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9144000"/>
  <p:notesSz cx="6858000" cy="9144000"/>
  <p:embeddedFontLst>
    <p:embeddedFont>
      <p:font typeface="Raleway"/>
      <p:regular r:id="rId12"/>
      <p:bold r:id="rId13"/>
      <p:italic r:id="rId14"/>
      <p:boldItalic r:id="rId15"/>
    </p:embeddedFont>
    <p:embeddedFont>
      <p:font typeface="Amatic SC"/>
      <p:regular r:id="rId16"/>
      <p:bold r:id="rId17"/>
    </p:embeddedFont>
    <p:embeddedFont>
      <p:font typeface="Merriweather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Merriweather-boldItalic.fntdata"/><Relationship Id="rId13" Type="http://schemas.openxmlformats.org/officeDocument/2006/relationships/font" Target="fonts/Raleway-bold.fntdata"/><Relationship Id="rId12" Type="http://schemas.openxmlformats.org/officeDocument/2006/relationships/font" Target="fonts/Raleway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aleway-boldItalic.fntdata"/><Relationship Id="rId14" Type="http://schemas.openxmlformats.org/officeDocument/2006/relationships/font" Target="fonts/Raleway-italic.fntdata"/><Relationship Id="rId17" Type="http://schemas.openxmlformats.org/officeDocument/2006/relationships/font" Target="fonts/AmaticSC-bold.fntdata"/><Relationship Id="rId16" Type="http://schemas.openxmlformats.org/officeDocument/2006/relationships/font" Target="fonts/AmaticSC-regular.fntdata"/><Relationship Id="rId5" Type="http://schemas.openxmlformats.org/officeDocument/2006/relationships/slide" Target="slides/slide1.xml"/><Relationship Id="rId19" Type="http://schemas.openxmlformats.org/officeDocument/2006/relationships/font" Target="fonts/Merriweather-bold.fntdata"/><Relationship Id="rId6" Type="http://schemas.openxmlformats.org/officeDocument/2006/relationships/slide" Target="slides/slide2.xml"/><Relationship Id="rId18" Type="http://schemas.openxmlformats.org/officeDocument/2006/relationships/font" Target="fonts/Merriweather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1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1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1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1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1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1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1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Shape 180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06" name="Shape 18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9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Shape 181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11" name="Shape 18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2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Shape 184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44" name="Shape 18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3" name="Shape 1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" name="Shape 187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75" name="Shape 18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8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Shape 190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10" name="Shape 19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Shape 194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43" name="Shape 19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8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Shape 204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50" name="Shape 20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">
    <p:bg>
      <p:bgPr>
        <a:solidFill>
          <a:srgbClr val="F55D4B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-7996" y="-6006"/>
            <a:ext cx="9159993" cy="6870011"/>
            <a:chOff x="328725" y="2891150"/>
            <a:chExt cx="3447625" cy="2585725"/>
          </a:xfrm>
        </p:grpSpPr>
        <p:sp>
          <p:nvSpPr>
            <p:cNvPr id="10" name="Shape 10"/>
            <p:cNvSpPr/>
            <p:nvPr/>
          </p:nvSpPr>
          <p:spPr>
            <a:xfrm>
              <a:off x="1720050" y="5007200"/>
              <a:ext cx="58100" cy="55575"/>
            </a:xfrm>
            <a:custGeom>
              <a:pathLst>
                <a:path extrusionOk="0" h="120000" w="120000">
                  <a:moveTo>
                    <a:pt x="99087" y="10904"/>
                  </a:moveTo>
                  <a:lnTo>
                    <a:pt x="100843" y="30931"/>
                  </a:lnTo>
                  <a:lnTo>
                    <a:pt x="104302" y="50904"/>
                  </a:lnTo>
                  <a:lnTo>
                    <a:pt x="107814" y="74547"/>
                  </a:lnTo>
                  <a:lnTo>
                    <a:pt x="111273" y="98137"/>
                  </a:lnTo>
                  <a:lnTo>
                    <a:pt x="100843" y="98137"/>
                  </a:lnTo>
                  <a:lnTo>
                    <a:pt x="92168" y="99973"/>
                  </a:lnTo>
                  <a:lnTo>
                    <a:pt x="73012" y="103589"/>
                  </a:lnTo>
                  <a:lnTo>
                    <a:pt x="48691" y="107260"/>
                  </a:lnTo>
                  <a:lnTo>
                    <a:pt x="36506" y="109041"/>
                  </a:lnTo>
                  <a:lnTo>
                    <a:pt x="24371" y="112712"/>
                  </a:lnTo>
                  <a:lnTo>
                    <a:pt x="19156" y="89068"/>
                  </a:lnTo>
                  <a:lnTo>
                    <a:pt x="13941" y="63643"/>
                  </a:lnTo>
                  <a:lnTo>
                    <a:pt x="10430" y="43616"/>
                  </a:lnTo>
                  <a:lnTo>
                    <a:pt x="5215" y="23643"/>
                  </a:lnTo>
                  <a:lnTo>
                    <a:pt x="52151" y="18191"/>
                  </a:lnTo>
                  <a:lnTo>
                    <a:pt x="99087" y="10904"/>
                  </a:lnTo>
                  <a:close/>
                  <a:moveTo>
                    <a:pt x="97383" y="0"/>
                  </a:moveTo>
                  <a:lnTo>
                    <a:pt x="50447" y="7287"/>
                  </a:lnTo>
                  <a:lnTo>
                    <a:pt x="3511" y="14574"/>
                  </a:lnTo>
                  <a:lnTo>
                    <a:pt x="1755" y="16356"/>
                  </a:lnTo>
                  <a:lnTo>
                    <a:pt x="0" y="20026"/>
                  </a:lnTo>
                  <a:lnTo>
                    <a:pt x="0" y="32712"/>
                  </a:lnTo>
                  <a:lnTo>
                    <a:pt x="1755" y="43616"/>
                  </a:lnTo>
                  <a:lnTo>
                    <a:pt x="5215" y="65425"/>
                  </a:lnTo>
                  <a:lnTo>
                    <a:pt x="10430" y="92685"/>
                  </a:lnTo>
                  <a:lnTo>
                    <a:pt x="13941" y="105425"/>
                  </a:lnTo>
                  <a:lnTo>
                    <a:pt x="19156" y="118164"/>
                  </a:lnTo>
                  <a:lnTo>
                    <a:pt x="20860" y="119946"/>
                  </a:lnTo>
                  <a:lnTo>
                    <a:pt x="34802" y="119946"/>
                  </a:lnTo>
                  <a:lnTo>
                    <a:pt x="45232" y="118164"/>
                  </a:lnTo>
                  <a:lnTo>
                    <a:pt x="67796" y="114493"/>
                  </a:lnTo>
                  <a:lnTo>
                    <a:pt x="90413" y="112712"/>
                  </a:lnTo>
                  <a:lnTo>
                    <a:pt x="102598" y="110877"/>
                  </a:lnTo>
                  <a:lnTo>
                    <a:pt x="113029" y="107260"/>
                  </a:lnTo>
                  <a:lnTo>
                    <a:pt x="118244" y="107260"/>
                  </a:lnTo>
                  <a:lnTo>
                    <a:pt x="119948" y="105425"/>
                  </a:lnTo>
                  <a:lnTo>
                    <a:pt x="119948" y="92685"/>
                  </a:lnTo>
                  <a:lnTo>
                    <a:pt x="118244" y="80000"/>
                  </a:lnTo>
                  <a:lnTo>
                    <a:pt x="114733" y="56356"/>
                  </a:lnTo>
                  <a:lnTo>
                    <a:pt x="111273" y="29095"/>
                  </a:lnTo>
                  <a:lnTo>
                    <a:pt x="107814" y="16356"/>
                  </a:lnTo>
                  <a:lnTo>
                    <a:pt x="102598" y="3670"/>
                  </a:lnTo>
                  <a:lnTo>
                    <a:pt x="100843" y="1835"/>
                  </a:lnTo>
                  <a:lnTo>
                    <a:pt x="973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1"/>
            <p:cNvSpPr/>
            <p:nvPr/>
          </p:nvSpPr>
          <p:spPr>
            <a:xfrm>
              <a:off x="328725" y="4577925"/>
              <a:ext cx="118699" cy="33700"/>
            </a:xfrm>
            <a:custGeom>
              <a:pathLst>
                <a:path extrusionOk="0" h="120000" w="120000">
                  <a:moveTo>
                    <a:pt x="119140" y="89"/>
                  </a:moveTo>
                  <a:lnTo>
                    <a:pt x="94448" y="18071"/>
                  </a:lnTo>
                  <a:lnTo>
                    <a:pt x="68921" y="38991"/>
                  </a:lnTo>
                  <a:lnTo>
                    <a:pt x="44254" y="63026"/>
                  </a:lnTo>
                  <a:lnTo>
                    <a:pt x="19561" y="83946"/>
                  </a:lnTo>
                  <a:lnTo>
                    <a:pt x="0" y="98991"/>
                  </a:lnTo>
                  <a:lnTo>
                    <a:pt x="0" y="119910"/>
                  </a:lnTo>
                  <a:lnTo>
                    <a:pt x="33184" y="92937"/>
                  </a:lnTo>
                  <a:lnTo>
                    <a:pt x="55299" y="74955"/>
                  </a:lnTo>
                  <a:lnTo>
                    <a:pt x="77438" y="56973"/>
                  </a:lnTo>
                  <a:lnTo>
                    <a:pt x="98694" y="33026"/>
                  </a:lnTo>
                  <a:lnTo>
                    <a:pt x="109764" y="21008"/>
                  </a:lnTo>
                  <a:lnTo>
                    <a:pt x="119974" y="6053"/>
                  </a:lnTo>
                  <a:lnTo>
                    <a:pt x="119974" y="3026"/>
                  </a:lnTo>
                  <a:lnTo>
                    <a:pt x="119140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1679650" y="4953325"/>
              <a:ext cx="58100" cy="57250"/>
            </a:xfrm>
            <a:custGeom>
              <a:pathLst>
                <a:path extrusionOk="0" h="120000" w="120000">
                  <a:moveTo>
                    <a:pt x="102598" y="0"/>
                  </a:moveTo>
                  <a:lnTo>
                    <a:pt x="100843" y="1781"/>
                  </a:lnTo>
                  <a:lnTo>
                    <a:pt x="100843" y="5292"/>
                  </a:lnTo>
                  <a:lnTo>
                    <a:pt x="74767" y="5292"/>
                  </a:lnTo>
                  <a:lnTo>
                    <a:pt x="48691" y="8855"/>
                  </a:lnTo>
                  <a:lnTo>
                    <a:pt x="26075" y="10585"/>
                  </a:lnTo>
                  <a:lnTo>
                    <a:pt x="13941" y="12366"/>
                  </a:lnTo>
                  <a:lnTo>
                    <a:pt x="10430" y="14148"/>
                  </a:lnTo>
                  <a:lnTo>
                    <a:pt x="5215" y="17659"/>
                  </a:lnTo>
                  <a:lnTo>
                    <a:pt x="13941" y="21170"/>
                  </a:lnTo>
                  <a:lnTo>
                    <a:pt x="24371" y="21170"/>
                  </a:lnTo>
                  <a:lnTo>
                    <a:pt x="43476" y="19441"/>
                  </a:lnTo>
                  <a:lnTo>
                    <a:pt x="71308" y="17659"/>
                  </a:lnTo>
                  <a:lnTo>
                    <a:pt x="100843" y="14148"/>
                  </a:lnTo>
                  <a:lnTo>
                    <a:pt x="102598" y="31807"/>
                  </a:lnTo>
                  <a:lnTo>
                    <a:pt x="104302" y="49414"/>
                  </a:lnTo>
                  <a:lnTo>
                    <a:pt x="107814" y="72366"/>
                  </a:lnTo>
                  <a:lnTo>
                    <a:pt x="109518" y="82951"/>
                  </a:lnTo>
                  <a:lnTo>
                    <a:pt x="113029" y="93537"/>
                  </a:lnTo>
                  <a:lnTo>
                    <a:pt x="111273" y="93537"/>
                  </a:lnTo>
                  <a:lnTo>
                    <a:pt x="66092" y="100611"/>
                  </a:lnTo>
                  <a:lnTo>
                    <a:pt x="41721" y="104122"/>
                  </a:lnTo>
                  <a:lnTo>
                    <a:pt x="20860" y="111196"/>
                  </a:lnTo>
                  <a:lnTo>
                    <a:pt x="15645" y="88244"/>
                  </a:lnTo>
                  <a:lnTo>
                    <a:pt x="12185" y="65292"/>
                  </a:lnTo>
                  <a:lnTo>
                    <a:pt x="10430" y="40611"/>
                  </a:lnTo>
                  <a:lnTo>
                    <a:pt x="8726" y="30026"/>
                  </a:lnTo>
                  <a:lnTo>
                    <a:pt x="5215" y="19441"/>
                  </a:lnTo>
                  <a:lnTo>
                    <a:pt x="3511" y="19441"/>
                  </a:lnTo>
                  <a:lnTo>
                    <a:pt x="1755" y="26462"/>
                  </a:lnTo>
                  <a:lnTo>
                    <a:pt x="0" y="33537"/>
                  </a:lnTo>
                  <a:lnTo>
                    <a:pt x="0" y="51196"/>
                  </a:lnTo>
                  <a:lnTo>
                    <a:pt x="5215" y="82951"/>
                  </a:lnTo>
                  <a:lnTo>
                    <a:pt x="6970" y="93537"/>
                  </a:lnTo>
                  <a:lnTo>
                    <a:pt x="6970" y="104122"/>
                  </a:lnTo>
                  <a:lnTo>
                    <a:pt x="8726" y="109414"/>
                  </a:lnTo>
                  <a:lnTo>
                    <a:pt x="12185" y="114707"/>
                  </a:lnTo>
                  <a:lnTo>
                    <a:pt x="13941" y="118218"/>
                  </a:lnTo>
                  <a:lnTo>
                    <a:pt x="19156" y="120000"/>
                  </a:lnTo>
                  <a:lnTo>
                    <a:pt x="20860" y="118218"/>
                  </a:lnTo>
                  <a:lnTo>
                    <a:pt x="22616" y="116489"/>
                  </a:lnTo>
                  <a:lnTo>
                    <a:pt x="45232" y="116489"/>
                  </a:lnTo>
                  <a:lnTo>
                    <a:pt x="67796" y="112925"/>
                  </a:lnTo>
                  <a:lnTo>
                    <a:pt x="113029" y="104122"/>
                  </a:lnTo>
                  <a:lnTo>
                    <a:pt x="116488" y="102340"/>
                  </a:lnTo>
                  <a:lnTo>
                    <a:pt x="118244" y="104122"/>
                  </a:lnTo>
                  <a:lnTo>
                    <a:pt x="119948" y="102340"/>
                  </a:lnTo>
                  <a:lnTo>
                    <a:pt x="119948" y="90026"/>
                  </a:lnTo>
                  <a:lnTo>
                    <a:pt x="118244" y="77659"/>
                  </a:lnTo>
                  <a:lnTo>
                    <a:pt x="114733" y="54707"/>
                  </a:lnTo>
                  <a:lnTo>
                    <a:pt x="111273" y="28244"/>
                  </a:lnTo>
                  <a:lnTo>
                    <a:pt x="109518" y="14148"/>
                  </a:lnTo>
                  <a:lnTo>
                    <a:pt x="106058" y="1781"/>
                  </a:lnTo>
                  <a:lnTo>
                    <a:pt x="104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328725" y="4540050"/>
              <a:ext cx="117000" cy="36225"/>
            </a:xfrm>
            <a:custGeom>
              <a:pathLst>
                <a:path extrusionOk="0" h="120000" w="120000">
                  <a:moveTo>
                    <a:pt x="119128" y="0"/>
                  </a:moveTo>
                  <a:lnTo>
                    <a:pt x="107923" y="5631"/>
                  </a:lnTo>
                  <a:lnTo>
                    <a:pt x="95820" y="13995"/>
                  </a:lnTo>
                  <a:lnTo>
                    <a:pt x="72512" y="30724"/>
                  </a:lnTo>
                  <a:lnTo>
                    <a:pt x="26769" y="75279"/>
                  </a:lnTo>
                  <a:lnTo>
                    <a:pt x="0" y="94824"/>
                  </a:lnTo>
                  <a:lnTo>
                    <a:pt x="0" y="119917"/>
                  </a:lnTo>
                  <a:lnTo>
                    <a:pt x="28487" y="94824"/>
                  </a:lnTo>
                  <a:lnTo>
                    <a:pt x="74230" y="53002"/>
                  </a:lnTo>
                  <a:lnTo>
                    <a:pt x="97538" y="30724"/>
                  </a:lnTo>
                  <a:lnTo>
                    <a:pt x="108769" y="16728"/>
                  </a:lnTo>
                  <a:lnTo>
                    <a:pt x="120000" y="2815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328725" y="4469350"/>
              <a:ext cx="96799" cy="23599"/>
            </a:xfrm>
            <a:custGeom>
              <a:pathLst>
                <a:path extrusionOk="0" h="120000" w="120000">
                  <a:moveTo>
                    <a:pt x="94958" y="0"/>
                  </a:moveTo>
                  <a:lnTo>
                    <a:pt x="71993" y="17161"/>
                  </a:lnTo>
                  <a:lnTo>
                    <a:pt x="49028" y="34322"/>
                  </a:lnTo>
                  <a:lnTo>
                    <a:pt x="26095" y="60000"/>
                  </a:lnTo>
                  <a:lnTo>
                    <a:pt x="0" y="89872"/>
                  </a:lnTo>
                  <a:lnTo>
                    <a:pt x="0" y="119872"/>
                  </a:lnTo>
                  <a:lnTo>
                    <a:pt x="28171" y="85677"/>
                  </a:lnTo>
                  <a:lnTo>
                    <a:pt x="50082" y="64194"/>
                  </a:lnTo>
                  <a:lnTo>
                    <a:pt x="73047" y="42838"/>
                  </a:lnTo>
                  <a:lnTo>
                    <a:pt x="118946" y="4322"/>
                  </a:lnTo>
                  <a:lnTo>
                    <a:pt x="120000" y="4322"/>
                  </a:lnTo>
                  <a:lnTo>
                    <a:pt x="1189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328725" y="4488700"/>
              <a:ext cx="98500" cy="32025"/>
            </a:xfrm>
            <a:custGeom>
              <a:pathLst>
                <a:path extrusionOk="0" h="120000" w="120000">
                  <a:moveTo>
                    <a:pt x="118934" y="93"/>
                  </a:moveTo>
                  <a:lnTo>
                    <a:pt x="107664" y="6370"/>
                  </a:lnTo>
                  <a:lnTo>
                    <a:pt x="96395" y="15831"/>
                  </a:lnTo>
                  <a:lnTo>
                    <a:pt x="72791" y="34754"/>
                  </a:lnTo>
                  <a:lnTo>
                    <a:pt x="27685" y="78875"/>
                  </a:lnTo>
                  <a:lnTo>
                    <a:pt x="0" y="100983"/>
                  </a:lnTo>
                  <a:lnTo>
                    <a:pt x="0" y="119906"/>
                  </a:lnTo>
                  <a:lnTo>
                    <a:pt x="29725" y="94707"/>
                  </a:lnTo>
                  <a:lnTo>
                    <a:pt x="74862" y="56861"/>
                  </a:lnTo>
                  <a:lnTo>
                    <a:pt x="98436" y="31569"/>
                  </a:lnTo>
                  <a:lnTo>
                    <a:pt x="108700" y="19016"/>
                  </a:lnTo>
                  <a:lnTo>
                    <a:pt x="119969" y="3185"/>
                  </a:lnTo>
                  <a:lnTo>
                    <a:pt x="118934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1618200" y="5157850"/>
              <a:ext cx="15174" cy="14349"/>
            </a:xfrm>
            <a:custGeom>
              <a:pathLst>
                <a:path extrusionOk="0" h="120000" w="120000">
                  <a:moveTo>
                    <a:pt x="6721" y="209"/>
                  </a:moveTo>
                  <a:lnTo>
                    <a:pt x="0" y="14216"/>
                  </a:lnTo>
                  <a:lnTo>
                    <a:pt x="6721" y="21324"/>
                  </a:lnTo>
                  <a:lnTo>
                    <a:pt x="33410" y="35331"/>
                  </a:lnTo>
                  <a:lnTo>
                    <a:pt x="66622" y="42439"/>
                  </a:lnTo>
                  <a:lnTo>
                    <a:pt x="26688" y="91567"/>
                  </a:lnTo>
                  <a:lnTo>
                    <a:pt x="19967" y="98675"/>
                  </a:lnTo>
                  <a:lnTo>
                    <a:pt x="26688" y="112891"/>
                  </a:lnTo>
                  <a:lnTo>
                    <a:pt x="39934" y="119790"/>
                  </a:lnTo>
                  <a:lnTo>
                    <a:pt x="46655" y="112891"/>
                  </a:lnTo>
                  <a:lnTo>
                    <a:pt x="79868" y="84668"/>
                  </a:lnTo>
                  <a:lnTo>
                    <a:pt x="113278" y="49337"/>
                  </a:lnTo>
                  <a:lnTo>
                    <a:pt x="119802" y="42439"/>
                  </a:lnTo>
                  <a:lnTo>
                    <a:pt x="119802" y="28222"/>
                  </a:lnTo>
                  <a:lnTo>
                    <a:pt x="113278" y="21324"/>
                  </a:lnTo>
                  <a:lnTo>
                    <a:pt x="106556" y="14216"/>
                  </a:lnTo>
                  <a:lnTo>
                    <a:pt x="59901" y="7108"/>
                  </a:lnTo>
                  <a:lnTo>
                    <a:pt x="33410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1741075" y="5063575"/>
              <a:ext cx="55600" cy="57274"/>
            </a:xfrm>
            <a:custGeom>
              <a:pathLst>
                <a:path extrusionOk="0" h="120000" w="120000">
                  <a:moveTo>
                    <a:pt x="103597" y="8852"/>
                  </a:moveTo>
                  <a:lnTo>
                    <a:pt x="105431" y="28284"/>
                  </a:lnTo>
                  <a:lnTo>
                    <a:pt x="107212" y="49445"/>
                  </a:lnTo>
                  <a:lnTo>
                    <a:pt x="109046" y="72335"/>
                  </a:lnTo>
                  <a:lnTo>
                    <a:pt x="110881" y="97058"/>
                  </a:lnTo>
                  <a:lnTo>
                    <a:pt x="98147" y="97058"/>
                  </a:lnTo>
                  <a:lnTo>
                    <a:pt x="85413" y="98786"/>
                  </a:lnTo>
                  <a:lnTo>
                    <a:pt x="61834" y="102348"/>
                  </a:lnTo>
                  <a:lnTo>
                    <a:pt x="40035" y="104076"/>
                  </a:lnTo>
                  <a:lnTo>
                    <a:pt x="30917" y="107638"/>
                  </a:lnTo>
                  <a:lnTo>
                    <a:pt x="21852" y="109367"/>
                  </a:lnTo>
                  <a:lnTo>
                    <a:pt x="18237" y="86477"/>
                  </a:lnTo>
                  <a:lnTo>
                    <a:pt x="14568" y="63535"/>
                  </a:lnTo>
                  <a:lnTo>
                    <a:pt x="10953" y="44155"/>
                  </a:lnTo>
                  <a:lnTo>
                    <a:pt x="7338" y="24722"/>
                  </a:lnTo>
                  <a:lnTo>
                    <a:pt x="56384" y="17704"/>
                  </a:lnTo>
                  <a:lnTo>
                    <a:pt x="103597" y="8852"/>
                  </a:lnTo>
                  <a:close/>
                  <a:moveTo>
                    <a:pt x="103597" y="52"/>
                  </a:moveTo>
                  <a:lnTo>
                    <a:pt x="54550" y="7123"/>
                  </a:lnTo>
                  <a:lnTo>
                    <a:pt x="5503" y="14142"/>
                  </a:lnTo>
                  <a:lnTo>
                    <a:pt x="1888" y="15923"/>
                  </a:lnTo>
                  <a:lnTo>
                    <a:pt x="53" y="17704"/>
                  </a:lnTo>
                  <a:lnTo>
                    <a:pt x="53" y="31793"/>
                  </a:lnTo>
                  <a:lnTo>
                    <a:pt x="1888" y="45883"/>
                  </a:lnTo>
                  <a:lnTo>
                    <a:pt x="5503" y="72335"/>
                  </a:lnTo>
                  <a:lnTo>
                    <a:pt x="9118" y="95277"/>
                  </a:lnTo>
                  <a:lnTo>
                    <a:pt x="10953" y="105857"/>
                  </a:lnTo>
                  <a:lnTo>
                    <a:pt x="14568" y="118219"/>
                  </a:lnTo>
                  <a:lnTo>
                    <a:pt x="16402" y="119947"/>
                  </a:lnTo>
                  <a:lnTo>
                    <a:pt x="20017" y="119947"/>
                  </a:lnTo>
                  <a:lnTo>
                    <a:pt x="21852" y="118219"/>
                  </a:lnTo>
                  <a:lnTo>
                    <a:pt x="32751" y="118219"/>
                  </a:lnTo>
                  <a:lnTo>
                    <a:pt x="45485" y="116438"/>
                  </a:lnTo>
                  <a:lnTo>
                    <a:pt x="69064" y="111147"/>
                  </a:lnTo>
                  <a:lnTo>
                    <a:pt x="92697" y="109367"/>
                  </a:lnTo>
                  <a:lnTo>
                    <a:pt x="103597" y="105857"/>
                  </a:lnTo>
                  <a:lnTo>
                    <a:pt x="112661" y="104076"/>
                  </a:lnTo>
                  <a:lnTo>
                    <a:pt x="114496" y="102348"/>
                  </a:lnTo>
                  <a:lnTo>
                    <a:pt x="118111" y="102348"/>
                  </a:lnTo>
                  <a:lnTo>
                    <a:pt x="119946" y="100567"/>
                  </a:lnTo>
                  <a:lnTo>
                    <a:pt x="119946" y="86477"/>
                  </a:lnTo>
                  <a:lnTo>
                    <a:pt x="119946" y="74116"/>
                  </a:lnTo>
                  <a:lnTo>
                    <a:pt x="118111" y="47664"/>
                  </a:lnTo>
                  <a:lnTo>
                    <a:pt x="114496" y="24722"/>
                  </a:lnTo>
                  <a:lnTo>
                    <a:pt x="112661" y="14142"/>
                  </a:lnTo>
                  <a:lnTo>
                    <a:pt x="109046" y="3561"/>
                  </a:lnTo>
                  <a:lnTo>
                    <a:pt x="107212" y="1833"/>
                  </a:lnTo>
                  <a:lnTo>
                    <a:pt x="103597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Shape 18"/>
            <p:cNvSpPr/>
            <p:nvPr/>
          </p:nvSpPr>
          <p:spPr>
            <a:xfrm>
              <a:off x="1678800" y="5072850"/>
              <a:ext cx="59775" cy="56424"/>
            </a:xfrm>
            <a:custGeom>
              <a:pathLst>
                <a:path extrusionOk="0" h="120000" w="120000">
                  <a:moveTo>
                    <a:pt x="87879" y="0"/>
                  </a:moveTo>
                  <a:lnTo>
                    <a:pt x="76085" y="1807"/>
                  </a:lnTo>
                  <a:lnTo>
                    <a:pt x="54102" y="7177"/>
                  </a:lnTo>
                  <a:lnTo>
                    <a:pt x="30464" y="12547"/>
                  </a:lnTo>
                  <a:lnTo>
                    <a:pt x="5119" y="19725"/>
                  </a:lnTo>
                  <a:lnTo>
                    <a:pt x="5119" y="16109"/>
                  </a:lnTo>
                  <a:lnTo>
                    <a:pt x="3412" y="14355"/>
                  </a:lnTo>
                  <a:lnTo>
                    <a:pt x="1706" y="14355"/>
                  </a:lnTo>
                  <a:lnTo>
                    <a:pt x="50" y="16109"/>
                  </a:lnTo>
                  <a:lnTo>
                    <a:pt x="50" y="30465"/>
                  </a:lnTo>
                  <a:lnTo>
                    <a:pt x="1706" y="44767"/>
                  </a:lnTo>
                  <a:lnTo>
                    <a:pt x="6775" y="71617"/>
                  </a:lnTo>
                  <a:lnTo>
                    <a:pt x="8481" y="96659"/>
                  </a:lnTo>
                  <a:lnTo>
                    <a:pt x="11844" y="107399"/>
                  </a:lnTo>
                  <a:lnTo>
                    <a:pt x="15257" y="119946"/>
                  </a:lnTo>
                  <a:lnTo>
                    <a:pt x="16913" y="119946"/>
                  </a:lnTo>
                  <a:lnTo>
                    <a:pt x="18619" y="118139"/>
                  </a:lnTo>
                  <a:lnTo>
                    <a:pt x="21982" y="119946"/>
                  </a:lnTo>
                  <a:lnTo>
                    <a:pt x="65947" y="114576"/>
                  </a:lnTo>
                  <a:lnTo>
                    <a:pt x="89585" y="109206"/>
                  </a:lnTo>
                  <a:lnTo>
                    <a:pt x="109861" y="103836"/>
                  </a:lnTo>
                  <a:lnTo>
                    <a:pt x="111568" y="105644"/>
                  </a:lnTo>
                  <a:lnTo>
                    <a:pt x="113224" y="105644"/>
                  </a:lnTo>
                  <a:lnTo>
                    <a:pt x="116637" y="102029"/>
                  </a:lnTo>
                  <a:lnTo>
                    <a:pt x="120000" y="98466"/>
                  </a:lnTo>
                  <a:lnTo>
                    <a:pt x="120000" y="93097"/>
                  </a:lnTo>
                  <a:lnTo>
                    <a:pt x="120000" y="87727"/>
                  </a:lnTo>
                  <a:lnTo>
                    <a:pt x="118293" y="75179"/>
                  </a:lnTo>
                  <a:lnTo>
                    <a:pt x="114930" y="66247"/>
                  </a:lnTo>
                  <a:lnTo>
                    <a:pt x="111568" y="32219"/>
                  </a:lnTo>
                  <a:lnTo>
                    <a:pt x="106499" y="16109"/>
                  </a:lnTo>
                  <a:lnTo>
                    <a:pt x="103086" y="8985"/>
                  </a:lnTo>
                  <a:lnTo>
                    <a:pt x="99723" y="3615"/>
                  </a:lnTo>
                  <a:lnTo>
                    <a:pt x="98017" y="16109"/>
                  </a:lnTo>
                  <a:lnTo>
                    <a:pt x="98017" y="26849"/>
                  </a:lnTo>
                  <a:lnTo>
                    <a:pt x="104792" y="51945"/>
                  </a:lnTo>
                  <a:lnTo>
                    <a:pt x="108155" y="75179"/>
                  </a:lnTo>
                  <a:lnTo>
                    <a:pt x="109861" y="98466"/>
                  </a:lnTo>
                  <a:lnTo>
                    <a:pt x="87879" y="98466"/>
                  </a:lnTo>
                  <a:lnTo>
                    <a:pt x="64240" y="100274"/>
                  </a:lnTo>
                  <a:lnTo>
                    <a:pt x="20326" y="109206"/>
                  </a:lnTo>
                  <a:lnTo>
                    <a:pt x="18619" y="98466"/>
                  </a:lnTo>
                  <a:lnTo>
                    <a:pt x="18619" y="85919"/>
                  </a:lnTo>
                  <a:lnTo>
                    <a:pt x="13550" y="62684"/>
                  </a:lnTo>
                  <a:lnTo>
                    <a:pt x="11844" y="44767"/>
                  </a:lnTo>
                  <a:lnTo>
                    <a:pt x="8481" y="28657"/>
                  </a:lnTo>
                  <a:lnTo>
                    <a:pt x="35533" y="21479"/>
                  </a:lnTo>
                  <a:lnTo>
                    <a:pt x="62534" y="14355"/>
                  </a:lnTo>
                  <a:lnTo>
                    <a:pt x="81154" y="12547"/>
                  </a:lnTo>
                  <a:lnTo>
                    <a:pt x="91292" y="8985"/>
                  </a:lnTo>
                  <a:lnTo>
                    <a:pt x="98017" y="3615"/>
                  </a:lnTo>
                  <a:lnTo>
                    <a:pt x="92948" y="1807"/>
                  </a:lnTo>
                  <a:lnTo>
                    <a:pt x="878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>
              <a:off x="1659450" y="5014775"/>
              <a:ext cx="58100" cy="63150"/>
            </a:xfrm>
            <a:custGeom>
              <a:pathLst>
                <a:path extrusionOk="0" h="120000" w="120000">
                  <a:moveTo>
                    <a:pt x="100843" y="8028"/>
                  </a:moveTo>
                  <a:lnTo>
                    <a:pt x="100843" y="30403"/>
                  </a:lnTo>
                  <a:lnTo>
                    <a:pt x="102598" y="52779"/>
                  </a:lnTo>
                  <a:lnTo>
                    <a:pt x="106058" y="75201"/>
                  </a:lnTo>
                  <a:lnTo>
                    <a:pt x="111273" y="95961"/>
                  </a:lnTo>
                  <a:lnTo>
                    <a:pt x="90413" y="97577"/>
                  </a:lnTo>
                  <a:lnTo>
                    <a:pt x="69552" y="100760"/>
                  </a:lnTo>
                  <a:lnTo>
                    <a:pt x="48691" y="102375"/>
                  </a:lnTo>
                  <a:lnTo>
                    <a:pt x="26075" y="105558"/>
                  </a:lnTo>
                  <a:lnTo>
                    <a:pt x="17401" y="62375"/>
                  </a:lnTo>
                  <a:lnTo>
                    <a:pt x="8726" y="19192"/>
                  </a:lnTo>
                  <a:lnTo>
                    <a:pt x="31290" y="19192"/>
                  </a:lnTo>
                  <a:lnTo>
                    <a:pt x="55662" y="16009"/>
                  </a:lnTo>
                  <a:lnTo>
                    <a:pt x="100843" y="8028"/>
                  </a:lnTo>
                  <a:close/>
                  <a:moveTo>
                    <a:pt x="100843" y="0"/>
                  </a:moveTo>
                  <a:lnTo>
                    <a:pt x="53907" y="6413"/>
                  </a:lnTo>
                  <a:lnTo>
                    <a:pt x="29586" y="9596"/>
                  </a:lnTo>
                  <a:lnTo>
                    <a:pt x="5215" y="12826"/>
                  </a:lnTo>
                  <a:lnTo>
                    <a:pt x="3511" y="14394"/>
                  </a:lnTo>
                  <a:lnTo>
                    <a:pt x="3511" y="16009"/>
                  </a:lnTo>
                  <a:lnTo>
                    <a:pt x="1755" y="17624"/>
                  </a:lnTo>
                  <a:lnTo>
                    <a:pt x="0" y="19192"/>
                  </a:lnTo>
                  <a:lnTo>
                    <a:pt x="1755" y="43182"/>
                  </a:lnTo>
                  <a:lnTo>
                    <a:pt x="6970" y="68788"/>
                  </a:lnTo>
                  <a:lnTo>
                    <a:pt x="12185" y="92779"/>
                  </a:lnTo>
                  <a:lnTo>
                    <a:pt x="19156" y="116769"/>
                  </a:lnTo>
                  <a:lnTo>
                    <a:pt x="20860" y="118384"/>
                  </a:lnTo>
                  <a:lnTo>
                    <a:pt x="24371" y="119952"/>
                  </a:lnTo>
                  <a:lnTo>
                    <a:pt x="27831" y="116769"/>
                  </a:lnTo>
                  <a:lnTo>
                    <a:pt x="29586" y="113586"/>
                  </a:lnTo>
                  <a:lnTo>
                    <a:pt x="27831" y="110356"/>
                  </a:lnTo>
                  <a:lnTo>
                    <a:pt x="48691" y="111971"/>
                  </a:lnTo>
                  <a:lnTo>
                    <a:pt x="71308" y="111971"/>
                  </a:lnTo>
                  <a:lnTo>
                    <a:pt x="92168" y="108788"/>
                  </a:lnTo>
                  <a:lnTo>
                    <a:pt x="113029" y="102375"/>
                  </a:lnTo>
                  <a:lnTo>
                    <a:pt x="114733" y="100760"/>
                  </a:lnTo>
                  <a:lnTo>
                    <a:pt x="114733" y="97577"/>
                  </a:lnTo>
                  <a:lnTo>
                    <a:pt x="118244" y="97577"/>
                  </a:lnTo>
                  <a:lnTo>
                    <a:pt x="118244" y="95961"/>
                  </a:lnTo>
                  <a:lnTo>
                    <a:pt x="119948" y="94394"/>
                  </a:lnTo>
                  <a:lnTo>
                    <a:pt x="118244" y="71971"/>
                  </a:lnTo>
                  <a:lnTo>
                    <a:pt x="114733" y="49596"/>
                  </a:lnTo>
                  <a:lnTo>
                    <a:pt x="109518" y="28788"/>
                  </a:lnTo>
                  <a:lnTo>
                    <a:pt x="106058" y="6413"/>
                  </a:lnTo>
                  <a:lnTo>
                    <a:pt x="106058" y="4798"/>
                  </a:lnTo>
                  <a:lnTo>
                    <a:pt x="106058" y="1615"/>
                  </a:lnTo>
                  <a:lnTo>
                    <a:pt x="104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>
              <a:off x="328725" y="4637675"/>
              <a:ext cx="140574" cy="37074"/>
            </a:xfrm>
            <a:custGeom>
              <a:pathLst>
                <a:path extrusionOk="0" h="120000" w="120000">
                  <a:moveTo>
                    <a:pt x="119274" y="80"/>
                  </a:moveTo>
                  <a:lnTo>
                    <a:pt x="99149" y="24598"/>
                  </a:lnTo>
                  <a:lnTo>
                    <a:pt x="79025" y="43695"/>
                  </a:lnTo>
                  <a:lnTo>
                    <a:pt x="58922" y="62710"/>
                  </a:lnTo>
                  <a:lnTo>
                    <a:pt x="38072" y="73634"/>
                  </a:lnTo>
                  <a:lnTo>
                    <a:pt x="19398" y="84558"/>
                  </a:lnTo>
                  <a:lnTo>
                    <a:pt x="0" y="95401"/>
                  </a:lnTo>
                  <a:lnTo>
                    <a:pt x="0" y="119919"/>
                  </a:lnTo>
                  <a:lnTo>
                    <a:pt x="19398" y="106325"/>
                  </a:lnTo>
                  <a:lnTo>
                    <a:pt x="39523" y="92730"/>
                  </a:lnTo>
                  <a:lnTo>
                    <a:pt x="60352" y="81807"/>
                  </a:lnTo>
                  <a:lnTo>
                    <a:pt x="71129" y="76385"/>
                  </a:lnTo>
                  <a:lnTo>
                    <a:pt x="81180" y="68213"/>
                  </a:lnTo>
                  <a:lnTo>
                    <a:pt x="91979" y="57289"/>
                  </a:lnTo>
                  <a:lnTo>
                    <a:pt x="101305" y="43695"/>
                  </a:lnTo>
                  <a:lnTo>
                    <a:pt x="110652" y="24598"/>
                  </a:lnTo>
                  <a:lnTo>
                    <a:pt x="119274" y="2832"/>
                  </a:lnTo>
                  <a:lnTo>
                    <a:pt x="120000" y="2832"/>
                  </a:lnTo>
                  <a:lnTo>
                    <a:pt x="119274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Shape 21"/>
            <p:cNvSpPr/>
            <p:nvPr/>
          </p:nvSpPr>
          <p:spPr>
            <a:xfrm>
              <a:off x="1583700" y="5002975"/>
              <a:ext cx="12650" cy="16875"/>
            </a:xfrm>
            <a:custGeom>
              <a:pathLst>
                <a:path extrusionOk="0" h="120000" w="120000">
                  <a:moveTo>
                    <a:pt x="71857" y="60088"/>
                  </a:moveTo>
                  <a:lnTo>
                    <a:pt x="71857" y="78044"/>
                  </a:lnTo>
                  <a:lnTo>
                    <a:pt x="55968" y="83911"/>
                  </a:lnTo>
                  <a:lnTo>
                    <a:pt x="39841" y="83911"/>
                  </a:lnTo>
                  <a:lnTo>
                    <a:pt x="47905" y="72000"/>
                  </a:lnTo>
                  <a:lnTo>
                    <a:pt x="63794" y="60088"/>
                  </a:lnTo>
                  <a:close/>
                  <a:moveTo>
                    <a:pt x="87747" y="177"/>
                  </a:moveTo>
                  <a:lnTo>
                    <a:pt x="63794" y="6222"/>
                  </a:lnTo>
                  <a:lnTo>
                    <a:pt x="39841" y="12088"/>
                  </a:lnTo>
                  <a:lnTo>
                    <a:pt x="23952" y="30044"/>
                  </a:lnTo>
                  <a:lnTo>
                    <a:pt x="23952" y="36088"/>
                  </a:lnTo>
                  <a:lnTo>
                    <a:pt x="32015" y="42133"/>
                  </a:lnTo>
                  <a:lnTo>
                    <a:pt x="32015" y="48000"/>
                  </a:lnTo>
                  <a:lnTo>
                    <a:pt x="23952" y="48000"/>
                  </a:lnTo>
                  <a:lnTo>
                    <a:pt x="8063" y="65955"/>
                  </a:lnTo>
                  <a:lnTo>
                    <a:pt x="0" y="83911"/>
                  </a:lnTo>
                  <a:lnTo>
                    <a:pt x="0" y="96000"/>
                  </a:lnTo>
                  <a:lnTo>
                    <a:pt x="15889" y="113955"/>
                  </a:lnTo>
                  <a:lnTo>
                    <a:pt x="39841" y="119822"/>
                  </a:lnTo>
                  <a:lnTo>
                    <a:pt x="63794" y="119822"/>
                  </a:lnTo>
                  <a:lnTo>
                    <a:pt x="79920" y="107911"/>
                  </a:lnTo>
                  <a:lnTo>
                    <a:pt x="103873" y="101866"/>
                  </a:lnTo>
                  <a:lnTo>
                    <a:pt x="119762" y="83911"/>
                  </a:lnTo>
                  <a:lnTo>
                    <a:pt x="119762" y="60088"/>
                  </a:lnTo>
                  <a:lnTo>
                    <a:pt x="119762" y="36088"/>
                  </a:lnTo>
                  <a:lnTo>
                    <a:pt x="111699" y="18133"/>
                  </a:lnTo>
                  <a:lnTo>
                    <a:pt x="103873" y="6222"/>
                  </a:lnTo>
                  <a:lnTo>
                    <a:pt x="87747" y="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>
              <a:off x="1558450" y="4970150"/>
              <a:ext cx="57250" cy="63150"/>
            </a:xfrm>
            <a:custGeom>
              <a:pathLst>
                <a:path extrusionOk="0" h="120000" w="120000">
                  <a:moveTo>
                    <a:pt x="100558" y="9643"/>
                  </a:moveTo>
                  <a:lnTo>
                    <a:pt x="100558" y="30451"/>
                  </a:lnTo>
                  <a:lnTo>
                    <a:pt x="102340" y="52826"/>
                  </a:lnTo>
                  <a:lnTo>
                    <a:pt x="105851" y="75201"/>
                  </a:lnTo>
                  <a:lnTo>
                    <a:pt x="111144" y="96009"/>
                  </a:lnTo>
                  <a:lnTo>
                    <a:pt x="112925" y="97624"/>
                  </a:lnTo>
                  <a:lnTo>
                    <a:pt x="111144" y="97624"/>
                  </a:lnTo>
                  <a:lnTo>
                    <a:pt x="89973" y="99192"/>
                  </a:lnTo>
                  <a:lnTo>
                    <a:pt x="68803" y="100807"/>
                  </a:lnTo>
                  <a:lnTo>
                    <a:pt x="47633" y="103990"/>
                  </a:lnTo>
                  <a:lnTo>
                    <a:pt x="24681" y="105605"/>
                  </a:lnTo>
                  <a:lnTo>
                    <a:pt x="15877" y="62422"/>
                  </a:lnTo>
                  <a:lnTo>
                    <a:pt x="7074" y="19239"/>
                  </a:lnTo>
                  <a:lnTo>
                    <a:pt x="29973" y="19239"/>
                  </a:lnTo>
                  <a:lnTo>
                    <a:pt x="54707" y="16057"/>
                  </a:lnTo>
                  <a:lnTo>
                    <a:pt x="100558" y="9643"/>
                  </a:lnTo>
                  <a:close/>
                  <a:moveTo>
                    <a:pt x="100558" y="47"/>
                  </a:moveTo>
                  <a:lnTo>
                    <a:pt x="52925" y="6460"/>
                  </a:lnTo>
                  <a:lnTo>
                    <a:pt x="28244" y="9643"/>
                  </a:lnTo>
                  <a:lnTo>
                    <a:pt x="5292" y="14441"/>
                  </a:lnTo>
                  <a:lnTo>
                    <a:pt x="1781" y="14441"/>
                  </a:lnTo>
                  <a:lnTo>
                    <a:pt x="1781" y="17624"/>
                  </a:lnTo>
                  <a:lnTo>
                    <a:pt x="0" y="17624"/>
                  </a:lnTo>
                  <a:lnTo>
                    <a:pt x="0" y="19239"/>
                  </a:lnTo>
                  <a:lnTo>
                    <a:pt x="1781" y="44845"/>
                  </a:lnTo>
                  <a:lnTo>
                    <a:pt x="5292" y="68836"/>
                  </a:lnTo>
                  <a:lnTo>
                    <a:pt x="10585" y="92826"/>
                  </a:lnTo>
                  <a:lnTo>
                    <a:pt x="17659" y="116817"/>
                  </a:lnTo>
                  <a:lnTo>
                    <a:pt x="21170" y="120000"/>
                  </a:lnTo>
                  <a:lnTo>
                    <a:pt x="24681" y="120000"/>
                  </a:lnTo>
                  <a:lnTo>
                    <a:pt x="26462" y="118384"/>
                  </a:lnTo>
                  <a:lnTo>
                    <a:pt x="28244" y="115201"/>
                  </a:lnTo>
                  <a:lnTo>
                    <a:pt x="26462" y="112019"/>
                  </a:lnTo>
                  <a:lnTo>
                    <a:pt x="47633" y="113586"/>
                  </a:lnTo>
                  <a:lnTo>
                    <a:pt x="70585" y="112019"/>
                  </a:lnTo>
                  <a:lnTo>
                    <a:pt x="93484" y="108788"/>
                  </a:lnTo>
                  <a:lnTo>
                    <a:pt x="112925" y="103990"/>
                  </a:lnTo>
                  <a:lnTo>
                    <a:pt x="114655" y="100807"/>
                  </a:lnTo>
                  <a:lnTo>
                    <a:pt x="114655" y="97624"/>
                  </a:lnTo>
                  <a:lnTo>
                    <a:pt x="118218" y="97624"/>
                  </a:lnTo>
                  <a:lnTo>
                    <a:pt x="119947" y="96009"/>
                  </a:lnTo>
                  <a:lnTo>
                    <a:pt x="119947" y="94394"/>
                  </a:lnTo>
                  <a:lnTo>
                    <a:pt x="118218" y="73634"/>
                  </a:lnTo>
                  <a:lnTo>
                    <a:pt x="114655" y="51211"/>
                  </a:lnTo>
                  <a:lnTo>
                    <a:pt x="111144" y="28836"/>
                  </a:lnTo>
                  <a:lnTo>
                    <a:pt x="105851" y="8028"/>
                  </a:lnTo>
                  <a:lnTo>
                    <a:pt x="105851" y="4845"/>
                  </a:lnTo>
                  <a:lnTo>
                    <a:pt x="105851" y="3230"/>
                  </a:lnTo>
                  <a:lnTo>
                    <a:pt x="104069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1318550" y="5127550"/>
              <a:ext cx="52225" cy="57274"/>
            </a:xfrm>
            <a:custGeom>
              <a:pathLst>
                <a:path extrusionOk="0" h="120000" w="120000">
                  <a:moveTo>
                    <a:pt x="96735" y="52"/>
                  </a:moveTo>
                  <a:lnTo>
                    <a:pt x="85131" y="1780"/>
                  </a:lnTo>
                  <a:lnTo>
                    <a:pt x="61924" y="5342"/>
                  </a:lnTo>
                  <a:lnTo>
                    <a:pt x="32915" y="8852"/>
                  </a:lnTo>
                  <a:lnTo>
                    <a:pt x="3906" y="14142"/>
                  </a:lnTo>
                  <a:lnTo>
                    <a:pt x="57" y="15923"/>
                  </a:lnTo>
                  <a:lnTo>
                    <a:pt x="57" y="17651"/>
                  </a:lnTo>
                  <a:lnTo>
                    <a:pt x="57" y="21213"/>
                  </a:lnTo>
                  <a:lnTo>
                    <a:pt x="1953" y="22941"/>
                  </a:lnTo>
                  <a:lnTo>
                    <a:pt x="1953" y="33522"/>
                  </a:lnTo>
                  <a:lnTo>
                    <a:pt x="3906" y="42374"/>
                  </a:lnTo>
                  <a:lnTo>
                    <a:pt x="5859" y="63535"/>
                  </a:lnTo>
                  <a:lnTo>
                    <a:pt x="9707" y="88206"/>
                  </a:lnTo>
                  <a:lnTo>
                    <a:pt x="11661" y="100567"/>
                  </a:lnTo>
                  <a:lnTo>
                    <a:pt x="15509" y="112928"/>
                  </a:lnTo>
                  <a:lnTo>
                    <a:pt x="15509" y="114657"/>
                  </a:lnTo>
                  <a:lnTo>
                    <a:pt x="15509" y="118219"/>
                  </a:lnTo>
                  <a:lnTo>
                    <a:pt x="17462" y="119947"/>
                  </a:lnTo>
                  <a:lnTo>
                    <a:pt x="21311" y="119947"/>
                  </a:lnTo>
                  <a:lnTo>
                    <a:pt x="81282" y="111147"/>
                  </a:lnTo>
                  <a:lnTo>
                    <a:pt x="102537" y="107638"/>
                  </a:lnTo>
                  <a:lnTo>
                    <a:pt x="112187" y="105857"/>
                  </a:lnTo>
                  <a:lnTo>
                    <a:pt x="119942" y="98786"/>
                  </a:lnTo>
                  <a:lnTo>
                    <a:pt x="110292" y="97058"/>
                  </a:lnTo>
                  <a:lnTo>
                    <a:pt x="100584" y="97058"/>
                  </a:lnTo>
                  <a:lnTo>
                    <a:pt x="79329" y="100567"/>
                  </a:lnTo>
                  <a:lnTo>
                    <a:pt x="25160" y="109367"/>
                  </a:lnTo>
                  <a:lnTo>
                    <a:pt x="23264" y="97058"/>
                  </a:lnTo>
                  <a:lnTo>
                    <a:pt x="21311" y="84696"/>
                  </a:lnTo>
                  <a:lnTo>
                    <a:pt x="17462" y="61754"/>
                  </a:lnTo>
                  <a:lnTo>
                    <a:pt x="15509" y="42374"/>
                  </a:lnTo>
                  <a:lnTo>
                    <a:pt x="13556" y="31793"/>
                  </a:lnTo>
                  <a:lnTo>
                    <a:pt x="9707" y="22941"/>
                  </a:lnTo>
                  <a:lnTo>
                    <a:pt x="40670" y="19432"/>
                  </a:lnTo>
                  <a:lnTo>
                    <a:pt x="71574" y="14142"/>
                  </a:lnTo>
                  <a:lnTo>
                    <a:pt x="92886" y="10632"/>
                  </a:lnTo>
                  <a:lnTo>
                    <a:pt x="102537" y="8852"/>
                  </a:lnTo>
                  <a:lnTo>
                    <a:pt x="108338" y="1780"/>
                  </a:lnTo>
                  <a:lnTo>
                    <a:pt x="9673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328725" y="4609075"/>
              <a:ext cx="85024" cy="26100"/>
            </a:xfrm>
            <a:custGeom>
              <a:pathLst>
                <a:path extrusionOk="0" h="120000" w="120000">
                  <a:moveTo>
                    <a:pt x="118800" y="0"/>
                  </a:moveTo>
                  <a:lnTo>
                    <a:pt x="89091" y="27126"/>
                  </a:lnTo>
                  <a:lnTo>
                    <a:pt x="59382" y="50344"/>
                  </a:lnTo>
                  <a:lnTo>
                    <a:pt x="0" y="89080"/>
                  </a:lnTo>
                  <a:lnTo>
                    <a:pt x="0" y="120000"/>
                  </a:lnTo>
                  <a:lnTo>
                    <a:pt x="8326" y="112298"/>
                  </a:lnTo>
                  <a:lnTo>
                    <a:pt x="36836" y="96781"/>
                  </a:lnTo>
                  <a:lnTo>
                    <a:pt x="65345" y="73563"/>
                  </a:lnTo>
                  <a:lnTo>
                    <a:pt x="92655" y="42643"/>
                  </a:lnTo>
                  <a:lnTo>
                    <a:pt x="105710" y="27126"/>
                  </a:lnTo>
                  <a:lnTo>
                    <a:pt x="118800" y="3908"/>
                  </a:lnTo>
                  <a:lnTo>
                    <a:pt x="1199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328725" y="4657050"/>
              <a:ext cx="143950" cy="35375"/>
            </a:xfrm>
            <a:custGeom>
              <a:pathLst>
                <a:path extrusionOk="0" h="120000" w="120000">
                  <a:moveTo>
                    <a:pt x="119979" y="0"/>
                  </a:moveTo>
                  <a:lnTo>
                    <a:pt x="110163" y="2883"/>
                  </a:lnTo>
                  <a:lnTo>
                    <a:pt x="100347" y="8565"/>
                  </a:lnTo>
                  <a:lnTo>
                    <a:pt x="81382" y="22897"/>
                  </a:lnTo>
                  <a:lnTo>
                    <a:pt x="43494" y="59957"/>
                  </a:lnTo>
                  <a:lnTo>
                    <a:pt x="0" y="99985"/>
                  </a:lnTo>
                  <a:lnTo>
                    <a:pt x="0" y="119915"/>
                  </a:lnTo>
                  <a:lnTo>
                    <a:pt x="44202" y="77088"/>
                  </a:lnTo>
                  <a:lnTo>
                    <a:pt x="82799" y="45710"/>
                  </a:lnTo>
                  <a:lnTo>
                    <a:pt x="101743" y="28579"/>
                  </a:lnTo>
                  <a:lnTo>
                    <a:pt x="110871" y="17130"/>
                  </a:lnTo>
                  <a:lnTo>
                    <a:pt x="119979" y="2883"/>
                  </a:lnTo>
                  <a:lnTo>
                    <a:pt x="1199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955775" y="4552675"/>
              <a:ext cx="143950" cy="126275"/>
            </a:xfrm>
            <a:custGeom>
              <a:pathLst>
                <a:path extrusionOk="0" h="120000" w="120000">
                  <a:moveTo>
                    <a:pt x="54748" y="4015"/>
                  </a:moveTo>
                  <a:lnTo>
                    <a:pt x="38596" y="4799"/>
                  </a:lnTo>
                  <a:lnTo>
                    <a:pt x="23862" y="7198"/>
                  </a:lnTo>
                  <a:lnTo>
                    <a:pt x="30885" y="4799"/>
                  </a:lnTo>
                  <a:lnTo>
                    <a:pt x="38596" y="4015"/>
                  </a:lnTo>
                  <a:close/>
                  <a:moveTo>
                    <a:pt x="21757" y="7198"/>
                  </a:moveTo>
                  <a:lnTo>
                    <a:pt x="21757" y="8006"/>
                  </a:lnTo>
                  <a:lnTo>
                    <a:pt x="22466" y="8814"/>
                  </a:lnTo>
                  <a:lnTo>
                    <a:pt x="50538" y="8814"/>
                  </a:lnTo>
                  <a:lnTo>
                    <a:pt x="65272" y="9598"/>
                  </a:lnTo>
                  <a:lnTo>
                    <a:pt x="80715" y="9598"/>
                  </a:lnTo>
                  <a:lnTo>
                    <a:pt x="87030" y="11997"/>
                  </a:lnTo>
                  <a:lnTo>
                    <a:pt x="93344" y="14420"/>
                  </a:lnTo>
                  <a:lnTo>
                    <a:pt x="100347" y="19219"/>
                  </a:lnTo>
                  <a:lnTo>
                    <a:pt x="105974" y="24019"/>
                  </a:lnTo>
                  <a:lnTo>
                    <a:pt x="110184" y="30409"/>
                  </a:lnTo>
                  <a:lnTo>
                    <a:pt x="112976" y="36800"/>
                  </a:lnTo>
                  <a:lnTo>
                    <a:pt x="112288" y="36016"/>
                  </a:lnTo>
                  <a:lnTo>
                    <a:pt x="108766" y="33617"/>
                  </a:lnTo>
                  <a:lnTo>
                    <a:pt x="108766" y="32001"/>
                  </a:lnTo>
                  <a:lnTo>
                    <a:pt x="107370" y="31217"/>
                  </a:lnTo>
                  <a:lnTo>
                    <a:pt x="96137" y="28818"/>
                  </a:lnTo>
                  <a:lnTo>
                    <a:pt x="84216" y="28010"/>
                  </a:lnTo>
                  <a:lnTo>
                    <a:pt x="72983" y="27202"/>
                  </a:lnTo>
                  <a:lnTo>
                    <a:pt x="61062" y="28010"/>
                  </a:lnTo>
                  <a:lnTo>
                    <a:pt x="47724" y="28010"/>
                  </a:lnTo>
                  <a:lnTo>
                    <a:pt x="33699" y="27202"/>
                  </a:lnTo>
                  <a:lnTo>
                    <a:pt x="20361" y="27202"/>
                  </a:lnTo>
                  <a:lnTo>
                    <a:pt x="6335" y="28818"/>
                  </a:lnTo>
                  <a:lnTo>
                    <a:pt x="9128" y="23211"/>
                  </a:lnTo>
                  <a:lnTo>
                    <a:pt x="11941" y="17604"/>
                  </a:lnTo>
                  <a:lnTo>
                    <a:pt x="15442" y="12805"/>
                  </a:lnTo>
                  <a:lnTo>
                    <a:pt x="19652" y="8006"/>
                  </a:lnTo>
                  <a:lnTo>
                    <a:pt x="21757" y="7198"/>
                  </a:lnTo>
                  <a:close/>
                  <a:moveTo>
                    <a:pt x="78610" y="32001"/>
                  </a:moveTo>
                  <a:lnTo>
                    <a:pt x="92636" y="33617"/>
                  </a:lnTo>
                  <a:lnTo>
                    <a:pt x="106662" y="36016"/>
                  </a:lnTo>
                  <a:lnTo>
                    <a:pt x="107370" y="36016"/>
                  </a:lnTo>
                  <a:lnTo>
                    <a:pt x="110184" y="38416"/>
                  </a:lnTo>
                  <a:lnTo>
                    <a:pt x="114393" y="42407"/>
                  </a:lnTo>
                  <a:lnTo>
                    <a:pt x="115081" y="50413"/>
                  </a:lnTo>
                  <a:lnTo>
                    <a:pt x="115081" y="58396"/>
                  </a:lnTo>
                  <a:lnTo>
                    <a:pt x="113685" y="66402"/>
                  </a:lnTo>
                  <a:lnTo>
                    <a:pt x="110871" y="74409"/>
                  </a:lnTo>
                  <a:lnTo>
                    <a:pt x="108079" y="68802"/>
                  </a:lnTo>
                  <a:lnTo>
                    <a:pt x="103869" y="63195"/>
                  </a:lnTo>
                  <a:lnTo>
                    <a:pt x="96137" y="53597"/>
                  </a:lnTo>
                  <a:lnTo>
                    <a:pt x="86321" y="40815"/>
                  </a:lnTo>
                  <a:lnTo>
                    <a:pt x="82820" y="36016"/>
                  </a:lnTo>
                  <a:lnTo>
                    <a:pt x="80715" y="33617"/>
                  </a:lnTo>
                  <a:lnTo>
                    <a:pt x="77193" y="32001"/>
                  </a:lnTo>
                  <a:close/>
                  <a:moveTo>
                    <a:pt x="5626" y="30409"/>
                  </a:moveTo>
                  <a:lnTo>
                    <a:pt x="11233" y="32001"/>
                  </a:lnTo>
                  <a:lnTo>
                    <a:pt x="16860" y="32809"/>
                  </a:lnTo>
                  <a:lnTo>
                    <a:pt x="28072" y="33617"/>
                  </a:lnTo>
                  <a:lnTo>
                    <a:pt x="40013" y="33617"/>
                  </a:lnTo>
                  <a:lnTo>
                    <a:pt x="50538" y="32809"/>
                  </a:lnTo>
                  <a:lnTo>
                    <a:pt x="64564" y="32001"/>
                  </a:lnTo>
                  <a:lnTo>
                    <a:pt x="77193" y="32001"/>
                  </a:lnTo>
                  <a:lnTo>
                    <a:pt x="77193" y="32809"/>
                  </a:lnTo>
                  <a:lnTo>
                    <a:pt x="77902" y="35208"/>
                  </a:lnTo>
                  <a:lnTo>
                    <a:pt x="79298" y="38416"/>
                  </a:lnTo>
                  <a:lnTo>
                    <a:pt x="82820" y="44806"/>
                  </a:lnTo>
                  <a:lnTo>
                    <a:pt x="91240" y="54405"/>
                  </a:lnTo>
                  <a:lnTo>
                    <a:pt x="99659" y="67210"/>
                  </a:lnTo>
                  <a:lnTo>
                    <a:pt x="104557" y="73601"/>
                  </a:lnTo>
                  <a:lnTo>
                    <a:pt x="106662" y="76000"/>
                  </a:lnTo>
                  <a:lnTo>
                    <a:pt x="109475" y="77592"/>
                  </a:lnTo>
                  <a:lnTo>
                    <a:pt x="104557" y="87998"/>
                  </a:lnTo>
                  <a:lnTo>
                    <a:pt x="98242" y="97596"/>
                  </a:lnTo>
                  <a:lnTo>
                    <a:pt x="94032" y="103203"/>
                  </a:lnTo>
                  <a:lnTo>
                    <a:pt x="89822" y="107194"/>
                  </a:lnTo>
                  <a:lnTo>
                    <a:pt x="84925" y="110401"/>
                  </a:lnTo>
                  <a:lnTo>
                    <a:pt x="80006" y="112801"/>
                  </a:lnTo>
                  <a:lnTo>
                    <a:pt x="75088" y="114393"/>
                  </a:lnTo>
                  <a:lnTo>
                    <a:pt x="69482" y="115200"/>
                  </a:lnTo>
                  <a:lnTo>
                    <a:pt x="63855" y="115200"/>
                  </a:lnTo>
                  <a:lnTo>
                    <a:pt x="57540" y="114393"/>
                  </a:lnTo>
                  <a:lnTo>
                    <a:pt x="48433" y="111993"/>
                  </a:lnTo>
                  <a:lnTo>
                    <a:pt x="40013" y="109594"/>
                  </a:lnTo>
                  <a:lnTo>
                    <a:pt x="31594" y="105602"/>
                  </a:lnTo>
                  <a:lnTo>
                    <a:pt x="23862" y="100803"/>
                  </a:lnTo>
                  <a:lnTo>
                    <a:pt x="18964" y="96788"/>
                  </a:lnTo>
                  <a:lnTo>
                    <a:pt x="14755" y="91989"/>
                  </a:lnTo>
                  <a:lnTo>
                    <a:pt x="11233" y="85598"/>
                  </a:lnTo>
                  <a:lnTo>
                    <a:pt x="9128" y="79208"/>
                  </a:lnTo>
                  <a:lnTo>
                    <a:pt x="7023" y="72793"/>
                  </a:lnTo>
                  <a:lnTo>
                    <a:pt x="6335" y="65594"/>
                  </a:lnTo>
                  <a:lnTo>
                    <a:pt x="4230" y="52005"/>
                  </a:lnTo>
                  <a:lnTo>
                    <a:pt x="4230" y="46398"/>
                  </a:lnTo>
                  <a:lnTo>
                    <a:pt x="4230" y="40815"/>
                  </a:lnTo>
                  <a:lnTo>
                    <a:pt x="4918" y="35208"/>
                  </a:lnTo>
                  <a:lnTo>
                    <a:pt x="5626" y="30409"/>
                  </a:lnTo>
                  <a:close/>
                  <a:moveTo>
                    <a:pt x="35095" y="0"/>
                  </a:moveTo>
                  <a:lnTo>
                    <a:pt x="28072" y="807"/>
                  </a:lnTo>
                  <a:lnTo>
                    <a:pt x="21069" y="2399"/>
                  </a:lnTo>
                  <a:lnTo>
                    <a:pt x="14755" y="5606"/>
                  </a:lnTo>
                  <a:lnTo>
                    <a:pt x="8440" y="8814"/>
                  </a:lnTo>
                  <a:lnTo>
                    <a:pt x="7731" y="10405"/>
                  </a:lnTo>
                  <a:lnTo>
                    <a:pt x="7731" y="11213"/>
                  </a:lnTo>
                  <a:lnTo>
                    <a:pt x="8440" y="12805"/>
                  </a:lnTo>
                  <a:lnTo>
                    <a:pt x="9128" y="13613"/>
                  </a:lnTo>
                  <a:lnTo>
                    <a:pt x="6335" y="16820"/>
                  </a:lnTo>
                  <a:lnTo>
                    <a:pt x="4230" y="21619"/>
                  </a:lnTo>
                  <a:lnTo>
                    <a:pt x="2125" y="26418"/>
                  </a:lnTo>
                  <a:lnTo>
                    <a:pt x="708" y="31217"/>
                  </a:lnTo>
                  <a:lnTo>
                    <a:pt x="20" y="36800"/>
                  </a:lnTo>
                  <a:lnTo>
                    <a:pt x="20" y="43215"/>
                  </a:lnTo>
                  <a:lnTo>
                    <a:pt x="20" y="55212"/>
                  </a:lnTo>
                  <a:lnTo>
                    <a:pt x="1417" y="67210"/>
                  </a:lnTo>
                  <a:lnTo>
                    <a:pt x="4230" y="78400"/>
                  </a:lnTo>
                  <a:lnTo>
                    <a:pt x="7731" y="87998"/>
                  </a:lnTo>
                  <a:lnTo>
                    <a:pt x="11941" y="96004"/>
                  </a:lnTo>
                  <a:lnTo>
                    <a:pt x="15442" y="99996"/>
                  </a:lnTo>
                  <a:lnTo>
                    <a:pt x="19652" y="103987"/>
                  </a:lnTo>
                  <a:lnTo>
                    <a:pt x="23862" y="107194"/>
                  </a:lnTo>
                  <a:lnTo>
                    <a:pt x="28072" y="109594"/>
                  </a:lnTo>
                  <a:lnTo>
                    <a:pt x="37908" y="113585"/>
                  </a:lnTo>
                  <a:lnTo>
                    <a:pt x="47724" y="116792"/>
                  </a:lnTo>
                  <a:lnTo>
                    <a:pt x="58957" y="119192"/>
                  </a:lnTo>
                  <a:lnTo>
                    <a:pt x="64564" y="120000"/>
                  </a:lnTo>
                  <a:lnTo>
                    <a:pt x="70170" y="120000"/>
                  </a:lnTo>
                  <a:lnTo>
                    <a:pt x="75797" y="119192"/>
                  </a:lnTo>
                  <a:lnTo>
                    <a:pt x="81403" y="117600"/>
                  </a:lnTo>
                  <a:lnTo>
                    <a:pt x="86321" y="115200"/>
                  </a:lnTo>
                  <a:lnTo>
                    <a:pt x="91927" y="111185"/>
                  </a:lnTo>
                  <a:lnTo>
                    <a:pt x="99659" y="102395"/>
                  </a:lnTo>
                  <a:lnTo>
                    <a:pt x="107370" y="91989"/>
                  </a:lnTo>
                  <a:lnTo>
                    <a:pt x="110871" y="86406"/>
                  </a:lnTo>
                  <a:lnTo>
                    <a:pt x="113685" y="80799"/>
                  </a:lnTo>
                  <a:lnTo>
                    <a:pt x="115790" y="74409"/>
                  </a:lnTo>
                  <a:lnTo>
                    <a:pt x="117895" y="68802"/>
                  </a:lnTo>
                  <a:lnTo>
                    <a:pt x="119291" y="62411"/>
                  </a:lnTo>
                  <a:lnTo>
                    <a:pt x="119999" y="55996"/>
                  </a:lnTo>
                  <a:lnTo>
                    <a:pt x="119999" y="49606"/>
                  </a:lnTo>
                  <a:lnTo>
                    <a:pt x="119291" y="43215"/>
                  </a:lnTo>
                  <a:lnTo>
                    <a:pt x="117895" y="37608"/>
                  </a:lnTo>
                  <a:lnTo>
                    <a:pt x="115790" y="32001"/>
                  </a:lnTo>
                  <a:lnTo>
                    <a:pt x="112976" y="26418"/>
                  </a:lnTo>
                  <a:lnTo>
                    <a:pt x="108766" y="20811"/>
                  </a:lnTo>
                  <a:lnTo>
                    <a:pt x="103869" y="16012"/>
                  </a:lnTo>
                  <a:lnTo>
                    <a:pt x="98951" y="11997"/>
                  </a:lnTo>
                  <a:lnTo>
                    <a:pt x="93344" y="8814"/>
                  </a:lnTo>
                  <a:lnTo>
                    <a:pt x="87030" y="6414"/>
                  </a:lnTo>
                  <a:lnTo>
                    <a:pt x="81403" y="4799"/>
                  </a:lnTo>
                  <a:lnTo>
                    <a:pt x="75088" y="3207"/>
                  </a:lnTo>
                  <a:lnTo>
                    <a:pt x="62459" y="1615"/>
                  </a:lnTo>
                  <a:lnTo>
                    <a:pt x="484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328725" y="4675575"/>
              <a:ext cx="141425" cy="38724"/>
            </a:xfrm>
            <a:custGeom>
              <a:pathLst>
                <a:path extrusionOk="0" h="120000" w="120000">
                  <a:moveTo>
                    <a:pt x="119278" y="0"/>
                  </a:moveTo>
                  <a:lnTo>
                    <a:pt x="95711" y="20839"/>
                  </a:lnTo>
                  <a:lnTo>
                    <a:pt x="72123" y="44312"/>
                  </a:lnTo>
                  <a:lnTo>
                    <a:pt x="48555" y="67785"/>
                  </a:lnTo>
                  <a:lnTo>
                    <a:pt x="24988" y="88702"/>
                  </a:lnTo>
                  <a:lnTo>
                    <a:pt x="12854" y="96526"/>
                  </a:lnTo>
                  <a:lnTo>
                    <a:pt x="0" y="104351"/>
                  </a:lnTo>
                  <a:lnTo>
                    <a:pt x="0" y="120000"/>
                  </a:lnTo>
                  <a:lnTo>
                    <a:pt x="26430" y="104351"/>
                  </a:lnTo>
                  <a:lnTo>
                    <a:pt x="49998" y="86068"/>
                  </a:lnTo>
                  <a:lnTo>
                    <a:pt x="73565" y="62595"/>
                  </a:lnTo>
                  <a:lnTo>
                    <a:pt x="97132" y="36488"/>
                  </a:lnTo>
                  <a:lnTo>
                    <a:pt x="119978" y="2633"/>
                  </a:lnTo>
                  <a:lnTo>
                    <a:pt x="1192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1320225" y="5209200"/>
              <a:ext cx="16875" cy="13499"/>
            </a:xfrm>
            <a:custGeom>
              <a:pathLst>
                <a:path extrusionOk="0" h="120000" w="120000">
                  <a:moveTo>
                    <a:pt x="24177" y="222"/>
                  </a:moveTo>
                  <a:lnTo>
                    <a:pt x="12088" y="7555"/>
                  </a:lnTo>
                  <a:lnTo>
                    <a:pt x="177" y="15111"/>
                  </a:lnTo>
                  <a:lnTo>
                    <a:pt x="6222" y="30000"/>
                  </a:lnTo>
                  <a:lnTo>
                    <a:pt x="12088" y="45111"/>
                  </a:lnTo>
                  <a:lnTo>
                    <a:pt x="18133" y="67555"/>
                  </a:lnTo>
                  <a:lnTo>
                    <a:pt x="30044" y="90000"/>
                  </a:lnTo>
                  <a:lnTo>
                    <a:pt x="42133" y="104888"/>
                  </a:lnTo>
                  <a:lnTo>
                    <a:pt x="60088" y="119777"/>
                  </a:lnTo>
                  <a:lnTo>
                    <a:pt x="78044" y="119777"/>
                  </a:lnTo>
                  <a:lnTo>
                    <a:pt x="83911" y="112444"/>
                  </a:lnTo>
                  <a:lnTo>
                    <a:pt x="101866" y="60000"/>
                  </a:lnTo>
                  <a:lnTo>
                    <a:pt x="113955" y="37555"/>
                  </a:lnTo>
                  <a:lnTo>
                    <a:pt x="119822" y="22666"/>
                  </a:lnTo>
                  <a:lnTo>
                    <a:pt x="119822" y="15111"/>
                  </a:lnTo>
                  <a:lnTo>
                    <a:pt x="113955" y="7555"/>
                  </a:lnTo>
                  <a:lnTo>
                    <a:pt x="107911" y="222"/>
                  </a:lnTo>
                  <a:lnTo>
                    <a:pt x="89955" y="7555"/>
                  </a:lnTo>
                  <a:lnTo>
                    <a:pt x="78044" y="22666"/>
                  </a:lnTo>
                  <a:lnTo>
                    <a:pt x="60088" y="74888"/>
                  </a:lnTo>
                  <a:lnTo>
                    <a:pt x="42133" y="45111"/>
                  </a:lnTo>
                  <a:lnTo>
                    <a:pt x="36088" y="15111"/>
                  </a:lnTo>
                  <a:lnTo>
                    <a:pt x="30044" y="7555"/>
                  </a:lnTo>
                  <a:lnTo>
                    <a:pt x="24177" y="2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328725" y="4393600"/>
              <a:ext cx="81650" cy="27800"/>
            </a:xfrm>
            <a:custGeom>
              <a:pathLst>
                <a:path extrusionOk="0" h="120000" w="120000">
                  <a:moveTo>
                    <a:pt x="111328" y="0"/>
                  </a:moveTo>
                  <a:lnTo>
                    <a:pt x="102657" y="3669"/>
                  </a:lnTo>
                  <a:lnTo>
                    <a:pt x="72969" y="25467"/>
                  </a:lnTo>
                  <a:lnTo>
                    <a:pt x="43282" y="50935"/>
                  </a:lnTo>
                  <a:lnTo>
                    <a:pt x="23515" y="65395"/>
                  </a:lnTo>
                  <a:lnTo>
                    <a:pt x="0" y="79964"/>
                  </a:lnTo>
                  <a:lnTo>
                    <a:pt x="0" y="119892"/>
                  </a:lnTo>
                  <a:lnTo>
                    <a:pt x="28438" y="94532"/>
                  </a:lnTo>
                  <a:lnTo>
                    <a:pt x="71757" y="58165"/>
                  </a:lnTo>
                  <a:lnTo>
                    <a:pt x="95235" y="43597"/>
                  </a:lnTo>
                  <a:lnTo>
                    <a:pt x="107617" y="32697"/>
                  </a:lnTo>
                  <a:lnTo>
                    <a:pt x="111328" y="25467"/>
                  </a:lnTo>
                  <a:lnTo>
                    <a:pt x="115039" y="14568"/>
                  </a:lnTo>
                  <a:lnTo>
                    <a:pt x="115039" y="14568"/>
                  </a:lnTo>
                  <a:lnTo>
                    <a:pt x="113790" y="21798"/>
                  </a:lnTo>
                  <a:lnTo>
                    <a:pt x="115039" y="25467"/>
                  </a:lnTo>
                  <a:lnTo>
                    <a:pt x="118750" y="25467"/>
                  </a:lnTo>
                  <a:lnTo>
                    <a:pt x="120000" y="18237"/>
                  </a:lnTo>
                  <a:lnTo>
                    <a:pt x="120000" y="14568"/>
                  </a:lnTo>
                  <a:lnTo>
                    <a:pt x="120000" y="7338"/>
                  </a:lnTo>
                  <a:lnTo>
                    <a:pt x="116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1261325" y="5218450"/>
              <a:ext cx="13475" cy="13499"/>
            </a:xfrm>
            <a:custGeom>
              <a:pathLst>
                <a:path extrusionOk="0" h="120000" w="120000">
                  <a:moveTo>
                    <a:pt x="82597" y="222"/>
                  </a:moveTo>
                  <a:lnTo>
                    <a:pt x="60111" y="7777"/>
                  </a:lnTo>
                  <a:lnTo>
                    <a:pt x="37625" y="15111"/>
                  </a:lnTo>
                  <a:lnTo>
                    <a:pt x="22486" y="22666"/>
                  </a:lnTo>
                  <a:lnTo>
                    <a:pt x="7569" y="37555"/>
                  </a:lnTo>
                  <a:lnTo>
                    <a:pt x="0" y="52666"/>
                  </a:lnTo>
                  <a:lnTo>
                    <a:pt x="0" y="75111"/>
                  </a:lnTo>
                  <a:lnTo>
                    <a:pt x="7569" y="90000"/>
                  </a:lnTo>
                  <a:lnTo>
                    <a:pt x="22486" y="104888"/>
                  </a:lnTo>
                  <a:lnTo>
                    <a:pt x="37625" y="120000"/>
                  </a:lnTo>
                  <a:lnTo>
                    <a:pt x="82597" y="120000"/>
                  </a:lnTo>
                  <a:lnTo>
                    <a:pt x="97513" y="112444"/>
                  </a:lnTo>
                  <a:lnTo>
                    <a:pt x="112430" y="104888"/>
                  </a:lnTo>
                  <a:lnTo>
                    <a:pt x="112430" y="82444"/>
                  </a:lnTo>
                  <a:lnTo>
                    <a:pt x="112430" y="75111"/>
                  </a:lnTo>
                  <a:lnTo>
                    <a:pt x="105083" y="75111"/>
                  </a:lnTo>
                  <a:lnTo>
                    <a:pt x="89944" y="67555"/>
                  </a:lnTo>
                  <a:lnTo>
                    <a:pt x="75027" y="82444"/>
                  </a:lnTo>
                  <a:lnTo>
                    <a:pt x="44972" y="82444"/>
                  </a:lnTo>
                  <a:lnTo>
                    <a:pt x="37625" y="67555"/>
                  </a:lnTo>
                  <a:lnTo>
                    <a:pt x="44972" y="52666"/>
                  </a:lnTo>
                  <a:lnTo>
                    <a:pt x="52541" y="52666"/>
                  </a:lnTo>
                  <a:lnTo>
                    <a:pt x="67458" y="37555"/>
                  </a:lnTo>
                  <a:lnTo>
                    <a:pt x="89944" y="30222"/>
                  </a:lnTo>
                  <a:lnTo>
                    <a:pt x="112430" y="22666"/>
                  </a:lnTo>
                  <a:lnTo>
                    <a:pt x="120000" y="22666"/>
                  </a:lnTo>
                  <a:lnTo>
                    <a:pt x="120000" y="15111"/>
                  </a:lnTo>
                  <a:lnTo>
                    <a:pt x="97513" y="7777"/>
                  </a:lnTo>
                  <a:lnTo>
                    <a:pt x="82597" y="2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328725" y="4558575"/>
              <a:ext cx="122049" cy="35375"/>
            </a:xfrm>
            <a:custGeom>
              <a:pathLst>
                <a:path extrusionOk="0" h="120000" w="120000">
                  <a:moveTo>
                    <a:pt x="119164" y="0"/>
                  </a:moveTo>
                  <a:lnTo>
                    <a:pt x="108422" y="14247"/>
                  </a:lnTo>
                  <a:lnTo>
                    <a:pt x="96820" y="25696"/>
                  </a:lnTo>
                  <a:lnTo>
                    <a:pt x="74477" y="42826"/>
                  </a:lnTo>
                  <a:lnTo>
                    <a:pt x="51298" y="57159"/>
                  </a:lnTo>
                  <a:lnTo>
                    <a:pt x="28955" y="71406"/>
                  </a:lnTo>
                  <a:lnTo>
                    <a:pt x="0" y="97102"/>
                  </a:lnTo>
                  <a:lnTo>
                    <a:pt x="0" y="119915"/>
                  </a:lnTo>
                  <a:lnTo>
                    <a:pt x="18213" y="102784"/>
                  </a:lnTo>
                  <a:lnTo>
                    <a:pt x="36403" y="85653"/>
                  </a:lnTo>
                  <a:lnTo>
                    <a:pt x="57935" y="71406"/>
                  </a:lnTo>
                  <a:lnTo>
                    <a:pt x="79442" y="57159"/>
                  </a:lnTo>
                  <a:lnTo>
                    <a:pt x="89373" y="48593"/>
                  </a:lnTo>
                  <a:lnTo>
                    <a:pt x="100139" y="37144"/>
                  </a:lnTo>
                  <a:lnTo>
                    <a:pt x="110069" y="22812"/>
                  </a:lnTo>
                  <a:lnTo>
                    <a:pt x="119164" y="2883"/>
                  </a:lnTo>
                  <a:lnTo>
                    <a:pt x="120000" y="2883"/>
                  </a:lnTo>
                  <a:lnTo>
                    <a:pt x="1191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1298350" y="5189850"/>
              <a:ext cx="59800" cy="55575"/>
            </a:xfrm>
            <a:custGeom>
              <a:pathLst>
                <a:path extrusionOk="0" h="120000" w="120000">
                  <a:moveTo>
                    <a:pt x="94615" y="0"/>
                  </a:moveTo>
                  <a:lnTo>
                    <a:pt x="84481" y="1835"/>
                  </a:lnTo>
                  <a:lnTo>
                    <a:pt x="67575" y="5452"/>
                  </a:lnTo>
                  <a:lnTo>
                    <a:pt x="37173" y="9122"/>
                  </a:lnTo>
                  <a:lnTo>
                    <a:pt x="21973" y="12739"/>
                  </a:lnTo>
                  <a:lnTo>
                    <a:pt x="6772" y="16356"/>
                  </a:lnTo>
                  <a:lnTo>
                    <a:pt x="6772" y="12739"/>
                  </a:lnTo>
                  <a:lnTo>
                    <a:pt x="5117" y="10904"/>
                  </a:lnTo>
                  <a:lnTo>
                    <a:pt x="3411" y="10904"/>
                  </a:lnTo>
                  <a:lnTo>
                    <a:pt x="1705" y="12739"/>
                  </a:lnTo>
                  <a:lnTo>
                    <a:pt x="50" y="25479"/>
                  </a:lnTo>
                  <a:lnTo>
                    <a:pt x="50" y="38164"/>
                  </a:lnTo>
                  <a:lnTo>
                    <a:pt x="3411" y="61808"/>
                  </a:lnTo>
                  <a:lnTo>
                    <a:pt x="8478" y="90904"/>
                  </a:lnTo>
                  <a:lnTo>
                    <a:pt x="10183" y="103589"/>
                  </a:lnTo>
                  <a:lnTo>
                    <a:pt x="15250" y="118164"/>
                  </a:lnTo>
                  <a:lnTo>
                    <a:pt x="16906" y="119946"/>
                  </a:lnTo>
                  <a:lnTo>
                    <a:pt x="20317" y="119946"/>
                  </a:lnTo>
                  <a:lnTo>
                    <a:pt x="21973" y="118164"/>
                  </a:lnTo>
                  <a:lnTo>
                    <a:pt x="21973" y="116329"/>
                  </a:lnTo>
                  <a:lnTo>
                    <a:pt x="20317" y="101808"/>
                  </a:lnTo>
                  <a:lnTo>
                    <a:pt x="18612" y="87233"/>
                  </a:lnTo>
                  <a:lnTo>
                    <a:pt x="13545" y="59973"/>
                  </a:lnTo>
                  <a:lnTo>
                    <a:pt x="10183" y="40000"/>
                  </a:lnTo>
                  <a:lnTo>
                    <a:pt x="8478" y="21808"/>
                  </a:lnTo>
                  <a:lnTo>
                    <a:pt x="28745" y="20026"/>
                  </a:lnTo>
                  <a:lnTo>
                    <a:pt x="49013" y="18191"/>
                  </a:lnTo>
                  <a:lnTo>
                    <a:pt x="94615" y="9122"/>
                  </a:lnTo>
                  <a:lnTo>
                    <a:pt x="96321" y="10904"/>
                  </a:lnTo>
                  <a:lnTo>
                    <a:pt x="99682" y="10904"/>
                  </a:lnTo>
                  <a:lnTo>
                    <a:pt x="99682" y="25479"/>
                  </a:lnTo>
                  <a:lnTo>
                    <a:pt x="101387" y="41835"/>
                  </a:lnTo>
                  <a:lnTo>
                    <a:pt x="109816" y="96356"/>
                  </a:lnTo>
                  <a:lnTo>
                    <a:pt x="99682" y="96356"/>
                  </a:lnTo>
                  <a:lnTo>
                    <a:pt x="89548" y="98137"/>
                  </a:lnTo>
                  <a:lnTo>
                    <a:pt x="69280" y="101808"/>
                  </a:lnTo>
                  <a:lnTo>
                    <a:pt x="43946" y="105425"/>
                  </a:lnTo>
                  <a:lnTo>
                    <a:pt x="32107" y="109041"/>
                  </a:lnTo>
                  <a:lnTo>
                    <a:pt x="27040" y="110877"/>
                  </a:lnTo>
                  <a:lnTo>
                    <a:pt x="21973" y="116329"/>
                  </a:lnTo>
                  <a:lnTo>
                    <a:pt x="27040" y="118164"/>
                  </a:lnTo>
                  <a:lnTo>
                    <a:pt x="32107" y="119946"/>
                  </a:lnTo>
                  <a:lnTo>
                    <a:pt x="42240" y="119946"/>
                  </a:lnTo>
                  <a:lnTo>
                    <a:pt x="64214" y="114493"/>
                  </a:lnTo>
                  <a:lnTo>
                    <a:pt x="87842" y="112712"/>
                  </a:lnTo>
                  <a:lnTo>
                    <a:pt x="99682" y="109041"/>
                  </a:lnTo>
                  <a:lnTo>
                    <a:pt x="111521" y="105425"/>
                  </a:lnTo>
                  <a:lnTo>
                    <a:pt x="113177" y="107260"/>
                  </a:lnTo>
                  <a:lnTo>
                    <a:pt x="116588" y="107260"/>
                  </a:lnTo>
                  <a:lnTo>
                    <a:pt x="118244" y="105425"/>
                  </a:lnTo>
                  <a:lnTo>
                    <a:pt x="119949" y="101808"/>
                  </a:lnTo>
                  <a:lnTo>
                    <a:pt x="111521" y="47287"/>
                  </a:lnTo>
                  <a:lnTo>
                    <a:pt x="109816" y="23643"/>
                  </a:lnTo>
                  <a:lnTo>
                    <a:pt x="108110" y="12739"/>
                  </a:lnTo>
                  <a:lnTo>
                    <a:pt x="103043" y="1835"/>
                  </a:lnTo>
                  <a:lnTo>
                    <a:pt x="101387" y="1835"/>
                  </a:lnTo>
                  <a:lnTo>
                    <a:pt x="101387" y="3670"/>
                  </a:lnTo>
                  <a:lnTo>
                    <a:pt x="97976" y="1835"/>
                  </a:lnTo>
                  <a:lnTo>
                    <a:pt x="946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>
              <a:off x="1241950" y="5199100"/>
              <a:ext cx="54749" cy="55575"/>
            </a:xfrm>
            <a:custGeom>
              <a:pathLst>
                <a:path extrusionOk="0" h="120000" w="120000">
                  <a:moveTo>
                    <a:pt x="99671" y="53"/>
                  </a:moveTo>
                  <a:lnTo>
                    <a:pt x="72000" y="3670"/>
                  </a:lnTo>
                  <a:lnTo>
                    <a:pt x="42465" y="7287"/>
                  </a:lnTo>
                  <a:lnTo>
                    <a:pt x="20328" y="9122"/>
                  </a:lnTo>
                  <a:lnTo>
                    <a:pt x="9260" y="10958"/>
                  </a:lnTo>
                  <a:lnTo>
                    <a:pt x="54" y="14574"/>
                  </a:lnTo>
                  <a:lnTo>
                    <a:pt x="54" y="16410"/>
                  </a:lnTo>
                  <a:lnTo>
                    <a:pt x="7397" y="20026"/>
                  </a:lnTo>
                  <a:lnTo>
                    <a:pt x="18520" y="21862"/>
                  </a:lnTo>
                  <a:lnTo>
                    <a:pt x="36931" y="18191"/>
                  </a:lnTo>
                  <a:lnTo>
                    <a:pt x="66465" y="14574"/>
                  </a:lnTo>
                  <a:lnTo>
                    <a:pt x="96000" y="10958"/>
                  </a:lnTo>
                  <a:lnTo>
                    <a:pt x="96000" y="20026"/>
                  </a:lnTo>
                  <a:lnTo>
                    <a:pt x="97808" y="29095"/>
                  </a:lnTo>
                  <a:lnTo>
                    <a:pt x="101534" y="49122"/>
                  </a:lnTo>
                  <a:lnTo>
                    <a:pt x="105205" y="74547"/>
                  </a:lnTo>
                  <a:lnTo>
                    <a:pt x="107068" y="87287"/>
                  </a:lnTo>
                  <a:lnTo>
                    <a:pt x="108876" y="98191"/>
                  </a:lnTo>
                  <a:lnTo>
                    <a:pt x="55397" y="105425"/>
                  </a:lnTo>
                  <a:lnTo>
                    <a:pt x="36931" y="107260"/>
                  </a:lnTo>
                  <a:lnTo>
                    <a:pt x="27726" y="109095"/>
                  </a:lnTo>
                  <a:lnTo>
                    <a:pt x="20328" y="114547"/>
                  </a:lnTo>
                  <a:lnTo>
                    <a:pt x="29589" y="118164"/>
                  </a:lnTo>
                  <a:lnTo>
                    <a:pt x="38794" y="120000"/>
                  </a:lnTo>
                  <a:lnTo>
                    <a:pt x="57260" y="116329"/>
                  </a:lnTo>
                  <a:lnTo>
                    <a:pt x="116273" y="109095"/>
                  </a:lnTo>
                  <a:lnTo>
                    <a:pt x="119945" y="107260"/>
                  </a:lnTo>
                  <a:lnTo>
                    <a:pt x="119945" y="105425"/>
                  </a:lnTo>
                  <a:lnTo>
                    <a:pt x="119945" y="101808"/>
                  </a:lnTo>
                  <a:lnTo>
                    <a:pt x="118136" y="99973"/>
                  </a:lnTo>
                  <a:lnTo>
                    <a:pt x="118136" y="87287"/>
                  </a:lnTo>
                  <a:lnTo>
                    <a:pt x="116273" y="72712"/>
                  </a:lnTo>
                  <a:lnTo>
                    <a:pt x="110739" y="47287"/>
                  </a:lnTo>
                  <a:lnTo>
                    <a:pt x="108876" y="27314"/>
                  </a:lnTo>
                  <a:lnTo>
                    <a:pt x="107068" y="18191"/>
                  </a:lnTo>
                  <a:lnTo>
                    <a:pt x="103342" y="7287"/>
                  </a:lnTo>
                  <a:lnTo>
                    <a:pt x="105205" y="5506"/>
                  </a:lnTo>
                  <a:lnTo>
                    <a:pt x="105205" y="1835"/>
                  </a:lnTo>
                  <a:lnTo>
                    <a:pt x="10334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>
              <a:off x="1238600" y="5205825"/>
              <a:ext cx="11799" cy="50525"/>
            </a:xfrm>
            <a:custGeom>
              <a:pathLst>
                <a:path extrusionOk="0" h="120000" w="120000">
                  <a:moveTo>
                    <a:pt x="17033" y="59"/>
                  </a:moveTo>
                  <a:lnTo>
                    <a:pt x="8644" y="2078"/>
                  </a:lnTo>
                  <a:lnTo>
                    <a:pt x="0" y="16031"/>
                  </a:lnTo>
                  <a:lnTo>
                    <a:pt x="8644" y="30044"/>
                  </a:lnTo>
                  <a:lnTo>
                    <a:pt x="25677" y="56051"/>
                  </a:lnTo>
                  <a:lnTo>
                    <a:pt x="51355" y="87996"/>
                  </a:lnTo>
                  <a:lnTo>
                    <a:pt x="68389" y="102008"/>
                  </a:lnTo>
                  <a:lnTo>
                    <a:pt x="85677" y="117981"/>
                  </a:lnTo>
                  <a:lnTo>
                    <a:pt x="94067" y="120000"/>
                  </a:lnTo>
                  <a:lnTo>
                    <a:pt x="111355" y="120000"/>
                  </a:lnTo>
                  <a:lnTo>
                    <a:pt x="120000" y="117981"/>
                  </a:lnTo>
                  <a:lnTo>
                    <a:pt x="120000" y="116021"/>
                  </a:lnTo>
                  <a:lnTo>
                    <a:pt x="111355" y="99990"/>
                  </a:lnTo>
                  <a:lnTo>
                    <a:pt x="102711" y="84017"/>
                  </a:lnTo>
                  <a:lnTo>
                    <a:pt x="68389" y="54032"/>
                  </a:lnTo>
                  <a:lnTo>
                    <a:pt x="51355" y="28025"/>
                  </a:lnTo>
                  <a:lnTo>
                    <a:pt x="42711" y="16031"/>
                  </a:lnTo>
                  <a:lnTo>
                    <a:pt x="25677" y="2078"/>
                  </a:lnTo>
                  <a:lnTo>
                    <a:pt x="25677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>
              <a:off x="1279825" y="5156175"/>
              <a:ext cx="16025" cy="23599"/>
            </a:xfrm>
            <a:custGeom>
              <a:pathLst>
                <a:path extrusionOk="0" h="120000" w="120000">
                  <a:moveTo>
                    <a:pt x="82184" y="0"/>
                  </a:moveTo>
                  <a:lnTo>
                    <a:pt x="56911" y="4322"/>
                  </a:lnTo>
                  <a:lnTo>
                    <a:pt x="31638" y="8644"/>
                  </a:lnTo>
                  <a:lnTo>
                    <a:pt x="25460" y="12838"/>
                  </a:lnTo>
                  <a:lnTo>
                    <a:pt x="19095" y="12838"/>
                  </a:lnTo>
                  <a:lnTo>
                    <a:pt x="6552" y="17161"/>
                  </a:lnTo>
                  <a:lnTo>
                    <a:pt x="187" y="21483"/>
                  </a:lnTo>
                  <a:lnTo>
                    <a:pt x="6552" y="25677"/>
                  </a:lnTo>
                  <a:lnTo>
                    <a:pt x="6552" y="30000"/>
                  </a:lnTo>
                  <a:lnTo>
                    <a:pt x="12730" y="30000"/>
                  </a:lnTo>
                  <a:lnTo>
                    <a:pt x="25460" y="72838"/>
                  </a:lnTo>
                  <a:lnTo>
                    <a:pt x="44368" y="111355"/>
                  </a:lnTo>
                  <a:lnTo>
                    <a:pt x="50546" y="119872"/>
                  </a:lnTo>
                  <a:lnTo>
                    <a:pt x="63276" y="119872"/>
                  </a:lnTo>
                  <a:lnTo>
                    <a:pt x="69453" y="115677"/>
                  </a:lnTo>
                  <a:lnTo>
                    <a:pt x="75819" y="107033"/>
                  </a:lnTo>
                  <a:lnTo>
                    <a:pt x="56911" y="68516"/>
                  </a:lnTo>
                  <a:lnTo>
                    <a:pt x="75819" y="68516"/>
                  </a:lnTo>
                  <a:lnTo>
                    <a:pt x="88361" y="64194"/>
                  </a:lnTo>
                  <a:lnTo>
                    <a:pt x="101092" y="60000"/>
                  </a:lnTo>
                  <a:lnTo>
                    <a:pt x="107269" y="55677"/>
                  </a:lnTo>
                  <a:lnTo>
                    <a:pt x="107269" y="51355"/>
                  </a:lnTo>
                  <a:lnTo>
                    <a:pt x="101092" y="47161"/>
                  </a:lnTo>
                  <a:lnTo>
                    <a:pt x="88361" y="47161"/>
                  </a:lnTo>
                  <a:lnTo>
                    <a:pt x="63276" y="51355"/>
                  </a:lnTo>
                  <a:lnTo>
                    <a:pt x="56911" y="55677"/>
                  </a:lnTo>
                  <a:lnTo>
                    <a:pt x="44368" y="30000"/>
                  </a:lnTo>
                  <a:lnTo>
                    <a:pt x="63276" y="30000"/>
                  </a:lnTo>
                  <a:lnTo>
                    <a:pt x="88361" y="21483"/>
                  </a:lnTo>
                  <a:lnTo>
                    <a:pt x="101092" y="21483"/>
                  </a:lnTo>
                  <a:lnTo>
                    <a:pt x="113634" y="12838"/>
                  </a:lnTo>
                  <a:lnTo>
                    <a:pt x="120000" y="8644"/>
                  </a:lnTo>
                  <a:lnTo>
                    <a:pt x="113634" y="4322"/>
                  </a:lnTo>
                  <a:lnTo>
                    <a:pt x="1072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>
              <a:off x="1257100" y="5134300"/>
              <a:ext cx="58949" cy="58924"/>
            </a:xfrm>
            <a:custGeom>
              <a:pathLst>
                <a:path extrusionOk="0" h="120000" w="120000">
                  <a:moveTo>
                    <a:pt x="101119" y="0"/>
                  </a:moveTo>
                  <a:lnTo>
                    <a:pt x="99440" y="1731"/>
                  </a:lnTo>
                  <a:lnTo>
                    <a:pt x="99440" y="6873"/>
                  </a:lnTo>
                  <a:lnTo>
                    <a:pt x="84020" y="6873"/>
                  </a:lnTo>
                  <a:lnTo>
                    <a:pt x="68600" y="8553"/>
                  </a:lnTo>
                  <a:lnTo>
                    <a:pt x="37760" y="13695"/>
                  </a:lnTo>
                  <a:lnTo>
                    <a:pt x="20610" y="15426"/>
                  </a:lnTo>
                  <a:lnTo>
                    <a:pt x="10330" y="17157"/>
                  </a:lnTo>
                  <a:lnTo>
                    <a:pt x="6921" y="18837"/>
                  </a:lnTo>
                  <a:lnTo>
                    <a:pt x="5190" y="22299"/>
                  </a:lnTo>
                  <a:lnTo>
                    <a:pt x="3460" y="22299"/>
                  </a:lnTo>
                  <a:lnTo>
                    <a:pt x="3460" y="20568"/>
                  </a:lnTo>
                  <a:lnTo>
                    <a:pt x="1781" y="22299"/>
                  </a:lnTo>
                  <a:lnTo>
                    <a:pt x="50" y="32583"/>
                  </a:lnTo>
                  <a:lnTo>
                    <a:pt x="1781" y="42868"/>
                  </a:lnTo>
                  <a:lnTo>
                    <a:pt x="6921" y="65116"/>
                  </a:lnTo>
                  <a:lnTo>
                    <a:pt x="13740" y="116588"/>
                  </a:lnTo>
                  <a:lnTo>
                    <a:pt x="15470" y="120000"/>
                  </a:lnTo>
                  <a:lnTo>
                    <a:pt x="20610" y="120000"/>
                  </a:lnTo>
                  <a:lnTo>
                    <a:pt x="22340" y="118268"/>
                  </a:lnTo>
                  <a:lnTo>
                    <a:pt x="34300" y="118268"/>
                  </a:lnTo>
                  <a:lnTo>
                    <a:pt x="48040" y="116588"/>
                  </a:lnTo>
                  <a:lnTo>
                    <a:pt x="72010" y="111446"/>
                  </a:lnTo>
                  <a:lnTo>
                    <a:pt x="92569" y="109715"/>
                  </a:lnTo>
                  <a:lnTo>
                    <a:pt x="104580" y="106304"/>
                  </a:lnTo>
                  <a:lnTo>
                    <a:pt x="107989" y="104573"/>
                  </a:lnTo>
                  <a:lnTo>
                    <a:pt x="111399" y="101162"/>
                  </a:lnTo>
                  <a:lnTo>
                    <a:pt x="111399" y="99431"/>
                  </a:lnTo>
                  <a:lnTo>
                    <a:pt x="106259" y="97700"/>
                  </a:lnTo>
                  <a:lnTo>
                    <a:pt x="101119" y="96020"/>
                  </a:lnTo>
                  <a:lnTo>
                    <a:pt x="87430" y="96020"/>
                  </a:lnTo>
                  <a:lnTo>
                    <a:pt x="63460" y="101162"/>
                  </a:lnTo>
                  <a:lnTo>
                    <a:pt x="42900" y="104573"/>
                  </a:lnTo>
                  <a:lnTo>
                    <a:pt x="32620" y="106304"/>
                  </a:lnTo>
                  <a:lnTo>
                    <a:pt x="22340" y="107984"/>
                  </a:lnTo>
                  <a:lnTo>
                    <a:pt x="13740" y="56563"/>
                  </a:lnTo>
                  <a:lnTo>
                    <a:pt x="12061" y="42868"/>
                  </a:lnTo>
                  <a:lnTo>
                    <a:pt x="6921" y="29121"/>
                  </a:lnTo>
                  <a:lnTo>
                    <a:pt x="10330" y="29121"/>
                  </a:lnTo>
                  <a:lnTo>
                    <a:pt x="12061" y="27441"/>
                  </a:lnTo>
                  <a:lnTo>
                    <a:pt x="12061" y="25710"/>
                  </a:lnTo>
                  <a:lnTo>
                    <a:pt x="60000" y="18837"/>
                  </a:lnTo>
                  <a:lnTo>
                    <a:pt x="78880" y="15426"/>
                  </a:lnTo>
                  <a:lnTo>
                    <a:pt x="99440" y="10284"/>
                  </a:lnTo>
                  <a:lnTo>
                    <a:pt x="102849" y="29121"/>
                  </a:lnTo>
                  <a:lnTo>
                    <a:pt x="104580" y="48010"/>
                  </a:lnTo>
                  <a:lnTo>
                    <a:pt x="107989" y="73720"/>
                  </a:lnTo>
                  <a:lnTo>
                    <a:pt x="109720" y="87416"/>
                  </a:lnTo>
                  <a:lnTo>
                    <a:pt x="111399" y="99431"/>
                  </a:lnTo>
                  <a:lnTo>
                    <a:pt x="113129" y="102842"/>
                  </a:lnTo>
                  <a:lnTo>
                    <a:pt x="118269" y="102842"/>
                  </a:lnTo>
                  <a:lnTo>
                    <a:pt x="118269" y="99431"/>
                  </a:lnTo>
                  <a:lnTo>
                    <a:pt x="120000" y="87416"/>
                  </a:lnTo>
                  <a:lnTo>
                    <a:pt x="118269" y="73720"/>
                  </a:lnTo>
                  <a:lnTo>
                    <a:pt x="114860" y="46279"/>
                  </a:lnTo>
                  <a:lnTo>
                    <a:pt x="111399" y="23979"/>
                  </a:lnTo>
                  <a:lnTo>
                    <a:pt x="107989" y="12015"/>
                  </a:lnTo>
                  <a:lnTo>
                    <a:pt x="104580" y="1731"/>
                  </a:lnTo>
                  <a:lnTo>
                    <a:pt x="101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>
              <a:off x="1010500" y="2891150"/>
              <a:ext cx="2237250" cy="272749"/>
            </a:xfrm>
            <a:custGeom>
              <a:pathLst>
                <a:path extrusionOk="0" h="120000" w="120000">
                  <a:moveTo>
                    <a:pt x="119593" y="10"/>
                  </a:moveTo>
                  <a:lnTo>
                    <a:pt x="117787" y="27035"/>
                  </a:lnTo>
                  <a:lnTo>
                    <a:pt x="116839" y="40377"/>
                  </a:lnTo>
                  <a:lnTo>
                    <a:pt x="115891" y="53708"/>
                  </a:lnTo>
                  <a:lnTo>
                    <a:pt x="114718" y="69261"/>
                  </a:lnTo>
                  <a:lnTo>
                    <a:pt x="113499" y="84439"/>
                  </a:lnTo>
                  <a:lnTo>
                    <a:pt x="112280" y="99618"/>
                  </a:lnTo>
                  <a:lnTo>
                    <a:pt x="111060" y="114808"/>
                  </a:lnTo>
                  <a:lnTo>
                    <a:pt x="110970" y="114434"/>
                  </a:lnTo>
                  <a:lnTo>
                    <a:pt x="92911" y="115171"/>
                  </a:lnTo>
                  <a:lnTo>
                    <a:pt x="74853" y="115919"/>
                  </a:lnTo>
                  <a:lnTo>
                    <a:pt x="38735" y="116656"/>
                  </a:lnTo>
                  <a:lnTo>
                    <a:pt x="19412" y="116656"/>
                  </a:lnTo>
                  <a:lnTo>
                    <a:pt x="9751" y="117030"/>
                  </a:lnTo>
                  <a:lnTo>
                    <a:pt x="89" y="117767"/>
                  </a:lnTo>
                  <a:lnTo>
                    <a:pt x="0" y="118141"/>
                  </a:lnTo>
                  <a:lnTo>
                    <a:pt x="0" y="118515"/>
                  </a:lnTo>
                  <a:lnTo>
                    <a:pt x="0" y="119252"/>
                  </a:lnTo>
                  <a:lnTo>
                    <a:pt x="89" y="119626"/>
                  </a:lnTo>
                  <a:lnTo>
                    <a:pt x="9119" y="119989"/>
                  </a:lnTo>
                  <a:lnTo>
                    <a:pt x="18149" y="119626"/>
                  </a:lnTo>
                  <a:lnTo>
                    <a:pt x="36207" y="118878"/>
                  </a:lnTo>
                  <a:lnTo>
                    <a:pt x="72324" y="118141"/>
                  </a:lnTo>
                  <a:lnTo>
                    <a:pt x="91647" y="117404"/>
                  </a:lnTo>
                  <a:lnTo>
                    <a:pt x="110970" y="117030"/>
                  </a:lnTo>
                  <a:lnTo>
                    <a:pt x="111060" y="117404"/>
                  </a:lnTo>
                  <a:lnTo>
                    <a:pt x="111105" y="117030"/>
                  </a:lnTo>
                  <a:lnTo>
                    <a:pt x="111782" y="109990"/>
                  </a:lnTo>
                  <a:lnTo>
                    <a:pt x="112459" y="102951"/>
                  </a:lnTo>
                  <a:lnTo>
                    <a:pt x="113678" y="88146"/>
                  </a:lnTo>
                  <a:lnTo>
                    <a:pt x="114897" y="72956"/>
                  </a:lnTo>
                  <a:lnTo>
                    <a:pt x="116026" y="57404"/>
                  </a:lnTo>
                  <a:lnTo>
                    <a:pt x="117064" y="43336"/>
                  </a:lnTo>
                  <a:lnTo>
                    <a:pt x="118058" y="29268"/>
                  </a:lnTo>
                  <a:lnTo>
                    <a:pt x="119051" y="14815"/>
                  </a:lnTo>
                  <a:lnTo>
                    <a:pt x="12000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Shape 38"/>
            <p:cNvSpPr/>
            <p:nvPr/>
          </p:nvSpPr>
          <p:spPr>
            <a:xfrm>
              <a:off x="328725" y="4410425"/>
              <a:ext cx="81650" cy="25275"/>
            </a:xfrm>
            <a:custGeom>
              <a:pathLst>
                <a:path extrusionOk="0" h="120000" w="120000">
                  <a:moveTo>
                    <a:pt x="120000" y="118"/>
                  </a:moveTo>
                  <a:lnTo>
                    <a:pt x="107617" y="16023"/>
                  </a:lnTo>
                  <a:lnTo>
                    <a:pt x="95235" y="32047"/>
                  </a:lnTo>
                  <a:lnTo>
                    <a:pt x="82890" y="40000"/>
                  </a:lnTo>
                  <a:lnTo>
                    <a:pt x="70508" y="51988"/>
                  </a:lnTo>
                  <a:lnTo>
                    <a:pt x="44531" y="63976"/>
                  </a:lnTo>
                  <a:lnTo>
                    <a:pt x="18554" y="75964"/>
                  </a:lnTo>
                  <a:lnTo>
                    <a:pt x="0" y="91988"/>
                  </a:lnTo>
                  <a:lnTo>
                    <a:pt x="0" y="120000"/>
                  </a:lnTo>
                  <a:lnTo>
                    <a:pt x="13594" y="108011"/>
                  </a:lnTo>
                  <a:lnTo>
                    <a:pt x="28438" y="96023"/>
                  </a:lnTo>
                  <a:lnTo>
                    <a:pt x="53202" y="80000"/>
                  </a:lnTo>
                  <a:lnTo>
                    <a:pt x="76680" y="63976"/>
                  </a:lnTo>
                  <a:lnTo>
                    <a:pt x="87813" y="51988"/>
                  </a:lnTo>
                  <a:lnTo>
                    <a:pt x="98946" y="40000"/>
                  </a:lnTo>
                  <a:lnTo>
                    <a:pt x="108867" y="24094"/>
                  </a:lnTo>
                  <a:lnTo>
                    <a:pt x="120000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>
              <a:off x="328725" y="4446625"/>
              <a:ext cx="90074" cy="27800"/>
            </a:xfrm>
            <a:custGeom>
              <a:pathLst>
                <a:path extrusionOk="0" h="120000" w="120000">
                  <a:moveTo>
                    <a:pt x="118867" y="0"/>
                  </a:moveTo>
                  <a:lnTo>
                    <a:pt x="67277" y="54496"/>
                  </a:lnTo>
                  <a:lnTo>
                    <a:pt x="41498" y="76294"/>
                  </a:lnTo>
                  <a:lnTo>
                    <a:pt x="14587" y="98093"/>
                  </a:lnTo>
                  <a:lnTo>
                    <a:pt x="0" y="101762"/>
                  </a:lnTo>
                  <a:lnTo>
                    <a:pt x="0" y="119892"/>
                  </a:lnTo>
                  <a:lnTo>
                    <a:pt x="24679" y="108992"/>
                  </a:lnTo>
                  <a:lnTo>
                    <a:pt x="49325" y="90863"/>
                  </a:lnTo>
                  <a:lnTo>
                    <a:pt x="72872" y="65395"/>
                  </a:lnTo>
                  <a:lnTo>
                    <a:pt x="96419" y="36366"/>
                  </a:lnTo>
                  <a:lnTo>
                    <a:pt x="119966" y="3669"/>
                  </a:lnTo>
                  <a:lnTo>
                    <a:pt x="1199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>
              <a:off x="328725" y="4515650"/>
              <a:ext cx="53875" cy="20225"/>
            </a:xfrm>
            <a:custGeom>
              <a:pathLst>
                <a:path extrusionOk="0" h="120000" w="120000">
                  <a:moveTo>
                    <a:pt x="118106" y="0"/>
                  </a:moveTo>
                  <a:lnTo>
                    <a:pt x="88092" y="35006"/>
                  </a:lnTo>
                  <a:lnTo>
                    <a:pt x="59972" y="54882"/>
                  </a:lnTo>
                  <a:lnTo>
                    <a:pt x="30013" y="74907"/>
                  </a:lnTo>
                  <a:lnTo>
                    <a:pt x="0" y="94932"/>
                  </a:lnTo>
                  <a:lnTo>
                    <a:pt x="0" y="119851"/>
                  </a:lnTo>
                  <a:lnTo>
                    <a:pt x="31851" y="104870"/>
                  </a:lnTo>
                  <a:lnTo>
                    <a:pt x="61865" y="79950"/>
                  </a:lnTo>
                  <a:lnTo>
                    <a:pt x="76844" y="69864"/>
                  </a:lnTo>
                  <a:lnTo>
                    <a:pt x="91879" y="49987"/>
                  </a:lnTo>
                  <a:lnTo>
                    <a:pt x="104965" y="29962"/>
                  </a:lnTo>
                  <a:lnTo>
                    <a:pt x="120000" y="9938"/>
                  </a:lnTo>
                  <a:lnTo>
                    <a:pt x="120000" y="5043"/>
                  </a:lnTo>
                  <a:lnTo>
                    <a:pt x="1181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>
              <a:off x="1480150" y="5161225"/>
              <a:ext cx="58949" cy="58100"/>
            </a:xfrm>
            <a:custGeom>
              <a:pathLst>
                <a:path extrusionOk="0" h="120000" w="120000">
                  <a:moveTo>
                    <a:pt x="99440" y="15645"/>
                  </a:moveTo>
                  <a:lnTo>
                    <a:pt x="101119" y="33046"/>
                  </a:lnTo>
                  <a:lnTo>
                    <a:pt x="104580" y="48691"/>
                  </a:lnTo>
                  <a:lnTo>
                    <a:pt x="106259" y="71308"/>
                  </a:lnTo>
                  <a:lnTo>
                    <a:pt x="107989" y="83493"/>
                  </a:lnTo>
                  <a:lnTo>
                    <a:pt x="111399" y="93924"/>
                  </a:lnTo>
                  <a:lnTo>
                    <a:pt x="65139" y="99139"/>
                  </a:lnTo>
                  <a:lnTo>
                    <a:pt x="42900" y="104354"/>
                  </a:lnTo>
                  <a:lnTo>
                    <a:pt x="20610" y="111273"/>
                  </a:lnTo>
                  <a:lnTo>
                    <a:pt x="17201" y="88709"/>
                  </a:lnTo>
                  <a:lnTo>
                    <a:pt x="13740" y="66092"/>
                  </a:lnTo>
                  <a:lnTo>
                    <a:pt x="12061" y="41772"/>
                  </a:lnTo>
                  <a:lnTo>
                    <a:pt x="10330" y="29586"/>
                  </a:lnTo>
                  <a:lnTo>
                    <a:pt x="5190" y="19156"/>
                  </a:lnTo>
                  <a:lnTo>
                    <a:pt x="5190" y="19156"/>
                  </a:lnTo>
                  <a:lnTo>
                    <a:pt x="15470" y="22616"/>
                  </a:lnTo>
                  <a:lnTo>
                    <a:pt x="24020" y="22616"/>
                  </a:lnTo>
                  <a:lnTo>
                    <a:pt x="42900" y="19156"/>
                  </a:lnTo>
                  <a:lnTo>
                    <a:pt x="72010" y="17401"/>
                  </a:lnTo>
                  <a:lnTo>
                    <a:pt x="99440" y="15645"/>
                  </a:lnTo>
                  <a:close/>
                  <a:moveTo>
                    <a:pt x="102849" y="0"/>
                  </a:moveTo>
                  <a:lnTo>
                    <a:pt x="101119" y="1755"/>
                  </a:lnTo>
                  <a:lnTo>
                    <a:pt x="99440" y="3511"/>
                  </a:lnTo>
                  <a:lnTo>
                    <a:pt x="99440" y="6970"/>
                  </a:lnTo>
                  <a:lnTo>
                    <a:pt x="73740" y="6970"/>
                  </a:lnTo>
                  <a:lnTo>
                    <a:pt x="48040" y="8726"/>
                  </a:lnTo>
                  <a:lnTo>
                    <a:pt x="25750" y="10430"/>
                  </a:lnTo>
                  <a:lnTo>
                    <a:pt x="15470" y="13941"/>
                  </a:lnTo>
                  <a:lnTo>
                    <a:pt x="10330" y="15645"/>
                  </a:lnTo>
                  <a:lnTo>
                    <a:pt x="5190" y="19156"/>
                  </a:lnTo>
                  <a:lnTo>
                    <a:pt x="3460" y="19156"/>
                  </a:lnTo>
                  <a:lnTo>
                    <a:pt x="1781" y="26127"/>
                  </a:lnTo>
                  <a:lnTo>
                    <a:pt x="50" y="34802"/>
                  </a:lnTo>
                  <a:lnTo>
                    <a:pt x="1781" y="50447"/>
                  </a:lnTo>
                  <a:lnTo>
                    <a:pt x="5190" y="83493"/>
                  </a:lnTo>
                  <a:lnTo>
                    <a:pt x="6921" y="92168"/>
                  </a:lnTo>
                  <a:lnTo>
                    <a:pt x="8600" y="104354"/>
                  </a:lnTo>
                  <a:lnTo>
                    <a:pt x="10330" y="109569"/>
                  </a:lnTo>
                  <a:lnTo>
                    <a:pt x="12061" y="113029"/>
                  </a:lnTo>
                  <a:lnTo>
                    <a:pt x="15470" y="116488"/>
                  </a:lnTo>
                  <a:lnTo>
                    <a:pt x="18880" y="120000"/>
                  </a:lnTo>
                  <a:lnTo>
                    <a:pt x="22340" y="118244"/>
                  </a:lnTo>
                  <a:lnTo>
                    <a:pt x="22340" y="116488"/>
                  </a:lnTo>
                  <a:lnTo>
                    <a:pt x="44580" y="116488"/>
                  </a:lnTo>
                  <a:lnTo>
                    <a:pt x="66870" y="113029"/>
                  </a:lnTo>
                  <a:lnTo>
                    <a:pt x="113129" y="104354"/>
                  </a:lnTo>
                  <a:lnTo>
                    <a:pt x="114860" y="102598"/>
                  </a:lnTo>
                  <a:lnTo>
                    <a:pt x="118269" y="104354"/>
                  </a:lnTo>
                  <a:lnTo>
                    <a:pt x="120000" y="100843"/>
                  </a:lnTo>
                  <a:lnTo>
                    <a:pt x="120000" y="90413"/>
                  </a:lnTo>
                  <a:lnTo>
                    <a:pt x="118269" y="78278"/>
                  </a:lnTo>
                  <a:lnTo>
                    <a:pt x="113129" y="55662"/>
                  </a:lnTo>
                  <a:lnTo>
                    <a:pt x="109720" y="27831"/>
                  </a:lnTo>
                  <a:lnTo>
                    <a:pt x="107989" y="15645"/>
                  </a:lnTo>
                  <a:lnTo>
                    <a:pt x="104580" y="1755"/>
                  </a:lnTo>
                  <a:lnTo>
                    <a:pt x="102849" y="1755"/>
                  </a:lnTo>
                  <a:lnTo>
                    <a:pt x="1028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>
              <a:off x="1599675" y="5145225"/>
              <a:ext cx="59800" cy="54749"/>
            </a:xfrm>
            <a:custGeom>
              <a:pathLst>
                <a:path extrusionOk="0" h="120000" w="120000">
                  <a:moveTo>
                    <a:pt x="84481" y="54"/>
                  </a:moveTo>
                  <a:lnTo>
                    <a:pt x="67575" y="3726"/>
                  </a:lnTo>
                  <a:lnTo>
                    <a:pt x="37173" y="9260"/>
                  </a:lnTo>
                  <a:lnTo>
                    <a:pt x="21973" y="11123"/>
                  </a:lnTo>
                  <a:lnTo>
                    <a:pt x="6772" y="16657"/>
                  </a:lnTo>
                  <a:lnTo>
                    <a:pt x="6772" y="11123"/>
                  </a:lnTo>
                  <a:lnTo>
                    <a:pt x="3411" y="11123"/>
                  </a:lnTo>
                  <a:lnTo>
                    <a:pt x="1705" y="12931"/>
                  </a:lnTo>
                  <a:lnTo>
                    <a:pt x="50" y="24000"/>
                  </a:lnTo>
                  <a:lnTo>
                    <a:pt x="1705" y="36931"/>
                  </a:lnTo>
                  <a:lnTo>
                    <a:pt x="3411" y="62794"/>
                  </a:lnTo>
                  <a:lnTo>
                    <a:pt x="8478" y="90465"/>
                  </a:lnTo>
                  <a:lnTo>
                    <a:pt x="11839" y="105205"/>
                  </a:lnTo>
                  <a:lnTo>
                    <a:pt x="15250" y="118136"/>
                  </a:lnTo>
                  <a:lnTo>
                    <a:pt x="16906" y="119945"/>
                  </a:lnTo>
                  <a:lnTo>
                    <a:pt x="21973" y="119945"/>
                  </a:lnTo>
                  <a:lnTo>
                    <a:pt x="21973" y="116273"/>
                  </a:lnTo>
                  <a:lnTo>
                    <a:pt x="20317" y="101534"/>
                  </a:lnTo>
                  <a:lnTo>
                    <a:pt x="18612" y="88602"/>
                  </a:lnTo>
                  <a:lnTo>
                    <a:pt x="13545" y="60931"/>
                  </a:lnTo>
                  <a:lnTo>
                    <a:pt x="11839" y="40602"/>
                  </a:lnTo>
                  <a:lnTo>
                    <a:pt x="8478" y="20328"/>
                  </a:lnTo>
                  <a:lnTo>
                    <a:pt x="28745" y="20328"/>
                  </a:lnTo>
                  <a:lnTo>
                    <a:pt x="49013" y="16657"/>
                  </a:lnTo>
                  <a:lnTo>
                    <a:pt x="94615" y="9260"/>
                  </a:lnTo>
                  <a:lnTo>
                    <a:pt x="96321" y="9260"/>
                  </a:lnTo>
                  <a:lnTo>
                    <a:pt x="97976" y="11123"/>
                  </a:lnTo>
                  <a:lnTo>
                    <a:pt x="99682" y="11123"/>
                  </a:lnTo>
                  <a:lnTo>
                    <a:pt x="101387" y="25863"/>
                  </a:lnTo>
                  <a:lnTo>
                    <a:pt x="103043" y="40602"/>
                  </a:lnTo>
                  <a:lnTo>
                    <a:pt x="109816" y="96000"/>
                  </a:lnTo>
                  <a:lnTo>
                    <a:pt x="99682" y="96000"/>
                  </a:lnTo>
                  <a:lnTo>
                    <a:pt x="89548" y="97808"/>
                  </a:lnTo>
                  <a:lnTo>
                    <a:pt x="69280" y="103342"/>
                  </a:lnTo>
                  <a:lnTo>
                    <a:pt x="43946" y="105205"/>
                  </a:lnTo>
                  <a:lnTo>
                    <a:pt x="32107" y="108876"/>
                  </a:lnTo>
                  <a:lnTo>
                    <a:pt x="27040" y="112602"/>
                  </a:lnTo>
                  <a:lnTo>
                    <a:pt x="23678" y="116273"/>
                  </a:lnTo>
                  <a:lnTo>
                    <a:pt x="27040" y="119945"/>
                  </a:lnTo>
                  <a:lnTo>
                    <a:pt x="42240" y="119945"/>
                  </a:lnTo>
                  <a:lnTo>
                    <a:pt x="64214" y="116273"/>
                  </a:lnTo>
                  <a:lnTo>
                    <a:pt x="87842" y="112602"/>
                  </a:lnTo>
                  <a:lnTo>
                    <a:pt x="99682" y="110739"/>
                  </a:lnTo>
                  <a:lnTo>
                    <a:pt x="111521" y="107068"/>
                  </a:lnTo>
                  <a:lnTo>
                    <a:pt x="113177" y="108876"/>
                  </a:lnTo>
                  <a:lnTo>
                    <a:pt x="116588" y="107068"/>
                  </a:lnTo>
                  <a:lnTo>
                    <a:pt x="118294" y="105205"/>
                  </a:lnTo>
                  <a:lnTo>
                    <a:pt x="119949" y="103342"/>
                  </a:lnTo>
                  <a:lnTo>
                    <a:pt x="111521" y="48000"/>
                  </a:lnTo>
                  <a:lnTo>
                    <a:pt x="109816" y="24000"/>
                  </a:lnTo>
                  <a:lnTo>
                    <a:pt x="108110" y="11123"/>
                  </a:lnTo>
                  <a:lnTo>
                    <a:pt x="103043" y="54"/>
                  </a:lnTo>
                  <a:lnTo>
                    <a:pt x="101387" y="3726"/>
                  </a:lnTo>
                  <a:lnTo>
                    <a:pt x="101387" y="1863"/>
                  </a:lnTo>
                  <a:lnTo>
                    <a:pt x="97976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>
              <a:off x="1358950" y="5178900"/>
              <a:ext cx="57274" cy="63150"/>
            </a:xfrm>
            <a:custGeom>
              <a:pathLst>
                <a:path extrusionOk="0" h="120000" w="120000">
                  <a:moveTo>
                    <a:pt x="102295" y="8028"/>
                  </a:moveTo>
                  <a:lnTo>
                    <a:pt x="102295" y="30403"/>
                  </a:lnTo>
                  <a:lnTo>
                    <a:pt x="104076" y="52826"/>
                  </a:lnTo>
                  <a:lnTo>
                    <a:pt x="107586" y="75201"/>
                  </a:lnTo>
                  <a:lnTo>
                    <a:pt x="112876" y="96009"/>
                  </a:lnTo>
                  <a:lnTo>
                    <a:pt x="91715" y="97577"/>
                  </a:lnTo>
                  <a:lnTo>
                    <a:pt x="70554" y="100807"/>
                  </a:lnTo>
                  <a:lnTo>
                    <a:pt x="47664" y="102375"/>
                  </a:lnTo>
                  <a:lnTo>
                    <a:pt x="26503" y="105605"/>
                  </a:lnTo>
                  <a:lnTo>
                    <a:pt x="15923" y="62422"/>
                  </a:lnTo>
                  <a:lnTo>
                    <a:pt x="7071" y="19239"/>
                  </a:lnTo>
                  <a:lnTo>
                    <a:pt x="31793" y="19239"/>
                  </a:lnTo>
                  <a:lnTo>
                    <a:pt x="54683" y="16009"/>
                  </a:lnTo>
                  <a:lnTo>
                    <a:pt x="102295" y="8028"/>
                  </a:lnTo>
                  <a:close/>
                  <a:moveTo>
                    <a:pt x="102295" y="47"/>
                  </a:moveTo>
                  <a:lnTo>
                    <a:pt x="52955" y="6413"/>
                  </a:lnTo>
                  <a:lnTo>
                    <a:pt x="30013" y="9643"/>
                  </a:lnTo>
                  <a:lnTo>
                    <a:pt x="5342" y="12826"/>
                  </a:lnTo>
                  <a:lnTo>
                    <a:pt x="3561" y="14441"/>
                  </a:lnTo>
                  <a:lnTo>
                    <a:pt x="1780" y="16009"/>
                  </a:lnTo>
                  <a:lnTo>
                    <a:pt x="52" y="17624"/>
                  </a:lnTo>
                  <a:lnTo>
                    <a:pt x="52" y="19239"/>
                  </a:lnTo>
                  <a:lnTo>
                    <a:pt x="1780" y="43230"/>
                  </a:lnTo>
                  <a:lnTo>
                    <a:pt x="5342" y="68788"/>
                  </a:lnTo>
                  <a:lnTo>
                    <a:pt x="10632" y="92779"/>
                  </a:lnTo>
                  <a:lnTo>
                    <a:pt x="19432" y="116769"/>
                  </a:lnTo>
                  <a:lnTo>
                    <a:pt x="21213" y="118384"/>
                  </a:lnTo>
                  <a:lnTo>
                    <a:pt x="24722" y="120000"/>
                  </a:lnTo>
                  <a:lnTo>
                    <a:pt x="28232" y="116769"/>
                  </a:lnTo>
                  <a:lnTo>
                    <a:pt x="28232" y="113586"/>
                  </a:lnTo>
                  <a:lnTo>
                    <a:pt x="28232" y="111971"/>
                  </a:lnTo>
                  <a:lnTo>
                    <a:pt x="70554" y="111971"/>
                  </a:lnTo>
                  <a:lnTo>
                    <a:pt x="93496" y="108788"/>
                  </a:lnTo>
                  <a:lnTo>
                    <a:pt x="112876" y="102375"/>
                  </a:lnTo>
                  <a:lnTo>
                    <a:pt x="114657" y="100807"/>
                  </a:lnTo>
                  <a:lnTo>
                    <a:pt x="114657" y="97577"/>
                  </a:lnTo>
                  <a:lnTo>
                    <a:pt x="118166" y="97577"/>
                  </a:lnTo>
                  <a:lnTo>
                    <a:pt x="119947" y="96009"/>
                  </a:lnTo>
                  <a:lnTo>
                    <a:pt x="119947" y="94394"/>
                  </a:lnTo>
                  <a:lnTo>
                    <a:pt x="118166" y="72019"/>
                  </a:lnTo>
                  <a:lnTo>
                    <a:pt x="114657" y="49596"/>
                  </a:lnTo>
                  <a:lnTo>
                    <a:pt x="111147" y="28836"/>
                  </a:lnTo>
                  <a:lnTo>
                    <a:pt x="105857" y="6413"/>
                  </a:lnTo>
                  <a:lnTo>
                    <a:pt x="107586" y="4845"/>
                  </a:lnTo>
                  <a:lnTo>
                    <a:pt x="107586" y="1615"/>
                  </a:lnTo>
                  <a:lnTo>
                    <a:pt x="105857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328725" y="4427250"/>
              <a:ext cx="93450" cy="34550"/>
            </a:xfrm>
            <a:custGeom>
              <a:pathLst>
                <a:path extrusionOk="0" h="120000" w="120000">
                  <a:moveTo>
                    <a:pt x="117817" y="86"/>
                  </a:moveTo>
                  <a:lnTo>
                    <a:pt x="0" y="93603"/>
                  </a:lnTo>
                  <a:lnTo>
                    <a:pt x="0" y="119913"/>
                  </a:lnTo>
                  <a:lnTo>
                    <a:pt x="31332" y="99507"/>
                  </a:lnTo>
                  <a:lnTo>
                    <a:pt x="61605" y="73198"/>
                  </a:lnTo>
                  <a:lnTo>
                    <a:pt x="90786" y="43936"/>
                  </a:lnTo>
                  <a:lnTo>
                    <a:pt x="104847" y="26396"/>
                  </a:lnTo>
                  <a:lnTo>
                    <a:pt x="118876" y="8856"/>
                  </a:lnTo>
                  <a:lnTo>
                    <a:pt x="119967" y="5904"/>
                  </a:lnTo>
                  <a:lnTo>
                    <a:pt x="119967" y="3039"/>
                  </a:lnTo>
                  <a:lnTo>
                    <a:pt x="118876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>
              <a:off x="1379150" y="5199100"/>
              <a:ext cx="16025" cy="19374"/>
            </a:xfrm>
            <a:custGeom>
              <a:pathLst>
                <a:path extrusionOk="0" h="120000" w="120000">
                  <a:moveTo>
                    <a:pt x="81996" y="20903"/>
                  </a:moveTo>
                  <a:lnTo>
                    <a:pt x="81996" y="26167"/>
                  </a:lnTo>
                  <a:lnTo>
                    <a:pt x="75819" y="41806"/>
                  </a:lnTo>
                  <a:lnTo>
                    <a:pt x="56911" y="47070"/>
                  </a:lnTo>
                  <a:lnTo>
                    <a:pt x="38003" y="52180"/>
                  </a:lnTo>
                  <a:lnTo>
                    <a:pt x="25273" y="26167"/>
                  </a:lnTo>
                  <a:lnTo>
                    <a:pt x="75819" y="20903"/>
                  </a:lnTo>
                  <a:close/>
                  <a:moveTo>
                    <a:pt x="75819" y="62709"/>
                  </a:moveTo>
                  <a:lnTo>
                    <a:pt x="88361" y="67819"/>
                  </a:lnTo>
                  <a:lnTo>
                    <a:pt x="88361" y="73083"/>
                  </a:lnTo>
                  <a:lnTo>
                    <a:pt x="81996" y="83458"/>
                  </a:lnTo>
                  <a:lnTo>
                    <a:pt x="75819" y="93987"/>
                  </a:lnTo>
                  <a:lnTo>
                    <a:pt x="50546" y="93987"/>
                  </a:lnTo>
                  <a:lnTo>
                    <a:pt x="44180" y="73083"/>
                  </a:lnTo>
                  <a:lnTo>
                    <a:pt x="50546" y="73083"/>
                  </a:lnTo>
                  <a:lnTo>
                    <a:pt x="75819" y="67819"/>
                  </a:lnTo>
                  <a:lnTo>
                    <a:pt x="75819" y="62709"/>
                  </a:lnTo>
                  <a:close/>
                  <a:moveTo>
                    <a:pt x="63088" y="154"/>
                  </a:moveTo>
                  <a:lnTo>
                    <a:pt x="31638" y="10529"/>
                  </a:lnTo>
                  <a:lnTo>
                    <a:pt x="6365" y="26167"/>
                  </a:lnTo>
                  <a:lnTo>
                    <a:pt x="6365" y="31432"/>
                  </a:lnTo>
                  <a:lnTo>
                    <a:pt x="19095" y="73083"/>
                  </a:lnTo>
                  <a:lnTo>
                    <a:pt x="19095" y="93987"/>
                  </a:lnTo>
                  <a:lnTo>
                    <a:pt x="6365" y="93987"/>
                  </a:lnTo>
                  <a:lnTo>
                    <a:pt x="187" y="104361"/>
                  </a:lnTo>
                  <a:lnTo>
                    <a:pt x="6365" y="114735"/>
                  </a:lnTo>
                  <a:lnTo>
                    <a:pt x="12730" y="120000"/>
                  </a:lnTo>
                  <a:lnTo>
                    <a:pt x="81996" y="120000"/>
                  </a:lnTo>
                  <a:lnTo>
                    <a:pt x="94726" y="109625"/>
                  </a:lnTo>
                  <a:lnTo>
                    <a:pt x="107269" y="104361"/>
                  </a:lnTo>
                  <a:lnTo>
                    <a:pt x="113634" y="93987"/>
                  </a:lnTo>
                  <a:lnTo>
                    <a:pt x="119812" y="78348"/>
                  </a:lnTo>
                  <a:lnTo>
                    <a:pt x="119812" y="62709"/>
                  </a:lnTo>
                  <a:lnTo>
                    <a:pt x="100904" y="47070"/>
                  </a:lnTo>
                  <a:lnTo>
                    <a:pt x="107269" y="31432"/>
                  </a:lnTo>
                  <a:lnTo>
                    <a:pt x="107269" y="15793"/>
                  </a:lnTo>
                  <a:lnTo>
                    <a:pt x="100904" y="5264"/>
                  </a:lnTo>
                  <a:lnTo>
                    <a:pt x="94726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>
              <a:off x="1618200" y="4963425"/>
              <a:ext cx="58100" cy="54724"/>
            </a:xfrm>
            <a:custGeom>
              <a:pathLst>
                <a:path extrusionOk="0" h="120000" w="120000">
                  <a:moveTo>
                    <a:pt x="99139" y="9264"/>
                  </a:moveTo>
                  <a:lnTo>
                    <a:pt x="100843" y="29547"/>
                  </a:lnTo>
                  <a:lnTo>
                    <a:pt x="104354" y="49885"/>
                  </a:lnTo>
                  <a:lnTo>
                    <a:pt x="107814" y="75705"/>
                  </a:lnTo>
                  <a:lnTo>
                    <a:pt x="111273" y="99716"/>
                  </a:lnTo>
                  <a:lnTo>
                    <a:pt x="92168" y="99716"/>
                  </a:lnTo>
                  <a:lnTo>
                    <a:pt x="73012" y="103389"/>
                  </a:lnTo>
                  <a:lnTo>
                    <a:pt x="48691" y="107062"/>
                  </a:lnTo>
                  <a:lnTo>
                    <a:pt x="36506" y="108926"/>
                  </a:lnTo>
                  <a:lnTo>
                    <a:pt x="26075" y="114463"/>
                  </a:lnTo>
                  <a:lnTo>
                    <a:pt x="20860" y="88643"/>
                  </a:lnTo>
                  <a:lnTo>
                    <a:pt x="13941" y="62768"/>
                  </a:lnTo>
                  <a:lnTo>
                    <a:pt x="10430" y="42485"/>
                  </a:lnTo>
                  <a:lnTo>
                    <a:pt x="6970" y="22201"/>
                  </a:lnTo>
                  <a:lnTo>
                    <a:pt x="52151" y="16665"/>
                  </a:lnTo>
                  <a:lnTo>
                    <a:pt x="99139" y="9264"/>
                  </a:lnTo>
                  <a:close/>
                  <a:moveTo>
                    <a:pt x="97383" y="0"/>
                  </a:moveTo>
                  <a:lnTo>
                    <a:pt x="50447" y="5536"/>
                  </a:lnTo>
                  <a:lnTo>
                    <a:pt x="5215" y="14801"/>
                  </a:lnTo>
                  <a:lnTo>
                    <a:pt x="1755" y="16665"/>
                  </a:lnTo>
                  <a:lnTo>
                    <a:pt x="1755" y="20338"/>
                  </a:lnTo>
                  <a:lnTo>
                    <a:pt x="0" y="31411"/>
                  </a:lnTo>
                  <a:lnTo>
                    <a:pt x="1755" y="42485"/>
                  </a:lnTo>
                  <a:lnTo>
                    <a:pt x="5215" y="64632"/>
                  </a:lnTo>
                  <a:lnTo>
                    <a:pt x="10430" y="92316"/>
                  </a:lnTo>
                  <a:lnTo>
                    <a:pt x="13941" y="105253"/>
                  </a:lnTo>
                  <a:lnTo>
                    <a:pt x="19156" y="118136"/>
                  </a:lnTo>
                  <a:lnTo>
                    <a:pt x="20860" y="120000"/>
                  </a:lnTo>
                  <a:lnTo>
                    <a:pt x="36506" y="120000"/>
                  </a:lnTo>
                  <a:lnTo>
                    <a:pt x="46936" y="118136"/>
                  </a:lnTo>
                  <a:lnTo>
                    <a:pt x="67796" y="114463"/>
                  </a:lnTo>
                  <a:lnTo>
                    <a:pt x="90413" y="112599"/>
                  </a:lnTo>
                  <a:lnTo>
                    <a:pt x="102598" y="110790"/>
                  </a:lnTo>
                  <a:lnTo>
                    <a:pt x="113029" y="107062"/>
                  </a:lnTo>
                  <a:lnTo>
                    <a:pt x="114784" y="108926"/>
                  </a:lnTo>
                  <a:lnTo>
                    <a:pt x="116488" y="108926"/>
                  </a:lnTo>
                  <a:lnTo>
                    <a:pt x="118244" y="107062"/>
                  </a:lnTo>
                  <a:lnTo>
                    <a:pt x="120000" y="105253"/>
                  </a:lnTo>
                  <a:lnTo>
                    <a:pt x="120000" y="92316"/>
                  </a:lnTo>
                  <a:lnTo>
                    <a:pt x="118244" y="81242"/>
                  </a:lnTo>
                  <a:lnTo>
                    <a:pt x="114784" y="57231"/>
                  </a:lnTo>
                  <a:lnTo>
                    <a:pt x="111273" y="29547"/>
                  </a:lnTo>
                  <a:lnTo>
                    <a:pt x="107814" y="14801"/>
                  </a:lnTo>
                  <a:lnTo>
                    <a:pt x="104354" y="1863"/>
                  </a:lnTo>
                  <a:lnTo>
                    <a:pt x="1025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>
              <a:off x="1077825" y="5125025"/>
              <a:ext cx="18549" cy="21075"/>
            </a:xfrm>
            <a:custGeom>
              <a:pathLst>
                <a:path extrusionOk="0" h="120000" w="120000">
                  <a:moveTo>
                    <a:pt x="59999" y="28896"/>
                  </a:moveTo>
                  <a:lnTo>
                    <a:pt x="65498" y="33594"/>
                  </a:lnTo>
                  <a:lnTo>
                    <a:pt x="65498" y="43274"/>
                  </a:lnTo>
                  <a:lnTo>
                    <a:pt x="65498" y="52811"/>
                  </a:lnTo>
                  <a:lnTo>
                    <a:pt x="49164" y="67188"/>
                  </a:lnTo>
                  <a:lnTo>
                    <a:pt x="32830" y="72028"/>
                  </a:lnTo>
                  <a:lnTo>
                    <a:pt x="32830" y="57651"/>
                  </a:lnTo>
                  <a:lnTo>
                    <a:pt x="38167" y="43274"/>
                  </a:lnTo>
                  <a:lnTo>
                    <a:pt x="43665" y="33594"/>
                  </a:lnTo>
                  <a:lnTo>
                    <a:pt x="49164" y="33594"/>
                  </a:lnTo>
                  <a:lnTo>
                    <a:pt x="59999" y="28896"/>
                  </a:lnTo>
                  <a:close/>
                  <a:moveTo>
                    <a:pt x="49164" y="142"/>
                  </a:moveTo>
                  <a:lnTo>
                    <a:pt x="38167" y="9679"/>
                  </a:lnTo>
                  <a:lnTo>
                    <a:pt x="16495" y="24056"/>
                  </a:lnTo>
                  <a:lnTo>
                    <a:pt x="5498" y="47971"/>
                  </a:lnTo>
                  <a:lnTo>
                    <a:pt x="161" y="67188"/>
                  </a:lnTo>
                  <a:lnTo>
                    <a:pt x="5498" y="86405"/>
                  </a:lnTo>
                  <a:lnTo>
                    <a:pt x="10997" y="95943"/>
                  </a:lnTo>
                  <a:lnTo>
                    <a:pt x="21832" y="100782"/>
                  </a:lnTo>
                  <a:lnTo>
                    <a:pt x="49164" y="95943"/>
                  </a:lnTo>
                  <a:lnTo>
                    <a:pt x="65498" y="91103"/>
                  </a:lnTo>
                  <a:lnTo>
                    <a:pt x="70835" y="95943"/>
                  </a:lnTo>
                  <a:lnTo>
                    <a:pt x="87169" y="110320"/>
                  </a:lnTo>
                  <a:lnTo>
                    <a:pt x="109002" y="119857"/>
                  </a:lnTo>
                  <a:lnTo>
                    <a:pt x="119838" y="115160"/>
                  </a:lnTo>
                  <a:lnTo>
                    <a:pt x="119838" y="110320"/>
                  </a:lnTo>
                  <a:lnTo>
                    <a:pt x="114501" y="105480"/>
                  </a:lnTo>
                  <a:lnTo>
                    <a:pt x="98167" y="95943"/>
                  </a:lnTo>
                  <a:lnTo>
                    <a:pt x="81832" y="81565"/>
                  </a:lnTo>
                  <a:lnTo>
                    <a:pt x="92668" y="57651"/>
                  </a:lnTo>
                  <a:lnTo>
                    <a:pt x="98167" y="43274"/>
                  </a:lnTo>
                  <a:lnTo>
                    <a:pt x="98167" y="28896"/>
                  </a:lnTo>
                  <a:lnTo>
                    <a:pt x="92668" y="19217"/>
                  </a:lnTo>
                  <a:lnTo>
                    <a:pt x="87169" y="9679"/>
                  </a:lnTo>
                  <a:lnTo>
                    <a:pt x="76334" y="4839"/>
                  </a:lnTo>
                  <a:lnTo>
                    <a:pt x="65498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>
              <a:off x="2853825" y="4795925"/>
              <a:ext cx="42100" cy="569025"/>
            </a:xfrm>
            <a:custGeom>
              <a:pathLst>
                <a:path extrusionOk="0" h="120000" w="120000">
                  <a:moveTo>
                    <a:pt x="110380" y="5"/>
                  </a:moveTo>
                  <a:lnTo>
                    <a:pt x="107957" y="358"/>
                  </a:lnTo>
                  <a:lnTo>
                    <a:pt x="98408" y="7634"/>
                  </a:lnTo>
                  <a:lnTo>
                    <a:pt x="88788" y="15088"/>
                  </a:lnTo>
                  <a:lnTo>
                    <a:pt x="76745" y="29645"/>
                  </a:lnTo>
                  <a:lnTo>
                    <a:pt x="52802" y="58932"/>
                  </a:lnTo>
                  <a:lnTo>
                    <a:pt x="0" y="119282"/>
                  </a:lnTo>
                  <a:lnTo>
                    <a:pt x="2422" y="119462"/>
                  </a:lnTo>
                  <a:lnTo>
                    <a:pt x="2422" y="119815"/>
                  </a:lnTo>
                  <a:lnTo>
                    <a:pt x="7197" y="119994"/>
                  </a:lnTo>
                  <a:lnTo>
                    <a:pt x="9619" y="119994"/>
                  </a:lnTo>
                  <a:lnTo>
                    <a:pt x="19168" y="119815"/>
                  </a:lnTo>
                  <a:lnTo>
                    <a:pt x="21591" y="119462"/>
                  </a:lnTo>
                  <a:lnTo>
                    <a:pt x="21591" y="119282"/>
                  </a:lnTo>
                  <a:lnTo>
                    <a:pt x="71971" y="60355"/>
                  </a:lnTo>
                  <a:lnTo>
                    <a:pt x="100760" y="30357"/>
                  </a:lnTo>
                  <a:lnTo>
                    <a:pt x="112802" y="15447"/>
                  </a:lnTo>
                  <a:lnTo>
                    <a:pt x="117577" y="7813"/>
                  </a:lnTo>
                  <a:lnTo>
                    <a:pt x="120000" y="358"/>
                  </a:lnTo>
                  <a:lnTo>
                    <a:pt x="117577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3628175" y="4015675"/>
              <a:ext cx="10125" cy="12650"/>
            </a:xfrm>
            <a:custGeom>
              <a:pathLst>
                <a:path extrusionOk="0" h="120000" w="120000">
                  <a:moveTo>
                    <a:pt x="40000" y="0"/>
                  </a:moveTo>
                  <a:lnTo>
                    <a:pt x="30222" y="8063"/>
                  </a:lnTo>
                  <a:lnTo>
                    <a:pt x="20148" y="16126"/>
                  </a:lnTo>
                  <a:lnTo>
                    <a:pt x="296" y="32015"/>
                  </a:lnTo>
                  <a:lnTo>
                    <a:pt x="296" y="47905"/>
                  </a:lnTo>
                  <a:lnTo>
                    <a:pt x="296" y="64031"/>
                  </a:lnTo>
                  <a:lnTo>
                    <a:pt x="10074" y="79920"/>
                  </a:lnTo>
                  <a:lnTo>
                    <a:pt x="10074" y="87984"/>
                  </a:lnTo>
                  <a:lnTo>
                    <a:pt x="20148" y="103873"/>
                  </a:lnTo>
                  <a:lnTo>
                    <a:pt x="40000" y="111936"/>
                  </a:lnTo>
                  <a:lnTo>
                    <a:pt x="50074" y="119762"/>
                  </a:lnTo>
                  <a:lnTo>
                    <a:pt x="69925" y="119762"/>
                  </a:lnTo>
                  <a:lnTo>
                    <a:pt x="90074" y="111936"/>
                  </a:lnTo>
                  <a:lnTo>
                    <a:pt x="109925" y="103873"/>
                  </a:lnTo>
                  <a:lnTo>
                    <a:pt x="120000" y="95810"/>
                  </a:lnTo>
                  <a:lnTo>
                    <a:pt x="120000" y="71857"/>
                  </a:lnTo>
                  <a:lnTo>
                    <a:pt x="120000" y="64031"/>
                  </a:lnTo>
                  <a:lnTo>
                    <a:pt x="120000" y="55968"/>
                  </a:lnTo>
                  <a:lnTo>
                    <a:pt x="120000" y="40079"/>
                  </a:lnTo>
                  <a:lnTo>
                    <a:pt x="109925" y="16126"/>
                  </a:lnTo>
                  <a:lnTo>
                    <a:pt x="900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Shape 50"/>
            <p:cNvSpPr/>
            <p:nvPr/>
          </p:nvSpPr>
          <p:spPr>
            <a:xfrm>
              <a:off x="1049200" y="5284950"/>
              <a:ext cx="58949" cy="70725"/>
            </a:xfrm>
            <a:custGeom>
              <a:pathLst>
                <a:path extrusionOk="0" h="120000" w="120000">
                  <a:moveTo>
                    <a:pt x="99440" y="7168"/>
                  </a:moveTo>
                  <a:lnTo>
                    <a:pt x="99440" y="28589"/>
                  </a:lnTo>
                  <a:lnTo>
                    <a:pt x="102849" y="54294"/>
                  </a:lnTo>
                  <a:lnTo>
                    <a:pt x="106259" y="78557"/>
                  </a:lnTo>
                  <a:lnTo>
                    <a:pt x="111399" y="98579"/>
                  </a:lnTo>
                  <a:lnTo>
                    <a:pt x="113129" y="99978"/>
                  </a:lnTo>
                  <a:lnTo>
                    <a:pt x="111399" y="99978"/>
                  </a:lnTo>
                  <a:lnTo>
                    <a:pt x="90839" y="101420"/>
                  </a:lnTo>
                  <a:lnTo>
                    <a:pt x="70279" y="104262"/>
                  </a:lnTo>
                  <a:lnTo>
                    <a:pt x="49720" y="105705"/>
                  </a:lnTo>
                  <a:lnTo>
                    <a:pt x="27480" y="108547"/>
                  </a:lnTo>
                  <a:lnTo>
                    <a:pt x="17201" y="62863"/>
                  </a:lnTo>
                  <a:lnTo>
                    <a:pt x="6921" y="17179"/>
                  </a:lnTo>
                  <a:lnTo>
                    <a:pt x="30890" y="15737"/>
                  </a:lnTo>
                  <a:lnTo>
                    <a:pt x="53180" y="14294"/>
                  </a:lnTo>
                  <a:lnTo>
                    <a:pt x="99440" y="7168"/>
                  </a:lnTo>
                  <a:close/>
                  <a:moveTo>
                    <a:pt x="99440" y="42"/>
                  </a:moveTo>
                  <a:lnTo>
                    <a:pt x="51450" y="5726"/>
                  </a:lnTo>
                  <a:lnTo>
                    <a:pt x="29160" y="8610"/>
                  </a:lnTo>
                  <a:lnTo>
                    <a:pt x="5190" y="11452"/>
                  </a:lnTo>
                  <a:lnTo>
                    <a:pt x="3460" y="12895"/>
                  </a:lnTo>
                  <a:lnTo>
                    <a:pt x="1781" y="14294"/>
                  </a:lnTo>
                  <a:lnTo>
                    <a:pt x="1781" y="15737"/>
                  </a:lnTo>
                  <a:lnTo>
                    <a:pt x="50" y="17179"/>
                  </a:lnTo>
                  <a:lnTo>
                    <a:pt x="1781" y="41442"/>
                  </a:lnTo>
                  <a:lnTo>
                    <a:pt x="6921" y="68589"/>
                  </a:lnTo>
                  <a:lnTo>
                    <a:pt x="13740" y="94294"/>
                  </a:lnTo>
                  <a:lnTo>
                    <a:pt x="20610" y="118557"/>
                  </a:lnTo>
                  <a:lnTo>
                    <a:pt x="24020" y="120000"/>
                  </a:lnTo>
                  <a:lnTo>
                    <a:pt x="27480" y="120000"/>
                  </a:lnTo>
                  <a:lnTo>
                    <a:pt x="29160" y="118557"/>
                  </a:lnTo>
                  <a:lnTo>
                    <a:pt x="30890" y="115715"/>
                  </a:lnTo>
                  <a:lnTo>
                    <a:pt x="29160" y="112831"/>
                  </a:lnTo>
                  <a:lnTo>
                    <a:pt x="49720" y="114273"/>
                  </a:lnTo>
                  <a:lnTo>
                    <a:pt x="72010" y="112831"/>
                  </a:lnTo>
                  <a:lnTo>
                    <a:pt x="94300" y="109989"/>
                  </a:lnTo>
                  <a:lnTo>
                    <a:pt x="113129" y="105705"/>
                  </a:lnTo>
                  <a:lnTo>
                    <a:pt x="114860" y="104262"/>
                  </a:lnTo>
                  <a:lnTo>
                    <a:pt x="114860" y="101420"/>
                  </a:lnTo>
                  <a:lnTo>
                    <a:pt x="118269" y="101420"/>
                  </a:lnTo>
                  <a:lnTo>
                    <a:pt x="120000" y="99978"/>
                  </a:lnTo>
                  <a:lnTo>
                    <a:pt x="120000" y="98579"/>
                  </a:lnTo>
                  <a:lnTo>
                    <a:pt x="118269" y="75715"/>
                  </a:lnTo>
                  <a:lnTo>
                    <a:pt x="113129" y="51452"/>
                  </a:lnTo>
                  <a:lnTo>
                    <a:pt x="107989" y="27147"/>
                  </a:lnTo>
                  <a:lnTo>
                    <a:pt x="102849" y="5726"/>
                  </a:lnTo>
                  <a:lnTo>
                    <a:pt x="104580" y="4326"/>
                  </a:lnTo>
                  <a:lnTo>
                    <a:pt x="104580" y="1442"/>
                  </a:lnTo>
                  <a:lnTo>
                    <a:pt x="102849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Shape 51"/>
            <p:cNvSpPr/>
            <p:nvPr/>
          </p:nvSpPr>
          <p:spPr>
            <a:xfrm>
              <a:off x="3599550" y="4372550"/>
              <a:ext cx="38749" cy="44625"/>
            </a:xfrm>
            <a:custGeom>
              <a:pathLst>
                <a:path extrusionOk="0" h="120000" w="120000">
                  <a:moveTo>
                    <a:pt x="33987" y="27226"/>
                  </a:moveTo>
                  <a:lnTo>
                    <a:pt x="31354" y="34016"/>
                  </a:lnTo>
                  <a:lnTo>
                    <a:pt x="31354" y="38521"/>
                  </a:lnTo>
                  <a:lnTo>
                    <a:pt x="31354" y="40806"/>
                  </a:lnTo>
                  <a:lnTo>
                    <a:pt x="36541" y="43025"/>
                  </a:lnTo>
                  <a:lnTo>
                    <a:pt x="41806" y="40806"/>
                  </a:lnTo>
                  <a:lnTo>
                    <a:pt x="52180" y="36235"/>
                  </a:lnTo>
                  <a:lnTo>
                    <a:pt x="62632" y="34016"/>
                  </a:lnTo>
                  <a:lnTo>
                    <a:pt x="75638" y="36235"/>
                  </a:lnTo>
                  <a:lnTo>
                    <a:pt x="83458" y="40806"/>
                  </a:lnTo>
                  <a:lnTo>
                    <a:pt x="93909" y="45310"/>
                  </a:lnTo>
                  <a:lnTo>
                    <a:pt x="99096" y="54386"/>
                  </a:lnTo>
                  <a:lnTo>
                    <a:pt x="101729" y="63394"/>
                  </a:lnTo>
                  <a:lnTo>
                    <a:pt x="101729" y="74756"/>
                  </a:lnTo>
                  <a:lnTo>
                    <a:pt x="99096" y="83764"/>
                  </a:lnTo>
                  <a:lnTo>
                    <a:pt x="93909" y="90554"/>
                  </a:lnTo>
                  <a:lnTo>
                    <a:pt x="83458" y="97344"/>
                  </a:lnTo>
                  <a:lnTo>
                    <a:pt x="75638" y="99630"/>
                  </a:lnTo>
                  <a:lnTo>
                    <a:pt x="65264" y="101915"/>
                  </a:lnTo>
                  <a:lnTo>
                    <a:pt x="54812" y="99630"/>
                  </a:lnTo>
                  <a:lnTo>
                    <a:pt x="44361" y="97344"/>
                  </a:lnTo>
                  <a:lnTo>
                    <a:pt x="36541" y="92840"/>
                  </a:lnTo>
                  <a:lnTo>
                    <a:pt x="28722" y="88336"/>
                  </a:lnTo>
                  <a:lnTo>
                    <a:pt x="23535" y="79260"/>
                  </a:lnTo>
                  <a:lnTo>
                    <a:pt x="20903" y="72470"/>
                  </a:lnTo>
                  <a:lnTo>
                    <a:pt x="18348" y="65680"/>
                  </a:lnTo>
                  <a:lnTo>
                    <a:pt x="20903" y="47596"/>
                  </a:lnTo>
                  <a:lnTo>
                    <a:pt x="28722" y="34016"/>
                  </a:lnTo>
                  <a:lnTo>
                    <a:pt x="33987" y="27226"/>
                  </a:lnTo>
                  <a:close/>
                  <a:moveTo>
                    <a:pt x="52180" y="67"/>
                  </a:moveTo>
                  <a:lnTo>
                    <a:pt x="46993" y="2285"/>
                  </a:lnTo>
                  <a:lnTo>
                    <a:pt x="33987" y="6857"/>
                  </a:lnTo>
                  <a:lnTo>
                    <a:pt x="20903" y="15865"/>
                  </a:lnTo>
                  <a:lnTo>
                    <a:pt x="13083" y="24941"/>
                  </a:lnTo>
                  <a:lnTo>
                    <a:pt x="5264" y="38521"/>
                  </a:lnTo>
                  <a:lnTo>
                    <a:pt x="77" y="52100"/>
                  </a:lnTo>
                  <a:lnTo>
                    <a:pt x="77" y="65680"/>
                  </a:lnTo>
                  <a:lnTo>
                    <a:pt x="5264" y="79260"/>
                  </a:lnTo>
                  <a:lnTo>
                    <a:pt x="10529" y="90554"/>
                  </a:lnTo>
                  <a:lnTo>
                    <a:pt x="20903" y="101915"/>
                  </a:lnTo>
                  <a:lnTo>
                    <a:pt x="33987" y="110924"/>
                  </a:lnTo>
                  <a:lnTo>
                    <a:pt x="46993" y="117714"/>
                  </a:lnTo>
                  <a:lnTo>
                    <a:pt x="62632" y="120000"/>
                  </a:lnTo>
                  <a:lnTo>
                    <a:pt x="78270" y="117714"/>
                  </a:lnTo>
                  <a:lnTo>
                    <a:pt x="91277" y="113210"/>
                  </a:lnTo>
                  <a:lnTo>
                    <a:pt x="101729" y="104134"/>
                  </a:lnTo>
                  <a:lnTo>
                    <a:pt x="109548" y="95126"/>
                  </a:lnTo>
                  <a:lnTo>
                    <a:pt x="117367" y="83764"/>
                  </a:lnTo>
                  <a:lnTo>
                    <a:pt x="120000" y="72470"/>
                  </a:lnTo>
                  <a:lnTo>
                    <a:pt x="120000" y="58890"/>
                  </a:lnTo>
                  <a:lnTo>
                    <a:pt x="114735" y="47596"/>
                  </a:lnTo>
                  <a:lnTo>
                    <a:pt x="106916" y="38521"/>
                  </a:lnTo>
                  <a:lnTo>
                    <a:pt x="93909" y="29445"/>
                  </a:lnTo>
                  <a:lnTo>
                    <a:pt x="80903" y="20436"/>
                  </a:lnTo>
                  <a:lnTo>
                    <a:pt x="65264" y="18151"/>
                  </a:lnTo>
                  <a:lnTo>
                    <a:pt x="52180" y="18151"/>
                  </a:lnTo>
                  <a:lnTo>
                    <a:pt x="46993" y="19630"/>
                  </a:lnTo>
                  <a:lnTo>
                    <a:pt x="46993" y="19630"/>
                  </a:lnTo>
                  <a:lnTo>
                    <a:pt x="49625" y="18151"/>
                  </a:lnTo>
                  <a:lnTo>
                    <a:pt x="57445" y="13647"/>
                  </a:lnTo>
                  <a:lnTo>
                    <a:pt x="62632" y="13647"/>
                  </a:lnTo>
                  <a:lnTo>
                    <a:pt x="70451" y="15865"/>
                  </a:lnTo>
                  <a:lnTo>
                    <a:pt x="80903" y="18151"/>
                  </a:lnTo>
                  <a:lnTo>
                    <a:pt x="80903" y="15865"/>
                  </a:lnTo>
                  <a:lnTo>
                    <a:pt x="83458" y="13647"/>
                  </a:lnTo>
                  <a:lnTo>
                    <a:pt x="80903" y="9075"/>
                  </a:lnTo>
                  <a:lnTo>
                    <a:pt x="75638" y="4571"/>
                  </a:lnTo>
                  <a:lnTo>
                    <a:pt x="67819" y="2285"/>
                  </a:lnTo>
                  <a:lnTo>
                    <a:pt x="6000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Shape 52"/>
            <p:cNvSpPr/>
            <p:nvPr/>
          </p:nvSpPr>
          <p:spPr>
            <a:xfrm>
              <a:off x="1076150" y="5162900"/>
              <a:ext cx="59775" cy="56424"/>
            </a:xfrm>
            <a:custGeom>
              <a:pathLst>
                <a:path extrusionOk="0" h="120000" w="120000">
                  <a:moveTo>
                    <a:pt x="87879" y="53"/>
                  </a:moveTo>
                  <a:lnTo>
                    <a:pt x="76035" y="1807"/>
                  </a:lnTo>
                  <a:lnTo>
                    <a:pt x="54102" y="7177"/>
                  </a:lnTo>
                  <a:lnTo>
                    <a:pt x="28757" y="12547"/>
                  </a:lnTo>
                  <a:lnTo>
                    <a:pt x="5069" y="19725"/>
                  </a:lnTo>
                  <a:lnTo>
                    <a:pt x="3412" y="16163"/>
                  </a:lnTo>
                  <a:lnTo>
                    <a:pt x="3412" y="14355"/>
                  </a:lnTo>
                  <a:lnTo>
                    <a:pt x="1706" y="14355"/>
                  </a:lnTo>
                  <a:lnTo>
                    <a:pt x="0" y="16163"/>
                  </a:lnTo>
                  <a:lnTo>
                    <a:pt x="0" y="30465"/>
                  </a:lnTo>
                  <a:lnTo>
                    <a:pt x="1706" y="44820"/>
                  </a:lnTo>
                  <a:lnTo>
                    <a:pt x="6775" y="71670"/>
                  </a:lnTo>
                  <a:lnTo>
                    <a:pt x="8481" y="96712"/>
                  </a:lnTo>
                  <a:lnTo>
                    <a:pt x="10138" y="107452"/>
                  </a:lnTo>
                  <a:lnTo>
                    <a:pt x="13550" y="120000"/>
                  </a:lnTo>
                  <a:lnTo>
                    <a:pt x="16913" y="120000"/>
                  </a:lnTo>
                  <a:lnTo>
                    <a:pt x="18619" y="118192"/>
                  </a:lnTo>
                  <a:lnTo>
                    <a:pt x="21982" y="120000"/>
                  </a:lnTo>
                  <a:lnTo>
                    <a:pt x="65897" y="114630"/>
                  </a:lnTo>
                  <a:lnTo>
                    <a:pt x="87879" y="111014"/>
                  </a:lnTo>
                  <a:lnTo>
                    <a:pt x="109861" y="103890"/>
                  </a:lnTo>
                  <a:lnTo>
                    <a:pt x="111518" y="105644"/>
                  </a:lnTo>
                  <a:lnTo>
                    <a:pt x="113224" y="105644"/>
                  </a:lnTo>
                  <a:lnTo>
                    <a:pt x="116587" y="102082"/>
                  </a:lnTo>
                  <a:lnTo>
                    <a:pt x="118293" y="98520"/>
                  </a:lnTo>
                  <a:lnTo>
                    <a:pt x="120000" y="93150"/>
                  </a:lnTo>
                  <a:lnTo>
                    <a:pt x="120000" y="87780"/>
                  </a:lnTo>
                  <a:lnTo>
                    <a:pt x="118293" y="77040"/>
                  </a:lnTo>
                  <a:lnTo>
                    <a:pt x="114930" y="66300"/>
                  </a:lnTo>
                  <a:lnTo>
                    <a:pt x="111518" y="34080"/>
                  </a:lnTo>
                  <a:lnTo>
                    <a:pt x="106449" y="16163"/>
                  </a:lnTo>
                  <a:lnTo>
                    <a:pt x="103086" y="8985"/>
                  </a:lnTo>
                  <a:lnTo>
                    <a:pt x="99723" y="3615"/>
                  </a:lnTo>
                  <a:lnTo>
                    <a:pt x="98017" y="3615"/>
                  </a:lnTo>
                  <a:lnTo>
                    <a:pt x="96311" y="16163"/>
                  </a:lnTo>
                  <a:lnTo>
                    <a:pt x="98017" y="26902"/>
                  </a:lnTo>
                  <a:lnTo>
                    <a:pt x="103086" y="51945"/>
                  </a:lnTo>
                  <a:lnTo>
                    <a:pt x="106449" y="75232"/>
                  </a:lnTo>
                  <a:lnTo>
                    <a:pt x="109861" y="98520"/>
                  </a:lnTo>
                  <a:lnTo>
                    <a:pt x="87879" y="98520"/>
                  </a:lnTo>
                  <a:lnTo>
                    <a:pt x="64240" y="100274"/>
                  </a:lnTo>
                  <a:lnTo>
                    <a:pt x="20276" y="109260"/>
                  </a:lnTo>
                  <a:lnTo>
                    <a:pt x="18619" y="109260"/>
                  </a:lnTo>
                  <a:lnTo>
                    <a:pt x="18619" y="98520"/>
                  </a:lnTo>
                  <a:lnTo>
                    <a:pt x="16913" y="85972"/>
                  </a:lnTo>
                  <a:lnTo>
                    <a:pt x="13550" y="62684"/>
                  </a:lnTo>
                  <a:lnTo>
                    <a:pt x="11844" y="46575"/>
                  </a:lnTo>
                  <a:lnTo>
                    <a:pt x="8481" y="28710"/>
                  </a:lnTo>
                  <a:lnTo>
                    <a:pt x="35483" y="21533"/>
                  </a:lnTo>
                  <a:lnTo>
                    <a:pt x="62534" y="16163"/>
                  </a:lnTo>
                  <a:lnTo>
                    <a:pt x="81104" y="12547"/>
                  </a:lnTo>
                  <a:lnTo>
                    <a:pt x="89585" y="8985"/>
                  </a:lnTo>
                  <a:lnTo>
                    <a:pt x="98017" y="3615"/>
                  </a:lnTo>
                  <a:lnTo>
                    <a:pt x="92948" y="1807"/>
                  </a:lnTo>
                  <a:lnTo>
                    <a:pt x="87879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2762075" y="4700825"/>
              <a:ext cx="125424" cy="712924"/>
            </a:xfrm>
            <a:custGeom>
              <a:pathLst>
                <a:path extrusionOk="0" h="120000" w="120000">
                  <a:moveTo>
                    <a:pt x="91799" y="0"/>
                  </a:moveTo>
                  <a:lnTo>
                    <a:pt x="84552" y="143"/>
                  </a:lnTo>
                  <a:lnTo>
                    <a:pt x="78118" y="425"/>
                  </a:lnTo>
                  <a:lnTo>
                    <a:pt x="70871" y="993"/>
                  </a:lnTo>
                  <a:lnTo>
                    <a:pt x="64436" y="1700"/>
                  </a:lnTo>
                  <a:lnTo>
                    <a:pt x="58792" y="2550"/>
                  </a:lnTo>
                  <a:lnTo>
                    <a:pt x="54773" y="3682"/>
                  </a:lnTo>
                  <a:lnTo>
                    <a:pt x="51544" y="4818"/>
                  </a:lnTo>
                  <a:lnTo>
                    <a:pt x="48315" y="5950"/>
                  </a:lnTo>
                  <a:lnTo>
                    <a:pt x="45899" y="7225"/>
                  </a:lnTo>
                  <a:lnTo>
                    <a:pt x="44297" y="8500"/>
                  </a:lnTo>
                  <a:lnTo>
                    <a:pt x="41881" y="11050"/>
                  </a:lnTo>
                  <a:lnTo>
                    <a:pt x="36236" y="19836"/>
                  </a:lnTo>
                  <a:lnTo>
                    <a:pt x="31405" y="28618"/>
                  </a:lnTo>
                  <a:lnTo>
                    <a:pt x="23368" y="46330"/>
                  </a:lnTo>
                  <a:lnTo>
                    <a:pt x="15307" y="64605"/>
                  </a:lnTo>
                  <a:lnTo>
                    <a:pt x="8060" y="82881"/>
                  </a:lnTo>
                  <a:lnTo>
                    <a:pt x="3229" y="101156"/>
                  </a:lnTo>
                  <a:lnTo>
                    <a:pt x="0" y="119431"/>
                  </a:lnTo>
                  <a:lnTo>
                    <a:pt x="0" y="119718"/>
                  </a:lnTo>
                  <a:lnTo>
                    <a:pt x="813" y="119856"/>
                  </a:lnTo>
                  <a:lnTo>
                    <a:pt x="3229" y="119999"/>
                  </a:lnTo>
                  <a:lnTo>
                    <a:pt x="5644" y="119856"/>
                  </a:lnTo>
                  <a:lnTo>
                    <a:pt x="6458" y="119718"/>
                  </a:lnTo>
                  <a:lnTo>
                    <a:pt x="6458" y="119431"/>
                  </a:lnTo>
                  <a:lnTo>
                    <a:pt x="9663" y="103706"/>
                  </a:lnTo>
                  <a:lnTo>
                    <a:pt x="14494" y="87981"/>
                  </a:lnTo>
                  <a:lnTo>
                    <a:pt x="19326" y="72255"/>
                  </a:lnTo>
                  <a:lnTo>
                    <a:pt x="24971" y="56387"/>
                  </a:lnTo>
                  <a:lnTo>
                    <a:pt x="32218" y="40662"/>
                  </a:lnTo>
                  <a:lnTo>
                    <a:pt x="40279" y="24936"/>
                  </a:lnTo>
                  <a:lnTo>
                    <a:pt x="44297" y="17286"/>
                  </a:lnTo>
                  <a:lnTo>
                    <a:pt x="46713" y="13318"/>
                  </a:lnTo>
                  <a:lnTo>
                    <a:pt x="49942" y="9493"/>
                  </a:lnTo>
                  <a:lnTo>
                    <a:pt x="51544" y="7793"/>
                  </a:lnTo>
                  <a:lnTo>
                    <a:pt x="54773" y="6093"/>
                  </a:lnTo>
                  <a:lnTo>
                    <a:pt x="59605" y="4532"/>
                  </a:lnTo>
                  <a:lnTo>
                    <a:pt x="65226" y="3118"/>
                  </a:lnTo>
                  <a:lnTo>
                    <a:pt x="70871" y="2268"/>
                  </a:lnTo>
                  <a:lnTo>
                    <a:pt x="76515" y="1700"/>
                  </a:lnTo>
                  <a:lnTo>
                    <a:pt x="82949" y="1275"/>
                  </a:lnTo>
                  <a:lnTo>
                    <a:pt x="90197" y="1131"/>
                  </a:lnTo>
                  <a:lnTo>
                    <a:pt x="97444" y="1131"/>
                  </a:lnTo>
                  <a:lnTo>
                    <a:pt x="104692" y="1418"/>
                  </a:lnTo>
                  <a:lnTo>
                    <a:pt x="111126" y="1843"/>
                  </a:lnTo>
                  <a:lnTo>
                    <a:pt x="117584" y="2406"/>
                  </a:lnTo>
                  <a:lnTo>
                    <a:pt x="119186" y="2550"/>
                  </a:lnTo>
                  <a:lnTo>
                    <a:pt x="120000" y="2406"/>
                  </a:lnTo>
                  <a:lnTo>
                    <a:pt x="120000" y="2125"/>
                  </a:lnTo>
                  <a:lnTo>
                    <a:pt x="119186" y="1843"/>
                  </a:lnTo>
                  <a:lnTo>
                    <a:pt x="112752" y="993"/>
                  </a:lnTo>
                  <a:lnTo>
                    <a:pt x="106294" y="568"/>
                  </a:lnTo>
                  <a:lnTo>
                    <a:pt x="99047" y="143"/>
                  </a:lnTo>
                  <a:lnTo>
                    <a:pt x="917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>
              <a:off x="1056775" y="5104825"/>
              <a:ext cx="57274" cy="63150"/>
            </a:xfrm>
            <a:custGeom>
              <a:pathLst>
                <a:path extrusionOk="0" h="120000" w="120000">
                  <a:moveTo>
                    <a:pt x="102348" y="8028"/>
                  </a:moveTo>
                  <a:lnTo>
                    <a:pt x="102348" y="30403"/>
                  </a:lnTo>
                  <a:lnTo>
                    <a:pt x="104076" y="52826"/>
                  </a:lnTo>
                  <a:lnTo>
                    <a:pt x="107638" y="75201"/>
                  </a:lnTo>
                  <a:lnTo>
                    <a:pt x="112928" y="96009"/>
                  </a:lnTo>
                  <a:lnTo>
                    <a:pt x="91767" y="97577"/>
                  </a:lnTo>
                  <a:lnTo>
                    <a:pt x="70606" y="100807"/>
                  </a:lnTo>
                  <a:lnTo>
                    <a:pt x="49445" y="103990"/>
                  </a:lnTo>
                  <a:lnTo>
                    <a:pt x="26503" y="105605"/>
                  </a:lnTo>
                  <a:lnTo>
                    <a:pt x="15923" y="62422"/>
                  </a:lnTo>
                  <a:lnTo>
                    <a:pt x="7123" y="19239"/>
                  </a:lnTo>
                  <a:lnTo>
                    <a:pt x="31793" y="19239"/>
                  </a:lnTo>
                  <a:lnTo>
                    <a:pt x="54735" y="16009"/>
                  </a:lnTo>
                  <a:lnTo>
                    <a:pt x="102348" y="8028"/>
                  </a:lnTo>
                  <a:close/>
                  <a:moveTo>
                    <a:pt x="102348" y="47"/>
                  </a:moveTo>
                  <a:lnTo>
                    <a:pt x="54735" y="6413"/>
                  </a:lnTo>
                  <a:lnTo>
                    <a:pt x="30013" y="9643"/>
                  </a:lnTo>
                  <a:lnTo>
                    <a:pt x="5342" y="12826"/>
                  </a:lnTo>
                  <a:lnTo>
                    <a:pt x="3561" y="14441"/>
                  </a:lnTo>
                  <a:lnTo>
                    <a:pt x="3561" y="16009"/>
                  </a:lnTo>
                  <a:lnTo>
                    <a:pt x="1833" y="17624"/>
                  </a:lnTo>
                  <a:lnTo>
                    <a:pt x="52" y="19239"/>
                  </a:lnTo>
                  <a:lnTo>
                    <a:pt x="1833" y="44798"/>
                  </a:lnTo>
                  <a:lnTo>
                    <a:pt x="5342" y="68788"/>
                  </a:lnTo>
                  <a:lnTo>
                    <a:pt x="12413" y="92779"/>
                  </a:lnTo>
                  <a:lnTo>
                    <a:pt x="19432" y="116769"/>
                  </a:lnTo>
                  <a:lnTo>
                    <a:pt x="21213" y="120000"/>
                  </a:lnTo>
                  <a:lnTo>
                    <a:pt x="24722" y="120000"/>
                  </a:lnTo>
                  <a:lnTo>
                    <a:pt x="28284" y="118384"/>
                  </a:lnTo>
                  <a:lnTo>
                    <a:pt x="28284" y="115201"/>
                  </a:lnTo>
                  <a:lnTo>
                    <a:pt x="28284" y="111971"/>
                  </a:lnTo>
                  <a:lnTo>
                    <a:pt x="72335" y="111971"/>
                  </a:lnTo>
                  <a:lnTo>
                    <a:pt x="93496" y="108788"/>
                  </a:lnTo>
                  <a:lnTo>
                    <a:pt x="112928" y="102375"/>
                  </a:lnTo>
                  <a:lnTo>
                    <a:pt x="116438" y="100807"/>
                  </a:lnTo>
                  <a:lnTo>
                    <a:pt x="114657" y="97577"/>
                  </a:lnTo>
                  <a:lnTo>
                    <a:pt x="118219" y="97577"/>
                  </a:lnTo>
                  <a:lnTo>
                    <a:pt x="119947" y="96009"/>
                  </a:lnTo>
                  <a:lnTo>
                    <a:pt x="119947" y="94394"/>
                  </a:lnTo>
                  <a:lnTo>
                    <a:pt x="118219" y="72019"/>
                  </a:lnTo>
                  <a:lnTo>
                    <a:pt x="116438" y="51211"/>
                  </a:lnTo>
                  <a:lnTo>
                    <a:pt x="111147" y="28836"/>
                  </a:lnTo>
                  <a:lnTo>
                    <a:pt x="105857" y="6413"/>
                  </a:lnTo>
                  <a:lnTo>
                    <a:pt x="107638" y="4845"/>
                  </a:lnTo>
                  <a:lnTo>
                    <a:pt x="107638" y="1615"/>
                  </a:lnTo>
                  <a:lnTo>
                    <a:pt x="105857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3645850" y="4022400"/>
              <a:ext cx="40424" cy="10125"/>
            </a:xfrm>
            <a:custGeom>
              <a:pathLst>
                <a:path extrusionOk="0" h="120000" w="120000">
                  <a:moveTo>
                    <a:pt x="12541" y="296"/>
                  </a:moveTo>
                  <a:lnTo>
                    <a:pt x="7569" y="10074"/>
                  </a:lnTo>
                  <a:lnTo>
                    <a:pt x="74" y="20148"/>
                  </a:lnTo>
                  <a:lnTo>
                    <a:pt x="74" y="30222"/>
                  </a:lnTo>
                  <a:lnTo>
                    <a:pt x="5046" y="50074"/>
                  </a:lnTo>
                  <a:lnTo>
                    <a:pt x="12541" y="60148"/>
                  </a:lnTo>
                  <a:lnTo>
                    <a:pt x="25009" y="80000"/>
                  </a:lnTo>
                  <a:lnTo>
                    <a:pt x="54990" y="90074"/>
                  </a:lnTo>
                  <a:lnTo>
                    <a:pt x="84972" y="109925"/>
                  </a:lnTo>
                  <a:lnTo>
                    <a:pt x="102486" y="120000"/>
                  </a:lnTo>
                  <a:lnTo>
                    <a:pt x="117476" y="109925"/>
                  </a:lnTo>
                  <a:lnTo>
                    <a:pt x="119999" y="99851"/>
                  </a:lnTo>
                  <a:lnTo>
                    <a:pt x="119999" y="90074"/>
                  </a:lnTo>
                  <a:lnTo>
                    <a:pt x="119999" y="69925"/>
                  </a:lnTo>
                  <a:lnTo>
                    <a:pt x="117476" y="60148"/>
                  </a:lnTo>
                  <a:lnTo>
                    <a:pt x="105009" y="40000"/>
                  </a:lnTo>
                  <a:lnTo>
                    <a:pt x="87495" y="30222"/>
                  </a:lnTo>
                  <a:lnTo>
                    <a:pt x="57513" y="20148"/>
                  </a:lnTo>
                  <a:lnTo>
                    <a:pt x="27532" y="2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3509500" y="3976950"/>
              <a:ext cx="259274" cy="457900"/>
            </a:xfrm>
            <a:custGeom>
              <a:pathLst>
                <a:path extrusionOk="0" h="120000" w="120000">
                  <a:moveTo>
                    <a:pt x="39352" y="1107"/>
                  </a:moveTo>
                  <a:lnTo>
                    <a:pt x="42464" y="1768"/>
                  </a:lnTo>
                  <a:lnTo>
                    <a:pt x="45970" y="2207"/>
                  </a:lnTo>
                  <a:lnTo>
                    <a:pt x="53375" y="2653"/>
                  </a:lnTo>
                  <a:lnTo>
                    <a:pt x="74017" y="3976"/>
                  </a:lnTo>
                  <a:lnTo>
                    <a:pt x="97402" y="5739"/>
                  </a:lnTo>
                  <a:lnTo>
                    <a:pt x="102458" y="6178"/>
                  </a:lnTo>
                  <a:lnTo>
                    <a:pt x="105189" y="6400"/>
                  </a:lnTo>
                  <a:lnTo>
                    <a:pt x="107920" y="6839"/>
                  </a:lnTo>
                  <a:lnTo>
                    <a:pt x="110639" y="7285"/>
                  </a:lnTo>
                  <a:lnTo>
                    <a:pt x="112976" y="7947"/>
                  </a:lnTo>
                  <a:lnTo>
                    <a:pt x="114932" y="9047"/>
                  </a:lnTo>
                  <a:lnTo>
                    <a:pt x="116100" y="10371"/>
                  </a:lnTo>
                  <a:lnTo>
                    <a:pt x="116482" y="10594"/>
                  </a:lnTo>
                  <a:lnTo>
                    <a:pt x="117269" y="10810"/>
                  </a:lnTo>
                  <a:lnTo>
                    <a:pt x="117651" y="16326"/>
                  </a:lnTo>
                  <a:lnTo>
                    <a:pt x="117651" y="18973"/>
                  </a:lnTo>
                  <a:lnTo>
                    <a:pt x="117651" y="21620"/>
                  </a:lnTo>
                  <a:lnTo>
                    <a:pt x="116875" y="25367"/>
                  </a:lnTo>
                  <a:lnTo>
                    <a:pt x="115313" y="28899"/>
                  </a:lnTo>
                  <a:lnTo>
                    <a:pt x="112594" y="36178"/>
                  </a:lnTo>
                  <a:lnTo>
                    <a:pt x="110639" y="42133"/>
                  </a:lnTo>
                  <a:lnTo>
                    <a:pt x="109088" y="48311"/>
                  </a:lnTo>
                  <a:lnTo>
                    <a:pt x="106751" y="60661"/>
                  </a:lnTo>
                  <a:lnTo>
                    <a:pt x="104414" y="74780"/>
                  </a:lnTo>
                  <a:lnTo>
                    <a:pt x="101290" y="88899"/>
                  </a:lnTo>
                  <a:lnTo>
                    <a:pt x="99739" y="95293"/>
                  </a:lnTo>
                  <a:lnTo>
                    <a:pt x="97784" y="101471"/>
                  </a:lnTo>
                  <a:lnTo>
                    <a:pt x="95840" y="107650"/>
                  </a:lnTo>
                  <a:lnTo>
                    <a:pt x="94278" y="113821"/>
                  </a:lnTo>
                  <a:lnTo>
                    <a:pt x="92727" y="115145"/>
                  </a:lnTo>
                  <a:lnTo>
                    <a:pt x="90772" y="116252"/>
                  </a:lnTo>
                  <a:lnTo>
                    <a:pt x="88828" y="117130"/>
                  </a:lnTo>
                  <a:lnTo>
                    <a:pt x="86491" y="117792"/>
                  </a:lnTo>
                  <a:lnTo>
                    <a:pt x="84153" y="118237"/>
                  </a:lnTo>
                  <a:lnTo>
                    <a:pt x="81423" y="118453"/>
                  </a:lnTo>
                  <a:lnTo>
                    <a:pt x="75186" y="118453"/>
                  </a:lnTo>
                  <a:lnTo>
                    <a:pt x="50645" y="117353"/>
                  </a:lnTo>
                  <a:lnTo>
                    <a:pt x="38958" y="116914"/>
                  </a:lnTo>
                  <a:lnTo>
                    <a:pt x="33115" y="116691"/>
                  </a:lnTo>
                  <a:lnTo>
                    <a:pt x="27665" y="116252"/>
                  </a:lnTo>
                  <a:lnTo>
                    <a:pt x="23384" y="115806"/>
                  </a:lnTo>
                  <a:lnTo>
                    <a:pt x="19091" y="115145"/>
                  </a:lnTo>
                  <a:lnTo>
                    <a:pt x="19878" y="114706"/>
                  </a:lnTo>
                  <a:lnTo>
                    <a:pt x="19485" y="114044"/>
                  </a:lnTo>
                  <a:lnTo>
                    <a:pt x="19091" y="113821"/>
                  </a:lnTo>
                  <a:lnTo>
                    <a:pt x="17923" y="113605"/>
                  </a:lnTo>
                  <a:lnTo>
                    <a:pt x="15979" y="114044"/>
                  </a:lnTo>
                  <a:lnTo>
                    <a:pt x="14035" y="114267"/>
                  </a:lnTo>
                  <a:lnTo>
                    <a:pt x="12473" y="114267"/>
                  </a:lnTo>
                  <a:lnTo>
                    <a:pt x="10911" y="114044"/>
                  </a:lnTo>
                  <a:lnTo>
                    <a:pt x="9742" y="113821"/>
                  </a:lnTo>
                  <a:lnTo>
                    <a:pt x="8192" y="113382"/>
                  </a:lnTo>
                  <a:lnTo>
                    <a:pt x="7405" y="112721"/>
                  </a:lnTo>
                  <a:lnTo>
                    <a:pt x="6236" y="112059"/>
                  </a:lnTo>
                  <a:lnTo>
                    <a:pt x="5067" y="110297"/>
                  </a:lnTo>
                  <a:lnTo>
                    <a:pt x="4292" y="108311"/>
                  </a:lnTo>
                  <a:lnTo>
                    <a:pt x="3517" y="106103"/>
                  </a:lnTo>
                  <a:lnTo>
                    <a:pt x="3517" y="103679"/>
                  </a:lnTo>
                  <a:lnTo>
                    <a:pt x="3517" y="101026"/>
                  </a:lnTo>
                  <a:lnTo>
                    <a:pt x="3899" y="98379"/>
                  </a:lnTo>
                  <a:lnTo>
                    <a:pt x="5067" y="93308"/>
                  </a:lnTo>
                  <a:lnTo>
                    <a:pt x="7023" y="86029"/>
                  </a:lnTo>
                  <a:lnTo>
                    <a:pt x="14035" y="58237"/>
                  </a:lnTo>
                  <a:lnTo>
                    <a:pt x="21428" y="30222"/>
                  </a:lnTo>
                  <a:lnTo>
                    <a:pt x="24934" y="16326"/>
                  </a:lnTo>
                  <a:lnTo>
                    <a:pt x="25721" y="12133"/>
                  </a:lnTo>
                  <a:lnTo>
                    <a:pt x="26496" y="9486"/>
                  </a:lnTo>
                  <a:lnTo>
                    <a:pt x="28059" y="6839"/>
                  </a:lnTo>
                  <a:lnTo>
                    <a:pt x="29609" y="4638"/>
                  </a:lnTo>
                  <a:lnTo>
                    <a:pt x="30778" y="3531"/>
                  </a:lnTo>
                  <a:lnTo>
                    <a:pt x="31946" y="2653"/>
                  </a:lnTo>
                  <a:lnTo>
                    <a:pt x="33115" y="1991"/>
                  </a:lnTo>
                  <a:lnTo>
                    <a:pt x="34677" y="1329"/>
                  </a:lnTo>
                  <a:lnTo>
                    <a:pt x="36621" y="1107"/>
                  </a:lnTo>
                  <a:close/>
                  <a:moveTo>
                    <a:pt x="34284" y="6"/>
                  </a:moveTo>
                  <a:lnTo>
                    <a:pt x="32340" y="445"/>
                  </a:lnTo>
                  <a:lnTo>
                    <a:pt x="30396" y="1107"/>
                  </a:lnTo>
                  <a:lnTo>
                    <a:pt x="28834" y="2207"/>
                  </a:lnTo>
                  <a:lnTo>
                    <a:pt x="27272" y="3754"/>
                  </a:lnTo>
                  <a:lnTo>
                    <a:pt x="26103" y="5300"/>
                  </a:lnTo>
                  <a:lnTo>
                    <a:pt x="25328" y="7062"/>
                  </a:lnTo>
                  <a:lnTo>
                    <a:pt x="23766" y="10594"/>
                  </a:lnTo>
                  <a:lnTo>
                    <a:pt x="22597" y="14118"/>
                  </a:lnTo>
                  <a:lnTo>
                    <a:pt x="21428" y="19412"/>
                  </a:lnTo>
                  <a:lnTo>
                    <a:pt x="10529" y="61323"/>
                  </a:lnTo>
                  <a:lnTo>
                    <a:pt x="5461" y="80297"/>
                  </a:lnTo>
                  <a:lnTo>
                    <a:pt x="3124" y="89777"/>
                  </a:lnTo>
                  <a:lnTo>
                    <a:pt x="786" y="99486"/>
                  </a:lnTo>
                  <a:lnTo>
                    <a:pt x="393" y="102795"/>
                  </a:lnTo>
                  <a:lnTo>
                    <a:pt x="11" y="104557"/>
                  </a:lnTo>
                  <a:lnTo>
                    <a:pt x="393" y="106326"/>
                  </a:lnTo>
                  <a:lnTo>
                    <a:pt x="786" y="108311"/>
                  </a:lnTo>
                  <a:lnTo>
                    <a:pt x="1562" y="109851"/>
                  </a:lnTo>
                  <a:lnTo>
                    <a:pt x="2730" y="111620"/>
                  </a:lnTo>
                  <a:lnTo>
                    <a:pt x="4292" y="112943"/>
                  </a:lnTo>
                  <a:lnTo>
                    <a:pt x="7023" y="114267"/>
                  </a:lnTo>
                  <a:lnTo>
                    <a:pt x="9742" y="115145"/>
                  </a:lnTo>
                  <a:lnTo>
                    <a:pt x="12473" y="115806"/>
                  </a:lnTo>
                  <a:lnTo>
                    <a:pt x="15585" y="115806"/>
                  </a:lnTo>
                  <a:lnTo>
                    <a:pt x="24159" y="117130"/>
                  </a:lnTo>
                  <a:lnTo>
                    <a:pt x="28440" y="117792"/>
                  </a:lnTo>
                  <a:lnTo>
                    <a:pt x="32733" y="118237"/>
                  </a:lnTo>
                  <a:lnTo>
                    <a:pt x="47925" y="118899"/>
                  </a:lnTo>
                  <a:lnTo>
                    <a:pt x="63118" y="119561"/>
                  </a:lnTo>
                  <a:lnTo>
                    <a:pt x="72849" y="120000"/>
                  </a:lnTo>
                  <a:lnTo>
                    <a:pt x="83760" y="120000"/>
                  </a:lnTo>
                  <a:lnTo>
                    <a:pt x="86491" y="119561"/>
                  </a:lnTo>
                  <a:lnTo>
                    <a:pt x="88828" y="119115"/>
                  </a:lnTo>
                  <a:lnTo>
                    <a:pt x="91165" y="118676"/>
                  </a:lnTo>
                  <a:lnTo>
                    <a:pt x="93109" y="118014"/>
                  </a:lnTo>
                  <a:lnTo>
                    <a:pt x="95065" y="116914"/>
                  </a:lnTo>
                  <a:lnTo>
                    <a:pt x="96233" y="115806"/>
                  </a:lnTo>
                  <a:lnTo>
                    <a:pt x="97402" y="114483"/>
                  </a:lnTo>
                  <a:lnTo>
                    <a:pt x="97784" y="112721"/>
                  </a:lnTo>
                  <a:lnTo>
                    <a:pt x="97784" y="112282"/>
                  </a:lnTo>
                  <a:lnTo>
                    <a:pt x="100121" y="106103"/>
                  </a:lnTo>
                  <a:lnTo>
                    <a:pt x="102076" y="99925"/>
                  </a:lnTo>
                  <a:lnTo>
                    <a:pt x="103627" y="93747"/>
                  </a:lnTo>
                  <a:lnTo>
                    <a:pt x="105189" y="87353"/>
                  </a:lnTo>
                  <a:lnTo>
                    <a:pt x="107526" y="74780"/>
                  </a:lnTo>
                  <a:lnTo>
                    <a:pt x="109470" y="62207"/>
                  </a:lnTo>
                  <a:lnTo>
                    <a:pt x="110639" y="55367"/>
                  </a:lnTo>
                  <a:lnTo>
                    <a:pt x="111807" y="48528"/>
                  </a:lnTo>
                  <a:lnTo>
                    <a:pt x="113369" y="41694"/>
                  </a:lnTo>
                  <a:lnTo>
                    <a:pt x="115707" y="34854"/>
                  </a:lnTo>
                  <a:lnTo>
                    <a:pt x="118044" y="28899"/>
                  </a:lnTo>
                  <a:lnTo>
                    <a:pt x="118819" y="25813"/>
                  </a:lnTo>
                  <a:lnTo>
                    <a:pt x="119606" y="22721"/>
                  </a:lnTo>
                  <a:lnTo>
                    <a:pt x="119988" y="19635"/>
                  </a:lnTo>
                  <a:lnTo>
                    <a:pt x="119988" y="16549"/>
                  </a:lnTo>
                  <a:lnTo>
                    <a:pt x="119606" y="13457"/>
                  </a:lnTo>
                  <a:lnTo>
                    <a:pt x="118437" y="10371"/>
                  </a:lnTo>
                  <a:lnTo>
                    <a:pt x="118819" y="10148"/>
                  </a:lnTo>
                  <a:lnTo>
                    <a:pt x="118437" y="9932"/>
                  </a:lnTo>
                  <a:lnTo>
                    <a:pt x="117651" y="8825"/>
                  </a:lnTo>
                  <a:lnTo>
                    <a:pt x="116482" y="7947"/>
                  </a:lnTo>
                  <a:lnTo>
                    <a:pt x="114932" y="7285"/>
                  </a:lnTo>
                  <a:lnTo>
                    <a:pt x="113369" y="6623"/>
                  </a:lnTo>
                  <a:lnTo>
                    <a:pt x="109864" y="5516"/>
                  </a:lnTo>
                  <a:lnTo>
                    <a:pt x="105582" y="4854"/>
                  </a:lnTo>
                  <a:lnTo>
                    <a:pt x="101290" y="4415"/>
                  </a:lnTo>
                  <a:lnTo>
                    <a:pt x="97008" y="4193"/>
                  </a:lnTo>
                  <a:lnTo>
                    <a:pt x="89210" y="3754"/>
                  </a:lnTo>
                  <a:lnTo>
                    <a:pt x="65062" y="1991"/>
                  </a:lnTo>
                  <a:lnTo>
                    <a:pt x="52600" y="884"/>
                  </a:lnTo>
                  <a:lnTo>
                    <a:pt x="45970" y="445"/>
                  </a:lnTo>
                  <a:lnTo>
                    <a:pt x="42857" y="445"/>
                  </a:lnTo>
                  <a:lnTo>
                    <a:pt x="39745" y="668"/>
                  </a:lnTo>
                  <a:lnTo>
                    <a:pt x="39745" y="445"/>
                  </a:lnTo>
                  <a:lnTo>
                    <a:pt x="39352" y="445"/>
                  </a:lnTo>
                  <a:lnTo>
                    <a:pt x="36621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725150" y="2891150"/>
              <a:ext cx="2679175" cy="790399"/>
            </a:xfrm>
            <a:custGeom>
              <a:pathLst>
                <a:path extrusionOk="0" h="120000" w="120000">
                  <a:moveTo>
                    <a:pt x="110687" y="33738"/>
                  </a:moveTo>
                  <a:lnTo>
                    <a:pt x="111365" y="34376"/>
                  </a:lnTo>
                  <a:lnTo>
                    <a:pt x="112044" y="34888"/>
                  </a:lnTo>
                  <a:lnTo>
                    <a:pt x="112760" y="35526"/>
                  </a:lnTo>
                  <a:lnTo>
                    <a:pt x="113439" y="36167"/>
                  </a:lnTo>
                  <a:lnTo>
                    <a:pt x="114268" y="37188"/>
                  </a:lnTo>
                  <a:lnTo>
                    <a:pt x="115097" y="38593"/>
                  </a:lnTo>
                  <a:lnTo>
                    <a:pt x="115889" y="40126"/>
                  </a:lnTo>
                  <a:lnTo>
                    <a:pt x="116606" y="42047"/>
                  </a:lnTo>
                  <a:lnTo>
                    <a:pt x="117209" y="43705"/>
                  </a:lnTo>
                  <a:lnTo>
                    <a:pt x="117736" y="45751"/>
                  </a:lnTo>
                  <a:lnTo>
                    <a:pt x="118189" y="47797"/>
                  </a:lnTo>
                  <a:lnTo>
                    <a:pt x="118603" y="50097"/>
                  </a:lnTo>
                  <a:lnTo>
                    <a:pt x="118942" y="52397"/>
                  </a:lnTo>
                  <a:lnTo>
                    <a:pt x="119245" y="54822"/>
                  </a:lnTo>
                  <a:lnTo>
                    <a:pt x="119471" y="57381"/>
                  </a:lnTo>
                  <a:lnTo>
                    <a:pt x="119621" y="59935"/>
                  </a:lnTo>
                  <a:lnTo>
                    <a:pt x="119508" y="60064"/>
                  </a:lnTo>
                  <a:lnTo>
                    <a:pt x="119358" y="60064"/>
                  </a:lnTo>
                  <a:lnTo>
                    <a:pt x="119245" y="60189"/>
                  </a:lnTo>
                  <a:lnTo>
                    <a:pt x="119207" y="60318"/>
                  </a:lnTo>
                  <a:lnTo>
                    <a:pt x="119169" y="60447"/>
                  </a:lnTo>
                  <a:lnTo>
                    <a:pt x="119169" y="60573"/>
                  </a:lnTo>
                  <a:lnTo>
                    <a:pt x="119207" y="60702"/>
                  </a:lnTo>
                  <a:lnTo>
                    <a:pt x="119320" y="60831"/>
                  </a:lnTo>
                  <a:lnTo>
                    <a:pt x="119433" y="60956"/>
                  </a:lnTo>
                  <a:lnTo>
                    <a:pt x="119659" y="60831"/>
                  </a:lnTo>
                  <a:lnTo>
                    <a:pt x="119734" y="61723"/>
                  </a:lnTo>
                  <a:lnTo>
                    <a:pt x="119734" y="61852"/>
                  </a:lnTo>
                  <a:lnTo>
                    <a:pt x="119810" y="61981"/>
                  </a:lnTo>
                  <a:lnTo>
                    <a:pt x="119772" y="64406"/>
                  </a:lnTo>
                  <a:lnTo>
                    <a:pt x="119282" y="64664"/>
                  </a:lnTo>
                  <a:lnTo>
                    <a:pt x="119245" y="63639"/>
                  </a:lnTo>
                  <a:lnTo>
                    <a:pt x="119207" y="62747"/>
                  </a:lnTo>
                  <a:lnTo>
                    <a:pt x="119245" y="62364"/>
                  </a:lnTo>
                  <a:lnTo>
                    <a:pt x="119169" y="61085"/>
                  </a:lnTo>
                  <a:lnTo>
                    <a:pt x="119056" y="59806"/>
                  </a:lnTo>
                  <a:lnTo>
                    <a:pt x="118906" y="58531"/>
                  </a:lnTo>
                  <a:lnTo>
                    <a:pt x="118754" y="57381"/>
                  </a:lnTo>
                  <a:lnTo>
                    <a:pt x="118566" y="56231"/>
                  </a:lnTo>
                  <a:lnTo>
                    <a:pt x="118340" y="55080"/>
                  </a:lnTo>
                  <a:lnTo>
                    <a:pt x="117888" y="52906"/>
                  </a:lnTo>
                  <a:lnTo>
                    <a:pt x="117359" y="50989"/>
                  </a:lnTo>
                  <a:lnTo>
                    <a:pt x="116757" y="49072"/>
                  </a:lnTo>
                  <a:lnTo>
                    <a:pt x="116153" y="47284"/>
                  </a:lnTo>
                  <a:lnTo>
                    <a:pt x="115550" y="45751"/>
                  </a:lnTo>
                  <a:lnTo>
                    <a:pt x="114871" y="43963"/>
                  </a:lnTo>
                  <a:lnTo>
                    <a:pt x="114154" y="42555"/>
                  </a:lnTo>
                  <a:lnTo>
                    <a:pt x="113401" y="41280"/>
                  </a:lnTo>
                  <a:lnTo>
                    <a:pt x="112647" y="40126"/>
                  </a:lnTo>
                  <a:lnTo>
                    <a:pt x="111969" y="39234"/>
                  </a:lnTo>
                  <a:lnTo>
                    <a:pt x="111252" y="38593"/>
                  </a:lnTo>
                  <a:lnTo>
                    <a:pt x="110535" y="37955"/>
                  </a:lnTo>
                  <a:lnTo>
                    <a:pt x="110159" y="37826"/>
                  </a:lnTo>
                  <a:lnTo>
                    <a:pt x="109782" y="37701"/>
                  </a:lnTo>
                  <a:lnTo>
                    <a:pt x="110687" y="33738"/>
                  </a:lnTo>
                  <a:close/>
                  <a:moveTo>
                    <a:pt x="119056" y="75398"/>
                  </a:moveTo>
                  <a:lnTo>
                    <a:pt x="119132" y="75527"/>
                  </a:lnTo>
                  <a:lnTo>
                    <a:pt x="119056" y="77060"/>
                  </a:lnTo>
                  <a:lnTo>
                    <a:pt x="118981" y="78336"/>
                  </a:lnTo>
                  <a:lnTo>
                    <a:pt x="118906" y="78848"/>
                  </a:lnTo>
                  <a:lnTo>
                    <a:pt x="118867" y="79486"/>
                  </a:lnTo>
                  <a:lnTo>
                    <a:pt x="118754" y="78977"/>
                  </a:lnTo>
                  <a:lnTo>
                    <a:pt x="118716" y="78336"/>
                  </a:lnTo>
                  <a:lnTo>
                    <a:pt x="118716" y="77698"/>
                  </a:lnTo>
                  <a:lnTo>
                    <a:pt x="118792" y="77060"/>
                  </a:lnTo>
                  <a:lnTo>
                    <a:pt x="118906" y="76165"/>
                  </a:lnTo>
                  <a:lnTo>
                    <a:pt x="119056" y="75398"/>
                  </a:lnTo>
                  <a:close/>
                  <a:moveTo>
                    <a:pt x="102694" y="76548"/>
                  </a:moveTo>
                  <a:lnTo>
                    <a:pt x="102883" y="76677"/>
                  </a:lnTo>
                  <a:lnTo>
                    <a:pt x="102807" y="78719"/>
                  </a:lnTo>
                  <a:lnTo>
                    <a:pt x="102770" y="80894"/>
                  </a:lnTo>
                  <a:lnTo>
                    <a:pt x="102732" y="78719"/>
                  </a:lnTo>
                  <a:lnTo>
                    <a:pt x="102694" y="76548"/>
                  </a:lnTo>
                  <a:close/>
                  <a:moveTo>
                    <a:pt x="71668" y="54056"/>
                  </a:moveTo>
                  <a:lnTo>
                    <a:pt x="71668" y="54185"/>
                  </a:lnTo>
                  <a:lnTo>
                    <a:pt x="71668" y="54439"/>
                  </a:lnTo>
                  <a:lnTo>
                    <a:pt x="71931" y="56356"/>
                  </a:lnTo>
                  <a:lnTo>
                    <a:pt x="72195" y="58402"/>
                  </a:lnTo>
                  <a:lnTo>
                    <a:pt x="72383" y="60447"/>
                  </a:lnTo>
                  <a:lnTo>
                    <a:pt x="72573" y="62618"/>
                  </a:lnTo>
                  <a:lnTo>
                    <a:pt x="72686" y="64664"/>
                  </a:lnTo>
                  <a:lnTo>
                    <a:pt x="72761" y="66835"/>
                  </a:lnTo>
                  <a:lnTo>
                    <a:pt x="72799" y="69006"/>
                  </a:lnTo>
                  <a:lnTo>
                    <a:pt x="72723" y="71181"/>
                  </a:lnTo>
                  <a:lnTo>
                    <a:pt x="72648" y="72331"/>
                  </a:lnTo>
                  <a:lnTo>
                    <a:pt x="72573" y="73352"/>
                  </a:lnTo>
                  <a:lnTo>
                    <a:pt x="72459" y="74248"/>
                  </a:lnTo>
                  <a:lnTo>
                    <a:pt x="72308" y="75144"/>
                  </a:lnTo>
                  <a:lnTo>
                    <a:pt x="72157" y="76036"/>
                  </a:lnTo>
                  <a:lnTo>
                    <a:pt x="71969" y="76802"/>
                  </a:lnTo>
                  <a:lnTo>
                    <a:pt x="71781" y="77569"/>
                  </a:lnTo>
                  <a:lnTo>
                    <a:pt x="71592" y="78336"/>
                  </a:lnTo>
                  <a:lnTo>
                    <a:pt x="71102" y="79486"/>
                  </a:lnTo>
                  <a:lnTo>
                    <a:pt x="70612" y="80511"/>
                  </a:lnTo>
                  <a:lnTo>
                    <a:pt x="70046" y="81148"/>
                  </a:lnTo>
                  <a:lnTo>
                    <a:pt x="69406" y="81786"/>
                  </a:lnTo>
                  <a:lnTo>
                    <a:pt x="68802" y="82044"/>
                  </a:lnTo>
                  <a:lnTo>
                    <a:pt x="68199" y="82298"/>
                  </a:lnTo>
                  <a:lnTo>
                    <a:pt x="67558" y="82427"/>
                  </a:lnTo>
                  <a:lnTo>
                    <a:pt x="66955" y="82553"/>
                  </a:lnTo>
                  <a:lnTo>
                    <a:pt x="64467" y="82553"/>
                  </a:lnTo>
                  <a:lnTo>
                    <a:pt x="59113" y="82936"/>
                  </a:lnTo>
                  <a:lnTo>
                    <a:pt x="53798" y="83194"/>
                  </a:lnTo>
                  <a:lnTo>
                    <a:pt x="48482" y="83577"/>
                  </a:lnTo>
                  <a:lnTo>
                    <a:pt x="48105" y="83448"/>
                  </a:lnTo>
                  <a:lnTo>
                    <a:pt x="47766" y="83319"/>
                  </a:lnTo>
                  <a:lnTo>
                    <a:pt x="47426" y="82936"/>
                  </a:lnTo>
                  <a:lnTo>
                    <a:pt x="47162" y="82427"/>
                  </a:lnTo>
                  <a:lnTo>
                    <a:pt x="46899" y="81915"/>
                  </a:lnTo>
                  <a:lnTo>
                    <a:pt x="46710" y="81148"/>
                  </a:lnTo>
                  <a:lnTo>
                    <a:pt x="46484" y="80382"/>
                  </a:lnTo>
                  <a:lnTo>
                    <a:pt x="46334" y="79486"/>
                  </a:lnTo>
                  <a:lnTo>
                    <a:pt x="46182" y="78594"/>
                  </a:lnTo>
                  <a:lnTo>
                    <a:pt x="46069" y="77569"/>
                  </a:lnTo>
                  <a:lnTo>
                    <a:pt x="45843" y="75398"/>
                  </a:lnTo>
                  <a:lnTo>
                    <a:pt x="45730" y="73098"/>
                  </a:lnTo>
                  <a:lnTo>
                    <a:pt x="45617" y="70927"/>
                  </a:lnTo>
                  <a:lnTo>
                    <a:pt x="45542" y="68752"/>
                  </a:lnTo>
                  <a:lnTo>
                    <a:pt x="45542" y="66706"/>
                  </a:lnTo>
                  <a:lnTo>
                    <a:pt x="45579" y="64664"/>
                  </a:lnTo>
                  <a:lnTo>
                    <a:pt x="45617" y="62618"/>
                  </a:lnTo>
                  <a:lnTo>
                    <a:pt x="45730" y="60573"/>
                  </a:lnTo>
                  <a:lnTo>
                    <a:pt x="45843" y="58531"/>
                  </a:lnTo>
                  <a:lnTo>
                    <a:pt x="45994" y="56485"/>
                  </a:lnTo>
                  <a:lnTo>
                    <a:pt x="46144" y="54439"/>
                  </a:lnTo>
                  <a:lnTo>
                    <a:pt x="58925" y="54056"/>
                  </a:lnTo>
                  <a:close/>
                  <a:moveTo>
                    <a:pt x="99980" y="78336"/>
                  </a:moveTo>
                  <a:lnTo>
                    <a:pt x="100018" y="78848"/>
                  </a:lnTo>
                  <a:lnTo>
                    <a:pt x="100093" y="79232"/>
                  </a:lnTo>
                  <a:lnTo>
                    <a:pt x="100169" y="79486"/>
                  </a:lnTo>
                  <a:lnTo>
                    <a:pt x="100282" y="79744"/>
                  </a:lnTo>
                  <a:lnTo>
                    <a:pt x="100545" y="79869"/>
                  </a:lnTo>
                  <a:lnTo>
                    <a:pt x="100696" y="79998"/>
                  </a:lnTo>
                  <a:lnTo>
                    <a:pt x="100809" y="79869"/>
                  </a:lnTo>
                  <a:lnTo>
                    <a:pt x="100696" y="83961"/>
                  </a:lnTo>
                  <a:lnTo>
                    <a:pt x="100621" y="88178"/>
                  </a:lnTo>
                  <a:lnTo>
                    <a:pt x="100508" y="96482"/>
                  </a:lnTo>
                  <a:lnTo>
                    <a:pt x="100282" y="96866"/>
                  </a:lnTo>
                  <a:lnTo>
                    <a:pt x="100093" y="97378"/>
                  </a:lnTo>
                  <a:lnTo>
                    <a:pt x="99943" y="97887"/>
                  </a:lnTo>
                  <a:lnTo>
                    <a:pt x="99829" y="98528"/>
                  </a:lnTo>
                  <a:lnTo>
                    <a:pt x="99791" y="97887"/>
                  </a:lnTo>
                  <a:lnTo>
                    <a:pt x="99753" y="97887"/>
                  </a:lnTo>
                  <a:lnTo>
                    <a:pt x="99640" y="95332"/>
                  </a:lnTo>
                  <a:lnTo>
                    <a:pt x="99640" y="92778"/>
                  </a:lnTo>
                  <a:lnTo>
                    <a:pt x="99640" y="90220"/>
                  </a:lnTo>
                  <a:lnTo>
                    <a:pt x="99678" y="87665"/>
                  </a:lnTo>
                  <a:lnTo>
                    <a:pt x="99716" y="84469"/>
                  </a:lnTo>
                  <a:lnTo>
                    <a:pt x="99753" y="82936"/>
                  </a:lnTo>
                  <a:lnTo>
                    <a:pt x="99829" y="81403"/>
                  </a:lnTo>
                  <a:lnTo>
                    <a:pt x="99905" y="79869"/>
                  </a:lnTo>
                  <a:lnTo>
                    <a:pt x="99943" y="79102"/>
                  </a:lnTo>
                  <a:lnTo>
                    <a:pt x="99980" y="78336"/>
                  </a:lnTo>
                  <a:close/>
                  <a:moveTo>
                    <a:pt x="103033" y="76677"/>
                  </a:moveTo>
                  <a:lnTo>
                    <a:pt x="103033" y="76802"/>
                  </a:lnTo>
                  <a:lnTo>
                    <a:pt x="103033" y="77060"/>
                  </a:lnTo>
                  <a:lnTo>
                    <a:pt x="103109" y="77315"/>
                  </a:lnTo>
                  <a:lnTo>
                    <a:pt x="103033" y="79869"/>
                  </a:lnTo>
                  <a:lnTo>
                    <a:pt x="102996" y="82427"/>
                  </a:lnTo>
                  <a:lnTo>
                    <a:pt x="102920" y="87665"/>
                  </a:lnTo>
                  <a:lnTo>
                    <a:pt x="102657" y="100953"/>
                  </a:lnTo>
                  <a:lnTo>
                    <a:pt x="102619" y="100953"/>
                  </a:lnTo>
                  <a:lnTo>
                    <a:pt x="102807" y="89199"/>
                  </a:lnTo>
                  <a:lnTo>
                    <a:pt x="102920" y="82936"/>
                  </a:lnTo>
                  <a:lnTo>
                    <a:pt x="102958" y="79744"/>
                  </a:lnTo>
                  <a:lnTo>
                    <a:pt x="102958" y="76677"/>
                  </a:lnTo>
                  <a:close/>
                  <a:moveTo>
                    <a:pt x="102053" y="75398"/>
                  </a:moveTo>
                  <a:lnTo>
                    <a:pt x="102204" y="75652"/>
                  </a:lnTo>
                  <a:lnTo>
                    <a:pt x="102279" y="75910"/>
                  </a:lnTo>
                  <a:lnTo>
                    <a:pt x="102318" y="76165"/>
                  </a:lnTo>
                  <a:lnTo>
                    <a:pt x="102393" y="76802"/>
                  </a:lnTo>
                  <a:lnTo>
                    <a:pt x="102431" y="77060"/>
                  </a:lnTo>
                  <a:lnTo>
                    <a:pt x="102506" y="77060"/>
                  </a:lnTo>
                  <a:lnTo>
                    <a:pt x="102468" y="82811"/>
                  </a:lnTo>
                  <a:lnTo>
                    <a:pt x="102393" y="88561"/>
                  </a:lnTo>
                  <a:lnTo>
                    <a:pt x="102204" y="99932"/>
                  </a:lnTo>
                  <a:lnTo>
                    <a:pt x="102166" y="100061"/>
                  </a:lnTo>
                  <a:lnTo>
                    <a:pt x="102128" y="100061"/>
                  </a:lnTo>
                  <a:lnTo>
                    <a:pt x="102015" y="100699"/>
                  </a:lnTo>
                  <a:lnTo>
                    <a:pt x="101902" y="101212"/>
                  </a:lnTo>
                  <a:lnTo>
                    <a:pt x="101902" y="101212"/>
                  </a:lnTo>
                  <a:lnTo>
                    <a:pt x="102015" y="89199"/>
                  </a:lnTo>
                  <a:lnTo>
                    <a:pt x="102091" y="82298"/>
                  </a:lnTo>
                  <a:lnTo>
                    <a:pt x="102091" y="78848"/>
                  </a:lnTo>
                  <a:lnTo>
                    <a:pt x="102053" y="75398"/>
                  </a:lnTo>
                  <a:close/>
                  <a:moveTo>
                    <a:pt x="101940" y="75398"/>
                  </a:moveTo>
                  <a:lnTo>
                    <a:pt x="101865" y="78594"/>
                  </a:lnTo>
                  <a:lnTo>
                    <a:pt x="101827" y="81786"/>
                  </a:lnTo>
                  <a:lnTo>
                    <a:pt x="101827" y="88178"/>
                  </a:lnTo>
                  <a:lnTo>
                    <a:pt x="101639" y="101466"/>
                  </a:lnTo>
                  <a:lnTo>
                    <a:pt x="101526" y="101466"/>
                  </a:lnTo>
                  <a:lnTo>
                    <a:pt x="101413" y="101341"/>
                  </a:lnTo>
                  <a:lnTo>
                    <a:pt x="101187" y="100953"/>
                  </a:lnTo>
                  <a:lnTo>
                    <a:pt x="101035" y="100570"/>
                  </a:lnTo>
                  <a:lnTo>
                    <a:pt x="100922" y="100187"/>
                  </a:lnTo>
                  <a:lnTo>
                    <a:pt x="100696" y="99295"/>
                  </a:lnTo>
                  <a:lnTo>
                    <a:pt x="100771" y="97120"/>
                  </a:lnTo>
                  <a:lnTo>
                    <a:pt x="100847" y="96866"/>
                  </a:lnTo>
                  <a:lnTo>
                    <a:pt x="100847" y="96611"/>
                  </a:lnTo>
                  <a:lnTo>
                    <a:pt x="100809" y="96353"/>
                  </a:lnTo>
                  <a:lnTo>
                    <a:pt x="100922" y="91628"/>
                  </a:lnTo>
                  <a:lnTo>
                    <a:pt x="101035" y="86899"/>
                  </a:lnTo>
                  <a:lnTo>
                    <a:pt x="101110" y="82169"/>
                  </a:lnTo>
                  <a:lnTo>
                    <a:pt x="101110" y="79869"/>
                  </a:lnTo>
                  <a:lnTo>
                    <a:pt x="101110" y="77569"/>
                  </a:lnTo>
                  <a:lnTo>
                    <a:pt x="101413" y="76548"/>
                  </a:lnTo>
                  <a:lnTo>
                    <a:pt x="101714" y="75781"/>
                  </a:lnTo>
                  <a:lnTo>
                    <a:pt x="101827" y="75527"/>
                  </a:lnTo>
                  <a:lnTo>
                    <a:pt x="101940" y="75398"/>
                  </a:lnTo>
                  <a:close/>
                  <a:moveTo>
                    <a:pt x="103863" y="75144"/>
                  </a:moveTo>
                  <a:lnTo>
                    <a:pt x="104014" y="75269"/>
                  </a:lnTo>
                  <a:lnTo>
                    <a:pt x="104202" y="75527"/>
                  </a:lnTo>
                  <a:lnTo>
                    <a:pt x="104390" y="75910"/>
                  </a:lnTo>
                  <a:lnTo>
                    <a:pt x="104579" y="76548"/>
                  </a:lnTo>
                  <a:lnTo>
                    <a:pt x="104616" y="77444"/>
                  </a:lnTo>
                  <a:lnTo>
                    <a:pt x="104579" y="78336"/>
                  </a:lnTo>
                  <a:lnTo>
                    <a:pt x="104579" y="80253"/>
                  </a:lnTo>
                  <a:lnTo>
                    <a:pt x="104503" y="88303"/>
                  </a:lnTo>
                  <a:lnTo>
                    <a:pt x="104466" y="92394"/>
                  </a:lnTo>
                  <a:lnTo>
                    <a:pt x="104428" y="96482"/>
                  </a:lnTo>
                  <a:lnTo>
                    <a:pt x="104428" y="98528"/>
                  </a:lnTo>
                  <a:lnTo>
                    <a:pt x="104353" y="100699"/>
                  </a:lnTo>
                  <a:lnTo>
                    <a:pt x="104277" y="101595"/>
                  </a:lnTo>
                  <a:lnTo>
                    <a:pt x="104164" y="102233"/>
                  </a:lnTo>
                  <a:lnTo>
                    <a:pt x="103976" y="102616"/>
                  </a:lnTo>
                  <a:lnTo>
                    <a:pt x="103750" y="102874"/>
                  </a:lnTo>
                  <a:lnTo>
                    <a:pt x="103524" y="102874"/>
                  </a:lnTo>
                  <a:lnTo>
                    <a:pt x="103297" y="102745"/>
                  </a:lnTo>
                  <a:lnTo>
                    <a:pt x="103033" y="102616"/>
                  </a:lnTo>
                  <a:lnTo>
                    <a:pt x="102845" y="102233"/>
                  </a:lnTo>
                  <a:lnTo>
                    <a:pt x="102883" y="102107"/>
                  </a:lnTo>
                  <a:lnTo>
                    <a:pt x="102883" y="101849"/>
                  </a:lnTo>
                  <a:lnTo>
                    <a:pt x="103146" y="88686"/>
                  </a:lnTo>
                  <a:lnTo>
                    <a:pt x="103297" y="82682"/>
                  </a:lnTo>
                  <a:lnTo>
                    <a:pt x="103335" y="79744"/>
                  </a:lnTo>
                  <a:lnTo>
                    <a:pt x="103372" y="76677"/>
                  </a:lnTo>
                  <a:lnTo>
                    <a:pt x="103410" y="76548"/>
                  </a:lnTo>
                  <a:lnTo>
                    <a:pt x="103485" y="75910"/>
                  </a:lnTo>
                  <a:lnTo>
                    <a:pt x="103599" y="75527"/>
                  </a:lnTo>
                  <a:lnTo>
                    <a:pt x="103750" y="75269"/>
                  </a:lnTo>
                  <a:lnTo>
                    <a:pt x="103863" y="75144"/>
                  </a:lnTo>
                  <a:close/>
                  <a:moveTo>
                    <a:pt x="101300" y="54822"/>
                  </a:moveTo>
                  <a:lnTo>
                    <a:pt x="101074" y="56101"/>
                  </a:lnTo>
                  <a:lnTo>
                    <a:pt x="100884" y="57381"/>
                  </a:lnTo>
                  <a:lnTo>
                    <a:pt x="100734" y="58914"/>
                  </a:lnTo>
                  <a:lnTo>
                    <a:pt x="100583" y="60447"/>
                  </a:lnTo>
                  <a:lnTo>
                    <a:pt x="100395" y="63639"/>
                  </a:lnTo>
                  <a:lnTo>
                    <a:pt x="100244" y="66581"/>
                  </a:lnTo>
                  <a:lnTo>
                    <a:pt x="100131" y="69264"/>
                  </a:lnTo>
                  <a:lnTo>
                    <a:pt x="100056" y="72077"/>
                  </a:lnTo>
                  <a:lnTo>
                    <a:pt x="100018" y="74886"/>
                  </a:lnTo>
                  <a:lnTo>
                    <a:pt x="100056" y="77698"/>
                  </a:lnTo>
                  <a:lnTo>
                    <a:pt x="99980" y="77827"/>
                  </a:lnTo>
                  <a:lnTo>
                    <a:pt x="99980" y="78081"/>
                  </a:lnTo>
                  <a:lnTo>
                    <a:pt x="99980" y="78211"/>
                  </a:lnTo>
                  <a:lnTo>
                    <a:pt x="99943" y="77827"/>
                  </a:lnTo>
                  <a:lnTo>
                    <a:pt x="99753" y="78848"/>
                  </a:lnTo>
                  <a:lnTo>
                    <a:pt x="99603" y="79998"/>
                  </a:lnTo>
                  <a:lnTo>
                    <a:pt x="99527" y="81277"/>
                  </a:lnTo>
                  <a:lnTo>
                    <a:pt x="99452" y="82553"/>
                  </a:lnTo>
                  <a:lnTo>
                    <a:pt x="99414" y="85236"/>
                  </a:lnTo>
                  <a:lnTo>
                    <a:pt x="99414" y="87665"/>
                  </a:lnTo>
                  <a:lnTo>
                    <a:pt x="99377" y="90603"/>
                  </a:lnTo>
                  <a:lnTo>
                    <a:pt x="99339" y="93670"/>
                  </a:lnTo>
                  <a:lnTo>
                    <a:pt x="99377" y="95203"/>
                  </a:lnTo>
                  <a:lnTo>
                    <a:pt x="99414" y="96737"/>
                  </a:lnTo>
                  <a:lnTo>
                    <a:pt x="99490" y="98145"/>
                  </a:lnTo>
                  <a:lnTo>
                    <a:pt x="99603" y="99678"/>
                  </a:lnTo>
                  <a:lnTo>
                    <a:pt x="99640" y="99803"/>
                  </a:lnTo>
                  <a:lnTo>
                    <a:pt x="99565" y="100953"/>
                  </a:lnTo>
                  <a:lnTo>
                    <a:pt x="99490" y="101978"/>
                  </a:lnTo>
                  <a:lnTo>
                    <a:pt x="99339" y="102999"/>
                  </a:lnTo>
                  <a:lnTo>
                    <a:pt x="99151" y="104024"/>
                  </a:lnTo>
                  <a:lnTo>
                    <a:pt x="99000" y="102616"/>
                  </a:lnTo>
                  <a:lnTo>
                    <a:pt x="98849" y="101212"/>
                  </a:lnTo>
                  <a:lnTo>
                    <a:pt x="98774" y="99678"/>
                  </a:lnTo>
                  <a:lnTo>
                    <a:pt x="98735" y="98145"/>
                  </a:lnTo>
                  <a:lnTo>
                    <a:pt x="98660" y="95203"/>
                  </a:lnTo>
                  <a:lnTo>
                    <a:pt x="98622" y="92136"/>
                  </a:lnTo>
                  <a:lnTo>
                    <a:pt x="98547" y="85619"/>
                  </a:lnTo>
                  <a:lnTo>
                    <a:pt x="98547" y="82427"/>
                  </a:lnTo>
                  <a:lnTo>
                    <a:pt x="98585" y="79102"/>
                  </a:lnTo>
                  <a:lnTo>
                    <a:pt x="98660" y="75910"/>
                  </a:lnTo>
                  <a:lnTo>
                    <a:pt x="98774" y="72844"/>
                  </a:lnTo>
                  <a:lnTo>
                    <a:pt x="98925" y="69648"/>
                  </a:lnTo>
                  <a:lnTo>
                    <a:pt x="99113" y="66581"/>
                  </a:lnTo>
                  <a:lnTo>
                    <a:pt x="99377" y="63514"/>
                  </a:lnTo>
                  <a:lnTo>
                    <a:pt x="99716" y="60573"/>
                  </a:lnTo>
                  <a:lnTo>
                    <a:pt x="100093" y="57635"/>
                  </a:lnTo>
                  <a:lnTo>
                    <a:pt x="100470" y="54822"/>
                  </a:lnTo>
                  <a:close/>
                  <a:moveTo>
                    <a:pt x="111629" y="85619"/>
                  </a:moveTo>
                  <a:lnTo>
                    <a:pt x="111779" y="85878"/>
                  </a:lnTo>
                  <a:lnTo>
                    <a:pt x="111931" y="86261"/>
                  </a:lnTo>
                  <a:lnTo>
                    <a:pt x="112082" y="86769"/>
                  </a:lnTo>
                  <a:lnTo>
                    <a:pt x="112232" y="87411"/>
                  </a:lnTo>
                  <a:lnTo>
                    <a:pt x="112270" y="88049"/>
                  </a:lnTo>
                  <a:lnTo>
                    <a:pt x="112270" y="88686"/>
                  </a:lnTo>
                  <a:lnTo>
                    <a:pt x="112232" y="90094"/>
                  </a:lnTo>
                  <a:lnTo>
                    <a:pt x="112270" y="90349"/>
                  </a:lnTo>
                  <a:lnTo>
                    <a:pt x="112345" y="90478"/>
                  </a:lnTo>
                  <a:lnTo>
                    <a:pt x="111818" y="92265"/>
                  </a:lnTo>
                  <a:lnTo>
                    <a:pt x="111290" y="94053"/>
                  </a:lnTo>
                  <a:lnTo>
                    <a:pt x="110347" y="97887"/>
                  </a:lnTo>
                  <a:lnTo>
                    <a:pt x="109631" y="100445"/>
                  </a:lnTo>
                  <a:lnTo>
                    <a:pt x="108839" y="102874"/>
                  </a:lnTo>
                  <a:lnTo>
                    <a:pt x="108085" y="105174"/>
                  </a:lnTo>
                  <a:lnTo>
                    <a:pt x="107369" y="107728"/>
                  </a:lnTo>
                  <a:lnTo>
                    <a:pt x="107029" y="107728"/>
                  </a:lnTo>
                  <a:lnTo>
                    <a:pt x="106879" y="107599"/>
                  </a:lnTo>
                  <a:lnTo>
                    <a:pt x="106766" y="107345"/>
                  </a:lnTo>
                  <a:lnTo>
                    <a:pt x="106577" y="106578"/>
                  </a:lnTo>
                  <a:lnTo>
                    <a:pt x="106389" y="105812"/>
                  </a:lnTo>
                  <a:lnTo>
                    <a:pt x="106351" y="105557"/>
                  </a:lnTo>
                  <a:lnTo>
                    <a:pt x="106314" y="105174"/>
                  </a:lnTo>
                  <a:lnTo>
                    <a:pt x="106314" y="104407"/>
                  </a:lnTo>
                  <a:lnTo>
                    <a:pt x="106389" y="103766"/>
                  </a:lnTo>
                  <a:lnTo>
                    <a:pt x="106540" y="102999"/>
                  </a:lnTo>
                  <a:lnTo>
                    <a:pt x="106841" y="101724"/>
                  </a:lnTo>
                  <a:lnTo>
                    <a:pt x="107106" y="100699"/>
                  </a:lnTo>
                  <a:lnTo>
                    <a:pt x="108538" y="94695"/>
                  </a:lnTo>
                  <a:lnTo>
                    <a:pt x="109291" y="91882"/>
                  </a:lnTo>
                  <a:lnTo>
                    <a:pt x="110046" y="89070"/>
                  </a:lnTo>
                  <a:lnTo>
                    <a:pt x="110498" y="87536"/>
                  </a:lnTo>
                  <a:lnTo>
                    <a:pt x="110725" y="86769"/>
                  </a:lnTo>
                  <a:lnTo>
                    <a:pt x="110988" y="86132"/>
                  </a:lnTo>
                  <a:lnTo>
                    <a:pt x="111139" y="85878"/>
                  </a:lnTo>
                  <a:lnTo>
                    <a:pt x="111290" y="85619"/>
                  </a:lnTo>
                  <a:close/>
                  <a:moveTo>
                    <a:pt x="112948" y="90732"/>
                  </a:moveTo>
                  <a:lnTo>
                    <a:pt x="113062" y="90986"/>
                  </a:lnTo>
                  <a:lnTo>
                    <a:pt x="110460" y="100445"/>
                  </a:lnTo>
                  <a:lnTo>
                    <a:pt x="109065" y="105299"/>
                  </a:lnTo>
                  <a:lnTo>
                    <a:pt x="108387" y="107728"/>
                  </a:lnTo>
                  <a:lnTo>
                    <a:pt x="107784" y="110412"/>
                  </a:lnTo>
                  <a:lnTo>
                    <a:pt x="107633" y="110029"/>
                  </a:lnTo>
                  <a:lnTo>
                    <a:pt x="107520" y="109774"/>
                  </a:lnTo>
                  <a:lnTo>
                    <a:pt x="107520" y="109645"/>
                  </a:lnTo>
                  <a:lnTo>
                    <a:pt x="107897" y="108750"/>
                  </a:lnTo>
                  <a:lnTo>
                    <a:pt x="108274" y="107728"/>
                  </a:lnTo>
                  <a:lnTo>
                    <a:pt x="108613" y="106578"/>
                  </a:lnTo>
                  <a:lnTo>
                    <a:pt x="108952" y="105428"/>
                  </a:lnTo>
                  <a:lnTo>
                    <a:pt x="109594" y="102999"/>
                  </a:lnTo>
                  <a:lnTo>
                    <a:pt x="110234" y="100570"/>
                  </a:lnTo>
                  <a:lnTo>
                    <a:pt x="111553" y="95587"/>
                  </a:lnTo>
                  <a:lnTo>
                    <a:pt x="112232" y="93032"/>
                  </a:lnTo>
                  <a:lnTo>
                    <a:pt x="112948" y="90732"/>
                  </a:lnTo>
                  <a:close/>
                  <a:moveTo>
                    <a:pt x="113439" y="93032"/>
                  </a:moveTo>
                  <a:lnTo>
                    <a:pt x="113552" y="94053"/>
                  </a:lnTo>
                  <a:lnTo>
                    <a:pt x="113665" y="94949"/>
                  </a:lnTo>
                  <a:lnTo>
                    <a:pt x="113702" y="95845"/>
                  </a:lnTo>
                  <a:lnTo>
                    <a:pt x="113137" y="97887"/>
                  </a:lnTo>
                  <a:lnTo>
                    <a:pt x="112496" y="99803"/>
                  </a:lnTo>
                  <a:lnTo>
                    <a:pt x="111214" y="103766"/>
                  </a:lnTo>
                  <a:lnTo>
                    <a:pt x="110612" y="105812"/>
                  </a:lnTo>
                  <a:lnTo>
                    <a:pt x="110008" y="107858"/>
                  </a:lnTo>
                  <a:lnTo>
                    <a:pt x="109518" y="110158"/>
                  </a:lnTo>
                  <a:lnTo>
                    <a:pt x="109291" y="111308"/>
                  </a:lnTo>
                  <a:lnTo>
                    <a:pt x="109065" y="112458"/>
                  </a:lnTo>
                  <a:lnTo>
                    <a:pt x="108576" y="112200"/>
                  </a:lnTo>
                  <a:lnTo>
                    <a:pt x="108350" y="111945"/>
                  </a:lnTo>
                  <a:lnTo>
                    <a:pt x="108160" y="111562"/>
                  </a:lnTo>
                  <a:lnTo>
                    <a:pt x="108538" y="110412"/>
                  </a:lnTo>
                  <a:lnTo>
                    <a:pt x="108877" y="109262"/>
                  </a:lnTo>
                  <a:lnTo>
                    <a:pt x="109556" y="106833"/>
                  </a:lnTo>
                  <a:lnTo>
                    <a:pt x="110196" y="104407"/>
                  </a:lnTo>
                  <a:lnTo>
                    <a:pt x="110838" y="101978"/>
                  </a:lnTo>
                  <a:lnTo>
                    <a:pt x="112119" y="97503"/>
                  </a:lnTo>
                  <a:lnTo>
                    <a:pt x="113439" y="93032"/>
                  </a:lnTo>
                  <a:close/>
                  <a:moveTo>
                    <a:pt x="113401" y="98145"/>
                  </a:moveTo>
                  <a:lnTo>
                    <a:pt x="113439" y="98270"/>
                  </a:lnTo>
                  <a:lnTo>
                    <a:pt x="113589" y="98782"/>
                  </a:lnTo>
                  <a:lnTo>
                    <a:pt x="113778" y="99037"/>
                  </a:lnTo>
                  <a:lnTo>
                    <a:pt x="114004" y="99166"/>
                  </a:lnTo>
                  <a:lnTo>
                    <a:pt x="114192" y="99037"/>
                  </a:lnTo>
                  <a:lnTo>
                    <a:pt x="113853" y="101212"/>
                  </a:lnTo>
                  <a:lnTo>
                    <a:pt x="113439" y="103257"/>
                  </a:lnTo>
                  <a:lnTo>
                    <a:pt x="112948" y="105174"/>
                  </a:lnTo>
                  <a:lnTo>
                    <a:pt x="112458" y="106962"/>
                  </a:lnTo>
                  <a:lnTo>
                    <a:pt x="111365" y="110795"/>
                  </a:lnTo>
                  <a:lnTo>
                    <a:pt x="110612" y="113095"/>
                  </a:lnTo>
                  <a:lnTo>
                    <a:pt x="110347" y="113862"/>
                  </a:lnTo>
                  <a:lnTo>
                    <a:pt x="110121" y="114245"/>
                  </a:lnTo>
                  <a:lnTo>
                    <a:pt x="110121" y="113350"/>
                  </a:lnTo>
                  <a:lnTo>
                    <a:pt x="110159" y="113224"/>
                  </a:lnTo>
                  <a:lnTo>
                    <a:pt x="110159" y="112966"/>
                  </a:lnTo>
                  <a:lnTo>
                    <a:pt x="110121" y="112712"/>
                  </a:lnTo>
                  <a:lnTo>
                    <a:pt x="110008" y="111816"/>
                  </a:lnTo>
                  <a:lnTo>
                    <a:pt x="109970" y="111562"/>
                  </a:lnTo>
                  <a:lnTo>
                    <a:pt x="109857" y="111179"/>
                  </a:lnTo>
                  <a:lnTo>
                    <a:pt x="109782" y="110924"/>
                  </a:lnTo>
                  <a:lnTo>
                    <a:pt x="109669" y="110795"/>
                  </a:lnTo>
                  <a:lnTo>
                    <a:pt x="110498" y="107728"/>
                  </a:lnTo>
                  <a:lnTo>
                    <a:pt x="111365" y="104662"/>
                  </a:lnTo>
                  <a:lnTo>
                    <a:pt x="112383" y="101466"/>
                  </a:lnTo>
                  <a:lnTo>
                    <a:pt x="112910" y="99803"/>
                  </a:lnTo>
                  <a:lnTo>
                    <a:pt x="113401" y="98145"/>
                  </a:lnTo>
                  <a:close/>
                  <a:moveTo>
                    <a:pt x="119734" y="65173"/>
                  </a:moveTo>
                  <a:lnTo>
                    <a:pt x="119734" y="68752"/>
                  </a:lnTo>
                  <a:lnTo>
                    <a:pt x="119697" y="72202"/>
                  </a:lnTo>
                  <a:lnTo>
                    <a:pt x="119659" y="73994"/>
                  </a:lnTo>
                  <a:lnTo>
                    <a:pt x="119621" y="75652"/>
                  </a:lnTo>
                  <a:lnTo>
                    <a:pt x="119508" y="77444"/>
                  </a:lnTo>
                  <a:lnTo>
                    <a:pt x="119395" y="79102"/>
                  </a:lnTo>
                  <a:lnTo>
                    <a:pt x="119169" y="81148"/>
                  </a:lnTo>
                  <a:lnTo>
                    <a:pt x="118906" y="83194"/>
                  </a:lnTo>
                  <a:lnTo>
                    <a:pt x="118641" y="85236"/>
                  </a:lnTo>
                  <a:lnTo>
                    <a:pt x="118340" y="87282"/>
                  </a:lnTo>
                  <a:lnTo>
                    <a:pt x="118001" y="89328"/>
                  </a:lnTo>
                  <a:lnTo>
                    <a:pt x="117661" y="91244"/>
                  </a:lnTo>
                  <a:lnTo>
                    <a:pt x="116907" y="94949"/>
                  </a:lnTo>
                  <a:lnTo>
                    <a:pt x="116531" y="96737"/>
                  </a:lnTo>
                  <a:lnTo>
                    <a:pt x="116115" y="98399"/>
                  </a:lnTo>
                  <a:lnTo>
                    <a:pt x="115210" y="101724"/>
                  </a:lnTo>
                  <a:lnTo>
                    <a:pt x="114231" y="104916"/>
                  </a:lnTo>
                  <a:lnTo>
                    <a:pt x="113288" y="107983"/>
                  </a:lnTo>
                  <a:lnTo>
                    <a:pt x="112308" y="110924"/>
                  </a:lnTo>
                  <a:lnTo>
                    <a:pt x="111327" y="113733"/>
                  </a:lnTo>
                  <a:lnTo>
                    <a:pt x="110309" y="116417"/>
                  </a:lnTo>
                  <a:lnTo>
                    <a:pt x="109254" y="118975"/>
                  </a:lnTo>
                  <a:lnTo>
                    <a:pt x="109254" y="118333"/>
                  </a:lnTo>
                  <a:lnTo>
                    <a:pt x="109291" y="117825"/>
                  </a:lnTo>
                  <a:lnTo>
                    <a:pt x="109404" y="116675"/>
                  </a:lnTo>
                  <a:lnTo>
                    <a:pt x="109594" y="115396"/>
                  </a:lnTo>
                  <a:lnTo>
                    <a:pt x="109857" y="114375"/>
                  </a:lnTo>
                  <a:lnTo>
                    <a:pt x="109857" y="114629"/>
                  </a:lnTo>
                  <a:lnTo>
                    <a:pt x="109857" y="114883"/>
                  </a:lnTo>
                  <a:lnTo>
                    <a:pt x="109895" y="115012"/>
                  </a:lnTo>
                  <a:lnTo>
                    <a:pt x="109970" y="115141"/>
                  </a:lnTo>
                  <a:lnTo>
                    <a:pt x="110083" y="115012"/>
                  </a:lnTo>
                  <a:lnTo>
                    <a:pt x="110121" y="114758"/>
                  </a:lnTo>
                  <a:lnTo>
                    <a:pt x="110272" y="114758"/>
                  </a:lnTo>
                  <a:lnTo>
                    <a:pt x="110385" y="114500"/>
                  </a:lnTo>
                  <a:lnTo>
                    <a:pt x="110612" y="113862"/>
                  </a:lnTo>
                  <a:lnTo>
                    <a:pt x="112232" y="108624"/>
                  </a:lnTo>
                  <a:lnTo>
                    <a:pt x="112873" y="106578"/>
                  </a:lnTo>
                  <a:lnTo>
                    <a:pt x="113476" y="104278"/>
                  </a:lnTo>
                  <a:lnTo>
                    <a:pt x="113740" y="103128"/>
                  </a:lnTo>
                  <a:lnTo>
                    <a:pt x="114004" y="101849"/>
                  </a:lnTo>
                  <a:lnTo>
                    <a:pt x="114231" y="100570"/>
                  </a:lnTo>
                  <a:lnTo>
                    <a:pt x="114419" y="99166"/>
                  </a:lnTo>
                  <a:lnTo>
                    <a:pt x="114457" y="98911"/>
                  </a:lnTo>
                  <a:lnTo>
                    <a:pt x="114419" y="98653"/>
                  </a:lnTo>
                  <a:lnTo>
                    <a:pt x="114683" y="98145"/>
                  </a:lnTo>
                  <a:lnTo>
                    <a:pt x="114946" y="97378"/>
                  </a:lnTo>
                  <a:lnTo>
                    <a:pt x="115173" y="96611"/>
                  </a:lnTo>
                  <a:lnTo>
                    <a:pt x="115437" y="95716"/>
                  </a:lnTo>
                  <a:lnTo>
                    <a:pt x="116153" y="92649"/>
                  </a:lnTo>
                  <a:lnTo>
                    <a:pt x="116907" y="89836"/>
                  </a:lnTo>
                  <a:lnTo>
                    <a:pt x="117284" y="88303"/>
                  </a:lnTo>
                  <a:lnTo>
                    <a:pt x="117661" y="86899"/>
                  </a:lnTo>
                  <a:lnTo>
                    <a:pt x="117963" y="85365"/>
                  </a:lnTo>
                  <a:lnTo>
                    <a:pt x="118264" y="83703"/>
                  </a:lnTo>
                  <a:lnTo>
                    <a:pt x="118490" y="82044"/>
                  </a:lnTo>
                  <a:lnTo>
                    <a:pt x="118679" y="80253"/>
                  </a:lnTo>
                  <a:lnTo>
                    <a:pt x="118754" y="80253"/>
                  </a:lnTo>
                  <a:lnTo>
                    <a:pt x="118867" y="80127"/>
                  </a:lnTo>
                  <a:lnTo>
                    <a:pt x="118906" y="80127"/>
                  </a:lnTo>
                  <a:lnTo>
                    <a:pt x="118906" y="80253"/>
                  </a:lnTo>
                  <a:lnTo>
                    <a:pt x="118942" y="80127"/>
                  </a:lnTo>
                  <a:lnTo>
                    <a:pt x="119094" y="79615"/>
                  </a:lnTo>
                  <a:lnTo>
                    <a:pt x="119169" y="78848"/>
                  </a:lnTo>
                  <a:lnTo>
                    <a:pt x="119245" y="77315"/>
                  </a:lnTo>
                  <a:lnTo>
                    <a:pt x="119320" y="76036"/>
                  </a:lnTo>
                  <a:lnTo>
                    <a:pt x="119282" y="74760"/>
                  </a:lnTo>
                  <a:lnTo>
                    <a:pt x="119320" y="74631"/>
                  </a:lnTo>
                  <a:lnTo>
                    <a:pt x="119282" y="74377"/>
                  </a:lnTo>
                  <a:lnTo>
                    <a:pt x="119320" y="72077"/>
                  </a:lnTo>
                  <a:lnTo>
                    <a:pt x="119358" y="69902"/>
                  </a:lnTo>
                  <a:lnTo>
                    <a:pt x="119395" y="67731"/>
                  </a:lnTo>
                  <a:lnTo>
                    <a:pt x="119395" y="66452"/>
                  </a:lnTo>
                  <a:lnTo>
                    <a:pt x="119320" y="65431"/>
                  </a:lnTo>
                  <a:lnTo>
                    <a:pt x="119734" y="65173"/>
                  </a:lnTo>
                  <a:close/>
                  <a:moveTo>
                    <a:pt x="1" y="3"/>
                  </a:moveTo>
                  <a:lnTo>
                    <a:pt x="679" y="3837"/>
                  </a:lnTo>
                  <a:lnTo>
                    <a:pt x="1395" y="7670"/>
                  </a:lnTo>
                  <a:lnTo>
                    <a:pt x="2865" y="15083"/>
                  </a:lnTo>
                  <a:lnTo>
                    <a:pt x="4674" y="23771"/>
                  </a:lnTo>
                  <a:lnTo>
                    <a:pt x="6485" y="32334"/>
                  </a:lnTo>
                  <a:lnTo>
                    <a:pt x="8295" y="40384"/>
                  </a:lnTo>
                  <a:lnTo>
                    <a:pt x="10179" y="48305"/>
                  </a:lnTo>
                  <a:lnTo>
                    <a:pt x="10518" y="49714"/>
                  </a:lnTo>
                  <a:lnTo>
                    <a:pt x="10933" y="51118"/>
                  </a:lnTo>
                  <a:lnTo>
                    <a:pt x="11310" y="52397"/>
                  </a:lnTo>
                  <a:lnTo>
                    <a:pt x="11762" y="53418"/>
                  </a:lnTo>
                  <a:lnTo>
                    <a:pt x="12253" y="54439"/>
                  </a:lnTo>
                  <a:lnTo>
                    <a:pt x="12742" y="55080"/>
                  </a:lnTo>
                  <a:lnTo>
                    <a:pt x="13006" y="55335"/>
                  </a:lnTo>
                  <a:lnTo>
                    <a:pt x="13271" y="55589"/>
                  </a:lnTo>
                  <a:lnTo>
                    <a:pt x="13836" y="55589"/>
                  </a:lnTo>
                  <a:lnTo>
                    <a:pt x="13836" y="55972"/>
                  </a:lnTo>
                  <a:lnTo>
                    <a:pt x="13873" y="56101"/>
                  </a:lnTo>
                  <a:lnTo>
                    <a:pt x="13911" y="56101"/>
                  </a:lnTo>
                  <a:lnTo>
                    <a:pt x="21375" y="55847"/>
                  </a:lnTo>
                  <a:lnTo>
                    <a:pt x="28803" y="55464"/>
                  </a:lnTo>
                  <a:lnTo>
                    <a:pt x="36267" y="54951"/>
                  </a:lnTo>
                  <a:lnTo>
                    <a:pt x="43732" y="54568"/>
                  </a:lnTo>
                  <a:lnTo>
                    <a:pt x="45918" y="54439"/>
                  </a:lnTo>
                  <a:lnTo>
                    <a:pt x="45692" y="56485"/>
                  </a:lnTo>
                  <a:lnTo>
                    <a:pt x="45542" y="58656"/>
                  </a:lnTo>
                  <a:lnTo>
                    <a:pt x="45391" y="60831"/>
                  </a:lnTo>
                  <a:lnTo>
                    <a:pt x="45316" y="63002"/>
                  </a:lnTo>
                  <a:lnTo>
                    <a:pt x="45278" y="65173"/>
                  </a:lnTo>
                  <a:lnTo>
                    <a:pt x="45278" y="67348"/>
                  </a:lnTo>
                  <a:lnTo>
                    <a:pt x="45316" y="69648"/>
                  </a:lnTo>
                  <a:lnTo>
                    <a:pt x="45353" y="71819"/>
                  </a:lnTo>
                  <a:lnTo>
                    <a:pt x="45429" y="73481"/>
                  </a:lnTo>
                  <a:lnTo>
                    <a:pt x="45542" y="75269"/>
                  </a:lnTo>
                  <a:lnTo>
                    <a:pt x="45692" y="77060"/>
                  </a:lnTo>
                  <a:lnTo>
                    <a:pt x="45881" y="78719"/>
                  </a:lnTo>
                  <a:lnTo>
                    <a:pt x="46107" y="80382"/>
                  </a:lnTo>
                  <a:lnTo>
                    <a:pt x="46409" y="81786"/>
                  </a:lnTo>
                  <a:lnTo>
                    <a:pt x="46597" y="82427"/>
                  </a:lnTo>
                  <a:lnTo>
                    <a:pt x="46786" y="82936"/>
                  </a:lnTo>
                  <a:lnTo>
                    <a:pt x="47012" y="83448"/>
                  </a:lnTo>
                  <a:lnTo>
                    <a:pt x="47238" y="83961"/>
                  </a:lnTo>
                  <a:lnTo>
                    <a:pt x="47464" y="84215"/>
                  </a:lnTo>
                  <a:lnTo>
                    <a:pt x="47728" y="84469"/>
                  </a:lnTo>
                  <a:lnTo>
                    <a:pt x="47992" y="84598"/>
                  </a:lnTo>
                  <a:lnTo>
                    <a:pt x="48784" y="84598"/>
                  </a:lnTo>
                  <a:lnTo>
                    <a:pt x="49311" y="84469"/>
                  </a:lnTo>
                  <a:lnTo>
                    <a:pt x="52592" y="84344"/>
                  </a:lnTo>
                  <a:lnTo>
                    <a:pt x="59113" y="83832"/>
                  </a:lnTo>
                  <a:lnTo>
                    <a:pt x="65333" y="83448"/>
                  </a:lnTo>
                  <a:lnTo>
                    <a:pt x="66654" y="83448"/>
                  </a:lnTo>
                  <a:lnTo>
                    <a:pt x="68011" y="83319"/>
                  </a:lnTo>
                  <a:lnTo>
                    <a:pt x="68651" y="83194"/>
                  </a:lnTo>
                  <a:lnTo>
                    <a:pt x="69330" y="82811"/>
                  </a:lnTo>
                  <a:lnTo>
                    <a:pt x="69971" y="82298"/>
                  </a:lnTo>
                  <a:lnTo>
                    <a:pt x="70612" y="81661"/>
                  </a:lnTo>
                  <a:lnTo>
                    <a:pt x="71102" y="80894"/>
                  </a:lnTo>
                  <a:lnTo>
                    <a:pt x="71555" y="79869"/>
                  </a:lnTo>
                  <a:lnTo>
                    <a:pt x="71931" y="78719"/>
                  </a:lnTo>
                  <a:lnTo>
                    <a:pt x="72270" y="77315"/>
                  </a:lnTo>
                  <a:lnTo>
                    <a:pt x="72535" y="75781"/>
                  </a:lnTo>
                  <a:lnTo>
                    <a:pt x="72761" y="74248"/>
                  </a:lnTo>
                  <a:lnTo>
                    <a:pt x="72912" y="72460"/>
                  </a:lnTo>
                  <a:lnTo>
                    <a:pt x="73025" y="70669"/>
                  </a:lnTo>
                  <a:lnTo>
                    <a:pt x="73100" y="68498"/>
                  </a:lnTo>
                  <a:lnTo>
                    <a:pt x="73100" y="66323"/>
                  </a:lnTo>
                  <a:lnTo>
                    <a:pt x="72987" y="64281"/>
                  </a:lnTo>
                  <a:lnTo>
                    <a:pt x="72874" y="62106"/>
                  </a:lnTo>
                  <a:lnTo>
                    <a:pt x="72686" y="60064"/>
                  </a:lnTo>
                  <a:lnTo>
                    <a:pt x="72459" y="58018"/>
                  </a:lnTo>
                  <a:lnTo>
                    <a:pt x="71931" y="54056"/>
                  </a:lnTo>
                  <a:lnTo>
                    <a:pt x="80451" y="54056"/>
                  </a:lnTo>
                  <a:lnTo>
                    <a:pt x="87087" y="54185"/>
                  </a:lnTo>
                  <a:lnTo>
                    <a:pt x="100357" y="54822"/>
                  </a:lnTo>
                  <a:lnTo>
                    <a:pt x="100093" y="55972"/>
                  </a:lnTo>
                  <a:lnTo>
                    <a:pt x="99866" y="57381"/>
                  </a:lnTo>
                  <a:lnTo>
                    <a:pt x="99640" y="58656"/>
                  </a:lnTo>
                  <a:lnTo>
                    <a:pt x="99452" y="60064"/>
                  </a:lnTo>
                  <a:lnTo>
                    <a:pt x="99113" y="63002"/>
                  </a:lnTo>
                  <a:lnTo>
                    <a:pt x="98849" y="65940"/>
                  </a:lnTo>
                  <a:lnTo>
                    <a:pt x="98660" y="69006"/>
                  </a:lnTo>
                  <a:lnTo>
                    <a:pt x="98509" y="72077"/>
                  </a:lnTo>
                  <a:lnTo>
                    <a:pt x="98396" y="75144"/>
                  </a:lnTo>
                  <a:lnTo>
                    <a:pt x="98283" y="78081"/>
                  </a:lnTo>
                  <a:lnTo>
                    <a:pt x="98246" y="81915"/>
                  </a:lnTo>
                  <a:lnTo>
                    <a:pt x="98246" y="85619"/>
                  </a:lnTo>
                  <a:lnTo>
                    <a:pt x="98283" y="89453"/>
                  </a:lnTo>
                  <a:lnTo>
                    <a:pt x="98359" y="93161"/>
                  </a:lnTo>
                  <a:lnTo>
                    <a:pt x="98396" y="96228"/>
                  </a:lnTo>
                  <a:lnTo>
                    <a:pt x="98472" y="99295"/>
                  </a:lnTo>
                  <a:lnTo>
                    <a:pt x="98585" y="100828"/>
                  </a:lnTo>
                  <a:lnTo>
                    <a:pt x="98660" y="102233"/>
                  </a:lnTo>
                  <a:lnTo>
                    <a:pt x="98812" y="103766"/>
                  </a:lnTo>
                  <a:lnTo>
                    <a:pt x="99000" y="105045"/>
                  </a:lnTo>
                  <a:lnTo>
                    <a:pt x="99075" y="105174"/>
                  </a:lnTo>
                  <a:lnTo>
                    <a:pt x="99113" y="105299"/>
                  </a:lnTo>
                  <a:lnTo>
                    <a:pt x="99188" y="105299"/>
                  </a:lnTo>
                  <a:lnTo>
                    <a:pt x="99226" y="105174"/>
                  </a:lnTo>
                  <a:lnTo>
                    <a:pt x="99490" y="104024"/>
                  </a:lnTo>
                  <a:lnTo>
                    <a:pt x="99716" y="102616"/>
                  </a:lnTo>
                  <a:lnTo>
                    <a:pt x="99829" y="101341"/>
                  </a:lnTo>
                  <a:lnTo>
                    <a:pt x="99866" y="100570"/>
                  </a:lnTo>
                  <a:lnTo>
                    <a:pt x="99905" y="99803"/>
                  </a:lnTo>
                  <a:lnTo>
                    <a:pt x="99943" y="99803"/>
                  </a:lnTo>
                  <a:lnTo>
                    <a:pt x="99943" y="99678"/>
                  </a:lnTo>
                  <a:lnTo>
                    <a:pt x="99980" y="99549"/>
                  </a:lnTo>
                  <a:lnTo>
                    <a:pt x="99943" y="99420"/>
                  </a:lnTo>
                  <a:lnTo>
                    <a:pt x="99980" y="99037"/>
                  </a:lnTo>
                  <a:lnTo>
                    <a:pt x="100056" y="98653"/>
                  </a:lnTo>
                  <a:lnTo>
                    <a:pt x="100169" y="98145"/>
                  </a:lnTo>
                  <a:lnTo>
                    <a:pt x="100319" y="97761"/>
                  </a:lnTo>
                  <a:lnTo>
                    <a:pt x="100470" y="97632"/>
                  </a:lnTo>
                  <a:lnTo>
                    <a:pt x="100432" y="99549"/>
                  </a:lnTo>
                  <a:lnTo>
                    <a:pt x="100432" y="99803"/>
                  </a:lnTo>
                  <a:lnTo>
                    <a:pt x="100470" y="99932"/>
                  </a:lnTo>
                  <a:lnTo>
                    <a:pt x="100583" y="99932"/>
                  </a:lnTo>
                  <a:lnTo>
                    <a:pt x="100771" y="100828"/>
                  </a:lnTo>
                  <a:lnTo>
                    <a:pt x="100997" y="101466"/>
                  </a:lnTo>
                  <a:lnTo>
                    <a:pt x="101262" y="101978"/>
                  </a:lnTo>
                  <a:lnTo>
                    <a:pt x="101526" y="102362"/>
                  </a:lnTo>
                  <a:lnTo>
                    <a:pt x="101639" y="102362"/>
                  </a:lnTo>
                  <a:lnTo>
                    <a:pt x="101639" y="103128"/>
                  </a:lnTo>
                  <a:lnTo>
                    <a:pt x="101639" y="103257"/>
                  </a:lnTo>
                  <a:lnTo>
                    <a:pt x="101676" y="103383"/>
                  </a:lnTo>
                  <a:lnTo>
                    <a:pt x="101752" y="103512"/>
                  </a:lnTo>
                  <a:lnTo>
                    <a:pt x="101865" y="103383"/>
                  </a:lnTo>
                  <a:lnTo>
                    <a:pt x="101902" y="103257"/>
                  </a:lnTo>
                  <a:lnTo>
                    <a:pt x="101902" y="103128"/>
                  </a:lnTo>
                  <a:lnTo>
                    <a:pt x="101902" y="102233"/>
                  </a:lnTo>
                  <a:lnTo>
                    <a:pt x="102053" y="101978"/>
                  </a:lnTo>
                  <a:lnTo>
                    <a:pt x="102166" y="101595"/>
                  </a:lnTo>
                  <a:lnTo>
                    <a:pt x="102166" y="101849"/>
                  </a:lnTo>
                  <a:lnTo>
                    <a:pt x="102241" y="101978"/>
                  </a:lnTo>
                  <a:lnTo>
                    <a:pt x="102657" y="101978"/>
                  </a:lnTo>
                  <a:lnTo>
                    <a:pt x="102657" y="102107"/>
                  </a:lnTo>
                  <a:lnTo>
                    <a:pt x="102694" y="102233"/>
                  </a:lnTo>
                  <a:lnTo>
                    <a:pt x="102732" y="102233"/>
                  </a:lnTo>
                  <a:lnTo>
                    <a:pt x="102920" y="102874"/>
                  </a:lnTo>
                  <a:lnTo>
                    <a:pt x="103146" y="103383"/>
                  </a:lnTo>
                  <a:lnTo>
                    <a:pt x="103335" y="103641"/>
                  </a:lnTo>
                  <a:lnTo>
                    <a:pt x="103562" y="103766"/>
                  </a:lnTo>
                  <a:lnTo>
                    <a:pt x="103788" y="103766"/>
                  </a:lnTo>
                  <a:lnTo>
                    <a:pt x="104014" y="103383"/>
                  </a:lnTo>
                  <a:lnTo>
                    <a:pt x="104202" y="102874"/>
                  </a:lnTo>
                  <a:lnTo>
                    <a:pt x="104353" y="102233"/>
                  </a:lnTo>
                  <a:lnTo>
                    <a:pt x="104466" y="101724"/>
                  </a:lnTo>
                  <a:lnTo>
                    <a:pt x="104503" y="101082"/>
                  </a:lnTo>
                  <a:lnTo>
                    <a:pt x="104579" y="99932"/>
                  </a:lnTo>
                  <a:lnTo>
                    <a:pt x="104616" y="98653"/>
                  </a:lnTo>
                  <a:lnTo>
                    <a:pt x="104616" y="97378"/>
                  </a:lnTo>
                  <a:lnTo>
                    <a:pt x="104730" y="88303"/>
                  </a:lnTo>
                  <a:lnTo>
                    <a:pt x="104806" y="80253"/>
                  </a:lnTo>
                  <a:lnTo>
                    <a:pt x="104843" y="78719"/>
                  </a:lnTo>
                  <a:lnTo>
                    <a:pt x="104843" y="77186"/>
                  </a:lnTo>
                  <a:lnTo>
                    <a:pt x="104843" y="76419"/>
                  </a:lnTo>
                  <a:lnTo>
                    <a:pt x="104806" y="75781"/>
                  </a:lnTo>
                  <a:lnTo>
                    <a:pt x="104730" y="75015"/>
                  </a:lnTo>
                  <a:lnTo>
                    <a:pt x="104654" y="74377"/>
                  </a:lnTo>
                  <a:lnTo>
                    <a:pt x="104503" y="73865"/>
                  </a:lnTo>
                  <a:lnTo>
                    <a:pt x="104315" y="73610"/>
                  </a:lnTo>
                  <a:lnTo>
                    <a:pt x="104164" y="73481"/>
                  </a:lnTo>
                  <a:lnTo>
                    <a:pt x="103976" y="73610"/>
                  </a:lnTo>
                  <a:lnTo>
                    <a:pt x="103825" y="73994"/>
                  </a:lnTo>
                  <a:lnTo>
                    <a:pt x="103637" y="74377"/>
                  </a:lnTo>
                  <a:lnTo>
                    <a:pt x="103335" y="75269"/>
                  </a:lnTo>
                  <a:lnTo>
                    <a:pt x="103297" y="75144"/>
                  </a:lnTo>
                  <a:lnTo>
                    <a:pt x="103259" y="75144"/>
                  </a:lnTo>
                  <a:lnTo>
                    <a:pt x="103222" y="75269"/>
                  </a:lnTo>
                  <a:lnTo>
                    <a:pt x="103184" y="75398"/>
                  </a:lnTo>
                  <a:lnTo>
                    <a:pt x="103184" y="75652"/>
                  </a:lnTo>
                  <a:lnTo>
                    <a:pt x="102920" y="75781"/>
                  </a:lnTo>
                  <a:lnTo>
                    <a:pt x="102657" y="75781"/>
                  </a:lnTo>
                  <a:lnTo>
                    <a:pt x="102619" y="75652"/>
                  </a:lnTo>
                  <a:lnTo>
                    <a:pt x="102544" y="75652"/>
                  </a:lnTo>
                  <a:lnTo>
                    <a:pt x="102506" y="75781"/>
                  </a:lnTo>
                  <a:lnTo>
                    <a:pt x="102468" y="75527"/>
                  </a:lnTo>
                  <a:lnTo>
                    <a:pt x="102279" y="75015"/>
                  </a:lnTo>
                  <a:lnTo>
                    <a:pt x="102166" y="74631"/>
                  </a:lnTo>
                  <a:lnTo>
                    <a:pt x="102053" y="74631"/>
                  </a:lnTo>
                  <a:lnTo>
                    <a:pt x="101789" y="74886"/>
                  </a:lnTo>
                  <a:lnTo>
                    <a:pt x="101526" y="75398"/>
                  </a:lnTo>
                  <a:lnTo>
                    <a:pt x="101262" y="76036"/>
                  </a:lnTo>
                  <a:lnTo>
                    <a:pt x="101074" y="76802"/>
                  </a:lnTo>
                  <a:lnTo>
                    <a:pt x="101035" y="76677"/>
                  </a:lnTo>
                  <a:lnTo>
                    <a:pt x="100960" y="76677"/>
                  </a:lnTo>
                  <a:lnTo>
                    <a:pt x="100922" y="76802"/>
                  </a:lnTo>
                  <a:lnTo>
                    <a:pt x="100847" y="78977"/>
                  </a:lnTo>
                  <a:lnTo>
                    <a:pt x="100395" y="78977"/>
                  </a:lnTo>
                  <a:lnTo>
                    <a:pt x="100319" y="78719"/>
                  </a:lnTo>
                  <a:lnTo>
                    <a:pt x="100357" y="75527"/>
                  </a:lnTo>
                  <a:lnTo>
                    <a:pt x="100395" y="72331"/>
                  </a:lnTo>
                  <a:lnTo>
                    <a:pt x="100432" y="69135"/>
                  </a:lnTo>
                  <a:lnTo>
                    <a:pt x="100583" y="65814"/>
                  </a:lnTo>
                  <a:lnTo>
                    <a:pt x="100734" y="63131"/>
                  </a:lnTo>
                  <a:lnTo>
                    <a:pt x="100922" y="60318"/>
                  </a:lnTo>
                  <a:lnTo>
                    <a:pt x="101187" y="57635"/>
                  </a:lnTo>
                  <a:lnTo>
                    <a:pt x="101300" y="56231"/>
                  </a:lnTo>
                  <a:lnTo>
                    <a:pt x="101337" y="54951"/>
                  </a:lnTo>
                  <a:lnTo>
                    <a:pt x="101337" y="54822"/>
                  </a:lnTo>
                  <a:lnTo>
                    <a:pt x="103863" y="54951"/>
                  </a:lnTo>
                  <a:lnTo>
                    <a:pt x="104127" y="55206"/>
                  </a:lnTo>
                  <a:lnTo>
                    <a:pt x="104693" y="55206"/>
                  </a:lnTo>
                  <a:lnTo>
                    <a:pt x="104956" y="55080"/>
                  </a:lnTo>
                  <a:lnTo>
                    <a:pt x="105145" y="55080"/>
                  </a:lnTo>
                  <a:lnTo>
                    <a:pt x="105220" y="54951"/>
                  </a:lnTo>
                  <a:lnTo>
                    <a:pt x="105258" y="54697"/>
                  </a:lnTo>
                  <a:lnTo>
                    <a:pt x="105559" y="54185"/>
                  </a:lnTo>
                  <a:lnTo>
                    <a:pt x="105823" y="53672"/>
                  </a:lnTo>
                  <a:lnTo>
                    <a:pt x="106088" y="53035"/>
                  </a:lnTo>
                  <a:lnTo>
                    <a:pt x="106351" y="52268"/>
                  </a:lnTo>
                  <a:lnTo>
                    <a:pt x="106803" y="50735"/>
                  </a:lnTo>
                  <a:lnTo>
                    <a:pt x="107219" y="49072"/>
                  </a:lnTo>
                  <a:lnTo>
                    <a:pt x="107859" y="46134"/>
                  </a:lnTo>
                  <a:lnTo>
                    <a:pt x="107934" y="46134"/>
                  </a:lnTo>
                  <a:lnTo>
                    <a:pt x="107972" y="46005"/>
                  </a:lnTo>
                  <a:lnTo>
                    <a:pt x="107972" y="45751"/>
                  </a:lnTo>
                  <a:lnTo>
                    <a:pt x="109631" y="38467"/>
                  </a:lnTo>
                  <a:lnTo>
                    <a:pt x="110234" y="39105"/>
                  </a:lnTo>
                  <a:lnTo>
                    <a:pt x="110838" y="39488"/>
                  </a:lnTo>
                  <a:lnTo>
                    <a:pt x="111478" y="39872"/>
                  </a:lnTo>
                  <a:lnTo>
                    <a:pt x="112082" y="40384"/>
                  </a:lnTo>
                  <a:lnTo>
                    <a:pt x="112835" y="41280"/>
                  </a:lnTo>
                  <a:lnTo>
                    <a:pt x="113589" y="42430"/>
                  </a:lnTo>
                  <a:lnTo>
                    <a:pt x="114306" y="43834"/>
                  </a:lnTo>
                  <a:lnTo>
                    <a:pt x="115022" y="45368"/>
                  </a:lnTo>
                  <a:lnTo>
                    <a:pt x="115663" y="47030"/>
                  </a:lnTo>
                  <a:lnTo>
                    <a:pt x="116304" y="48818"/>
                  </a:lnTo>
                  <a:lnTo>
                    <a:pt x="116907" y="50735"/>
                  </a:lnTo>
                  <a:lnTo>
                    <a:pt x="117472" y="52780"/>
                  </a:lnTo>
                  <a:lnTo>
                    <a:pt x="118001" y="55080"/>
                  </a:lnTo>
                  <a:lnTo>
                    <a:pt x="118227" y="56231"/>
                  </a:lnTo>
                  <a:lnTo>
                    <a:pt x="118415" y="57381"/>
                  </a:lnTo>
                  <a:lnTo>
                    <a:pt x="118603" y="58656"/>
                  </a:lnTo>
                  <a:lnTo>
                    <a:pt x="118754" y="59935"/>
                  </a:lnTo>
                  <a:lnTo>
                    <a:pt x="118867" y="61214"/>
                  </a:lnTo>
                  <a:lnTo>
                    <a:pt x="118942" y="62618"/>
                  </a:lnTo>
                  <a:lnTo>
                    <a:pt x="118981" y="62873"/>
                  </a:lnTo>
                  <a:lnTo>
                    <a:pt x="119019" y="63002"/>
                  </a:lnTo>
                  <a:lnTo>
                    <a:pt x="119019" y="64152"/>
                  </a:lnTo>
                  <a:lnTo>
                    <a:pt x="119056" y="65173"/>
                  </a:lnTo>
                  <a:lnTo>
                    <a:pt x="119094" y="65431"/>
                  </a:lnTo>
                  <a:lnTo>
                    <a:pt x="119169" y="65556"/>
                  </a:lnTo>
                  <a:lnTo>
                    <a:pt x="119132" y="66581"/>
                  </a:lnTo>
                  <a:lnTo>
                    <a:pt x="119132" y="67856"/>
                  </a:lnTo>
                  <a:lnTo>
                    <a:pt x="119169" y="69902"/>
                  </a:lnTo>
                  <a:lnTo>
                    <a:pt x="119132" y="72202"/>
                  </a:lnTo>
                  <a:lnTo>
                    <a:pt x="119056" y="74377"/>
                  </a:lnTo>
                  <a:lnTo>
                    <a:pt x="118942" y="74631"/>
                  </a:lnTo>
                  <a:lnTo>
                    <a:pt x="118867" y="74886"/>
                  </a:lnTo>
                  <a:lnTo>
                    <a:pt x="118679" y="75781"/>
                  </a:lnTo>
                  <a:lnTo>
                    <a:pt x="118566" y="76677"/>
                  </a:lnTo>
                  <a:lnTo>
                    <a:pt x="118490" y="77444"/>
                  </a:lnTo>
                  <a:lnTo>
                    <a:pt x="118453" y="78465"/>
                  </a:lnTo>
                  <a:lnTo>
                    <a:pt x="118453" y="78977"/>
                  </a:lnTo>
                  <a:lnTo>
                    <a:pt x="118528" y="79615"/>
                  </a:lnTo>
                  <a:lnTo>
                    <a:pt x="118377" y="80894"/>
                  </a:lnTo>
                  <a:lnTo>
                    <a:pt x="118189" y="82298"/>
                  </a:lnTo>
                  <a:lnTo>
                    <a:pt x="118001" y="83448"/>
                  </a:lnTo>
                  <a:lnTo>
                    <a:pt x="117775" y="84727"/>
                  </a:lnTo>
                  <a:lnTo>
                    <a:pt x="117284" y="87028"/>
                  </a:lnTo>
                  <a:lnTo>
                    <a:pt x="116719" y="89199"/>
                  </a:lnTo>
                  <a:lnTo>
                    <a:pt x="115400" y="94182"/>
                  </a:lnTo>
                  <a:lnTo>
                    <a:pt x="115022" y="95587"/>
                  </a:lnTo>
                  <a:lnTo>
                    <a:pt x="114833" y="96482"/>
                  </a:lnTo>
                  <a:lnTo>
                    <a:pt x="114607" y="97249"/>
                  </a:lnTo>
                  <a:lnTo>
                    <a:pt x="114344" y="97761"/>
                  </a:lnTo>
                  <a:lnTo>
                    <a:pt x="114079" y="98145"/>
                  </a:lnTo>
                  <a:lnTo>
                    <a:pt x="113928" y="98270"/>
                  </a:lnTo>
                  <a:lnTo>
                    <a:pt x="113815" y="98270"/>
                  </a:lnTo>
                  <a:lnTo>
                    <a:pt x="113665" y="98145"/>
                  </a:lnTo>
                  <a:lnTo>
                    <a:pt x="113514" y="97887"/>
                  </a:lnTo>
                  <a:lnTo>
                    <a:pt x="113476" y="97887"/>
                  </a:lnTo>
                  <a:lnTo>
                    <a:pt x="113891" y="96482"/>
                  </a:lnTo>
                  <a:lnTo>
                    <a:pt x="113966" y="96353"/>
                  </a:lnTo>
                  <a:lnTo>
                    <a:pt x="114004" y="96099"/>
                  </a:lnTo>
                  <a:lnTo>
                    <a:pt x="114004" y="95970"/>
                  </a:lnTo>
                  <a:lnTo>
                    <a:pt x="114004" y="95845"/>
                  </a:lnTo>
                  <a:lnTo>
                    <a:pt x="114004" y="95716"/>
                  </a:lnTo>
                  <a:lnTo>
                    <a:pt x="113891" y="94436"/>
                  </a:lnTo>
                  <a:lnTo>
                    <a:pt x="113740" y="93161"/>
                  </a:lnTo>
                  <a:lnTo>
                    <a:pt x="113627" y="92394"/>
                  </a:lnTo>
                  <a:lnTo>
                    <a:pt x="113665" y="92265"/>
                  </a:lnTo>
                  <a:lnTo>
                    <a:pt x="113702" y="92136"/>
                  </a:lnTo>
                  <a:lnTo>
                    <a:pt x="113665" y="91882"/>
                  </a:lnTo>
                  <a:lnTo>
                    <a:pt x="113589" y="91753"/>
                  </a:lnTo>
                  <a:lnTo>
                    <a:pt x="113514" y="91882"/>
                  </a:lnTo>
                  <a:lnTo>
                    <a:pt x="113439" y="91628"/>
                  </a:lnTo>
                  <a:lnTo>
                    <a:pt x="113326" y="91628"/>
                  </a:lnTo>
                  <a:lnTo>
                    <a:pt x="113288" y="91753"/>
                  </a:lnTo>
                  <a:lnTo>
                    <a:pt x="113288" y="91882"/>
                  </a:lnTo>
                  <a:lnTo>
                    <a:pt x="113326" y="92011"/>
                  </a:lnTo>
                  <a:lnTo>
                    <a:pt x="113326" y="92136"/>
                  </a:lnTo>
                  <a:lnTo>
                    <a:pt x="113326" y="92265"/>
                  </a:lnTo>
                  <a:lnTo>
                    <a:pt x="113363" y="92394"/>
                  </a:lnTo>
                  <a:lnTo>
                    <a:pt x="112044" y="96995"/>
                  </a:lnTo>
                  <a:lnTo>
                    <a:pt x="110725" y="101466"/>
                  </a:lnTo>
                  <a:lnTo>
                    <a:pt x="109329" y="106324"/>
                  </a:lnTo>
                  <a:lnTo>
                    <a:pt x="108689" y="108750"/>
                  </a:lnTo>
                  <a:lnTo>
                    <a:pt x="108387" y="110029"/>
                  </a:lnTo>
                  <a:lnTo>
                    <a:pt x="108123" y="111433"/>
                  </a:lnTo>
                  <a:lnTo>
                    <a:pt x="107859" y="110795"/>
                  </a:lnTo>
                  <a:lnTo>
                    <a:pt x="108613" y="108495"/>
                  </a:lnTo>
                  <a:lnTo>
                    <a:pt x="109291" y="105941"/>
                  </a:lnTo>
                  <a:lnTo>
                    <a:pt x="110648" y="100953"/>
                  </a:lnTo>
                  <a:lnTo>
                    <a:pt x="113439" y="90603"/>
                  </a:lnTo>
                  <a:lnTo>
                    <a:pt x="113476" y="90349"/>
                  </a:lnTo>
                  <a:lnTo>
                    <a:pt x="113439" y="90220"/>
                  </a:lnTo>
                  <a:lnTo>
                    <a:pt x="113363" y="90094"/>
                  </a:lnTo>
                  <a:lnTo>
                    <a:pt x="113288" y="90220"/>
                  </a:lnTo>
                  <a:lnTo>
                    <a:pt x="113175" y="90603"/>
                  </a:lnTo>
                  <a:lnTo>
                    <a:pt x="113100" y="90220"/>
                  </a:lnTo>
                  <a:lnTo>
                    <a:pt x="113213" y="89836"/>
                  </a:lnTo>
                  <a:lnTo>
                    <a:pt x="113250" y="89711"/>
                  </a:lnTo>
                  <a:lnTo>
                    <a:pt x="113250" y="89582"/>
                  </a:lnTo>
                  <a:lnTo>
                    <a:pt x="113175" y="89582"/>
                  </a:lnTo>
                  <a:lnTo>
                    <a:pt x="113062" y="89965"/>
                  </a:lnTo>
                  <a:lnTo>
                    <a:pt x="112948" y="89453"/>
                  </a:lnTo>
                  <a:lnTo>
                    <a:pt x="112873" y="89199"/>
                  </a:lnTo>
                  <a:lnTo>
                    <a:pt x="112797" y="89328"/>
                  </a:lnTo>
                  <a:lnTo>
                    <a:pt x="112496" y="90094"/>
                  </a:lnTo>
                  <a:lnTo>
                    <a:pt x="112496" y="89199"/>
                  </a:lnTo>
                  <a:lnTo>
                    <a:pt x="112496" y="88178"/>
                  </a:lnTo>
                  <a:lnTo>
                    <a:pt x="112421" y="87153"/>
                  </a:lnTo>
                  <a:lnTo>
                    <a:pt x="112345" y="86261"/>
                  </a:lnTo>
                  <a:lnTo>
                    <a:pt x="112232" y="85494"/>
                  </a:lnTo>
                  <a:lnTo>
                    <a:pt x="112119" y="85236"/>
                  </a:lnTo>
                  <a:lnTo>
                    <a:pt x="112044" y="84982"/>
                  </a:lnTo>
                  <a:lnTo>
                    <a:pt x="111931" y="84727"/>
                  </a:lnTo>
                  <a:lnTo>
                    <a:pt x="111779" y="84598"/>
                  </a:lnTo>
                  <a:lnTo>
                    <a:pt x="111478" y="84598"/>
                  </a:lnTo>
                  <a:lnTo>
                    <a:pt x="111101" y="84982"/>
                  </a:lnTo>
                  <a:lnTo>
                    <a:pt x="110800" y="85494"/>
                  </a:lnTo>
                  <a:lnTo>
                    <a:pt x="110535" y="86261"/>
                  </a:lnTo>
                  <a:lnTo>
                    <a:pt x="110272" y="87028"/>
                  </a:lnTo>
                  <a:lnTo>
                    <a:pt x="109367" y="90094"/>
                  </a:lnTo>
                  <a:lnTo>
                    <a:pt x="108538" y="93415"/>
                  </a:lnTo>
                  <a:lnTo>
                    <a:pt x="107821" y="96353"/>
                  </a:lnTo>
                  <a:lnTo>
                    <a:pt x="107106" y="99295"/>
                  </a:lnTo>
                  <a:lnTo>
                    <a:pt x="106540" y="101595"/>
                  </a:lnTo>
                  <a:lnTo>
                    <a:pt x="106276" y="102745"/>
                  </a:lnTo>
                  <a:lnTo>
                    <a:pt x="106163" y="103512"/>
                  </a:lnTo>
                  <a:lnTo>
                    <a:pt x="106088" y="104149"/>
                  </a:lnTo>
                  <a:lnTo>
                    <a:pt x="106050" y="104533"/>
                  </a:lnTo>
                  <a:lnTo>
                    <a:pt x="106050" y="105045"/>
                  </a:lnTo>
                  <a:lnTo>
                    <a:pt x="106088" y="105428"/>
                  </a:lnTo>
                  <a:lnTo>
                    <a:pt x="106125" y="105941"/>
                  </a:lnTo>
                  <a:lnTo>
                    <a:pt x="106276" y="106707"/>
                  </a:lnTo>
                  <a:lnTo>
                    <a:pt x="106427" y="107474"/>
                  </a:lnTo>
                  <a:lnTo>
                    <a:pt x="106653" y="108112"/>
                  </a:lnTo>
                  <a:lnTo>
                    <a:pt x="106841" y="108495"/>
                  </a:lnTo>
                  <a:lnTo>
                    <a:pt x="107029" y="108624"/>
                  </a:lnTo>
                  <a:lnTo>
                    <a:pt x="107256" y="108495"/>
                  </a:lnTo>
                  <a:lnTo>
                    <a:pt x="107332" y="108495"/>
                  </a:lnTo>
                  <a:lnTo>
                    <a:pt x="107332" y="108366"/>
                  </a:lnTo>
                  <a:lnTo>
                    <a:pt x="107369" y="108366"/>
                  </a:lnTo>
                  <a:lnTo>
                    <a:pt x="107407" y="108241"/>
                  </a:lnTo>
                  <a:lnTo>
                    <a:pt x="108198" y="106066"/>
                  </a:lnTo>
                  <a:lnTo>
                    <a:pt x="108915" y="103766"/>
                  </a:lnTo>
                  <a:lnTo>
                    <a:pt x="109631" y="101466"/>
                  </a:lnTo>
                  <a:lnTo>
                    <a:pt x="110309" y="99037"/>
                  </a:lnTo>
                  <a:lnTo>
                    <a:pt x="110988" y="96353"/>
                  </a:lnTo>
                  <a:lnTo>
                    <a:pt x="111666" y="93799"/>
                  </a:lnTo>
                  <a:lnTo>
                    <a:pt x="111969" y="92520"/>
                  </a:lnTo>
                  <a:lnTo>
                    <a:pt x="112345" y="91370"/>
                  </a:lnTo>
                  <a:lnTo>
                    <a:pt x="112534" y="90861"/>
                  </a:lnTo>
                  <a:lnTo>
                    <a:pt x="112647" y="90478"/>
                  </a:lnTo>
                  <a:lnTo>
                    <a:pt x="112760" y="90478"/>
                  </a:lnTo>
                  <a:lnTo>
                    <a:pt x="112873" y="90603"/>
                  </a:lnTo>
                  <a:lnTo>
                    <a:pt x="112232" y="92778"/>
                  </a:lnTo>
                  <a:lnTo>
                    <a:pt x="111591" y="95078"/>
                  </a:lnTo>
                  <a:lnTo>
                    <a:pt x="110309" y="99678"/>
                  </a:lnTo>
                  <a:lnTo>
                    <a:pt x="109631" y="102233"/>
                  </a:lnTo>
                  <a:lnTo>
                    <a:pt x="108915" y="104791"/>
                  </a:lnTo>
                  <a:lnTo>
                    <a:pt x="108576" y="105941"/>
                  </a:lnTo>
                  <a:lnTo>
                    <a:pt x="108198" y="107091"/>
                  </a:lnTo>
                  <a:lnTo>
                    <a:pt x="107821" y="108241"/>
                  </a:lnTo>
                  <a:lnTo>
                    <a:pt x="107445" y="109391"/>
                  </a:lnTo>
                  <a:lnTo>
                    <a:pt x="107445" y="109262"/>
                  </a:lnTo>
                  <a:lnTo>
                    <a:pt x="107407" y="108879"/>
                  </a:lnTo>
                  <a:lnTo>
                    <a:pt x="107369" y="108879"/>
                  </a:lnTo>
                  <a:lnTo>
                    <a:pt x="107369" y="108750"/>
                  </a:lnTo>
                  <a:lnTo>
                    <a:pt x="107294" y="108750"/>
                  </a:lnTo>
                  <a:lnTo>
                    <a:pt x="107219" y="108879"/>
                  </a:lnTo>
                  <a:lnTo>
                    <a:pt x="107219" y="109133"/>
                  </a:lnTo>
                  <a:lnTo>
                    <a:pt x="107294" y="109774"/>
                  </a:lnTo>
                  <a:lnTo>
                    <a:pt x="107369" y="110283"/>
                  </a:lnTo>
                  <a:lnTo>
                    <a:pt x="107520" y="110795"/>
                  </a:lnTo>
                  <a:lnTo>
                    <a:pt x="107671" y="111050"/>
                  </a:lnTo>
                  <a:lnTo>
                    <a:pt x="107746" y="111050"/>
                  </a:lnTo>
                  <a:lnTo>
                    <a:pt x="107821" y="111691"/>
                  </a:lnTo>
                  <a:lnTo>
                    <a:pt x="107934" y="112200"/>
                  </a:lnTo>
                  <a:lnTo>
                    <a:pt x="108123" y="112583"/>
                  </a:lnTo>
                  <a:lnTo>
                    <a:pt x="108312" y="112841"/>
                  </a:lnTo>
                  <a:lnTo>
                    <a:pt x="108764" y="113224"/>
                  </a:lnTo>
                  <a:lnTo>
                    <a:pt x="109103" y="113479"/>
                  </a:lnTo>
                  <a:lnTo>
                    <a:pt x="109216" y="113350"/>
                  </a:lnTo>
                  <a:lnTo>
                    <a:pt x="109254" y="113224"/>
                  </a:lnTo>
                  <a:lnTo>
                    <a:pt x="109254" y="112841"/>
                  </a:lnTo>
                  <a:lnTo>
                    <a:pt x="109178" y="112583"/>
                  </a:lnTo>
                  <a:lnTo>
                    <a:pt x="109518" y="111433"/>
                  </a:lnTo>
                  <a:lnTo>
                    <a:pt x="109707" y="111816"/>
                  </a:lnTo>
                  <a:lnTo>
                    <a:pt x="109782" y="112200"/>
                  </a:lnTo>
                  <a:lnTo>
                    <a:pt x="109820" y="112583"/>
                  </a:lnTo>
                  <a:lnTo>
                    <a:pt x="109857" y="113095"/>
                  </a:lnTo>
                  <a:lnTo>
                    <a:pt x="109669" y="113991"/>
                  </a:lnTo>
                  <a:lnTo>
                    <a:pt x="109481" y="114758"/>
                  </a:lnTo>
                  <a:lnTo>
                    <a:pt x="109291" y="115650"/>
                  </a:lnTo>
                  <a:lnTo>
                    <a:pt x="109141" y="116675"/>
                  </a:lnTo>
                  <a:lnTo>
                    <a:pt x="109065" y="117312"/>
                  </a:lnTo>
                  <a:lnTo>
                    <a:pt x="109028" y="118079"/>
                  </a:lnTo>
                  <a:lnTo>
                    <a:pt x="109028" y="118846"/>
                  </a:lnTo>
                  <a:lnTo>
                    <a:pt x="109065" y="119100"/>
                  </a:lnTo>
                  <a:lnTo>
                    <a:pt x="109141" y="119358"/>
                  </a:lnTo>
                  <a:lnTo>
                    <a:pt x="109103" y="119612"/>
                  </a:lnTo>
                  <a:lnTo>
                    <a:pt x="109141" y="119867"/>
                  </a:lnTo>
                  <a:lnTo>
                    <a:pt x="109216" y="119996"/>
                  </a:lnTo>
                  <a:lnTo>
                    <a:pt x="109291" y="119867"/>
                  </a:lnTo>
                  <a:lnTo>
                    <a:pt x="110347" y="117312"/>
                  </a:lnTo>
                  <a:lnTo>
                    <a:pt x="111403" y="114629"/>
                  </a:lnTo>
                  <a:lnTo>
                    <a:pt x="112421" y="111945"/>
                  </a:lnTo>
                  <a:lnTo>
                    <a:pt x="113401" y="109008"/>
                  </a:lnTo>
                  <a:lnTo>
                    <a:pt x="114381" y="105941"/>
                  </a:lnTo>
                  <a:lnTo>
                    <a:pt x="115286" y="102745"/>
                  </a:lnTo>
                  <a:lnTo>
                    <a:pt x="116153" y="99549"/>
                  </a:lnTo>
                  <a:lnTo>
                    <a:pt x="116983" y="96099"/>
                  </a:lnTo>
                  <a:lnTo>
                    <a:pt x="117359" y="94311"/>
                  </a:lnTo>
                  <a:lnTo>
                    <a:pt x="117736" y="92394"/>
                  </a:lnTo>
                  <a:lnTo>
                    <a:pt x="118076" y="90478"/>
                  </a:lnTo>
                  <a:lnTo>
                    <a:pt x="118415" y="88432"/>
                  </a:lnTo>
                  <a:lnTo>
                    <a:pt x="118981" y="84344"/>
                  </a:lnTo>
                  <a:lnTo>
                    <a:pt x="119508" y="80127"/>
                  </a:lnTo>
                  <a:lnTo>
                    <a:pt x="119697" y="78211"/>
                  </a:lnTo>
                  <a:lnTo>
                    <a:pt x="119810" y="76165"/>
                  </a:lnTo>
                  <a:lnTo>
                    <a:pt x="119885" y="74119"/>
                  </a:lnTo>
                  <a:lnTo>
                    <a:pt x="119923" y="72077"/>
                  </a:lnTo>
                  <a:lnTo>
                    <a:pt x="119998" y="64919"/>
                  </a:lnTo>
                  <a:lnTo>
                    <a:pt x="119998" y="64664"/>
                  </a:lnTo>
                  <a:lnTo>
                    <a:pt x="119998" y="64406"/>
                  </a:lnTo>
                  <a:lnTo>
                    <a:pt x="119960" y="60831"/>
                  </a:lnTo>
                  <a:lnTo>
                    <a:pt x="119923" y="60702"/>
                  </a:lnTo>
                  <a:lnTo>
                    <a:pt x="119847" y="60702"/>
                  </a:lnTo>
                  <a:lnTo>
                    <a:pt x="119810" y="60831"/>
                  </a:lnTo>
                  <a:lnTo>
                    <a:pt x="119810" y="60702"/>
                  </a:lnTo>
                  <a:lnTo>
                    <a:pt x="119923" y="60318"/>
                  </a:lnTo>
                  <a:lnTo>
                    <a:pt x="119960" y="60064"/>
                  </a:lnTo>
                  <a:lnTo>
                    <a:pt x="119923" y="59935"/>
                  </a:lnTo>
                  <a:lnTo>
                    <a:pt x="119847" y="59681"/>
                  </a:lnTo>
                  <a:lnTo>
                    <a:pt x="119772" y="59681"/>
                  </a:lnTo>
                  <a:lnTo>
                    <a:pt x="119621" y="57122"/>
                  </a:lnTo>
                  <a:lnTo>
                    <a:pt x="119395" y="54697"/>
                  </a:lnTo>
                  <a:lnTo>
                    <a:pt x="119132" y="52397"/>
                  </a:lnTo>
                  <a:lnTo>
                    <a:pt x="118792" y="50097"/>
                  </a:lnTo>
                  <a:lnTo>
                    <a:pt x="118415" y="47922"/>
                  </a:lnTo>
                  <a:lnTo>
                    <a:pt x="118001" y="45880"/>
                  </a:lnTo>
                  <a:lnTo>
                    <a:pt x="117510" y="43834"/>
                  </a:lnTo>
                  <a:lnTo>
                    <a:pt x="116945" y="42047"/>
                  </a:lnTo>
                  <a:lnTo>
                    <a:pt x="116644" y="41151"/>
                  </a:lnTo>
                  <a:lnTo>
                    <a:pt x="116304" y="40255"/>
                  </a:lnTo>
                  <a:lnTo>
                    <a:pt x="115626" y="38722"/>
                  </a:lnTo>
                  <a:lnTo>
                    <a:pt x="114909" y="37443"/>
                  </a:lnTo>
                  <a:lnTo>
                    <a:pt x="114192" y="36293"/>
                  </a:lnTo>
                  <a:lnTo>
                    <a:pt x="113401" y="35272"/>
                  </a:lnTo>
                  <a:lnTo>
                    <a:pt x="112534" y="34251"/>
                  </a:lnTo>
                  <a:lnTo>
                    <a:pt x="112119" y="33867"/>
                  </a:lnTo>
                  <a:lnTo>
                    <a:pt x="111666" y="33484"/>
                  </a:lnTo>
                  <a:lnTo>
                    <a:pt x="111214" y="33355"/>
                  </a:lnTo>
                  <a:lnTo>
                    <a:pt x="110800" y="33226"/>
                  </a:lnTo>
                  <a:lnTo>
                    <a:pt x="111064" y="32205"/>
                  </a:lnTo>
                  <a:lnTo>
                    <a:pt x="118377" y="3"/>
                  </a:lnTo>
                  <a:lnTo>
                    <a:pt x="118038" y="3"/>
                  </a:lnTo>
                  <a:lnTo>
                    <a:pt x="111779" y="27605"/>
                  </a:lnTo>
                  <a:lnTo>
                    <a:pt x="109443" y="37701"/>
                  </a:lnTo>
                  <a:lnTo>
                    <a:pt x="109216" y="37826"/>
                  </a:lnTo>
                  <a:lnTo>
                    <a:pt x="109367" y="38084"/>
                  </a:lnTo>
                  <a:lnTo>
                    <a:pt x="108274" y="42939"/>
                  </a:lnTo>
                  <a:lnTo>
                    <a:pt x="107746" y="45239"/>
                  </a:lnTo>
                  <a:lnTo>
                    <a:pt x="77737" y="45751"/>
                  </a:lnTo>
                  <a:lnTo>
                    <a:pt x="47728" y="45880"/>
                  </a:lnTo>
                  <a:lnTo>
                    <a:pt x="38416" y="45880"/>
                  </a:lnTo>
                  <a:lnTo>
                    <a:pt x="29067" y="45751"/>
                  </a:lnTo>
                  <a:lnTo>
                    <a:pt x="19755" y="45622"/>
                  </a:lnTo>
                  <a:lnTo>
                    <a:pt x="15118" y="45751"/>
                  </a:lnTo>
                  <a:lnTo>
                    <a:pt x="10443" y="45880"/>
                  </a:lnTo>
                  <a:lnTo>
                    <a:pt x="10367" y="46005"/>
                  </a:lnTo>
                  <a:lnTo>
                    <a:pt x="10330" y="46263"/>
                  </a:lnTo>
                  <a:lnTo>
                    <a:pt x="10367" y="46518"/>
                  </a:lnTo>
                  <a:lnTo>
                    <a:pt x="10443" y="46647"/>
                  </a:lnTo>
                  <a:lnTo>
                    <a:pt x="17946" y="46901"/>
                  </a:lnTo>
                  <a:lnTo>
                    <a:pt x="25485" y="46901"/>
                  </a:lnTo>
                  <a:lnTo>
                    <a:pt x="40528" y="46772"/>
                  </a:lnTo>
                  <a:lnTo>
                    <a:pt x="70574" y="46647"/>
                  </a:lnTo>
                  <a:lnTo>
                    <a:pt x="89084" y="46518"/>
                  </a:lnTo>
                  <a:lnTo>
                    <a:pt x="107558" y="46134"/>
                  </a:lnTo>
                  <a:lnTo>
                    <a:pt x="107029" y="48564"/>
                  </a:lnTo>
                  <a:lnTo>
                    <a:pt x="106728" y="49839"/>
                  </a:lnTo>
                  <a:lnTo>
                    <a:pt x="106427" y="50864"/>
                  </a:lnTo>
                  <a:lnTo>
                    <a:pt x="106088" y="52014"/>
                  </a:lnTo>
                  <a:lnTo>
                    <a:pt x="105747" y="52906"/>
                  </a:lnTo>
                  <a:lnTo>
                    <a:pt x="105408" y="53547"/>
                  </a:lnTo>
                  <a:lnTo>
                    <a:pt x="105032" y="54185"/>
                  </a:lnTo>
                  <a:lnTo>
                    <a:pt x="97530" y="53801"/>
                  </a:lnTo>
                  <a:lnTo>
                    <a:pt x="89989" y="53418"/>
                  </a:lnTo>
                  <a:lnTo>
                    <a:pt x="82487" y="53289"/>
                  </a:lnTo>
                  <a:lnTo>
                    <a:pt x="74985" y="53164"/>
                  </a:lnTo>
                  <a:lnTo>
                    <a:pt x="59943" y="53164"/>
                  </a:lnTo>
                  <a:lnTo>
                    <a:pt x="52441" y="53418"/>
                  </a:lnTo>
                  <a:lnTo>
                    <a:pt x="44938" y="53672"/>
                  </a:lnTo>
                  <a:lnTo>
                    <a:pt x="29443" y="54314"/>
                  </a:lnTo>
                  <a:lnTo>
                    <a:pt x="21715" y="54822"/>
                  </a:lnTo>
                  <a:lnTo>
                    <a:pt x="13949" y="55464"/>
                  </a:lnTo>
                  <a:lnTo>
                    <a:pt x="13949" y="55464"/>
                  </a:lnTo>
                  <a:lnTo>
                    <a:pt x="13986" y="55080"/>
                  </a:lnTo>
                  <a:lnTo>
                    <a:pt x="13986" y="54822"/>
                  </a:lnTo>
                  <a:lnTo>
                    <a:pt x="13949" y="54568"/>
                  </a:lnTo>
                  <a:lnTo>
                    <a:pt x="13836" y="54439"/>
                  </a:lnTo>
                  <a:lnTo>
                    <a:pt x="13534" y="54439"/>
                  </a:lnTo>
                  <a:lnTo>
                    <a:pt x="13195" y="54314"/>
                  </a:lnTo>
                  <a:lnTo>
                    <a:pt x="12931" y="54185"/>
                  </a:lnTo>
                  <a:lnTo>
                    <a:pt x="12629" y="53801"/>
                  </a:lnTo>
                  <a:lnTo>
                    <a:pt x="12366" y="53418"/>
                  </a:lnTo>
                  <a:lnTo>
                    <a:pt x="12102" y="52906"/>
                  </a:lnTo>
                  <a:lnTo>
                    <a:pt x="11574" y="51630"/>
                  </a:lnTo>
                  <a:lnTo>
                    <a:pt x="11122" y="50222"/>
                  </a:lnTo>
                  <a:lnTo>
                    <a:pt x="10707" y="48564"/>
                  </a:lnTo>
                  <a:lnTo>
                    <a:pt x="9915" y="45368"/>
                  </a:lnTo>
                  <a:lnTo>
                    <a:pt x="8068" y="37443"/>
                  </a:lnTo>
                  <a:lnTo>
                    <a:pt x="6296" y="29521"/>
                  </a:lnTo>
                  <a:lnTo>
                    <a:pt x="4599" y="21600"/>
                  </a:lnTo>
                  <a:lnTo>
                    <a:pt x="3016" y="13675"/>
                  </a:lnTo>
                  <a:lnTo>
                    <a:pt x="2338" y="10354"/>
                  </a:lnTo>
                  <a:lnTo>
                    <a:pt x="1697" y="6904"/>
                  </a:lnTo>
                  <a:lnTo>
                    <a:pt x="1055" y="3453"/>
                  </a:lnTo>
                  <a:lnTo>
                    <a:pt x="377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475175" y="4197475"/>
              <a:ext cx="269374" cy="75774"/>
            </a:xfrm>
            <a:custGeom>
              <a:pathLst>
                <a:path extrusionOk="0" h="120000" w="120000">
                  <a:moveTo>
                    <a:pt x="118864" y="39"/>
                  </a:moveTo>
                  <a:lnTo>
                    <a:pt x="59248" y="57327"/>
                  </a:lnTo>
                  <a:lnTo>
                    <a:pt x="28120" y="88010"/>
                  </a:lnTo>
                  <a:lnTo>
                    <a:pt x="13876" y="101313"/>
                  </a:lnTo>
                  <a:lnTo>
                    <a:pt x="6748" y="109310"/>
                  </a:lnTo>
                  <a:lnTo>
                    <a:pt x="3374" y="113309"/>
                  </a:lnTo>
                  <a:lnTo>
                    <a:pt x="0" y="118653"/>
                  </a:lnTo>
                  <a:lnTo>
                    <a:pt x="0" y="120000"/>
                  </a:lnTo>
                  <a:lnTo>
                    <a:pt x="6381" y="116001"/>
                  </a:lnTo>
                  <a:lnTo>
                    <a:pt x="13130" y="110656"/>
                  </a:lnTo>
                  <a:lnTo>
                    <a:pt x="25870" y="97314"/>
                  </a:lnTo>
                  <a:lnTo>
                    <a:pt x="56998" y="66671"/>
                  </a:lnTo>
                  <a:lnTo>
                    <a:pt x="119610" y="6690"/>
                  </a:lnTo>
                  <a:lnTo>
                    <a:pt x="119988" y="4038"/>
                  </a:lnTo>
                  <a:lnTo>
                    <a:pt x="119988" y="2692"/>
                  </a:lnTo>
                  <a:lnTo>
                    <a:pt x="119610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733575" y="4522375"/>
              <a:ext cx="19374" cy="10125"/>
            </a:xfrm>
            <a:custGeom>
              <a:pathLst>
                <a:path extrusionOk="0" h="120000" w="120000">
                  <a:moveTo>
                    <a:pt x="20903" y="0"/>
                  </a:moveTo>
                  <a:lnTo>
                    <a:pt x="5264" y="10074"/>
                  </a:lnTo>
                  <a:lnTo>
                    <a:pt x="0" y="40000"/>
                  </a:lnTo>
                  <a:lnTo>
                    <a:pt x="0" y="59851"/>
                  </a:lnTo>
                  <a:lnTo>
                    <a:pt x="5264" y="69925"/>
                  </a:lnTo>
                  <a:lnTo>
                    <a:pt x="10529" y="80000"/>
                  </a:lnTo>
                  <a:lnTo>
                    <a:pt x="46916" y="80000"/>
                  </a:lnTo>
                  <a:lnTo>
                    <a:pt x="62554" y="99851"/>
                  </a:lnTo>
                  <a:lnTo>
                    <a:pt x="78193" y="119703"/>
                  </a:lnTo>
                  <a:lnTo>
                    <a:pt x="93832" y="119703"/>
                  </a:lnTo>
                  <a:lnTo>
                    <a:pt x="114735" y="99851"/>
                  </a:lnTo>
                  <a:lnTo>
                    <a:pt x="114735" y="89777"/>
                  </a:lnTo>
                  <a:lnTo>
                    <a:pt x="120000" y="80000"/>
                  </a:lnTo>
                  <a:lnTo>
                    <a:pt x="114735" y="50074"/>
                  </a:lnTo>
                  <a:lnTo>
                    <a:pt x="104361" y="29925"/>
                  </a:lnTo>
                  <a:lnTo>
                    <a:pt x="93832" y="29925"/>
                  </a:lnTo>
                  <a:lnTo>
                    <a:pt x="88722" y="40000"/>
                  </a:lnTo>
                  <a:lnTo>
                    <a:pt x="78193" y="20148"/>
                  </a:lnTo>
                  <a:lnTo>
                    <a:pt x="625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Shape 60"/>
            <p:cNvSpPr/>
            <p:nvPr/>
          </p:nvSpPr>
          <p:spPr>
            <a:xfrm>
              <a:off x="1440600" y="4990350"/>
              <a:ext cx="55575" cy="55575"/>
            </a:xfrm>
            <a:custGeom>
              <a:pathLst>
                <a:path extrusionOk="0" h="120000" w="120000">
                  <a:moveTo>
                    <a:pt x="99973" y="53"/>
                  </a:moveTo>
                  <a:lnTo>
                    <a:pt x="70931" y="3670"/>
                  </a:lnTo>
                  <a:lnTo>
                    <a:pt x="43670" y="7341"/>
                  </a:lnTo>
                  <a:lnTo>
                    <a:pt x="21808" y="9122"/>
                  </a:lnTo>
                  <a:lnTo>
                    <a:pt x="10904" y="10958"/>
                  </a:lnTo>
                  <a:lnTo>
                    <a:pt x="0" y="16410"/>
                  </a:lnTo>
                  <a:lnTo>
                    <a:pt x="9122" y="20026"/>
                  </a:lnTo>
                  <a:lnTo>
                    <a:pt x="18191" y="21862"/>
                  </a:lnTo>
                  <a:lnTo>
                    <a:pt x="38218" y="20026"/>
                  </a:lnTo>
                  <a:lnTo>
                    <a:pt x="67260" y="16410"/>
                  </a:lnTo>
                  <a:lnTo>
                    <a:pt x="96356" y="10958"/>
                  </a:lnTo>
                  <a:lnTo>
                    <a:pt x="96356" y="20026"/>
                  </a:lnTo>
                  <a:lnTo>
                    <a:pt x="96356" y="30931"/>
                  </a:lnTo>
                  <a:lnTo>
                    <a:pt x="101808" y="50958"/>
                  </a:lnTo>
                  <a:lnTo>
                    <a:pt x="103643" y="74547"/>
                  </a:lnTo>
                  <a:lnTo>
                    <a:pt x="105425" y="87287"/>
                  </a:lnTo>
                  <a:lnTo>
                    <a:pt x="109095" y="98191"/>
                  </a:lnTo>
                  <a:lnTo>
                    <a:pt x="56356" y="105479"/>
                  </a:lnTo>
                  <a:lnTo>
                    <a:pt x="36383" y="107260"/>
                  </a:lnTo>
                  <a:lnTo>
                    <a:pt x="29095" y="110931"/>
                  </a:lnTo>
                  <a:lnTo>
                    <a:pt x="21808" y="116383"/>
                  </a:lnTo>
                  <a:lnTo>
                    <a:pt x="29095" y="120000"/>
                  </a:lnTo>
                  <a:lnTo>
                    <a:pt x="38218" y="120000"/>
                  </a:lnTo>
                  <a:lnTo>
                    <a:pt x="58191" y="116383"/>
                  </a:lnTo>
                  <a:lnTo>
                    <a:pt x="116329" y="109095"/>
                  </a:lnTo>
                  <a:lnTo>
                    <a:pt x="118164" y="107260"/>
                  </a:lnTo>
                  <a:lnTo>
                    <a:pt x="120000" y="105479"/>
                  </a:lnTo>
                  <a:lnTo>
                    <a:pt x="120000" y="101808"/>
                  </a:lnTo>
                  <a:lnTo>
                    <a:pt x="118164" y="100026"/>
                  </a:lnTo>
                  <a:lnTo>
                    <a:pt x="118164" y="87287"/>
                  </a:lnTo>
                  <a:lnTo>
                    <a:pt x="116329" y="74547"/>
                  </a:lnTo>
                  <a:lnTo>
                    <a:pt x="110877" y="49122"/>
                  </a:lnTo>
                  <a:lnTo>
                    <a:pt x="109095" y="27314"/>
                  </a:lnTo>
                  <a:lnTo>
                    <a:pt x="107260" y="18245"/>
                  </a:lnTo>
                  <a:lnTo>
                    <a:pt x="103643" y="9122"/>
                  </a:lnTo>
                  <a:lnTo>
                    <a:pt x="103643" y="5506"/>
                  </a:lnTo>
                  <a:lnTo>
                    <a:pt x="103643" y="3670"/>
                  </a:lnTo>
                  <a:lnTo>
                    <a:pt x="101808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Shape 61"/>
            <p:cNvSpPr/>
            <p:nvPr/>
          </p:nvSpPr>
          <p:spPr>
            <a:xfrm>
              <a:off x="3530550" y="4035875"/>
              <a:ext cx="219700" cy="344275"/>
            </a:xfrm>
            <a:custGeom>
              <a:pathLst>
                <a:path extrusionOk="0" h="120000" w="120000">
                  <a:moveTo>
                    <a:pt x="24824" y="1472"/>
                  </a:moveTo>
                  <a:lnTo>
                    <a:pt x="29890" y="2352"/>
                  </a:lnTo>
                  <a:lnTo>
                    <a:pt x="35857" y="2936"/>
                  </a:lnTo>
                  <a:lnTo>
                    <a:pt x="41374" y="3232"/>
                  </a:lnTo>
                  <a:lnTo>
                    <a:pt x="47355" y="3816"/>
                  </a:lnTo>
                  <a:lnTo>
                    <a:pt x="71265" y="6160"/>
                  </a:lnTo>
                  <a:lnTo>
                    <a:pt x="94710" y="8217"/>
                  </a:lnTo>
                  <a:lnTo>
                    <a:pt x="117692" y="9681"/>
                  </a:lnTo>
                  <a:lnTo>
                    <a:pt x="115862" y="15554"/>
                  </a:lnTo>
                  <a:lnTo>
                    <a:pt x="114483" y="21715"/>
                  </a:lnTo>
                  <a:lnTo>
                    <a:pt x="112175" y="33740"/>
                  </a:lnTo>
                  <a:lnTo>
                    <a:pt x="106659" y="61023"/>
                  </a:lnTo>
                  <a:lnTo>
                    <a:pt x="103900" y="75105"/>
                  </a:lnTo>
                  <a:lnTo>
                    <a:pt x="100691" y="88899"/>
                  </a:lnTo>
                  <a:lnTo>
                    <a:pt x="93782" y="116767"/>
                  </a:lnTo>
                  <a:lnTo>
                    <a:pt x="81834" y="116183"/>
                  </a:lnTo>
                  <a:lnTo>
                    <a:pt x="70336" y="115303"/>
                  </a:lnTo>
                  <a:lnTo>
                    <a:pt x="58388" y="114126"/>
                  </a:lnTo>
                  <a:lnTo>
                    <a:pt x="46891" y="112950"/>
                  </a:lnTo>
                  <a:lnTo>
                    <a:pt x="36322" y="111782"/>
                  </a:lnTo>
                  <a:lnTo>
                    <a:pt x="25289" y="110606"/>
                  </a:lnTo>
                  <a:lnTo>
                    <a:pt x="14255" y="110022"/>
                  </a:lnTo>
                  <a:lnTo>
                    <a:pt x="8739" y="110022"/>
                  </a:lnTo>
                  <a:lnTo>
                    <a:pt x="3222" y="110310"/>
                  </a:lnTo>
                  <a:lnTo>
                    <a:pt x="14255" y="56039"/>
                  </a:lnTo>
                  <a:lnTo>
                    <a:pt x="19772" y="28459"/>
                  </a:lnTo>
                  <a:lnTo>
                    <a:pt x="22994" y="14961"/>
                  </a:lnTo>
                  <a:lnTo>
                    <a:pt x="23909" y="8217"/>
                  </a:lnTo>
                  <a:lnTo>
                    <a:pt x="24824" y="1472"/>
                  </a:lnTo>
                  <a:close/>
                  <a:moveTo>
                    <a:pt x="29426" y="0"/>
                  </a:moveTo>
                  <a:lnTo>
                    <a:pt x="27132" y="296"/>
                  </a:lnTo>
                  <a:lnTo>
                    <a:pt x="24824" y="592"/>
                  </a:lnTo>
                  <a:lnTo>
                    <a:pt x="24374" y="592"/>
                  </a:lnTo>
                  <a:lnTo>
                    <a:pt x="23909" y="296"/>
                  </a:lnTo>
                  <a:lnTo>
                    <a:pt x="23445" y="592"/>
                  </a:lnTo>
                  <a:lnTo>
                    <a:pt x="22994" y="880"/>
                  </a:lnTo>
                  <a:lnTo>
                    <a:pt x="21151" y="7040"/>
                  </a:lnTo>
                  <a:lnTo>
                    <a:pt x="19308" y="13497"/>
                  </a:lnTo>
                  <a:lnTo>
                    <a:pt x="17014" y="26115"/>
                  </a:lnTo>
                  <a:lnTo>
                    <a:pt x="11497" y="53695"/>
                  </a:lnTo>
                  <a:lnTo>
                    <a:pt x="0" y="111190"/>
                  </a:lnTo>
                  <a:lnTo>
                    <a:pt x="0" y="111782"/>
                  </a:lnTo>
                  <a:lnTo>
                    <a:pt x="928" y="112070"/>
                  </a:lnTo>
                  <a:lnTo>
                    <a:pt x="2307" y="112070"/>
                  </a:lnTo>
                  <a:lnTo>
                    <a:pt x="2758" y="111486"/>
                  </a:lnTo>
                  <a:lnTo>
                    <a:pt x="8739" y="112366"/>
                  </a:lnTo>
                  <a:lnTo>
                    <a:pt x="14255" y="112662"/>
                  </a:lnTo>
                  <a:lnTo>
                    <a:pt x="26203" y="113542"/>
                  </a:lnTo>
                  <a:lnTo>
                    <a:pt x="37701" y="114423"/>
                  </a:lnTo>
                  <a:lnTo>
                    <a:pt x="49198" y="115303"/>
                  </a:lnTo>
                  <a:lnTo>
                    <a:pt x="60232" y="116767"/>
                  </a:lnTo>
                  <a:lnTo>
                    <a:pt x="71265" y="117943"/>
                  </a:lnTo>
                  <a:lnTo>
                    <a:pt x="82298" y="118823"/>
                  </a:lnTo>
                  <a:lnTo>
                    <a:pt x="93331" y="118823"/>
                  </a:lnTo>
                  <a:lnTo>
                    <a:pt x="93782" y="119703"/>
                  </a:lnTo>
                  <a:lnTo>
                    <a:pt x="94710" y="119999"/>
                  </a:lnTo>
                  <a:lnTo>
                    <a:pt x="95625" y="119999"/>
                  </a:lnTo>
                  <a:lnTo>
                    <a:pt x="96090" y="119703"/>
                  </a:lnTo>
                  <a:lnTo>
                    <a:pt x="96554" y="119407"/>
                  </a:lnTo>
                  <a:lnTo>
                    <a:pt x="96554" y="118527"/>
                  </a:lnTo>
                  <a:lnTo>
                    <a:pt x="97469" y="118239"/>
                  </a:lnTo>
                  <a:lnTo>
                    <a:pt x="97933" y="117943"/>
                  </a:lnTo>
                  <a:lnTo>
                    <a:pt x="97933" y="117359"/>
                  </a:lnTo>
                  <a:lnTo>
                    <a:pt x="97005" y="116767"/>
                  </a:lnTo>
                  <a:lnTo>
                    <a:pt x="101142" y="104149"/>
                  </a:lnTo>
                  <a:lnTo>
                    <a:pt x="103900" y="91243"/>
                  </a:lnTo>
                  <a:lnTo>
                    <a:pt x="109417" y="65720"/>
                  </a:lnTo>
                  <a:lnTo>
                    <a:pt x="114483" y="38437"/>
                  </a:lnTo>
                  <a:lnTo>
                    <a:pt x="117692" y="24059"/>
                  </a:lnTo>
                  <a:lnTo>
                    <a:pt x="118620" y="17018"/>
                  </a:lnTo>
                  <a:lnTo>
                    <a:pt x="119071" y="13201"/>
                  </a:lnTo>
                  <a:lnTo>
                    <a:pt x="119071" y="9681"/>
                  </a:lnTo>
                  <a:lnTo>
                    <a:pt x="120000" y="9393"/>
                  </a:lnTo>
                  <a:lnTo>
                    <a:pt x="120000" y="8513"/>
                  </a:lnTo>
                  <a:lnTo>
                    <a:pt x="119535" y="7920"/>
                  </a:lnTo>
                  <a:lnTo>
                    <a:pt x="118620" y="7633"/>
                  </a:lnTo>
                  <a:lnTo>
                    <a:pt x="93331" y="5873"/>
                  </a:lnTo>
                  <a:lnTo>
                    <a:pt x="68507" y="3816"/>
                  </a:lnTo>
                  <a:lnTo>
                    <a:pt x="56545" y="2640"/>
                  </a:lnTo>
                  <a:lnTo>
                    <a:pt x="44597" y="1176"/>
                  </a:lnTo>
                  <a:lnTo>
                    <a:pt x="39544" y="592"/>
                  </a:lnTo>
                  <a:lnTo>
                    <a:pt x="34478" y="296"/>
                  </a:lnTo>
                  <a:lnTo>
                    <a:pt x="29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Shape 62"/>
            <p:cNvSpPr/>
            <p:nvPr/>
          </p:nvSpPr>
          <p:spPr>
            <a:xfrm>
              <a:off x="988600" y="5295900"/>
              <a:ext cx="60624" cy="63999"/>
            </a:xfrm>
            <a:custGeom>
              <a:pathLst>
                <a:path extrusionOk="0" h="120000" w="120000">
                  <a:moveTo>
                    <a:pt x="93327" y="0"/>
                  </a:moveTo>
                  <a:lnTo>
                    <a:pt x="83331" y="1593"/>
                  </a:lnTo>
                  <a:lnTo>
                    <a:pt x="66655" y="4734"/>
                  </a:lnTo>
                  <a:lnTo>
                    <a:pt x="36668" y="7921"/>
                  </a:lnTo>
                  <a:lnTo>
                    <a:pt x="21674" y="9468"/>
                  </a:lnTo>
                  <a:lnTo>
                    <a:pt x="6680" y="14203"/>
                  </a:lnTo>
                  <a:lnTo>
                    <a:pt x="6680" y="11062"/>
                  </a:lnTo>
                  <a:lnTo>
                    <a:pt x="5047" y="9468"/>
                  </a:lnTo>
                  <a:lnTo>
                    <a:pt x="3364" y="9468"/>
                  </a:lnTo>
                  <a:lnTo>
                    <a:pt x="1682" y="11062"/>
                  </a:lnTo>
                  <a:lnTo>
                    <a:pt x="49" y="22125"/>
                  </a:lnTo>
                  <a:lnTo>
                    <a:pt x="1682" y="33140"/>
                  </a:lnTo>
                  <a:lnTo>
                    <a:pt x="3364" y="53671"/>
                  </a:lnTo>
                  <a:lnTo>
                    <a:pt x="8362" y="86812"/>
                  </a:lnTo>
                  <a:lnTo>
                    <a:pt x="13360" y="104156"/>
                  </a:lnTo>
                  <a:lnTo>
                    <a:pt x="18358" y="116812"/>
                  </a:lnTo>
                  <a:lnTo>
                    <a:pt x="20041" y="119953"/>
                  </a:lnTo>
                  <a:lnTo>
                    <a:pt x="21674" y="119953"/>
                  </a:lnTo>
                  <a:lnTo>
                    <a:pt x="25039" y="118359"/>
                  </a:lnTo>
                  <a:lnTo>
                    <a:pt x="25039" y="115218"/>
                  </a:lnTo>
                  <a:lnTo>
                    <a:pt x="20041" y="83671"/>
                  </a:lnTo>
                  <a:lnTo>
                    <a:pt x="13360" y="52078"/>
                  </a:lnTo>
                  <a:lnTo>
                    <a:pt x="11678" y="34734"/>
                  </a:lnTo>
                  <a:lnTo>
                    <a:pt x="8362" y="17390"/>
                  </a:lnTo>
                  <a:lnTo>
                    <a:pt x="28354" y="17390"/>
                  </a:lnTo>
                  <a:lnTo>
                    <a:pt x="48346" y="14203"/>
                  </a:lnTo>
                  <a:lnTo>
                    <a:pt x="93327" y="7921"/>
                  </a:lnTo>
                  <a:lnTo>
                    <a:pt x="95010" y="9468"/>
                  </a:lnTo>
                  <a:lnTo>
                    <a:pt x="98325" y="9468"/>
                  </a:lnTo>
                  <a:lnTo>
                    <a:pt x="100008" y="22125"/>
                  </a:lnTo>
                  <a:lnTo>
                    <a:pt x="101641" y="36328"/>
                  </a:lnTo>
                  <a:lnTo>
                    <a:pt x="110004" y="99421"/>
                  </a:lnTo>
                  <a:lnTo>
                    <a:pt x="100008" y="99421"/>
                  </a:lnTo>
                  <a:lnTo>
                    <a:pt x="90012" y="101015"/>
                  </a:lnTo>
                  <a:lnTo>
                    <a:pt x="70020" y="104156"/>
                  </a:lnTo>
                  <a:lnTo>
                    <a:pt x="46663" y="105750"/>
                  </a:lnTo>
                  <a:lnTo>
                    <a:pt x="33352" y="108890"/>
                  </a:lnTo>
                  <a:lnTo>
                    <a:pt x="28354" y="112078"/>
                  </a:lnTo>
                  <a:lnTo>
                    <a:pt x="25039" y="115218"/>
                  </a:lnTo>
                  <a:lnTo>
                    <a:pt x="30037" y="118359"/>
                  </a:lnTo>
                  <a:lnTo>
                    <a:pt x="33352" y="119953"/>
                  </a:lnTo>
                  <a:lnTo>
                    <a:pt x="45030" y="118359"/>
                  </a:lnTo>
                  <a:lnTo>
                    <a:pt x="65022" y="115218"/>
                  </a:lnTo>
                  <a:lnTo>
                    <a:pt x="90012" y="112078"/>
                  </a:lnTo>
                  <a:lnTo>
                    <a:pt x="101641" y="110484"/>
                  </a:lnTo>
                  <a:lnTo>
                    <a:pt x="111686" y="107343"/>
                  </a:lnTo>
                  <a:lnTo>
                    <a:pt x="115002" y="108890"/>
                  </a:lnTo>
                  <a:lnTo>
                    <a:pt x="118317" y="108890"/>
                  </a:lnTo>
                  <a:lnTo>
                    <a:pt x="120000" y="107343"/>
                  </a:lnTo>
                  <a:lnTo>
                    <a:pt x="120000" y="104156"/>
                  </a:lnTo>
                  <a:lnTo>
                    <a:pt x="110004" y="41062"/>
                  </a:lnTo>
                  <a:lnTo>
                    <a:pt x="108321" y="20531"/>
                  </a:lnTo>
                  <a:lnTo>
                    <a:pt x="106639" y="11062"/>
                  </a:lnTo>
                  <a:lnTo>
                    <a:pt x="101641" y="1593"/>
                  </a:lnTo>
                  <a:lnTo>
                    <a:pt x="100008" y="3187"/>
                  </a:lnTo>
                  <a:lnTo>
                    <a:pt x="96643" y="1593"/>
                  </a:lnTo>
                  <a:lnTo>
                    <a:pt x="933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Shape 63"/>
            <p:cNvSpPr/>
            <p:nvPr/>
          </p:nvSpPr>
          <p:spPr>
            <a:xfrm>
              <a:off x="1100550" y="4580450"/>
              <a:ext cx="24424" cy="9274"/>
            </a:xfrm>
            <a:custGeom>
              <a:pathLst>
                <a:path extrusionOk="0" h="120000" w="120000">
                  <a:moveTo>
                    <a:pt x="28986" y="323"/>
                  </a:moveTo>
                  <a:lnTo>
                    <a:pt x="16581" y="10997"/>
                  </a:lnTo>
                  <a:lnTo>
                    <a:pt x="4176" y="32991"/>
                  </a:lnTo>
                  <a:lnTo>
                    <a:pt x="122" y="32991"/>
                  </a:lnTo>
                  <a:lnTo>
                    <a:pt x="122" y="43665"/>
                  </a:lnTo>
                  <a:lnTo>
                    <a:pt x="122" y="54663"/>
                  </a:lnTo>
                  <a:lnTo>
                    <a:pt x="4176" y="65660"/>
                  </a:lnTo>
                  <a:lnTo>
                    <a:pt x="24933" y="76334"/>
                  </a:lnTo>
                  <a:lnTo>
                    <a:pt x="45568" y="87331"/>
                  </a:lnTo>
                  <a:lnTo>
                    <a:pt x="74554" y="98328"/>
                  </a:lnTo>
                  <a:lnTo>
                    <a:pt x="99365" y="119999"/>
                  </a:lnTo>
                  <a:lnTo>
                    <a:pt x="111770" y="119999"/>
                  </a:lnTo>
                  <a:lnTo>
                    <a:pt x="120000" y="98328"/>
                  </a:lnTo>
                  <a:lnTo>
                    <a:pt x="120000" y="65660"/>
                  </a:lnTo>
                  <a:lnTo>
                    <a:pt x="111770" y="43665"/>
                  </a:lnTo>
                  <a:lnTo>
                    <a:pt x="86960" y="10997"/>
                  </a:lnTo>
                  <a:lnTo>
                    <a:pt x="57973" y="3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Shape 64"/>
            <p:cNvSpPr/>
            <p:nvPr/>
          </p:nvSpPr>
          <p:spPr>
            <a:xfrm>
              <a:off x="1938050" y="4972675"/>
              <a:ext cx="222224" cy="368700"/>
            </a:xfrm>
            <a:custGeom>
              <a:pathLst>
                <a:path extrusionOk="0" h="120000" w="120000">
                  <a:moveTo>
                    <a:pt x="65906" y="2473"/>
                  </a:moveTo>
                  <a:lnTo>
                    <a:pt x="65001" y="3840"/>
                  </a:lnTo>
                  <a:lnTo>
                    <a:pt x="61356" y="3018"/>
                  </a:lnTo>
                  <a:lnTo>
                    <a:pt x="65906" y="2473"/>
                  </a:lnTo>
                  <a:close/>
                  <a:moveTo>
                    <a:pt x="64542" y="35345"/>
                  </a:moveTo>
                  <a:lnTo>
                    <a:pt x="65001" y="35890"/>
                  </a:lnTo>
                  <a:lnTo>
                    <a:pt x="64083" y="35890"/>
                  </a:lnTo>
                  <a:lnTo>
                    <a:pt x="61356" y="36444"/>
                  </a:lnTo>
                  <a:lnTo>
                    <a:pt x="61356" y="35345"/>
                  </a:lnTo>
                  <a:lnTo>
                    <a:pt x="62274" y="35890"/>
                  </a:lnTo>
                  <a:lnTo>
                    <a:pt x="64083" y="35890"/>
                  </a:lnTo>
                  <a:lnTo>
                    <a:pt x="64542" y="35345"/>
                  </a:lnTo>
                  <a:close/>
                  <a:moveTo>
                    <a:pt x="75005" y="2196"/>
                  </a:moveTo>
                  <a:lnTo>
                    <a:pt x="79541" y="2473"/>
                  </a:lnTo>
                  <a:lnTo>
                    <a:pt x="83631" y="3295"/>
                  </a:lnTo>
                  <a:lnTo>
                    <a:pt x="87721" y="4393"/>
                  </a:lnTo>
                  <a:lnTo>
                    <a:pt x="91812" y="6037"/>
                  </a:lnTo>
                  <a:lnTo>
                    <a:pt x="94998" y="7949"/>
                  </a:lnTo>
                  <a:lnTo>
                    <a:pt x="98184" y="9869"/>
                  </a:lnTo>
                  <a:lnTo>
                    <a:pt x="101356" y="12058"/>
                  </a:lnTo>
                  <a:lnTo>
                    <a:pt x="103638" y="14524"/>
                  </a:lnTo>
                  <a:lnTo>
                    <a:pt x="107269" y="18633"/>
                  </a:lnTo>
                  <a:lnTo>
                    <a:pt x="109996" y="23295"/>
                  </a:lnTo>
                  <a:lnTo>
                    <a:pt x="112264" y="28226"/>
                  </a:lnTo>
                  <a:lnTo>
                    <a:pt x="114087" y="33425"/>
                  </a:lnTo>
                  <a:lnTo>
                    <a:pt x="114991" y="38633"/>
                  </a:lnTo>
                  <a:lnTo>
                    <a:pt x="115909" y="43563"/>
                  </a:lnTo>
                  <a:lnTo>
                    <a:pt x="116814" y="53425"/>
                  </a:lnTo>
                  <a:lnTo>
                    <a:pt x="116814" y="58356"/>
                  </a:lnTo>
                  <a:lnTo>
                    <a:pt x="116814" y="63287"/>
                  </a:lnTo>
                  <a:lnTo>
                    <a:pt x="116814" y="68218"/>
                  </a:lnTo>
                  <a:lnTo>
                    <a:pt x="115909" y="73425"/>
                  </a:lnTo>
                  <a:lnTo>
                    <a:pt x="114991" y="78356"/>
                  </a:lnTo>
                  <a:lnTo>
                    <a:pt x="113628" y="83287"/>
                  </a:lnTo>
                  <a:lnTo>
                    <a:pt x="111819" y="87941"/>
                  </a:lnTo>
                  <a:lnTo>
                    <a:pt x="109537" y="92872"/>
                  </a:lnTo>
                  <a:lnTo>
                    <a:pt x="107269" y="96159"/>
                  </a:lnTo>
                  <a:lnTo>
                    <a:pt x="107269" y="96159"/>
                  </a:lnTo>
                  <a:lnTo>
                    <a:pt x="109092" y="89585"/>
                  </a:lnTo>
                  <a:lnTo>
                    <a:pt x="110455" y="82742"/>
                  </a:lnTo>
                  <a:lnTo>
                    <a:pt x="111360" y="76167"/>
                  </a:lnTo>
                  <a:lnTo>
                    <a:pt x="111819" y="69593"/>
                  </a:lnTo>
                  <a:lnTo>
                    <a:pt x="112264" y="61366"/>
                  </a:lnTo>
                  <a:lnTo>
                    <a:pt x="112264" y="52880"/>
                  </a:lnTo>
                  <a:lnTo>
                    <a:pt x="111819" y="44662"/>
                  </a:lnTo>
                  <a:lnTo>
                    <a:pt x="110455" y="36444"/>
                  </a:lnTo>
                  <a:lnTo>
                    <a:pt x="108174" y="29869"/>
                  </a:lnTo>
                  <a:lnTo>
                    <a:pt x="106810" y="26582"/>
                  </a:lnTo>
                  <a:lnTo>
                    <a:pt x="105001" y="23563"/>
                  </a:lnTo>
                  <a:lnTo>
                    <a:pt x="103179" y="20276"/>
                  </a:lnTo>
                  <a:lnTo>
                    <a:pt x="100911" y="17266"/>
                  </a:lnTo>
                  <a:lnTo>
                    <a:pt x="97725" y="14524"/>
                  </a:lnTo>
                  <a:lnTo>
                    <a:pt x="94539" y="11790"/>
                  </a:lnTo>
                  <a:lnTo>
                    <a:pt x="92271" y="9869"/>
                  </a:lnTo>
                  <a:lnTo>
                    <a:pt x="89544" y="8226"/>
                  </a:lnTo>
                  <a:lnTo>
                    <a:pt x="86358" y="6582"/>
                  </a:lnTo>
                  <a:lnTo>
                    <a:pt x="82726" y="5215"/>
                  </a:lnTo>
                  <a:lnTo>
                    <a:pt x="79095" y="4117"/>
                  </a:lnTo>
                  <a:lnTo>
                    <a:pt x="75450" y="3295"/>
                  </a:lnTo>
                  <a:lnTo>
                    <a:pt x="69996" y="3295"/>
                  </a:lnTo>
                  <a:lnTo>
                    <a:pt x="68174" y="3572"/>
                  </a:lnTo>
                  <a:lnTo>
                    <a:pt x="68174" y="2473"/>
                  </a:lnTo>
                  <a:lnTo>
                    <a:pt x="75005" y="2196"/>
                  </a:lnTo>
                  <a:close/>
                  <a:moveTo>
                    <a:pt x="73182" y="4662"/>
                  </a:moveTo>
                  <a:lnTo>
                    <a:pt x="75909" y="4938"/>
                  </a:lnTo>
                  <a:lnTo>
                    <a:pt x="78636" y="5484"/>
                  </a:lnTo>
                  <a:lnTo>
                    <a:pt x="80904" y="6305"/>
                  </a:lnTo>
                  <a:lnTo>
                    <a:pt x="83185" y="7127"/>
                  </a:lnTo>
                  <a:lnTo>
                    <a:pt x="87276" y="9324"/>
                  </a:lnTo>
                  <a:lnTo>
                    <a:pt x="91366" y="11790"/>
                  </a:lnTo>
                  <a:lnTo>
                    <a:pt x="94539" y="14800"/>
                  </a:lnTo>
                  <a:lnTo>
                    <a:pt x="97725" y="17542"/>
                  </a:lnTo>
                  <a:lnTo>
                    <a:pt x="99993" y="20276"/>
                  </a:lnTo>
                  <a:lnTo>
                    <a:pt x="102274" y="23295"/>
                  </a:lnTo>
                  <a:lnTo>
                    <a:pt x="103638" y="26305"/>
                  </a:lnTo>
                  <a:lnTo>
                    <a:pt x="105001" y="29316"/>
                  </a:lnTo>
                  <a:lnTo>
                    <a:pt x="106365" y="32335"/>
                  </a:lnTo>
                  <a:lnTo>
                    <a:pt x="107728" y="38633"/>
                  </a:lnTo>
                  <a:lnTo>
                    <a:pt x="108633" y="44930"/>
                  </a:lnTo>
                  <a:lnTo>
                    <a:pt x="109092" y="52058"/>
                  </a:lnTo>
                  <a:lnTo>
                    <a:pt x="109092" y="59178"/>
                  </a:lnTo>
                  <a:lnTo>
                    <a:pt x="109092" y="66305"/>
                  </a:lnTo>
                  <a:lnTo>
                    <a:pt x="108633" y="73425"/>
                  </a:lnTo>
                  <a:lnTo>
                    <a:pt x="107728" y="80545"/>
                  </a:lnTo>
                  <a:lnTo>
                    <a:pt x="106365" y="87672"/>
                  </a:lnTo>
                  <a:lnTo>
                    <a:pt x="104542" y="94792"/>
                  </a:lnTo>
                  <a:lnTo>
                    <a:pt x="102274" y="101912"/>
                  </a:lnTo>
                  <a:lnTo>
                    <a:pt x="100452" y="103555"/>
                  </a:lnTo>
                  <a:lnTo>
                    <a:pt x="101356" y="102188"/>
                  </a:lnTo>
                  <a:lnTo>
                    <a:pt x="101815" y="100545"/>
                  </a:lnTo>
                  <a:lnTo>
                    <a:pt x="102274" y="98901"/>
                  </a:lnTo>
                  <a:lnTo>
                    <a:pt x="102274" y="97257"/>
                  </a:lnTo>
                  <a:lnTo>
                    <a:pt x="101815" y="96712"/>
                  </a:lnTo>
                  <a:lnTo>
                    <a:pt x="100452" y="96712"/>
                  </a:lnTo>
                  <a:lnTo>
                    <a:pt x="99993" y="97257"/>
                  </a:lnTo>
                  <a:lnTo>
                    <a:pt x="99088" y="100268"/>
                  </a:lnTo>
                  <a:lnTo>
                    <a:pt x="97725" y="102733"/>
                  </a:lnTo>
                  <a:lnTo>
                    <a:pt x="95457" y="104930"/>
                  </a:lnTo>
                  <a:lnTo>
                    <a:pt x="93175" y="106842"/>
                  </a:lnTo>
                  <a:lnTo>
                    <a:pt x="90003" y="108486"/>
                  </a:lnTo>
                  <a:lnTo>
                    <a:pt x="86817" y="110130"/>
                  </a:lnTo>
                  <a:lnTo>
                    <a:pt x="83185" y="111228"/>
                  </a:lnTo>
                  <a:lnTo>
                    <a:pt x="79095" y="112327"/>
                  </a:lnTo>
                  <a:lnTo>
                    <a:pt x="75005" y="113148"/>
                  </a:lnTo>
                  <a:lnTo>
                    <a:pt x="70914" y="113694"/>
                  </a:lnTo>
                  <a:lnTo>
                    <a:pt x="61815" y="114515"/>
                  </a:lnTo>
                  <a:lnTo>
                    <a:pt x="53175" y="114792"/>
                  </a:lnTo>
                  <a:lnTo>
                    <a:pt x="44549" y="114515"/>
                  </a:lnTo>
                  <a:lnTo>
                    <a:pt x="39095" y="114239"/>
                  </a:lnTo>
                  <a:lnTo>
                    <a:pt x="33641" y="113694"/>
                  </a:lnTo>
                  <a:lnTo>
                    <a:pt x="29092" y="112595"/>
                  </a:lnTo>
                  <a:lnTo>
                    <a:pt x="25001" y="110951"/>
                  </a:lnTo>
                  <a:lnTo>
                    <a:pt x="21815" y="109308"/>
                  </a:lnTo>
                  <a:lnTo>
                    <a:pt x="18643" y="107396"/>
                  </a:lnTo>
                  <a:lnTo>
                    <a:pt x="15916" y="105199"/>
                  </a:lnTo>
                  <a:lnTo>
                    <a:pt x="13634" y="102733"/>
                  </a:lnTo>
                  <a:lnTo>
                    <a:pt x="12271" y="100000"/>
                  </a:lnTo>
                  <a:lnTo>
                    <a:pt x="10907" y="97257"/>
                  </a:lnTo>
                  <a:lnTo>
                    <a:pt x="9544" y="94247"/>
                  </a:lnTo>
                  <a:lnTo>
                    <a:pt x="9098" y="91505"/>
                  </a:lnTo>
                  <a:lnTo>
                    <a:pt x="8639" y="88494"/>
                  </a:lnTo>
                  <a:lnTo>
                    <a:pt x="8639" y="85207"/>
                  </a:lnTo>
                  <a:lnTo>
                    <a:pt x="8639" y="79454"/>
                  </a:lnTo>
                  <a:lnTo>
                    <a:pt x="10907" y="68494"/>
                  </a:lnTo>
                  <a:lnTo>
                    <a:pt x="14093" y="57534"/>
                  </a:lnTo>
                  <a:lnTo>
                    <a:pt x="17725" y="46851"/>
                  </a:lnTo>
                  <a:lnTo>
                    <a:pt x="22274" y="36167"/>
                  </a:lnTo>
                  <a:lnTo>
                    <a:pt x="25001" y="31236"/>
                  </a:lnTo>
                  <a:lnTo>
                    <a:pt x="27269" y="26582"/>
                  </a:lnTo>
                  <a:lnTo>
                    <a:pt x="30455" y="21920"/>
                  </a:lnTo>
                  <a:lnTo>
                    <a:pt x="34546" y="17542"/>
                  </a:lnTo>
                  <a:lnTo>
                    <a:pt x="37273" y="15077"/>
                  </a:lnTo>
                  <a:lnTo>
                    <a:pt x="40458" y="12880"/>
                  </a:lnTo>
                  <a:lnTo>
                    <a:pt x="43631" y="11236"/>
                  </a:lnTo>
                  <a:lnTo>
                    <a:pt x="47276" y="9869"/>
                  </a:lnTo>
                  <a:lnTo>
                    <a:pt x="50907" y="8771"/>
                  </a:lnTo>
                  <a:lnTo>
                    <a:pt x="54998" y="7681"/>
                  </a:lnTo>
                  <a:lnTo>
                    <a:pt x="64083" y="6037"/>
                  </a:lnTo>
                  <a:lnTo>
                    <a:pt x="62720" y="9593"/>
                  </a:lnTo>
                  <a:lnTo>
                    <a:pt x="61815" y="13433"/>
                  </a:lnTo>
                  <a:lnTo>
                    <a:pt x="59547" y="14255"/>
                  </a:lnTo>
                  <a:lnTo>
                    <a:pt x="58629" y="14255"/>
                  </a:lnTo>
                  <a:lnTo>
                    <a:pt x="57266" y="14524"/>
                  </a:lnTo>
                  <a:lnTo>
                    <a:pt x="56820" y="15345"/>
                  </a:lnTo>
                  <a:lnTo>
                    <a:pt x="53175" y="27672"/>
                  </a:lnTo>
                  <a:lnTo>
                    <a:pt x="50448" y="40276"/>
                  </a:lnTo>
                  <a:lnTo>
                    <a:pt x="50907" y="40821"/>
                  </a:lnTo>
                  <a:lnTo>
                    <a:pt x="51366" y="41375"/>
                  </a:lnTo>
                  <a:lnTo>
                    <a:pt x="52271" y="41643"/>
                  </a:lnTo>
                  <a:lnTo>
                    <a:pt x="53175" y="41643"/>
                  </a:lnTo>
                  <a:lnTo>
                    <a:pt x="55902" y="41098"/>
                  </a:lnTo>
                  <a:lnTo>
                    <a:pt x="55902" y="41098"/>
                  </a:lnTo>
                  <a:lnTo>
                    <a:pt x="52271" y="53148"/>
                  </a:lnTo>
                  <a:lnTo>
                    <a:pt x="46817" y="52603"/>
                  </a:lnTo>
                  <a:lnTo>
                    <a:pt x="41363" y="51781"/>
                  </a:lnTo>
                  <a:lnTo>
                    <a:pt x="30455" y="49861"/>
                  </a:lnTo>
                  <a:lnTo>
                    <a:pt x="29996" y="49861"/>
                  </a:lnTo>
                  <a:lnTo>
                    <a:pt x="29551" y="50138"/>
                  </a:lnTo>
                  <a:lnTo>
                    <a:pt x="29092" y="50414"/>
                  </a:lnTo>
                  <a:lnTo>
                    <a:pt x="29551" y="50683"/>
                  </a:lnTo>
                  <a:lnTo>
                    <a:pt x="31819" y="51781"/>
                  </a:lnTo>
                  <a:lnTo>
                    <a:pt x="34087" y="52880"/>
                  </a:lnTo>
                  <a:lnTo>
                    <a:pt x="39541" y="54524"/>
                  </a:lnTo>
                  <a:lnTo>
                    <a:pt x="45453" y="55614"/>
                  </a:lnTo>
                  <a:lnTo>
                    <a:pt x="51366" y="56436"/>
                  </a:lnTo>
                  <a:lnTo>
                    <a:pt x="52271" y="56989"/>
                  </a:lnTo>
                  <a:lnTo>
                    <a:pt x="53175" y="57257"/>
                  </a:lnTo>
                  <a:lnTo>
                    <a:pt x="54093" y="57257"/>
                  </a:lnTo>
                  <a:lnTo>
                    <a:pt x="54998" y="56712"/>
                  </a:lnTo>
                  <a:lnTo>
                    <a:pt x="62720" y="56712"/>
                  </a:lnTo>
                  <a:lnTo>
                    <a:pt x="70914" y="56436"/>
                  </a:lnTo>
                  <a:lnTo>
                    <a:pt x="78177" y="55890"/>
                  </a:lnTo>
                  <a:lnTo>
                    <a:pt x="84994" y="54792"/>
                  </a:lnTo>
                  <a:lnTo>
                    <a:pt x="85912" y="54524"/>
                  </a:lnTo>
                  <a:lnTo>
                    <a:pt x="86358" y="54247"/>
                  </a:lnTo>
                  <a:lnTo>
                    <a:pt x="86358" y="53148"/>
                  </a:lnTo>
                  <a:lnTo>
                    <a:pt x="85453" y="52603"/>
                  </a:lnTo>
                  <a:lnTo>
                    <a:pt x="84994" y="52327"/>
                  </a:lnTo>
                  <a:lnTo>
                    <a:pt x="84090" y="52327"/>
                  </a:lnTo>
                  <a:lnTo>
                    <a:pt x="76814" y="53148"/>
                  </a:lnTo>
                  <a:lnTo>
                    <a:pt x="69996" y="53702"/>
                  </a:lnTo>
                  <a:lnTo>
                    <a:pt x="62720" y="53702"/>
                  </a:lnTo>
                  <a:lnTo>
                    <a:pt x="56361" y="53425"/>
                  </a:lnTo>
                  <a:lnTo>
                    <a:pt x="58184" y="46851"/>
                  </a:lnTo>
                  <a:lnTo>
                    <a:pt x="60452" y="40276"/>
                  </a:lnTo>
                  <a:lnTo>
                    <a:pt x="67728" y="39178"/>
                  </a:lnTo>
                  <a:lnTo>
                    <a:pt x="68633" y="39178"/>
                  </a:lnTo>
                  <a:lnTo>
                    <a:pt x="69092" y="38633"/>
                  </a:lnTo>
                  <a:lnTo>
                    <a:pt x="69537" y="37811"/>
                  </a:lnTo>
                  <a:lnTo>
                    <a:pt x="68174" y="32058"/>
                  </a:lnTo>
                  <a:lnTo>
                    <a:pt x="68633" y="26305"/>
                  </a:lnTo>
                  <a:lnTo>
                    <a:pt x="69537" y="20553"/>
                  </a:lnTo>
                  <a:lnTo>
                    <a:pt x="71819" y="15077"/>
                  </a:lnTo>
                  <a:lnTo>
                    <a:pt x="71819" y="14800"/>
                  </a:lnTo>
                  <a:lnTo>
                    <a:pt x="72723" y="14524"/>
                  </a:lnTo>
                  <a:lnTo>
                    <a:pt x="72723" y="13702"/>
                  </a:lnTo>
                  <a:lnTo>
                    <a:pt x="72278" y="13157"/>
                  </a:lnTo>
                  <a:lnTo>
                    <a:pt x="71360" y="12880"/>
                  </a:lnTo>
                  <a:lnTo>
                    <a:pt x="69996" y="12611"/>
                  </a:lnTo>
                  <a:lnTo>
                    <a:pt x="65906" y="12611"/>
                  </a:lnTo>
                  <a:lnTo>
                    <a:pt x="67269" y="6305"/>
                  </a:lnTo>
                  <a:lnTo>
                    <a:pt x="68174" y="6037"/>
                  </a:lnTo>
                  <a:lnTo>
                    <a:pt x="68174" y="5484"/>
                  </a:lnTo>
                  <a:lnTo>
                    <a:pt x="68174" y="5215"/>
                  </a:lnTo>
                  <a:lnTo>
                    <a:pt x="67728" y="4938"/>
                  </a:lnTo>
                  <a:lnTo>
                    <a:pt x="70455" y="4662"/>
                  </a:lnTo>
                  <a:close/>
                  <a:moveTo>
                    <a:pt x="55457" y="4117"/>
                  </a:moveTo>
                  <a:lnTo>
                    <a:pt x="58184" y="4393"/>
                  </a:lnTo>
                  <a:lnTo>
                    <a:pt x="60911" y="4938"/>
                  </a:lnTo>
                  <a:lnTo>
                    <a:pt x="63638" y="5484"/>
                  </a:lnTo>
                  <a:lnTo>
                    <a:pt x="60452" y="5215"/>
                  </a:lnTo>
                  <a:lnTo>
                    <a:pt x="56820" y="5215"/>
                  </a:lnTo>
                  <a:lnTo>
                    <a:pt x="53634" y="5760"/>
                  </a:lnTo>
                  <a:lnTo>
                    <a:pt x="50448" y="6305"/>
                  </a:lnTo>
                  <a:lnTo>
                    <a:pt x="47276" y="7404"/>
                  </a:lnTo>
                  <a:lnTo>
                    <a:pt x="44090" y="8502"/>
                  </a:lnTo>
                  <a:lnTo>
                    <a:pt x="39095" y="11236"/>
                  </a:lnTo>
                  <a:lnTo>
                    <a:pt x="35450" y="13157"/>
                  </a:lnTo>
                  <a:lnTo>
                    <a:pt x="32723" y="15622"/>
                  </a:lnTo>
                  <a:lnTo>
                    <a:pt x="29996" y="18087"/>
                  </a:lnTo>
                  <a:lnTo>
                    <a:pt x="28187" y="20553"/>
                  </a:lnTo>
                  <a:lnTo>
                    <a:pt x="24542" y="26029"/>
                  </a:lnTo>
                  <a:lnTo>
                    <a:pt x="21370" y="31513"/>
                  </a:lnTo>
                  <a:lnTo>
                    <a:pt x="17725" y="38633"/>
                  </a:lnTo>
                  <a:lnTo>
                    <a:pt x="14552" y="46029"/>
                  </a:lnTo>
                  <a:lnTo>
                    <a:pt x="11366" y="53702"/>
                  </a:lnTo>
                  <a:lnTo>
                    <a:pt x="9098" y="61366"/>
                  </a:lnTo>
                  <a:lnTo>
                    <a:pt x="6817" y="69039"/>
                  </a:lnTo>
                  <a:lnTo>
                    <a:pt x="5453" y="76712"/>
                  </a:lnTo>
                  <a:lnTo>
                    <a:pt x="5008" y="84109"/>
                  </a:lnTo>
                  <a:lnTo>
                    <a:pt x="5453" y="91781"/>
                  </a:lnTo>
                  <a:lnTo>
                    <a:pt x="5912" y="94247"/>
                  </a:lnTo>
                  <a:lnTo>
                    <a:pt x="6371" y="96712"/>
                  </a:lnTo>
                  <a:lnTo>
                    <a:pt x="7735" y="98901"/>
                  </a:lnTo>
                  <a:lnTo>
                    <a:pt x="9098" y="101366"/>
                  </a:lnTo>
                  <a:lnTo>
                    <a:pt x="10462" y="103555"/>
                  </a:lnTo>
                  <a:lnTo>
                    <a:pt x="12730" y="105475"/>
                  </a:lnTo>
                  <a:lnTo>
                    <a:pt x="14552" y="107664"/>
                  </a:lnTo>
                  <a:lnTo>
                    <a:pt x="17279" y="109585"/>
                  </a:lnTo>
                  <a:lnTo>
                    <a:pt x="20452" y="111505"/>
                  </a:lnTo>
                  <a:lnTo>
                    <a:pt x="24542" y="113148"/>
                  </a:lnTo>
                  <a:lnTo>
                    <a:pt x="28633" y="114515"/>
                  </a:lnTo>
                  <a:lnTo>
                    <a:pt x="32723" y="115337"/>
                  </a:lnTo>
                  <a:lnTo>
                    <a:pt x="37273" y="115882"/>
                  </a:lnTo>
                  <a:lnTo>
                    <a:pt x="41822" y="116436"/>
                  </a:lnTo>
                  <a:lnTo>
                    <a:pt x="58184" y="116436"/>
                  </a:lnTo>
                  <a:lnTo>
                    <a:pt x="65906" y="115882"/>
                  </a:lnTo>
                  <a:lnTo>
                    <a:pt x="73641" y="115061"/>
                  </a:lnTo>
                  <a:lnTo>
                    <a:pt x="81363" y="113694"/>
                  </a:lnTo>
                  <a:lnTo>
                    <a:pt x="81363" y="113694"/>
                  </a:lnTo>
                  <a:lnTo>
                    <a:pt x="75909" y="115061"/>
                  </a:lnTo>
                  <a:lnTo>
                    <a:pt x="70455" y="116159"/>
                  </a:lnTo>
                  <a:lnTo>
                    <a:pt x="64542" y="116981"/>
                  </a:lnTo>
                  <a:lnTo>
                    <a:pt x="58629" y="117526"/>
                  </a:lnTo>
                  <a:lnTo>
                    <a:pt x="50448" y="117803"/>
                  </a:lnTo>
                  <a:lnTo>
                    <a:pt x="42267" y="117803"/>
                  </a:lnTo>
                  <a:lnTo>
                    <a:pt x="34546" y="117257"/>
                  </a:lnTo>
                  <a:lnTo>
                    <a:pt x="30914" y="116981"/>
                  </a:lnTo>
                  <a:lnTo>
                    <a:pt x="27269" y="116159"/>
                  </a:lnTo>
                  <a:lnTo>
                    <a:pt x="23638" y="115337"/>
                  </a:lnTo>
                  <a:lnTo>
                    <a:pt x="20452" y="114515"/>
                  </a:lnTo>
                  <a:lnTo>
                    <a:pt x="17725" y="113148"/>
                  </a:lnTo>
                  <a:lnTo>
                    <a:pt x="14552" y="111773"/>
                  </a:lnTo>
                  <a:lnTo>
                    <a:pt x="12271" y="110130"/>
                  </a:lnTo>
                  <a:lnTo>
                    <a:pt x="10003" y="107941"/>
                  </a:lnTo>
                  <a:lnTo>
                    <a:pt x="8180" y="105752"/>
                  </a:lnTo>
                  <a:lnTo>
                    <a:pt x="6371" y="103287"/>
                  </a:lnTo>
                  <a:lnTo>
                    <a:pt x="5008" y="98901"/>
                  </a:lnTo>
                  <a:lnTo>
                    <a:pt x="3644" y="94515"/>
                  </a:lnTo>
                  <a:lnTo>
                    <a:pt x="3185" y="89861"/>
                  </a:lnTo>
                  <a:lnTo>
                    <a:pt x="3644" y="85207"/>
                  </a:lnTo>
                  <a:lnTo>
                    <a:pt x="4549" y="75890"/>
                  </a:lnTo>
                  <a:lnTo>
                    <a:pt x="5912" y="66851"/>
                  </a:lnTo>
                  <a:lnTo>
                    <a:pt x="8180" y="56712"/>
                  </a:lnTo>
                  <a:lnTo>
                    <a:pt x="10462" y="46574"/>
                  </a:lnTo>
                  <a:lnTo>
                    <a:pt x="14093" y="36712"/>
                  </a:lnTo>
                  <a:lnTo>
                    <a:pt x="18184" y="26582"/>
                  </a:lnTo>
                  <a:lnTo>
                    <a:pt x="20006" y="23563"/>
                  </a:lnTo>
                  <a:lnTo>
                    <a:pt x="21815" y="20553"/>
                  </a:lnTo>
                  <a:lnTo>
                    <a:pt x="24542" y="17266"/>
                  </a:lnTo>
                  <a:lnTo>
                    <a:pt x="27728" y="14255"/>
                  </a:lnTo>
                  <a:lnTo>
                    <a:pt x="31360" y="11513"/>
                  </a:lnTo>
                  <a:lnTo>
                    <a:pt x="35005" y="9048"/>
                  </a:lnTo>
                  <a:lnTo>
                    <a:pt x="39541" y="7127"/>
                  </a:lnTo>
                  <a:lnTo>
                    <a:pt x="44090" y="5484"/>
                  </a:lnTo>
                  <a:lnTo>
                    <a:pt x="52730" y="4117"/>
                  </a:lnTo>
                  <a:close/>
                  <a:moveTo>
                    <a:pt x="67728" y="8"/>
                  </a:moveTo>
                  <a:lnTo>
                    <a:pt x="67728" y="284"/>
                  </a:lnTo>
                  <a:lnTo>
                    <a:pt x="60911" y="1106"/>
                  </a:lnTo>
                  <a:lnTo>
                    <a:pt x="54093" y="1928"/>
                  </a:lnTo>
                  <a:lnTo>
                    <a:pt x="40904" y="3840"/>
                  </a:lnTo>
                  <a:lnTo>
                    <a:pt x="40000" y="4117"/>
                  </a:lnTo>
                  <a:lnTo>
                    <a:pt x="39541" y="4662"/>
                  </a:lnTo>
                  <a:lnTo>
                    <a:pt x="35005" y="6305"/>
                  </a:lnTo>
                  <a:lnTo>
                    <a:pt x="30914" y="8502"/>
                  </a:lnTo>
                  <a:lnTo>
                    <a:pt x="27269" y="10691"/>
                  </a:lnTo>
                  <a:lnTo>
                    <a:pt x="24097" y="13157"/>
                  </a:lnTo>
                  <a:lnTo>
                    <a:pt x="21815" y="15345"/>
                  </a:lnTo>
                  <a:lnTo>
                    <a:pt x="20006" y="17266"/>
                  </a:lnTo>
                  <a:lnTo>
                    <a:pt x="16820" y="21920"/>
                  </a:lnTo>
                  <a:lnTo>
                    <a:pt x="14552" y="26582"/>
                  </a:lnTo>
                  <a:lnTo>
                    <a:pt x="12730" y="31236"/>
                  </a:lnTo>
                  <a:lnTo>
                    <a:pt x="10003" y="37811"/>
                  </a:lnTo>
                  <a:lnTo>
                    <a:pt x="7735" y="44662"/>
                  </a:lnTo>
                  <a:lnTo>
                    <a:pt x="5912" y="51505"/>
                  </a:lnTo>
                  <a:lnTo>
                    <a:pt x="4090" y="58356"/>
                  </a:lnTo>
                  <a:lnTo>
                    <a:pt x="1822" y="69039"/>
                  </a:lnTo>
                  <a:lnTo>
                    <a:pt x="917" y="74792"/>
                  </a:lnTo>
                  <a:lnTo>
                    <a:pt x="458" y="80276"/>
                  </a:lnTo>
                  <a:lnTo>
                    <a:pt x="0" y="86029"/>
                  </a:lnTo>
                  <a:lnTo>
                    <a:pt x="458" y="91505"/>
                  </a:lnTo>
                  <a:lnTo>
                    <a:pt x="917" y="96981"/>
                  </a:lnTo>
                  <a:lnTo>
                    <a:pt x="2726" y="102188"/>
                  </a:lnTo>
                  <a:lnTo>
                    <a:pt x="3644" y="104654"/>
                  </a:lnTo>
                  <a:lnTo>
                    <a:pt x="4549" y="106574"/>
                  </a:lnTo>
                  <a:lnTo>
                    <a:pt x="6371" y="108486"/>
                  </a:lnTo>
                  <a:lnTo>
                    <a:pt x="8180" y="110406"/>
                  </a:lnTo>
                  <a:lnTo>
                    <a:pt x="10003" y="111773"/>
                  </a:lnTo>
                  <a:lnTo>
                    <a:pt x="12271" y="113417"/>
                  </a:lnTo>
                  <a:lnTo>
                    <a:pt x="14552" y="114515"/>
                  </a:lnTo>
                  <a:lnTo>
                    <a:pt x="17279" y="115882"/>
                  </a:lnTo>
                  <a:lnTo>
                    <a:pt x="20006" y="116704"/>
                  </a:lnTo>
                  <a:lnTo>
                    <a:pt x="22733" y="117526"/>
                  </a:lnTo>
                  <a:lnTo>
                    <a:pt x="29092" y="118901"/>
                  </a:lnTo>
                  <a:lnTo>
                    <a:pt x="35909" y="119723"/>
                  </a:lnTo>
                  <a:lnTo>
                    <a:pt x="43185" y="119991"/>
                  </a:lnTo>
                  <a:lnTo>
                    <a:pt x="51366" y="119991"/>
                  </a:lnTo>
                  <a:lnTo>
                    <a:pt x="59547" y="119723"/>
                  </a:lnTo>
                  <a:lnTo>
                    <a:pt x="67269" y="118901"/>
                  </a:lnTo>
                  <a:lnTo>
                    <a:pt x="74546" y="117803"/>
                  </a:lnTo>
                  <a:lnTo>
                    <a:pt x="81822" y="116159"/>
                  </a:lnTo>
                  <a:lnTo>
                    <a:pt x="84994" y="115061"/>
                  </a:lnTo>
                  <a:lnTo>
                    <a:pt x="88639" y="113970"/>
                  </a:lnTo>
                  <a:lnTo>
                    <a:pt x="91366" y="112327"/>
                  </a:lnTo>
                  <a:lnTo>
                    <a:pt x="94539" y="110951"/>
                  </a:lnTo>
                  <a:lnTo>
                    <a:pt x="97266" y="109308"/>
                  </a:lnTo>
                  <a:lnTo>
                    <a:pt x="99993" y="107119"/>
                  </a:lnTo>
                  <a:lnTo>
                    <a:pt x="102274" y="105199"/>
                  </a:lnTo>
                  <a:lnTo>
                    <a:pt x="104083" y="105199"/>
                  </a:lnTo>
                  <a:lnTo>
                    <a:pt x="104542" y="104654"/>
                  </a:lnTo>
                  <a:lnTo>
                    <a:pt x="105447" y="102465"/>
                  </a:lnTo>
                  <a:lnTo>
                    <a:pt x="109092" y="98079"/>
                  </a:lnTo>
                  <a:lnTo>
                    <a:pt x="111819" y="93970"/>
                  </a:lnTo>
                  <a:lnTo>
                    <a:pt x="114087" y="89316"/>
                  </a:lnTo>
                  <a:lnTo>
                    <a:pt x="115909" y="84654"/>
                  </a:lnTo>
                  <a:lnTo>
                    <a:pt x="117273" y="80000"/>
                  </a:lnTo>
                  <a:lnTo>
                    <a:pt x="118636" y="75345"/>
                  </a:lnTo>
                  <a:lnTo>
                    <a:pt x="119541" y="66029"/>
                  </a:lnTo>
                  <a:lnTo>
                    <a:pt x="120000" y="59999"/>
                  </a:lnTo>
                  <a:lnTo>
                    <a:pt x="120000" y="53970"/>
                  </a:lnTo>
                  <a:lnTo>
                    <a:pt x="120000" y="47949"/>
                  </a:lnTo>
                  <a:lnTo>
                    <a:pt x="119082" y="41920"/>
                  </a:lnTo>
                  <a:lnTo>
                    <a:pt x="117718" y="35890"/>
                  </a:lnTo>
                  <a:lnTo>
                    <a:pt x="115909" y="29869"/>
                  </a:lnTo>
                  <a:lnTo>
                    <a:pt x="113628" y="24117"/>
                  </a:lnTo>
                  <a:lnTo>
                    <a:pt x="110455" y="18364"/>
                  </a:lnTo>
                  <a:lnTo>
                    <a:pt x="107728" y="14524"/>
                  </a:lnTo>
                  <a:lnTo>
                    <a:pt x="104083" y="10968"/>
                  </a:lnTo>
                  <a:lnTo>
                    <a:pt x="99547" y="7681"/>
                  </a:lnTo>
                  <a:lnTo>
                    <a:pt x="94539" y="4938"/>
                  </a:lnTo>
                  <a:lnTo>
                    <a:pt x="91812" y="3572"/>
                  </a:lnTo>
                  <a:lnTo>
                    <a:pt x="89085" y="2473"/>
                  </a:lnTo>
                  <a:lnTo>
                    <a:pt x="85912" y="1651"/>
                  </a:lnTo>
                  <a:lnTo>
                    <a:pt x="82726" y="829"/>
                  </a:lnTo>
                  <a:lnTo>
                    <a:pt x="79541" y="553"/>
                  </a:lnTo>
                  <a:lnTo>
                    <a:pt x="75909" y="8"/>
                  </a:lnTo>
                  <a:lnTo>
                    <a:pt x="72278" y="8"/>
                  </a:lnTo>
                  <a:lnTo>
                    <a:pt x="69092" y="284"/>
                  </a:lnTo>
                  <a:lnTo>
                    <a:pt x="6863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Shape 65"/>
            <p:cNvSpPr/>
            <p:nvPr/>
          </p:nvSpPr>
          <p:spPr>
            <a:xfrm>
              <a:off x="1257100" y="5015600"/>
              <a:ext cx="57274" cy="62324"/>
            </a:xfrm>
            <a:custGeom>
              <a:pathLst>
                <a:path extrusionOk="0" h="120000" w="120000">
                  <a:moveTo>
                    <a:pt x="100567" y="8134"/>
                  </a:moveTo>
                  <a:lnTo>
                    <a:pt x="100567" y="30854"/>
                  </a:lnTo>
                  <a:lnTo>
                    <a:pt x="102348" y="53525"/>
                  </a:lnTo>
                  <a:lnTo>
                    <a:pt x="105857" y="74608"/>
                  </a:lnTo>
                  <a:lnTo>
                    <a:pt x="111147" y="95643"/>
                  </a:lnTo>
                  <a:lnTo>
                    <a:pt x="112928" y="97280"/>
                  </a:lnTo>
                  <a:lnTo>
                    <a:pt x="111147" y="97280"/>
                  </a:lnTo>
                  <a:lnTo>
                    <a:pt x="89986" y="98916"/>
                  </a:lnTo>
                  <a:lnTo>
                    <a:pt x="68825" y="102141"/>
                  </a:lnTo>
                  <a:lnTo>
                    <a:pt x="47664" y="103778"/>
                  </a:lnTo>
                  <a:lnTo>
                    <a:pt x="24722" y="107003"/>
                  </a:lnTo>
                  <a:lnTo>
                    <a:pt x="15923" y="63249"/>
                  </a:lnTo>
                  <a:lnTo>
                    <a:pt x="7123" y="19494"/>
                  </a:lnTo>
                  <a:lnTo>
                    <a:pt x="30013" y="17858"/>
                  </a:lnTo>
                  <a:lnTo>
                    <a:pt x="54735" y="16269"/>
                  </a:lnTo>
                  <a:lnTo>
                    <a:pt x="100567" y="8134"/>
                  </a:lnTo>
                  <a:close/>
                  <a:moveTo>
                    <a:pt x="100567" y="48"/>
                  </a:moveTo>
                  <a:lnTo>
                    <a:pt x="52955" y="6546"/>
                  </a:lnTo>
                  <a:lnTo>
                    <a:pt x="28284" y="9771"/>
                  </a:lnTo>
                  <a:lnTo>
                    <a:pt x="3561" y="12996"/>
                  </a:lnTo>
                  <a:lnTo>
                    <a:pt x="1833" y="14632"/>
                  </a:lnTo>
                  <a:lnTo>
                    <a:pt x="1833" y="16269"/>
                  </a:lnTo>
                  <a:lnTo>
                    <a:pt x="52" y="17858"/>
                  </a:lnTo>
                  <a:lnTo>
                    <a:pt x="52" y="19494"/>
                  </a:lnTo>
                  <a:lnTo>
                    <a:pt x="52" y="43802"/>
                  </a:lnTo>
                  <a:lnTo>
                    <a:pt x="5342" y="69747"/>
                  </a:lnTo>
                  <a:lnTo>
                    <a:pt x="10632" y="94055"/>
                  </a:lnTo>
                  <a:lnTo>
                    <a:pt x="17704" y="118363"/>
                  </a:lnTo>
                  <a:lnTo>
                    <a:pt x="21213" y="119951"/>
                  </a:lnTo>
                  <a:lnTo>
                    <a:pt x="24722" y="119951"/>
                  </a:lnTo>
                  <a:lnTo>
                    <a:pt x="26503" y="118363"/>
                  </a:lnTo>
                  <a:lnTo>
                    <a:pt x="28284" y="115090"/>
                  </a:lnTo>
                  <a:lnTo>
                    <a:pt x="26503" y="111865"/>
                  </a:lnTo>
                  <a:lnTo>
                    <a:pt x="26503" y="111865"/>
                  </a:lnTo>
                  <a:lnTo>
                    <a:pt x="47664" y="113501"/>
                  </a:lnTo>
                  <a:lnTo>
                    <a:pt x="70606" y="113501"/>
                  </a:lnTo>
                  <a:lnTo>
                    <a:pt x="93496" y="110228"/>
                  </a:lnTo>
                  <a:lnTo>
                    <a:pt x="112928" y="103778"/>
                  </a:lnTo>
                  <a:lnTo>
                    <a:pt x="114657" y="102141"/>
                  </a:lnTo>
                  <a:lnTo>
                    <a:pt x="114657" y="98916"/>
                  </a:lnTo>
                  <a:lnTo>
                    <a:pt x="118219" y="98916"/>
                  </a:lnTo>
                  <a:lnTo>
                    <a:pt x="119947" y="97280"/>
                  </a:lnTo>
                  <a:lnTo>
                    <a:pt x="119947" y="95643"/>
                  </a:lnTo>
                  <a:lnTo>
                    <a:pt x="118219" y="72972"/>
                  </a:lnTo>
                  <a:lnTo>
                    <a:pt x="114657" y="50300"/>
                  </a:lnTo>
                  <a:lnTo>
                    <a:pt x="111147" y="29217"/>
                  </a:lnTo>
                  <a:lnTo>
                    <a:pt x="105857" y="6546"/>
                  </a:lnTo>
                  <a:lnTo>
                    <a:pt x="105857" y="4909"/>
                  </a:lnTo>
                  <a:lnTo>
                    <a:pt x="105857" y="1684"/>
                  </a:lnTo>
                  <a:lnTo>
                    <a:pt x="104076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Shape 66"/>
            <p:cNvSpPr/>
            <p:nvPr/>
          </p:nvSpPr>
          <p:spPr>
            <a:xfrm>
              <a:off x="830375" y="2891150"/>
              <a:ext cx="183499" cy="267699"/>
            </a:xfrm>
            <a:custGeom>
              <a:pathLst>
                <a:path extrusionOk="0" h="120000" w="120000">
                  <a:moveTo>
                    <a:pt x="0" y="11"/>
                  </a:moveTo>
                  <a:lnTo>
                    <a:pt x="3858" y="4538"/>
                  </a:lnTo>
                  <a:lnTo>
                    <a:pt x="7716" y="8685"/>
                  </a:lnTo>
                  <a:lnTo>
                    <a:pt x="15972" y="16989"/>
                  </a:lnTo>
                  <a:lnTo>
                    <a:pt x="31929" y="33967"/>
                  </a:lnTo>
                  <a:lnTo>
                    <a:pt x="48441" y="50564"/>
                  </a:lnTo>
                  <a:lnTo>
                    <a:pt x="115046" y="119237"/>
                  </a:lnTo>
                  <a:lnTo>
                    <a:pt x="116141" y="119618"/>
                  </a:lnTo>
                  <a:lnTo>
                    <a:pt x="116697" y="119988"/>
                  </a:lnTo>
                  <a:lnTo>
                    <a:pt x="117792" y="119988"/>
                  </a:lnTo>
                  <a:lnTo>
                    <a:pt x="118888" y="119618"/>
                  </a:lnTo>
                  <a:lnTo>
                    <a:pt x="119444" y="119237"/>
                  </a:lnTo>
                  <a:lnTo>
                    <a:pt x="120000" y="118856"/>
                  </a:lnTo>
                  <a:lnTo>
                    <a:pt x="120000" y="118106"/>
                  </a:lnTo>
                  <a:lnTo>
                    <a:pt x="119444" y="117344"/>
                  </a:lnTo>
                  <a:lnTo>
                    <a:pt x="55602" y="50945"/>
                  </a:lnTo>
                  <a:lnTo>
                    <a:pt x="22577" y="17740"/>
                  </a:lnTo>
                  <a:lnTo>
                    <a:pt x="14861" y="9816"/>
                  </a:lnTo>
                  <a:lnTo>
                    <a:pt x="7716" y="1512"/>
                  </a:lnTo>
                  <a:lnTo>
                    <a:pt x="606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Shape 67"/>
            <p:cNvSpPr/>
            <p:nvPr/>
          </p:nvSpPr>
          <p:spPr>
            <a:xfrm>
              <a:off x="1316875" y="5008025"/>
              <a:ext cx="58100" cy="55575"/>
            </a:xfrm>
            <a:custGeom>
              <a:pathLst>
                <a:path extrusionOk="0" h="120000" w="120000">
                  <a:moveTo>
                    <a:pt x="99087" y="10958"/>
                  </a:moveTo>
                  <a:lnTo>
                    <a:pt x="100843" y="30931"/>
                  </a:lnTo>
                  <a:lnTo>
                    <a:pt x="104302" y="50958"/>
                  </a:lnTo>
                  <a:lnTo>
                    <a:pt x="107814" y="74547"/>
                  </a:lnTo>
                  <a:lnTo>
                    <a:pt x="111273" y="98191"/>
                  </a:lnTo>
                  <a:lnTo>
                    <a:pt x="100843" y="98191"/>
                  </a:lnTo>
                  <a:lnTo>
                    <a:pt x="92168" y="100026"/>
                  </a:lnTo>
                  <a:lnTo>
                    <a:pt x="73012" y="103643"/>
                  </a:lnTo>
                  <a:lnTo>
                    <a:pt x="48691" y="105479"/>
                  </a:lnTo>
                  <a:lnTo>
                    <a:pt x="36506" y="109095"/>
                  </a:lnTo>
                  <a:lnTo>
                    <a:pt x="24371" y="112712"/>
                  </a:lnTo>
                  <a:lnTo>
                    <a:pt x="20860" y="89122"/>
                  </a:lnTo>
                  <a:lnTo>
                    <a:pt x="13941" y="63643"/>
                  </a:lnTo>
                  <a:lnTo>
                    <a:pt x="10430" y="43670"/>
                  </a:lnTo>
                  <a:lnTo>
                    <a:pt x="5215" y="23697"/>
                  </a:lnTo>
                  <a:lnTo>
                    <a:pt x="52151" y="18245"/>
                  </a:lnTo>
                  <a:lnTo>
                    <a:pt x="99087" y="10958"/>
                  </a:lnTo>
                  <a:close/>
                  <a:moveTo>
                    <a:pt x="97383" y="53"/>
                  </a:moveTo>
                  <a:lnTo>
                    <a:pt x="50447" y="7341"/>
                  </a:lnTo>
                  <a:lnTo>
                    <a:pt x="3511" y="14574"/>
                  </a:lnTo>
                  <a:lnTo>
                    <a:pt x="1755" y="16410"/>
                  </a:lnTo>
                  <a:lnTo>
                    <a:pt x="1755" y="20026"/>
                  </a:lnTo>
                  <a:lnTo>
                    <a:pt x="0" y="30931"/>
                  </a:lnTo>
                  <a:lnTo>
                    <a:pt x="1755" y="43670"/>
                  </a:lnTo>
                  <a:lnTo>
                    <a:pt x="5215" y="65479"/>
                  </a:lnTo>
                  <a:lnTo>
                    <a:pt x="10430" y="92739"/>
                  </a:lnTo>
                  <a:lnTo>
                    <a:pt x="13941" y="105479"/>
                  </a:lnTo>
                  <a:lnTo>
                    <a:pt x="19156" y="118164"/>
                  </a:lnTo>
                  <a:lnTo>
                    <a:pt x="20860" y="120000"/>
                  </a:lnTo>
                  <a:lnTo>
                    <a:pt x="34802" y="120000"/>
                  </a:lnTo>
                  <a:lnTo>
                    <a:pt x="46936" y="118164"/>
                  </a:lnTo>
                  <a:lnTo>
                    <a:pt x="67796" y="114547"/>
                  </a:lnTo>
                  <a:lnTo>
                    <a:pt x="90413" y="110931"/>
                  </a:lnTo>
                  <a:lnTo>
                    <a:pt x="102598" y="109095"/>
                  </a:lnTo>
                  <a:lnTo>
                    <a:pt x="113029" y="107260"/>
                  </a:lnTo>
                  <a:lnTo>
                    <a:pt x="118244" y="107260"/>
                  </a:lnTo>
                  <a:lnTo>
                    <a:pt x="119948" y="105479"/>
                  </a:lnTo>
                  <a:lnTo>
                    <a:pt x="119948" y="92739"/>
                  </a:lnTo>
                  <a:lnTo>
                    <a:pt x="118244" y="80000"/>
                  </a:lnTo>
                  <a:lnTo>
                    <a:pt x="114733" y="56410"/>
                  </a:lnTo>
                  <a:lnTo>
                    <a:pt x="111273" y="29149"/>
                  </a:lnTo>
                  <a:lnTo>
                    <a:pt x="107814" y="16410"/>
                  </a:lnTo>
                  <a:lnTo>
                    <a:pt x="102598" y="1889"/>
                  </a:lnTo>
                  <a:lnTo>
                    <a:pt x="100843" y="1889"/>
                  </a:lnTo>
                  <a:lnTo>
                    <a:pt x="97383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Shape 68"/>
            <p:cNvSpPr/>
            <p:nvPr/>
          </p:nvSpPr>
          <p:spPr>
            <a:xfrm>
              <a:off x="1138425" y="5119150"/>
              <a:ext cx="19400" cy="15999"/>
            </a:xfrm>
            <a:custGeom>
              <a:pathLst>
                <a:path extrusionOk="0" h="120000" w="120000">
                  <a:moveTo>
                    <a:pt x="104226" y="0"/>
                  </a:moveTo>
                  <a:lnTo>
                    <a:pt x="88608" y="37875"/>
                  </a:lnTo>
                  <a:lnTo>
                    <a:pt x="83350" y="82125"/>
                  </a:lnTo>
                  <a:lnTo>
                    <a:pt x="67731" y="63187"/>
                  </a:lnTo>
                  <a:lnTo>
                    <a:pt x="62628" y="50437"/>
                  </a:lnTo>
                  <a:lnTo>
                    <a:pt x="67731" y="31500"/>
                  </a:lnTo>
                  <a:lnTo>
                    <a:pt x="67731" y="25312"/>
                  </a:lnTo>
                  <a:lnTo>
                    <a:pt x="62628" y="12562"/>
                  </a:lnTo>
                  <a:lnTo>
                    <a:pt x="52113" y="12562"/>
                  </a:lnTo>
                  <a:lnTo>
                    <a:pt x="47010" y="25312"/>
                  </a:lnTo>
                  <a:lnTo>
                    <a:pt x="26134" y="75750"/>
                  </a:lnTo>
                  <a:lnTo>
                    <a:pt x="20876" y="69375"/>
                  </a:lnTo>
                  <a:lnTo>
                    <a:pt x="15773" y="50437"/>
                  </a:lnTo>
                  <a:lnTo>
                    <a:pt x="15773" y="44250"/>
                  </a:lnTo>
                  <a:lnTo>
                    <a:pt x="10515" y="37875"/>
                  </a:lnTo>
                  <a:lnTo>
                    <a:pt x="5257" y="37875"/>
                  </a:lnTo>
                  <a:lnTo>
                    <a:pt x="154" y="50437"/>
                  </a:lnTo>
                  <a:lnTo>
                    <a:pt x="154" y="56812"/>
                  </a:lnTo>
                  <a:lnTo>
                    <a:pt x="154" y="75750"/>
                  </a:lnTo>
                  <a:lnTo>
                    <a:pt x="15773" y="113625"/>
                  </a:lnTo>
                  <a:lnTo>
                    <a:pt x="20876" y="120000"/>
                  </a:lnTo>
                  <a:lnTo>
                    <a:pt x="31391" y="120000"/>
                  </a:lnTo>
                  <a:lnTo>
                    <a:pt x="36494" y="113625"/>
                  </a:lnTo>
                  <a:lnTo>
                    <a:pt x="52113" y="75750"/>
                  </a:lnTo>
                  <a:lnTo>
                    <a:pt x="57371" y="82125"/>
                  </a:lnTo>
                  <a:lnTo>
                    <a:pt x="72989" y="101062"/>
                  </a:lnTo>
                  <a:lnTo>
                    <a:pt x="88608" y="113625"/>
                  </a:lnTo>
                  <a:lnTo>
                    <a:pt x="98969" y="113625"/>
                  </a:lnTo>
                  <a:lnTo>
                    <a:pt x="104226" y="101062"/>
                  </a:lnTo>
                  <a:lnTo>
                    <a:pt x="109484" y="56812"/>
                  </a:lnTo>
                  <a:lnTo>
                    <a:pt x="119845" y="12562"/>
                  </a:lnTo>
                  <a:lnTo>
                    <a:pt x="119845" y="6375"/>
                  </a:lnTo>
                  <a:lnTo>
                    <a:pt x="1145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Shape 69"/>
            <p:cNvSpPr/>
            <p:nvPr/>
          </p:nvSpPr>
          <p:spPr>
            <a:xfrm>
              <a:off x="3384075" y="4763100"/>
              <a:ext cx="22774" cy="22749"/>
            </a:xfrm>
            <a:custGeom>
              <a:pathLst>
                <a:path extrusionOk="0" h="120000" w="120000">
                  <a:moveTo>
                    <a:pt x="53347" y="0"/>
                  </a:moveTo>
                  <a:lnTo>
                    <a:pt x="40043" y="4483"/>
                  </a:lnTo>
                  <a:lnTo>
                    <a:pt x="26739" y="13318"/>
                  </a:lnTo>
                  <a:lnTo>
                    <a:pt x="17914" y="22285"/>
                  </a:lnTo>
                  <a:lnTo>
                    <a:pt x="8957" y="31120"/>
                  </a:lnTo>
                  <a:lnTo>
                    <a:pt x="131" y="44439"/>
                  </a:lnTo>
                  <a:lnTo>
                    <a:pt x="131" y="57758"/>
                  </a:lnTo>
                  <a:lnTo>
                    <a:pt x="131" y="75560"/>
                  </a:lnTo>
                  <a:lnTo>
                    <a:pt x="8957" y="88879"/>
                  </a:lnTo>
                  <a:lnTo>
                    <a:pt x="13435" y="97714"/>
                  </a:lnTo>
                  <a:lnTo>
                    <a:pt x="26739" y="111032"/>
                  </a:lnTo>
                  <a:lnTo>
                    <a:pt x="40043" y="115516"/>
                  </a:lnTo>
                  <a:lnTo>
                    <a:pt x="53347" y="119999"/>
                  </a:lnTo>
                  <a:lnTo>
                    <a:pt x="66652" y="119999"/>
                  </a:lnTo>
                  <a:lnTo>
                    <a:pt x="84434" y="115516"/>
                  </a:lnTo>
                  <a:lnTo>
                    <a:pt x="97738" y="106681"/>
                  </a:lnTo>
                  <a:lnTo>
                    <a:pt x="106564" y="93362"/>
                  </a:lnTo>
                  <a:lnTo>
                    <a:pt x="115389" y="80043"/>
                  </a:lnTo>
                  <a:lnTo>
                    <a:pt x="119868" y="66725"/>
                  </a:lnTo>
                  <a:lnTo>
                    <a:pt x="119868" y="48923"/>
                  </a:lnTo>
                  <a:lnTo>
                    <a:pt x="115389" y="35604"/>
                  </a:lnTo>
                  <a:lnTo>
                    <a:pt x="106564" y="22285"/>
                  </a:lnTo>
                  <a:lnTo>
                    <a:pt x="97738" y="8967"/>
                  </a:lnTo>
                  <a:lnTo>
                    <a:pt x="84434" y="4483"/>
                  </a:lnTo>
                  <a:lnTo>
                    <a:pt x="666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Shape 70"/>
            <p:cNvSpPr/>
            <p:nvPr/>
          </p:nvSpPr>
          <p:spPr>
            <a:xfrm>
              <a:off x="1378325" y="4997925"/>
              <a:ext cx="58100" cy="57274"/>
            </a:xfrm>
            <a:custGeom>
              <a:pathLst>
                <a:path extrusionOk="0" h="120000" w="120000">
                  <a:moveTo>
                    <a:pt x="102547" y="52"/>
                  </a:moveTo>
                  <a:lnTo>
                    <a:pt x="100843" y="1833"/>
                  </a:lnTo>
                  <a:lnTo>
                    <a:pt x="100843" y="7123"/>
                  </a:lnTo>
                  <a:lnTo>
                    <a:pt x="74767" y="7123"/>
                  </a:lnTo>
                  <a:lnTo>
                    <a:pt x="48691" y="8852"/>
                  </a:lnTo>
                  <a:lnTo>
                    <a:pt x="26075" y="10632"/>
                  </a:lnTo>
                  <a:lnTo>
                    <a:pt x="13889" y="14142"/>
                  </a:lnTo>
                  <a:lnTo>
                    <a:pt x="8674" y="15923"/>
                  </a:lnTo>
                  <a:lnTo>
                    <a:pt x="5215" y="19432"/>
                  </a:lnTo>
                  <a:lnTo>
                    <a:pt x="13889" y="22994"/>
                  </a:lnTo>
                  <a:lnTo>
                    <a:pt x="24320" y="22994"/>
                  </a:lnTo>
                  <a:lnTo>
                    <a:pt x="43476" y="19432"/>
                  </a:lnTo>
                  <a:lnTo>
                    <a:pt x="71256" y="17704"/>
                  </a:lnTo>
                  <a:lnTo>
                    <a:pt x="100843" y="15923"/>
                  </a:lnTo>
                  <a:lnTo>
                    <a:pt x="102547" y="33574"/>
                  </a:lnTo>
                  <a:lnTo>
                    <a:pt x="104302" y="49445"/>
                  </a:lnTo>
                  <a:lnTo>
                    <a:pt x="107762" y="72335"/>
                  </a:lnTo>
                  <a:lnTo>
                    <a:pt x="109518" y="84696"/>
                  </a:lnTo>
                  <a:lnTo>
                    <a:pt x="112977" y="95277"/>
                  </a:lnTo>
                  <a:lnTo>
                    <a:pt x="111273" y="95277"/>
                  </a:lnTo>
                  <a:lnTo>
                    <a:pt x="66041" y="100567"/>
                  </a:lnTo>
                  <a:lnTo>
                    <a:pt x="41721" y="105857"/>
                  </a:lnTo>
                  <a:lnTo>
                    <a:pt x="20860" y="111147"/>
                  </a:lnTo>
                  <a:lnTo>
                    <a:pt x="15645" y="89986"/>
                  </a:lnTo>
                  <a:lnTo>
                    <a:pt x="12185" y="67044"/>
                  </a:lnTo>
                  <a:lnTo>
                    <a:pt x="10430" y="42374"/>
                  </a:lnTo>
                  <a:lnTo>
                    <a:pt x="8674" y="30013"/>
                  </a:lnTo>
                  <a:lnTo>
                    <a:pt x="3459" y="19432"/>
                  </a:lnTo>
                  <a:lnTo>
                    <a:pt x="1755" y="26503"/>
                  </a:lnTo>
                  <a:lnTo>
                    <a:pt x="0" y="35303"/>
                  </a:lnTo>
                  <a:lnTo>
                    <a:pt x="0" y="51174"/>
                  </a:lnTo>
                  <a:lnTo>
                    <a:pt x="5215" y="82915"/>
                  </a:lnTo>
                  <a:lnTo>
                    <a:pt x="6970" y="93496"/>
                  </a:lnTo>
                  <a:lnTo>
                    <a:pt x="6970" y="105857"/>
                  </a:lnTo>
                  <a:lnTo>
                    <a:pt x="8674" y="111147"/>
                  </a:lnTo>
                  <a:lnTo>
                    <a:pt x="10430" y="114657"/>
                  </a:lnTo>
                  <a:lnTo>
                    <a:pt x="13889" y="118219"/>
                  </a:lnTo>
                  <a:lnTo>
                    <a:pt x="19104" y="119947"/>
                  </a:lnTo>
                  <a:lnTo>
                    <a:pt x="20860" y="119947"/>
                  </a:lnTo>
                  <a:lnTo>
                    <a:pt x="22616" y="118219"/>
                  </a:lnTo>
                  <a:lnTo>
                    <a:pt x="45180" y="116438"/>
                  </a:lnTo>
                  <a:lnTo>
                    <a:pt x="67796" y="114657"/>
                  </a:lnTo>
                  <a:lnTo>
                    <a:pt x="112977" y="105857"/>
                  </a:lnTo>
                  <a:lnTo>
                    <a:pt x="116488" y="104076"/>
                  </a:lnTo>
                  <a:lnTo>
                    <a:pt x="118192" y="104076"/>
                  </a:lnTo>
                  <a:lnTo>
                    <a:pt x="119948" y="102348"/>
                  </a:lnTo>
                  <a:lnTo>
                    <a:pt x="119948" y="91767"/>
                  </a:lnTo>
                  <a:lnTo>
                    <a:pt x="118192" y="79406"/>
                  </a:lnTo>
                  <a:lnTo>
                    <a:pt x="114733" y="56464"/>
                  </a:lnTo>
                  <a:lnTo>
                    <a:pt x="111273" y="28284"/>
                  </a:lnTo>
                  <a:lnTo>
                    <a:pt x="109518" y="15923"/>
                  </a:lnTo>
                  <a:lnTo>
                    <a:pt x="106058" y="1833"/>
                  </a:lnTo>
                  <a:lnTo>
                    <a:pt x="104302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Shape 71"/>
            <p:cNvSpPr/>
            <p:nvPr/>
          </p:nvSpPr>
          <p:spPr>
            <a:xfrm>
              <a:off x="1402725" y="5029925"/>
              <a:ext cx="10125" cy="15174"/>
            </a:xfrm>
            <a:custGeom>
              <a:pathLst>
                <a:path extrusionOk="0" h="120000" w="120000">
                  <a:moveTo>
                    <a:pt x="69925" y="0"/>
                  </a:moveTo>
                  <a:lnTo>
                    <a:pt x="40000" y="13443"/>
                  </a:lnTo>
                  <a:lnTo>
                    <a:pt x="0" y="26688"/>
                  </a:lnTo>
                  <a:lnTo>
                    <a:pt x="0" y="33410"/>
                  </a:lnTo>
                  <a:lnTo>
                    <a:pt x="0" y="39934"/>
                  </a:lnTo>
                  <a:lnTo>
                    <a:pt x="50074" y="39934"/>
                  </a:lnTo>
                  <a:lnTo>
                    <a:pt x="59851" y="33410"/>
                  </a:lnTo>
                  <a:lnTo>
                    <a:pt x="59851" y="66622"/>
                  </a:lnTo>
                  <a:lnTo>
                    <a:pt x="50074" y="99835"/>
                  </a:lnTo>
                  <a:lnTo>
                    <a:pt x="50074" y="113278"/>
                  </a:lnTo>
                  <a:lnTo>
                    <a:pt x="59851" y="119802"/>
                  </a:lnTo>
                  <a:lnTo>
                    <a:pt x="80000" y="119802"/>
                  </a:lnTo>
                  <a:lnTo>
                    <a:pt x="99851" y="113278"/>
                  </a:lnTo>
                  <a:lnTo>
                    <a:pt x="109925" y="86589"/>
                  </a:lnTo>
                  <a:lnTo>
                    <a:pt x="119703" y="59901"/>
                  </a:lnTo>
                  <a:lnTo>
                    <a:pt x="109925" y="33410"/>
                  </a:lnTo>
                  <a:lnTo>
                    <a:pt x="99851" y="6721"/>
                  </a:lnTo>
                  <a:lnTo>
                    <a:pt x="897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>
              <a:off x="328725" y="4115825"/>
              <a:ext cx="825725" cy="756725"/>
            </a:xfrm>
            <a:custGeom>
              <a:pathLst>
                <a:path extrusionOk="0" h="120000" w="120000">
                  <a:moveTo>
                    <a:pt x="67155" y="65405"/>
                  </a:moveTo>
                  <a:lnTo>
                    <a:pt x="65687" y="66206"/>
                  </a:lnTo>
                  <a:lnTo>
                    <a:pt x="64586" y="66872"/>
                  </a:lnTo>
                  <a:lnTo>
                    <a:pt x="64096" y="67272"/>
                  </a:lnTo>
                  <a:lnTo>
                    <a:pt x="63605" y="67807"/>
                  </a:lnTo>
                  <a:lnTo>
                    <a:pt x="64096" y="66872"/>
                  </a:lnTo>
                  <a:lnTo>
                    <a:pt x="64830" y="65940"/>
                  </a:lnTo>
                  <a:lnTo>
                    <a:pt x="66054" y="65671"/>
                  </a:lnTo>
                  <a:lnTo>
                    <a:pt x="67155" y="65405"/>
                  </a:lnTo>
                  <a:close/>
                  <a:moveTo>
                    <a:pt x="69110" y="65270"/>
                  </a:moveTo>
                  <a:lnTo>
                    <a:pt x="70211" y="65405"/>
                  </a:lnTo>
                  <a:lnTo>
                    <a:pt x="71311" y="65540"/>
                  </a:lnTo>
                  <a:lnTo>
                    <a:pt x="73513" y="65940"/>
                  </a:lnTo>
                  <a:lnTo>
                    <a:pt x="75718" y="66741"/>
                  </a:lnTo>
                  <a:lnTo>
                    <a:pt x="77797" y="67542"/>
                  </a:lnTo>
                  <a:lnTo>
                    <a:pt x="78774" y="67807"/>
                  </a:lnTo>
                  <a:lnTo>
                    <a:pt x="79631" y="68208"/>
                  </a:lnTo>
                  <a:lnTo>
                    <a:pt x="80365" y="68874"/>
                  </a:lnTo>
                  <a:lnTo>
                    <a:pt x="81099" y="69544"/>
                  </a:lnTo>
                  <a:lnTo>
                    <a:pt x="81343" y="70345"/>
                  </a:lnTo>
                  <a:lnTo>
                    <a:pt x="81590" y="71011"/>
                  </a:lnTo>
                  <a:lnTo>
                    <a:pt x="81466" y="71011"/>
                  </a:lnTo>
                  <a:lnTo>
                    <a:pt x="79755" y="70876"/>
                  </a:lnTo>
                  <a:lnTo>
                    <a:pt x="78040" y="70476"/>
                  </a:lnTo>
                  <a:lnTo>
                    <a:pt x="76205" y="70075"/>
                  </a:lnTo>
                  <a:lnTo>
                    <a:pt x="74618" y="69675"/>
                  </a:lnTo>
                  <a:lnTo>
                    <a:pt x="72045" y="68874"/>
                  </a:lnTo>
                  <a:lnTo>
                    <a:pt x="70825" y="68608"/>
                  </a:lnTo>
                  <a:lnTo>
                    <a:pt x="69600" y="68474"/>
                  </a:lnTo>
                  <a:lnTo>
                    <a:pt x="68623" y="68474"/>
                  </a:lnTo>
                  <a:lnTo>
                    <a:pt x="67642" y="68874"/>
                  </a:lnTo>
                  <a:lnTo>
                    <a:pt x="66788" y="69274"/>
                  </a:lnTo>
                  <a:lnTo>
                    <a:pt x="65931" y="69944"/>
                  </a:lnTo>
                  <a:lnTo>
                    <a:pt x="65073" y="70610"/>
                  </a:lnTo>
                  <a:lnTo>
                    <a:pt x="64339" y="71411"/>
                  </a:lnTo>
                  <a:lnTo>
                    <a:pt x="63119" y="73013"/>
                  </a:lnTo>
                  <a:lnTo>
                    <a:pt x="63119" y="72612"/>
                  </a:lnTo>
                  <a:lnTo>
                    <a:pt x="62995" y="71411"/>
                  </a:lnTo>
                  <a:lnTo>
                    <a:pt x="62995" y="70476"/>
                  </a:lnTo>
                  <a:lnTo>
                    <a:pt x="63119" y="69409"/>
                  </a:lnTo>
                  <a:lnTo>
                    <a:pt x="63362" y="68474"/>
                  </a:lnTo>
                  <a:lnTo>
                    <a:pt x="63972" y="68208"/>
                  </a:lnTo>
                  <a:lnTo>
                    <a:pt x="64706" y="67807"/>
                  </a:lnTo>
                  <a:lnTo>
                    <a:pt x="65931" y="66872"/>
                  </a:lnTo>
                  <a:lnTo>
                    <a:pt x="67522" y="66071"/>
                  </a:lnTo>
                  <a:lnTo>
                    <a:pt x="69110" y="65270"/>
                  </a:lnTo>
                  <a:close/>
                  <a:moveTo>
                    <a:pt x="86480" y="71546"/>
                  </a:moveTo>
                  <a:lnTo>
                    <a:pt x="87337" y="71681"/>
                  </a:lnTo>
                  <a:lnTo>
                    <a:pt x="87948" y="71946"/>
                  </a:lnTo>
                  <a:lnTo>
                    <a:pt x="88562" y="72347"/>
                  </a:lnTo>
                  <a:lnTo>
                    <a:pt x="89049" y="72882"/>
                  </a:lnTo>
                  <a:lnTo>
                    <a:pt x="89049" y="73148"/>
                  </a:lnTo>
                  <a:lnTo>
                    <a:pt x="85259" y="72347"/>
                  </a:lnTo>
                  <a:lnTo>
                    <a:pt x="85379" y="71812"/>
                  </a:lnTo>
                  <a:lnTo>
                    <a:pt x="85993" y="71681"/>
                  </a:lnTo>
                  <a:lnTo>
                    <a:pt x="86480" y="71546"/>
                  </a:lnTo>
                  <a:close/>
                  <a:moveTo>
                    <a:pt x="59449" y="69810"/>
                  </a:moveTo>
                  <a:lnTo>
                    <a:pt x="59569" y="72612"/>
                  </a:lnTo>
                  <a:lnTo>
                    <a:pt x="59936" y="75284"/>
                  </a:lnTo>
                  <a:lnTo>
                    <a:pt x="57858" y="76351"/>
                  </a:lnTo>
                  <a:lnTo>
                    <a:pt x="56880" y="76617"/>
                  </a:lnTo>
                  <a:lnTo>
                    <a:pt x="56266" y="76751"/>
                  </a:lnTo>
                  <a:lnTo>
                    <a:pt x="55780" y="76617"/>
                  </a:lnTo>
                  <a:lnTo>
                    <a:pt x="55166" y="76351"/>
                  </a:lnTo>
                  <a:lnTo>
                    <a:pt x="54432" y="75950"/>
                  </a:lnTo>
                  <a:lnTo>
                    <a:pt x="53331" y="74884"/>
                  </a:lnTo>
                  <a:lnTo>
                    <a:pt x="52844" y="74214"/>
                  </a:lnTo>
                  <a:lnTo>
                    <a:pt x="52597" y="73948"/>
                  </a:lnTo>
                  <a:lnTo>
                    <a:pt x="52597" y="73683"/>
                  </a:lnTo>
                  <a:lnTo>
                    <a:pt x="52597" y="73413"/>
                  </a:lnTo>
                  <a:lnTo>
                    <a:pt x="52720" y="73013"/>
                  </a:lnTo>
                  <a:lnTo>
                    <a:pt x="52844" y="72747"/>
                  </a:lnTo>
                  <a:lnTo>
                    <a:pt x="53211" y="72482"/>
                  </a:lnTo>
                  <a:lnTo>
                    <a:pt x="53945" y="72081"/>
                  </a:lnTo>
                  <a:lnTo>
                    <a:pt x="54679" y="71681"/>
                  </a:lnTo>
                  <a:lnTo>
                    <a:pt x="56390" y="71276"/>
                  </a:lnTo>
                  <a:lnTo>
                    <a:pt x="58101" y="70745"/>
                  </a:lnTo>
                  <a:lnTo>
                    <a:pt x="58835" y="70345"/>
                  </a:lnTo>
                  <a:lnTo>
                    <a:pt x="59449" y="69810"/>
                  </a:lnTo>
                  <a:close/>
                  <a:moveTo>
                    <a:pt x="70458" y="69409"/>
                  </a:moveTo>
                  <a:lnTo>
                    <a:pt x="71925" y="69544"/>
                  </a:lnTo>
                  <a:lnTo>
                    <a:pt x="76696" y="70876"/>
                  </a:lnTo>
                  <a:lnTo>
                    <a:pt x="79021" y="71411"/>
                  </a:lnTo>
                  <a:lnTo>
                    <a:pt x="81466" y="71812"/>
                  </a:lnTo>
                  <a:lnTo>
                    <a:pt x="81590" y="71812"/>
                  </a:lnTo>
                  <a:lnTo>
                    <a:pt x="81343" y="73282"/>
                  </a:lnTo>
                  <a:lnTo>
                    <a:pt x="81099" y="74614"/>
                  </a:lnTo>
                  <a:lnTo>
                    <a:pt x="80732" y="76216"/>
                  </a:lnTo>
                  <a:lnTo>
                    <a:pt x="80122" y="77687"/>
                  </a:lnTo>
                  <a:lnTo>
                    <a:pt x="79508" y="79154"/>
                  </a:lnTo>
                  <a:lnTo>
                    <a:pt x="78530" y="80490"/>
                  </a:lnTo>
                  <a:lnTo>
                    <a:pt x="77920" y="81156"/>
                  </a:lnTo>
                  <a:lnTo>
                    <a:pt x="77186" y="81691"/>
                  </a:lnTo>
                  <a:lnTo>
                    <a:pt x="76452" y="82091"/>
                  </a:lnTo>
                  <a:lnTo>
                    <a:pt x="75595" y="82357"/>
                  </a:lnTo>
                  <a:lnTo>
                    <a:pt x="74737" y="82623"/>
                  </a:lnTo>
                  <a:lnTo>
                    <a:pt x="73760" y="82757"/>
                  </a:lnTo>
                  <a:lnTo>
                    <a:pt x="71925" y="82757"/>
                  </a:lnTo>
                  <a:lnTo>
                    <a:pt x="69967" y="82492"/>
                  </a:lnTo>
                  <a:lnTo>
                    <a:pt x="68132" y="82091"/>
                  </a:lnTo>
                  <a:lnTo>
                    <a:pt x="66421" y="81556"/>
                  </a:lnTo>
                  <a:lnTo>
                    <a:pt x="64953" y="80755"/>
                  </a:lnTo>
                  <a:lnTo>
                    <a:pt x="64339" y="80220"/>
                  </a:lnTo>
                  <a:lnTo>
                    <a:pt x="63972" y="79419"/>
                  </a:lnTo>
                  <a:lnTo>
                    <a:pt x="63605" y="78619"/>
                  </a:lnTo>
                  <a:lnTo>
                    <a:pt x="63362" y="77687"/>
                  </a:lnTo>
                  <a:lnTo>
                    <a:pt x="63119" y="75550"/>
                  </a:lnTo>
                  <a:lnTo>
                    <a:pt x="63119" y="73548"/>
                  </a:lnTo>
                  <a:lnTo>
                    <a:pt x="63238" y="73548"/>
                  </a:lnTo>
                  <a:lnTo>
                    <a:pt x="65320" y="71812"/>
                  </a:lnTo>
                  <a:lnTo>
                    <a:pt x="66174" y="71011"/>
                  </a:lnTo>
                  <a:lnTo>
                    <a:pt x="67155" y="70210"/>
                  </a:lnTo>
                  <a:lnTo>
                    <a:pt x="68132" y="69675"/>
                  </a:lnTo>
                  <a:lnTo>
                    <a:pt x="69233" y="69409"/>
                  </a:lnTo>
                  <a:close/>
                  <a:moveTo>
                    <a:pt x="114125" y="78753"/>
                  </a:moveTo>
                  <a:lnTo>
                    <a:pt x="114492" y="79554"/>
                  </a:lnTo>
                  <a:lnTo>
                    <a:pt x="115226" y="80355"/>
                  </a:lnTo>
                  <a:lnTo>
                    <a:pt x="116450" y="81691"/>
                  </a:lnTo>
                  <a:lnTo>
                    <a:pt x="117918" y="83293"/>
                  </a:lnTo>
                  <a:lnTo>
                    <a:pt x="118652" y="84093"/>
                  </a:lnTo>
                  <a:lnTo>
                    <a:pt x="119385" y="84625"/>
                  </a:lnTo>
                  <a:lnTo>
                    <a:pt x="117794" y="85695"/>
                  </a:lnTo>
                  <a:lnTo>
                    <a:pt x="116940" y="86096"/>
                  </a:lnTo>
                  <a:lnTo>
                    <a:pt x="115840" y="86226"/>
                  </a:lnTo>
                  <a:lnTo>
                    <a:pt x="115226" y="86096"/>
                  </a:lnTo>
                  <a:lnTo>
                    <a:pt x="114739" y="85961"/>
                  </a:lnTo>
                  <a:lnTo>
                    <a:pt x="114248" y="85695"/>
                  </a:lnTo>
                  <a:lnTo>
                    <a:pt x="113758" y="85295"/>
                  </a:lnTo>
                  <a:lnTo>
                    <a:pt x="112904" y="84494"/>
                  </a:lnTo>
                  <a:lnTo>
                    <a:pt x="112046" y="83693"/>
                  </a:lnTo>
                  <a:lnTo>
                    <a:pt x="111923" y="83558"/>
                  </a:lnTo>
                  <a:lnTo>
                    <a:pt x="111803" y="83693"/>
                  </a:lnTo>
                  <a:lnTo>
                    <a:pt x="111803" y="83693"/>
                  </a:lnTo>
                  <a:lnTo>
                    <a:pt x="113147" y="81291"/>
                  </a:lnTo>
                  <a:lnTo>
                    <a:pt x="114125" y="78753"/>
                  </a:lnTo>
                  <a:close/>
                  <a:moveTo>
                    <a:pt x="58592" y="5474"/>
                  </a:moveTo>
                  <a:lnTo>
                    <a:pt x="59692" y="5609"/>
                  </a:lnTo>
                  <a:lnTo>
                    <a:pt x="60670" y="5740"/>
                  </a:lnTo>
                  <a:lnTo>
                    <a:pt x="61527" y="6010"/>
                  </a:lnTo>
                  <a:lnTo>
                    <a:pt x="62261" y="6410"/>
                  </a:lnTo>
                  <a:lnTo>
                    <a:pt x="62995" y="6810"/>
                  </a:lnTo>
                  <a:lnTo>
                    <a:pt x="63605" y="7476"/>
                  </a:lnTo>
                  <a:lnTo>
                    <a:pt x="64219" y="8146"/>
                  </a:lnTo>
                  <a:lnTo>
                    <a:pt x="64706" y="8947"/>
                  </a:lnTo>
                  <a:lnTo>
                    <a:pt x="65564" y="10549"/>
                  </a:lnTo>
                  <a:lnTo>
                    <a:pt x="66298" y="12416"/>
                  </a:lnTo>
                  <a:lnTo>
                    <a:pt x="66908" y="14418"/>
                  </a:lnTo>
                  <a:lnTo>
                    <a:pt x="67398" y="16420"/>
                  </a:lnTo>
                  <a:lnTo>
                    <a:pt x="69110" y="24694"/>
                  </a:lnTo>
                  <a:lnTo>
                    <a:pt x="70701" y="32972"/>
                  </a:lnTo>
                  <a:lnTo>
                    <a:pt x="72292" y="40845"/>
                  </a:lnTo>
                  <a:lnTo>
                    <a:pt x="73880" y="48723"/>
                  </a:lnTo>
                  <a:lnTo>
                    <a:pt x="74861" y="52727"/>
                  </a:lnTo>
                  <a:lnTo>
                    <a:pt x="75838" y="56596"/>
                  </a:lnTo>
                  <a:lnTo>
                    <a:pt x="76939" y="60465"/>
                  </a:lnTo>
                  <a:lnTo>
                    <a:pt x="78164" y="64339"/>
                  </a:lnTo>
                  <a:lnTo>
                    <a:pt x="75838" y="63538"/>
                  </a:lnTo>
                  <a:lnTo>
                    <a:pt x="73513" y="63003"/>
                  </a:lnTo>
                  <a:lnTo>
                    <a:pt x="69967" y="62337"/>
                  </a:lnTo>
                  <a:lnTo>
                    <a:pt x="68132" y="62067"/>
                  </a:lnTo>
                  <a:lnTo>
                    <a:pt x="66298" y="61936"/>
                  </a:lnTo>
                  <a:lnTo>
                    <a:pt x="62628" y="61936"/>
                  </a:lnTo>
                  <a:lnTo>
                    <a:pt x="60793" y="62202"/>
                  </a:lnTo>
                  <a:lnTo>
                    <a:pt x="58959" y="62602"/>
                  </a:lnTo>
                  <a:lnTo>
                    <a:pt x="58715" y="62467"/>
                  </a:lnTo>
                  <a:lnTo>
                    <a:pt x="58468" y="62602"/>
                  </a:lnTo>
                  <a:lnTo>
                    <a:pt x="58348" y="62737"/>
                  </a:lnTo>
                  <a:lnTo>
                    <a:pt x="57981" y="63538"/>
                  </a:lnTo>
                  <a:lnTo>
                    <a:pt x="57614" y="64339"/>
                  </a:lnTo>
                  <a:lnTo>
                    <a:pt x="57491" y="65270"/>
                  </a:lnTo>
                  <a:lnTo>
                    <a:pt x="57614" y="66206"/>
                  </a:lnTo>
                  <a:lnTo>
                    <a:pt x="57734" y="66471"/>
                  </a:lnTo>
                  <a:lnTo>
                    <a:pt x="57981" y="66471"/>
                  </a:lnTo>
                  <a:lnTo>
                    <a:pt x="58101" y="66341"/>
                  </a:lnTo>
                  <a:lnTo>
                    <a:pt x="58225" y="66206"/>
                  </a:lnTo>
                  <a:lnTo>
                    <a:pt x="58348" y="65270"/>
                  </a:lnTo>
                  <a:lnTo>
                    <a:pt x="58468" y="64604"/>
                  </a:lnTo>
                  <a:lnTo>
                    <a:pt x="58715" y="63803"/>
                  </a:lnTo>
                  <a:lnTo>
                    <a:pt x="59082" y="63137"/>
                  </a:lnTo>
                  <a:lnTo>
                    <a:pt x="59082" y="63003"/>
                  </a:lnTo>
                  <a:lnTo>
                    <a:pt x="66665" y="63137"/>
                  </a:lnTo>
                  <a:lnTo>
                    <a:pt x="70458" y="63403"/>
                  </a:lnTo>
                  <a:lnTo>
                    <a:pt x="72292" y="63669"/>
                  </a:lnTo>
                  <a:lnTo>
                    <a:pt x="74251" y="64069"/>
                  </a:lnTo>
                  <a:lnTo>
                    <a:pt x="76452" y="64604"/>
                  </a:lnTo>
                  <a:lnTo>
                    <a:pt x="78530" y="65270"/>
                  </a:lnTo>
                  <a:lnTo>
                    <a:pt x="82810" y="66606"/>
                  </a:lnTo>
                  <a:lnTo>
                    <a:pt x="82934" y="66872"/>
                  </a:lnTo>
                  <a:lnTo>
                    <a:pt x="83177" y="67141"/>
                  </a:lnTo>
                  <a:lnTo>
                    <a:pt x="83424" y="67272"/>
                  </a:lnTo>
                  <a:lnTo>
                    <a:pt x="83668" y="67141"/>
                  </a:lnTo>
                  <a:lnTo>
                    <a:pt x="83911" y="67007"/>
                  </a:lnTo>
                  <a:lnTo>
                    <a:pt x="86236" y="67542"/>
                  </a:lnTo>
                  <a:lnTo>
                    <a:pt x="88682" y="68073"/>
                  </a:lnTo>
                  <a:lnTo>
                    <a:pt x="90516" y="68343"/>
                  </a:lnTo>
                  <a:lnTo>
                    <a:pt x="92231" y="68608"/>
                  </a:lnTo>
                  <a:lnTo>
                    <a:pt x="95901" y="68743"/>
                  </a:lnTo>
                  <a:lnTo>
                    <a:pt x="99447" y="68874"/>
                  </a:lnTo>
                  <a:lnTo>
                    <a:pt x="103116" y="69144"/>
                  </a:lnTo>
                  <a:lnTo>
                    <a:pt x="106666" y="69544"/>
                  </a:lnTo>
                  <a:lnTo>
                    <a:pt x="108377" y="69810"/>
                  </a:lnTo>
                  <a:lnTo>
                    <a:pt x="110212" y="70210"/>
                  </a:lnTo>
                  <a:lnTo>
                    <a:pt x="111923" y="70745"/>
                  </a:lnTo>
                  <a:lnTo>
                    <a:pt x="113514" y="71546"/>
                  </a:lnTo>
                  <a:lnTo>
                    <a:pt x="115226" y="72347"/>
                  </a:lnTo>
                  <a:lnTo>
                    <a:pt x="116817" y="73413"/>
                  </a:lnTo>
                  <a:lnTo>
                    <a:pt x="116450" y="75550"/>
                  </a:lnTo>
                  <a:lnTo>
                    <a:pt x="116326" y="76351"/>
                  </a:lnTo>
                  <a:lnTo>
                    <a:pt x="116083" y="76751"/>
                  </a:lnTo>
                  <a:lnTo>
                    <a:pt x="115840" y="76886"/>
                  </a:lnTo>
                  <a:lnTo>
                    <a:pt x="115592" y="77017"/>
                  </a:lnTo>
                  <a:lnTo>
                    <a:pt x="115226" y="76886"/>
                  </a:lnTo>
                  <a:lnTo>
                    <a:pt x="114739" y="76751"/>
                  </a:lnTo>
                  <a:lnTo>
                    <a:pt x="114739" y="76486"/>
                  </a:lnTo>
                  <a:lnTo>
                    <a:pt x="114739" y="76351"/>
                  </a:lnTo>
                  <a:lnTo>
                    <a:pt x="114739" y="76085"/>
                  </a:lnTo>
                  <a:lnTo>
                    <a:pt x="114492" y="75950"/>
                  </a:lnTo>
                  <a:lnTo>
                    <a:pt x="114125" y="75950"/>
                  </a:lnTo>
                  <a:lnTo>
                    <a:pt x="114005" y="76085"/>
                  </a:lnTo>
                  <a:lnTo>
                    <a:pt x="113881" y="76216"/>
                  </a:lnTo>
                  <a:lnTo>
                    <a:pt x="113638" y="77552"/>
                  </a:lnTo>
                  <a:lnTo>
                    <a:pt x="113147" y="78888"/>
                  </a:lnTo>
                  <a:lnTo>
                    <a:pt x="112657" y="80089"/>
                  </a:lnTo>
                  <a:lnTo>
                    <a:pt x="112170" y="81291"/>
                  </a:lnTo>
                  <a:lnTo>
                    <a:pt x="110822" y="83558"/>
                  </a:lnTo>
                  <a:lnTo>
                    <a:pt x="109354" y="85695"/>
                  </a:lnTo>
                  <a:lnTo>
                    <a:pt x="108501" y="86627"/>
                  </a:lnTo>
                  <a:lnTo>
                    <a:pt x="107767" y="87562"/>
                  </a:lnTo>
                  <a:lnTo>
                    <a:pt x="106909" y="88363"/>
                  </a:lnTo>
                  <a:lnTo>
                    <a:pt x="105932" y="89164"/>
                  </a:lnTo>
                  <a:lnTo>
                    <a:pt x="105074" y="89699"/>
                  </a:lnTo>
                  <a:lnTo>
                    <a:pt x="104217" y="89965"/>
                  </a:lnTo>
                  <a:lnTo>
                    <a:pt x="103240" y="90100"/>
                  </a:lnTo>
                  <a:lnTo>
                    <a:pt x="102382" y="90100"/>
                  </a:lnTo>
                  <a:lnTo>
                    <a:pt x="101525" y="89965"/>
                  </a:lnTo>
                  <a:lnTo>
                    <a:pt x="100548" y="89830"/>
                  </a:lnTo>
                  <a:lnTo>
                    <a:pt x="98836" y="89164"/>
                  </a:lnTo>
                  <a:lnTo>
                    <a:pt x="96635" y="88228"/>
                  </a:lnTo>
                  <a:lnTo>
                    <a:pt x="95534" y="87697"/>
                  </a:lnTo>
                  <a:lnTo>
                    <a:pt x="94553" y="87027"/>
                  </a:lnTo>
                  <a:lnTo>
                    <a:pt x="93699" y="86361"/>
                  </a:lnTo>
                  <a:lnTo>
                    <a:pt x="92842" y="85560"/>
                  </a:lnTo>
                  <a:lnTo>
                    <a:pt x="92108" y="84625"/>
                  </a:lnTo>
                  <a:lnTo>
                    <a:pt x="91374" y="83558"/>
                  </a:lnTo>
                  <a:lnTo>
                    <a:pt x="91130" y="82892"/>
                  </a:lnTo>
                  <a:lnTo>
                    <a:pt x="90883" y="82222"/>
                  </a:lnTo>
                  <a:lnTo>
                    <a:pt x="90516" y="80755"/>
                  </a:lnTo>
                  <a:lnTo>
                    <a:pt x="90149" y="77818"/>
                  </a:lnTo>
                  <a:lnTo>
                    <a:pt x="89906" y="75015"/>
                  </a:lnTo>
                  <a:lnTo>
                    <a:pt x="89663" y="73814"/>
                  </a:lnTo>
                  <a:lnTo>
                    <a:pt x="90029" y="73814"/>
                  </a:lnTo>
                  <a:lnTo>
                    <a:pt x="90149" y="73683"/>
                  </a:lnTo>
                  <a:lnTo>
                    <a:pt x="90273" y="73413"/>
                  </a:lnTo>
                  <a:lnTo>
                    <a:pt x="90273" y="73148"/>
                  </a:lnTo>
                  <a:lnTo>
                    <a:pt x="89906" y="72612"/>
                  </a:lnTo>
                  <a:lnTo>
                    <a:pt x="89906" y="72482"/>
                  </a:lnTo>
                  <a:lnTo>
                    <a:pt x="89782" y="72347"/>
                  </a:lnTo>
                  <a:lnTo>
                    <a:pt x="89663" y="72347"/>
                  </a:lnTo>
                  <a:lnTo>
                    <a:pt x="89172" y="71812"/>
                  </a:lnTo>
                  <a:lnTo>
                    <a:pt x="88682" y="71276"/>
                  </a:lnTo>
                  <a:lnTo>
                    <a:pt x="88071" y="71011"/>
                  </a:lnTo>
                  <a:lnTo>
                    <a:pt x="87337" y="70745"/>
                  </a:lnTo>
                  <a:lnTo>
                    <a:pt x="86480" y="70745"/>
                  </a:lnTo>
                  <a:lnTo>
                    <a:pt x="85379" y="70876"/>
                  </a:lnTo>
                  <a:lnTo>
                    <a:pt x="85259" y="70745"/>
                  </a:lnTo>
                  <a:lnTo>
                    <a:pt x="84769" y="70745"/>
                  </a:lnTo>
                  <a:lnTo>
                    <a:pt x="84645" y="71011"/>
                  </a:lnTo>
                  <a:lnTo>
                    <a:pt x="84158" y="72212"/>
                  </a:lnTo>
                  <a:lnTo>
                    <a:pt x="84035" y="72482"/>
                  </a:lnTo>
                  <a:lnTo>
                    <a:pt x="84035" y="72747"/>
                  </a:lnTo>
                  <a:lnTo>
                    <a:pt x="83424" y="74349"/>
                  </a:lnTo>
                  <a:lnTo>
                    <a:pt x="82567" y="75950"/>
                  </a:lnTo>
                  <a:lnTo>
                    <a:pt x="81710" y="77417"/>
                  </a:lnTo>
                  <a:lnTo>
                    <a:pt x="80732" y="78888"/>
                  </a:lnTo>
                  <a:lnTo>
                    <a:pt x="81343" y="77687"/>
                  </a:lnTo>
                  <a:lnTo>
                    <a:pt x="81833" y="76216"/>
                  </a:lnTo>
                  <a:lnTo>
                    <a:pt x="82200" y="74884"/>
                  </a:lnTo>
                  <a:lnTo>
                    <a:pt x="82443" y="73413"/>
                  </a:lnTo>
                  <a:lnTo>
                    <a:pt x="82443" y="72081"/>
                  </a:lnTo>
                  <a:lnTo>
                    <a:pt x="82324" y="70745"/>
                  </a:lnTo>
                  <a:lnTo>
                    <a:pt x="81957" y="69544"/>
                  </a:lnTo>
                  <a:lnTo>
                    <a:pt x="81466" y="68474"/>
                  </a:lnTo>
                  <a:lnTo>
                    <a:pt x="80732" y="67807"/>
                  </a:lnTo>
                  <a:lnTo>
                    <a:pt x="79998" y="67141"/>
                  </a:lnTo>
                  <a:lnTo>
                    <a:pt x="79021" y="66606"/>
                  </a:lnTo>
                  <a:lnTo>
                    <a:pt x="77920" y="66206"/>
                  </a:lnTo>
                  <a:lnTo>
                    <a:pt x="75718" y="65540"/>
                  </a:lnTo>
                  <a:lnTo>
                    <a:pt x="73880" y="65005"/>
                  </a:lnTo>
                  <a:lnTo>
                    <a:pt x="71558" y="64469"/>
                  </a:lnTo>
                  <a:lnTo>
                    <a:pt x="70334" y="64339"/>
                  </a:lnTo>
                  <a:lnTo>
                    <a:pt x="69110" y="64204"/>
                  </a:lnTo>
                  <a:lnTo>
                    <a:pt x="67889" y="64339"/>
                  </a:lnTo>
                  <a:lnTo>
                    <a:pt x="66788" y="64469"/>
                  </a:lnTo>
                  <a:lnTo>
                    <a:pt x="65564" y="64739"/>
                  </a:lnTo>
                  <a:lnTo>
                    <a:pt x="64339" y="65005"/>
                  </a:lnTo>
                  <a:lnTo>
                    <a:pt x="64219" y="65139"/>
                  </a:lnTo>
                  <a:lnTo>
                    <a:pt x="64096" y="65270"/>
                  </a:lnTo>
                  <a:lnTo>
                    <a:pt x="64096" y="65671"/>
                  </a:lnTo>
                  <a:lnTo>
                    <a:pt x="63362" y="66471"/>
                  </a:lnTo>
                  <a:lnTo>
                    <a:pt x="62872" y="67407"/>
                  </a:lnTo>
                  <a:lnTo>
                    <a:pt x="62505" y="68474"/>
                  </a:lnTo>
                  <a:lnTo>
                    <a:pt x="62261" y="69544"/>
                  </a:lnTo>
                  <a:lnTo>
                    <a:pt x="62018" y="70745"/>
                  </a:lnTo>
                  <a:lnTo>
                    <a:pt x="62018" y="71946"/>
                  </a:lnTo>
                  <a:lnTo>
                    <a:pt x="62261" y="74484"/>
                  </a:lnTo>
                  <a:lnTo>
                    <a:pt x="62505" y="77152"/>
                  </a:lnTo>
                  <a:lnTo>
                    <a:pt x="62628" y="78488"/>
                  </a:lnTo>
                  <a:lnTo>
                    <a:pt x="62995" y="79820"/>
                  </a:lnTo>
                  <a:lnTo>
                    <a:pt x="63362" y="80621"/>
                  </a:lnTo>
                  <a:lnTo>
                    <a:pt x="63972" y="81291"/>
                  </a:lnTo>
                  <a:lnTo>
                    <a:pt x="64586" y="81822"/>
                  </a:lnTo>
                  <a:lnTo>
                    <a:pt x="65440" y="82222"/>
                  </a:lnTo>
                  <a:lnTo>
                    <a:pt x="66298" y="82492"/>
                  </a:lnTo>
                  <a:lnTo>
                    <a:pt x="67155" y="82757"/>
                  </a:lnTo>
                  <a:lnTo>
                    <a:pt x="68743" y="83158"/>
                  </a:lnTo>
                  <a:lnTo>
                    <a:pt x="70944" y="83558"/>
                  </a:lnTo>
                  <a:lnTo>
                    <a:pt x="72045" y="83693"/>
                  </a:lnTo>
                  <a:lnTo>
                    <a:pt x="73146" y="83693"/>
                  </a:lnTo>
                  <a:lnTo>
                    <a:pt x="74127" y="83558"/>
                  </a:lnTo>
                  <a:lnTo>
                    <a:pt x="75228" y="83293"/>
                  </a:lnTo>
                  <a:lnTo>
                    <a:pt x="76329" y="83023"/>
                  </a:lnTo>
                  <a:lnTo>
                    <a:pt x="77306" y="82623"/>
                  </a:lnTo>
                  <a:lnTo>
                    <a:pt x="77673" y="82492"/>
                  </a:lnTo>
                  <a:lnTo>
                    <a:pt x="77673" y="82492"/>
                  </a:lnTo>
                  <a:lnTo>
                    <a:pt x="76452" y="83423"/>
                  </a:lnTo>
                  <a:lnTo>
                    <a:pt x="75838" y="83824"/>
                  </a:lnTo>
                  <a:lnTo>
                    <a:pt x="75104" y="83959"/>
                  </a:lnTo>
                  <a:lnTo>
                    <a:pt x="74251" y="84093"/>
                  </a:lnTo>
                  <a:lnTo>
                    <a:pt x="73270" y="84224"/>
                  </a:lnTo>
                  <a:lnTo>
                    <a:pt x="71558" y="84093"/>
                  </a:lnTo>
                  <a:lnTo>
                    <a:pt x="69967" y="83959"/>
                  </a:lnTo>
                  <a:lnTo>
                    <a:pt x="68499" y="83824"/>
                  </a:lnTo>
                  <a:lnTo>
                    <a:pt x="67032" y="83558"/>
                  </a:lnTo>
                  <a:lnTo>
                    <a:pt x="65807" y="83023"/>
                  </a:lnTo>
                  <a:lnTo>
                    <a:pt x="64586" y="82222"/>
                  </a:lnTo>
                  <a:lnTo>
                    <a:pt x="63486" y="81421"/>
                  </a:lnTo>
                  <a:lnTo>
                    <a:pt x="62628" y="80220"/>
                  </a:lnTo>
                  <a:lnTo>
                    <a:pt x="61894" y="78888"/>
                  </a:lnTo>
                  <a:lnTo>
                    <a:pt x="61284" y="77417"/>
                  </a:lnTo>
                  <a:lnTo>
                    <a:pt x="60793" y="75284"/>
                  </a:lnTo>
                  <a:lnTo>
                    <a:pt x="60550" y="73013"/>
                  </a:lnTo>
                  <a:lnTo>
                    <a:pt x="59936" y="68608"/>
                  </a:lnTo>
                  <a:lnTo>
                    <a:pt x="60183" y="68608"/>
                  </a:lnTo>
                  <a:lnTo>
                    <a:pt x="60550" y="68474"/>
                  </a:lnTo>
                  <a:lnTo>
                    <a:pt x="60670" y="68208"/>
                  </a:lnTo>
                  <a:lnTo>
                    <a:pt x="60670" y="67942"/>
                  </a:lnTo>
                  <a:lnTo>
                    <a:pt x="60670" y="67807"/>
                  </a:lnTo>
                  <a:lnTo>
                    <a:pt x="60550" y="67673"/>
                  </a:lnTo>
                  <a:lnTo>
                    <a:pt x="60303" y="67542"/>
                  </a:lnTo>
                  <a:lnTo>
                    <a:pt x="59692" y="67542"/>
                  </a:lnTo>
                  <a:lnTo>
                    <a:pt x="59326" y="67272"/>
                  </a:lnTo>
                  <a:lnTo>
                    <a:pt x="59082" y="67007"/>
                  </a:lnTo>
                  <a:lnTo>
                    <a:pt x="58715" y="66741"/>
                  </a:lnTo>
                  <a:lnTo>
                    <a:pt x="58225" y="66606"/>
                  </a:lnTo>
                  <a:lnTo>
                    <a:pt x="57858" y="66741"/>
                  </a:lnTo>
                  <a:lnTo>
                    <a:pt x="57614" y="66872"/>
                  </a:lnTo>
                  <a:lnTo>
                    <a:pt x="57491" y="67141"/>
                  </a:lnTo>
                  <a:lnTo>
                    <a:pt x="57614" y="67407"/>
                  </a:lnTo>
                  <a:lnTo>
                    <a:pt x="57734" y="67407"/>
                  </a:lnTo>
                  <a:lnTo>
                    <a:pt x="58101" y="67542"/>
                  </a:lnTo>
                  <a:lnTo>
                    <a:pt x="58348" y="67673"/>
                  </a:lnTo>
                  <a:lnTo>
                    <a:pt x="58835" y="68208"/>
                  </a:lnTo>
                  <a:lnTo>
                    <a:pt x="59326" y="68474"/>
                  </a:lnTo>
                  <a:lnTo>
                    <a:pt x="59326" y="69274"/>
                  </a:lnTo>
                  <a:lnTo>
                    <a:pt x="56513" y="70210"/>
                  </a:lnTo>
                  <a:lnTo>
                    <a:pt x="55166" y="70745"/>
                  </a:lnTo>
                  <a:lnTo>
                    <a:pt x="53821" y="71276"/>
                  </a:lnTo>
                  <a:lnTo>
                    <a:pt x="53087" y="71681"/>
                  </a:lnTo>
                  <a:lnTo>
                    <a:pt x="52230" y="72212"/>
                  </a:lnTo>
                  <a:lnTo>
                    <a:pt x="51863" y="72612"/>
                  </a:lnTo>
                  <a:lnTo>
                    <a:pt x="51496" y="72882"/>
                  </a:lnTo>
                  <a:lnTo>
                    <a:pt x="51376" y="73413"/>
                  </a:lnTo>
                  <a:lnTo>
                    <a:pt x="51376" y="73814"/>
                  </a:lnTo>
                  <a:lnTo>
                    <a:pt x="51620" y="74214"/>
                  </a:lnTo>
                  <a:lnTo>
                    <a:pt x="51987" y="74749"/>
                  </a:lnTo>
                  <a:lnTo>
                    <a:pt x="52844" y="75550"/>
                  </a:lnTo>
                  <a:lnTo>
                    <a:pt x="54065" y="76617"/>
                  </a:lnTo>
                  <a:lnTo>
                    <a:pt x="54679" y="77152"/>
                  </a:lnTo>
                  <a:lnTo>
                    <a:pt x="55413" y="77552"/>
                  </a:lnTo>
                  <a:lnTo>
                    <a:pt x="56023" y="77687"/>
                  </a:lnTo>
                  <a:lnTo>
                    <a:pt x="57247" y="77687"/>
                  </a:lnTo>
                  <a:lnTo>
                    <a:pt x="57858" y="77417"/>
                  </a:lnTo>
                  <a:lnTo>
                    <a:pt x="58959" y="76886"/>
                  </a:lnTo>
                  <a:lnTo>
                    <a:pt x="60059" y="76216"/>
                  </a:lnTo>
                  <a:lnTo>
                    <a:pt x="60550" y="78218"/>
                  </a:lnTo>
                  <a:lnTo>
                    <a:pt x="61160" y="80089"/>
                  </a:lnTo>
                  <a:lnTo>
                    <a:pt x="61771" y="81291"/>
                  </a:lnTo>
                  <a:lnTo>
                    <a:pt x="62628" y="82222"/>
                  </a:lnTo>
                  <a:lnTo>
                    <a:pt x="63486" y="83023"/>
                  </a:lnTo>
                  <a:lnTo>
                    <a:pt x="64586" y="83693"/>
                  </a:lnTo>
                  <a:lnTo>
                    <a:pt x="65687" y="84224"/>
                  </a:lnTo>
                  <a:lnTo>
                    <a:pt x="66788" y="84625"/>
                  </a:lnTo>
                  <a:lnTo>
                    <a:pt x="68009" y="84894"/>
                  </a:lnTo>
                  <a:lnTo>
                    <a:pt x="69110" y="85025"/>
                  </a:lnTo>
                  <a:lnTo>
                    <a:pt x="72292" y="85295"/>
                  </a:lnTo>
                  <a:lnTo>
                    <a:pt x="73880" y="85295"/>
                  </a:lnTo>
                  <a:lnTo>
                    <a:pt x="74737" y="85160"/>
                  </a:lnTo>
                  <a:lnTo>
                    <a:pt x="75471" y="85025"/>
                  </a:lnTo>
                  <a:lnTo>
                    <a:pt x="76572" y="84494"/>
                  </a:lnTo>
                  <a:lnTo>
                    <a:pt x="77553" y="83959"/>
                  </a:lnTo>
                  <a:lnTo>
                    <a:pt x="78407" y="83158"/>
                  </a:lnTo>
                  <a:lnTo>
                    <a:pt x="79264" y="82357"/>
                  </a:lnTo>
                  <a:lnTo>
                    <a:pt x="80856" y="80621"/>
                  </a:lnTo>
                  <a:lnTo>
                    <a:pt x="82200" y="78753"/>
                  </a:lnTo>
                  <a:lnTo>
                    <a:pt x="82567" y="80089"/>
                  </a:lnTo>
                  <a:lnTo>
                    <a:pt x="82934" y="81421"/>
                  </a:lnTo>
                  <a:lnTo>
                    <a:pt x="83791" y="84093"/>
                  </a:lnTo>
                  <a:lnTo>
                    <a:pt x="84158" y="85426"/>
                  </a:lnTo>
                  <a:lnTo>
                    <a:pt x="84158" y="86627"/>
                  </a:lnTo>
                  <a:lnTo>
                    <a:pt x="84035" y="87697"/>
                  </a:lnTo>
                  <a:lnTo>
                    <a:pt x="83668" y="88629"/>
                  </a:lnTo>
                  <a:lnTo>
                    <a:pt x="83057" y="89564"/>
                  </a:lnTo>
                  <a:lnTo>
                    <a:pt x="82200" y="90365"/>
                  </a:lnTo>
                  <a:lnTo>
                    <a:pt x="81343" y="91031"/>
                  </a:lnTo>
                  <a:lnTo>
                    <a:pt x="80242" y="91566"/>
                  </a:lnTo>
                  <a:lnTo>
                    <a:pt x="76819" y="92902"/>
                  </a:lnTo>
                  <a:lnTo>
                    <a:pt x="73393" y="94104"/>
                  </a:lnTo>
                  <a:lnTo>
                    <a:pt x="66421" y="96237"/>
                  </a:lnTo>
                  <a:lnTo>
                    <a:pt x="59692" y="98373"/>
                  </a:lnTo>
                  <a:lnTo>
                    <a:pt x="52964" y="100375"/>
                  </a:lnTo>
                  <a:lnTo>
                    <a:pt x="45625" y="102378"/>
                  </a:lnTo>
                  <a:lnTo>
                    <a:pt x="42446" y="103044"/>
                  </a:lnTo>
                  <a:lnTo>
                    <a:pt x="40855" y="103579"/>
                  </a:lnTo>
                  <a:lnTo>
                    <a:pt x="39263" y="104249"/>
                  </a:lnTo>
                  <a:lnTo>
                    <a:pt x="36695" y="93033"/>
                  </a:lnTo>
                  <a:lnTo>
                    <a:pt x="33639" y="80089"/>
                  </a:lnTo>
                  <a:lnTo>
                    <a:pt x="30823" y="67007"/>
                  </a:lnTo>
                  <a:lnTo>
                    <a:pt x="29112" y="58864"/>
                  </a:lnTo>
                  <a:lnTo>
                    <a:pt x="30336" y="58598"/>
                  </a:lnTo>
                  <a:lnTo>
                    <a:pt x="31557" y="58332"/>
                  </a:lnTo>
                  <a:lnTo>
                    <a:pt x="34006" y="57662"/>
                  </a:lnTo>
                  <a:lnTo>
                    <a:pt x="36818" y="56731"/>
                  </a:lnTo>
                  <a:lnTo>
                    <a:pt x="38162" y="56061"/>
                  </a:lnTo>
                  <a:lnTo>
                    <a:pt x="39387" y="55395"/>
                  </a:lnTo>
                  <a:lnTo>
                    <a:pt x="39510" y="55260"/>
                  </a:lnTo>
                  <a:lnTo>
                    <a:pt x="39510" y="55129"/>
                  </a:lnTo>
                  <a:lnTo>
                    <a:pt x="39387" y="54994"/>
                  </a:lnTo>
                  <a:lnTo>
                    <a:pt x="39263" y="54994"/>
                  </a:lnTo>
                  <a:lnTo>
                    <a:pt x="37919" y="55395"/>
                  </a:lnTo>
                  <a:lnTo>
                    <a:pt x="36575" y="55930"/>
                  </a:lnTo>
                  <a:lnTo>
                    <a:pt x="33882" y="56996"/>
                  </a:lnTo>
                  <a:lnTo>
                    <a:pt x="31437" y="57662"/>
                  </a:lnTo>
                  <a:lnTo>
                    <a:pt x="29112" y="58463"/>
                  </a:lnTo>
                  <a:lnTo>
                    <a:pt x="28502" y="55660"/>
                  </a:lnTo>
                  <a:lnTo>
                    <a:pt x="30823" y="55129"/>
                  </a:lnTo>
                  <a:lnTo>
                    <a:pt x="33025" y="54459"/>
                  </a:lnTo>
                  <a:lnTo>
                    <a:pt x="37428" y="52992"/>
                  </a:lnTo>
                  <a:lnTo>
                    <a:pt x="47460" y="49924"/>
                  </a:lnTo>
                  <a:lnTo>
                    <a:pt x="57491" y="47121"/>
                  </a:lnTo>
                  <a:lnTo>
                    <a:pt x="67642" y="44318"/>
                  </a:lnTo>
                  <a:lnTo>
                    <a:pt x="67889" y="44183"/>
                  </a:lnTo>
                  <a:lnTo>
                    <a:pt x="67889" y="43918"/>
                  </a:lnTo>
                  <a:lnTo>
                    <a:pt x="67765" y="43648"/>
                  </a:lnTo>
                  <a:lnTo>
                    <a:pt x="67522" y="43648"/>
                  </a:lnTo>
                  <a:lnTo>
                    <a:pt x="57367" y="46320"/>
                  </a:lnTo>
                  <a:lnTo>
                    <a:pt x="47216" y="49254"/>
                  </a:lnTo>
                  <a:lnTo>
                    <a:pt x="37185" y="52326"/>
                  </a:lnTo>
                  <a:lnTo>
                    <a:pt x="32782" y="53658"/>
                  </a:lnTo>
                  <a:lnTo>
                    <a:pt x="30580" y="54328"/>
                  </a:lnTo>
                  <a:lnTo>
                    <a:pt x="28502" y="55260"/>
                  </a:lnTo>
                  <a:lnTo>
                    <a:pt x="27888" y="52592"/>
                  </a:lnTo>
                  <a:lnTo>
                    <a:pt x="30336" y="52192"/>
                  </a:lnTo>
                  <a:lnTo>
                    <a:pt x="32658" y="51525"/>
                  </a:lnTo>
                  <a:lnTo>
                    <a:pt x="34983" y="50725"/>
                  </a:lnTo>
                  <a:lnTo>
                    <a:pt x="37309" y="49924"/>
                  </a:lnTo>
                  <a:lnTo>
                    <a:pt x="41832" y="48187"/>
                  </a:lnTo>
                  <a:lnTo>
                    <a:pt x="46482" y="46586"/>
                  </a:lnTo>
                  <a:lnTo>
                    <a:pt x="51253" y="45119"/>
                  </a:lnTo>
                  <a:lnTo>
                    <a:pt x="56023" y="43783"/>
                  </a:lnTo>
                  <a:lnTo>
                    <a:pt x="65687" y="41246"/>
                  </a:lnTo>
                  <a:lnTo>
                    <a:pt x="65807" y="41115"/>
                  </a:lnTo>
                  <a:lnTo>
                    <a:pt x="65931" y="40980"/>
                  </a:lnTo>
                  <a:lnTo>
                    <a:pt x="65931" y="40714"/>
                  </a:lnTo>
                  <a:lnTo>
                    <a:pt x="65807" y="40445"/>
                  </a:lnTo>
                  <a:lnTo>
                    <a:pt x="65440" y="40445"/>
                  </a:lnTo>
                  <a:lnTo>
                    <a:pt x="60670" y="41646"/>
                  </a:lnTo>
                  <a:lnTo>
                    <a:pt x="56023" y="42982"/>
                  </a:lnTo>
                  <a:lnTo>
                    <a:pt x="46606" y="45920"/>
                  </a:lnTo>
                  <a:lnTo>
                    <a:pt x="37185" y="49123"/>
                  </a:lnTo>
                  <a:lnTo>
                    <a:pt x="27768" y="52057"/>
                  </a:lnTo>
                  <a:lnTo>
                    <a:pt x="26420" y="45519"/>
                  </a:lnTo>
                  <a:lnTo>
                    <a:pt x="28011" y="45250"/>
                  </a:lnTo>
                  <a:lnTo>
                    <a:pt x="29603" y="44849"/>
                  </a:lnTo>
                  <a:lnTo>
                    <a:pt x="32782" y="43783"/>
                  </a:lnTo>
                  <a:lnTo>
                    <a:pt x="40978" y="41246"/>
                  </a:lnTo>
                  <a:lnTo>
                    <a:pt x="45014" y="40044"/>
                  </a:lnTo>
                  <a:lnTo>
                    <a:pt x="49051" y="38978"/>
                  </a:lnTo>
                  <a:lnTo>
                    <a:pt x="53211" y="38042"/>
                  </a:lnTo>
                  <a:lnTo>
                    <a:pt x="57367" y="37242"/>
                  </a:lnTo>
                  <a:lnTo>
                    <a:pt x="57491" y="37107"/>
                  </a:lnTo>
                  <a:lnTo>
                    <a:pt x="57491" y="36841"/>
                  </a:lnTo>
                  <a:lnTo>
                    <a:pt x="57367" y="36706"/>
                  </a:lnTo>
                  <a:lnTo>
                    <a:pt x="57124" y="36576"/>
                  </a:lnTo>
                  <a:lnTo>
                    <a:pt x="53331" y="37376"/>
                  </a:lnTo>
                  <a:lnTo>
                    <a:pt x="49418" y="38177"/>
                  </a:lnTo>
                  <a:lnTo>
                    <a:pt x="45505" y="39244"/>
                  </a:lnTo>
                  <a:lnTo>
                    <a:pt x="41712" y="40314"/>
                  </a:lnTo>
                  <a:lnTo>
                    <a:pt x="33516" y="42847"/>
                  </a:lnTo>
                  <a:lnTo>
                    <a:pt x="29846" y="43918"/>
                  </a:lnTo>
                  <a:lnTo>
                    <a:pt x="28135" y="44584"/>
                  </a:lnTo>
                  <a:lnTo>
                    <a:pt x="26420" y="45385"/>
                  </a:lnTo>
                  <a:lnTo>
                    <a:pt x="25933" y="43517"/>
                  </a:lnTo>
                  <a:lnTo>
                    <a:pt x="30580" y="41916"/>
                  </a:lnTo>
                  <a:lnTo>
                    <a:pt x="35350" y="40179"/>
                  </a:lnTo>
                  <a:lnTo>
                    <a:pt x="39997" y="38443"/>
                  </a:lnTo>
                  <a:lnTo>
                    <a:pt x="44771" y="36841"/>
                  </a:lnTo>
                  <a:lnTo>
                    <a:pt x="49661" y="35374"/>
                  </a:lnTo>
                  <a:lnTo>
                    <a:pt x="54555" y="34038"/>
                  </a:lnTo>
                  <a:lnTo>
                    <a:pt x="59449" y="32837"/>
                  </a:lnTo>
                  <a:lnTo>
                    <a:pt x="64463" y="31771"/>
                  </a:lnTo>
                  <a:lnTo>
                    <a:pt x="64586" y="31636"/>
                  </a:lnTo>
                  <a:lnTo>
                    <a:pt x="64586" y="31370"/>
                  </a:lnTo>
                  <a:lnTo>
                    <a:pt x="64463" y="31101"/>
                  </a:lnTo>
                  <a:lnTo>
                    <a:pt x="64219" y="31101"/>
                  </a:lnTo>
                  <a:lnTo>
                    <a:pt x="59326" y="32171"/>
                  </a:lnTo>
                  <a:lnTo>
                    <a:pt x="54432" y="33372"/>
                  </a:lnTo>
                  <a:lnTo>
                    <a:pt x="49418" y="34704"/>
                  </a:lnTo>
                  <a:lnTo>
                    <a:pt x="44648" y="36175"/>
                  </a:lnTo>
                  <a:lnTo>
                    <a:pt x="39877" y="37642"/>
                  </a:lnTo>
                  <a:lnTo>
                    <a:pt x="35107" y="39244"/>
                  </a:lnTo>
                  <a:lnTo>
                    <a:pt x="30336" y="40980"/>
                  </a:lnTo>
                  <a:lnTo>
                    <a:pt x="28011" y="42046"/>
                  </a:lnTo>
                  <a:lnTo>
                    <a:pt x="25810" y="43117"/>
                  </a:lnTo>
                  <a:lnTo>
                    <a:pt x="25319" y="41115"/>
                  </a:lnTo>
                  <a:lnTo>
                    <a:pt x="25076" y="40714"/>
                  </a:lnTo>
                  <a:lnTo>
                    <a:pt x="27401" y="40044"/>
                  </a:lnTo>
                  <a:lnTo>
                    <a:pt x="29603" y="39378"/>
                  </a:lnTo>
                  <a:lnTo>
                    <a:pt x="34006" y="37908"/>
                  </a:lnTo>
                  <a:lnTo>
                    <a:pt x="43914" y="34839"/>
                  </a:lnTo>
                  <a:lnTo>
                    <a:pt x="49051" y="33503"/>
                  </a:lnTo>
                  <a:lnTo>
                    <a:pt x="54065" y="32171"/>
                  </a:lnTo>
                  <a:lnTo>
                    <a:pt x="64219" y="29634"/>
                  </a:lnTo>
                  <a:lnTo>
                    <a:pt x="64339" y="29499"/>
                  </a:lnTo>
                  <a:lnTo>
                    <a:pt x="64339" y="29233"/>
                  </a:lnTo>
                  <a:lnTo>
                    <a:pt x="64219" y="29099"/>
                  </a:lnTo>
                  <a:lnTo>
                    <a:pt x="64096" y="29099"/>
                  </a:lnTo>
                  <a:lnTo>
                    <a:pt x="58959" y="30169"/>
                  </a:lnTo>
                  <a:lnTo>
                    <a:pt x="53945" y="31501"/>
                  </a:lnTo>
                  <a:lnTo>
                    <a:pt x="43790" y="34304"/>
                  </a:lnTo>
                  <a:lnTo>
                    <a:pt x="33882" y="37376"/>
                  </a:lnTo>
                  <a:lnTo>
                    <a:pt x="29356" y="38708"/>
                  </a:lnTo>
                  <a:lnTo>
                    <a:pt x="27154" y="39378"/>
                  </a:lnTo>
                  <a:lnTo>
                    <a:pt x="25076" y="40314"/>
                  </a:lnTo>
                  <a:lnTo>
                    <a:pt x="23975" y="36976"/>
                  </a:lnTo>
                  <a:lnTo>
                    <a:pt x="26300" y="36841"/>
                  </a:lnTo>
                  <a:lnTo>
                    <a:pt x="28622" y="36306"/>
                  </a:lnTo>
                  <a:lnTo>
                    <a:pt x="30947" y="35640"/>
                  </a:lnTo>
                  <a:lnTo>
                    <a:pt x="33272" y="34839"/>
                  </a:lnTo>
                  <a:lnTo>
                    <a:pt x="37675" y="33103"/>
                  </a:lnTo>
                  <a:lnTo>
                    <a:pt x="42079" y="31235"/>
                  </a:lnTo>
                  <a:lnTo>
                    <a:pt x="43423" y="30835"/>
                  </a:lnTo>
                  <a:lnTo>
                    <a:pt x="44771" y="30569"/>
                  </a:lnTo>
                  <a:lnTo>
                    <a:pt x="47583" y="30169"/>
                  </a:lnTo>
                  <a:lnTo>
                    <a:pt x="50395" y="29899"/>
                  </a:lnTo>
                  <a:lnTo>
                    <a:pt x="53087" y="29499"/>
                  </a:lnTo>
                  <a:lnTo>
                    <a:pt x="55780" y="28833"/>
                  </a:lnTo>
                  <a:lnTo>
                    <a:pt x="58468" y="28167"/>
                  </a:lnTo>
                  <a:lnTo>
                    <a:pt x="61160" y="27231"/>
                  </a:lnTo>
                  <a:lnTo>
                    <a:pt x="63852" y="26296"/>
                  </a:lnTo>
                  <a:lnTo>
                    <a:pt x="63972" y="26165"/>
                  </a:lnTo>
                  <a:lnTo>
                    <a:pt x="63972" y="25895"/>
                  </a:lnTo>
                  <a:lnTo>
                    <a:pt x="63852" y="25630"/>
                  </a:lnTo>
                  <a:lnTo>
                    <a:pt x="63605" y="25630"/>
                  </a:lnTo>
                  <a:lnTo>
                    <a:pt x="61284" y="26565"/>
                  </a:lnTo>
                  <a:lnTo>
                    <a:pt x="58835" y="27366"/>
                  </a:lnTo>
                  <a:lnTo>
                    <a:pt x="56390" y="28032"/>
                  </a:lnTo>
                  <a:lnTo>
                    <a:pt x="53821" y="28698"/>
                  </a:lnTo>
                  <a:lnTo>
                    <a:pt x="51129" y="29099"/>
                  </a:lnTo>
                  <a:lnTo>
                    <a:pt x="48317" y="29499"/>
                  </a:lnTo>
                  <a:lnTo>
                    <a:pt x="45625" y="29899"/>
                  </a:lnTo>
                  <a:lnTo>
                    <a:pt x="42813" y="30435"/>
                  </a:lnTo>
                  <a:lnTo>
                    <a:pt x="41712" y="30700"/>
                  </a:lnTo>
                  <a:lnTo>
                    <a:pt x="40488" y="31101"/>
                  </a:lnTo>
                  <a:lnTo>
                    <a:pt x="38162" y="32171"/>
                  </a:lnTo>
                  <a:lnTo>
                    <a:pt x="35841" y="33103"/>
                  </a:lnTo>
                  <a:lnTo>
                    <a:pt x="33639" y="34038"/>
                  </a:lnTo>
                  <a:lnTo>
                    <a:pt x="31190" y="34839"/>
                  </a:lnTo>
                  <a:lnTo>
                    <a:pt x="28745" y="35374"/>
                  </a:lnTo>
                  <a:lnTo>
                    <a:pt x="26300" y="36040"/>
                  </a:lnTo>
                  <a:lnTo>
                    <a:pt x="23851" y="36706"/>
                  </a:lnTo>
                  <a:lnTo>
                    <a:pt x="22264" y="31636"/>
                  </a:lnTo>
                  <a:lnTo>
                    <a:pt x="24218" y="31370"/>
                  </a:lnTo>
                  <a:lnTo>
                    <a:pt x="26300" y="31101"/>
                  </a:lnTo>
                  <a:lnTo>
                    <a:pt x="28378" y="30569"/>
                  </a:lnTo>
                  <a:lnTo>
                    <a:pt x="30456" y="30034"/>
                  </a:lnTo>
                  <a:lnTo>
                    <a:pt x="34373" y="28567"/>
                  </a:lnTo>
                  <a:lnTo>
                    <a:pt x="38286" y="27231"/>
                  </a:lnTo>
                  <a:lnTo>
                    <a:pt x="42689" y="25630"/>
                  </a:lnTo>
                  <a:lnTo>
                    <a:pt x="47093" y="24028"/>
                  </a:lnTo>
                  <a:lnTo>
                    <a:pt x="51496" y="22692"/>
                  </a:lnTo>
                  <a:lnTo>
                    <a:pt x="55899" y="21626"/>
                  </a:lnTo>
                  <a:lnTo>
                    <a:pt x="56147" y="21491"/>
                  </a:lnTo>
                  <a:lnTo>
                    <a:pt x="56147" y="21225"/>
                  </a:lnTo>
                  <a:lnTo>
                    <a:pt x="56023" y="20960"/>
                  </a:lnTo>
                  <a:lnTo>
                    <a:pt x="55780" y="20960"/>
                  </a:lnTo>
                  <a:lnTo>
                    <a:pt x="51496" y="22026"/>
                  </a:lnTo>
                  <a:lnTo>
                    <a:pt x="47340" y="23362"/>
                  </a:lnTo>
                  <a:lnTo>
                    <a:pt x="43180" y="24694"/>
                  </a:lnTo>
                  <a:lnTo>
                    <a:pt x="39020" y="26165"/>
                  </a:lnTo>
                  <a:lnTo>
                    <a:pt x="34860" y="27632"/>
                  </a:lnTo>
                  <a:lnTo>
                    <a:pt x="30580" y="28833"/>
                  </a:lnTo>
                  <a:lnTo>
                    <a:pt x="22140" y="31370"/>
                  </a:lnTo>
                  <a:lnTo>
                    <a:pt x="21406" y="28968"/>
                  </a:lnTo>
                  <a:lnTo>
                    <a:pt x="21406" y="28833"/>
                  </a:lnTo>
                  <a:lnTo>
                    <a:pt x="23851" y="28298"/>
                  </a:lnTo>
                  <a:lnTo>
                    <a:pt x="26300" y="27767"/>
                  </a:lnTo>
                  <a:lnTo>
                    <a:pt x="31190" y="26431"/>
                  </a:lnTo>
                  <a:lnTo>
                    <a:pt x="35961" y="24964"/>
                  </a:lnTo>
                  <a:lnTo>
                    <a:pt x="40855" y="23493"/>
                  </a:lnTo>
                  <a:lnTo>
                    <a:pt x="45992" y="21760"/>
                  </a:lnTo>
                  <a:lnTo>
                    <a:pt x="51253" y="20024"/>
                  </a:lnTo>
                  <a:lnTo>
                    <a:pt x="56390" y="18157"/>
                  </a:lnTo>
                  <a:lnTo>
                    <a:pt x="61404" y="16020"/>
                  </a:lnTo>
                  <a:lnTo>
                    <a:pt x="61651" y="15885"/>
                  </a:lnTo>
                  <a:lnTo>
                    <a:pt x="61651" y="15619"/>
                  </a:lnTo>
                  <a:lnTo>
                    <a:pt x="61527" y="15485"/>
                  </a:lnTo>
                  <a:lnTo>
                    <a:pt x="61284" y="15485"/>
                  </a:lnTo>
                  <a:lnTo>
                    <a:pt x="51496" y="19088"/>
                  </a:lnTo>
                  <a:lnTo>
                    <a:pt x="46482" y="20825"/>
                  </a:lnTo>
                  <a:lnTo>
                    <a:pt x="41588" y="22426"/>
                  </a:lnTo>
                  <a:lnTo>
                    <a:pt x="36451" y="24028"/>
                  </a:lnTo>
                  <a:lnTo>
                    <a:pt x="31314" y="25364"/>
                  </a:lnTo>
                  <a:lnTo>
                    <a:pt x="26300" y="26696"/>
                  </a:lnTo>
                  <a:lnTo>
                    <a:pt x="21163" y="28167"/>
                  </a:lnTo>
                  <a:lnTo>
                    <a:pt x="20549" y="25364"/>
                  </a:lnTo>
                  <a:lnTo>
                    <a:pt x="19938" y="22426"/>
                  </a:lnTo>
                  <a:lnTo>
                    <a:pt x="18961" y="16686"/>
                  </a:lnTo>
                  <a:lnTo>
                    <a:pt x="28502" y="14018"/>
                  </a:lnTo>
                  <a:lnTo>
                    <a:pt x="43423" y="9879"/>
                  </a:lnTo>
                  <a:lnTo>
                    <a:pt x="58348" y="5740"/>
                  </a:lnTo>
                  <a:lnTo>
                    <a:pt x="58592" y="5740"/>
                  </a:lnTo>
                  <a:lnTo>
                    <a:pt x="58592" y="5474"/>
                  </a:lnTo>
                  <a:close/>
                  <a:moveTo>
                    <a:pt x="15044" y="17756"/>
                  </a:moveTo>
                  <a:lnTo>
                    <a:pt x="16269" y="24028"/>
                  </a:lnTo>
                  <a:lnTo>
                    <a:pt x="17737" y="30169"/>
                  </a:lnTo>
                  <a:lnTo>
                    <a:pt x="20549" y="42447"/>
                  </a:lnTo>
                  <a:lnTo>
                    <a:pt x="26543" y="68073"/>
                  </a:lnTo>
                  <a:lnTo>
                    <a:pt x="35227" y="105581"/>
                  </a:lnTo>
                  <a:lnTo>
                    <a:pt x="30703" y="106516"/>
                  </a:lnTo>
                  <a:lnTo>
                    <a:pt x="29970" y="103979"/>
                  </a:lnTo>
                  <a:lnTo>
                    <a:pt x="29236" y="101311"/>
                  </a:lnTo>
                  <a:lnTo>
                    <a:pt x="28135" y="96106"/>
                  </a:lnTo>
                  <a:lnTo>
                    <a:pt x="27034" y="90766"/>
                  </a:lnTo>
                  <a:lnTo>
                    <a:pt x="26176" y="85560"/>
                  </a:lnTo>
                  <a:lnTo>
                    <a:pt x="25076" y="79955"/>
                  </a:lnTo>
                  <a:lnTo>
                    <a:pt x="23851" y="74484"/>
                  </a:lnTo>
                  <a:lnTo>
                    <a:pt x="22383" y="69009"/>
                  </a:lnTo>
                  <a:lnTo>
                    <a:pt x="20796" y="63669"/>
                  </a:lnTo>
                  <a:lnTo>
                    <a:pt x="19204" y="58198"/>
                  </a:lnTo>
                  <a:lnTo>
                    <a:pt x="17737" y="52727"/>
                  </a:lnTo>
                  <a:lnTo>
                    <a:pt x="16392" y="47121"/>
                  </a:lnTo>
                  <a:lnTo>
                    <a:pt x="15168" y="41646"/>
                  </a:lnTo>
                  <a:lnTo>
                    <a:pt x="12719" y="30569"/>
                  </a:lnTo>
                  <a:lnTo>
                    <a:pt x="11498" y="24829"/>
                  </a:lnTo>
                  <a:lnTo>
                    <a:pt x="10884" y="22026"/>
                  </a:lnTo>
                  <a:lnTo>
                    <a:pt x="10151" y="19223"/>
                  </a:lnTo>
                  <a:lnTo>
                    <a:pt x="13577" y="18157"/>
                  </a:lnTo>
                  <a:lnTo>
                    <a:pt x="15044" y="17756"/>
                  </a:lnTo>
                  <a:close/>
                  <a:moveTo>
                    <a:pt x="84645" y="74083"/>
                  </a:moveTo>
                  <a:lnTo>
                    <a:pt x="85869" y="77552"/>
                  </a:lnTo>
                  <a:lnTo>
                    <a:pt x="86847" y="81021"/>
                  </a:lnTo>
                  <a:lnTo>
                    <a:pt x="87704" y="83824"/>
                  </a:lnTo>
                  <a:lnTo>
                    <a:pt x="88071" y="85160"/>
                  </a:lnTo>
                  <a:lnTo>
                    <a:pt x="88315" y="86627"/>
                  </a:lnTo>
                  <a:lnTo>
                    <a:pt x="88438" y="88098"/>
                  </a:lnTo>
                  <a:lnTo>
                    <a:pt x="88195" y="89430"/>
                  </a:lnTo>
                  <a:lnTo>
                    <a:pt x="88071" y="90100"/>
                  </a:lnTo>
                  <a:lnTo>
                    <a:pt x="87828" y="90631"/>
                  </a:lnTo>
                  <a:lnTo>
                    <a:pt x="87461" y="91301"/>
                  </a:lnTo>
                  <a:lnTo>
                    <a:pt x="87094" y="91832"/>
                  </a:lnTo>
                  <a:lnTo>
                    <a:pt x="86236" y="92633"/>
                  </a:lnTo>
                  <a:lnTo>
                    <a:pt x="85379" y="93303"/>
                  </a:lnTo>
                  <a:lnTo>
                    <a:pt x="84402" y="93969"/>
                  </a:lnTo>
                  <a:lnTo>
                    <a:pt x="83301" y="94369"/>
                  </a:lnTo>
                  <a:lnTo>
                    <a:pt x="81223" y="95170"/>
                  </a:lnTo>
                  <a:lnTo>
                    <a:pt x="79141" y="95836"/>
                  </a:lnTo>
                  <a:lnTo>
                    <a:pt x="77186" y="96371"/>
                  </a:lnTo>
                  <a:lnTo>
                    <a:pt x="75228" y="96772"/>
                  </a:lnTo>
                  <a:lnTo>
                    <a:pt x="71191" y="97438"/>
                  </a:lnTo>
                  <a:lnTo>
                    <a:pt x="67275" y="98239"/>
                  </a:lnTo>
                  <a:lnTo>
                    <a:pt x="63238" y="99309"/>
                  </a:lnTo>
                  <a:lnTo>
                    <a:pt x="59326" y="100375"/>
                  </a:lnTo>
                  <a:lnTo>
                    <a:pt x="55413" y="101442"/>
                  </a:lnTo>
                  <a:lnTo>
                    <a:pt x="51496" y="102643"/>
                  </a:lnTo>
                  <a:lnTo>
                    <a:pt x="47583" y="103979"/>
                  </a:lnTo>
                  <a:lnTo>
                    <a:pt x="39877" y="106782"/>
                  </a:lnTo>
                  <a:lnTo>
                    <a:pt x="39630" y="105981"/>
                  </a:lnTo>
                  <a:lnTo>
                    <a:pt x="39263" y="104514"/>
                  </a:lnTo>
                  <a:lnTo>
                    <a:pt x="39387" y="104514"/>
                  </a:lnTo>
                  <a:lnTo>
                    <a:pt x="41221" y="104380"/>
                  </a:lnTo>
                  <a:lnTo>
                    <a:pt x="43056" y="103979"/>
                  </a:lnTo>
                  <a:lnTo>
                    <a:pt x="46726" y="102913"/>
                  </a:lnTo>
                  <a:lnTo>
                    <a:pt x="54922" y="100776"/>
                  </a:lnTo>
                  <a:lnTo>
                    <a:pt x="63486" y="98108"/>
                  </a:lnTo>
                  <a:lnTo>
                    <a:pt x="72045" y="95436"/>
                  </a:lnTo>
                  <a:lnTo>
                    <a:pt x="75104" y="94504"/>
                  </a:lnTo>
                  <a:lnTo>
                    <a:pt x="78287" y="93434"/>
                  </a:lnTo>
                  <a:lnTo>
                    <a:pt x="79875" y="92768"/>
                  </a:lnTo>
                  <a:lnTo>
                    <a:pt x="81343" y="92102"/>
                  </a:lnTo>
                  <a:lnTo>
                    <a:pt x="82690" y="91166"/>
                  </a:lnTo>
                  <a:lnTo>
                    <a:pt x="83911" y="89965"/>
                  </a:lnTo>
                  <a:lnTo>
                    <a:pt x="84402" y="89430"/>
                  </a:lnTo>
                  <a:lnTo>
                    <a:pt x="84769" y="88764"/>
                  </a:lnTo>
                  <a:lnTo>
                    <a:pt x="85012" y="87963"/>
                  </a:lnTo>
                  <a:lnTo>
                    <a:pt x="85012" y="87297"/>
                  </a:lnTo>
                  <a:lnTo>
                    <a:pt x="85136" y="86496"/>
                  </a:lnTo>
                  <a:lnTo>
                    <a:pt x="85012" y="85826"/>
                  </a:lnTo>
                  <a:lnTo>
                    <a:pt x="84769" y="84224"/>
                  </a:lnTo>
                  <a:lnTo>
                    <a:pt x="84278" y="82623"/>
                  </a:lnTo>
                  <a:lnTo>
                    <a:pt x="83668" y="81021"/>
                  </a:lnTo>
                  <a:lnTo>
                    <a:pt x="83177" y="79554"/>
                  </a:lnTo>
                  <a:lnTo>
                    <a:pt x="82810" y="78218"/>
                  </a:lnTo>
                  <a:lnTo>
                    <a:pt x="82810" y="78087"/>
                  </a:lnTo>
                  <a:lnTo>
                    <a:pt x="82690" y="77953"/>
                  </a:lnTo>
                  <a:lnTo>
                    <a:pt x="83668" y="76085"/>
                  </a:lnTo>
                  <a:lnTo>
                    <a:pt x="84645" y="74083"/>
                  </a:lnTo>
                  <a:close/>
                  <a:moveTo>
                    <a:pt x="18347" y="16821"/>
                  </a:moveTo>
                  <a:lnTo>
                    <a:pt x="18714" y="19758"/>
                  </a:lnTo>
                  <a:lnTo>
                    <a:pt x="19204" y="22692"/>
                  </a:lnTo>
                  <a:lnTo>
                    <a:pt x="19815" y="25630"/>
                  </a:lnTo>
                  <a:lnTo>
                    <a:pt x="20429" y="28433"/>
                  </a:lnTo>
                  <a:lnTo>
                    <a:pt x="20429" y="28567"/>
                  </a:lnTo>
                  <a:lnTo>
                    <a:pt x="20429" y="28698"/>
                  </a:lnTo>
                  <a:lnTo>
                    <a:pt x="20429" y="28833"/>
                  </a:lnTo>
                  <a:lnTo>
                    <a:pt x="20549" y="28968"/>
                  </a:lnTo>
                  <a:lnTo>
                    <a:pt x="21406" y="31636"/>
                  </a:lnTo>
                  <a:lnTo>
                    <a:pt x="24098" y="40445"/>
                  </a:lnTo>
                  <a:lnTo>
                    <a:pt x="24218" y="40714"/>
                  </a:lnTo>
                  <a:lnTo>
                    <a:pt x="23975" y="40845"/>
                  </a:lnTo>
                  <a:lnTo>
                    <a:pt x="23975" y="40980"/>
                  </a:lnTo>
                  <a:lnTo>
                    <a:pt x="24218" y="40845"/>
                  </a:lnTo>
                  <a:lnTo>
                    <a:pt x="25199" y="44049"/>
                  </a:lnTo>
                  <a:lnTo>
                    <a:pt x="25933" y="47387"/>
                  </a:lnTo>
                  <a:lnTo>
                    <a:pt x="27401" y="53928"/>
                  </a:lnTo>
                  <a:lnTo>
                    <a:pt x="28622" y="60600"/>
                  </a:lnTo>
                  <a:lnTo>
                    <a:pt x="29846" y="67272"/>
                  </a:lnTo>
                  <a:lnTo>
                    <a:pt x="32782" y="80355"/>
                  </a:lnTo>
                  <a:lnTo>
                    <a:pt x="35841" y="93303"/>
                  </a:lnTo>
                  <a:lnTo>
                    <a:pt x="36942" y="98774"/>
                  </a:lnTo>
                  <a:lnTo>
                    <a:pt x="38042" y="104380"/>
                  </a:lnTo>
                  <a:lnTo>
                    <a:pt x="38776" y="107182"/>
                  </a:lnTo>
                  <a:lnTo>
                    <a:pt x="39510" y="109854"/>
                  </a:lnTo>
                  <a:lnTo>
                    <a:pt x="40488" y="112523"/>
                  </a:lnTo>
                  <a:lnTo>
                    <a:pt x="41588" y="115060"/>
                  </a:lnTo>
                  <a:lnTo>
                    <a:pt x="41588" y="115060"/>
                  </a:lnTo>
                  <a:lnTo>
                    <a:pt x="40121" y="114259"/>
                  </a:lnTo>
                  <a:lnTo>
                    <a:pt x="39997" y="114124"/>
                  </a:lnTo>
                  <a:lnTo>
                    <a:pt x="39754" y="114259"/>
                  </a:lnTo>
                  <a:lnTo>
                    <a:pt x="39630" y="114390"/>
                  </a:lnTo>
                  <a:lnTo>
                    <a:pt x="39510" y="114525"/>
                  </a:lnTo>
                  <a:lnTo>
                    <a:pt x="38896" y="116392"/>
                  </a:lnTo>
                  <a:lnTo>
                    <a:pt x="33149" y="92102"/>
                  </a:lnTo>
                  <a:lnTo>
                    <a:pt x="27521" y="67807"/>
                  </a:lnTo>
                  <a:lnTo>
                    <a:pt x="21773" y="43248"/>
                  </a:lnTo>
                  <a:lnTo>
                    <a:pt x="18837" y="30435"/>
                  </a:lnTo>
                  <a:lnTo>
                    <a:pt x="17246" y="24028"/>
                  </a:lnTo>
                  <a:lnTo>
                    <a:pt x="15535" y="17621"/>
                  </a:lnTo>
                  <a:lnTo>
                    <a:pt x="18347" y="16821"/>
                  </a:lnTo>
                  <a:close/>
                  <a:moveTo>
                    <a:pt x="63238" y="3"/>
                  </a:moveTo>
                  <a:lnTo>
                    <a:pt x="62505" y="134"/>
                  </a:lnTo>
                  <a:lnTo>
                    <a:pt x="57000" y="1336"/>
                  </a:lnTo>
                  <a:lnTo>
                    <a:pt x="51496" y="2806"/>
                  </a:lnTo>
                  <a:lnTo>
                    <a:pt x="40731" y="5740"/>
                  </a:lnTo>
                  <a:lnTo>
                    <a:pt x="30089" y="8678"/>
                  </a:lnTo>
                  <a:lnTo>
                    <a:pt x="19695" y="11881"/>
                  </a:lnTo>
                  <a:lnTo>
                    <a:pt x="8806" y="15354"/>
                  </a:lnTo>
                  <a:lnTo>
                    <a:pt x="3302" y="17221"/>
                  </a:lnTo>
                  <a:lnTo>
                    <a:pt x="610" y="18157"/>
                  </a:lnTo>
                  <a:lnTo>
                    <a:pt x="0" y="18422"/>
                  </a:lnTo>
                  <a:lnTo>
                    <a:pt x="0" y="19489"/>
                  </a:lnTo>
                  <a:lnTo>
                    <a:pt x="1224" y="19088"/>
                  </a:lnTo>
                  <a:lnTo>
                    <a:pt x="2325" y="18557"/>
                  </a:lnTo>
                  <a:lnTo>
                    <a:pt x="4526" y="17756"/>
                  </a:lnTo>
                  <a:lnTo>
                    <a:pt x="13453" y="14684"/>
                  </a:lnTo>
                  <a:lnTo>
                    <a:pt x="23117" y="11750"/>
                  </a:lnTo>
                  <a:lnTo>
                    <a:pt x="32658" y="8947"/>
                  </a:lnTo>
                  <a:lnTo>
                    <a:pt x="42322" y="6275"/>
                  </a:lnTo>
                  <a:lnTo>
                    <a:pt x="51987" y="3738"/>
                  </a:lnTo>
                  <a:lnTo>
                    <a:pt x="61160" y="1336"/>
                  </a:lnTo>
                  <a:lnTo>
                    <a:pt x="62752" y="1070"/>
                  </a:lnTo>
                  <a:lnTo>
                    <a:pt x="63486" y="935"/>
                  </a:lnTo>
                  <a:lnTo>
                    <a:pt x="64219" y="1070"/>
                  </a:lnTo>
                  <a:lnTo>
                    <a:pt x="64953" y="1205"/>
                  </a:lnTo>
                  <a:lnTo>
                    <a:pt x="65564" y="1605"/>
                  </a:lnTo>
                  <a:lnTo>
                    <a:pt x="66174" y="2136"/>
                  </a:lnTo>
                  <a:lnTo>
                    <a:pt x="66788" y="2806"/>
                  </a:lnTo>
                  <a:lnTo>
                    <a:pt x="67155" y="3472"/>
                  </a:lnTo>
                  <a:lnTo>
                    <a:pt x="67275" y="4008"/>
                  </a:lnTo>
                  <a:lnTo>
                    <a:pt x="67642" y="5340"/>
                  </a:lnTo>
                  <a:lnTo>
                    <a:pt x="67765" y="6541"/>
                  </a:lnTo>
                  <a:lnTo>
                    <a:pt x="67765" y="7877"/>
                  </a:lnTo>
                  <a:lnTo>
                    <a:pt x="67765" y="8146"/>
                  </a:lnTo>
                  <a:lnTo>
                    <a:pt x="67889" y="8277"/>
                  </a:lnTo>
                  <a:lnTo>
                    <a:pt x="68132" y="8412"/>
                  </a:lnTo>
                  <a:lnTo>
                    <a:pt x="68499" y="8277"/>
                  </a:lnTo>
                  <a:lnTo>
                    <a:pt x="68623" y="8146"/>
                  </a:lnTo>
                  <a:lnTo>
                    <a:pt x="68623" y="7877"/>
                  </a:lnTo>
                  <a:lnTo>
                    <a:pt x="68623" y="7746"/>
                  </a:lnTo>
                  <a:lnTo>
                    <a:pt x="68866" y="9348"/>
                  </a:lnTo>
                  <a:lnTo>
                    <a:pt x="69110" y="11080"/>
                  </a:lnTo>
                  <a:lnTo>
                    <a:pt x="69967" y="14553"/>
                  </a:lnTo>
                  <a:lnTo>
                    <a:pt x="71558" y="21360"/>
                  </a:lnTo>
                  <a:lnTo>
                    <a:pt x="75104" y="36576"/>
                  </a:lnTo>
                  <a:lnTo>
                    <a:pt x="76696" y="43918"/>
                  </a:lnTo>
                  <a:lnTo>
                    <a:pt x="78530" y="51256"/>
                  </a:lnTo>
                  <a:lnTo>
                    <a:pt x="80365" y="58463"/>
                  </a:lnTo>
                  <a:lnTo>
                    <a:pt x="81466" y="62067"/>
                  </a:lnTo>
                  <a:lnTo>
                    <a:pt x="82567" y="65671"/>
                  </a:lnTo>
                  <a:lnTo>
                    <a:pt x="79264" y="64604"/>
                  </a:lnTo>
                  <a:lnTo>
                    <a:pt x="79264" y="64469"/>
                  </a:lnTo>
                  <a:lnTo>
                    <a:pt x="77797" y="59799"/>
                  </a:lnTo>
                  <a:lnTo>
                    <a:pt x="76452" y="55129"/>
                  </a:lnTo>
                  <a:lnTo>
                    <a:pt x="75351" y="50455"/>
                  </a:lnTo>
                  <a:lnTo>
                    <a:pt x="74251" y="45785"/>
                  </a:lnTo>
                  <a:lnTo>
                    <a:pt x="72292" y="36306"/>
                  </a:lnTo>
                  <a:lnTo>
                    <a:pt x="70458" y="26831"/>
                  </a:lnTo>
                  <a:lnTo>
                    <a:pt x="69724" y="22561"/>
                  </a:lnTo>
                  <a:lnTo>
                    <a:pt x="68866" y="18157"/>
                  </a:lnTo>
                  <a:lnTo>
                    <a:pt x="68376" y="16020"/>
                  </a:lnTo>
                  <a:lnTo>
                    <a:pt x="67889" y="13883"/>
                  </a:lnTo>
                  <a:lnTo>
                    <a:pt x="67155" y="11881"/>
                  </a:lnTo>
                  <a:lnTo>
                    <a:pt x="66421" y="9879"/>
                  </a:lnTo>
                  <a:lnTo>
                    <a:pt x="65931" y="8678"/>
                  </a:lnTo>
                  <a:lnTo>
                    <a:pt x="65073" y="7611"/>
                  </a:lnTo>
                  <a:lnTo>
                    <a:pt x="64219" y="6541"/>
                  </a:lnTo>
                  <a:lnTo>
                    <a:pt x="63238" y="5740"/>
                  </a:lnTo>
                  <a:lnTo>
                    <a:pt x="62018" y="5074"/>
                  </a:lnTo>
                  <a:lnTo>
                    <a:pt x="60917" y="4674"/>
                  </a:lnTo>
                  <a:lnTo>
                    <a:pt x="60303" y="4539"/>
                  </a:lnTo>
                  <a:lnTo>
                    <a:pt x="59692" y="4674"/>
                  </a:lnTo>
                  <a:lnTo>
                    <a:pt x="59082" y="4674"/>
                  </a:lnTo>
                  <a:lnTo>
                    <a:pt x="58468" y="4939"/>
                  </a:lnTo>
                  <a:lnTo>
                    <a:pt x="58101" y="4939"/>
                  </a:lnTo>
                  <a:lnTo>
                    <a:pt x="43180" y="8947"/>
                  </a:lnTo>
                  <a:lnTo>
                    <a:pt x="28255" y="13082"/>
                  </a:lnTo>
                  <a:lnTo>
                    <a:pt x="13333" y="17356"/>
                  </a:lnTo>
                  <a:lnTo>
                    <a:pt x="6605" y="19088"/>
                  </a:lnTo>
                  <a:lnTo>
                    <a:pt x="3302" y="20159"/>
                  </a:lnTo>
                  <a:lnTo>
                    <a:pt x="0" y="21225"/>
                  </a:lnTo>
                  <a:lnTo>
                    <a:pt x="0" y="22161"/>
                  </a:lnTo>
                  <a:lnTo>
                    <a:pt x="2445" y="21491"/>
                  </a:lnTo>
                  <a:lnTo>
                    <a:pt x="4893" y="20825"/>
                  </a:lnTo>
                  <a:lnTo>
                    <a:pt x="9664" y="19358"/>
                  </a:lnTo>
                  <a:lnTo>
                    <a:pt x="10031" y="21760"/>
                  </a:lnTo>
                  <a:lnTo>
                    <a:pt x="10518" y="24028"/>
                  </a:lnTo>
                  <a:lnTo>
                    <a:pt x="11618" y="28698"/>
                  </a:lnTo>
                  <a:lnTo>
                    <a:pt x="14187" y="40845"/>
                  </a:lnTo>
                  <a:lnTo>
                    <a:pt x="16636" y="51926"/>
                  </a:lnTo>
                  <a:lnTo>
                    <a:pt x="17980" y="57532"/>
                  </a:lnTo>
                  <a:lnTo>
                    <a:pt x="19571" y="63003"/>
                  </a:lnTo>
                  <a:lnTo>
                    <a:pt x="21163" y="68343"/>
                  </a:lnTo>
                  <a:lnTo>
                    <a:pt x="22631" y="73814"/>
                  </a:lnTo>
                  <a:lnTo>
                    <a:pt x="23851" y="79289"/>
                  </a:lnTo>
                  <a:lnTo>
                    <a:pt x="25076" y="84894"/>
                  </a:lnTo>
                  <a:lnTo>
                    <a:pt x="26053" y="90365"/>
                  </a:lnTo>
                  <a:lnTo>
                    <a:pt x="27154" y="95836"/>
                  </a:lnTo>
                  <a:lnTo>
                    <a:pt x="28378" y="101311"/>
                  </a:lnTo>
                  <a:lnTo>
                    <a:pt x="29112" y="103979"/>
                  </a:lnTo>
                  <a:lnTo>
                    <a:pt x="29846" y="106651"/>
                  </a:lnTo>
                  <a:lnTo>
                    <a:pt x="22750" y="108384"/>
                  </a:lnTo>
                  <a:lnTo>
                    <a:pt x="15658" y="110120"/>
                  </a:lnTo>
                  <a:lnTo>
                    <a:pt x="10765" y="111587"/>
                  </a:lnTo>
                  <a:lnTo>
                    <a:pt x="5747" y="113058"/>
                  </a:lnTo>
                  <a:lnTo>
                    <a:pt x="490" y="114925"/>
                  </a:lnTo>
                  <a:lnTo>
                    <a:pt x="0" y="115060"/>
                  </a:lnTo>
                  <a:lnTo>
                    <a:pt x="0" y="115991"/>
                  </a:lnTo>
                  <a:lnTo>
                    <a:pt x="3302" y="114790"/>
                  </a:lnTo>
                  <a:lnTo>
                    <a:pt x="8683" y="113058"/>
                  </a:lnTo>
                  <a:lnTo>
                    <a:pt x="14067" y="111456"/>
                  </a:lnTo>
                  <a:lnTo>
                    <a:pt x="18104" y="110520"/>
                  </a:lnTo>
                  <a:lnTo>
                    <a:pt x="22140" y="109454"/>
                  </a:lnTo>
                  <a:lnTo>
                    <a:pt x="30213" y="107718"/>
                  </a:lnTo>
                  <a:lnTo>
                    <a:pt x="30456" y="107852"/>
                  </a:lnTo>
                  <a:lnTo>
                    <a:pt x="30703" y="107852"/>
                  </a:lnTo>
                  <a:lnTo>
                    <a:pt x="30947" y="107718"/>
                  </a:lnTo>
                  <a:lnTo>
                    <a:pt x="31070" y="107452"/>
                  </a:lnTo>
                  <a:lnTo>
                    <a:pt x="35474" y="106382"/>
                  </a:lnTo>
                  <a:lnTo>
                    <a:pt x="35841" y="108118"/>
                  </a:lnTo>
                  <a:lnTo>
                    <a:pt x="30456" y="109585"/>
                  </a:lnTo>
                  <a:lnTo>
                    <a:pt x="25199" y="111187"/>
                  </a:lnTo>
                  <a:lnTo>
                    <a:pt x="14554" y="114525"/>
                  </a:lnTo>
                  <a:lnTo>
                    <a:pt x="4279" y="117728"/>
                  </a:lnTo>
                  <a:lnTo>
                    <a:pt x="0" y="119064"/>
                  </a:lnTo>
                  <a:lnTo>
                    <a:pt x="0" y="119996"/>
                  </a:lnTo>
                  <a:lnTo>
                    <a:pt x="11985" y="116392"/>
                  </a:lnTo>
                  <a:lnTo>
                    <a:pt x="24098" y="112788"/>
                  </a:lnTo>
                  <a:lnTo>
                    <a:pt x="30089" y="110921"/>
                  </a:lnTo>
                  <a:lnTo>
                    <a:pt x="35961" y="108919"/>
                  </a:lnTo>
                  <a:lnTo>
                    <a:pt x="38162" y="118394"/>
                  </a:lnTo>
                  <a:lnTo>
                    <a:pt x="38409" y="118663"/>
                  </a:lnTo>
                  <a:lnTo>
                    <a:pt x="38409" y="119464"/>
                  </a:lnTo>
                  <a:lnTo>
                    <a:pt x="39020" y="118663"/>
                  </a:lnTo>
                  <a:lnTo>
                    <a:pt x="39263" y="118529"/>
                  </a:lnTo>
                  <a:lnTo>
                    <a:pt x="39263" y="118128"/>
                  </a:lnTo>
                  <a:lnTo>
                    <a:pt x="39754" y="116792"/>
                  </a:lnTo>
                  <a:lnTo>
                    <a:pt x="40244" y="115460"/>
                  </a:lnTo>
                  <a:lnTo>
                    <a:pt x="41345" y="116261"/>
                  </a:lnTo>
                  <a:lnTo>
                    <a:pt x="42566" y="116927"/>
                  </a:lnTo>
                  <a:lnTo>
                    <a:pt x="42689" y="117062"/>
                  </a:lnTo>
                  <a:lnTo>
                    <a:pt x="43180" y="117062"/>
                  </a:lnTo>
                  <a:lnTo>
                    <a:pt x="43423" y="116792"/>
                  </a:lnTo>
                  <a:lnTo>
                    <a:pt x="43423" y="116527"/>
                  </a:lnTo>
                  <a:lnTo>
                    <a:pt x="43300" y="116392"/>
                  </a:lnTo>
                  <a:lnTo>
                    <a:pt x="42199" y="114259"/>
                  </a:lnTo>
                  <a:lnTo>
                    <a:pt x="41345" y="112122"/>
                  </a:lnTo>
                  <a:lnTo>
                    <a:pt x="40611" y="109854"/>
                  </a:lnTo>
                  <a:lnTo>
                    <a:pt x="39997" y="107583"/>
                  </a:lnTo>
                  <a:lnTo>
                    <a:pt x="44648" y="106116"/>
                  </a:lnTo>
                  <a:lnTo>
                    <a:pt x="49294" y="104514"/>
                  </a:lnTo>
                  <a:lnTo>
                    <a:pt x="53945" y="103044"/>
                  </a:lnTo>
                  <a:lnTo>
                    <a:pt x="58592" y="101577"/>
                  </a:lnTo>
                  <a:lnTo>
                    <a:pt x="63119" y="100241"/>
                  </a:lnTo>
                  <a:lnTo>
                    <a:pt x="67765" y="99039"/>
                  </a:lnTo>
                  <a:lnTo>
                    <a:pt x="70211" y="98508"/>
                  </a:lnTo>
                  <a:lnTo>
                    <a:pt x="72659" y="98108"/>
                  </a:lnTo>
                  <a:lnTo>
                    <a:pt x="75104" y="97573"/>
                  </a:lnTo>
                  <a:lnTo>
                    <a:pt x="77553" y="96907"/>
                  </a:lnTo>
                  <a:lnTo>
                    <a:pt x="80856" y="95971"/>
                  </a:lnTo>
                  <a:lnTo>
                    <a:pt x="82567" y="95436"/>
                  </a:lnTo>
                  <a:lnTo>
                    <a:pt x="84278" y="94770"/>
                  </a:lnTo>
                  <a:lnTo>
                    <a:pt x="85869" y="93834"/>
                  </a:lnTo>
                  <a:lnTo>
                    <a:pt x="86480" y="93434"/>
                  </a:lnTo>
                  <a:lnTo>
                    <a:pt x="87214" y="92768"/>
                  </a:lnTo>
                  <a:lnTo>
                    <a:pt x="87828" y="92102"/>
                  </a:lnTo>
                  <a:lnTo>
                    <a:pt x="88315" y="91432"/>
                  </a:lnTo>
                  <a:lnTo>
                    <a:pt x="88682" y="90631"/>
                  </a:lnTo>
                  <a:lnTo>
                    <a:pt x="89049" y="89699"/>
                  </a:lnTo>
                  <a:lnTo>
                    <a:pt x="89296" y="88764"/>
                  </a:lnTo>
                  <a:lnTo>
                    <a:pt x="89296" y="87828"/>
                  </a:lnTo>
                  <a:lnTo>
                    <a:pt x="89172" y="86762"/>
                  </a:lnTo>
                  <a:lnTo>
                    <a:pt x="88929" y="85695"/>
                  </a:lnTo>
                  <a:lnTo>
                    <a:pt x="88438" y="83693"/>
                  </a:lnTo>
                  <a:lnTo>
                    <a:pt x="87828" y="81822"/>
                  </a:lnTo>
                  <a:lnTo>
                    <a:pt x="87214" y="79689"/>
                  </a:lnTo>
                  <a:lnTo>
                    <a:pt x="86480" y="77552"/>
                  </a:lnTo>
                  <a:lnTo>
                    <a:pt x="84892" y="73282"/>
                  </a:lnTo>
                  <a:lnTo>
                    <a:pt x="85012" y="72882"/>
                  </a:lnTo>
                  <a:lnTo>
                    <a:pt x="86970" y="73413"/>
                  </a:lnTo>
                  <a:lnTo>
                    <a:pt x="88929" y="73814"/>
                  </a:lnTo>
                  <a:lnTo>
                    <a:pt x="89049" y="74884"/>
                  </a:lnTo>
                  <a:lnTo>
                    <a:pt x="89172" y="75950"/>
                  </a:lnTo>
                  <a:lnTo>
                    <a:pt x="89296" y="77818"/>
                  </a:lnTo>
                  <a:lnTo>
                    <a:pt x="89539" y="79689"/>
                  </a:lnTo>
                  <a:lnTo>
                    <a:pt x="89906" y="81421"/>
                  </a:lnTo>
                  <a:lnTo>
                    <a:pt x="90273" y="83158"/>
                  </a:lnTo>
                  <a:lnTo>
                    <a:pt x="90883" y="84494"/>
                  </a:lnTo>
                  <a:lnTo>
                    <a:pt x="91617" y="85560"/>
                  </a:lnTo>
                  <a:lnTo>
                    <a:pt x="92475" y="86496"/>
                  </a:lnTo>
                  <a:lnTo>
                    <a:pt x="93452" y="87297"/>
                  </a:lnTo>
                  <a:lnTo>
                    <a:pt x="94553" y="88098"/>
                  </a:lnTo>
                  <a:lnTo>
                    <a:pt x="95654" y="88764"/>
                  </a:lnTo>
                  <a:lnTo>
                    <a:pt x="97855" y="89830"/>
                  </a:lnTo>
                  <a:lnTo>
                    <a:pt x="99323" y="90365"/>
                  </a:lnTo>
                  <a:lnTo>
                    <a:pt x="100791" y="90766"/>
                  </a:lnTo>
                  <a:lnTo>
                    <a:pt x="102139" y="90900"/>
                  </a:lnTo>
                  <a:lnTo>
                    <a:pt x="103360" y="90900"/>
                  </a:lnTo>
                  <a:lnTo>
                    <a:pt x="104707" y="90631"/>
                  </a:lnTo>
                  <a:lnTo>
                    <a:pt x="105932" y="90100"/>
                  </a:lnTo>
                  <a:lnTo>
                    <a:pt x="107153" y="89299"/>
                  </a:lnTo>
                  <a:lnTo>
                    <a:pt x="108253" y="88228"/>
                  </a:lnTo>
                  <a:lnTo>
                    <a:pt x="109234" y="87297"/>
                  </a:lnTo>
                  <a:lnTo>
                    <a:pt x="110212" y="86226"/>
                  </a:lnTo>
                  <a:lnTo>
                    <a:pt x="110946" y="85025"/>
                  </a:lnTo>
                  <a:lnTo>
                    <a:pt x="111803" y="83824"/>
                  </a:lnTo>
                  <a:lnTo>
                    <a:pt x="111803" y="83959"/>
                  </a:lnTo>
                  <a:lnTo>
                    <a:pt x="111923" y="84494"/>
                  </a:lnTo>
                  <a:lnTo>
                    <a:pt x="112290" y="85160"/>
                  </a:lnTo>
                  <a:lnTo>
                    <a:pt x="112657" y="85695"/>
                  </a:lnTo>
                  <a:lnTo>
                    <a:pt x="113147" y="86096"/>
                  </a:lnTo>
                  <a:lnTo>
                    <a:pt x="113638" y="86496"/>
                  </a:lnTo>
                  <a:lnTo>
                    <a:pt x="114248" y="86762"/>
                  </a:lnTo>
                  <a:lnTo>
                    <a:pt x="114982" y="86896"/>
                  </a:lnTo>
                  <a:lnTo>
                    <a:pt x="115592" y="87027"/>
                  </a:lnTo>
                  <a:lnTo>
                    <a:pt x="116326" y="87162"/>
                  </a:lnTo>
                  <a:lnTo>
                    <a:pt x="116940" y="87027"/>
                  </a:lnTo>
                  <a:lnTo>
                    <a:pt x="117674" y="86896"/>
                  </a:lnTo>
                  <a:lnTo>
                    <a:pt x="118161" y="86762"/>
                  </a:lnTo>
                  <a:lnTo>
                    <a:pt x="118775" y="86361"/>
                  </a:lnTo>
                  <a:lnTo>
                    <a:pt x="119262" y="85961"/>
                  </a:lnTo>
                  <a:lnTo>
                    <a:pt x="119629" y="85426"/>
                  </a:lnTo>
                  <a:lnTo>
                    <a:pt x="119996" y="84894"/>
                  </a:lnTo>
                  <a:lnTo>
                    <a:pt x="119996" y="84625"/>
                  </a:lnTo>
                  <a:lnTo>
                    <a:pt x="119876" y="84625"/>
                  </a:lnTo>
                  <a:lnTo>
                    <a:pt x="119996" y="84359"/>
                  </a:lnTo>
                  <a:lnTo>
                    <a:pt x="119876" y="84093"/>
                  </a:lnTo>
                  <a:lnTo>
                    <a:pt x="119262" y="83293"/>
                  </a:lnTo>
                  <a:lnTo>
                    <a:pt x="118528" y="82623"/>
                  </a:lnTo>
                  <a:lnTo>
                    <a:pt x="117060" y="81156"/>
                  </a:lnTo>
                  <a:lnTo>
                    <a:pt x="115716" y="79689"/>
                  </a:lnTo>
                  <a:lnTo>
                    <a:pt x="114982" y="79019"/>
                  </a:lnTo>
                  <a:lnTo>
                    <a:pt x="114125" y="78619"/>
                  </a:lnTo>
                  <a:lnTo>
                    <a:pt x="114492" y="77552"/>
                  </a:lnTo>
                  <a:lnTo>
                    <a:pt x="115106" y="77818"/>
                  </a:lnTo>
                  <a:lnTo>
                    <a:pt x="115592" y="77818"/>
                  </a:lnTo>
                  <a:lnTo>
                    <a:pt x="116206" y="77687"/>
                  </a:lnTo>
                  <a:lnTo>
                    <a:pt x="116693" y="77286"/>
                  </a:lnTo>
                  <a:lnTo>
                    <a:pt x="116940" y="76886"/>
                  </a:lnTo>
                  <a:lnTo>
                    <a:pt x="117060" y="76486"/>
                  </a:lnTo>
                  <a:lnTo>
                    <a:pt x="117184" y="75415"/>
                  </a:lnTo>
                  <a:lnTo>
                    <a:pt x="117551" y="73282"/>
                  </a:lnTo>
                  <a:lnTo>
                    <a:pt x="117427" y="73148"/>
                  </a:lnTo>
                  <a:lnTo>
                    <a:pt x="117551" y="72882"/>
                  </a:lnTo>
                  <a:lnTo>
                    <a:pt x="117307" y="72612"/>
                  </a:lnTo>
                  <a:lnTo>
                    <a:pt x="115716" y="71546"/>
                  </a:lnTo>
                  <a:lnTo>
                    <a:pt x="114125" y="70610"/>
                  </a:lnTo>
                  <a:lnTo>
                    <a:pt x="112413" y="69944"/>
                  </a:lnTo>
                  <a:lnTo>
                    <a:pt x="110702" y="69274"/>
                  </a:lnTo>
                  <a:lnTo>
                    <a:pt x="108867" y="68874"/>
                  </a:lnTo>
                  <a:lnTo>
                    <a:pt x="107153" y="68474"/>
                  </a:lnTo>
                  <a:lnTo>
                    <a:pt x="105318" y="68208"/>
                  </a:lnTo>
                  <a:lnTo>
                    <a:pt x="103483" y="68073"/>
                  </a:lnTo>
                  <a:lnTo>
                    <a:pt x="99814" y="67942"/>
                  </a:lnTo>
                  <a:lnTo>
                    <a:pt x="96144" y="67807"/>
                  </a:lnTo>
                  <a:lnTo>
                    <a:pt x="92475" y="67542"/>
                  </a:lnTo>
                  <a:lnTo>
                    <a:pt x="88929" y="67272"/>
                  </a:lnTo>
                  <a:lnTo>
                    <a:pt x="86236" y="66741"/>
                  </a:lnTo>
                  <a:lnTo>
                    <a:pt x="83668" y="66071"/>
                  </a:lnTo>
                  <a:lnTo>
                    <a:pt x="81710" y="58864"/>
                  </a:lnTo>
                  <a:lnTo>
                    <a:pt x="79755" y="51791"/>
                  </a:lnTo>
                  <a:lnTo>
                    <a:pt x="77920" y="44584"/>
                  </a:lnTo>
                  <a:lnTo>
                    <a:pt x="76205" y="37376"/>
                  </a:lnTo>
                  <a:lnTo>
                    <a:pt x="72779" y="22161"/>
                  </a:lnTo>
                  <a:lnTo>
                    <a:pt x="71925" y="18288"/>
                  </a:lnTo>
                  <a:lnTo>
                    <a:pt x="71068" y="14283"/>
                  </a:lnTo>
                  <a:lnTo>
                    <a:pt x="70211" y="10414"/>
                  </a:lnTo>
                  <a:lnTo>
                    <a:pt x="69600" y="8412"/>
                  </a:lnTo>
                  <a:lnTo>
                    <a:pt x="68990" y="6676"/>
                  </a:lnTo>
                  <a:lnTo>
                    <a:pt x="68743" y="6541"/>
                  </a:lnTo>
                  <a:lnTo>
                    <a:pt x="68623" y="6541"/>
                  </a:lnTo>
                  <a:lnTo>
                    <a:pt x="68499" y="5209"/>
                  </a:lnTo>
                  <a:lnTo>
                    <a:pt x="68132" y="3873"/>
                  </a:lnTo>
                  <a:lnTo>
                    <a:pt x="67642" y="2672"/>
                  </a:lnTo>
                  <a:lnTo>
                    <a:pt x="66908" y="1605"/>
                  </a:lnTo>
                  <a:lnTo>
                    <a:pt x="66054" y="804"/>
                  </a:lnTo>
                  <a:lnTo>
                    <a:pt x="65564" y="535"/>
                  </a:lnTo>
                  <a:lnTo>
                    <a:pt x="65073" y="269"/>
                  </a:lnTo>
                  <a:lnTo>
                    <a:pt x="6446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1342950" y="5039175"/>
              <a:ext cx="12674" cy="15174"/>
            </a:xfrm>
            <a:custGeom>
              <a:pathLst>
                <a:path extrusionOk="0" h="120000" w="120000">
                  <a:moveTo>
                    <a:pt x="63905" y="197"/>
                  </a:moveTo>
                  <a:lnTo>
                    <a:pt x="48047" y="6721"/>
                  </a:lnTo>
                  <a:lnTo>
                    <a:pt x="32189" y="13443"/>
                  </a:lnTo>
                  <a:lnTo>
                    <a:pt x="8284" y="40131"/>
                  </a:lnTo>
                  <a:lnTo>
                    <a:pt x="236" y="66622"/>
                  </a:lnTo>
                  <a:lnTo>
                    <a:pt x="236" y="86589"/>
                  </a:lnTo>
                  <a:lnTo>
                    <a:pt x="8284" y="100032"/>
                  </a:lnTo>
                  <a:lnTo>
                    <a:pt x="32189" y="113278"/>
                  </a:lnTo>
                  <a:lnTo>
                    <a:pt x="63905" y="119999"/>
                  </a:lnTo>
                  <a:lnTo>
                    <a:pt x="80000" y="119999"/>
                  </a:lnTo>
                  <a:lnTo>
                    <a:pt x="95857" y="113278"/>
                  </a:lnTo>
                  <a:lnTo>
                    <a:pt x="119763" y="86589"/>
                  </a:lnTo>
                  <a:lnTo>
                    <a:pt x="119763" y="73344"/>
                  </a:lnTo>
                  <a:lnTo>
                    <a:pt x="119763" y="66622"/>
                  </a:lnTo>
                  <a:lnTo>
                    <a:pt x="111715" y="60098"/>
                  </a:lnTo>
                  <a:lnTo>
                    <a:pt x="103905" y="60098"/>
                  </a:lnTo>
                  <a:lnTo>
                    <a:pt x="32189" y="73344"/>
                  </a:lnTo>
                  <a:lnTo>
                    <a:pt x="32189" y="53377"/>
                  </a:lnTo>
                  <a:lnTo>
                    <a:pt x="48047" y="33410"/>
                  </a:lnTo>
                  <a:lnTo>
                    <a:pt x="56094" y="20164"/>
                  </a:lnTo>
                  <a:lnTo>
                    <a:pt x="63905" y="1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1117375" y="5097250"/>
              <a:ext cx="58125" cy="55575"/>
            </a:xfrm>
            <a:custGeom>
              <a:pathLst>
                <a:path extrusionOk="0" h="120000" w="120000">
                  <a:moveTo>
                    <a:pt x="99096" y="10958"/>
                  </a:moveTo>
                  <a:lnTo>
                    <a:pt x="100851" y="30931"/>
                  </a:lnTo>
                  <a:lnTo>
                    <a:pt x="104309" y="50904"/>
                  </a:lnTo>
                  <a:lnTo>
                    <a:pt x="106064" y="74547"/>
                  </a:lnTo>
                  <a:lnTo>
                    <a:pt x="111277" y="99973"/>
                  </a:lnTo>
                  <a:lnTo>
                    <a:pt x="90425" y="99973"/>
                  </a:lnTo>
                  <a:lnTo>
                    <a:pt x="71277" y="103643"/>
                  </a:lnTo>
                  <a:lnTo>
                    <a:pt x="48722" y="107260"/>
                  </a:lnTo>
                  <a:lnTo>
                    <a:pt x="36541" y="109095"/>
                  </a:lnTo>
                  <a:lnTo>
                    <a:pt x="24361" y="114547"/>
                  </a:lnTo>
                  <a:lnTo>
                    <a:pt x="19148" y="89068"/>
                  </a:lnTo>
                  <a:lnTo>
                    <a:pt x="13935" y="63643"/>
                  </a:lnTo>
                  <a:lnTo>
                    <a:pt x="10477" y="43670"/>
                  </a:lnTo>
                  <a:lnTo>
                    <a:pt x="5264" y="23643"/>
                  </a:lnTo>
                  <a:lnTo>
                    <a:pt x="52180" y="18191"/>
                  </a:lnTo>
                  <a:lnTo>
                    <a:pt x="99096" y="10958"/>
                  </a:lnTo>
                  <a:close/>
                  <a:moveTo>
                    <a:pt x="97341" y="53"/>
                  </a:moveTo>
                  <a:lnTo>
                    <a:pt x="50425" y="7287"/>
                  </a:lnTo>
                  <a:lnTo>
                    <a:pt x="3509" y="14574"/>
                  </a:lnTo>
                  <a:lnTo>
                    <a:pt x="51" y="18191"/>
                  </a:lnTo>
                  <a:lnTo>
                    <a:pt x="51" y="20026"/>
                  </a:lnTo>
                  <a:lnTo>
                    <a:pt x="51" y="32766"/>
                  </a:lnTo>
                  <a:lnTo>
                    <a:pt x="1806" y="43670"/>
                  </a:lnTo>
                  <a:lnTo>
                    <a:pt x="5264" y="65479"/>
                  </a:lnTo>
                  <a:lnTo>
                    <a:pt x="10477" y="92739"/>
                  </a:lnTo>
                  <a:lnTo>
                    <a:pt x="13935" y="105425"/>
                  </a:lnTo>
                  <a:lnTo>
                    <a:pt x="17445" y="118164"/>
                  </a:lnTo>
                  <a:lnTo>
                    <a:pt x="20903" y="120000"/>
                  </a:lnTo>
                  <a:lnTo>
                    <a:pt x="34787" y="120000"/>
                  </a:lnTo>
                  <a:lnTo>
                    <a:pt x="45212" y="118164"/>
                  </a:lnTo>
                  <a:lnTo>
                    <a:pt x="66064" y="114547"/>
                  </a:lnTo>
                  <a:lnTo>
                    <a:pt x="90425" y="112712"/>
                  </a:lnTo>
                  <a:lnTo>
                    <a:pt x="102554" y="110877"/>
                  </a:lnTo>
                  <a:lnTo>
                    <a:pt x="112980" y="107260"/>
                  </a:lnTo>
                  <a:lnTo>
                    <a:pt x="118193" y="107260"/>
                  </a:lnTo>
                  <a:lnTo>
                    <a:pt x="118193" y="105425"/>
                  </a:lnTo>
                  <a:lnTo>
                    <a:pt x="119948" y="92739"/>
                  </a:lnTo>
                  <a:lnTo>
                    <a:pt x="118193" y="81835"/>
                  </a:lnTo>
                  <a:lnTo>
                    <a:pt x="114735" y="58191"/>
                  </a:lnTo>
                  <a:lnTo>
                    <a:pt x="109522" y="29095"/>
                  </a:lnTo>
                  <a:lnTo>
                    <a:pt x="107767" y="16410"/>
                  </a:lnTo>
                  <a:lnTo>
                    <a:pt x="102554" y="3670"/>
                  </a:lnTo>
                  <a:lnTo>
                    <a:pt x="100851" y="1835"/>
                  </a:lnTo>
                  <a:lnTo>
                    <a:pt x="97341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>
              <a:off x="328725" y="4697450"/>
              <a:ext cx="135525" cy="41275"/>
            </a:xfrm>
            <a:custGeom>
              <a:pathLst>
                <a:path extrusionOk="0" h="120000" w="120000">
                  <a:moveTo>
                    <a:pt x="119247" y="0"/>
                  </a:moveTo>
                  <a:lnTo>
                    <a:pt x="107315" y="4942"/>
                  </a:lnTo>
                  <a:lnTo>
                    <a:pt x="95406" y="9812"/>
                  </a:lnTo>
                  <a:lnTo>
                    <a:pt x="84205" y="19624"/>
                  </a:lnTo>
                  <a:lnTo>
                    <a:pt x="72296" y="29364"/>
                  </a:lnTo>
                  <a:lnTo>
                    <a:pt x="49186" y="51387"/>
                  </a:lnTo>
                  <a:lnTo>
                    <a:pt x="26828" y="73410"/>
                  </a:lnTo>
                  <a:lnTo>
                    <a:pt x="0" y="100375"/>
                  </a:lnTo>
                  <a:lnTo>
                    <a:pt x="0" y="119927"/>
                  </a:lnTo>
                  <a:lnTo>
                    <a:pt x="23110" y="95433"/>
                  </a:lnTo>
                  <a:lnTo>
                    <a:pt x="70791" y="46517"/>
                  </a:lnTo>
                  <a:lnTo>
                    <a:pt x="119247" y="2471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3661000" y="4008100"/>
              <a:ext cx="7600" cy="7600"/>
            </a:xfrm>
            <a:custGeom>
              <a:pathLst>
                <a:path extrusionOk="0" h="120000" w="120000">
                  <a:moveTo>
                    <a:pt x="26842" y="0"/>
                  </a:moveTo>
                  <a:lnTo>
                    <a:pt x="394" y="39868"/>
                  </a:lnTo>
                  <a:lnTo>
                    <a:pt x="394" y="79736"/>
                  </a:lnTo>
                  <a:lnTo>
                    <a:pt x="13421" y="93157"/>
                  </a:lnTo>
                  <a:lnTo>
                    <a:pt x="26842" y="106578"/>
                  </a:lnTo>
                  <a:lnTo>
                    <a:pt x="66710" y="119605"/>
                  </a:lnTo>
                  <a:lnTo>
                    <a:pt x="93157" y="106578"/>
                  </a:lnTo>
                  <a:lnTo>
                    <a:pt x="120000" y="93157"/>
                  </a:lnTo>
                  <a:lnTo>
                    <a:pt x="120000" y="53289"/>
                  </a:lnTo>
                  <a:lnTo>
                    <a:pt x="120000" y="26842"/>
                  </a:lnTo>
                  <a:lnTo>
                    <a:pt x="93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2890000" y="4783300"/>
              <a:ext cx="886350" cy="58949"/>
            </a:xfrm>
            <a:custGeom>
              <a:pathLst>
                <a:path extrusionOk="0" h="120000" w="120000">
                  <a:moveTo>
                    <a:pt x="2169" y="50"/>
                  </a:moveTo>
                  <a:lnTo>
                    <a:pt x="230" y="1730"/>
                  </a:lnTo>
                  <a:lnTo>
                    <a:pt x="118" y="1730"/>
                  </a:lnTo>
                  <a:lnTo>
                    <a:pt x="3" y="3460"/>
                  </a:lnTo>
                  <a:lnTo>
                    <a:pt x="3" y="6870"/>
                  </a:lnTo>
                  <a:lnTo>
                    <a:pt x="118" y="6870"/>
                  </a:lnTo>
                  <a:lnTo>
                    <a:pt x="1939" y="12010"/>
                  </a:lnTo>
                  <a:lnTo>
                    <a:pt x="3763" y="15470"/>
                  </a:lnTo>
                  <a:lnTo>
                    <a:pt x="7409" y="20610"/>
                  </a:lnTo>
                  <a:lnTo>
                    <a:pt x="14702" y="25750"/>
                  </a:lnTo>
                  <a:lnTo>
                    <a:pt x="29974" y="42849"/>
                  </a:lnTo>
                  <a:lnTo>
                    <a:pt x="61309" y="73689"/>
                  </a:lnTo>
                  <a:lnTo>
                    <a:pt x="76009" y="87430"/>
                  </a:lnTo>
                  <a:lnTo>
                    <a:pt x="90712" y="101119"/>
                  </a:lnTo>
                  <a:lnTo>
                    <a:pt x="105297" y="111399"/>
                  </a:lnTo>
                  <a:lnTo>
                    <a:pt x="119996" y="119949"/>
                  </a:lnTo>
                  <a:lnTo>
                    <a:pt x="119996" y="102849"/>
                  </a:lnTo>
                  <a:lnTo>
                    <a:pt x="105523" y="92569"/>
                  </a:lnTo>
                  <a:lnTo>
                    <a:pt x="91166" y="82290"/>
                  </a:lnTo>
                  <a:lnTo>
                    <a:pt x="76693" y="72010"/>
                  </a:lnTo>
                  <a:lnTo>
                    <a:pt x="62223" y="60000"/>
                  </a:lnTo>
                  <a:lnTo>
                    <a:pt x="31795" y="30890"/>
                  </a:lnTo>
                  <a:lnTo>
                    <a:pt x="16412" y="13740"/>
                  </a:lnTo>
                  <a:lnTo>
                    <a:pt x="12425" y="8600"/>
                  </a:lnTo>
                  <a:lnTo>
                    <a:pt x="8322" y="3460"/>
                  </a:lnTo>
                  <a:lnTo>
                    <a:pt x="42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>
              <a:off x="2885800" y="4699125"/>
              <a:ext cx="890549" cy="63999"/>
            </a:xfrm>
            <a:custGeom>
              <a:pathLst>
                <a:path extrusionOk="0" h="120000" w="120000">
                  <a:moveTo>
                    <a:pt x="25861" y="23718"/>
                  </a:moveTo>
                  <a:lnTo>
                    <a:pt x="27222" y="25265"/>
                  </a:lnTo>
                  <a:lnTo>
                    <a:pt x="28583" y="28453"/>
                  </a:lnTo>
                  <a:lnTo>
                    <a:pt x="31760" y="31593"/>
                  </a:lnTo>
                  <a:lnTo>
                    <a:pt x="34027" y="36328"/>
                  </a:lnTo>
                  <a:lnTo>
                    <a:pt x="35048" y="37921"/>
                  </a:lnTo>
                  <a:lnTo>
                    <a:pt x="35728" y="41062"/>
                  </a:lnTo>
                  <a:lnTo>
                    <a:pt x="31190" y="37921"/>
                  </a:lnTo>
                  <a:lnTo>
                    <a:pt x="23139" y="31593"/>
                  </a:lnTo>
                  <a:lnTo>
                    <a:pt x="23820" y="26859"/>
                  </a:lnTo>
                  <a:lnTo>
                    <a:pt x="24500" y="25265"/>
                  </a:lnTo>
                  <a:lnTo>
                    <a:pt x="25181" y="23718"/>
                  </a:lnTo>
                  <a:close/>
                  <a:moveTo>
                    <a:pt x="6808" y="46"/>
                  </a:moveTo>
                  <a:lnTo>
                    <a:pt x="6579" y="1593"/>
                  </a:lnTo>
                  <a:lnTo>
                    <a:pt x="6467" y="3187"/>
                  </a:lnTo>
                  <a:lnTo>
                    <a:pt x="6467" y="4781"/>
                  </a:lnTo>
                  <a:lnTo>
                    <a:pt x="6467" y="11062"/>
                  </a:lnTo>
                  <a:lnTo>
                    <a:pt x="6467" y="17390"/>
                  </a:lnTo>
                  <a:lnTo>
                    <a:pt x="6808" y="15796"/>
                  </a:lnTo>
                  <a:lnTo>
                    <a:pt x="6919" y="14250"/>
                  </a:lnTo>
                  <a:lnTo>
                    <a:pt x="6919" y="11062"/>
                  </a:lnTo>
                  <a:lnTo>
                    <a:pt x="8735" y="14250"/>
                  </a:lnTo>
                  <a:lnTo>
                    <a:pt x="10661" y="20531"/>
                  </a:lnTo>
                  <a:lnTo>
                    <a:pt x="11797" y="22125"/>
                  </a:lnTo>
                  <a:lnTo>
                    <a:pt x="8054" y="18984"/>
                  </a:lnTo>
                  <a:lnTo>
                    <a:pt x="4652" y="17390"/>
                  </a:lnTo>
                  <a:lnTo>
                    <a:pt x="3631" y="15796"/>
                  </a:lnTo>
                  <a:lnTo>
                    <a:pt x="2044" y="14250"/>
                  </a:lnTo>
                  <a:lnTo>
                    <a:pt x="1364" y="12656"/>
                  </a:lnTo>
                  <a:lnTo>
                    <a:pt x="683" y="11062"/>
                  </a:lnTo>
                  <a:lnTo>
                    <a:pt x="343" y="7921"/>
                  </a:lnTo>
                  <a:lnTo>
                    <a:pt x="343" y="4781"/>
                  </a:lnTo>
                  <a:lnTo>
                    <a:pt x="454" y="3187"/>
                  </a:lnTo>
                  <a:lnTo>
                    <a:pt x="343" y="1593"/>
                  </a:lnTo>
                  <a:lnTo>
                    <a:pt x="114" y="6328"/>
                  </a:lnTo>
                  <a:lnTo>
                    <a:pt x="0" y="9515"/>
                  </a:lnTo>
                  <a:lnTo>
                    <a:pt x="0" y="11062"/>
                  </a:lnTo>
                  <a:lnTo>
                    <a:pt x="229" y="14250"/>
                  </a:lnTo>
                  <a:lnTo>
                    <a:pt x="909" y="18984"/>
                  </a:lnTo>
                  <a:lnTo>
                    <a:pt x="1815" y="22125"/>
                  </a:lnTo>
                  <a:lnTo>
                    <a:pt x="3745" y="25265"/>
                  </a:lnTo>
                  <a:lnTo>
                    <a:pt x="4652" y="26859"/>
                  </a:lnTo>
                  <a:lnTo>
                    <a:pt x="21323" y="41062"/>
                  </a:lnTo>
                  <a:lnTo>
                    <a:pt x="55462" y="69468"/>
                  </a:lnTo>
                  <a:lnTo>
                    <a:pt x="87673" y="94734"/>
                  </a:lnTo>
                  <a:lnTo>
                    <a:pt x="119996" y="119953"/>
                  </a:lnTo>
                  <a:lnTo>
                    <a:pt x="119996" y="107343"/>
                  </a:lnTo>
                  <a:lnTo>
                    <a:pt x="61701" y="61593"/>
                  </a:lnTo>
                  <a:lnTo>
                    <a:pt x="36974" y="42656"/>
                  </a:lnTo>
                  <a:lnTo>
                    <a:pt x="36863" y="37921"/>
                  </a:lnTo>
                  <a:lnTo>
                    <a:pt x="36749" y="34734"/>
                  </a:lnTo>
                  <a:lnTo>
                    <a:pt x="36183" y="30000"/>
                  </a:lnTo>
                  <a:lnTo>
                    <a:pt x="35502" y="26859"/>
                  </a:lnTo>
                  <a:lnTo>
                    <a:pt x="34822" y="25265"/>
                  </a:lnTo>
                  <a:lnTo>
                    <a:pt x="33232" y="23718"/>
                  </a:lnTo>
                  <a:lnTo>
                    <a:pt x="32100" y="23718"/>
                  </a:lnTo>
                  <a:lnTo>
                    <a:pt x="25972" y="14250"/>
                  </a:lnTo>
                  <a:lnTo>
                    <a:pt x="24840" y="12656"/>
                  </a:lnTo>
                  <a:lnTo>
                    <a:pt x="24160" y="12656"/>
                  </a:lnTo>
                  <a:lnTo>
                    <a:pt x="23931" y="15796"/>
                  </a:lnTo>
                  <a:lnTo>
                    <a:pt x="23591" y="18984"/>
                  </a:lnTo>
                  <a:lnTo>
                    <a:pt x="23025" y="30000"/>
                  </a:lnTo>
                  <a:lnTo>
                    <a:pt x="23025" y="31593"/>
                  </a:lnTo>
                  <a:lnTo>
                    <a:pt x="18601" y="26859"/>
                  </a:lnTo>
                  <a:lnTo>
                    <a:pt x="18487" y="23718"/>
                  </a:lnTo>
                  <a:lnTo>
                    <a:pt x="18376" y="20531"/>
                  </a:lnTo>
                  <a:lnTo>
                    <a:pt x="18261" y="20531"/>
                  </a:lnTo>
                  <a:lnTo>
                    <a:pt x="15314" y="17390"/>
                  </a:lnTo>
                  <a:lnTo>
                    <a:pt x="12477" y="12656"/>
                  </a:lnTo>
                  <a:lnTo>
                    <a:pt x="9641" y="6328"/>
                  </a:lnTo>
                  <a:lnTo>
                    <a:pt x="6808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3352100" y="4769000"/>
              <a:ext cx="11799" cy="11799"/>
            </a:xfrm>
            <a:custGeom>
              <a:pathLst>
                <a:path extrusionOk="0" h="120000" w="120000">
                  <a:moveTo>
                    <a:pt x="25932" y="0"/>
                  </a:moveTo>
                  <a:lnTo>
                    <a:pt x="17288" y="17288"/>
                  </a:lnTo>
                  <a:lnTo>
                    <a:pt x="254" y="25677"/>
                  </a:lnTo>
                  <a:lnTo>
                    <a:pt x="254" y="42966"/>
                  </a:lnTo>
                  <a:lnTo>
                    <a:pt x="254" y="77033"/>
                  </a:lnTo>
                  <a:lnTo>
                    <a:pt x="8644" y="94322"/>
                  </a:lnTo>
                  <a:lnTo>
                    <a:pt x="17288" y="94322"/>
                  </a:lnTo>
                  <a:lnTo>
                    <a:pt x="25932" y="111355"/>
                  </a:lnTo>
                  <a:lnTo>
                    <a:pt x="51610" y="111355"/>
                  </a:lnTo>
                  <a:lnTo>
                    <a:pt x="68644" y="120000"/>
                  </a:lnTo>
                  <a:lnTo>
                    <a:pt x="85677" y="111355"/>
                  </a:lnTo>
                  <a:lnTo>
                    <a:pt x="102966" y="102711"/>
                  </a:lnTo>
                  <a:lnTo>
                    <a:pt x="111355" y="85677"/>
                  </a:lnTo>
                  <a:lnTo>
                    <a:pt x="120000" y="68644"/>
                  </a:lnTo>
                  <a:lnTo>
                    <a:pt x="120000" y="42966"/>
                  </a:lnTo>
                  <a:lnTo>
                    <a:pt x="111355" y="25677"/>
                  </a:lnTo>
                  <a:lnTo>
                    <a:pt x="94322" y="8644"/>
                  </a:lnTo>
                  <a:lnTo>
                    <a:pt x="85677" y="8644"/>
                  </a:lnTo>
                  <a:lnTo>
                    <a:pt x="686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1281525" y="5046750"/>
              <a:ext cx="15174" cy="21900"/>
            </a:xfrm>
            <a:custGeom>
              <a:pathLst>
                <a:path extrusionOk="0" h="120000" w="120000">
                  <a:moveTo>
                    <a:pt x="73344" y="136"/>
                  </a:moveTo>
                  <a:lnTo>
                    <a:pt x="46655" y="4657"/>
                  </a:lnTo>
                  <a:lnTo>
                    <a:pt x="0" y="23150"/>
                  </a:lnTo>
                  <a:lnTo>
                    <a:pt x="0" y="27808"/>
                  </a:lnTo>
                  <a:lnTo>
                    <a:pt x="0" y="32328"/>
                  </a:lnTo>
                  <a:lnTo>
                    <a:pt x="19967" y="64657"/>
                  </a:lnTo>
                  <a:lnTo>
                    <a:pt x="33410" y="73835"/>
                  </a:lnTo>
                  <a:lnTo>
                    <a:pt x="46655" y="69315"/>
                  </a:lnTo>
                  <a:lnTo>
                    <a:pt x="66622" y="64657"/>
                  </a:lnTo>
                  <a:lnTo>
                    <a:pt x="73344" y="60000"/>
                  </a:lnTo>
                  <a:lnTo>
                    <a:pt x="86589" y="64657"/>
                  </a:lnTo>
                  <a:lnTo>
                    <a:pt x="93311" y="69315"/>
                  </a:lnTo>
                  <a:lnTo>
                    <a:pt x="93311" y="73835"/>
                  </a:lnTo>
                  <a:lnTo>
                    <a:pt x="73344" y="78493"/>
                  </a:lnTo>
                  <a:lnTo>
                    <a:pt x="39934" y="83150"/>
                  </a:lnTo>
                  <a:lnTo>
                    <a:pt x="13443" y="92328"/>
                  </a:lnTo>
                  <a:lnTo>
                    <a:pt x="6721" y="96986"/>
                  </a:lnTo>
                  <a:lnTo>
                    <a:pt x="0" y="106164"/>
                  </a:lnTo>
                  <a:lnTo>
                    <a:pt x="0" y="110821"/>
                  </a:lnTo>
                  <a:lnTo>
                    <a:pt x="6721" y="115342"/>
                  </a:lnTo>
                  <a:lnTo>
                    <a:pt x="13443" y="120000"/>
                  </a:lnTo>
                  <a:lnTo>
                    <a:pt x="19967" y="115342"/>
                  </a:lnTo>
                  <a:lnTo>
                    <a:pt x="46655" y="106164"/>
                  </a:lnTo>
                  <a:lnTo>
                    <a:pt x="73344" y="101506"/>
                  </a:lnTo>
                  <a:lnTo>
                    <a:pt x="99835" y="92328"/>
                  </a:lnTo>
                  <a:lnTo>
                    <a:pt x="113278" y="87671"/>
                  </a:lnTo>
                  <a:lnTo>
                    <a:pt x="119802" y="78493"/>
                  </a:lnTo>
                  <a:lnTo>
                    <a:pt x="119802" y="69315"/>
                  </a:lnTo>
                  <a:lnTo>
                    <a:pt x="119802" y="60000"/>
                  </a:lnTo>
                  <a:lnTo>
                    <a:pt x="106556" y="50821"/>
                  </a:lnTo>
                  <a:lnTo>
                    <a:pt x="93311" y="46164"/>
                  </a:lnTo>
                  <a:lnTo>
                    <a:pt x="79868" y="41643"/>
                  </a:lnTo>
                  <a:lnTo>
                    <a:pt x="66622" y="41643"/>
                  </a:lnTo>
                  <a:lnTo>
                    <a:pt x="39934" y="46164"/>
                  </a:lnTo>
                  <a:lnTo>
                    <a:pt x="33410" y="32328"/>
                  </a:lnTo>
                  <a:lnTo>
                    <a:pt x="66622" y="18493"/>
                  </a:lnTo>
                  <a:lnTo>
                    <a:pt x="99835" y="4657"/>
                  </a:lnTo>
                  <a:lnTo>
                    <a:pt x="106556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1139275" y="5035800"/>
              <a:ext cx="55575" cy="54749"/>
            </a:xfrm>
            <a:custGeom>
              <a:pathLst>
                <a:path extrusionOk="0" h="120000" w="120000">
                  <a:moveTo>
                    <a:pt x="98137" y="54"/>
                  </a:moveTo>
                  <a:lnTo>
                    <a:pt x="70877" y="3726"/>
                  </a:lnTo>
                  <a:lnTo>
                    <a:pt x="43616" y="7452"/>
                  </a:lnTo>
                  <a:lnTo>
                    <a:pt x="21808" y="9260"/>
                  </a:lnTo>
                  <a:lnTo>
                    <a:pt x="10904" y="11123"/>
                  </a:lnTo>
                  <a:lnTo>
                    <a:pt x="0" y="14794"/>
                  </a:lnTo>
                  <a:lnTo>
                    <a:pt x="0" y="16657"/>
                  </a:lnTo>
                  <a:lnTo>
                    <a:pt x="9122" y="20328"/>
                  </a:lnTo>
                  <a:lnTo>
                    <a:pt x="18191" y="20328"/>
                  </a:lnTo>
                  <a:lnTo>
                    <a:pt x="38164" y="18520"/>
                  </a:lnTo>
                  <a:lnTo>
                    <a:pt x="67260" y="14794"/>
                  </a:lnTo>
                  <a:lnTo>
                    <a:pt x="96356" y="9260"/>
                  </a:lnTo>
                  <a:lnTo>
                    <a:pt x="96356" y="20328"/>
                  </a:lnTo>
                  <a:lnTo>
                    <a:pt x="96356" y="29589"/>
                  </a:lnTo>
                  <a:lnTo>
                    <a:pt x="99973" y="49863"/>
                  </a:lnTo>
                  <a:lnTo>
                    <a:pt x="103589" y="75671"/>
                  </a:lnTo>
                  <a:lnTo>
                    <a:pt x="105425" y="86739"/>
                  </a:lnTo>
                  <a:lnTo>
                    <a:pt x="109041" y="99671"/>
                  </a:lnTo>
                  <a:lnTo>
                    <a:pt x="56356" y="107068"/>
                  </a:lnTo>
                  <a:lnTo>
                    <a:pt x="36383" y="108876"/>
                  </a:lnTo>
                  <a:lnTo>
                    <a:pt x="27260" y="110739"/>
                  </a:lnTo>
                  <a:lnTo>
                    <a:pt x="20026" y="116273"/>
                  </a:lnTo>
                  <a:lnTo>
                    <a:pt x="29095" y="119945"/>
                  </a:lnTo>
                  <a:lnTo>
                    <a:pt x="38164" y="119945"/>
                  </a:lnTo>
                  <a:lnTo>
                    <a:pt x="58191" y="118136"/>
                  </a:lnTo>
                  <a:lnTo>
                    <a:pt x="114493" y="110739"/>
                  </a:lnTo>
                  <a:lnTo>
                    <a:pt x="118164" y="108876"/>
                  </a:lnTo>
                  <a:lnTo>
                    <a:pt x="119946" y="107068"/>
                  </a:lnTo>
                  <a:lnTo>
                    <a:pt x="119946" y="103342"/>
                  </a:lnTo>
                  <a:lnTo>
                    <a:pt x="118164" y="101534"/>
                  </a:lnTo>
                  <a:lnTo>
                    <a:pt x="118164" y="86739"/>
                  </a:lnTo>
                  <a:lnTo>
                    <a:pt x="116329" y="73863"/>
                  </a:lnTo>
                  <a:lnTo>
                    <a:pt x="110877" y="48000"/>
                  </a:lnTo>
                  <a:lnTo>
                    <a:pt x="109041" y="27726"/>
                  </a:lnTo>
                  <a:lnTo>
                    <a:pt x="105425" y="16657"/>
                  </a:lnTo>
                  <a:lnTo>
                    <a:pt x="103589" y="7452"/>
                  </a:lnTo>
                  <a:lnTo>
                    <a:pt x="103589" y="5589"/>
                  </a:lnTo>
                  <a:lnTo>
                    <a:pt x="103589" y="1917"/>
                  </a:lnTo>
                  <a:lnTo>
                    <a:pt x="101808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>
              <a:off x="981025" y="5147750"/>
              <a:ext cx="24450" cy="20225"/>
            </a:xfrm>
            <a:custGeom>
              <a:pathLst>
                <a:path extrusionOk="0" h="120000" w="120000">
                  <a:moveTo>
                    <a:pt x="99263" y="148"/>
                  </a:moveTo>
                  <a:lnTo>
                    <a:pt x="95092" y="5043"/>
                  </a:lnTo>
                  <a:lnTo>
                    <a:pt x="95092" y="30111"/>
                  </a:lnTo>
                  <a:lnTo>
                    <a:pt x="95092" y="55030"/>
                  </a:lnTo>
                  <a:lnTo>
                    <a:pt x="99263" y="60074"/>
                  </a:lnTo>
                  <a:lnTo>
                    <a:pt x="95092" y="60074"/>
                  </a:lnTo>
                  <a:lnTo>
                    <a:pt x="57914" y="30111"/>
                  </a:lnTo>
                  <a:lnTo>
                    <a:pt x="49693" y="30111"/>
                  </a:lnTo>
                  <a:lnTo>
                    <a:pt x="45521" y="35006"/>
                  </a:lnTo>
                  <a:lnTo>
                    <a:pt x="41349" y="40049"/>
                  </a:lnTo>
                  <a:lnTo>
                    <a:pt x="45521" y="49987"/>
                  </a:lnTo>
                  <a:lnTo>
                    <a:pt x="62085" y="70012"/>
                  </a:lnTo>
                  <a:lnTo>
                    <a:pt x="16564" y="70012"/>
                  </a:lnTo>
                  <a:lnTo>
                    <a:pt x="8343" y="75055"/>
                  </a:lnTo>
                  <a:lnTo>
                    <a:pt x="122" y="79950"/>
                  </a:lnTo>
                  <a:lnTo>
                    <a:pt x="122" y="84993"/>
                  </a:lnTo>
                  <a:lnTo>
                    <a:pt x="8343" y="90037"/>
                  </a:lnTo>
                  <a:lnTo>
                    <a:pt x="62085" y="90037"/>
                  </a:lnTo>
                  <a:lnTo>
                    <a:pt x="49693" y="99975"/>
                  </a:lnTo>
                  <a:lnTo>
                    <a:pt x="45521" y="109913"/>
                  </a:lnTo>
                  <a:lnTo>
                    <a:pt x="49693" y="114956"/>
                  </a:lnTo>
                  <a:lnTo>
                    <a:pt x="53742" y="120000"/>
                  </a:lnTo>
                  <a:lnTo>
                    <a:pt x="62085" y="120000"/>
                  </a:lnTo>
                  <a:lnTo>
                    <a:pt x="82699" y="105018"/>
                  </a:lnTo>
                  <a:lnTo>
                    <a:pt x="99263" y="79950"/>
                  </a:lnTo>
                  <a:lnTo>
                    <a:pt x="103312" y="105018"/>
                  </a:lnTo>
                  <a:lnTo>
                    <a:pt x="107484" y="114956"/>
                  </a:lnTo>
                  <a:lnTo>
                    <a:pt x="111656" y="114956"/>
                  </a:lnTo>
                  <a:lnTo>
                    <a:pt x="119877" y="109913"/>
                  </a:lnTo>
                  <a:lnTo>
                    <a:pt x="119877" y="99975"/>
                  </a:lnTo>
                  <a:lnTo>
                    <a:pt x="115705" y="49987"/>
                  </a:lnTo>
                  <a:lnTo>
                    <a:pt x="111656" y="25067"/>
                  </a:lnTo>
                  <a:lnTo>
                    <a:pt x="107484" y="5043"/>
                  </a:lnTo>
                  <a:lnTo>
                    <a:pt x="103312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>
              <a:off x="1325275" y="4965950"/>
              <a:ext cx="60649" cy="42100"/>
            </a:xfrm>
            <a:custGeom>
              <a:pathLst>
                <a:path extrusionOk="0" h="120000" w="120000">
                  <a:moveTo>
                    <a:pt x="103281" y="0"/>
                  </a:moveTo>
                  <a:lnTo>
                    <a:pt x="101648" y="2422"/>
                  </a:lnTo>
                  <a:lnTo>
                    <a:pt x="74987" y="7268"/>
                  </a:lnTo>
                  <a:lnTo>
                    <a:pt x="48326" y="12042"/>
                  </a:lnTo>
                  <a:lnTo>
                    <a:pt x="25028" y="16817"/>
                  </a:lnTo>
                  <a:lnTo>
                    <a:pt x="13355" y="21662"/>
                  </a:lnTo>
                  <a:lnTo>
                    <a:pt x="3363" y="28859"/>
                  </a:lnTo>
                  <a:lnTo>
                    <a:pt x="1731" y="26437"/>
                  </a:lnTo>
                  <a:lnTo>
                    <a:pt x="49" y="26437"/>
                  </a:lnTo>
                  <a:lnTo>
                    <a:pt x="49" y="48028"/>
                  </a:lnTo>
                  <a:lnTo>
                    <a:pt x="1731" y="67197"/>
                  </a:lnTo>
                  <a:lnTo>
                    <a:pt x="8359" y="110380"/>
                  </a:lnTo>
                  <a:lnTo>
                    <a:pt x="8359" y="112802"/>
                  </a:lnTo>
                  <a:lnTo>
                    <a:pt x="10041" y="117577"/>
                  </a:lnTo>
                  <a:lnTo>
                    <a:pt x="11723" y="120000"/>
                  </a:lnTo>
                  <a:lnTo>
                    <a:pt x="13355" y="120000"/>
                  </a:lnTo>
                  <a:lnTo>
                    <a:pt x="16718" y="117577"/>
                  </a:lnTo>
                  <a:lnTo>
                    <a:pt x="16718" y="115225"/>
                  </a:lnTo>
                  <a:lnTo>
                    <a:pt x="40016" y="110380"/>
                  </a:lnTo>
                  <a:lnTo>
                    <a:pt x="61681" y="105605"/>
                  </a:lnTo>
                  <a:lnTo>
                    <a:pt x="84979" y="100831"/>
                  </a:lnTo>
                  <a:lnTo>
                    <a:pt x="94971" y="95985"/>
                  </a:lnTo>
                  <a:lnTo>
                    <a:pt x="104962" y="91211"/>
                  </a:lnTo>
                  <a:lnTo>
                    <a:pt x="93289" y="88788"/>
                  </a:lnTo>
                  <a:lnTo>
                    <a:pt x="83297" y="88788"/>
                  </a:lnTo>
                  <a:lnTo>
                    <a:pt x="61681" y="93634"/>
                  </a:lnTo>
                  <a:lnTo>
                    <a:pt x="38334" y="98408"/>
                  </a:lnTo>
                  <a:lnTo>
                    <a:pt x="15037" y="105605"/>
                  </a:lnTo>
                  <a:lnTo>
                    <a:pt x="10041" y="67197"/>
                  </a:lnTo>
                  <a:lnTo>
                    <a:pt x="8359" y="50451"/>
                  </a:lnTo>
                  <a:lnTo>
                    <a:pt x="3363" y="31211"/>
                  </a:lnTo>
                  <a:lnTo>
                    <a:pt x="26710" y="31211"/>
                  </a:lnTo>
                  <a:lnTo>
                    <a:pt x="50008" y="24014"/>
                  </a:lnTo>
                  <a:lnTo>
                    <a:pt x="76669" y="16817"/>
                  </a:lnTo>
                  <a:lnTo>
                    <a:pt x="101648" y="9619"/>
                  </a:lnTo>
                  <a:lnTo>
                    <a:pt x="106644" y="50451"/>
                  </a:lnTo>
                  <a:lnTo>
                    <a:pt x="111640" y="91211"/>
                  </a:lnTo>
                  <a:lnTo>
                    <a:pt x="113272" y="95985"/>
                  </a:lnTo>
                  <a:lnTo>
                    <a:pt x="116636" y="95985"/>
                  </a:lnTo>
                  <a:lnTo>
                    <a:pt x="119950" y="93634"/>
                  </a:lnTo>
                  <a:lnTo>
                    <a:pt x="119950" y="88788"/>
                  </a:lnTo>
                  <a:lnTo>
                    <a:pt x="114954" y="45605"/>
                  </a:lnTo>
                  <a:lnTo>
                    <a:pt x="108276" y="2422"/>
                  </a:lnTo>
                  <a:lnTo>
                    <a:pt x="1066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>
              <a:off x="1385050" y="4957525"/>
              <a:ext cx="60624" cy="42125"/>
            </a:xfrm>
            <a:custGeom>
              <a:pathLst>
                <a:path extrusionOk="0" h="120000" w="120000">
                  <a:moveTo>
                    <a:pt x="83331" y="71"/>
                  </a:moveTo>
                  <a:lnTo>
                    <a:pt x="56659" y="2421"/>
                  </a:lnTo>
                  <a:lnTo>
                    <a:pt x="28354" y="12035"/>
                  </a:lnTo>
                  <a:lnTo>
                    <a:pt x="3364" y="23999"/>
                  </a:lnTo>
                  <a:lnTo>
                    <a:pt x="1682" y="26421"/>
                  </a:lnTo>
                  <a:lnTo>
                    <a:pt x="0" y="28842"/>
                  </a:lnTo>
                  <a:lnTo>
                    <a:pt x="1682" y="31264"/>
                  </a:lnTo>
                  <a:lnTo>
                    <a:pt x="3364" y="33614"/>
                  </a:lnTo>
                  <a:lnTo>
                    <a:pt x="4997" y="50421"/>
                  </a:lnTo>
                  <a:lnTo>
                    <a:pt x="6680" y="67228"/>
                  </a:lnTo>
                  <a:lnTo>
                    <a:pt x="9995" y="115157"/>
                  </a:lnTo>
                  <a:lnTo>
                    <a:pt x="11678" y="117578"/>
                  </a:lnTo>
                  <a:lnTo>
                    <a:pt x="13360" y="119928"/>
                  </a:lnTo>
                  <a:lnTo>
                    <a:pt x="16676" y="117578"/>
                  </a:lnTo>
                  <a:lnTo>
                    <a:pt x="29987" y="119928"/>
                  </a:lnTo>
                  <a:lnTo>
                    <a:pt x="44981" y="117578"/>
                  </a:lnTo>
                  <a:lnTo>
                    <a:pt x="73336" y="107964"/>
                  </a:lnTo>
                  <a:lnTo>
                    <a:pt x="93327" y="100771"/>
                  </a:lnTo>
                  <a:lnTo>
                    <a:pt x="103323" y="95999"/>
                  </a:lnTo>
                  <a:lnTo>
                    <a:pt x="113319" y="88807"/>
                  </a:lnTo>
                  <a:lnTo>
                    <a:pt x="99958" y="88807"/>
                  </a:lnTo>
                  <a:lnTo>
                    <a:pt x="88329" y="91157"/>
                  </a:lnTo>
                  <a:lnTo>
                    <a:pt x="64973" y="100771"/>
                  </a:lnTo>
                  <a:lnTo>
                    <a:pt x="41665" y="105543"/>
                  </a:lnTo>
                  <a:lnTo>
                    <a:pt x="18358" y="110385"/>
                  </a:lnTo>
                  <a:lnTo>
                    <a:pt x="16676" y="83964"/>
                  </a:lnTo>
                  <a:lnTo>
                    <a:pt x="13360" y="57614"/>
                  </a:lnTo>
                  <a:lnTo>
                    <a:pt x="11678" y="45649"/>
                  </a:lnTo>
                  <a:lnTo>
                    <a:pt x="8362" y="33614"/>
                  </a:lnTo>
                  <a:lnTo>
                    <a:pt x="21674" y="28842"/>
                  </a:lnTo>
                  <a:lnTo>
                    <a:pt x="33352" y="23999"/>
                  </a:lnTo>
                  <a:lnTo>
                    <a:pt x="59975" y="19228"/>
                  </a:lnTo>
                  <a:lnTo>
                    <a:pt x="84964" y="14456"/>
                  </a:lnTo>
                  <a:lnTo>
                    <a:pt x="98325" y="9614"/>
                  </a:lnTo>
                  <a:lnTo>
                    <a:pt x="109954" y="7264"/>
                  </a:lnTo>
                  <a:lnTo>
                    <a:pt x="109954" y="23999"/>
                  </a:lnTo>
                  <a:lnTo>
                    <a:pt x="111637" y="43228"/>
                  </a:lnTo>
                  <a:lnTo>
                    <a:pt x="111637" y="67228"/>
                  </a:lnTo>
                  <a:lnTo>
                    <a:pt x="113319" y="88807"/>
                  </a:lnTo>
                  <a:lnTo>
                    <a:pt x="114952" y="93578"/>
                  </a:lnTo>
                  <a:lnTo>
                    <a:pt x="119950" y="93578"/>
                  </a:lnTo>
                  <a:lnTo>
                    <a:pt x="119950" y="88807"/>
                  </a:lnTo>
                  <a:lnTo>
                    <a:pt x="119950" y="69578"/>
                  </a:lnTo>
                  <a:lnTo>
                    <a:pt x="118317" y="47999"/>
                  </a:lnTo>
                  <a:lnTo>
                    <a:pt x="116635" y="26421"/>
                  </a:lnTo>
                  <a:lnTo>
                    <a:pt x="114952" y="4842"/>
                  </a:lnTo>
                  <a:lnTo>
                    <a:pt x="113319" y="2421"/>
                  </a:lnTo>
                  <a:lnTo>
                    <a:pt x="109954" y="2421"/>
                  </a:lnTo>
                  <a:lnTo>
                    <a:pt x="83331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>
              <a:off x="1635025" y="4922175"/>
              <a:ext cx="57274" cy="37899"/>
            </a:xfrm>
            <a:custGeom>
              <a:pathLst>
                <a:path extrusionOk="0" h="120000" w="120000">
                  <a:moveTo>
                    <a:pt x="100567" y="13377"/>
                  </a:moveTo>
                  <a:lnTo>
                    <a:pt x="100567" y="29366"/>
                  </a:lnTo>
                  <a:lnTo>
                    <a:pt x="102348" y="45356"/>
                  </a:lnTo>
                  <a:lnTo>
                    <a:pt x="107638" y="85329"/>
                  </a:lnTo>
                  <a:lnTo>
                    <a:pt x="60026" y="101319"/>
                  </a:lnTo>
                  <a:lnTo>
                    <a:pt x="38812" y="106622"/>
                  </a:lnTo>
                  <a:lnTo>
                    <a:pt x="28232" y="109313"/>
                  </a:lnTo>
                  <a:lnTo>
                    <a:pt x="17651" y="112005"/>
                  </a:lnTo>
                  <a:lnTo>
                    <a:pt x="10632" y="69340"/>
                  </a:lnTo>
                  <a:lnTo>
                    <a:pt x="5342" y="24063"/>
                  </a:lnTo>
                  <a:lnTo>
                    <a:pt x="28232" y="24063"/>
                  </a:lnTo>
                  <a:lnTo>
                    <a:pt x="49445" y="18680"/>
                  </a:lnTo>
                  <a:lnTo>
                    <a:pt x="100567" y="13377"/>
                  </a:lnTo>
                  <a:close/>
                  <a:moveTo>
                    <a:pt x="77625" y="79"/>
                  </a:moveTo>
                  <a:lnTo>
                    <a:pt x="51174" y="2691"/>
                  </a:lnTo>
                  <a:lnTo>
                    <a:pt x="26503" y="8073"/>
                  </a:lnTo>
                  <a:lnTo>
                    <a:pt x="14142" y="10686"/>
                  </a:lnTo>
                  <a:lnTo>
                    <a:pt x="1780" y="18680"/>
                  </a:lnTo>
                  <a:lnTo>
                    <a:pt x="52" y="18680"/>
                  </a:lnTo>
                  <a:lnTo>
                    <a:pt x="52" y="21372"/>
                  </a:lnTo>
                  <a:lnTo>
                    <a:pt x="52" y="45356"/>
                  </a:lnTo>
                  <a:lnTo>
                    <a:pt x="1780" y="69340"/>
                  </a:lnTo>
                  <a:lnTo>
                    <a:pt x="5342" y="93324"/>
                  </a:lnTo>
                  <a:lnTo>
                    <a:pt x="10632" y="117308"/>
                  </a:lnTo>
                  <a:lnTo>
                    <a:pt x="10632" y="120000"/>
                  </a:lnTo>
                  <a:lnTo>
                    <a:pt x="12361" y="120000"/>
                  </a:lnTo>
                  <a:lnTo>
                    <a:pt x="15923" y="117308"/>
                  </a:lnTo>
                  <a:lnTo>
                    <a:pt x="28232" y="120000"/>
                  </a:lnTo>
                  <a:lnTo>
                    <a:pt x="38812" y="120000"/>
                  </a:lnTo>
                  <a:lnTo>
                    <a:pt x="63535" y="117308"/>
                  </a:lnTo>
                  <a:lnTo>
                    <a:pt x="88206" y="109313"/>
                  </a:lnTo>
                  <a:lnTo>
                    <a:pt x="109367" y="98627"/>
                  </a:lnTo>
                  <a:lnTo>
                    <a:pt x="112928" y="104010"/>
                  </a:lnTo>
                  <a:lnTo>
                    <a:pt x="116438" y="104010"/>
                  </a:lnTo>
                  <a:lnTo>
                    <a:pt x="118219" y="101319"/>
                  </a:lnTo>
                  <a:lnTo>
                    <a:pt x="119947" y="96015"/>
                  </a:lnTo>
                  <a:lnTo>
                    <a:pt x="112928" y="53350"/>
                  </a:lnTo>
                  <a:lnTo>
                    <a:pt x="105857" y="13377"/>
                  </a:lnTo>
                  <a:lnTo>
                    <a:pt x="107638" y="8073"/>
                  </a:lnTo>
                  <a:lnTo>
                    <a:pt x="107638" y="5382"/>
                  </a:lnTo>
                  <a:lnTo>
                    <a:pt x="105857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>
              <a:off x="1453225" y="4947425"/>
              <a:ext cx="54724" cy="42125"/>
            </a:xfrm>
            <a:custGeom>
              <a:pathLst>
                <a:path extrusionOk="0" h="120000" w="120000">
                  <a:moveTo>
                    <a:pt x="107062" y="7264"/>
                  </a:moveTo>
                  <a:lnTo>
                    <a:pt x="108926" y="47999"/>
                  </a:lnTo>
                  <a:lnTo>
                    <a:pt x="112599" y="88807"/>
                  </a:lnTo>
                  <a:lnTo>
                    <a:pt x="101525" y="88807"/>
                  </a:lnTo>
                  <a:lnTo>
                    <a:pt x="88643" y="91157"/>
                  </a:lnTo>
                  <a:lnTo>
                    <a:pt x="66496" y="95999"/>
                  </a:lnTo>
                  <a:lnTo>
                    <a:pt x="14801" y="100771"/>
                  </a:lnTo>
                  <a:lnTo>
                    <a:pt x="12937" y="64807"/>
                  </a:lnTo>
                  <a:lnTo>
                    <a:pt x="11128" y="50421"/>
                  </a:lnTo>
                  <a:lnTo>
                    <a:pt x="9264" y="38385"/>
                  </a:lnTo>
                  <a:lnTo>
                    <a:pt x="60959" y="21649"/>
                  </a:lnTo>
                  <a:lnTo>
                    <a:pt x="83106" y="16807"/>
                  </a:lnTo>
                  <a:lnTo>
                    <a:pt x="95989" y="12035"/>
                  </a:lnTo>
                  <a:lnTo>
                    <a:pt x="107062" y="7264"/>
                  </a:lnTo>
                  <a:close/>
                  <a:moveTo>
                    <a:pt x="94179" y="71"/>
                  </a:moveTo>
                  <a:lnTo>
                    <a:pt x="81242" y="2421"/>
                  </a:lnTo>
                  <a:lnTo>
                    <a:pt x="55422" y="7264"/>
                  </a:lnTo>
                  <a:lnTo>
                    <a:pt x="27738" y="16807"/>
                  </a:lnTo>
                  <a:lnTo>
                    <a:pt x="3727" y="26421"/>
                  </a:lnTo>
                  <a:lnTo>
                    <a:pt x="1863" y="28842"/>
                  </a:lnTo>
                  <a:lnTo>
                    <a:pt x="0" y="31192"/>
                  </a:lnTo>
                  <a:lnTo>
                    <a:pt x="0" y="36035"/>
                  </a:lnTo>
                  <a:lnTo>
                    <a:pt x="1863" y="38385"/>
                  </a:lnTo>
                  <a:lnTo>
                    <a:pt x="5591" y="76771"/>
                  </a:lnTo>
                  <a:lnTo>
                    <a:pt x="5591" y="115157"/>
                  </a:lnTo>
                  <a:lnTo>
                    <a:pt x="7400" y="119928"/>
                  </a:lnTo>
                  <a:lnTo>
                    <a:pt x="11128" y="119928"/>
                  </a:lnTo>
                  <a:lnTo>
                    <a:pt x="14801" y="117578"/>
                  </a:lnTo>
                  <a:lnTo>
                    <a:pt x="16665" y="112735"/>
                  </a:lnTo>
                  <a:lnTo>
                    <a:pt x="40621" y="112735"/>
                  </a:lnTo>
                  <a:lnTo>
                    <a:pt x="66496" y="110385"/>
                  </a:lnTo>
                  <a:lnTo>
                    <a:pt x="90452" y="103192"/>
                  </a:lnTo>
                  <a:lnTo>
                    <a:pt x="103389" y="98350"/>
                  </a:lnTo>
                  <a:lnTo>
                    <a:pt x="112599" y="91157"/>
                  </a:lnTo>
                  <a:lnTo>
                    <a:pt x="118136" y="93578"/>
                  </a:lnTo>
                  <a:lnTo>
                    <a:pt x="120000" y="91157"/>
                  </a:lnTo>
                  <a:lnTo>
                    <a:pt x="120000" y="88807"/>
                  </a:lnTo>
                  <a:lnTo>
                    <a:pt x="120000" y="67228"/>
                  </a:lnTo>
                  <a:lnTo>
                    <a:pt x="118136" y="45578"/>
                  </a:lnTo>
                  <a:lnTo>
                    <a:pt x="114463" y="23999"/>
                  </a:lnTo>
                  <a:lnTo>
                    <a:pt x="110790" y="2421"/>
                  </a:lnTo>
                  <a:lnTo>
                    <a:pt x="107062" y="2421"/>
                  </a:lnTo>
                  <a:lnTo>
                    <a:pt x="94179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>
              <a:off x="1199025" y="4985300"/>
              <a:ext cx="61475" cy="39599"/>
            </a:xfrm>
            <a:custGeom>
              <a:pathLst>
                <a:path extrusionOk="0" h="120000" w="120000">
                  <a:moveTo>
                    <a:pt x="103554" y="10303"/>
                  </a:moveTo>
                  <a:lnTo>
                    <a:pt x="105213" y="48560"/>
                  </a:lnTo>
                  <a:lnTo>
                    <a:pt x="110142" y="84242"/>
                  </a:lnTo>
                  <a:lnTo>
                    <a:pt x="96966" y="89318"/>
                  </a:lnTo>
                  <a:lnTo>
                    <a:pt x="82179" y="91893"/>
                  </a:lnTo>
                  <a:lnTo>
                    <a:pt x="55876" y="96969"/>
                  </a:lnTo>
                  <a:lnTo>
                    <a:pt x="34550" y="99545"/>
                  </a:lnTo>
                  <a:lnTo>
                    <a:pt x="23033" y="104621"/>
                  </a:lnTo>
                  <a:lnTo>
                    <a:pt x="14835" y="112272"/>
                  </a:lnTo>
                  <a:lnTo>
                    <a:pt x="8247" y="68939"/>
                  </a:lnTo>
                  <a:lnTo>
                    <a:pt x="6588" y="48560"/>
                  </a:lnTo>
                  <a:lnTo>
                    <a:pt x="3318" y="30681"/>
                  </a:lnTo>
                  <a:lnTo>
                    <a:pt x="27962" y="30681"/>
                  </a:lnTo>
                  <a:lnTo>
                    <a:pt x="54265" y="25606"/>
                  </a:lnTo>
                  <a:lnTo>
                    <a:pt x="103554" y="10303"/>
                  </a:lnTo>
                  <a:close/>
                  <a:moveTo>
                    <a:pt x="103554" y="75"/>
                  </a:moveTo>
                  <a:lnTo>
                    <a:pt x="78910" y="7727"/>
                  </a:lnTo>
                  <a:lnTo>
                    <a:pt x="52606" y="10303"/>
                  </a:lnTo>
                  <a:lnTo>
                    <a:pt x="26303" y="17954"/>
                  </a:lnTo>
                  <a:lnTo>
                    <a:pt x="1659" y="25606"/>
                  </a:lnTo>
                  <a:lnTo>
                    <a:pt x="48" y="28106"/>
                  </a:lnTo>
                  <a:lnTo>
                    <a:pt x="1659" y="30681"/>
                  </a:lnTo>
                  <a:lnTo>
                    <a:pt x="48" y="51060"/>
                  </a:lnTo>
                  <a:lnTo>
                    <a:pt x="1659" y="74015"/>
                  </a:lnTo>
                  <a:lnTo>
                    <a:pt x="8247" y="117424"/>
                  </a:lnTo>
                  <a:lnTo>
                    <a:pt x="9906" y="119924"/>
                  </a:lnTo>
                  <a:lnTo>
                    <a:pt x="13176" y="119924"/>
                  </a:lnTo>
                  <a:lnTo>
                    <a:pt x="14835" y="114848"/>
                  </a:lnTo>
                  <a:lnTo>
                    <a:pt x="26303" y="114848"/>
                  </a:lnTo>
                  <a:lnTo>
                    <a:pt x="39479" y="112272"/>
                  </a:lnTo>
                  <a:lnTo>
                    <a:pt x="64123" y="107196"/>
                  </a:lnTo>
                  <a:lnTo>
                    <a:pt x="88767" y="104621"/>
                  </a:lnTo>
                  <a:lnTo>
                    <a:pt x="111752" y="96969"/>
                  </a:lnTo>
                  <a:lnTo>
                    <a:pt x="115071" y="96969"/>
                  </a:lnTo>
                  <a:lnTo>
                    <a:pt x="118340" y="94469"/>
                  </a:lnTo>
                  <a:lnTo>
                    <a:pt x="118340" y="91893"/>
                  </a:lnTo>
                  <a:lnTo>
                    <a:pt x="120000" y="89318"/>
                  </a:lnTo>
                  <a:lnTo>
                    <a:pt x="118340" y="84242"/>
                  </a:lnTo>
                  <a:lnTo>
                    <a:pt x="115071" y="43409"/>
                  </a:lnTo>
                  <a:lnTo>
                    <a:pt x="111752" y="23030"/>
                  </a:lnTo>
                  <a:lnTo>
                    <a:pt x="108483" y="5151"/>
                  </a:lnTo>
                  <a:lnTo>
                    <a:pt x="106823" y="2651"/>
                  </a:lnTo>
                  <a:lnTo>
                    <a:pt x="105213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>
              <a:off x="1573600" y="4930600"/>
              <a:ext cx="58924" cy="38749"/>
            </a:xfrm>
            <a:custGeom>
              <a:pathLst>
                <a:path extrusionOk="0" h="120000" w="120000">
                  <a:moveTo>
                    <a:pt x="104573" y="10451"/>
                  </a:moveTo>
                  <a:lnTo>
                    <a:pt x="102842" y="20903"/>
                  </a:lnTo>
                  <a:lnTo>
                    <a:pt x="104573" y="28722"/>
                  </a:lnTo>
                  <a:lnTo>
                    <a:pt x="106253" y="46916"/>
                  </a:lnTo>
                  <a:lnTo>
                    <a:pt x="107984" y="65187"/>
                  </a:lnTo>
                  <a:lnTo>
                    <a:pt x="109715" y="83458"/>
                  </a:lnTo>
                  <a:lnTo>
                    <a:pt x="59974" y="93832"/>
                  </a:lnTo>
                  <a:lnTo>
                    <a:pt x="35994" y="101651"/>
                  </a:lnTo>
                  <a:lnTo>
                    <a:pt x="12015" y="112103"/>
                  </a:lnTo>
                  <a:lnTo>
                    <a:pt x="12015" y="99096"/>
                  </a:lnTo>
                  <a:lnTo>
                    <a:pt x="12015" y="88645"/>
                  </a:lnTo>
                  <a:lnTo>
                    <a:pt x="10284" y="62554"/>
                  </a:lnTo>
                  <a:lnTo>
                    <a:pt x="8553" y="46916"/>
                  </a:lnTo>
                  <a:lnTo>
                    <a:pt x="6873" y="28722"/>
                  </a:lnTo>
                  <a:lnTo>
                    <a:pt x="22299" y="28722"/>
                  </a:lnTo>
                  <a:lnTo>
                    <a:pt x="37725" y="23458"/>
                  </a:lnTo>
                  <a:lnTo>
                    <a:pt x="68578" y="18270"/>
                  </a:lnTo>
                  <a:lnTo>
                    <a:pt x="84005" y="13083"/>
                  </a:lnTo>
                  <a:lnTo>
                    <a:pt x="90827" y="13083"/>
                  </a:lnTo>
                  <a:lnTo>
                    <a:pt x="99431" y="10451"/>
                  </a:lnTo>
                  <a:lnTo>
                    <a:pt x="101111" y="13083"/>
                  </a:lnTo>
                  <a:lnTo>
                    <a:pt x="104573" y="10451"/>
                  </a:lnTo>
                  <a:close/>
                  <a:moveTo>
                    <a:pt x="90827" y="0"/>
                  </a:moveTo>
                  <a:lnTo>
                    <a:pt x="77131" y="2632"/>
                  </a:lnTo>
                  <a:lnTo>
                    <a:pt x="53152" y="7819"/>
                  </a:lnTo>
                  <a:lnTo>
                    <a:pt x="27441" y="13083"/>
                  </a:lnTo>
                  <a:lnTo>
                    <a:pt x="15426" y="15638"/>
                  </a:lnTo>
                  <a:lnTo>
                    <a:pt x="3411" y="23458"/>
                  </a:lnTo>
                  <a:lnTo>
                    <a:pt x="0" y="26090"/>
                  </a:lnTo>
                  <a:lnTo>
                    <a:pt x="1731" y="28722"/>
                  </a:lnTo>
                  <a:lnTo>
                    <a:pt x="0" y="36541"/>
                  </a:lnTo>
                  <a:lnTo>
                    <a:pt x="1731" y="46916"/>
                  </a:lnTo>
                  <a:lnTo>
                    <a:pt x="1731" y="65187"/>
                  </a:lnTo>
                  <a:lnTo>
                    <a:pt x="3411" y="88645"/>
                  </a:lnTo>
                  <a:lnTo>
                    <a:pt x="5142" y="101651"/>
                  </a:lnTo>
                  <a:lnTo>
                    <a:pt x="6873" y="112103"/>
                  </a:lnTo>
                  <a:lnTo>
                    <a:pt x="10284" y="114735"/>
                  </a:lnTo>
                  <a:lnTo>
                    <a:pt x="10284" y="117367"/>
                  </a:lnTo>
                  <a:lnTo>
                    <a:pt x="12015" y="119922"/>
                  </a:lnTo>
                  <a:lnTo>
                    <a:pt x="37725" y="117367"/>
                  </a:lnTo>
                  <a:lnTo>
                    <a:pt x="63436" y="109470"/>
                  </a:lnTo>
                  <a:lnTo>
                    <a:pt x="113126" y="96464"/>
                  </a:lnTo>
                  <a:lnTo>
                    <a:pt x="114857" y="96464"/>
                  </a:lnTo>
                  <a:lnTo>
                    <a:pt x="116537" y="93832"/>
                  </a:lnTo>
                  <a:lnTo>
                    <a:pt x="120000" y="93832"/>
                  </a:lnTo>
                  <a:lnTo>
                    <a:pt x="120000" y="88645"/>
                  </a:lnTo>
                  <a:lnTo>
                    <a:pt x="120000" y="86012"/>
                  </a:lnTo>
                  <a:lnTo>
                    <a:pt x="116537" y="83458"/>
                  </a:lnTo>
                  <a:lnTo>
                    <a:pt x="114857" y="62554"/>
                  </a:lnTo>
                  <a:lnTo>
                    <a:pt x="113126" y="44361"/>
                  </a:lnTo>
                  <a:lnTo>
                    <a:pt x="111395" y="23458"/>
                  </a:lnTo>
                  <a:lnTo>
                    <a:pt x="109715" y="10451"/>
                  </a:lnTo>
                  <a:lnTo>
                    <a:pt x="106253" y="2632"/>
                  </a:lnTo>
                  <a:lnTo>
                    <a:pt x="106253" y="5264"/>
                  </a:lnTo>
                  <a:lnTo>
                    <a:pt x="1028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>
              <a:off x="1512150" y="4939850"/>
              <a:ext cx="58949" cy="38749"/>
            </a:xfrm>
            <a:custGeom>
              <a:pathLst>
                <a:path extrusionOk="0" h="120000" w="120000">
                  <a:moveTo>
                    <a:pt x="102798" y="7896"/>
                  </a:moveTo>
                  <a:lnTo>
                    <a:pt x="104529" y="23535"/>
                  </a:lnTo>
                  <a:lnTo>
                    <a:pt x="106259" y="41729"/>
                  </a:lnTo>
                  <a:lnTo>
                    <a:pt x="107938" y="65187"/>
                  </a:lnTo>
                  <a:lnTo>
                    <a:pt x="109669" y="78270"/>
                  </a:lnTo>
                  <a:lnTo>
                    <a:pt x="113078" y="88722"/>
                  </a:lnTo>
                  <a:lnTo>
                    <a:pt x="89109" y="88722"/>
                  </a:lnTo>
                  <a:lnTo>
                    <a:pt x="63409" y="93909"/>
                  </a:lnTo>
                  <a:lnTo>
                    <a:pt x="13740" y="106916"/>
                  </a:lnTo>
                  <a:lnTo>
                    <a:pt x="13740" y="86090"/>
                  </a:lnTo>
                  <a:lnTo>
                    <a:pt x="10279" y="67819"/>
                  </a:lnTo>
                  <a:lnTo>
                    <a:pt x="8600" y="49548"/>
                  </a:lnTo>
                  <a:lnTo>
                    <a:pt x="8600" y="41729"/>
                  </a:lnTo>
                  <a:lnTo>
                    <a:pt x="6870" y="33909"/>
                  </a:lnTo>
                  <a:lnTo>
                    <a:pt x="8600" y="33909"/>
                  </a:lnTo>
                  <a:lnTo>
                    <a:pt x="12010" y="31354"/>
                  </a:lnTo>
                  <a:lnTo>
                    <a:pt x="18880" y="28722"/>
                  </a:lnTo>
                  <a:lnTo>
                    <a:pt x="25699" y="26090"/>
                  </a:lnTo>
                  <a:lnTo>
                    <a:pt x="41119" y="23535"/>
                  </a:lnTo>
                  <a:lnTo>
                    <a:pt x="71959" y="15716"/>
                  </a:lnTo>
                  <a:lnTo>
                    <a:pt x="87379" y="13083"/>
                  </a:lnTo>
                  <a:lnTo>
                    <a:pt x="95979" y="10451"/>
                  </a:lnTo>
                  <a:lnTo>
                    <a:pt x="102798" y="7896"/>
                  </a:lnTo>
                  <a:close/>
                  <a:moveTo>
                    <a:pt x="78829" y="77"/>
                  </a:moveTo>
                  <a:lnTo>
                    <a:pt x="54860" y="7896"/>
                  </a:lnTo>
                  <a:lnTo>
                    <a:pt x="29160" y="13083"/>
                  </a:lnTo>
                  <a:lnTo>
                    <a:pt x="17150" y="15716"/>
                  </a:lnTo>
                  <a:lnTo>
                    <a:pt x="5139" y="20903"/>
                  </a:lnTo>
                  <a:lnTo>
                    <a:pt x="3460" y="28722"/>
                  </a:lnTo>
                  <a:lnTo>
                    <a:pt x="1730" y="26090"/>
                  </a:lnTo>
                  <a:lnTo>
                    <a:pt x="0" y="36541"/>
                  </a:lnTo>
                  <a:lnTo>
                    <a:pt x="1730" y="46993"/>
                  </a:lnTo>
                  <a:lnTo>
                    <a:pt x="3460" y="67819"/>
                  </a:lnTo>
                  <a:lnTo>
                    <a:pt x="5139" y="88722"/>
                  </a:lnTo>
                  <a:lnTo>
                    <a:pt x="6870" y="106916"/>
                  </a:lnTo>
                  <a:lnTo>
                    <a:pt x="6870" y="112180"/>
                  </a:lnTo>
                  <a:lnTo>
                    <a:pt x="8600" y="114735"/>
                  </a:lnTo>
                  <a:lnTo>
                    <a:pt x="12010" y="117367"/>
                  </a:lnTo>
                  <a:lnTo>
                    <a:pt x="15419" y="120000"/>
                  </a:lnTo>
                  <a:lnTo>
                    <a:pt x="22290" y="120000"/>
                  </a:lnTo>
                  <a:lnTo>
                    <a:pt x="24020" y="117367"/>
                  </a:lnTo>
                  <a:lnTo>
                    <a:pt x="70279" y="109548"/>
                  </a:lnTo>
                  <a:lnTo>
                    <a:pt x="95979" y="104361"/>
                  </a:lnTo>
                  <a:lnTo>
                    <a:pt x="119949" y="93909"/>
                  </a:lnTo>
                  <a:lnTo>
                    <a:pt x="116539" y="91277"/>
                  </a:lnTo>
                  <a:lnTo>
                    <a:pt x="118218" y="88722"/>
                  </a:lnTo>
                  <a:lnTo>
                    <a:pt x="118218" y="75638"/>
                  </a:lnTo>
                  <a:lnTo>
                    <a:pt x="116539" y="62632"/>
                  </a:lnTo>
                  <a:lnTo>
                    <a:pt x="113078" y="39174"/>
                  </a:lnTo>
                  <a:lnTo>
                    <a:pt x="111399" y="20903"/>
                  </a:lnTo>
                  <a:lnTo>
                    <a:pt x="109669" y="13083"/>
                  </a:lnTo>
                  <a:lnTo>
                    <a:pt x="107938" y="2632"/>
                  </a:lnTo>
                  <a:lnTo>
                    <a:pt x="109669" y="2632"/>
                  </a:lnTo>
                  <a:lnTo>
                    <a:pt x="104529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1012175" y="5015600"/>
              <a:ext cx="57250" cy="37899"/>
            </a:xfrm>
            <a:custGeom>
              <a:pathLst>
                <a:path extrusionOk="0" h="120000" w="120000">
                  <a:moveTo>
                    <a:pt x="100611" y="13377"/>
                  </a:moveTo>
                  <a:lnTo>
                    <a:pt x="100611" y="29366"/>
                  </a:lnTo>
                  <a:lnTo>
                    <a:pt x="102340" y="45356"/>
                  </a:lnTo>
                  <a:lnTo>
                    <a:pt x="109414" y="82717"/>
                  </a:lnTo>
                  <a:lnTo>
                    <a:pt x="60000" y="98707"/>
                  </a:lnTo>
                  <a:lnTo>
                    <a:pt x="38829" y="104010"/>
                  </a:lnTo>
                  <a:lnTo>
                    <a:pt x="28244" y="106701"/>
                  </a:lnTo>
                  <a:lnTo>
                    <a:pt x="17659" y="112005"/>
                  </a:lnTo>
                  <a:lnTo>
                    <a:pt x="10585" y="69340"/>
                  </a:lnTo>
                  <a:lnTo>
                    <a:pt x="5292" y="24063"/>
                  </a:lnTo>
                  <a:lnTo>
                    <a:pt x="15877" y="24063"/>
                  </a:lnTo>
                  <a:lnTo>
                    <a:pt x="28244" y="21372"/>
                  </a:lnTo>
                  <a:lnTo>
                    <a:pt x="51196" y="18759"/>
                  </a:lnTo>
                  <a:lnTo>
                    <a:pt x="100611" y="13377"/>
                  </a:lnTo>
                  <a:close/>
                  <a:moveTo>
                    <a:pt x="52925" y="79"/>
                  </a:moveTo>
                  <a:lnTo>
                    <a:pt x="26462" y="5382"/>
                  </a:lnTo>
                  <a:lnTo>
                    <a:pt x="14148" y="10765"/>
                  </a:lnTo>
                  <a:lnTo>
                    <a:pt x="3563" y="16068"/>
                  </a:lnTo>
                  <a:lnTo>
                    <a:pt x="1781" y="18759"/>
                  </a:lnTo>
                  <a:lnTo>
                    <a:pt x="0" y="21372"/>
                  </a:lnTo>
                  <a:lnTo>
                    <a:pt x="1781" y="45356"/>
                  </a:lnTo>
                  <a:lnTo>
                    <a:pt x="3563" y="69340"/>
                  </a:lnTo>
                  <a:lnTo>
                    <a:pt x="7074" y="93324"/>
                  </a:lnTo>
                  <a:lnTo>
                    <a:pt x="10585" y="114696"/>
                  </a:lnTo>
                  <a:lnTo>
                    <a:pt x="12366" y="117308"/>
                  </a:lnTo>
                  <a:lnTo>
                    <a:pt x="14148" y="120000"/>
                  </a:lnTo>
                  <a:lnTo>
                    <a:pt x="17659" y="117308"/>
                  </a:lnTo>
                  <a:lnTo>
                    <a:pt x="28244" y="117308"/>
                  </a:lnTo>
                  <a:lnTo>
                    <a:pt x="40611" y="120000"/>
                  </a:lnTo>
                  <a:lnTo>
                    <a:pt x="63510" y="114696"/>
                  </a:lnTo>
                  <a:lnTo>
                    <a:pt x="88244" y="106701"/>
                  </a:lnTo>
                  <a:lnTo>
                    <a:pt x="111196" y="96015"/>
                  </a:lnTo>
                  <a:lnTo>
                    <a:pt x="111196" y="98707"/>
                  </a:lnTo>
                  <a:lnTo>
                    <a:pt x="112925" y="101319"/>
                  </a:lnTo>
                  <a:lnTo>
                    <a:pt x="116489" y="104010"/>
                  </a:lnTo>
                  <a:lnTo>
                    <a:pt x="120000" y="101319"/>
                  </a:lnTo>
                  <a:lnTo>
                    <a:pt x="120000" y="96015"/>
                  </a:lnTo>
                  <a:lnTo>
                    <a:pt x="112925" y="53350"/>
                  </a:lnTo>
                  <a:lnTo>
                    <a:pt x="107633" y="10765"/>
                  </a:lnTo>
                  <a:lnTo>
                    <a:pt x="107633" y="8073"/>
                  </a:lnTo>
                  <a:lnTo>
                    <a:pt x="107633" y="2770"/>
                  </a:lnTo>
                  <a:lnTo>
                    <a:pt x="105903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1073625" y="5003825"/>
              <a:ext cx="61450" cy="40424"/>
            </a:xfrm>
            <a:custGeom>
              <a:pathLst>
                <a:path extrusionOk="0" h="120000" w="120000">
                  <a:moveTo>
                    <a:pt x="82213" y="74"/>
                  </a:moveTo>
                  <a:lnTo>
                    <a:pt x="55899" y="5046"/>
                  </a:lnTo>
                  <a:lnTo>
                    <a:pt x="27973" y="12541"/>
                  </a:lnTo>
                  <a:lnTo>
                    <a:pt x="3319" y="27532"/>
                  </a:lnTo>
                  <a:lnTo>
                    <a:pt x="0" y="27532"/>
                  </a:lnTo>
                  <a:lnTo>
                    <a:pt x="0" y="30055"/>
                  </a:lnTo>
                  <a:lnTo>
                    <a:pt x="1659" y="54990"/>
                  </a:lnTo>
                  <a:lnTo>
                    <a:pt x="4930" y="77476"/>
                  </a:lnTo>
                  <a:lnTo>
                    <a:pt x="8250" y="97513"/>
                  </a:lnTo>
                  <a:lnTo>
                    <a:pt x="11521" y="117476"/>
                  </a:lnTo>
                  <a:lnTo>
                    <a:pt x="13181" y="119999"/>
                  </a:lnTo>
                  <a:lnTo>
                    <a:pt x="18112" y="119999"/>
                  </a:lnTo>
                  <a:lnTo>
                    <a:pt x="18112" y="114953"/>
                  </a:lnTo>
                  <a:lnTo>
                    <a:pt x="14792" y="92467"/>
                  </a:lnTo>
                  <a:lnTo>
                    <a:pt x="11521" y="69981"/>
                  </a:lnTo>
                  <a:lnTo>
                    <a:pt x="8250" y="50018"/>
                  </a:lnTo>
                  <a:lnTo>
                    <a:pt x="4930" y="30055"/>
                  </a:lnTo>
                  <a:lnTo>
                    <a:pt x="16452" y="30055"/>
                  </a:lnTo>
                  <a:lnTo>
                    <a:pt x="29585" y="27532"/>
                  </a:lnTo>
                  <a:lnTo>
                    <a:pt x="54239" y="20037"/>
                  </a:lnTo>
                  <a:lnTo>
                    <a:pt x="80553" y="15064"/>
                  </a:lnTo>
                  <a:lnTo>
                    <a:pt x="92074" y="12541"/>
                  </a:lnTo>
                  <a:lnTo>
                    <a:pt x="105207" y="15064"/>
                  </a:lnTo>
                  <a:lnTo>
                    <a:pt x="105207" y="27532"/>
                  </a:lnTo>
                  <a:lnTo>
                    <a:pt x="105207" y="40000"/>
                  </a:lnTo>
                  <a:lnTo>
                    <a:pt x="108478" y="67532"/>
                  </a:lnTo>
                  <a:lnTo>
                    <a:pt x="111798" y="94990"/>
                  </a:lnTo>
                  <a:lnTo>
                    <a:pt x="88755" y="99962"/>
                  </a:lnTo>
                  <a:lnTo>
                    <a:pt x="65760" y="105009"/>
                  </a:lnTo>
                  <a:lnTo>
                    <a:pt x="41106" y="107458"/>
                  </a:lnTo>
                  <a:lnTo>
                    <a:pt x="29585" y="109981"/>
                  </a:lnTo>
                  <a:lnTo>
                    <a:pt x="18112" y="114953"/>
                  </a:lnTo>
                  <a:lnTo>
                    <a:pt x="29585" y="117476"/>
                  </a:lnTo>
                  <a:lnTo>
                    <a:pt x="39446" y="119999"/>
                  </a:lnTo>
                  <a:lnTo>
                    <a:pt x="60829" y="117476"/>
                  </a:lnTo>
                  <a:lnTo>
                    <a:pt x="88755" y="112504"/>
                  </a:lnTo>
                  <a:lnTo>
                    <a:pt x="101936" y="109981"/>
                  </a:lnTo>
                  <a:lnTo>
                    <a:pt x="115069" y="102486"/>
                  </a:lnTo>
                  <a:lnTo>
                    <a:pt x="118340" y="99962"/>
                  </a:lnTo>
                  <a:lnTo>
                    <a:pt x="120000" y="99962"/>
                  </a:lnTo>
                  <a:lnTo>
                    <a:pt x="120000" y="94990"/>
                  </a:lnTo>
                  <a:lnTo>
                    <a:pt x="113409" y="45046"/>
                  </a:lnTo>
                  <a:lnTo>
                    <a:pt x="113409" y="30055"/>
                  </a:lnTo>
                  <a:lnTo>
                    <a:pt x="111798" y="12541"/>
                  </a:lnTo>
                  <a:lnTo>
                    <a:pt x="111798" y="10018"/>
                  </a:lnTo>
                  <a:lnTo>
                    <a:pt x="111798" y="5046"/>
                  </a:lnTo>
                  <a:lnTo>
                    <a:pt x="111798" y="2523"/>
                  </a:lnTo>
                  <a:lnTo>
                    <a:pt x="108478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>
              <a:off x="1015550" y="5053475"/>
              <a:ext cx="58100" cy="55600"/>
            </a:xfrm>
            <a:custGeom>
              <a:pathLst>
                <a:path extrusionOk="0" h="120000" w="120000">
                  <a:moveTo>
                    <a:pt x="99087" y="9118"/>
                  </a:moveTo>
                  <a:lnTo>
                    <a:pt x="100843" y="29136"/>
                  </a:lnTo>
                  <a:lnTo>
                    <a:pt x="104302" y="49100"/>
                  </a:lnTo>
                  <a:lnTo>
                    <a:pt x="107814" y="74514"/>
                  </a:lnTo>
                  <a:lnTo>
                    <a:pt x="111273" y="98147"/>
                  </a:lnTo>
                  <a:lnTo>
                    <a:pt x="92168" y="98147"/>
                  </a:lnTo>
                  <a:lnTo>
                    <a:pt x="73012" y="101762"/>
                  </a:lnTo>
                  <a:lnTo>
                    <a:pt x="71308" y="101762"/>
                  </a:lnTo>
                  <a:lnTo>
                    <a:pt x="73012" y="99982"/>
                  </a:lnTo>
                  <a:lnTo>
                    <a:pt x="71308" y="90863"/>
                  </a:lnTo>
                  <a:lnTo>
                    <a:pt x="69552" y="81798"/>
                  </a:lnTo>
                  <a:lnTo>
                    <a:pt x="67796" y="63615"/>
                  </a:lnTo>
                  <a:lnTo>
                    <a:pt x="66092" y="61834"/>
                  </a:lnTo>
                  <a:lnTo>
                    <a:pt x="62581" y="60000"/>
                  </a:lnTo>
                  <a:lnTo>
                    <a:pt x="60877" y="61834"/>
                  </a:lnTo>
                  <a:lnTo>
                    <a:pt x="59122" y="65449"/>
                  </a:lnTo>
                  <a:lnTo>
                    <a:pt x="60877" y="83633"/>
                  </a:lnTo>
                  <a:lnTo>
                    <a:pt x="62581" y="92697"/>
                  </a:lnTo>
                  <a:lnTo>
                    <a:pt x="66092" y="101762"/>
                  </a:lnTo>
                  <a:lnTo>
                    <a:pt x="67796" y="101762"/>
                  </a:lnTo>
                  <a:lnTo>
                    <a:pt x="45180" y="105431"/>
                  </a:lnTo>
                  <a:lnTo>
                    <a:pt x="34750" y="109046"/>
                  </a:lnTo>
                  <a:lnTo>
                    <a:pt x="24320" y="112661"/>
                  </a:lnTo>
                  <a:lnTo>
                    <a:pt x="19104" y="87248"/>
                  </a:lnTo>
                  <a:lnTo>
                    <a:pt x="13889" y="63615"/>
                  </a:lnTo>
                  <a:lnTo>
                    <a:pt x="10430" y="41816"/>
                  </a:lnTo>
                  <a:lnTo>
                    <a:pt x="5215" y="23687"/>
                  </a:lnTo>
                  <a:lnTo>
                    <a:pt x="52151" y="16402"/>
                  </a:lnTo>
                  <a:lnTo>
                    <a:pt x="99087" y="9118"/>
                  </a:lnTo>
                  <a:close/>
                  <a:moveTo>
                    <a:pt x="97383" y="53"/>
                  </a:moveTo>
                  <a:lnTo>
                    <a:pt x="50395" y="5503"/>
                  </a:lnTo>
                  <a:lnTo>
                    <a:pt x="3459" y="14568"/>
                  </a:lnTo>
                  <a:lnTo>
                    <a:pt x="1755" y="16402"/>
                  </a:lnTo>
                  <a:lnTo>
                    <a:pt x="0" y="20017"/>
                  </a:lnTo>
                  <a:lnTo>
                    <a:pt x="0" y="30917"/>
                  </a:lnTo>
                  <a:lnTo>
                    <a:pt x="1755" y="41816"/>
                  </a:lnTo>
                  <a:lnTo>
                    <a:pt x="5215" y="63615"/>
                  </a:lnTo>
                  <a:lnTo>
                    <a:pt x="10430" y="90863"/>
                  </a:lnTo>
                  <a:lnTo>
                    <a:pt x="13889" y="105431"/>
                  </a:lnTo>
                  <a:lnTo>
                    <a:pt x="19104" y="116330"/>
                  </a:lnTo>
                  <a:lnTo>
                    <a:pt x="20860" y="119946"/>
                  </a:lnTo>
                  <a:lnTo>
                    <a:pt x="24320" y="118111"/>
                  </a:lnTo>
                  <a:lnTo>
                    <a:pt x="45180" y="118111"/>
                  </a:lnTo>
                  <a:lnTo>
                    <a:pt x="67796" y="114496"/>
                  </a:lnTo>
                  <a:lnTo>
                    <a:pt x="90413" y="110881"/>
                  </a:lnTo>
                  <a:lnTo>
                    <a:pt x="102598" y="109046"/>
                  </a:lnTo>
                  <a:lnTo>
                    <a:pt x="113029" y="105431"/>
                  </a:lnTo>
                  <a:lnTo>
                    <a:pt x="114733" y="107212"/>
                  </a:lnTo>
                  <a:lnTo>
                    <a:pt x="116488" y="107212"/>
                  </a:lnTo>
                  <a:lnTo>
                    <a:pt x="118244" y="105431"/>
                  </a:lnTo>
                  <a:lnTo>
                    <a:pt x="119948" y="103597"/>
                  </a:lnTo>
                  <a:lnTo>
                    <a:pt x="119948" y="92697"/>
                  </a:lnTo>
                  <a:lnTo>
                    <a:pt x="118244" y="79964"/>
                  </a:lnTo>
                  <a:lnTo>
                    <a:pt x="114733" y="56384"/>
                  </a:lnTo>
                  <a:lnTo>
                    <a:pt x="111273" y="29136"/>
                  </a:lnTo>
                  <a:lnTo>
                    <a:pt x="107814" y="14568"/>
                  </a:lnTo>
                  <a:lnTo>
                    <a:pt x="102598" y="1888"/>
                  </a:lnTo>
                  <a:lnTo>
                    <a:pt x="100843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x="1102225" y="5070325"/>
              <a:ext cx="16025" cy="19374"/>
            </a:xfrm>
            <a:custGeom>
              <a:pathLst>
                <a:path extrusionOk="0" h="120000" w="120000">
                  <a:moveTo>
                    <a:pt x="25460" y="0"/>
                  </a:moveTo>
                  <a:lnTo>
                    <a:pt x="12730" y="10529"/>
                  </a:lnTo>
                  <a:lnTo>
                    <a:pt x="6552" y="26167"/>
                  </a:lnTo>
                  <a:lnTo>
                    <a:pt x="6552" y="36541"/>
                  </a:lnTo>
                  <a:lnTo>
                    <a:pt x="19095" y="36541"/>
                  </a:lnTo>
                  <a:lnTo>
                    <a:pt x="44368" y="20903"/>
                  </a:lnTo>
                  <a:lnTo>
                    <a:pt x="31638" y="62554"/>
                  </a:lnTo>
                  <a:lnTo>
                    <a:pt x="6552" y="99096"/>
                  </a:lnTo>
                  <a:lnTo>
                    <a:pt x="187" y="109470"/>
                  </a:lnTo>
                  <a:lnTo>
                    <a:pt x="187" y="114735"/>
                  </a:lnTo>
                  <a:lnTo>
                    <a:pt x="6552" y="120000"/>
                  </a:lnTo>
                  <a:lnTo>
                    <a:pt x="19095" y="120000"/>
                  </a:lnTo>
                  <a:lnTo>
                    <a:pt x="69453" y="109470"/>
                  </a:lnTo>
                  <a:lnTo>
                    <a:pt x="94726" y="104361"/>
                  </a:lnTo>
                  <a:lnTo>
                    <a:pt x="120000" y="93832"/>
                  </a:lnTo>
                  <a:lnTo>
                    <a:pt x="120000" y="83458"/>
                  </a:lnTo>
                  <a:lnTo>
                    <a:pt x="120000" y="78193"/>
                  </a:lnTo>
                  <a:lnTo>
                    <a:pt x="88361" y="78193"/>
                  </a:lnTo>
                  <a:lnTo>
                    <a:pt x="63276" y="83458"/>
                  </a:lnTo>
                  <a:lnTo>
                    <a:pt x="50546" y="88722"/>
                  </a:lnTo>
                  <a:lnTo>
                    <a:pt x="69453" y="52180"/>
                  </a:lnTo>
                  <a:lnTo>
                    <a:pt x="82184" y="10529"/>
                  </a:lnTo>
                  <a:lnTo>
                    <a:pt x="758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>
              <a:off x="1135900" y="4995400"/>
              <a:ext cx="59800" cy="40424"/>
            </a:xfrm>
            <a:custGeom>
              <a:pathLst>
                <a:path extrusionOk="0" h="120000" w="120000">
                  <a:moveTo>
                    <a:pt x="96321" y="74"/>
                  </a:moveTo>
                  <a:lnTo>
                    <a:pt x="84481" y="2597"/>
                  </a:lnTo>
                  <a:lnTo>
                    <a:pt x="60852" y="7569"/>
                  </a:lnTo>
                  <a:lnTo>
                    <a:pt x="33812" y="12541"/>
                  </a:lnTo>
                  <a:lnTo>
                    <a:pt x="6772" y="22560"/>
                  </a:lnTo>
                  <a:lnTo>
                    <a:pt x="5117" y="20037"/>
                  </a:lnTo>
                  <a:lnTo>
                    <a:pt x="1705" y="20037"/>
                  </a:lnTo>
                  <a:lnTo>
                    <a:pt x="50" y="22560"/>
                  </a:lnTo>
                  <a:lnTo>
                    <a:pt x="3411" y="70055"/>
                  </a:lnTo>
                  <a:lnTo>
                    <a:pt x="6772" y="115027"/>
                  </a:lnTo>
                  <a:lnTo>
                    <a:pt x="8478" y="119999"/>
                  </a:lnTo>
                  <a:lnTo>
                    <a:pt x="11839" y="119999"/>
                  </a:lnTo>
                  <a:lnTo>
                    <a:pt x="13545" y="117476"/>
                  </a:lnTo>
                  <a:lnTo>
                    <a:pt x="15250" y="112504"/>
                  </a:lnTo>
                  <a:lnTo>
                    <a:pt x="11839" y="70055"/>
                  </a:lnTo>
                  <a:lnTo>
                    <a:pt x="6772" y="27532"/>
                  </a:lnTo>
                  <a:lnTo>
                    <a:pt x="35518" y="25083"/>
                  </a:lnTo>
                  <a:lnTo>
                    <a:pt x="62508" y="17588"/>
                  </a:lnTo>
                  <a:lnTo>
                    <a:pt x="84481" y="15064"/>
                  </a:lnTo>
                  <a:lnTo>
                    <a:pt x="96321" y="12541"/>
                  </a:lnTo>
                  <a:lnTo>
                    <a:pt x="108110" y="7569"/>
                  </a:lnTo>
                  <a:lnTo>
                    <a:pt x="108110" y="25083"/>
                  </a:lnTo>
                  <a:lnTo>
                    <a:pt x="108110" y="45046"/>
                  </a:lnTo>
                  <a:lnTo>
                    <a:pt x="111521" y="85046"/>
                  </a:lnTo>
                  <a:lnTo>
                    <a:pt x="87842" y="87495"/>
                  </a:lnTo>
                  <a:lnTo>
                    <a:pt x="65919" y="94990"/>
                  </a:lnTo>
                  <a:lnTo>
                    <a:pt x="42240" y="100037"/>
                  </a:lnTo>
                  <a:lnTo>
                    <a:pt x="32107" y="102486"/>
                  </a:lnTo>
                  <a:lnTo>
                    <a:pt x="21973" y="109981"/>
                  </a:lnTo>
                  <a:lnTo>
                    <a:pt x="32107" y="112504"/>
                  </a:lnTo>
                  <a:lnTo>
                    <a:pt x="42240" y="109981"/>
                  </a:lnTo>
                  <a:lnTo>
                    <a:pt x="64214" y="105009"/>
                  </a:lnTo>
                  <a:lnTo>
                    <a:pt x="89548" y="100037"/>
                  </a:lnTo>
                  <a:lnTo>
                    <a:pt x="108110" y="94990"/>
                  </a:lnTo>
                  <a:lnTo>
                    <a:pt x="109816" y="100037"/>
                  </a:lnTo>
                  <a:lnTo>
                    <a:pt x="113177" y="100037"/>
                  </a:lnTo>
                  <a:lnTo>
                    <a:pt x="116588" y="97513"/>
                  </a:lnTo>
                  <a:lnTo>
                    <a:pt x="118244" y="94990"/>
                  </a:lnTo>
                  <a:lnTo>
                    <a:pt x="118244" y="90018"/>
                  </a:lnTo>
                  <a:lnTo>
                    <a:pt x="119949" y="87495"/>
                  </a:lnTo>
                  <a:lnTo>
                    <a:pt x="116588" y="42523"/>
                  </a:lnTo>
                  <a:lnTo>
                    <a:pt x="114882" y="20037"/>
                  </a:lnTo>
                  <a:lnTo>
                    <a:pt x="109816" y="74"/>
                  </a:lnTo>
                  <a:lnTo>
                    <a:pt x="108110" y="74"/>
                  </a:lnTo>
                  <a:lnTo>
                    <a:pt x="108110" y="2597"/>
                  </a:lnTo>
                  <a:lnTo>
                    <a:pt x="96321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Shape 95"/>
            <p:cNvSpPr/>
            <p:nvPr/>
          </p:nvSpPr>
          <p:spPr>
            <a:xfrm>
              <a:off x="1076975" y="5043375"/>
              <a:ext cx="58100" cy="57274"/>
            </a:xfrm>
            <a:custGeom>
              <a:pathLst>
                <a:path extrusionOk="0" h="120000" w="120000">
                  <a:moveTo>
                    <a:pt x="100895" y="52"/>
                  </a:moveTo>
                  <a:lnTo>
                    <a:pt x="100895" y="1833"/>
                  </a:lnTo>
                  <a:lnTo>
                    <a:pt x="100895" y="5342"/>
                  </a:lnTo>
                  <a:lnTo>
                    <a:pt x="74819" y="7123"/>
                  </a:lnTo>
                  <a:lnTo>
                    <a:pt x="48743" y="8852"/>
                  </a:lnTo>
                  <a:lnTo>
                    <a:pt x="26127" y="10632"/>
                  </a:lnTo>
                  <a:lnTo>
                    <a:pt x="13941" y="12413"/>
                  </a:lnTo>
                  <a:lnTo>
                    <a:pt x="8726" y="15923"/>
                  </a:lnTo>
                  <a:lnTo>
                    <a:pt x="5266" y="17704"/>
                  </a:lnTo>
                  <a:lnTo>
                    <a:pt x="5266" y="19432"/>
                  </a:lnTo>
                  <a:lnTo>
                    <a:pt x="13941" y="21213"/>
                  </a:lnTo>
                  <a:lnTo>
                    <a:pt x="22667" y="21213"/>
                  </a:lnTo>
                  <a:lnTo>
                    <a:pt x="43528" y="19432"/>
                  </a:lnTo>
                  <a:lnTo>
                    <a:pt x="71308" y="17704"/>
                  </a:lnTo>
                  <a:lnTo>
                    <a:pt x="100895" y="14142"/>
                  </a:lnTo>
                  <a:lnTo>
                    <a:pt x="102598" y="31793"/>
                  </a:lnTo>
                  <a:lnTo>
                    <a:pt x="104354" y="49445"/>
                  </a:lnTo>
                  <a:lnTo>
                    <a:pt x="107814" y="72335"/>
                  </a:lnTo>
                  <a:lnTo>
                    <a:pt x="109569" y="82915"/>
                  </a:lnTo>
                  <a:lnTo>
                    <a:pt x="113029" y="95277"/>
                  </a:lnTo>
                  <a:lnTo>
                    <a:pt x="111325" y="95277"/>
                  </a:lnTo>
                  <a:lnTo>
                    <a:pt x="66092" y="100567"/>
                  </a:lnTo>
                  <a:lnTo>
                    <a:pt x="41772" y="104076"/>
                  </a:lnTo>
                  <a:lnTo>
                    <a:pt x="20912" y="111147"/>
                  </a:lnTo>
                  <a:lnTo>
                    <a:pt x="15697" y="88206"/>
                  </a:lnTo>
                  <a:lnTo>
                    <a:pt x="12237" y="65316"/>
                  </a:lnTo>
                  <a:lnTo>
                    <a:pt x="10481" y="42374"/>
                  </a:lnTo>
                  <a:lnTo>
                    <a:pt x="8726" y="30013"/>
                  </a:lnTo>
                  <a:lnTo>
                    <a:pt x="3511" y="19432"/>
                  </a:lnTo>
                  <a:lnTo>
                    <a:pt x="1807" y="26503"/>
                  </a:lnTo>
                  <a:lnTo>
                    <a:pt x="51" y="33574"/>
                  </a:lnTo>
                  <a:lnTo>
                    <a:pt x="51" y="51174"/>
                  </a:lnTo>
                  <a:lnTo>
                    <a:pt x="5266" y="82915"/>
                  </a:lnTo>
                  <a:lnTo>
                    <a:pt x="5266" y="93496"/>
                  </a:lnTo>
                  <a:lnTo>
                    <a:pt x="7022" y="104076"/>
                  </a:lnTo>
                  <a:lnTo>
                    <a:pt x="8726" y="109367"/>
                  </a:lnTo>
                  <a:lnTo>
                    <a:pt x="10481" y="114657"/>
                  </a:lnTo>
                  <a:lnTo>
                    <a:pt x="13941" y="118219"/>
                  </a:lnTo>
                  <a:lnTo>
                    <a:pt x="19156" y="119947"/>
                  </a:lnTo>
                  <a:lnTo>
                    <a:pt x="20912" y="119947"/>
                  </a:lnTo>
                  <a:lnTo>
                    <a:pt x="22667" y="116438"/>
                  </a:lnTo>
                  <a:lnTo>
                    <a:pt x="43528" y="116438"/>
                  </a:lnTo>
                  <a:lnTo>
                    <a:pt x="67848" y="112928"/>
                  </a:lnTo>
                  <a:lnTo>
                    <a:pt x="113029" y="104076"/>
                  </a:lnTo>
                  <a:lnTo>
                    <a:pt x="116540" y="102348"/>
                  </a:lnTo>
                  <a:lnTo>
                    <a:pt x="118244" y="104076"/>
                  </a:lnTo>
                  <a:lnTo>
                    <a:pt x="120000" y="102348"/>
                  </a:lnTo>
                  <a:lnTo>
                    <a:pt x="120000" y="89986"/>
                  </a:lnTo>
                  <a:lnTo>
                    <a:pt x="118244" y="79406"/>
                  </a:lnTo>
                  <a:lnTo>
                    <a:pt x="114784" y="54735"/>
                  </a:lnTo>
                  <a:lnTo>
                    <a:pt x="111325" y="28284"/>
                  </a:lnTo>
                  <a:lnTo>
                    <a:pt x="109569" y="14142"/>
                  </a:lnTo>
                  <a:lnTo>
                    <a:pt x="106110" y="1833"/>
                  </a:lnTo>
                  <a:lnTo>
                    <a:pt x="104354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Shape 96"/>
            <p:cNvSpPr/>
            <p:nvPr/>
          </p:nvSpPr>
          <p:spPr>
            <a:xfrm>
              <a:off x="1219225" y="5053475"/>
              <a:ext cx="16875" cy="18549"/>
            </a:xfrm>
            <a:custGeom>
              <a:pathLst>
                <a:path extrusionOk="0" h="120000" w="120000">
                  <a:moveTo>
                    <a:pt x="48000" y="161"/>
                  </a:moveTo>
                  <a:lnTo>
                    <a:pt x="30044" y="21994"/>
                  </a:lnTo>
                  <a:lnTo>
                    <a:pt x="18133" y="43665"/>
                  </a:lnTo>
                  <a:lnTo>
                    <a:pt x="177" y="87331"/>
                  </a:lnTo>
                  <a:lnTo>
                    <a:pt x="177" y="92668"/>
                  </a:lnTo>
                  <a:lnTo>
                    <a:pt x="177" y="103665"/>
                  </a:lnTo>
                  <a:lnTo>
                    <a:pt x="48000" y="103665"/>
                  </a:lnTo>
                  <a:lnTo>
                    <a:pt x="83911" y="98167"/>
                  </a:lnTo>
                  <a:lnTo>
                    <a:pt x="89955" y="109002"/>
                  </a:lnTo>
                  <a:lnTo>
                    <a:pt x="95822" y="119999"/>
                  </a:lnTo>
                  <a:lnTo>
                    <a:pt x="101866" y="119999"/>
                  </a:lnTo>
                  <a:lnTo>
                    <a:pt x="107911" y="114501"/>
                  </a:lnTo>
                  <a:lnTo>
                    <a:pt x="107911" y="103665"/>
                  </a:lnTo>
                  <a:lnTo>
                    <a:pt x="107911" y="92668"/>
                  </a:lnTo>
                  <a:lnTo>
                    <a:pt x="113777" y="87331"/>
                  </a:lnTo>
                  <a:lnTo>
                    <a:pt x="119822" y="81832"/>
                  </a:lnTo>
                  <a:lnTo>
                    <a:pt x="113777" y="70997"/>
                  </a:lnTo>
                  <a:lnTo>
                    <a:pt x="107911" y="65498"/>
                  </a:lnTo>
                  <a:lnTo>
                    <a:pt x="107911" y="38328"/>
                  </a:lnTo>
                  <a:lnTo>
                    <a:pt x="101866" y="32830"/>
                  </a:lnTo>
                  <a:lnTo>
                    <a:pt x="95822" y="38328"/>
                  </a:lnTo>
                  <a:lnTo>
                    <a:pt x="89955" y="65498"/>
                  </a:lnTo>
                  <a:lnTo>
                    <a:pt x="36088" y="76334"/>
                  </a:lnTo>
                  <a:lnTo>
                    <a:pt x="48000" y="43665"/>
                  </a:lnTo>
                  <a:lnTo>
                    <a:pt x="59911" y="5660"/>
                  </a:lnTo>
                  <a:lnTo>
                    <a:pt x="59911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Shape 97"/>
            <p:cNvSpPr/>
            <p:nvPr/>
          </p:nvSpPr>
          <p:spPr>
            <a:xfrm>
              <a:off x="1196500" y="5026550"/>
              <a:ext cx="58949" cy="55575"/>
            </a:xfrm>
            <a:custGeom>
              <a:pathLst>
                <a:path extrusionOk="0" h="120000" w="120000">
                  <a:moveTo>
                    <a:pt x="95979" y="9122"/>
                  </a:moveTo>
                  <a:lnTo>
                    <a:pt x="95979" y="10958"/>
                  </a:lnTo>
                  <a:lnTo>
                    <a:pt x="101119" y="10958"/>
                  </a:lnTo>
                  <a:lnTo>
                    <a:pt x="101119" y="25479"/>
                  </a:lnTo>
                  <a:lnTo>
                    <a:pt x="102849" y="41835"/>
                  </a:lnTo>
                  <a:lnTo>
                    <a:pt x="109720" y="96356"/>
                  </a:lnTo>
                  <a:lnTo>
                    <a:pt x="99389" y="96356"/>
                  </a:lnTo>
                  <a:lnTo>
                    <a:pt x="89109" y="98191"/>
                  </a:lnTo>
                  <a:lnTo>
                    <a:pt x="68549" y="101808"/>
                  </a:lnTo>
                  <a:lnTo>
                    <a:pt x="42849" y="105425"/>
                  </a:lnTo>
                  <a:lnTo>
                    <a:pt x="30890" y="107260"/>
                  </a:lnTo>
                  <a:lnTo>
                    <a:pt x="25750" y="110877"/>
                  </a:lnTo>
                  <a:lnTo>
                    <a:pt x="22290" y="114547"/>
                  </a:lnTo>
                  <a:lnTo>
                    <a:pt x="20610" y="101808"/>
                  </a:lnTo>
                  <a:lnTo>
                    <a:pt x="17150" y="87287"/>
                  </a:lnTo>
                  <a:lnTo>
                    <a:pt x="12010" y="60026"/>
                  </a:lnTo>
                  <a:lnTo>
                    <a:pt x="10330" y="40000"/>
                  </a:lnTo>
                  <a:lnTo>
                    <a:pt x="6870" y="20026"/>
                  </a:lnTo>
                  <a:lnTo>
                    <a:pt x="27430" y="20026"/>
                  </a:lnTo>
                  <a:lnTo>
                    <a:pt x="47989" y="16410"/>
                  </a:lnTo>
                  <a:lnTo>
                    <a:pt x="95979" y="9122"/>
                  </a:lnTo>
                  <a:close/>
                  <a:moveTo>
                    <a:pt x="94249" y="53"/>
                  </a:moveTo>
                  <a:lnTo>
                    <a:pt x="85699" y="1835"/>
                  </a:lnTo>
                  <a:lnTo>
                    <a:pt x="68549" y="5506"/>
                  </a:lnTo>
                  <a:lnTo>
                    <a:pt x="36030" y="9122"/>
                  </a:lnTo>
                  <a:lnTo>
                    <a:pt x="20610" y="12739"/>
                  </a:lnTo>
                  <a:lnTo>
                    <a:pt x="6870" y="16410"/>
                  </a:lnTo>
                  <a:lnTo>
                    <a:pt x="5190" y="12739"/>
                  </a:lnTo>
                  <a:lnTo>
                    <a:pt x="5190" y="10958"/>
                  </a:lnTo>
                  <a:lnTo>
                    <a:pt x="3460" y="10958"/>
                  </a:lnTo>
                  <a:lnTo>
                    <a:pt x="50" y="12739"/>
                  </a:lnTo>
                  <a:lnTo>
                    <a:pt x="50" y="25479"/>
                  </a:lnTo>
                  <a:lnTo>
                    <a:pt x="50" y="38218"/>
                  </a:lnTo>
                  <a:lnTo>
                    <a:pt x="3460" y="61808"/>
                  </a:lnTo>
                  <a:lnTo>
                    <a:pt x="6870" y="90904"/>
                  </a:lnTo>
                  <a:lnTo>
                    <a:pt x="10330" y="103643"/>
                  </a:lnTo>
                  <a:lnTo>
                    <a:pt x="15470" y="118164"/>
                  </a:lnTo>
                  <a:lnTo>
                    <a:pt x="17150" y="120000"/>
                  </a:lnTo>
                  <a:lnTo>
                    <a:pt x="18880" y="120000"/>
                  </a:lnTo>
                  <a:lnTo>
                    <a:pt x="22290" y="118164"/>
                  </a:lnTo>
                  <a:lnTo>
                    <a:pt x="22290" y="116329"/>
                  </a:lnTo>
                  <a:lnTo>
                    <a:pt x="27430" y="118164"/>
                  </a:lnTo>
                  <a:lnTo>
                    <a:pt x="30890" y="120000"/>
                  </a:lnTo>
                  <a:lnTo>
                    <a:pt x="42849" y="120000"/>
                  </a:lnTo>
                  <a:lnTo>
                    <a:pt x="63409" y="114547"/>
                  </a:lnTo>
                  <a:lnTo>
                    <a:pt x="87430" y="112712"/>
                  </a:lnTo>
                  <a:lnTo>
                    <a:pt x="101119" y="109095"/>
                  </a:lnTo>
                  <a:lnTo>
                    <a:pt x="111399" y="105425"/>
                  </a:lnTo>
                  <a:lnTo>
                    <a:pt x="114860" y="107260"/>
                  </a:lnTo>
                  <a:lnTo>
                    <a:pt x="116539" y="107260"/>
                  </a:lnTo>
                  <a:lnTo>
                    <a:pt x="120000" y="105425"/>
                  </a:lnTo>
                  <a:lnTo>
                    <a:pt x="120000" y="101808"/>
                  </a:lnTo>
                  <a:lnTo>
                    <a:pt x="113129" y="47287"/>
                  </a:lnTo>
                  <a:lnTo>
                    <a:pt x="109720" y="23643"/>
                  </a:lnTo>
                  <a:lnTo>
                    <a:pt x="107989" y="12739"/>
                  </a:lnTo>
                  <a:lnTo>
                    <a:pt x="104529" y="1835"/>
                  </a:lnTo>
                  <a:lnTo>
                    <a:pt x="102849" y="1835"/>
                  </a:lnTo>
                  <a:lnTo>
                    <a:pt x="102849" y="3670"/>
                  </a:lnTo>
                  <a:lnTo>
                    <a:pt x="101119" y="3670"/>
                  </a:lnTo>
                  <a:lnTo>
                    <a:pt x="97709" y="1835"/>
                  </a:lnTo>
                  <a:lnTo>
                    <a:pt x="94249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Shape 98"/>
            <p:cNvSpPr/>
            <p:nvPr/>
          </p:nvSpPr>
          <p:spPr>
            <a:xfrm>
              <a:off x="1262150" y="4976900"/>
              <a:ext cx="59800" cy="39574"/>
            </a:xfrm>
            <a:custGeom>
              <a:pathLst>
                <a:path extrusionOk="0" h="120000" w="120000">
                  <a:moveTo>
                    <a:pt x="108160" y="2577"/>
                  </a:moveTo>
                  <a:lnTo>
                    <a:pt x="108160" y="22969"/>
                  </a:lnTo>
                  <a:lnTo>
                    <a:pt x="109816" y="43436"/>
                  </a:lnTo>
                  <a:lnTo>
                    <a:pt x="113227" y="86797"/>
                  </a:lnTo>
                  <a:lnTo>
                    <a:pt x="101387" y="84219"/>
                  </a:lnTo>
                  <a:lnTo>
                    <a:pt x="91254" y="84219"/>
                  </a:lnTo>
                  <a:lnTo>
                    <a:pt x="69280" y="91876"/>
                  </a:lnTo>
                  <a:lnTo>
                    <a:pt x="42290" y="99532"/>
                  </a:lnTo>
                  <a:lnTo>
                    <a:pt x="27090" y="102109"/>
                  </a:lnTo>
                  <a:lnTo>
                    <a:pt x="13545" y="104687"/>
                  </a:lnTo>
                  <a:lnTo>
                    <a:pt x="10183" y="66405"/>
                  </a:lnTo>
                  <a:lnTo>
                    <a:pt x="5117" y="30625"/>
                  </a:lnTo>
                  <a:lnTo>
                    <a:pt x="57491" y="22969"/>
                  </a:lnTo>
                  <a:lnTo>
                    <a:pt x="82826" y="15312"/>
                  </a:lnTo>
                  <a:lnTo>
                    <a:pt x="108160" y="2577"/>
                  </a:lnTo>
                  <a:close/>
                  <a:moveTo>
                    <a:pt x="108160" y="0"/>
                  </a:moveTo>
                  <a:lnTo>
                    <a:pt x="82826" y="2577"/>
                  </a:lnTo>
                  <a:lnTo>
                    <a:pt x="55785" y="7656"/>
                  </a:lnTo>
                  <a:lnTo>
                    <a:pt x="28745" y="15312"/>
                  </a:lnTo>
                  <a:lnTo>
                    <a:pt x="3411" y="20467"/>
                  </a:lnTo>
                  <a:lnTo>
                    <a:pt x="1755" y="22969"/>
                  </a:lnTo>
                  <a:lnTo>
                    <a:pt x="50" y="22969"/>
                  </a:lnTo>
                  <a:lnTo>
                    <a:pt x="50" y="25546"/>
                  </a:lnTo>
                  <a:lnTo>
                    <a:pt x="50" y="45938"/>
                  </a:lnTo>
                  <a:lnTo>
                    <a:pt x="1755" y="66405"/>
                  </a:lnTo>
                  <a:lnTo>
                    <a:pt x="5117" y="107188"/>
                  </a:lnTo>
                  <a:lnTo>
                    <a:pt x="5117" y="114845"/>
                  </a:lnTo>
                  <a:lnTo>
                    <a:pt x="6822" y="114845"/>
                  </a:lnTo>
                  <a:lnTo>
                    <a:pt x="8478" y="117422"/>
                  </a:lnTo>
                  <a:lnTo>
                    <a:pt x="10183" y="120000"/>
                  </a:lnTo>
                  <a:lnTo>
                    <a:pt x="13545" y="117422"/>
                  </a:lnTo>
                  <a:lnTo>
                    <a:pt x="38879" y="112343"/>
                  </a:lnTo>
                  <a:lnTo>
                    <a:pt x="62558" y="107188"/>
                  </a:lnTo>
                  <a:lnTo>
                    <a:pt x="87892" y="99532"/>
                  </a:lnTo>
                  <a:lnTo>
                    <a:pt x="101387" y="97030"/>
                  </a:lnTo>
                  <a:lnTo>
                    <a:pt x="113227" y="89374"/>
                  </a:lnTo>
                  <a:lnTo>
                    <a:pt x="114882" y="94453"/>
                  </a:lnTo>
                  <a:lnTo>
                    <a:pt x="116588" y="94453"/>
                  </a:lnTo>
                  <a:lnTo>
                    <a:pt x="119949" y="91876"/>
                  </a:lnTo>
                  <a:lnTo>
                    <a:pt x="119949" y="89374"/>
                  </a:lnTo>
                  <a:lnTo>
                    <a:pt x="118294" y="43436"/>
                  </a:lnTo>
                  <a:lnTo>
                    <a:pt x="114882" y="22969"/>
                  </a:lnTo>
                  <a:lnTo>
                    <a:pt x="109816" y="2577"/>
                  </a:lnTo>
                  <a:lnTo>
                    <a:pt x="1098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Shape 99"/>
            <p:cNvSpPr/>
            <p:nvPr/>
          </p:nvSpPr>
          <p:spPr>
            <a:xfrm>
              <a:off x="1830300" y="5214250"/>
              <a:ext cx="10974" cy="16025"/>
            </a:xfrm>
            <a:custGeom>
              <a:pathLst>
                <a:path extrusionOk="0" h="120000" w="120000">
                  <a:moveTo>
                    <a:pt x="18587" y="187"/>
                  </a:moveTo>
                  <a:lnTo>
                    <a:pt x="9293" y="12730"/>
                  </a:lnTo>
                  <a:lnTo>
                    <a:pt x="9293" y="25273"/>
                  </a:lnTo>
                  <a:lnTo>
                    <a:pt x="18587" y="31638"/>
                  </a:lnTo>
                  <a:lnTo>
                    <a:pt x="36902" y="44180"/>
                  </a:lnTo>
                  <a:lnTo>
                    <a:pt x="55489" y="50546"/>
                  </a:lnTo>
                  <a:lnTo>
                    <a:pt x="46195" y="56911"/>
                  </a:lnTo>
                  <a:lnTo>
                    <a:pt x="9293" y="94726"/>
                  </a:lnTo>
                  <a:lnTo>
                    <a:pt x="273" y="107269"/>
                  </a:lnTo>
                  <a:lnTo>
                    <a:pt x="18587" y="119812"/>
                  </a:lnTo>
                  <a:lnTo>
                    <a:pt x="36902" y="119812"/>
                  </a:lnTo>
                  <a:lnTo>
                    <a:pt x="55489" y="113634"/>
                  </a:lnTo>
                  <a:lnTo>
                    <a:pt x="92118" y="75819"/>
                  </a:lnTo>
                  <a:lnTo>
                    <a:pt x="110706" y="56911"/>
                  </a:lnTo>
                  <a:lnTo>
                    <a:pt x="119726" y="50546"/>
                  </a:lnTo>
                  <a:lnTo>
                    <a:pt x="119726" y="44180"/>
                  </a:lnTo>
                  <a:lnTo>
                    <a:pt x="119726" y="38003"/>
                  </a:lnTo>
                  <a:lnTo>
                    <a:pt x="110706" y="31638"/>
                  </a:lnTo>
                  <a:lnTo>
                    <a:pt x="83097" y="19095"/>
                  </a:lnTo>
                  <a:lnTo>
                    <a:pt x="64510" y="12730"/>
                  </a:lnTo>
                  <a:lnTo>
                    <a:pt x="46195" y="6365"/>
                  </a:lnTo>
                  <a:lnTo>
                    <a:pt x="36902" y="1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Shape 100"/>
            <p:cNvSpPr/>
            <p:nvPr/>
          </p:nvSpPr>
          <p:spPr>
            <a:xfrm>
              <a:off x="1807575" y="5213400"/>
              <a:ext cx="6775" cy="29499"/>
            </a:xfrm>
            <a:custGeom>
              <a:pathLst>
                <a:path extrusionOk="0" h="120000" w="120000">
                  <a:moveTo>
                    <a:pt x="15055" y="101"/>
                  </a:moveTo>
                  <a:lnTo>
                    <a:pt x="442" y="10372"/>
                  </a:lnTo>
                  <a:lnTo>
                    <a:pt x="442" y="20644"/>
                  </a:lnTo>
                  <a:lnTo>
                    <a:pt x="15055" y="44644"/>
                  </a:lnTo>
                  <a:lnTo>
                    <a:pt x="45166" y="113084"/>
                  </a:lnTo>
                  <a:lnTo>
                    <a:pt x="59778" y="116542"/>
                  </a:lnTo>
                  <a:lnTo>
                    <a:pt x="89889" y="119898"/>
                  </a:lnTo>
                  <a:lnTo>
                    <a:pt x="104501" y="116542"/>
                  </a:lnTo>
                  <a:lnTo>
                    <a:pt x="119557" y="109627"/>
                  </a:lnTo>
                  <a:lnTo>
                    <a:pt x="74833" y="41186"/>
                  </a:lnTo>
                  <a:lnTo>
                    <a:pt x="59778" y="20644"/>
                  </a:lnTo>
                  <a:lnTo>
                    <a:pt x="45166" y="6915"/>
                  </a:lnTo>
                  <a:lnTo>
                    <a:pt x="15055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Shape 101"/>
            <p:cNvSpPr/>
            <p:nvPr/>
          </p:nvSpPr>
          <p:spPr>
            <a:xfrm>
              <a:off x="1807575" y="5201625"/>
              <a:ext cx="58100" cy="38749"/>
            </a:xfrm>
            <a:custGeom>
              <a:pathLst>
                <a:path extrusionOk="0" h="120000" w="120000">
                  <a:moveTo>
                    <a:pt x="97383" y="77"/>
                  </a:moveTo>
                  <a:lnTo>
                    <a:pt x="97383" y="2632"/>
                  </a:lnTo>
                  <a:lnTo>
                    <a:pt x="99139" y="5264"/>
                  </a:lnTo>
                  <a:lnTo>
                    <a:pt x="88709" y="2632"/>
                  </a:lnTo>
                  <a:lnTo>
                    <a:pt x="78278" y="5264"/>
                  </a:lnTo>
                  <a:lnTo>
                    <a:pt x="57418" y="7896"/>
                  </a:lnTo>
                  <a:lnTo>
                    <a:pt x="29586" y="15716"/>
                  </a:lnTo>
                  <a:lnTo>
                    <a:pt x="15697" y="18270"/>
                  </a:lnTo>
                  <a:lnTo>
                    <a:pt x="1755" y="26090"/>
                  </a:lnTo>
                  <a:lnTo>
                    <a:pt x="51" y="28722"/>
                  </a:lnTo>
                  <a:lnTo>
                    <a:pt x="51" y="31354"/>
                  </a:lnTo>
                  <a:lnTo>
                    <a:pt x="1755" y="33909"/>
                  </a:lnTo>
                  <a:lnTo>
                    <a:pt x="3511" y="33909"/>
                  </a:lnTo>
                  <a:lnTo>
                    <a:pt x="31342" y="28722"/>
                  </a:lnTo>
                  <a:lnTo>
                    <a:pt x="57418" y="23535"/>
                  </a:lnTo>
                  <a:lnTo>
                    <a:pt x="79982" y="20903"/>
                  </a:lnTo>
                  <a:lnTo>
                    <a:pt x="90413" y="18270"/>
                  </a:lnTo>
                  <a:lnTo>
                    <a:pt x="100843" y="15716"/>
                  </a:lnTo>
                  <a:lnTo>
                    <a:pt x="106058" y="33909"/>
                  </a:lnTo>
                  <a:lnTo>
                    <a:pt x="107814" y="52180"/>
                  </a:lnTo>
                  <a:lnTo>
                    <a:pt x="109569" y="91277"/>
                  </a:lnTo>
                  <a:lnTo>
                    <a:pt x="60877" y="101729"/>
                  </a:lnTo>
                  <a:lnTo>
                    <a:pt x="38261" y="104283"/>
                  </a:lnTo>
                  <a:lnTo>
                    <a:pt x="26127" y="109548"/>
                  </a:lnTo>
                  <a:lnTo>
                    <a:pt x="15697" y="114735"/>
                  </a:lnTo>
                  <a:lnTo>
                    <a:pt x="13941" y="117367"/>
                  </a:lnTo>
                  <a:lnTo>
                    <a:pt x="15697" y="119922"/>
                  </a:lnTo>
                  <a:lnTo>
                    <a:pt x="38261" y="119922"/>
                  </a:lnTo>
                  <a:lnTo>
                    <a:pt x="62633" y="114735"/>
                  </a:lnTo>
                  <a:lnTo>
                    <a:pt x="114784" y="104283"/>
                  </a:lnTo>
                  <a:lnTo>
                    <a:pt x="118244" y="101729"/>
                  </a:lnTo>
                  <a:lnTo>
                    <a:pt x="120000" y="96464"/>
                  </a:lnTo>
                  <a:lnTo>
                    <a:pt x="116540" y="75638"/>
                  </a:lnTo>
                  <a:lnTo>
                    <a:pt x="113029" y="54812"/>
                  </a:lnTo>
                  <a:lnTo>
                    <a:pt x="104354" y="15716"/>
                  </a:lnTo>
                  <a:lnTo>
                    <a:pt x="106058" y="13083"/>
                  </a:lnTo>
                  <a:lnTo>
                    <a:pt x="107814" y="13083"/>
                  </a:lnTo>
                  <a:lnTo>
                    <a:pt x="107814" y="10451"/>
                  </a:lnTo>
                  <a:lnTo>
                    <a:pt x="106058" y="7896"/>
                  </a:lnTo>
                  <a:lnTo>
                    <a:pt x="104354" y="5264"/>
                  </a:lnTo>
                  <a:lnTo>
                    <a:pt x="102598" y="5264"/>
                  </a:lnTo>
                  <a:lnTo>
                    <a:pt x="10084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Shape 102"/>
            <p:cNvSpPr/>
            <p:nvPr/>
          </p:nvSpPr>
          <p:spPr>
            <a:xfrm>
              <a:off x="1763825" y="5194050"/>
              <a:ext cx="18525" cy="11799"/>
            </a:xfrm>
            <a:custGeom>
              <a:pathLst>
                <a:path extrusionOk="0" h="120000" w="120000">
                  <a:moveTo>
                    <a:pt x="49068" y="254"/>
                  </a:moveTo>
                  <a:lnTo>
                    <a:pt x="32712" y="25932"/>
                  </a:lnTo>
                  <a:lnTo>
                    <a:pt x="21862" y="51610"/>
                  </a:lnTo>
                  <a:lnTo>
                    <a:pt x="5506" y="77288"/>
                  </a:lnTo>
                  <a:lnTo>
                    <a:pt x="0" y="85677"/>
                  </a:lnTo>
                  <a:lnTo>
                    <a:pt x="0" y="102966"/>
                  </a:lnTo>
                  <a:lnTo>
                    <a:pt x="0" y="120000"/>
                  </a:lnTo>
                  <a:lnTo>
                    <a:pt x="10850" y="120000"/>
                  </a:lnTo>
                  <a:lnTo>
                    <a:pt x="27206" y="111355"/>
                  </a:lnTo>
                  <a:lnTo>
                    <a:pt x="38218" y="85677"/>
                  </a:lnTo>
                  <a:lnTo>
                    <a:pt x="59919" y="51610"/>
                  </a:lnTo>
                  <a:lnTo>
                    <a:pt x="81781" y="85677"/>
                  </a:lnTo>
                  <a:lnTo>
                    <a:pt x="103643" y="111355"/>
                  </a:lnTo>
                  <a:lnTo>
                    <a:pt x="114493" y="111355"/>
                  </a:lnTo>
                  <a:lnTo>
                    <a:pt x="120000" y="102966"/>
                  </a:lnTo>
                  <a:lnTo>
                    <a:pt x="120000" y="85677"/>
                  </a:lnTo>
                  <a:lnTo>
                    <a:pt x="92631" y="60000"/>
                  </a:lnTo>
                  <a:lnTo>
                    <a:pt x="65425" y="25932"/>
                  </a:lnTo>
                  <a:lnTo>
                    <a:pt x="65425" y="17288"/>
                  </a:lnTo>
                  <a:lnTo>
                    <a:pt x="65425" y="8644"/>
                  </a:lnTo>
                  <a:lnTo>
                    <a:pt x="54574" y="2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>
              <a:off x="1695625" y="4910400"/>
              <a:ext cx="62324" cy="41275"/>
            </a:xfrm>
            <a:custGeom>
              <a:pathLst>
                <a:path extrusionOk="0" h="120000" w="120000">
                  <a:moveTo>
                    <a:pt x="82695" y="0"/>
                  </a:moveTo>
                  <a:lnTo>
                    <a:pt x="55162" y="4942"/>
                  </a:lnTo>
                  <a:lnTo>
                    <a:pt x="29217" y="14682"/>
                  </a:lnTo>
                  <a:lnTo>
                    <a:pt x="4909" y="26965"/>
                  </a:lnTo>
                  <a:lnTo>
                    <a:pt x="4909" y="29364"/>
                  </a:lnTo>
                  <a:lnTo>
                    <a:pt x="1684" y="26965"/>
                  </a:lnTo>
                  <a:lnTo>
                    <a:pt x="48" y="31835"/>
                  </a:lnTo>
                  <a:lnTo>
                    <a:pt x="3273" y="53858"/>
                  </a:lnTo>
                  <a:lnTo>
                    <a:pt x="6546" y="75881"/>
                  </a:lnTo>
                  <a:lnTo>
                    <a:pt x="8134" y="97904"/>
                  </a:lnTo>
                  <a:lnTo>
                    <a:pt x="12996" y="117456"/>
                  </a:lnTo>
                  <a:lnTo>
                    <a:pt x="14632" y="119927"/>
                  </a:lnTo>
                  <a:lnTo>
                    <a:pt x="16269" y="119927"/>
                  </a:lnTo>
                  <a:lnTo>
                    <a:pt x="17858" y="117456"/>
                  </a:lnTo>
                  <a:lnTo>
                    <a:pt x="19494" y="115057"/>
                  </a:lnTo>
                  <a:lnTo>
                    <a:pt x="16269" y="90563"/>
                  </a:lnTo>
                  <a:lnTo>
                    <a:pt x="11407" y="68540"/>
                  </a:lnTo>
                  <a:lnTo>
                    <a:pt x="9771" y="48988"/>
                  </a:lnTo>
                  <a:lnTo>
                    <a:pt x="4909" y="31835"/>
                  </a:lnTo>
                  <a:lnTo>
                    <a:pt x="17858" y="29364"/>
                  </a:lnTo>
                  <a:lnTo>
                    <a:pt x="30854" y="26965"/>
                  </a:lnTo>
                  <a:lnTo>
                    <a:pt x="55162" y="22023"/>
                  </a:lnTo>
                  <a:lnTo>
                    <a:pt x="79470" y="14682"/>
                  </a:lnTo>
                  <a:lnTo>
                    <a:pt x="105367" y="14682"/>
                  </a:lnTo>
                  <a:lnTo>
                    <a:pt x="105367" y="26965"/>
                  </a:lnTo>
                  <a:lnTo>
                    <a:pt x="105367" y="39176"/>
                  </a:lnTo>
                  <a:lnTo>
                    <a:pt x="107003" y="66069"/>
                  </a:lnTo>
                  <a:lnTo>
                    <a:pt x="111865" y="93034"/>
                  </a:lnTo>
                  <a:lnTo>
                    <a:pt x="89193" y="97904"/>
                  </a:lnTo>
                  <a:lnTo>
                    <a:pt x="66474" y="102774"/>
                  </a:lnTo>
                  <a:lnTo>
                    <a:pt x="42166" y="105245"/>
                  </a:lnTo>
                  <a:lnTo>
                    <a:pt x="30854" y="107716"/>
                  </a:lnTo>
                  <a:lnTo>
                    <a:pt x="19494" y="112586"/>
                  </a:lnTo>
                  <a:lnTo>
                    <a:pt x="29217" y="117456"/>
                  </a:lnTo>
                  <a:lnTo>
                    <a:pt x="40577" y="117456"/>
                  </a:lnTo>
                  <a:lnTo>
                    <a:pt x="60024" y="115057"/>
                  </a:lnTo>
                  <a:lnTo>
                    <a:pt x="87557" y="112586"/>
                  </a:lnTo>
                  <a:lnTo>
                    <a:pt x="102141" y="107716"/>
                  </a:lnTo>
                  <a:lnTo>
                    <a:pt x="115090" y="100375"/>
                  </a:lnTo>
                  <a:lnTo>
                    <a:pt x="118363" y="100375"/>
                  </a:lnTo>
                  <a:lnTo>
                    <a:pt x="119951" y="97904"/>
                  </a:lnTo>
                  <a:lnTo>
                    <a:pt x="119951" y="95433"/>
                  </a:lnTo>
                  <a:lnTo>
                    <a:pt x="113501" y="46517"/>
                  </a:lnTo>
                  <a:lnTo>
                    <a:pt x="111865" y="29364"/>
                  </a:lnTo>
                  <a:lnTo>
                    <a:pt x="110228" y="12283"/>
                  </a:lnTo>
                  <a:lnTo>
                    <a:pt x="111865" y="9812"/>
                  </a:lnTo>
                  <a:lnTo>
                    <a:pt x="111865" y="7341"/>
                  </a:lnTo>
                  <a:lnTo>
                    <a:pt x="110228" y="2471"/>
                  </a:lnTo>
                  <a:lnTo>
                    <a:pt x="108640" y="2471"/>
                  </a:lnTo>
                  <a:lnTo>
                    <a:pt x="82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Shape 104"/>
            <p:cNvSpPr/>
            <p:nvPr/>
          </p:nvSpPr>
          <p:spPr>
            <a:xfrm>
              <a:off x="1744450" y="5182275"/>
              <a:ext cx="58100" cy="68199"/>
            </a:xfrm>
            <a:custGeom>
              <a:pathLst>
                <a:path extrusionOk="0" h="120000" w="120000">
                  <a:moveTo>
                    <a:pt x="93924" y="0"/>
                  </a:moveTo>
                  <a:lnTo>
                    <a:pt x="69552" y="2991"/>
                  </a:lnTo>
                  <a:lnTo>
                    <a:pt x="45232" y="7434"/>
                  </a:lnTo>
                  <a:lnTo>
                    <a:pt x="24371" y="11876"/>
                  </a:lnTo>
                  <a:lnTo>
                    <a:pt x="5266" y="16319"/>
                  </a:lnTo>
                  <a:lnTo>
                    <a:pt x="3511" y="14824"/>
                  </a:lnTo>
                  <a:lnTo>
                    <a:pt x="3511" y="13328"/>
                  </a:lnTo>
                  <a:lnTo>
                    <a:pt x="1755" y="14824"/>
                  </a:lnTo>
                  <a:lnTo>
                    <a:pt x="51" y="26656"/>
                  </a:lnTo>
                  <a:lnTo>
                    <a:pt x="1755" y="38533"/>
                  </a:lnTo>
                  <a:lnTo>
                    <a:pt x="5266" y="62199"/>
                  </a:lnTo>
                  <a:lnTo>
                    <a:pt x="10481" y="90351"/>
                  </a:lnTo>
                  <a:lnTo>
                    <a:pt x="13941" y="103680"/>
                  </a:lnTo>
                  <a:lnTo>
                    <a:pt x="17401" y="118504"/>
                  </a:lnTo>
                  <a:lnTo>
                    <a:pt x="19156" y="119956"/>
                  </a:lnTo>
                  <a:lnTo>
                    <a:pt x="22616" y="119956"/>
                  </a:lnTo>
                  <a:lnTo>
                    <a:pt x="24371" y="118504"/>
                  </a:lnTo>
                  <a:lnTo>
                    <a:pt x="26127" y="115513"/>
                  </a:lnTo>
                  <a:lnTo>
                    <a:pt x="24371" y="103680"/>
                  </a:lnTo>
                  <a:lnTo>
                    <a:pt x="22616" y="90351"/>
                  </a:lnTo>
                  <a:lnTo>
                    <a:pt x="17401" y="65190"/>
                  </a:lnTo>
                  <a:lnTo>
                    <a:pt x="26127" y="66642"/>
                  </a:lnTo>
                  <a:lnTo>
                    <a:pt x="36557" y="65190"/>
                  </a:lnTo>
                  <a:lnTo>
                    <a:pt x="57418" y="63695"/>
                  </a:lnTo>
                  <a:lnTo>
                    <a:pt x="79982" y="62199"/>
                  </a:lnTo>
                  <a:lnTo>
                    <a:pt x="92168" y="60747"/>
                  </a:lnTo>
                  <a:lnTo>
                    <a:pt x="104354" y="59252"/>
                  </a:lnTo>
                  <a:lnTo>
                    <a:pt x="106058" y="78519"/>
                  </a:lnTo>
                  <a:lnTo>
                    <a:pt x="107814" y="87404"/>
                  </a:lnTo>
                  <a:lnTo>
                    <a:pt x="111273" y="96290"/>
                  </a:lnTo>
                  <a:lnTo>
                    <a:pt x="90413" y="99237"/>
                  </a:lnTo>
                  <a:lnTo>
                    <a:pt x="71308" y="102184"/>
                  </a:lnTo>
                  <a:lnTo>
                    <a:pt x="48691" y="106627"/>
                  </a:lnTo>
                  <a:lnTo>
                    <a:pt x="36557" y="109618"/>
                  </a:lnTo>
                  <a:lnTo>
                    <a:pt x="26127" y="112565"/>
                  </a:lnTo>
                  <a:lnTo>
                    <a:pt x="26127" y="114061"/>
                  </a:lnTo>
                  <a:lnTo>
                    <a:pt x="26127" y="115513"/>
                  </a:lnTo>
                  <a:lnTo>
                    <a:pt x="38261" y="114061"/>
                  </a:lnTo>
                  <a:lnTo>
                    <a:pt x="48691" y="114061"/>
                  </a:lnTo>
                  <a:lnTo>
                    <a:pt x="71308" y="109618"/>
                  </a:lnTo>
                  <a:lnTo>
                    <a:pt x="92168" y="106627"/>
                  </a:lnTo>
                  <a:lnTo>
                    <a:pt x="113029" y="102184"/>
                  </a:lnTo>
                  <a:lnTo>
                    <a:pt x="114784" y="105175"/>
                  </a:lnTo>
                  <a:lnTo>
                    <a:pt x="118244" y="105175"/>
                  </a:lnTo>
                  <a:lnTo>
                    <a:pt x="118244" y="100733"/>
                  </a:lnTo>
                  <a:lnTo>
                    <a:pt x="120000" y="99237"/>
                  </a:lnTo>
                  <a:lnTo>
                    <a:pt x="118244" y="97741"/>
                  </a:lnTo>
                  <a:lnTo>
                    <a:pt x="118244" y="87404"/>
                  </a:lnTo>
                  <a:lnTo>
                    <a:pt x="116488" y="77023"/>
                  </a:lnTo>
                  <a:lnTo>
                    <a:pt x="113029" y="57756"/>
                  </a:lnTo>
                  <a:lnTo>
                    <a:pt x="109569" y="31099"/>
                  </a:lnTo>
                  <a:lnTo>
                    <a:pt x="106058" y="16319"/>
                  </a:lnTo>
                  <a:lnTo>
                    <a:pt x="100843" y="4442"/>
                  </a:lnTo>
                  <a:lnTo>
                    <a:pt x="99139" y="4442"/>
                  </a:lnTo>
                  <a:lnTo>
                    <a:pt x="99139" y="16319"/>
                  </a:lnTo>
                  <a:lnTo>
                    <a:pt x="99139" y="28152"/>
                  </a:lnTo>
                  <a:lnTo>
                    <a:pt x="102598" y="50366"/>
                  </a:lnTo>
                  <a:lnTo>
                    <a:pt x="102598" y="53313"/>
                  </a:lnTo>
                  <a:lnTo>
                    <a:pt x="92168" y="51862"/>
                  </a:lnTo>
                  <a:lnTo>
                    <a:pt x="78278" y="53313"/>
                  </a:lnTo>
                  <a:lnTo>
                    <a:pt x="55662" y="54809"/>
                  </a:lnTo>
                  <a:lnTo>
                    <a:pt x="36557" y="56304"/>
                  </a:lnTo>
                  <a:lnTo>
                    <a:pt x="26127" y="57756"/>
                  </a:lnTo>
                  <a:lnTo>
                    <a:pt x="15697" y="62199"/>
                  </a:lnTo>
                  <a:lnTo>
                    <a:pt x="15697" y="60747"/>
                  </a:lnTo>
                  <a:lnTo>
                    <a:pt x="12185" y="41480"/>
                  </a:lnTo>
                  <a:lnTo>
                    <a:pt x="10481" y="31099"/>
                  </a:lnTo>
                  <a:lnTo>
                    <a:pt x="6970" y="22214"/>
                  </a:lnTo>
                  <a:lnTo>
                    <a:pt x="29586" y="19266"/>
                  </a:lnTo>
                  <a:lnTo>
                    <a:pt x="52203" y="14824"/>
                  </a:lnTo>
                  <a:lnTo>
                    <a:pt x="74767" y="10381"/>
                  </a:lnTo>
                  <a:lnTo>
                    <a:pt x="95628" y="5938"/>
                  </a:lnTo>
                  <a:lnTo>
                    <a:pt x="97383" y="4442"/>
                  </a:lnTo>
                  <a:lnTo>
                    <a:pt x="97383" y="1495"/>
                  </a:lnTo>
                  <a:lnTo>
                    <a:pt x="956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Shape 105"/>
            <p:cNvSpPr/>
            <p:nvPr/>
          </p:nvSpPr>
          <p:spPr>
            <a:xfrm>
              <a:off x="1768875" y="5223500"/>
              <a:ext cx="17700" cy="11825"/>
            </a:xfrm>
            <a:custGeom>
              <a:pathLst>
                <a:path extrusionOk="0" h="120000" w="120000">
                  <a:moveTo>
                    <a:pt x="96949" y="253"/>
                  </a:moveTo>
                  <a:lnTo>
                    <a:pt x="57118" y="77124"/>
                  </a:lnTo>
                  <a:lnTo>
                    <a:pt x="40000" y="51501"/>
                  </a:lnTo>
                  <a:lnTo>
                    <a:pt x="17118" y="25877"/>
                  </a:lnTo>
                  <a:lnTo>
                    <a:pt x="11355" y="17251"/>
                  </a:lnTo>
                  <a:lnTo>
                    <a:pt x="0" y="25877"/>
                  </a:lnTo>
                  <a:lnTo>
                    <a:pt x="0" y="34503"/>
                  </a:lnTo>
                  <a:lnTo>
                    <a:pt x="0" y="51501"/>
                  </a:lnTo>
                  <a:lnTo>
                    <a:pt x="22881" y="85750"/>
                  </a:lnTo>
                  <a:lnTo>
                    <a:pt x="40000" y="111374"/>
                  </a:lnTo>
                  <a:lnTo>
                    <a:pt x="51355" y="119746"/>
                  </a:lnTo>
                  <a:lnTo>
                    <a:pt x="62711" y="111374"/>
                  </a:lnTo>
                  <a:lnTo>
                    <a:pt x="68474" y="111374"/>
                  </a:lnTo>
                  <a:lnTo>
                    <a:pt x="74237" y="102748"/>
                  </a:lnTo>
                  <a:lnTo>
                    <a:pt x="96949" y="68498"/>
                  </a:lnTo>
                  <a:lnTo>
                    <a:pt x="119830" y="34503"/>
                  </a:lnTo>
                  <a:lnTo>
                    <a:pt x="119830" y="17251"/>
                  </a:lnTo>
                  <a:lnTo>
                    <a:pt x="119830" y="2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>
              <a:off x="1688900" y="5216775"/>
              <a:ext cx="58100" cy="40424"/>
            </a:xfrm>
            <a:custGeom>
              <a:pathLst>
                <a:path extrusionOk="0" h="120000" w="120000">
                  <a:moveTo>
                    <a:pt x="99139" y="20037"/>
                  </a:moveTo>
                  <a:lnTo>
                    <a:pt x="104354" y="57513"/>
                  </a:lnTo>
                  <a:lnTo>
                    <a:pt x="109569" y="87495"/>
                  </a:lnTo>
                  <a:lnTo>
                    <a:pt x="99139" y="87495"/>
                  </a:lnTo>
                  <a:lnTo>
                    <a:pt x="88709" y="90018"/>
                  </a:lnTo>
                  <a:lnTo>
                    <a:pt x="66092" y="94990"/>
                  </a:lnTo>
                  <a:lnTo>
                    <a:pt x="41772" y="99962"/>
                  </a:lnTo>
                  <a:lnTo>
                    <a:pt x="27831" y="102486"/>
                  </a:lnTo>
                  <a:lnTo>
                    <a:pt x="15697" y="109981"/>
                  </a:lnTo>
                  <a:lnTo>
                    <a:pt x="12185" y="69981"/>
                  </a:lnTo>
                  <a:lnTo>
                    <a:pt x="10481" y="52541"/>
                  </a:lnTo>
                  <a:lnTo>
                    <a:pt x="8726" y="42523"/>
                  </a:lnTo>
                  <a:lnTo>
                    <a:pt x="6970" y="35027"/>
                  </a:lnTo>
                  <a:lnTo>
                    <a:pt x="17401" y="37551"/>
                  </a:lnTo>
                  <a:lnTo>
                    <a:pt x="29586" y="37551"/>
                  </a:lnTo>
                  <a:lnTo>
                    <a:pt x="52203" y="32504"/>
                  </a:lnTo>
                  <a:lnTo>
                    <a:pt x="74767" y="30055"/>
                  </a:lnTo>
                  <a:lnTo>
                    <a:pt x="86953" y="25009"/>
                  </a:lnTo>
                  <a:lnTo>
                    <a:pt x="99139" y="20037"/>
                  </a:lnTo>
                  <a:close/>
                  <a:moveTo>
                    <a:pt x="99139" y="74"/>
                  </a:moveTo>
                  <a:lnTo>
                    <a:pt x="97383" y="2523"/>
                  </a:lnTo>
                  <a:lnTo>
                    <a:pt x="97383" y="5046"/>
                  </a:lnTo>
                  <a:lnTo>
                    <a:pt x="97383" y="10018"/>
                  </a:lnTo>
                  <a:lnTo>
                    <a:pt x="78278" y="15064"/>
                  </a:lnTo>
                  <a:lnTo>
                    <a:pt x="57418" y="20037"/>
                  </a:lnTo>
                  <a:lnTo>
                    <a:pt x="31342" y="22560"/>
                  </a:lnTo>
                  <a:lnTo>
                    <a:pt x="19156" y="25009"/>
                  </a:lnTo>
                  <a:lnTo>
                    <a:pt x="5266" y="30055"/>
                  </a:lnTo>
                  <a:lnTo>
                    <a:pt x="3511" y="30055"/>
                  </a:lnTo>
                  <a:lnTo>
                    <a:pt x="1755" y="32504"/>
                  </a:lnTo>
                  <a:lnTo>
                    <a:pt x="51" y="40000"/>
                  </a:lnTo>
                  <a:lnTo>
                    <a:pt x="51" y="47495"/>
                  </a:lnTo>
                  <a:lnTo>
                    <a:pt x="1755" y="65009"/>
                  </a:lnTo>
                  <a:lnTo>
                    <a:pt x="6970" y="114953"/>
                  </a:lnTo>
                  <a:lnTo>
                    <a:pt x="8726" y="119999"/>
                  </a:lnTo>
                  <a:lnTo>
                    <a:pt x="15697" y="119999"/>
                  </a:lnTo>
                  <a:lnTo>
                    <a:pt x="17401" y="114953"/>
                  </a:lnTo>
                  <a:lnTo>
                    <a:pt x="38261" y="114953"/>
                  </a:lnTo>
                  <a:lnTo>
                    <a:pt x="60877" y="109981"/>
                  </a:lnTo>
                  <a:lnTo>
                    <a:pt x="86953" y="105009"/>
                  </a:lnTo>
                  <a:lnTo>
                    <a:pt x="99139" y="99962"/>
                  </a:lnTo>
                  <a:lnTo>
                    <a:pt x="111273" y="94990"/>
                  </a:lnTo>
                  <a:lnTo>
                    <a:pt x="116488" y="105009"/>
                  </a:lnTo>
                  <a:lnTo>
                    <a:pt x="118244" y="107458"/>
                  </a:lnTo>
                  <a:lnTo>
                    <a:pt x="120000" y="105009"/>
                  </a:lnTo>
                  <a:lnTo>
                    <a:pt x="120000" y="92467"/>
                  </a:lnTo>
                  <a:lnTo>
                    <a:pt x="118244" y="80000"/>
                  </a:lnTo>
                  <a:lnTo>
                    <a:pt x="113029" y="57513"/>
                  </a:lnTo>
                  <a:lnTo>
                    <a:pt x="106058" y="17513"/>
                  </a:lnTo>
                  <a:lnTo>
                    <a:pt x="106058" y="15064"/>
                  </a:lnTo>
                  <a:lnTo>
                    <a:pt x="106058" y="12541"/>
                  </a:lnTo>
                  <a:lnTo>
                    <a:pt x="104354" y="10018"/>
                  </a:lnTo>
                  <a:lnTo>
                    <a:pt x="102598" y="10018"/>
                  </a:lnTo>
                  <a:lnTo>
                    <a:pt x="100843" y="2523"/>
                  </a:lnTo>
                  <a:lnTo>
                    <a:pt x="100843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Shape 107"/>
            <p:cNvSpPr/>
            <p:nvPr/>
          </p:nvSpPr>
          <p:spPr>
            <a:xfrm>
              <a:off x="1737725" y="4941550"/>
              <a:ext cx="90074" cy="58100"/>
            </a:xfrm>
            <a:custGeom>
              <a:pathLst>
                <a:path extrusionOk="0" h="120000" w="120000">
                  <a:moveTo>
                    <a:pt x="104279" y="8674"/>
                  </a:moveTo>
                  <a:lnTo>
                    <a:pt x="108776" y="50395"/>
                  </a:lnTo>
                  <a:lnTo>
                    <a:pt x="113272" y="92168"/>
                  </a:lnTo>
                  <a:lnTo>
                    <a:pt x="61681" y="102598"/>
                  </a:lnTo>
                  <a:lnTo>
                    <a:pt x="37002" y="107814"/>
                  </a:lnTo>
                  <a:lnTo>
                    <a:pt x="11223" y="114733"/>
                  </a:lnTo>
                  <a:lnTo>
                    <a:pt x="11223" y="113029"/>
                  </a:lnTo>
                  <a:lnTo>
                    <a:pt x="11223" y="104302"/>
                  </a:lnTo>
                  <a:lnTo>
                    <a:pt x="10091" y="93872"/>
                  </a:lnTo>
                  <a:lnTo>
                    <a:pt x="6727" y="73012"/>
                  </a:lnTo>
                  <a:lnTo>
                    <a:pt x="5628" y="52151"/>
                  </a:lnTo>
                  <a:lnTo>
                    <a:pt x="4496" y="29535"/>
                  </a:lnTo>
                  <a:lnTo>
                    <a:pt x="29175" y="24320"/>
                  </a:lnTo>
                  <a:lnTo>
                    <a:pt x="53821" y="19104"/>
                  </a:lnTo>
                  <a:lnTo>
                    <a:pt x="79633" y="12185"/>
                  </a:lnTo>
                  <a:lnTo>
                    <a:pt x="104279" y="8674"/>
                  </a:lnTo>
                  <a:close/>
                  <a:moveTo>
                    <a:pt x="104279" y="0"/>
                  </a:moveTo>
                  <a:lnTo>
                    <a:pt x="78501" y="3459"/>
                  </a:lnTo>
                  <a:lnTo>
                    <a:pt x="52722" y="8674"/>
                  </a:lnTo>
                  <a:lnTo>
                    <a:pt x="28043" y="15645"/>
                  </a:lnTo>
                  <a:lnTo>
                    <a:pt x="3363" y="24320"/>
                  </a:lnTo>
                  <a:lnTo>
                    <a:pt x="2264" y="24320"/>
                  </a:lnTo>
                  <a:lnTo>
                    <a:pt x="1132" y="26075"/>
                  </a:lnTo>
                  <a:lnTo>
                    <a:pt x="0" y="27831"/>
                  </a:lnTo>
                  <a:lnTo>
                    <a:pt x="0" y="50395"/>
                  </a:lnTo>
                  <a:lnTo>
                    <a:pt x="2264" y="74767"/>
                  </a:lnTo>
                  <a:lnTo>
                    <a:pt x="3363" y="95628"/>
                  </a:lnTo>
                  <a:lnTo>
                    <a:pt x="5628" y="106058"/>
                  </a:lnTo>
                  <a:lnTo>
                    <a:pt x="8992" y="114733"/>
                  </a:lnTo>
                  <a:lnTo>
                    <a:pt x="10091" y="116488"/>
                  </a:lnTo>
                  <a:lnTo>
                    <a:pt x="10091" y="118244"/>
                  </a:lnTo>
                  <a:lnTo>
                    <a:pt x="11223" y="119948"/>
                  </a:lnTo>
                  <a:lnTo>
                    <a:pt x="37002" y="119948"/>
                  </a:lnTo>
                  <a:lnTo>
                    <a:pt x="62814" y="116488"/>
                  </a:lnTo>
                  <a:lnTo>
                    <a:pt x="89725" y="111273"/>
                  </a:lnTo>
                  <a:lnTo>
                    <a:pt x="114371" y="102598"/>
                  </a:lnTo>
                  <a:lnTo>
                    <a:pt x="115503" y="104302"/>
                  </a:lnTo>
                  <a:lnTo>
                    <a:pt x="117735" y="102598"/>
                  </a:lnTo>
                  <a:lnTo>
                    <a:pt x="118867" y="100843"/>
                  </a:lnTo>
                  <a:lnTo>
                    <a:pt x="120000" y="99087"/>
                  </a:lnTo>
                  <a:lnTo>
                    <a:pt x="114371" y="50395"/>
                  </a:lnTo>
                  <a:lnTo>
                    <a:pt x="108776" y="3459"/>
                  </a:lnTo>
                  <a:lnTo>
                    <a:pt x="107643" y="1755"/>
                  </a:lnTo>
                  <a:lnTo>
                    <a:pt x="1076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Shape 108"/>
            <p:cNvSpPr/>
            <p:nvPr/>
          </p:nvSpPr>
          <p:spPr>
            <a:xfrm>
              <a:off x="1789900" y="4970150"/>
              <a:ext cx="23599" cy="16025"/>
            </a:xfrm>
            <a:custGeom>
              <a:pathLst>
                <a:path extrusionOk="0" h="120000" w="120000">
                  <a:moveTo>
                    <a:pt x="25805" y="187"/>
                  </a:moveTo>
                  <a:lnTo>
                    <a:pt x="12966" y="12730"/>
                  </a:lnTo>
                  <a:lnTo>
                    <a:pt x="8644" y="31638"/>
                  </a:lnTo>
                  <a:lnTo>
                    <a:pt x="127" y="69453"/>
                  </a:lnTo>
                  <a:lnTo>
                    <a:pt x="127" y="75819"/>
                  </a:lnTo>
                  <a:lnTo>
                    <a:pt x="4322" y="88361"/>
                  </a:lnTo>
                  <a:lnTo>
                    <a:pt x="42838" y="120000"/>
                  </a:lnTo>
                  <a:lnTo>
                    <a:pt x="51483" y="120000"/>
                  </a:lnTo>
                  <a:lnTo>
                    <a:pt x="60000" y="113634"/>
                  </a:lnTo>
                  <a:lnTo>
                    <a:pt x="60000" y="107269"/>
                  </a:lnTo>
                  <a:lnTo>
                    <a:pt x="55677" y="94726"/>
                  </a:lnTo>
                  <a:lnTo>
                    <a:pt x="34322" y="75819"/>
                  </a:lnTo>
                  <a:lnTo>
                    <a:pt x="72838" y="63276"/>
                  </a:lnTo>
                  <a:lnTo>
                    <a:pt x="111355" y="44368"/>
                  </a:lnTo>
                  <a:lnTo>
                    <a:pt x="115677" y="38003"/>
                  </a:lnTo>
                  <a:lnTo>
                    <a:pt x="119872" y="25460"/>
                  </a:lnTo>
                  <a:lnTo>
                    <a:pt x="115677" y="19095"/>
                  </a:lnTo>
                  <a:lnTo>
                    <a:pt x="107033" y="12730"/>
                  </a:lnTo>
                  <a:lnTo>
                    <a:pt x="68516" y="31638"/>
                  </a:lnTo>
                  <a:lnTo>
                    <a:pt x="25805" y="50546"/>
                  </a:lnTo>
                  <a:lnTo>
                    <a:pt x="38644" y="19095"/>
                  </a:lnTo>
                  <a:lnTo>
                    <a:pt x="42838" y="12730"/>
                  </a:lnTo>
                  <a:lnTo>
                    <a:pt x="38644" y="1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Shape 109"/>
            <p:cNvSpPr/>
            <p:nvPr/>
          </p:nvSpPr>
          <p:spPr>
            <a:xfrm>
              <a:off x="1758750" y="4901975"/>
              <a:ext cx="58949" cy="41275"/>
            </a:xfrm>
            <a:custGeom>
              <a:pathLst>
                <a:path extrusionOk="0" h="120000" w="120000">
                  <a:moveTo>
                    <a:pt x="109720" y="72"/>
                  </a:moveTo>
                  <a:lnTo>
                    <a:pt x="109720" y="2471"/>
                  </a:lnTo>
                  <a:lnTo>
                    <a:pt x="85699" y="2471"/>
                  </a:lnTo>
                  <a:lnTo>
                    <a:pt x="61730" y="7413"/>
                  </a:lnTo>
                  <a:lnTo>
                    <a:pt x="32620" y="12283"/>
                  </a:lnTo>
                  <a:lnTo>
                    <a:pt x="5190" y="22095"/>
                  </a:lnTo>
                  <a:lnTo>
                    <a:pt x="3460" y="19624"/>
                  </a:lnTo>
                  <a:lnTo>
                    <a:pt x="1781" y="19624"/>
                  </a:lnTo>
                  <a:lnTo>
                    <a:pt x="50" y="22095"/>
                  </a:lnTo>
                  <a:lnTo>
                    <a:pt x="50" y="24494"/>
                  </a:lnTo>
                  <a:lnTo>
                    <a:pt x="1781" y="68540"/>
                  </a:lnTo>
                  <a:lnTo>
                    <a:pt x="6921" y="115057"/>
                  </a:lnTo>
                  <a:lnTo>
                    <a:pt x="8600" y="117528"/>
                  </a:lnTo>
                  <a:lnTo>
                    <a:pt x="10330" y="119927"/>
                  </a:lnTo>
                  <a:lnTo>
                    <a:pt x="13740" y="117528"/>
                  </a:lnTo>
                  <a:lnTo>
                    <a:pt x="13740" y="112586"/>
                  </a:lnTo>
                  <a:lnTo>
                    <a:pt x="12061" y="71011"/>
                  </a:lnTo>
                  <a:lnTo>
                    <a:pt x="6921" y="29436"/>
                  </a:lnTo>
                  <a:lnTo>
                    <a:pt x="34300" y="24494"/>
                  </a:lnTo>
                  <a:lnTo>
                    <a:pt x="61730" y="19624"/>
                  </a:lnTo>
                  <a:lnTo>
                    <a:pt x="85699" y="14754"/>
                  </a:lnTo>
                  <a:lnTo>
                    <a:pt x="97709" y="12283"/>
                  </a:lnTo>
                  <a:lnTo>
                    <a:pt x="107989" y="7413"/>
                  </a:lnTo>
                  <a:lnTo>
                    <a:pt x="107989" y="26965"/>
                  </a:lnTo>
                  <a:lnTo>
                    <a:pt x="109720" y="46517"/>
                  </a:lnTo>
                  <a:lnTo>
                    <a:pt x="113129" y="83222"/>
                  </a:lnTo>
                  <a:lnTo>
                    <a:pt x="89160" y="88164"/>
                  </a:lnTo>
                  <a:lnTo>
                    <a:pt x="65139" y="93034"/>
                  </a:lnTo>
                  <a:lnTo>
                    <a:pt x="42900" y="97904"/>
                  </a:lnTo>
                  <a:lnTo>
                    <a:pt x="32620" y="102846"/>
                  </a:lnTo>
                  <a:lnTo>
                    <a:pt x="20610" y="107716"/>
                  </a:lnTo>
                  <a:lnTo>
                    <a:pt x="22340" y="107716"/>
                  </a:lnTo>
                  <a:lnTo>
                    <a:pt x="32620" y="110187"/>
                  </a:lnTo>
                  <a:lnTo>
                    <a:pt x="42900" y="110187"/>
                  </a:lnTo>
                  <a:lnTo>
                    <a:pt x="65139" y="105245"/>
                  </a:lnTo>
                  <a:lnTo>
                    <a:pt x="89160" y="100375"/>
                  </a:lnTo>
                  <a:lnTo>
                    <a:pt x="111399" y="93034"/>
                  </a:lnTo>
                  <a:lnTo>
                    <a:pt x="111399" y="95505"/>
                  </a:lnTo>
                  <a:lnTo>
                    <a:pt x="113129" y="97904"/>
                  </a:lnTo>
                  <a:lnTo>
                    <a:pt x="116539" y="97904"/>
                  </a:lnTo>
                  <a:lnTo>
                    <a:pt x="118269" y="95505"/>
                  </a:lnTo>
                  <a:lnTo>
                    <a:pt x="120000" y="93034"/>
                  </a:lnTo>
                  <a:lnTo>
                    <a:pt x="120000" y="88164"/>
                  </a:lnTo>
                  <a:lnTo>
                    <a:pt x="120000" y="85693"/>
                  </a:lnTo>
                  <a:lnTo>
                    <a:pt x="118269" y="41647"/>
                  </a:lnTo>
                  <a:lnTo>
                    <a:pt x="114860" y="22095"/>
                  </a:lnTo>
                  <a:lnTo>
                    <a:pt x="111399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Shape 110"/>
            <p:cNvSpPr/>
            <p:nvPr/>
          </p:nvSpPr>
          <p:spPr>
            <a:xfrm>
              <a:off x="1804225" y="5028225"/>
              <a:ext cx="22749" cy="21075"/>
            </a:xfrm>
            <a:custGeom>
              <a:pathLst>
                <a:path extrusionOk="0" h="120000" w="120000">
                  <a:moveTo>
                    <a:pt x="97714" y="142"/>
                  </a:moveTo>
                  <a:lnTo>
                    <a:pt x="93230" y="4982"/>
                  </a:lnTo>
                  <a:lnTo>
                    <a:pt x="93230" y="14519"/>
                  </a:lnTo>
                  <a:lnTo>
                    <a:pt x="97714" y="28896"/>
                  </a:lnTo>
                  <a:lnTo>
                    <a:pt x="93230" y="43274"/>
                  </a:lnTo>
                  <a:lnTo>
                    <a:pt x="84395" y="52811"/>
                  </a:lnTo>
                  <a:lnTo>
                    <a:pt x="71076" y="62491"/>
                  </a:lnTo>
                  <a:lnTo>
                    <a:pt x="57758" y="67188"/>
                  </a:lnTo>
                  <a:lnTo>
                    <a:pt x="44439" y="67188"/>
                  </a:lnTo>
                  <a:lnTo>
                    <a:pt x="44439" y="57651"/>
                  </a:lnTo>
                  <a:lnTo>
                    <a:pt x="44439" y="48113"/>
                  </a:lnTo>
                  <a:lnTo>
                    <a:pt x="44439" y="38434"/>
                  </a:lnTo>
                  <a:lnTo>
                    <a:pt x="44439" y="33736"/>
                  </a:lnTo>
                  <a:lnTo>
                    <a:pt x="35472" y="33736"/>
                  </a:lnTo>
                  <a:lnTo>
                    <a:pt x="22153" y="48113"/>
                  </a:lnTo>
                  <a:lnTo>
                    <a:pt x="8835" y="57651"/>
                  </a:lnTo>
                  <a:lnTo>
                    <a:pt x="0" y="62491"/>
                  </a:lnTo>
                  <a:lnTo>
                    <a:pt x="0" y="72028"/>
                  </a:lnTo>
                  <a:lnTo>
                    <a:pt x="26637" y="115160"/>
                  </a:lnTo>
                  <a:lnTo>
                    <a:pt x="31120" y="120000"/>
                  </a:lnTo>
                  <a:lnTo>
                    <a:pt x="48791" y="120000"/>
                  </a:lnTo>
                  <a:lnTo>
                    <a:pt x="48791" y="115160"/>
                  </a:lnTo>
                  <a:lnTo>
                    <a:pt x="48791" y="105622"/>
                  </a:lnTo>
                  <a:lnTo>
                    <a:pt x="48791" y="91245"/>
                  </a:lnTo>
                  <a:lnTo>
                    <a:pt x="71076" y="86405"/>
                  </a:lnTo>
                  <a:lnTo>
                    <a:pt x="93230" y="76868"/>
                  </a:lnTo>
                  <a:lnTo>
                    <a:pt x="106549" y="62491"/>
                  </a:lnTo>
                  <a:lnTo>
                    <a:pt x="115384" y="43274"/>
                  </a:lnTo>
                  <a:lnTo>
                    <a:pt x="119868" y="24056"/>
                  </a:lnTo>
                  <a:lnTo>
                    <a:pt x="111032" y="4982"/>
                  </a:lnTo>
                  <a:lnTo>
                    <a:pt x="106549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Shape 111"/>
            <p:cNvSpPr/>
            <p:nvPr/>
          </p:nvSpPr>
          <p:spPr>
            <a:xfrm>
              <a:off x="1719200" y="5112400"/>
              <a:ext cx="133849" cy="72425"/>
            </a:xfrm>
            <a:custGeom>
              <a:pathLst>
                <a:path extrusionOk="0" h="120000" w="120000">
                  <a:moveTo>
                    <a:pt x="113208" y="41"/>
                  </a:moveTo>
                  <a:lnTo>
                    <a:pt x="112446" y="1408"/>
                  </a:lnTo>
                  <a:lnTo>
                    <a:pt x="111684" y="1408"/>
                  </a:lnTo>
                  <a:lnTo>
                    <a:pt x="111684" y="22326"/>
                  </a:lnTo>
                  <a:lnTo>
                    <a:pt x="112446" y="41877"/>
                  </a:lnTo>
                  <a:lnTo>
                    <a:pt x="115472" y="82305"/>
                  </a:lnTo>
                  <a:lnTo>
                    <a:pt x="101890" y="85081"/>
                  </a:lnTo>
                  <a:lnTo>
                    <a:pt x="89047" y="89264"/>
                  </a:lnTo>
                  <a:lnTo>
                    <a:pt x="63406" y="97673"/>
                  </a:lnTo>
                  <a:lnTo>
                    <a:pt x="37743" y="107407"/>
                  </a:lnTo>
                  <a:lnTo>
                    <a:pt x="24923" y="111591"/>
                  </a:lnTo>
                  <a:lnTo>
                    <a:pt x="12080" y="114408"/>
                  </a:lnTo>
                  <a:lnTo>
                    <a:pt x="8315" y="93448"/>
                  </a:lnTo>
                  <a:lnTo>
                    <a:pt x="6051" y="73938"/>
                  </a:lnTo>
                  <a:lnTo>
                    <a:pt x="4549" y="55795"/>
                  </a:lnTo>
                  <a:lnTo>
                    <a:pt x="3787" y="47428"/>
                  </a:lnTo>
                  <a:lnTo>
                    <a:pt x="2286" y="39061"/>
                  </a:lnTo>
                  <a:lnTo>
                    <a:pt x="14344" y="36285"/>
                  </a:lnTo>
                  <a:lnTo>
                    <a:pt x="26425" y="33510"/>
                  </a:lnTo>
                  <a:lnTo>
                    <a:pt x="50564" y="23734"/>
                  </a:lnTo>
                  <a:lnTo>
                    <a:pt x="75465" y="16775"/>
                  </a:lnTo>
                  <a:lnTo>
                    <a:pt x="90571" y="12592"/>
                  </a:lnTo>
                  <a:lnTo>
                    <a:pt x="99626" y="9775"/>
                  </a:lnTo>
                  <a:lnTo>
                    <a:pt x="104153" y="8408"/>
                  </a:lnTo>
                  <a:lnTo>
                    <a:pt x="106417" y="8408"/>
                  </a:lnTo>
                  <a:lnTo>
                    <a:pt x="107919" y="9775"/>
                  </a:lnTo>
                  <a:lnTo>
                    <a:pt x="109420" y="9775"/>
                  </a:lnTo>
                  <a:lnTo>
                    <a:pt x="110183" y="8408"/>
                  </a:lnTo>
                  <a:lnTo>
                    <a:pt x="110183" y="5591"/>
                  </a:lnTo>
                  <a:lnTo>
                    <a:pt x="109420" y="2816"/>
                  </a:lnTo>
                  <a:lnTo>
                    <a:pt x="108681" y="1408"/>
                  </a:lnTo>
                  <a:lnTo>
                    <a:pt x="104893" y="1408"/>
                  </a:lnTo>
                  <a:lnTo>
                    <a:pt x="70197" y="9775"/>
                  </a:lnTo>
                  <a:lnTo>
                    <a:pt x="34717" y="20959"/>
                  </a:lnTo>
                  <a:lnTo>
                    <a:pt x="17370" y="26510"/>
                  </a:lnTo>
                  <a:lnTo>
                    <a:pt x="8315" y="30693"/>
                  </a:lnTo>
                  <a:lnTo>
                    <a:pt x="22" y="36285"/>
                  </a:lnTo>
                  <a:lnTo>
                    <a:pt x="22" y="37694"/>
                  </a:lnTo>
                  <a:lnTo>
                    <a:pt x="762" y="39061"/>
                  </a:lnTo>
                  <a:lnTo>
                    <a:pt x="22" y="47428"/>
                  </a:lnTo>
                  <a:lnTo>
                    <a:pt x="22" y="57204"/>
                  </a:lnTo>
                  <a:lnTo>
                    <a:pt x="1524" y="75346"/>
                  </a:lnTo>
                  <a:lnTo>
                    <a:pt x="4549" y="96265"/>
                  </a:lnTo>
                  <a:lnTo>
                    <a:pt x="7553" y="118591"/>
                  </a:lnTo>
                  <a:lnTo>
                    <a:pt x="8315" y="119958"/>
                  </a:lnTo>
                  <a:lnTo>
                    <a:pt x="24161" y="119958"/>
                  </a:lnTo>
                  <a:lnTo>
                    <a:pt x="37743" y="117183"/>
                  </a:lnTo>
                  <a:lnTo>
                    <a:pt x="50564" y="112999"/>
                  </a:lnTo>
                  <a:lnTo>
                    <a:pt x="63406" y="107407"/>
                  </a:lnTo>
                  <a:lnTo>
                    <a:pt x="89809" y="97673"/>
                  </a:lnTo>
                  <a:lnTo>
                    <a:pt x="102629" y="93448"/>
                  </a:lnTo>
                  <a:lnTo>
                    <a:pt x="116212" y="90673"/>
                  </a:lnTo>
                  <a:lnTo>
                    <a:pt x="116974" y="92081"/>
                  </a:lnTo>
                  <a:lnTo>
                    <a:pt x="118475" y="92081"/>
                  </a:lnTo>
                  <a:lnTo>
                    <a:pt x="120000" y="90673"/>
                  </a:lnTo>
                  <a:lnTo>
                    <a:pt x="120000" y="87897"/>
                  </a:lnTo>
                  <a:lnTo>
                    <a:pt x="118475" y="44653"/>
                  </a:lnTo>
                  <a:lnTo>
                    <a:pt x="116974" y="22326"/>
                  </a:lnTo>
                  <a:lnTo>
                    <a:pt x="114710" y="1408"/>
                  </a:lnTo>
                  <a:lnTo>
                    <a:pt x="113948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Shape 112"/>
            <p:cNvSpPr/>
            <p:nvPr/>
          </p:nvSpPr>
          <p:spPr>
            <a:xfrm>
              <a:off x="1778125" y="4997925"/>
              <a:ext cx="69874" cy="111974"/>
            </a:xfrm>
            <a:custGeom>
              <a:pathLst>
                <a:path extrusionOk="0" h="120000" w="120000">
                  <a:moveTo>
                    <a:pt x="88186" y="4527"/>
                  </a:moveTo>
                  <a:lnTo>
                    <a:pt x="86726" y="10850"/>
                  </a:lnTo>
                  <a:lnTo>
                    <a:pt x="88186" y="17173"/>
                  </a:lnTo>
                  <a:lnTo>
                    <a:pt x="91062" y="29792"/>
                  </a:lnTo>
                  <a:lnTo>
                    <a:pt x="95398" y="43322"/>
                  </a:lnTo>
                  <a:lnTo>
                    <a:pt x="98318" y="55941"/>
                  </a:lnTo>
                  <a:lnTo>
                    <a:pt x="104071" y="83911"/>
                  </a:lnTo>
                  <a:lnTo>
                    <a:pt x="108407" y="110971"/>
                  </a:lnTo>
                  <a:lnTo>
                    <a:pt x="83849" y="112766"/>
                  </a:lnTo>
                  <a:lnTo>
                    <a:pt x="70840" y="113677"/>
                  </a:lnTo>
                  <a:lnTo>
                    <a:pt x="65044" y="114588"/>
                  </a:lnTo>
                  <a:lnTo>
                    <a:pt x="57831" y="115472"/>
                  </a:lnTo>
                  <a:lnTo>
                    <a:pt x="56372" y="101058"/>
                  </a:lnTo>
                  <a:lnTo>
                    <a:pt x="52035" y="86617"/>
                  </a:lnTo>
                  <a:lnTo>
                    <a:pt x="43363" y="58647"/>
                  </a:lnTo>
                  <a:lnTo>
                    <a:pt x="44822" y="56851"/>
                  </a:lnTo>
                  <a:lnTo>
                    <a:pt x="43363" y="55056"/>
                  </a:lnTo>
                  <a:lnTo>
                    <a:pt x="41946" y="54146"/>
                  </a:lnTo>
                  <a:lnTo>
                    <a:pt x="39026" y="54146"/>
                  </a:lnTo>
                  <a:lnTo>
                    <a:pt x="20264" y="58647"/>
                  </a:lnTo>
                  <a:lnTo>
                    <a:pt x="17345" y="46028"/>
                  </a:lnTo>
                  <a:lnTo>
                    <a:pt x="13008" y="33409"/>
                  </a:lnTo>
                  <a:lnTo>
                    <a:pt x="10132" y="22585"/>
                  </a:lnTo>
                  <a:lnTo>
                    <a:pt x="8672" y="17173"/>
                  </a:lnTo>
                  <a:lnTo>
                    <a:pt x="5796" y="11761"/>
                  </a:lnTo>
                  <a:lnTo>
                    <a:pt x="26017" y="10850"/>
                  </a:lnTo>
                  <a:lnTo>
                    <a:pt x="47699" y="9055"/>
                  </a:lnTo>
                  <a:lnTo>
                    <a:pt x="88186" y="4527"/>
                  </a:lnTo>
                  <a:close/>
                  <a:moveTo>
                    <a:pt x="86726" y="26"/>
                  </a:moveTo>
                  <a:lnTo>
                    <a:pt x="46282" y="3643"/>
                  </a:lnTo>
                  <a:lnTo>
                    <a:pt x="26017" y="5438"/>
                  </a:lnTo>
                  <a:lnTo>
                    <a:pt x="5796" y="9055"/>
                  </a:lnTo>
                  <a:lnTo>
                    <a:pt x="4336" y="9939"/>
                  </a:lnTo>
                  <a:lnTo>
                    <a:pt x="2919" y="9939"/>
                  </a:lnTo>
                  <a:lnTo>
                    <a:pt x="1459" y="10850"/>
                  </a:lnTo>
                  <a:lnTo>
                    <a:pt x="0" y="16262"/>
                  </a:lnTo>
                  <a:lnTo>
                    <a:pt x="0" y="22585"/>
                  </a:lnTo>
                  <a:lnTo>
                    <a:pt x="2919" y="34293"/>
                  </a:lnTo>
                  <a:lnTo>
                    <a:pt x="7255" y="47823"/>
                  </a:lnTo>
                  <a:lnTo>
                    <a:pt x="10132" y="55056"/>
                  </a:lnTo>
                  <a:lnTo>
                    <a:pt x="13008" y="61352"/>
                  </a:lnTo>
                  <a:lnTo>
                    <a:pt x="14468" y="62263"/>
                  </a:lnTo>
                  <a:lnTo>
                    <a:pt x="15928" y="63174"/>
                  </a:lnTo>
                  <a:lnTo>
                    <a:pt x="18805" y="62263"/>
                  </a:lnTo>
                  <a:lnTo>
                    <a:pt x="20264" y="62263"/>
                  </a:lnTo>
                  <a:lnTo>
                    <a:pt x="37610" y="59557"/>
                  </a:lnTo>
                  <a:lnTo>
                    <a:pt x="43363" y="89323"/>
                  </a:lnTo>
                  <a:lnTo>
                    <a:pt x="47699" y="104648"/>
                  </a:lnTo>
                  <a:lnTo>
                    <a:pt x="53495" y="119089"/>
                  </a:lnTo>
                  <a:lnTo>
                    <a:pt x="54955" y="120000"/>
                  </a:lnTo>
                  <a:lnTo>
                    <a:pt x="57831" y="120000"/>
                  </a:lnTo>
                  <a:lnTo>
                    <a:pt x="59291" y="118178"/>
                  </a:lnTo>
                  <a:lnTo>
                    <a:pt x="63627" y="119089"/>
                  </a:lnTo>
                  <a:lnTo>
                    <a:pt x="69381" y="119089"/>
                  </a:lnTo>
                  <a:lnTo>
                    <a:pt x="80973" y="118178"/>
                  </a:lnTo>
                  <a:lnTo>
                    <a:pt x="109867" y="116383"/>
                  </a:lnTo>
                  <a:lnTo>
                    <a:pt x="112744" y="116383"/>
                  </a:lnTo>
                  <a:lnTo>
                    <a:pt x="115663" y="115472"/>
                  </a:lnTo>
                  <a:lnTo>
                    <a:pt x="118540" y="114588"/>
                  </a:lnTo>
                  <a:lnTo>
                    <a:pt x="119999" y="112766"/>
                  </a:lnTo>
                  <a:lnTo>
                    <a:pt x="118540" y="111882"/>
                  </a:lnTo>
                  <a:lnTo>
                    <a:pt x="115663" y="110971"/>
                  </a:lnTo>
                  <a:lnTo>
                    <a:pt x="111327" y="83000"/>
                  </a:lnTo>
                  <a:lnTo>
                    <a:pt x="105531" y="55056"/>
                  </a:lnTo>
                  <a:lnTo>
                    <a:pt x="101194" y="28881"/>
                  </a:lnTo>
                  <a:lnTo>
                    <a:pt x="96858" y="15351"/>
                  </a:lnTo>
                  <a:lnTo>
                    <a:pt x="93982" y="9055"/>
                  </a:lnTo>
                  <a:lnTo>
                    <a:pt x="89645" y="3643"/>
                  </a:lnTo>
                  <a:lnTo>
                    <a:pt x="91062" y="1821"/>
                  </a:lnTo>
                  <a:lnTo>
                    <a:pt x="89645" y="937"/>
                  </a:lnTo>
                  <a:lnTo>
                    <a:pt x="88186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Shape 113"/>
            <p:cNvSpPr/>
            <p:nvPr/>
          </p:nvSpPr>
          <p:spPr>
            <a:xfrm>
              <a:off x="981025" y="5233600"/>
              <a:ext cx="74950" cy="60649"/>
            </a:xfrm>
            <a:custGeom>
              <a:pathLst>
                <a:path extrusionOk="0" h="120000" w="120000">
                  <a:moveTo>
                    <a:pt x="101107" y="18351"/>
                  </a:moveTo>
                  <a:lnTo>
                    <a:pt x="101107" y="38334"/>
                  </a:lnTo>
                  <a:lnTo>
                    <a:pt x="103789" y="58318"/>
                  </a:lnTo>
                  <a:lnTo>
                    <a:pt x="110553" y="96652"/>
                  </a:lnTo>
                  <a:lnTo>
                    <a:pt x="64723" y="108276"/>
                  </a:lnTo>
                  <a:lnTo>
                    <a:pt x="39106" y="111640"/>
                  </a:lnTo>
                  <a:lnTo>
                    <a:pt x="22935" y="111640"/>
                  </a:lnTo>
                  <a:lnTo>
                    <a:pt x="20253" y="88293"/>
                  </a:lnTo>
                  <a:lnTo>
                    <a:pt x="16210" y="64995"/>
                  </a:lnTo>
                  <a:lnTo>
                    <a:pt x="13488" y="46694"/>
                  </a:lnTo>
                  <a:lnTo>
                    <a:pt x="9446" y="28342"/>
                  </a:lnTo>
                  <a:lnTo>
                    <a:pt x="28338" y="26710"/>
                  </a:lnTo>
                  <a:lnTo>
                    <a:pt x="47191" y="23347"/>
                  </a:lnTo>
                  <a:lnTo>
                    <a:pt x="74129" y="20032"/>
                  </a:lnTo>
                  <a:lnTo>
                    <a:pt x="101107" y="18351"/>
                  </a:lnTo>
                  <a:close/>
                  <a:moveTo>
                    <a:pt x="105150" y="49"/>
                  </a:moveTo>
                  <a:lnTo>
                    <a:pt x="103789" y="1731"/>
                  </a:lnTo>
                  <a:lnTo>
                    <a:pt x="102468" y="3363"/>
                  </a:lnTo>
                  <a:lnTo>
                    <a:pt x="102468" y="10041"/>
                  </a:lnTo>
                  <a:lnTo>
                    <a:pt x="78172" y="10041"/>
                  </a:lnTo>
                  <a:lnTo>
                    <a:pt x="53915" y="13355"/>
                  </a:lnTo>
                  <a:lnTo>
                    <a:pt x="31020" y="16718"/>
                  </a:lnTo>
                  <a:lnTo>
                    <a:pt x="18892" y="18351"/>
                  </a:lnTo>
                  <a:lnTo>
                    <a:pt x="8125" y="21714"/>
                  </a:lnTo>
                  <a:lnTo>
                    <a:pt x="6764" y="20032"/>
                  </a:lnTo>
                  <a:lnTo>
                    <a:pt x="5403" y="18351"/>
                  </a:lnTo>
                  <a:lnTo>
                    <a:pt x="4082" y="18351"/>
                  </a:lnTo>
                  <a:lnTo>
                    <a:pt x="1360" y="20032"/>
                  </a:lnTo>
                  <a:lnTo>
                    <a:pt x="1360" y="23347"/>
                  </a:lnTo>
                  <a:lnTo>
                    <a:pt x="1360" y="25028"/>
                  </a:lnTo>
                  <a:lnTo>
                    <a:pt x="40" y="25028"/>
                  </a:lnTo>
                  <a:lnTo>
                    <a:pt x="40" y="26710"/>
                  </a:lnTo>
                  <a:lnTo>
                    <a:pt x="40" y="28342"/>
                  </a:lnTo>
                  <a:lnTo>
                    <a:pt x="1360" y="28342"/>
                  </a:lnTo>
                  <a:lnTo>
                    <a:pt x="4082" y="50008"/>
                  </a:lnTo>
                  <a:lnTo>
                    <a:pt x="8125" y="73305"/>
                  </a:lnTo>
                  <a:lnTo>
                    <a:pt x="12168" y="94971"/>
                  </a:lnTo>
                  <a:lnTo>
                    <a:pt x="13488" y="106644"/>
                  </a:lnTo>
                  <a:lnTo>
                    <a:pt x="17531" y="116636"/>
                  </a:lnTo>
                  <a:lnTo>
                    <a:pt x="17531" y="118268"/>
                  </a:lnTo>
                  <a:lnTo>
                    <a:pt x="18892" y="119950"/>
                  </a:lnTo>
                  <a:lnTo>
                    <a:pt x="21574" y="118268"/>
                  </a:lnTo>
                  <a:lnTo>
                    <a:pt x="45830" y="119950"/>
                  </a:lnTo>
                  <a:lnTo>
                    <a:pt x="68765" y="118268"/>
                  </a:lnTo>
                  <a:lnTo>
                    <a:pt x="91661" y="113272"/>
                  </a:lnTo>
                  <a:lnTo>
                    <a:pt x="114596" y="104962"/>
                  </a:lnTo>
                  <a:lnTo>
                    <a:pt x="115917" y="104962"/>
                  </a:lnTo>
                  <a:lnTo>
                    <a:pt x="118639" y="103281"/>
                  </a:lnTo>
                  <a:lnTo>
                    <a:pt x="119959" y="101648"/>
                  </a:lnTo>
                  <a:lnTo>
                    <a:pt x="119959" y="98285"/>
                  </a:lnTo>
                  <a:lnTo>
                    <a:pt x="115917" y="73305"/>
                  </a:lnTo>
                  <a:lnTo>
                    <a:pt x="111874" y="46694"/>
                  </a:lnTo>
                  <a:lnTo>
                    <a:pt x="110553" y="25028"/>
                  </a:lnTo>
                  <a:lnTo>
                    <a:pt x="109192" y="13355"/>
                  </a:lnTo>
                  <a:lnTo>
                    <a:pt x="107831" y="1731"/>
                  </a:lnTo>
                  <a:lnTo>
                    <a:pt x="106511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Shape 114"/>
            <p:cNvSpPr/>
            <p:nvPr/>
          </p:nvSpPr>
          <p:spPr>
            <a:xfrm>
              <a:off x="837100" y="3663850"/>
              <a:ext cx="44625" cy="40424"/>
            </a:xfrm>
            <a:custGeom>
              <a:pathLst>
                <a:path extrusionOk="0" h="120000" w="120000">
                  <a:moveTo>
                    <a:pt x="67966" y="0"/>
                  </a:moveTo>
                  <a:lnTo>
                    <a:pt x="56605" y="4972"/>
                  </a:lnTo>
                  <a:lnTo>
                    <a:pt x="38521" y="17513"/>
                  </a:lnTo>
                  <a:lnTo>
                    <a:pt x="27226" y="27458"/>
                  </a:lnTo>
                  <a:lnTo>
                    <a:pt x="20436" y="34953"/>
                  </a:lnTo>
                  <a:lnTo>
                    <a:pt x="11361" y="47495"/>
                  </a:lnTo>
                  <a:lnTo>
                    <a:pt x="6857" y="59962"/>
                  </a:lnTo>
                  <a:lnTo>
                    <a:pt x="2285" y="72430"/>
                  </a:lnTo>
                  <a:lnTo>
                    <a:pt x="0" y="84972"/>
                  </a:lnTo>
                  <a:lnTo>
                    <a:pt x="0" y="97439"/>
                  </a:lnTo>
                  <a:lnTo>
                    <a:pt x="2285" y="112430"/>
                  </a:lnTo>
                  <a:lnTo>
                    <a:pt x="4571" y="114953"/>
                  </a:lnTo>
                  <a:lnTo>
                    <a:pt x="6857" y="117402"/>
                  </a:lnTo>
                  <a:lnTo>
                    <a:pt x="15865" y="119925"/>
                  </a:lnTo>
                  <a:lnTo>
                    <a:pt x="22655" y="117402"/>
                  </a:lnTo>
                  <a:lnTo>
                    <a:pt x="24941" y="112430"/>
                  </a:lnTo>
                  <a:lnTo>
                    <a:pt x="24941" y="107458"/>
                  </a:lnTo>
                  <a:lnTo>
                    <a:pt x="27226" y="87421"/>
                  </a:lnTo>
                  <a:lnTo>
                    <a:pt x="31731" y="67458"/>
                  </a:lnTo>
                  <a:lnTo>
                    <a:pt x="40806" y="52467"/>
                  </a:lnTo>
                  <a:lnTo>
                    <a:pt x="54386" y="37476"/>
                  </a:lnTo>
                  <a:lnTo>
                    <a:pt x="70184" y="27458"/>
                  </a:lnTo>
                  <a:lnTo>
                    <a:pt x="88336" y="27458"/>
                  </a:lnTo>
                  <a:lnTo>
                    <a:pt x="99630" y="32504"/>
                  </a:lnTo>
                  <a:lnTo>
                    <a:pt x="113210" y="34953"/>
                  </a:lnTo>
                  <a:lnTo>
                    <a:pt x="117714" y="32504"/>
                  </a:lnTo>
                  <a:lnTo>
                    <a:pt x="120000" y="27458"/>
                  </a:lnTo>
                  <a:lnTo>
                    <a:pt x="120000" y="19962"/>
                  </a:lnTo>
                  <a:lnTo>
                    <a:pt x="117714" y="14990"/>
                  </a:lnTo>
                  <a:lnTo>
                    <a:pt x="99630" y="4972"/>
                  </a:lnTo>
                  <a:lnTo>
                    <a:pt x="905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Shape 115"/>
            <p:cNvSpPr/>
            <p:nvPr/>
          </p:nvSpPr>
          <p:spPr>
            <a:xfrm>
              <a:off x="862350" y="3691625"/>
              <a:ext cx="13499" cy="13475"/>
            </a:xfrm>
            <a:custGeom>
              <a:pathLst>
                <a:path extrusionOk="0" h="120000" w="120000">
                  <a:moveTo>
                    <a:pt x="67555" y="0"/>
                  </a:moveTo>
                  <a:lnTo>
                    <a:pt x="37555" y="7569"/>
                  </a:lnTo>
                  <a:lnTo>
                    <a:pt x="22666" y="14916"/>
                  </a:lnTo>
                  <a:lnTo>
                    <a:pt x="15111" y="30055"/>
                  </a:lnTo>
                  <a:lnTo>
                    <a:pt x="7555" y="44972"/>
                  </a:lnTo>
                  <a:lnTo>
                    <a:pt x="222" y="75027"/>
                  </a:lnTo>
                  <a:lnTo>
                    <a:pt x="7555" y="97513"/>
                  </a:lnTo>
                  <a:lnTo>
                    <a:pt x="15111" y="104860"/>
                  </a:lnTo>
                  <a:lnTo>
                    <a:pt x="30000" y="120000"/>
                  </a:lnTo>
                  <a:lnTo>
                    <a:pt x="52444" y="120000"/>
                  </a:lnTo>
                  <a:lnTo>
                    <a:pt x="82444" y="112430"/>
                  </a:lnTo>
                  <a:lnTo>
                    <a:pt x="112444" y="89944"/>
                  </a:lnTo>
                  <a:lnTo>
                    <a:pt x="119777" y="59888"/>
                  </a:lnTo>
                  <a:lnTo>
                    <a:pt x="119777" y="44972"/>
                  </a:lnTo>
                  <a:lnTo>
                    <a:pt x="112444" y="30055"/>
                  </a:lnTo>
                  <a:lnTo>
                    <a:pt x="104888" y="14916"/>
                  </a:lnTo>
                  <a:lnTo>
                    <a:pt x="90000" y="7569"/>
                  </a:lnTo>
                  <a:lnTo>
                    <a:pt x="675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Shape 116"/>
            <p:cNvSpPr/>
            <p:nvPr/>
          </p:nvSpPr>
          <p:spPr>
            <a:xfrm>
              <a:off x="950725" y="5023175"/>
              <a:ext cx="58949" cy="38749"/>
            </a:xfrm>
            <a:custGeom>
              <a:pathLst>
                <a:path extrusionOk="0" h="120000" w="120000">
                  <a:moveTo>
                    <a:pt x="104529" y="13083"/>
                  </a:moveTo>
                  <a:lnTo>
                    <a:pt x="104529" y="20903"/>
                  </a:lnTo>
                  <a:lnTo>
                    <a:pt x="104529" y="31354"/>
                  </a:lnTo>
                  <a:lnTo>
                    <a:pt x="106259" y="46993"/>
                  </a:lnTo>
                  <a:lnTo>
                    <a:pt x="107989" y="67819"/>
                  </a:lnTo>
                  <a:lnTo>
                    <a:pt x="109669" y="86090"/>
                  </a:lnTo>
                  <a:lnTo>
                    <a:pt x="61730" y="96541"/>
                  </a:lnTo>
                  <a:lnTo>
                    <a:pt x="36030" y="104361"/>
                  </a:lnTo>
                  <a:lnTo>
                    <a:pt x="12010" y="112180"/>
                  </a:lnTo>
                  <a:lnTo>
                    <a:pt x="12010" y="112180"/>
                  </a:lnTo>
                  <a:lnTo>
                    <a:pt x="13740" y="101729"/>
                  </a:lnTo>
                  <a:lnTo>
                    <a:pt x="12010" y="88722"/>
                  </a:lnTo>
                  <a:lnTo>
                    <a:pt x="10330" y="65264"/>
                  </a:lnTo>
                  <a:lnTo>
                    <a:pt x="8600" y="46993"/>
                  </a:lnTo>
                  <a:lnTo>
                    <a:pt x="6870" y="31354"/>
                  </a:lnTo>
                  <a:lnTo>
                    <a:pt x="22290" y="31354"/>
                  </a:lnTo>
                  <a:lnTo>
                    <a:pt x="39440" y="26167"/>
                  </a:lnTo>
                  <a:lnTo>
                    <a:pt x="70279" y="20903"/>
                  </a:lnTo>
                  <a:lnTo>
                    <a:pt x="83969" y="15716"/>
                  </a:lnTo>
                  <a:lnTo>
                    <a:pt x="92569" y="13083"/>
                  </a:lnTo>
                  <a:lnTo>
                    <a:pt x="99389" y="13083"/>
                  </a:lnTo>
                  <a:lnTo>
                    <a:pt x="101119" y="15716"/>
                  </a:lnTo>
                  <a:lnTo>
                    <a:pt x="104529" y="13083"/>
                  </a:lnTo>
                  <a:close/>
                  <a:moveTo>
                    <a:pt x="90839" y="77"/>
                  </a:moveTo>
                  <a:lnTo>
                    <a:pt x="78829" y="2709"/>
                  </a:lnTo>
                  <a:lnTo>
                    <a:pt x="53129" y="10529"/>
                  </a:lnTo>
                  <a:lnTo>
                    <a:pt x="29160" y="15716"/>
                  </a:lnTo>
                  <a:lnTo>
                    <a:pt x="15470" y="18348"/>
                  </a:lnTo>
                  <a:lnTo>
                    <a:pt x="5190" y="23535"/>
                  </a:lnTo>
                  <a:lnTo>
                    <a:pt x="3460" y="23535"/>
                  </a:lnTo>
                  <a:lnTo>
                    <a:pt x="3460" y="26167"/>
                  </a:lnTo>
                  <a:lnTo>
                    <a:pt x="50" y="28722"/>
                  </a:lnTo>
                  <a:lnTo>
                    <a:pt x="1730" y="28722"/>
                  </a:lnTo>
                  <a:lnTo>
                    <a:pt x="1730" y="39174"/>
                  </a:lnTo>
                  <a:lnTo>
                    <a:pt x="1730" y="46993"/>
                  </a:lnTo>
                  <a:lnTo>
                    <a:pt x="3460" y="65264"/>
                  </a:lnTo>
                  <a:lnTo>
                    <a:pt x="3460" y="91277"/>
                  </a:lnTo>
                  <a:lnTo>
                    <a:pt x="5190" y="104361"/>
                  </a:lnTo>
                  <a:lnTo>
                    <a:pt x="8600" y="114735"/>
                  </a:lnTo>
                  <a:lnTo>
                    <a:pt x="10330" y="117367"/>
                  </a:lnTo>
                  <a:lnTo>
                    <a:pt x="10330" y="120000"/>
                  </a:lnTo>
                  <a:lnTo>
                    <a:pt x="12010" y="120000"/>
                  </a:lnTo>
                  <a:lnTo>
                    <a:pt x="37709" y="117367"/>
                  </a:lnTo>
                  <a:lnTo>
                    <a:pt x="63409" y="112180"/>
                  </a:lnTo>
                  <a:lnTo>
                    <a:pt x="114809" y="96541"/>
                  </a:lnTo>
                  <a:lnTo>
                    <a:pt x="116539" y="99096"/>
                  </a:lnTo>
                  <a:lnTo>
                    <a:pt x="116539" y="96541"/>
                  </a:lnTo>
                  <a:lnTo>
                    <a:pt x="119949" y="93909"/>
                  </a:lnTo>
                  <a:lnTo>
                    <a:pt x="119949" y="91277"/>
                  </a:lnTo>
                  <a:lnTo>
                    <a:pt x="119949" y="86090"/>
                  </a:lnTo>
                  <a:lnTo>
                    <a:pt x="118269" y="83458"/>
                  </a:lnTo>
                  <a:lnTo>
                    <a:pt x="116539" y="65264"/>
                  </a:lnTo>
                  <a:lnTo>
                    <a:pt x="113129" y="46993"/>
                  </a:lnTo>
                  <a:lnTo>
                    <a:pt x="111399" y="23535"/>
                  </a:lnTo>
                  <a:lnTo>
                    <a:pt x="109669" y="13083"/>
                  </a:lnTo>
                  <a:lnTo>
                    <a:pt x="106259" y="5264"/>
                  </a:lnTo>
                  <a:lnTo>
                    <a:pt x="102849" y="2709"/>
                  </a:lnTo>
                  <a:lnTo>
                    <a:pt x="90839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Shape 117"/>
            <p:cNvSpPr/>
            <p:nvPr/>
          </p:nvSpPr>
          <p:spPr>
            <a:xfrm>
              <a:off x="630050" y="3368400"/>
              <a:ext cx="233175" cy="212974"/>
            </a:xfrm>
            <a:custGeom>
              <a:pathLst>
                <a:path extrusionOk="0" h="120000" w="120000">
                  <a:moveTo>
                    <a:pt x="23390" y="957"/>
                  </a:moveTo>
                  <a:lnTo>
                    <a:pt x="28163" y="3324"/>
                  </a:lnTo>
                  <a:lnTo>
                    <a:pt x="33361" y="5225"/>
                  </a:lnTo>
                  <a:lnTo>
                    <a:pt x="38559" y="7127"/>
                  </a:lnTo>
                  <a:lnTo>
                    <a:pt x="43756" y="8550"/>
                  </a:lnTo>
                  <a:lnTo>
                    <a:pt x="54577" y="10437"/>
                  </a:lnTo>
                  <a:lnTo>
                    <a:pt x="64972" y="12339"/>
                  </a:lnTo>
                  <a:lnTo>
                    <a:pt x="89662" y="17086"/>
                  </a:lnTo>
                  <a:lnTo>
                    <a:pt x="101794" y="19931"/>
                  </a:lnTo>
                  <a:lnTo>
                    <a:pt x="113927" y="23242"/>
                  </a:lnTo>
                  <a:lnTo>
                    <a:pt x="113489" y="25622"/>
                  </a:lnTo>
                  <a:lnTo>
                    <a:pt x="112627" y="29411"/>
                  </a:lnTo>
                  <a:lnTo>
                    <a:pt x="58475" y="17551"/>
                  </a:lnTo>
                  <a:lnTo>
                    <a:pt x="28163" y="11395"/>
                  </a:lnTo>
                  <a:lnTo>
                    <a:pt x="25127" y="10437"/>
                  </a:lnTo>
                  <a:lnTo>
                    <a:pt x="22528" y="9494"/>
                  </a:lnTo>
                  <a:lnTo>
                    <a:pt x="22965" y="7592"/>
                  </a:lnTo>
                  <a:lnTo>
                    <a:pt x="22965" y="5704"/>
                  </a:lnTo>
                  <a:lnTo>
                    <a:pt x="23390" y="3324"/>
                  </a:lnTo>
                  <a:lnTo>
                    <a:pt x="23390" y="957"/>
                  </a:lnTo>
                  <a:close/>
                  <a:moveTo>
                    <a:pt x="17767" y="31313"/>
                  </a:moveTo>
                  <a:lnTo>
                    <a:pt x="29025" y="34623"/>
                  </a:lnTo>
                  <a:lnTo>
                    <a:pt x="40283" y="37469"/>
                  </a:lnTo>
                  <a:lnTo>
                    <a:pt x="62811" y="42216"/>
                  </a:lnTo>
                  <a:lnTo>
                    <a:pt x="85763" y="47428"/>
                  </a:lnTo>
                  <a:lnTo>
                    <a:pt x="108729" y="52654"/>
                  </a:lnTo>
                  <a:lnTo>
                    <a:pt x="108292" y="55020"/>
                  </a:lnTo>
                  <a:lnTo>
                    <a:pt x="106992" y="61190"/>
                  </a:lnTo>
                  <a:lnTo>
                    <a:pt x="83602" y="57387"/>
                  </a:lnTo>
                  <a:lnTo>
                    <a:pt x="60212" y="52654"/>
                  </a:lnTo>
                  <a:lnTo>
                    <a:pt x="49379" y="49808"/>
                  </a:lnTo>
                  <a:lnTo>
                    <a:pt x="38121" y="46484"/>
                  </a:lnTo>
                  <a:lnTo>
                    <a:pt x="27288" y="43159"/>
                  </a:lnTo>
                  <a:lnTo>
                    <a:pt x="21666" y="42216"/>
                  </a:lnTo>
                  <a:lnTo>
                    <a:pt x="16468" y="41272"/>
                  </a:lnTo>
                  <a:lnTo>
                    <a:pt x="16892" y="38427"/>
                  </a:lnTo>
                  <a:lnTo>
                    <a:pt x="16892" y="36046"/>
                  </a:lnTo>
                  <a:lnTo>
                    <a:pt x="17767" y="31313"/>
                  </a:lnTo>
                  <a:close/>
                  <a:moveTo>
                    <a:pt x="17330" y="43638"/>
                  </a:moveTo>
                  <a:lnTo>
                    <a:pt x="22090" y="45540"/>
                  </a:lnTo>
                  <a:lnTo>
                    <a:pt x="27288" y="47428"/>
                  </a:lnTo>
                  <a:lnTo>
                    <a:pt x="38121" y="50752"/>
                  </a:lnTo>
                  <a:lnTo>
                    <a:pt x="59350" y="55499"/>
                  </a:lnTo>
                  <a:lnTo>
                    <a:pt x="71045" y="58344"/>
                  </a:lnTo>
                  <a:lnTo>
                    <a:pt x="82740" y="60232"/>
                  </a:lnTo>
                  <a:lnTo>
                    <a:pt x="106130" y="64500"/>
                  </a:lnTo>
                  <a:lnTo>
                    <a:pt x="104393" y="68768"/>
                  </a:lnTo>
                  <a:lnTo>
                    <a:pt x="103531" y="73515"/>
                  </a:lnTo>
                  <a:lnTo>
                    <a:pt x="102232" y="82995"/>
                  </a:lnTo>
                  <a:lnTo>
                    <a:pt x="78842" y="79206"/>
                  </a:lnTo>
                  <a:lnTo>
                    <a:pt x="55451" y="74938"/>
                  </a:lnTo>
                  <a:lnTo>
                    <a:pt x="45056" y="72571"/>
                  </a:lnTo>
                  <a:lnTo>
                    <a:pt x="34223" y="69726"/>
                  </a:lnTo>
                  <a:lnTo>
                    <a:pt x="23827" y="66881"/>
                  </a:lnTo>
                  <a:lnTo>
                    <a:pt x="18629" y="65923"/>
                  </a:lnTo>
                  <a:lnTo>
                    <a:pt x="12994" y="65458"/>
                  </a:lnTo>
                  <a:lnTo>
                    <a:pt x="14293" y="62612"/>
                  </a:lnTo>
                  <a:lnTo>
                    <a:pt x="14731" y="59767"/>
                  </a:lnTo>
                  <a:lnTo>
                    <a:pt x="15593" y="53597"/>
                  </a:lnTo>
                  <a:lnTo>
                    <a:pt x="17330" y="43638"/>
                  </a:lnTo>
                  <a:close/>
                  <a:moveTo>
                    <a:pt x="22965" y="14"/>
                  </a:moveTo>
                  <a:lnTo>
                    <a:pt x="22528" y="478"/>
                  </a:lnTo>
                  <a:lnTo>
                    <a:pt x="22528" y="957"/>
                  </a:lnTo>
                  <a:lnTo>
                    <a:pt x="21666" y="3324"/>
                  </a:lnTo>
                  <a:lnTo>
                    <a:pt x="20791" y="5704"/>
                  </a:lnTo>
                  <a:lnTo>
                    <a:pt x="20366" y="7592"/>
                  </a:lnTo>
                  <a:lnTo>
                    <a:pt x="20366" y="9973"/>
                  </a:lnTo>
                  <a:lnTo>
                    <a:pt x="18629" y="10437"/>
                  </a:lnTo>
                  <a:lnTo>
                    <a:pt x="17330" y="11860"/>
                  </a:lnTo>
                  <a:lnTo>
                    <a:pt x="17330" y="12339"/>
                  </a:lnTo>
                  <a:lnTo>
                    <a:pt x="23390" y="12339"/>
                  </a:lnTo>
                  <a:lnTo>
                    <a:pt x="29462" y="13762"/>
                  </a:lnTo>
                  <a:lnTo>
                    <a:pt x="35522" y="15663"/>
                  </a:lnTo>
                  <a:lnTo>
                    <a:pt x="41157" y="17086"/>
                  </a:lnTo>
                  <a:lnTo>
                    <a:pt x="68009" y="22777"/>
                  </a:lnTo>
                  <a:lnTo>
                    <a:pt x="118263" y="33680"/>
                  </a:lnTo>
                  <a:lnTo>
                    <a:pt x="116526" y="37469"/>
                  </a:lnTo>
                  <a:lnTo>
                    <a:pt x="114789" y="41737"/>
                  </a:lnTo>
                  <a:lnTo>
                    <a:pt x="113927" y="46005"/>
                  </a:lnTo>
                  <a:lnTo>
                    <a:pt x="113489" y="50273"/>
                  </a:lnTo>
                  <a:lnTo>
                    <a:pt x="63673" y="38891"/>
                  </a:lnTo>
                  <a:lnTo>
                    <a:pt x="51116" y="35581"/>
                  </a:lnTo>
                  <a:lnTo>
                    <a:pt x="38983" y="32257"/>
                  </a:lnTo>
                  <a:lnTo>
                    <a:pt x="26426" y="29890"/>
                  </a:lnTo>
                  <a:lnTo>
                    <a:pt x="19929" y="28468"/>
                  </a:lnTo>
                  <a:lnTo>
                    <a:pt x="13869" y="27989"/>
                  </a:lnTo>
                  <a:lnTo>
                    <a:pt x="14731" y="24664"/>
                  </a:lnTo>
                  <a:lnTo>
                    <a:pt x="15593" y="21819"/>
                  </a:lnTo>
                  <a:lnTo>
                    <a:pt x="16892" y="16128"/>
                  </a:lnTo>
                  <a:lnTo>
                    <a:pt x="16892" y="13283"/>
                  </a:lnTo>
                  <a:lnTo>
                    <a:pt x="16892" y="10437"/>
                  </a:lnTo>
                  <a:lnTo>
                    <a:pt x="16892" y="9973"/>
                  </a:lnTo>
                  <a:lnTo>
                    <a:pt x="15593" y="9973"/>
                  </a:lnTo>
                  <a:lnTo>
                    <a:pt x="14731" y="12339"/>
                  </a:lnTo>
                  <a:lnTo>
                    <a:pt x="13869" y="14705"/>
                  </a:lnTo>
                  <a:lnTo>
                    <a:pt x="12569" y="19452"/>
                  </a:lnTo>
                  <a:lnTo>
                    <a:pt x="11270" y="24200"/>
                  </a:lnTo>
                  <a:lnTo>
                    <a:pt x="10833" y="27045"/>
                  </a:lnTo>
                  <a:lnTo>
                    <a:pt x="10833" y="29411"/>
                  </a:lnTo>
                  <a:lnTo>
                    <a:pt x="11270" y="29890"/>
                  </a:lnTo>
                  <a:lnTo>
                    <a:pt x="12569" y="29890"/>
                  </a:lnTo>
                  <a:lnTo>
                    <a:pt x="12994" y="29411"/>
                  </a:lnTo>
                  <a:lnTo>
                    <a:pt x="16030" y="30834"/>
                  </a:lnTo>
                  <a:lnTo>
                    <a:pt x="14731" y="33201"/>
                  </a:lnTo>
                  <a:lnTo>
                    <a:pt x="13869" y="36046"/>
                  </a:lnTo>
                  <a:lnTo>
                    <a:pt x="13869" y="38891"/>
                  </a:lnTo>
                  <a:lnTo>
                    <a:pt x="13869" y="41737"/>
                  </a:lnTo>
                  <a:lnTo>
                    <a:pt x="14293" y="42216"/>
                  </a:lnTo>
                  <a:lnTo>
                    <a:pt x="14731" y="42216"/>
                  </a:lnTo>
                  <a:lnTo>
                    <a:pt x="15593" y="42695"/>
                  </a:lnTo>
                  <a:lnTo>
                    <a:pt x="14731" y="44117"/>
                  </a:lnTo>
                  <a:lnTo>
                    <a:pt x="14293" y="46005"/>
                  </a:lnTo>
                  <a:lnTo>
                    <a:pt x="13431" y="49329"/>
                  </a:lnTo>
                  <a:lnTo>
                    <a:pt x="12132" y="57387"/>
                  </a:lnTo>
                  <a:lnTo>
                    <a:pt x="11695" y="61190"/>
                  </a:lnTo>
                  <a:lnTo>
                    <a:pt x="11695" y="65458"/>
                  </a:lnTo>
                  <a:lnTo>
                    <a:pt x="12132" y="65923"/>
                  </a:lnTo>
                  <a:lnTo>
                    <a:pt x="12132" y="66402"/>
                  </a:lnTo>
                  <a:lnTo>
                    <a:pt x="16468" y="68303"/>
                  </a:lnTo>
                  <a:lnTo>
                    <a:pt x="15593" y="69247"/>
                  </a:lnTo>
                  <a:lnTo>
                    <a:pt x="15168" y="70670"/>
                  </a:lnTo>
                  <a:lnTo>
                    <a:pt x="14293" y="73036"/>
                  </a:lnTo>
                  <a:lnTo>
                    <a:pt x="12994" y="77783"/>
                  </a:lnTo>
                  <a:lnTo>
                    <a:pt x="12132" y="82995"/>
                  </a:lnTo>
                  <a:lnTo>
                    <a:pt x="8671" y="82995"/>
                  </a:lnTo>
                  <a:lnTo>
                    <a:pt x="7796" y="83474"/>
                  </a:lnTo>
                  <a:lnTo>
                    <a:pt x="6934" y="84897"/>
                  </a:lnTo>
                  <a:lnTo>
                    <a:pt x="6497" y="86798"/>
                  </a:lnTo>
                  <a:lnTo>
                    <a:pt x="6072" y="90588"/>
                  </a:lnTo>
                  <a:lnTo>
                    <a:pt x="5197" y="90109"/>
                  </a:lnTo>
                  <a:lnTo>
                    <a:pt x="4335" y="89165"/>
                  </a:lnTo>
                  <a:lnTo>
                    <a:pt x="3898" y="88686"/>
                  </a:lnTo>
                  <a:lnTo>
                    <a:pt x="3473" y="88686"/>
                  </a:lnTo>
                  <a:lnTo>
                    <a:pt x="2598" y="89165"/>
                  </a:lnTo>
                  <a:lnTo>
                    <a:pt x="1299" y="91067"/>
                  </a:lnTo>
                  <a:lnTo>
                    <a:pt x="437" y="93433"/>
                  </a:lnTo>
                  <a:lnTo>
                    <a:pt x="0" y="96278"/>
                  </a:lnTo>
                  <a:lnTo>
                    <a:pt x="0" y="97222"/>
                  </a:lnTo>
                  <a:lnTo>
                    <a:pt x="862" y="98180"/>
                  </a:lnTo>
                  <a:lnTo>
                    <a:pt x="1299" y="98180"/>
                  </a:lnTo>
                  <a:lnTo>
                    <a:pt x="2161" y="97222"/>
                  </a:lnTo>
                  <a:lnTo>
                    <a:pt x="2161" y="96278"/>
                  </a:lnTo>
                  <a:lnTo>
                    <a:pt x="2598" y="93912"/>
                  </a:lnTo>
                  <a:lnTo>
                    <a:pt x="3473" y="92010"/>
                  </a:lnTo>
                  <a:lnTo>
                    <a:pt x="5197" y="92954"/>
                  </a:lnTo>
                  <a:lnTo>
                    <a:pt x="6934" y="93433"/>
                  </a:lnTo>
                  <a:lnTo>
                    <a:pt x="7796" y="92954"/>
                  </a:lnTo>
                  <a:lnTo>
                    <a:pt x="8234" y="92489"/>
                  </a:lnTo>
                  <a:lnTo>
                    <a:pt x="9533" y="85841"/>
                  </a:lnTo>
                  <a:lnTo>
                    <a:pt x="14293" y="85841"/>
                  </a:lnTo>
                  <a:lnTo>
                    <a:pt x="19491" y="87742"/>
                  </a:lnTo>
                  <a:lnTo>
                    <a:pt x="24689" y="89165"/>
                  </a:lnTo>
                  <a:lnTo>
                    <a:pt x="35085" y="91531"/>
                  </a:lnTo>
                  <a:lnTo>
                    <a:pt x="45918" y="93433"/>
                  </a:lnTo>
                  <a:lnTo>
                    <a:pt x="56313" y="95335"/>
                  </a:lnTo>
                  <a:lnTo>
                    <a:pt x="75805" y="100068"/>
                  </a:lnTo>
                  <a:lnTo>
                    <a:pt x="81440" y="101490"/>
                  </a:lnTo>
                  <a:lnTo>
                    <a:pt x="84901" y="101969"/>
                  </a:lnTo>
                  <a:lnTo>
                    <a:pt x="87938" y="103392"/>
                  </a:lnTo>
                  <a:lnTo>
                    <a:pt x="88362" y="103871"/>
                  </a:lnTo>
                  <a:lnTo>
                    <a:pt x="88800" y="104815"/>
                  </a:lnTo>
                  <a:lnTo>
                    <a:pt x="89662" y="104815"/>
                  </a:lnTo>
                  <a:lnTo>
                    <a:pt x="90537" y="104336"/>
                  </a:lnTo>
                  <a:lnTo>
                    <a:pt x="91399" y="105294"/>
                  </a:lnTo>
                  <a:lnTo>
                    <a:pt x="92261" y="106237"/>
                  </a:lnTo>
                  <a:lnTo>
                    <a:pt x="92698" y="107195"/>
                  </a:lnTo>
                  <a:lnTo>
                    <a:pt x="92261" y="108618"/>
                  </a:lnTo>
                  <a:lnTo>
                    <a:pt x="92261" y="109083"/>
                  </a:lnTo>
                  <a:lnTo>
                    <a:pt x="92698" y="110041"/>
                  </a:lnTo>
                  <a:lnTo>
                    <a:pt x="93560" y="110505"/>
                  </a:lnTo>
                  <a:lnTo>
                    <a:pt x="94860" y="110984"/>
                  </a:lnTo>
                  <a:lnTo>
                    <a:pt x="95734" y="111463"/>
                  </a:lnTo>
                  <a:lnTo>
                    <a:pt x="96159" y="112407"/>
                  </a:lnTo>
                  <a:lnTo>
                    <a:pt x="96596" y="113351"/>
                  </a:lnTo>
                  <a:lnTo>
                    <a:pt x="96159" y="115731"/>
                  </a:lnTo>
                  <a:lnTo>
                    <a:pt x="96159" y="118577"/>
                  </a:lnTo>
                  <a:lnTo>
                    <a:pt x="96596" y="119521"/>
                  </a:lnTo>
                  <a:lnTo>
                    <a:pt x="97458" y="120000"/>
                  </a:lnTo>
                  <a:lnTo>
                    <a:pt x="98758" y="119521"/>
                  </a:lnTo>
                  <a:lnTo>
                    <a:pt x="99195" y="118577"/>
                  </a:lnTo>
                  <a:lnTo>
                    <a:pt x="99195" y="109562"/>
                  </a:lnTo>
                  <a:lnTo>
                    <a:pt x="98758" y="108618"/>
                  </a:lnTo>
                  <a:lnTo>
                    <a:pt x="98758" y="108139"/>
                  </a:lnTo>
                  <a:lnTo>
                    <a:pt x="97458" y="107660"/>
                  </a:lnTo>
                  <a:lnTo>
                    <a:pt x="95734" y="107660"/>
                  </a:lnTo>
                  <a:lnTo>
                    <a:pt x="96596" y="104336"/>
                  </a:lnTo>
                  <a:lnTo>
                    <a:pt x="97034" y="103871"/>
                  </a:lnTo>
                  <a:lnTo>
                    <a:pt x="96596" y="103392"/>
                  </a:lnTo>
                  <a:lnTo>
                    <a:pt x="95734" y="102448"/>
                  </a:lnTo>
                  <a:lnTo>
                    <a:pt x="91836" y="101490"/>
                  </a:lnTo>
                  <a:lnTo>
                    <a:pt x="93998" y="93912"/>
                  </a:lnTo>
                  <a:lnTo>
                    <a:pt x="94860" y="90109"/>
                  </a:lnTo>
                  <a:lnTo>
                    <a:pt x="95297" y="86319"/>
                  </a:lnTo>
                  <a:lnTo>
                    <a:pt x="95297" y="85376"/>
                  </a:lnTo>
                  <a:lnTo>
                    <a:pt x="93560" y="85376"/>
                  </a:lnTo>
                  <a:lnTo>
                    <a:pt x="92261" y="89165"/>
                  </a:lnTo>
                  <a:lnTo>
                    <a:pt x="90961" y="92954"/>
                  </a:lnTo>
                  <a:lnTo>
                    <a:pt x="88800" y="100547"/>
                  </a:lnTo>
                  <a:lnTo>
                    <a:pt x="71469" y="96278"/>
                  </a:lnTo>
                  <a:lnTo>
                    <a:pt x="53715" y="92010"/>
                  </a:lnTo>
                  <a:lnTo>
                    <a:pt x="35085" y="87263"/>
                  </a:lnTo>
                  <a:lnTo>
                    <a:pt x="25127" y="85376"/>
                  </a:lnTo>
                  <a:lnTo>
                    <a:pt x="20366" y="84897"/>
                  </a:lnTo>
                  <a:lnTo>
                    <a:pt x="15593" y="84897"/>
                  </a:lnTo>
                  <a:lnTo>
                    <a:pt x="15593" y="83953"/>
                  </a:lnTo>
                  <a:lnTo>
                    <a:pt x="14731" y="83474"/>
                  </a:lnTo>
                  <a:lnTo>
                    <a:pt x="16030" y="75882"/>
                  </a:lnTo>
                  <a:lnTo>
                    <a:pt x="16468" y="72571"/>
                  </a:lnTo>
                  <a:lnTo>
                    <a:pt x="16892" y="70670"/>
                  </a:lnTo>
                  <a:lnTo>
                    <a:pt x="17330" y="68768"/>
                  </a:lnTo>
                  <a:lnTo>
                    <a:pt x="22528" y="70670"/>
                  </a:lnTo>
                  <a:lnTo>
                    <a:pt x="27288" y="72092"/>
                  </a:lnTo>
                  <a:lnTo>
                    <a:pt x="37684" y="74459"/>
                  </a:lnTo>
                  <a:lnTo>
                    <a:pt x="58050" y="78262"/>
                  </a:lnTo>
                  <a:lnTo>
                    <a:pt x="81440" y="82995"/>
                  </a:lnTo>
                  <a:lnTo>
                    <a:pt x="104831" y="86319"/>
                  </a:lnTo>
                  <a:lnTo>
                    <a:pt x="105693" y="86319"/>
                  </a:lnTo>
                  <a:lnTo>
                    <a:pt x="106130" y="85376"/>
                  </a:lnTo>
                  <a:lnTo>
                    <a:pt x="106130" y="84418"/>
                  </a:lnTo>
                  <a:lnTo>
                    <a:pt x="105255" y="83474"/>
                  </a:lnTo>
                  <a:lnTo>
                    <a:pt x="106992" y="73994"/>
                  </a:lnTo>
                  <a:lnTo>
                    <a:pt x="107430" y="69726"/>
                  </a:lnTo>
                  <a:lnTo>
                    <a:pt x="108292" y="64979"/>
                  </a:lnTo>
                  <a:lnTo>
                    <a:pt x="108729" y="64500"/>
                  </a:lnTo>
                  <a:lnTo>
                    <a:pt x="109166" y="63556"/>
                  </a:lnTo>
                  <a:lnTo>
                    <a:pt x="110466" y="59767"/>
                  </a:lnTo>
                  <a:lnTo>
                    <a:pt x="110890" y="55964"/>
                  </a:lnTo>
                  <a:lnTo>
                    <a:pt x="111328" y="53118"/>
                  </a:lnTo>
                  <a:lnTo>
                    <a:pt x="113065" y="53597"/>
                  </a:lnTo>
                  <a:lnTo>
                    <a:pt x="113489" y="54076"/>
                  </a:lnTo>
                  <a:lnTo>
                    <a:pt x="113927" y="54541"/>
                  </a:lnTo>
                  <a:lnTo>
                    <a:pt x="114789" y="54541"/>
                  </a:lnTo>
                  <a:lnTo>
                    <a:pt x="115226" y="54076"/>
                  </a:lnTo>
                  <a:lnTo>
                    <a:pt x="116088" y="53597"/>
                  </a:lnTo>
                  <a:lnTo>
                    <a:pt x="116526" y="52654"/>
                  </a:lnTo>
                  <a:lnTo>
                    <a:pt x="116526" y="51231"/>
                  </a:lnTo>
                  <a:lnTo>
                    <a:pt x="115664" y="50752"/>
                  </a:lnTo>
                  <a:lnTo>
                    <a:pt x="116088" y="46484"/>
                  </a:lnTo>
                  <a:lnTo>
                    <a:pt x="116963" y="42216"/>
                  </a:lnTo>
                  <a:lnTo>
                    <a:pt x="118263" y="37948"/>
                  </a:lnTo>
                  <a:lnTo>
                    <a:pt x="119562" y="33680"/>
                  </a:lnTo>
                  <a:lnTo>
                    <a:pt x="119987" y="32736"/>
                  </a:lnTo>
                  <a:lnTo>
                    <a:pt x="119987" y="31778"/>
                  </a:lnTo>
                  <a:lnTo>
                    <a:pt x="119987" y="31313"/>
                  </a:lnTo>
                  <a:lnTo>
                    <a:pt x="119125" y="30834"/>
                  </a:lnTo>
                  <a:lnTo>
                    <a:pt x="114364" y="29890"/>
                  </a:lnTo>
                  <a:lnTo>
                    <a:pt x="115226" y="26566"/>
                  </a:lnTo>
                  <a:lnTo>
                    <a:pt x="115226" y="24664"/>
                  </a:lnTo>
                  <a:lnTo>
                    <a:pt x="115226" y="23242"/>
                  </a:lnTo>
                  <a:lnTo>
                    <a:pt x="115664" y="22298"/>
                  </a:lnTo>
                  <a:lnTo>
                    <a:pt x="115664" y="21354"/>
                  </a:lnTo>
                  <a:lnTo>
                    <a:pt x="115226" y="20875"/>
                  </a:lnTo>
                  <a:lnTo>
                    <a:pt x="114789" y="20396"/>
                  </a:lnTo>
                  <a:lnTo>
                    <a:pt x="103531" y="17086"/>
                  </a:lnTo>
                  <a:lnTo>
                    <a:pt x="91836" y="14705"/>
                  </a:lnTo>
                  <a:lnTo>
                    <a:pt x="80566" y="12339"/>
                  </a:lnTo>
                  <a:lnTo>
                    <a:pt x="68871" y="10437"/>
                  </a:lnTo>
                  <a:lnTo>
                    <a:pt x="57613" y="8071"/>
                  </a:lnTo>
                  <a:lnTo>
                    <a:pt x="45918" y="5225"/>
                  </a:lnTo>
                  <a:lnTo>
                    <a:pt x="2339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Shape 118"/>
            <p:cNvSpPr/>
            <p:nvPr/>
          </p:nvSpPr>
          <p:spPr>
            <a:xfrm>
              <a:off x="696525" y="3543475"/>
              <a:ext cx="79149" cy="20225"/>
            </a:xfrm>
            <a:custGeom>
              <a:pathLst>
                <a:path extrusionOk="0" h="120000" w="120000">
                  <a:moveTo>
                    <a:pt x="7694" y="0"/>
                  </a:moveTo>
                  <a:lnTo>
                    <a:pt x="37" y="10086"/>
                  </a:lnTo>
                  <a:lnTo>
                    <a:pt x="37" y="14981"/>
                  </a:lnTo>
                  <a:lnTo>
                    <a:pt x="7694" y="25067"/>
                  </a:lnTo>
                  <a:lnTo>
                    <a:pt x="14061" y="25067"/>
                  </a:lnTo>
                  <a:lnTo>
                    <a:pt x="21718" y="29962"/>
                  </a:lnTo>
                  <a:lnTo>
                    <a:pt x="28123" y="40049"/>
                  </a:lnTo>
                  <a:lnTo>
                    <a:pt x="38319" y="59925"/>
                  </a:lnTo>
                  <a:lnTo>
                    <a:pt x="48515" y="74907"/>
                  </a:lnTo>
                  <a:lnTo>
                    <a:pt x="65116" y="90037"/>
                  </a:lnTo>
                  <a:lnTo>
                    <a:pt x="81718" y="99975"/>
                  </a:lnTo>
                  <a:lnTo>
                    <a:pt x="98281" y="105018"/>
                  </a:lnTo>
                  <a:lnTo>
                    <a:pt x="114883" y="120000"/>
                  </a:lnTo>
                  <a:lnTo>
                    <a:pt x="116171" y="120000"/>
                  </a:lnTo>
                  <a:lnTo>
                    <a:pt x="117422" y="114956"/>
                  </a:lnTo>
                  <a:lnTo>
                    <a:pt x="120000" y="105018"/>
                  </a:lnTo>
                  <a:lnTo>
                    <a:pt x="120000" y="94932"/>
                  </a:lnTo>
                  <a:lnTo>
                    <a:pt x="118711" y="90037"/>
                  </a:lnTo>
                  <a:lnTo>
                    <a:pt x="117422" y="84993"/>
                  </a:lnTo>
                  <a:lnTo>
                    <a:pt x="100859" y="70012"/>
                  </a:lnTo>
                  <a:lnTo>
                    <a:pt x="84257" y="64969"/>
                  </a:lnTo>
                  <a:lnTo>
                    <a:pt x="67656" y="55030"/>
                  </a:lnTo>
                  <a:lnTo>
                    <a:pt x="51092" y="44944"/>
                  </a:lnTo>
                  <a:lnTo>
                    <a:pt x="44687" y="40049"/>
                  </a:lnTo>
                  <a:lnTo>
                    <a:pt x="38319" y="29962"/>
                  </a:lnTo>
                  <a:lnTo>
                    <a:pt x="25546" y="10086"/>
                  </a:lnTo>
                  <a:lnTo>
                    <a:pt x="20467" y="5043"/>
                  </a:lnTo>
                  <a:lnTo>
                    <a:pt x="140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Shape 119"/>
            <p:cNvSpPr/>
            <p:nvPr/>
          </p:nvSpPr>
          <p:spPr>
            <a:xfrm>
              <a:off x="1008800" y="3646150"/>
              <a:ext cx="23599" cy="50550"/>
            </a:xfrm>
            <a:custGeom>
              <a:pathLst>
                <a:path extrusionOk="0" h="120000" w="120000">
                  <a:moveTo>
                    <a:pt x="4322" y="59"/>
                  </a:moveTo>
                  <a:lnTo>
                    <a:pt x="4322" y="2077"/>
                  </a:lnTo>
                  <a:lnTo>
                    <a:pt x="127" y="12047"/>
                  </a:lnTo>
                  <a:lnTo>
                    <a:pt x="8644" y="22017"/>
                  </a:lnTo>
                  <a:lnTo>
                    <a:pt x="17161" y="32047"/>
                  </a:lnTo>
                  <a:lnTo>
                    <a:pt x="30000" y="40000"/>
                  </a:lnTo>
                  <a:lnTo>
                    <a:pt x="60000" y="56023"/>
                  </a:lnTo>
                  <a:lnTo>
                    <a:pt x="68516" y="63976"/>
                  </a:lnTo>
                  <a:lnTo>
                    <a:pt x="81355" y="71988"/>
                  </a:lnTo>
                  <a:lnTo>
                    <a:pt x="85677" y="81958"/>
                  </a:lnTo>
                  <a:lnTo>
                    <a:pt x="90000" y="91988"/>
                  </a:lnTo>
                  <a:lnTo>
                    <a:pt x="90000" y="101958"/>
                  </a:lnTo>
                  <a:lnTo>
                    <a:pt x="81355" y="111928"/>
                  </a:lnTo>
                  <a:lnTo>
                    <a:pt x="81355" y="113946"/>
                  </a:lnTo>
                  <a:lnTo>
                    <a:pt x="81355" y="117922"/>
                  </a:lnTo>
                  <a:lnTo>
                    <a:pt x="94194" y="119940"/>
                  </a:lnTo>
                  <a:lnTo>
                    <a:pt x="102838" y="119940"/>
                  </a:lnTo>
                  <a:lnTo>
                    <a:pt x="107033" y="117922"/>
                  </a:lnTo>
                  <a:lnTo>
                    <a:pt x="111355" y="115964"/>
                  </a:lnTo>
                  <a:lnTo>
                    <a:pt x="119872" y="101958"/>
                  </a:lnTo>
                  <a:lnTo>
                    <a:pt x="119872" y="87952"/>
                  </a:lnTo>
                  <a:lnTo>
                    <a:pt x="115677" y="74005"/>
                  </a:lnTo>
                  <a:lnTo>
                    <a:pt x="102838" y="62017"/>
                  </a:lnTo>
                  <a:lnTo>
                    <a:pt x="85677" y="50029"/>
                  </a:lnTo>
                  <a:lnTo>
                    <a:pt x="68516" y="40000"/>
                  </a:lnTo>
                  <a:lnTo>
                    <a:pt x="38644" y="22017"/>
                  </a:lnTo>
                  <a:lnTo>
                    <a:pt x="21483" y="10029"/>
                  </a:lnTo>
                  <a:lnTo>
                    <a:pt x="17161" y="6053"/>
                  </a:lnTo>
                  <a:lnTo>
                    <a:pt x="17161" y="2077"/>
                  </a:lnTo>
                  <a:lnTo>
                    <a:pt x="17161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Shape 120"/>
            <p:cNvSpPr/>
            <p:nvPr/>
          </p:nvSpPr>
          <p:spPr>
            <a:xfrm>
              <a:off x="782400" y="3562000"/>
              <a:ext cx="27800" cy="11799"/>
            </a:xfrm>
            <a:custGeom>
              <a:pathLst>
                <a:path extrusionOk="0" h="120000" w="120000">
                  <a:moveTo>
                    <a:pt x="3669" y="0"/>
                  </a:moveTo>
                  <a:lnTo>
                    <a:pt x="0" y="8644"/>
                  </a:lnTo>
                  <a:lnTo>
                    <a:pt x="0" y="17288"/>
                  </a:lnTo>
                  <a:lnTo>
                    <a:pt x="3669" y="34322"/>
                  </a:lnTo>
                  <a:lnTo>
                    <a:pt x="25467" y="60000"/>
                  </a:lnTo>
                  <a:lnTo>
                    <a:pt x="47266" y="77033"/>
                  </a:lnTo>
                  <a:lnTo>
                    <a:pt x="105323" y="120000"/>
                  </a:lnTo>
                  <a:lnTo>
                    <a:pt x="116223" y="120000"/>
                  </a:lnTo>
                  <a:lnTo>
                    <a:pt x="119892" y="102711"/>
                  </a:lnTo>
                  <a:lnTo>
                    <a:pt x="119892" y="77033"/>
                  </a:lnTo>
                  <a:lnTo>
                    <a:pt x="116223" y="68644"/>
                  </a:lnTo>
                  <a:lnTo>
                    <a:pt x="112661" y="60000"/>
                  </a:lnTo>
                  <a:lnTo>
                    <a:pt x="58165" y="17288"/>
                  </a:lnTo>
                  <a:lnTo>
                    <a:pt x="326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Shape 121"/>
            <p:cNvSpPr/>
            <p:nvPr/>
          </p:nvSpPr>
          <p:spPr>
            <a:xfrm>
              <a:off x="3432900" y="5444025"/>
              <a:ext cx="35375" cy="25275"/>
            </a:xfrm>
            <a:custGeom>
              <a:pathLst>
                <a:path extrusionOk="0" h="120000" w="120000">
                  <a:moveTo>
                    <a:pt x="37144" y="118"/>
                  </a:moveTo>
                  <a:lnTo>
                    <a:pt x="17215" y="12106"/>
                  </a:lnTo>
                  <a:lnTo>
                    <a:pt x="2883" y="28130"/>
                  </a:lnTo>
                  <a:lnTo>
                    <a:pt x="84" y="32047"/>
                  </a:lnTo>
                  <a:lnTo>
                    <a:pt x="84" y="36083"/>
                  </a:lnTo>
                  <a:lnTo>
                    <a:pt x="2883" y="40118"/>
                  </a:lnTo>
                  <a:lnTo>
                    <a:pt x="5766" y="40118"/>
                  </a:lnTo>
                  <a:lnTo>
                    <a:pt x="8650" y="48071"/>
                  </a:lnTo>
                  <a:lnTo>
                    <a:pt x="20014" y="60059"/>
                  </a:lnTo>
                  <a:lnTo>
                    <a:pt x="31462" y="72047"/>
                  </a:lnTo>
                  <a:lnTo>
                    <a:pt x="34346" y="76083"/>
                  </a:lnTo>
                  <a:lnTo>
                    <a:pt x="40028" y="72047"/>
                  </a:lnTo>
                  <a:lnTo>
                    <a:pt x="40028" y="68011"/>
                  </a:lnTo>
                  <a:lnTo>
                    <a:pt x="40028" y="60059"/>
                  </a:lnTo>
                  <a:lnTo>
                    <a:pt x="31462" y="44035"/>
                  </a:lnTo>
                  <a:lnTo>
                    <a:pt x="65724" y="48071"/>
                  </a:lnTo>
                  <a:lnTo>
                    <a:pt x="99985" y="48071"/>
                  </a:lnTo>
                  <a:lnTo>
                    <a:pt x="97102" y="80000"/>
                  </a:lnTo>
                  <a:lnTo>
                    <a:pt x="99985" y="112047"/>
                  </a:lnTo>
                  <a:lnTo>
                    <a:pt x="102869" y="120000"/>
                  </a:lnTo>
                  <a:lnTo>
                    <a:pt x="105667" y="120000"/>
                  </a:lnTo>
                  <a:lnTo>
                    <a:pt x="111434" y="115964"/>
                  </a:lnTo>
                  <a:lnTo>
                    <a:pt x="114233" y="112047"/>
                  </a:lnTo>
                  <a:lnTo>
                    <a:pt x="117116" y="91988"/>
                  </a:lnTo>
                  <a:lnTo>
                    <a:pt x="120000" y="72047"/>
                  </a:lnTo>
                  <a:lnTo>
                    <a:pt x="120000" y="32047"/>
                  </a:lnTo>
                  <a:lnTo>
                    <a:pt x="120000" y="28130"/>
                  </a:lnTo>
                  <a:lnTo>
                    <a:pt x="117116" y="24094"/>
                  </a:lnTo>
                  <a:lnTo>
                    <a:pt x="111434" y="20059"/>
                  </a:lnTo>
                  <a:lnTo>
                    <a:pt x="45710" y="20059"/>
                  </a:lnTo>
                  <a:lnTo>
                    <a:pt x="48593" y="12106"/>
                  </a:lnTo>
                  <a:lnTo>
                    <a:pt x="48593" y="4154"/>
                  </a:lnTo>
                  <a:lnTo>
                    <a:pt x="42911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>
              <a:off x="3291500" y="5425525"/>
              <a:ext cx="109449" cy="36200"/>
            </a:xfrm>
            <a:custGeom>
              <a:pathLst>
                <a:path extrusionOk="0" h="120000" w="120000">
                  <a:moveTo>
                    <a:pt x="10169" y="14005"/>
                  </a:moveTo>
                  <a:lnTo>
                    <a:pt x="23079" y="22375"/>
                  </a:lnTo>
                  <a:lnTo>
                    <a:pt x="36016" y="25110"/>
                  </a:lnTo>
                  <a:lnTo>
                    <a:pt x="48926" y="27928"/>
                  </a:lnTo>
                  <a:lnTo>
                    <a:pt x="61836" y="33480"/>
                  </a:lnTo>
                  <a:lnTo>
                    <a:pt x="88615" y="50220"/>
                  </a:lnTo>
                  <a:lnTo>
                    <a:pt x="97825" y="53038"/>
                  </a:lnTo>
                  <a:lnTo>
                    <a:pt x="101525" y="55856"/>
                  </a:lnTo>
                  <a:lnTo>
                    <a:pt x="105226" y="58591"/>
                  </a:lnTo>
                  <a:lnTo>
                    <a:pt x="107994" y="64226"/>
                  </a:lnTo>
                  <a:lnTo>
                    <a:pt x="109830" y="72596"/>
                  </a:lnTo>
                  <a:lnTo>
                    <a:pt x="109830" y="83701"/>
                  </a:lnTo>
                  <a:lnTo>
                    <a:pt x="108899" y="97707"/>
                  </a:lnTo>
                  <a:lnTo>
                    <a:pt x="54463" y="83701"/>
                  </a:lnTo>
                  <a:lnTo>
                    <a:pt x="30479" y="75331"/>
                  </a:lnTo>
                  <a:lnTo>
                    <a:pt x="18474" y="72596"/>
                  </a:lnTo>
                  <a:lnTo>
                    <a:pt x="6468" y="75331"/>
                  </a:lnTo>
                  <a:lnTo>
                    <a:pt x="10169" y="14005"/>
                  </a:lnTo>
                  <a:close/>
                  <a:moveTo>
                    <a:pt x="20310" y="0"/>
                  </a:moveTo>
                  <a:lnTo>
                    <a:pt x="8332" y="2817"/>
                  </a:lnTo>
                  <a:lnTo>
                    <a:pt x="5564" y="2817"/>
                  </a:lnTo>
                  <a:lnTo>
                    <a:pt x="931" y="5635"/>
                  </a:lnTo>
                  <a:lnTo>
                    <a:pt x="931" y="8370"/>
                  </a:lnTo>
                  <a:lnTo>
                    <a:pt x="4632" y="11187"/>
                  </a:lnTo>
                  <a:lnTo>
                    <a:pt x="1863" y="41850"/>
                  </a:lnTo>
                  <a:lnTo>
                    <a:pt x="0" y="75331"/>
                  </a:lnTo>
                  <a:lnTo>
                    <a:pt x="931" y="80966"/>
                  </a:lnTo>
                  <a:lnTo>
                    <a:pt x="1863" y="86519"/>
                  </a:lnTo>
                  <a:lnTo>
                    <a:pt x="4632" y="86519"/>
                  </a:lnTo>
                  <a:lnTo>
                    <a:pt x="6468" y="83701"/>
                  </a:lnTo>
                  <a:lnTo>
                    <a:pt x="17542" y="92071"/>
                  </a:lnTo>
                  <a:lnTo>
                    <a:pt x="30479" y="97707"/>
                  </a:lnTo>
                  <a:lnTo>
                    <a:pt x="54463" y="103259"/>
                  </a:lnTo>
                  <a:lnTo>
                    <a:pt x="112599" y="120000"/>
                  </a:lnTo>
                  <a:lnTo>
                    <a:pt x="113531" y="117182"/>
                  </a:lnTo>
                  <a:lnTo>
                    <a:pt x="115367" y="114447"/>
                  </a:lnTo>
                  <a:lnTo>
                    <a:pt x="115367" y="111629"/>
                  </a:lnTo>
                  <a:lnTo>
                    <a:pt x="115367" y="106077"/>
                  </a:lnTo>
                  <a:lnTo>
                    <a:pt x="115367" y="103259"/>
                  </a:lnTo>
                  <a:lnTo>
                    <a:pt x="119972" y="61408"/>
                  </a:lnTo>
                  <a:lnTo>
                    <a:pt x="119972" y="55856"/>
                  </a:lnTo>
                  <a:lnTo>
                    <a:pt x="119972" y="53038"/>
                  </a:lnTo>
                  <a:lnTo>
                    <a:pt x="119068" y="50220"/>
                  </a:lnTo>
                  <a:lnTo>
                    <a:pt x="117204" y="47486"/>
                  </a:lnTo>
                  <a:lnTo>
                    <a:pt x="87683" y="27928"/>
                  </a:lnTo>
                  <a:lnTo>
                    <a:pt x="57231" y="11187"/>
                  </a:lnTo>
                  <a:lnTo>
                    <a:pt x="33248" y="2817"/>
                  </a:lnTo>
                  <a:lnTo>
                    <a:pt x="203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>
              <a:off x="632575" y="3558625"/>
              <a:ext cx="24424" cy="12650"/>
            </a:xfrm>
            <a:custGeom>
              <a:pathLst>
                <a:path extrusionOk="0" h="120000" w="120000">
                  <a:moveTo>
                    <a:pt x="78607" y="237"/>
                  </a:moveTo>
                  <a:lnTo>
                    <a:pt x="49621" y="16126"/>
                  </a:lnTo>
                  <a:lnTo>
                    <a:pt x="24810" y="48142"/>
                  </a:lnTo>
                  <a:lnTo>
                    <a:pt x="4176" y="87984"/>
                  </a:lnTo>
                  <a:lnTo>
                    <a:pt x="0" y="96047"/>
                  </a:lnTo>
                  <a:lnTo>
                    <a:pt x="0" y="111936"/>
                  </a:lnTo>
                  <a:lnTo>
                    <a:pt x="4176" y="120000"/>
                  </a:lnTo>
                  <a:lnTo>
                    <a:pt x="16581" y="120000"/>
                  </a:lnTo>
                  <a:lnTo>
                    <a:pt x="37215" y="96047"/>
                  </a:lnTo>
                  <a:lnTo>
                    <a:pt x="62026" y="72094"/>
                  </a:lnTo>
                  <a:lnTo>
                    <a:pt x="86837" y="55968"/>
                  </a:lnTo>
                  <a:lnTo>
                    <a:pt x="111647" y="48142"/>
                  </a:lnTo>
                  <a:lnTo>
                    <a:pt x="120000" y="40079"/>
                  </a:lnTo>
                  <a:lnTo>
                    <a:pt x="120000" y="24189"/>
                  </a:lnTo>
                  <a:lnTo>
                    <a:pt x="115823" y="8063"/>
                  </a:lnTo>
                  <a:lnTo>
                    <a:pt x="107594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Shape 124"/>
            <p:cNvSpPr/>
            <p:nvPr/>
          </p:nvSpPr>
          <p:spPr>
            <a:xfrm>
              <a:off x="2855500" y="5364075"/>
              <a:ext cx="920850" cy="71574"/>
            </a:xfrm>
            <a:custGeom>
              <a:pathLst>
                <a:path extrusionOk="0" h="120000" w="120000">
                  <a:moveTo>
                    <a:pt x="1974" y="0"/>
                  </a:moveTo>
                  <a:lnTo>
                    <a:pt x="110" y="1425"/>
                  </a:lnTo>
                  <a:lnTo>
                    <a:pt x="0" y="2850"/>
                  </a:lnTo>
                  <a:lnTo>
                    <a:pt x="110" y="4233"/>
                  </a:lnTo>
                  <a:lnTo>
                    <a:pt x="1866" y="8466"/>
                  </a:lnTo>
                  <a:lnTo>
                    <a:pt x="3619" y="11316"/>
                  </a:lnTo>
                  <a:lnTo>
                    <a:pt x="7131" y="14125"/>
                  </a:lnTo>
                  <a:lnTo>
                    <a:pt x="14259" y="16975"/>
                  </a:lnTo>
                  <a:lnTo>
                    <a:pt x="29946" y="28250"/>
                  </a:lnTo>
                  <a:lnTo>
                    <a:pt x="45522" y="40950"/>
                  </a:lnTo>
                  <a:lnTo>
                    <a:pt x="61205" y="55075"/>
                  </a:lnTo>
                  <a:lnTo>
                    <a:pt x="75904" y="70583"/>
                  </a:lnTo>
                  <a:lnTo>
                    <a:pt x="90601" y="86091"/>
                  </a:lnTo>
                  <a:lnTo>
                    <a:pt x="119996" y="119958"/>
                  </a:lnTo>
                  <a:lnTo>
                    <a:pt x="119996" y="107258"/>
                  </a:lnTo>
                  <a:lnTo>
                    <a:pt x="105518" y="88941"/>
                  </a:lnTo>
                  <a:lnTo>
                    <a:pt x="91040" y="73391"/>
                  </a:lnTo>
                  <a:lnTo>
                    <a:pt x="76562" y="59308"/>
                  </a:lnTo>
                  <a:lnTo>
                    <a:pt x="62085" y="45183"/>
                  </a:lnTo>
                  <a:lnTo>
                    <a:pt x="46398" y="32483"/>
                  </a:lnTo>
                  <a:lnTo>
                    <a:pt x="30822" y="19783"/>
                  </a:lnTo>
                  <a:lnTo>
                    <a:pt x="15139" y="8466"/>
                  </a:lnTo>
                  <a:lnTo>
                    <a:pt x="7678" y="1425"/>
                  </a:lnTo>
                  <a:lnTo>
                    <a:pt x="38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Shape 125"/>
            <p:cNvSpPr/>
            <p:nvPr/>
          </p:nvSpPr>
          <p:spPr>
            <a:xfrm>
              <a:off x="3219125" y="5439825"/>
              <a:ext cx="31999" cy="8449"/>
            </a:xfrm>
            <a:custGeom>
              <a:pathLst>
                <a:path extrusionOk="0" h="120000" w="120000">
                  <a:moveTo>
                    <a:pt x="6281" y="355"/>
                  </a:moveTo>
                  <a:lnTo>
                    <a:pt x="0" y="12071"/>
                  </a:lnTo>
                  <a:lnTo>
                    <a:pt x="0" y="24142"/>
                  </a:lnTo>
                  <a:lnTo>
                    <a:pt x="0" y="36213"/>
                  </a:lnTo>
                  <a:lnTo>
                    <a:pt x="3187" y="60000"/>
                  </a:lnTo>
                  <a:lnTo>
                    <a:pt x="18937" y="83786"/>
                  </a:lnTo>
                  <a:lnTo>
                    <a:pt x="34687" y="95857"/>
                  </a:lnTo>
                  <a:lnTo>
                    <a:pt x="69468" y="107928"/>
                  </a:lnTo>
                  <a:lnTo>
                    <a:pt x="97875" y="119644"/>
                  </a:lnTo>
                  <a:lnTo>
                    <a:pt x="110437" y="107928"/>
                  </a:lnTo>
                  <a:lnTo>
                    <a:pt x="116812" y="95857"/>
                  </a:lnTo>
                  <a:lnTo>
                    <a:pt x="119906" y="72071"/>
                  </a:lnTo>
                  <a:lnTo>
                    <a:pt x="119906" y="60000"/>
                  </a:lnTo>
                  <a:lnTo>
                    <a:pt x="119906" y="47928"/>
                  </a:lnTo>
                  <a:lnTo>
                    <a:pt x="110437" y="24142"/>
                  </a:lnTo>
                  <a:lnTo>
                    <a:pt x="75750" y="24142"/>
                  </a:lnTo>
                  <a:lnTo>
                    <a:pt x="41062" y="12071"/>
                  </a:lnTo>
                  <a:lnTo>
                    <a:pt x="6281" y="3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>
              <a:off x="3221650" y="5413725"/>
              <a:ext cx="32850" cy="7600"/>
            </a:xfrm>
            <a:custGeom>
              <a:pathLst>
                <a:path extrusionOk="0" h="120000" w="120000">
                  <a:moveTo>
                    <a:pt x="36894" y="394"/>
                  </a:moveTo>
                  <a:lnTo>
                    <a:pt x="21552" y="13815"/>
                  </a:lnTo>
                  <a:lnTo>
                    <a:pt x="3105" y="26842"/>
                  </a:lnTo>
                  <a:lnTo>
                    <a:pt x="0" y="40263"/>
                  </a:lnTo>
                  <a:lnTo>
                    <a:pt x="3105" y="53684"/>
                  </a:lnTo>
                  <a:lnTo>
                    <a:pt x="15342" y="80131"/>
                  </a:lnTo>
                  <a:lnTo>
                    <a:pt x="27671" y="106578"/>
                  </a:lnTo>
                  <a:lnTo>
                    <a:pt x="61461" y="120000"/>
                  </a:lnTo>
                  <a:lnTo>
                    <a:pt x="92237" y="120000"/>
                  </a:lnTo>
                  <a:lnTo>
                    <a:pt x="104566" y="106578"/>
                  </a:lnTo>
                  <a:lnTo>
                    <a:pt x="110684" y="93552"/>
                  </a:lnTo>
                  <a:lnTo>
                    <a:pt x="116803" y="80131"/>
                  </a:lnTo>
                  <a:lnTo>
                    <a:pt x="119908" y="53684"/>
                  </a:lnTo>
                  <a:lnTo>
                    <a:pt x="116803" y="40263"/>
                  </a:lnTo>
                  <a:lnTo>
                    <a:pt x="107579" y="13815"/>
                  </a:lnTo>
                  <a:lnTo>
                    <a:pt x="95342" y="394"/>
                  </a:lnTo>
                  <a:lnTo>
                    <a:pt x="70684" y="13815"/>
                  </a:lnTo>
                  <a:lnTo>
                    <a:pt x="36894" y="3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>
              <a:off x="3225000" y="5426350"/>
              <a:ext cx="34550" cy="10974"/>
            </a:xfrm>
            <a:custGeom>
              <a:pathLst>
                <a:path extrusionOk="0" h="120000" w="120000">
                  <a:moveTo>
                    <a:pt x="11722" y="273"/>
                  </a:moveTo>
                  <a:lnTo>
                    <a:pt x="86" y="9567"/>
                  </a:lnTo>
                  <a:lnTo>
                    <a:pt x="86" y="18587"/>
                  </a:lnTo>
                  <a:lnTo>
                    <a:pt x="8856" y="46195"/>
                  </a:lnTo>
                  <a:lnTo>
                    <a:pt x="17626" y="64783"/>
                  </a:lnTo>
                  <a:lnTo>
                    <a:pt x="40984" y="83097"/>
                  </a:lnTo>
                  <a:lnTo>
                    <a:pt x="73111" y="101412"/>
                  </a:lnTo>
                  <a:lnTo>
                    <a:pt x="108191" y="120000"/>
                  </a:lnTo>
                  <a:lnTo>
                    <a:pt x="116960" y="110706"/>
                  </a:lnTo>
                  <a:lnTo>
                    <a:pt x="119913" y="92391"/>
                  </a:lnTo>
                  <a:lnTo>
                    <a:pt x="116960" y="64783"/>
                  </a:lnTo>
                  <a:lnTo>
                    <a:pt x="111143" y="55489"/>
                  </a:lnTo>
                  <a:lnTo>
                    <a:pt x="79015" y="27881"/>
                  </a:lnTo>
                  <a:lnTo>
                    <a:pt x="46801" y="9567"/>
                  </a:lnTo>
                  <a:lnTo>
                    <a:pt x="23444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>
              <a:off x="2757850" y="5409525"/>
              <a:ext cx="584175" cy="67350"/>
            </a:xfrm>
            <a:custGeom>
              <a:pathLst>
                <a:path extrusionOk="0" h="120000" w="120000">
                  <a:moveTo>
                    <a:pt x="349" y="44"/>
                  </a:moveTo>
                  <a:lnTo>
                    <a:pt x="5" y="1514"/>
                  </a:lnTo>
                  <a:lnTo>
                    <a:pt x="5" y="4543"/>
                  </a:lnTo>
                  <a:lnTo>
                    <a:pt x="349" y="16525"/>
                  </a:lnTo>
                  <a:lnTo>
                    <a:pt x="867" y="25523"/>
                  </a:lnTo>
                  <a:lnTo>
                    <a:pt x="1735" y="34521"/>
                  </a:lnTo>
                  <a:lnTo>
                    <a:pt x="2773" y="40534"/>
                  </a:lnTo>
                  <a:lnTo>
                    <a:pt x="3810" y="46503"/>
                  </a:lnTo>
                  <a:lnTo>
                    <a:pt x="5017" y="51002"/>
                  </a:lnTo>
                  <a:lnTo>
                    <a:pt x="7610" y="57015"/>
                  </a:lnTo>
                  <a:lnTo>
                    <a:pt x="10034" y="61514"/>
                  </a:lnTo>
                  <a:lnTo>
                    <a:pt x="12453" y="64498"/>
                  </a:lnTo>
                  <a:lnTo>
                    <a:pt x="17465" y="68997"/>
                  </a:lnTo>
                  <a:lnTo>
                    <a:pt x="27151" y="75011"/>
                  </a:lnTo>
                  <a:lnTo>
                    <a:pt x="48935" y="91492"/>
                  </a:lnTo>
                  <a:lnTo>
                    <a:pt x="70550" y="106503"/>
                  </a:lnTo>
                  <a:lnTo>
                    <a:pt x="93023" y="120000"/>
                  </a:lnTo>
                  <a:lnTo>
                    <a:pt x="120000" y="120000"/>
                  </a:lnTo>
                  <a:lnTo>
                    <a:pt x="98728" y="109487"/>
                  </a:lnTo>
                  <a:lnTo>
                    <a:pt x="77463" y="97505"/>
                  </a:lnTo>
                  <a:lnTo>
                    <a:pt x="57753" y="85523"/>
                  </a:lnTo>
                  <a:lnTo>
                    <a:pt x="38043" y="70512"/>
                  </a:lnTo>
                  <a:lnTo>
                    <a:pt x="17640" y="54031"/>
                  </a:lnTo>
                  <a:lnTo>
                    <a:pt x="13316" y="51002"/>
                  </a:lnTo>
                  <a:lnTo>
                    <a:pt x="10722" y="49532"/>
                  </a:lnTo>
                  <a:lnTo>
                    <a:pt x="7959" y="46503"/>
                  </a:lnTo>
                  <a:lnTo>
                    <a:pt x="5536" y="40534"/>
                  </a:lnTo>
                  <a:lnTo>
                    <a:pt x="4329" y="36035"/>
                  </a:lnTo>
                  <a:lnTo>
                    <a:pt x="3461" y="31536"/>
                  </a:lnTo>
                  <a:lnTo>
                    <a:pt x="2423" y="25523"/>
                  </a:lnTo>
                  <a:lnTo>
                    <a:pt x="1735" y="19510"/>
                  </a:lnTo>
                  <a:lnTo>
                    <a:pt x="1217" y="12026"/>
                  </a:lnTo>
                  <a:lnTo>
                    <a:pt x="867" y="3028"/>
                  </a:lnTo>
                  <a:lnTo>
                    <a:pt x="523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>
              <a:off x="829525" y="3584725"/>
              <a:ext cx="53900" cy="19374"/>
            </a:xfrm>
            <a:custGeom>
              <a:pathLst>
                <a:path extrusionOk="0" h="120000" w="120000">
                  <a:moveTo>
                    <a:pt x="5621" y="0"/>
                  </a:moveTo>
                  <a:lnTo>
                    <a:pt x="1892" y="10529"/>
                  </a:lnTo>
                  <a:lnTo>
                    <a:pt x="0" y="26167"/>
                  </a:lnTo>
                  <a:lnTo>
                    <a:pt x="0" y="31277"/>
                  </a:lnTo>
                  <a:lnTo>
                    <a:pt x="1892" y="41806"/>
                  </a:lnTo>
                  <a:lnTo>
                    <a:pt x="13135" y="57445"/>
                  </a:lnTo>
                  <a:lnTo>
                    <a:pt x="24378" y="67819"/>
                  </a:lnTo>
                  <a:lnTo>
                    <a:pt x="46864" y="83458"/>
                  </a:lnTo>
                  <a:lnTo>
                    <a:pt x="71243" y="99096"/>
                  </a:lnTo>
                  <a:lnTo>
                    <a:pt x="97458" y="109470"/>
                  </a:lnTo>
                  <a:lnTo>
                    <a:pt x="99350" y="114735"/>
                  </a:lnTo>
                  <a:lnTo>
                    <a:pt x="103079" y="120000"/>
                  </a:lnTo>
                  <a:lnTo>
                    <a:pt x="106864" y="120000"/>
                  </a:lnTo>
                  <a:lnTo>
                    <a:pt x="110593" y="114735"/>
                  </a:lnTo>
                  <a:lnTo>
                    <a:pt x="116215" y="104361"/>
                  </a:lnTo>
                  <a:lnTo>
                    <a:pt x="118107" y="99096"/>
                  </a:lnTo>
                  <a:lnTo>
                    <a:pt x="119944" y="88722"/>
                  </a:lnTo>
                  <a:lnTo>
                    <a:pt x="119944" y="73083"/>
                  </a:lnTo>
                  <a:lnTo>
                    <a:pt x="116215" y="57445"/>
                  </a:lnTo>
                  <a:lnTo>
                    <a:pt x="114322" y="52180"/>
                  </a:lnTo>
                  <a:lnTo>
                    <a:pt x="110593" y="46916"/>
                  </a:lnTo>
                  <a:lnTo>
                    <a:pt x="84378" y="41806"/>
                  </a:lnTo>
                  <a:lnTo>
                    <a:pt x="60000" y="26167"/>
                  </a:lnTo>
                  <a:lnTo>
                    <a:pt x="112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Shape 130"/>
            <p:cNvSpPr/>
            <p:nvPr/>
          </p:nvSpPr>
          <p:spPr>
            <a:xfrm>
              <a:off x="1711625" y="5231075"/>
              <a:ext cx="10125" cy="15174"/>
            </a:xfrm>
            <a:custGeom>
              <a:pathLst>
                <a:path extrusionOk="0" h="120000" w="120000">
                  <a:moveTo>
                    <a:pt x="80000" y="197"/>
                  </a:moveTo>
                  <a:lnTo>
                    <a:pt x="60148" y="6919"/>
                  </a:lnTo>
                  <a:lnTo>
                    <a:pt x="20148" y="26886"/>
                  </a:lnTo>
                  <a:lnTo>
                    <a:pt x="296" y="46853"/>
                  </a:lnTo>
                  <a:lnTo>
                    <a:pt x="296" y="73344"/>
                  </a:lnTo>
                  <a:lnTo>
                    <a:pt x="296" y="80065"/>
                  </a:lnTo>
                  <a:lnTo>
                    <a:pt x="10074" y="86787"/>
                  </a:lnTo>
                  <a:lnTo>
                    <a:pt x="20148" y="86787"/>
                  </a:lnTo>
                  <a:lnTo>
                    <a:pt x="30222" y="80065"/>
                  </a:lnTo>
                  <a:lnTo>
                    <a:pt x="40000" y="93311"/>
                  </a:lnTo>
                  <a:lnTo>
                    <a:pt x="80000" y="113278"/>
                  </a:lnTo>
                  <a:lnTo>
                    <a:pt x="99851" y="119999"/>
                  </a:lnTo>
                  <a:lnTo>
                    <a:pt x="109925" y="113278"/>
                  </a:lnTo>
                  <a:lnTo>
                    <a:pt x="120000" y="100032"/>
                  </a:lnTo>
                  <a:lnTo>
                    <a:pt x="109925" y="93311"/>
                  </a:lnTo>
                  <a:lnTo>
                    <a:pt x="80000" y="73344"/>
                  </a:lnTo>
                  <a:lnTo>
                    <a:pt x="50074" y="60098"/>
                  </a:lnTo>
                  <a:lnTo>
                    <a:pt x="90074" y="33410"/>
                  </a:lnTo>
                  <a:lnTo>
                    <a:pt x="99851" y="20164"/>
                  </a:lnTo>
                  <a:lnTo>
                    <a:pt x="99851" y="13443"/>
                  </a:lnTo>
                  <a:lnTo>
                    <a:pt x="90074" y="6919"/>
                  </a:lnTo>
                  <a:lnTo>
                    <a:pt x="80000" y="1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>
              <a:off x="923800" y="4840525"/>
              <a:ext cx="959549" cy="542925"/>
            </a:xfrm>
            <a:custGeom>
              <a:pathLst>
                <a:path extrusionOk="0" h="120000" w="120000">
                  <a:moveTo>
                    <a:pt x="112737" y="1679"/>
                  </a:moveTo>
                  <a:lnTo>
                    <a:pt x="113262" y="6890"/>
                  </a:lnTo>
                  <a:lnTo>
                    <a:pt x="113787" y="12283"/>
                  </a:lnTo>
                  <a:lnTo>
                    <a:pt x="114947" y="22887"/>
                  </a:lnTo>
                  <a:lnTo>
                    <a:pt x="116104" y="35540"/>
                  </a:lnTo>
                  <a:lnTo>
                    <a:pt x="117051" y="48188"/>
                  </a:lnTo>
                  <a:lnTo>
                    <a:pt x="117895" y="60279"/>
                  </a:lnTo>
                  <a:lnTo>
                    <a:pt x="118630" y="72374"/>
                  </a:lnTo>
                  <a:lnTo>
                    <a:pt x="118843" y="77955"/>
                  </a:lnTo>
                  <a:lnTo>
                    <a:pt x="119052" y="83724"/>
                  </a:lnTo>
                  <a:lnTo>
                    <a:pt x="119158" y="85210"/>
                  </a:lnTo>
                  <a:lnTo>
                    <a:pt x="119052" y="87255"/>
                  </a:lnTo>
                  <a:lnTo>
                    <a:pt x="118946" y="88188"/>
                  </a:lnTo>
                  <a:lnTo>
                    <a:pt x="118843" y="88929"/>
                  </a:lnTo>
                  <a:lnTo>
                    <a:pt x="118527" y="89675"/>
                  </a:lnTo>
                  <a:lnTo>
                    <a:pt x="117999" y="90045"/>
                  </a:lnTo>
                  <a:lnTo>
                    <a:pt x="117473" y="90233"/>
                  </a:lnTo>
                  <a:lnTo>
                    <a:pt x="117051" y="90603"/>
                  </a:lnTo>
                  <a:lnTo>
                    <a:pt x="89682" y="97300"/>
                  </a:lnTo>
                  <a:lnTo>
                    <a:pt x="62316" y="104185"/>
                  </a:lnTo>
                  <a:lnTo>
                    <a:pt x="48422" y="107722"/>
                  </a:lnTo>
                  <a:lnTo>
                    <a:pt x="34525" y="111628"/>
                  </a:lnTo>
                  <a:lnTo>
                    <a:pt x="20737" y="115905"/>
                  </a:lnTo>
                  <a:lnTo>
                    <a:pt x="13368" y="118325"/>
                  </a:lnTo>
                  <a:lnTo>
                    <a:pt x="11896" y="118695"/>
                  </a:lnTo>
                  <a:lnTo>
                    <a:pt x="10420" y="119071"/>
                  </a:lnTo>
                  <a:lnTo>
                    <a:pt x="9685" y="119071"/>
                  </a:lnTo>
                  <a:lnTo>
                    <a:pt x="8947" y="118883"/>
                  </a:lnTo>
                  <a:lnTo>
                    <a:pt x="8210" y="118513"/>
                  </a:lnTo>
                  <a:lnTo>
                    <a:pt x="7578" y="117767"/>
                  </a:lnTo>
                  <a:lnTo>
                    <a:pt x="6421" y="106976"/>
                  </a:lnTo>
                  <a:lnTo>
                    <a:pt x="5474" y="96184"/>
                  </a:lnTo>
                  <a:lnTo>
                    <a:pt x="4527" y="85580"/>
                  </a:lnTo>
                  <a:lnTo>
                    <a:pt x="3686" y="74606"/>
                  </a:lnTo>
                  <a:lnTo>
                    <a:pt x="2107" y="53211"/>
                  </a:lnTo>
                  <a:lnTo>
                    <a:pt x="1369" y="42795"/>
                  </a:lnTo>
                  <a:lnTo>
                    <a:pt x="947" y="37397"/>
                  </a:lnTo>
                  <a:lnTo>
                    <a:pt x="315" y="32374"/>
                  </a:lnTo>
                  <a:lnTo>
                    <a:pt x="14316" y="28285"/>
                  </a:lnTo>
                  <a:lnTo>
                    <a:pt x="28422" y="24561"/>
                  </a:lnTo>
                  <a:lnTo>
                    <a:pt x="56526" y="17676"/>
                  </a:lnTo>
                  <a:lnTo>
                    <a:pt x="70633" y="13957"/>
                  </a:lnTo>
                  <a:lnTo>
                    <a:pt x="84736" y="10238"/>
                  </a:lnTo>
                  <a:lnTo>
                    <a:pt x="98736" y="6144"/>
                  </a:lnTo>
                  <a:lnTo>
                    <a:pt x="105790" y="3912"/>
                  </a:lnTo>
                  <a:lnTo>
                    <a:pt x="112737" y="1679"/>
                  </a:lnTo>
                  <a:close/>
                  <a:moveTo>
                    <a:pt x="112840" y="5"/>
                  </a:moveTo>
                  <a:lnTo>
                    <a:pt x="112630" y="193"/>
                  </a:lnTo>
                  <a:lnTo>
                    <a:pt x="112630" y="375"/>
                  </a:lnTo>
                  <a:lnTo>
                    <a:pt x="112630" y="563"/>
                  </a:lnTo>
                  <a:lnTo>
                    <a:pt x="105683" y="2983"/>
                  </a:lnTo>
                  <a:lnTo>
                    <a:pt x="98630" y="5028"/>
                  </a:lnTo>
                  <a:lnTo>
                    <a:pt x="91577" y="7072"/>
                  </a:lnTo>
                  <a:lnTo>
                    <a:pt x="84630" y="9122"/>
                  </a:lnTo>
                  <a:lnTo>
                    <a:pt x="70526" y="12653"/>
                  </a:lnTo>
                  <a:lnTo>
                    <a:pt x="56420" y="16190"/>
                  </a:lnTo>
                  <a:lnTo>
                    <a:pt x="42316" y="19538"/>
                  </a:lnTo>
                  <a:lnTo>
                    <a:pt x="28210" y="23075"/>
                  </a:lnTo>
                  <a:lnTo>
                    <a:pt x="21159" y="25119"/>
                  </a:lnTo>
                  <a:lnTo>
                    <a:pt x="14209" y="27163"/>
                  </a:lnTo>
                  <a:lnTo>
                    <a:pt x="7159" y="29213"/>
                  </a:lnTo>
                  <a:lnTo>
                    <a:pt x="212" y="31634"/>
                  </a:lnTo>
                  <a:lnTo>
                    <a:pt x="106" y="31634"/>
                  </a:lnTo>
                  <a:lnTo>
                    <a:pt x="0" y="31816"/>
                  </a:lnTo>
                  <a:lnTo>
                    <a:pt x="106" y="32192"/>
                  </a:lnTo>
                  <a:lnTo>
                    <a:pt x="212" y="37397"/>
                  </a:lnTo>
                  <a:lnTo>
                    <a:pt x="528" y="42795"/>
                  </a:lnTo>
                  <a:lnTo>
                    <a:pt x="1369" y="53211"/>
                  </a:lnTo>
                  <a:lnTo>
                    <a:pt x="3157" y="76093"/>
                  </a:lnTo>
                  <a:lnTo>
                    <a:pt x="3789" y="86138"/>
                  </a:lnTo>
                  <a:lnTo>
                    <a:pt x="4633" y="96372"/>
                  </a:lnTo>
                  <a:lnTo>
                    <a:pt x="5474" y="106418"/>
                  </a:lnTo>
                  <a:lnTo>
                    <a:pt x="5999" y="111252"/>
                  </a:lnTo>
                  <a:lnTo>
                    <a:pt x="6737" y="116275"/>
                  </a:lnTo>
                  <a:lnTo>
                    <a:pt x="6528" y="116463"/>
                  </a:lnTo>
                  <a:lnTo>
                    <a:pt x="6421" y="116651"/>
                  </a:lnTo>
                  <a:lnTo>
                    <a:pt x="6421" y="116833"/>
                  </a:lnTo>
                  <a:lnTo>
                    <a:pt x="6947" y="117955"/>
                  </a:lnTo>
                  <a:lnTo>
                    <a:pt x="6947" y="118137"/>
                  </a:lnTo>
                  <a:lnTo>
                    <a:pt x="7053" y="118325"/>
                  </a:lnTo>
                  <a:lnTo>
                    <a:pt x="7262" y="118513"/>
                  </a:lnTo>
                  <a:lnTo>
                    <a:pt x="7791" y="119254"/>
                  </a:lnTo>
                  <a:lnTo>
                    <a:pt x="8422" y="119629"/>
                  </a:lnTo>
                  <a:lnTo>
                    <a:pt x="9157" y="120000"/>
                  </a:lnTo>
                  <a:lnTo>
                    <a:pt x="11264" y="120000"/>
                  </a:lnTo>
                  <a:lnTo>
                    <a:pt x="12737" y="119629"/>
                  </a:lnTo>
                  <a:lnTo>
                    <a:pt x="20106" y="117397"/>
                  </a:lnTo>
                  <a:lnTo>
                    <a:pt x="27369" y="114977"/>
                  </a:lnTo>
                  <a:lnTo>
                    <a:pt x="34947" y="112744"/>
                  </a:lnTo>
                  <a:lnTo>
                    <a:pt x="42423" y="110512"/>
                  </a:lnTo>
                  <a:lnTo>
                    <a:pt x="57580" y="106605"/>
                  </a:lnTo>
                  <a:lnTo>
                    <a:pt x="87053" y="99162"/>
                  </a:lnTo>
                  <a:lnTo>
                    <a:pt x="116526" y="91907"/>
                  </a:lnTo>
                  <a:lnTo>
                    <a:pt x="116735" y="92277"/>
                  </a:lnTo>
                  <a:lnTo>
                    <a:pt x="116842" y="92277"/>
                  </a:lnTo>
                  <a:lnTo>
                    <a:pt x="116945" y="92095"/>
                  </a:lnTo>
                  <a:lnTo>
                    <a:pt x="117367" y="91907"/>
                  </a:lnTo>
                  <a:lnTo>
                    <a:pt x="117683" y="91537"/>
                  </a:lnTo>
                  <a:lnTo>
                    <a:pt x="117999" y="91537"/>
                  </a:lnTo>
                  <a:lnTo>
                    <a:pt x="118211" y="91349"/>
                  </a:lnTo>
                  <a:lnTo>
                    <a:pt x="118630" y="91161"/>
                  </a:lnTo>
                  <a:lnTo>
                    <a:pt x="119052" y="90791"/>
                  </a:lnTo>
                  <a:lnTo>
                    <a:pt x="119474" y="90233"/>
                  </a:lnTo>
                  <a:lnTo>
                    <a:pt x="119684" y="89305"/>
                  </a:lnTo>
                  <a:lnTo>
                    <a:pt x="119790" y="88188"/>
                  </a:lnTo>
                  <a:lnTo>
                    <a:pt x="119893" y="86884"/>
                  </a:lnTo>
                  <a:lnTo>
                    <a:pt x="120000" y="84464"/>
                  </a:lnTo>
                  <a:lnTo>
                    <a:pt x="119790" y="79441"/>
                  </a:lnTo>
                  <a:lnTo>
                    <a:pt x="119474" y="72744"/>
                  </a:lnTo>
                  <a:lnTo>
                    <a:pt x="119052" y="65859"/>
                  </a:lnTo>
                  <a:lnTo>
                    <a:pt x="118211" y="52465"/>
                  </a:lnTo>
                  <a:lnTo>
                    <a:pt x="117158" y="39629"/>
                  </a:lnTo>
                  <a:lnTo>
                    <a:pt x="116104" y="26793"/>
                  </a:lnTo>
                  <a:lnTo>
                    <a:pt x="115472" y="20096"/>
                  </a:lnTo>
                  <a:lnTo>
                    <a:pt x="114841" y="13399"/>
                  </a:lnTo>
                  <a:lnTo>
                    <a:pt x="114103" y="6702"/>
                  </a:lnTo>
                  <a:lnTo>
                    <a:pt x="113578" y="3541"/>
                  </a:lnTo>
                  <a:lnTo>
                    <a:pt x="113156" y="193"/>
                  </a:lnTo>
                  <a:lnTo>
                    <a:pt x="112946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>
              <a:off x="965875" y="3714350"/>
              <a:ext cx="25" cy="25"/>
            </a:xfrm>
            <a:custGeom>
              <a:pathLst>
                <a:path extrusionOk="0" h="120000" w="120000">
                  <a:moveTo>
                    <a:pt x="120000" y="0"/>
                  </a:moveTo>
                  <a:lnTo>
                    <a:pt x="120000" y="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Shape 133"/>
            <p:cNvSpPr/>
            <p:nvPr/>
          </p:nvSpPr>
          <p:spPr>
            <a:xfrm>
              <a:off x="954950" y="5060225"/>
              <a:ext cx="58100" cy="63150"/>
            </a:xfrm>
            <a:custGeom>
              <a:pathLst>
                <a:path extrusionOk="0" h="120000" w="120000">
                  <a:moveTo>
                    <a:pt x="100843" y="9596"/>
                  </a:moveTo>
                  <a:lnTo>
                    <a:pt x="100843" y="30403"/>
                  </a:lnTo>
                  <a:lnTo>
                    <a:pt x="102547" y="52779"/>
                  </a:lnTo>
                  <a:lnTo>
                    <a:pt x="106058" y="75201"/>
                  </a:lnTo>
                  <a:lnTo>
                    <a:pt x="111273" y="95961"/>
                  </a:lnTo>
                  <a:lnTo>
                    <a:pt x="112977" y="97577"/>
                  </a:lnTo>
                  <a:lnTo>
                    <a:pt x="111273" y="97577"/>
                  </a:lnTo>
                  <a:lnTo>
                    <a:pt x="90413" y="99192"/>
                  </a:lnTo>
                  <a:lnTo>
                    <a:pt x="69552" y="102375"/>
                  </a:lnTo>
                  <a:lnTo>
                    <a:pt x="48691" y="103990"/>
                  </a:lnTo>
                  <a:lnTo>
                    <a:pt x="26075" y="105558"/>
                  </a:lnTo>
                  <a:lnTo>
                    <a:pt x="17401" y="63990"/>
                  </a:lnTo>
                  <a:lnTo>
                    <a:pt x="8674" y="19192"/>
                  </a:lnTo>
                  <a:lnTo>
                    <a:pt x="31290" y="19192"/>
                  </a:lnTo>
                  <a:lnTo>
                    <a:pt x="55611" y="17624"/>
                  </a:lnTo>
                  <a:lnTo>
                    <a:pt x="100843" y="9596"/>
                  </a:lnTo>
                  <a:close/>
                  <a:moveTo>
                    <a:pt x="100843" y="0"/>
                  </a:moveTo>
                  <a:lnTo>
                    <a:pt x="53907" y="6413"/>
                  </a:lnTo>
                  <a:lnTo>
                    <a:pt x="29535" y="9596"/>
                  </a:lnTo>
                  <a:lnTo>
                    <a:pt x="5215" y="14394"/>
                  </a:lnTo>
                  <a:lnTo>
                    <a:pt x="3459" y="14394"/>
                  </a:lnTo>
                  <a:lnTo>
                    <a:pt x="3459" y="17624"/>
                  </a:lnTo>
                  <a:lnTo>
                    <a:pt x="1755" y="17624"/>
                  </a:lnTo>
                  <a:lnTo>
                    <a:pt x="0" y="19192"/>
                  </a:lnTo>
                  <a:lnTo>
                    <a:pt x="1755" y="44798"/>
                  </a:lnTo>
                  <a:lnTo>
                    <a:pt x="6970" y="68788"/>
                  </a:lnTo>
                  <a:lnTo>
                    <a:pt x="12185" y="94394"/>
                  </a:lnTo>
                  <a:lnTo>
                    <a:pt x="19104" y="116769"/>
                  </a:lnTo>
                  <a:lnTo>
                    <a:pt x="20860" y="119952"/>
                  </a:lnTo>
                  <a:lnTo>
                    <a:pt x="24320" y="119952"/>
                  </a:lnTo>
                  <a:lnTo>
                    <a:pt x="27831" y="118384"/>
                  </a:lnTo>
                  <a:lnTo>
                    <a:pt x="29535" y="115154"/>
                  </a:lnTo>
                  <a:lnTo>
                    <a:pt x="27831" y="111971"/>
                  </a:lnTo>
                  <a:lnTo>
                    <a:pt x="48691" y="113586"/>
                  </a:lnTo>
                  <a:lnTo>
                    <a:pt x="71256" y="111971"/>
                  </a:lnTo>
                  <a:lnTo>
                    <a:pt x="92117" y="108788"/>
                  </a:lnTo>
                  <a:lnTo>
                    <a:pt x="112977" y="103990"/>
                  </a:lnTo>
                  <a:lnTo>
                    <a:pt x="114733" y="100760"/>
                  </a:lnTo>
                  <a:lnTo>
                    <a:pt x="114733" y="99192"/>
                  </a:lnTo>
                  <a:lnTo>
                    <a:pt x="118192" y="97577"/>
                  </a:lnTo>
                  <a:lnTo>
                    <a:pt x="119948" y="94394"/>
                  </a:lnTo>
                  <a:lnTo>
                    <a:pt x="118192" y="73586"/>
                  </a:lnTo>
                  <a:lnTo>
                    <a:pt x="114733" y="51211"/>
                  </a:lnTo>
                  <a:lnTo>
                    <a:pt x="109518" y="28788"/>
                  </a:lnTo>
                  <a:lnTo>
                    <a:pt x="106058" y="8028"/>
                  </a:lnTo>
                  <a:lnTo>
                    <a:pt x="106058" y="4798"/>
                  </a:lnTo>
                  <a:lnTo>
                    <a:pt x="106058" y="3230"/>
                  </a:lnTo>
                  <a:lnTo>
                    <a:pt x="104302" y="1615"/>
                  </a:lnTo>
                  <a:lnTo>
                    <a:pt x="1008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>
              <a:off x="956625" y="3705925"/>
              <a:ext cx="10125" cy="10125"/>
            </a:xfrm>
            <a:custGeom>
              <a:pathLst>
                <a:path extrusionOk="0" h="120000" w="120000">
                  <a:moveTo>
                    <a:pt x="59851" y="0"/>
                  </a:moveTo>
                  <a:lnTo>
                    <a:pt x="29925" y="10074"/>
                  </a:lnTo>
                  <a:lnTo>
                    <a:pt x="20148" y="20148"/>
                  </a:lnTo>
                  <a:lnTo>
                    <a:pt x="10074" y="40000"/>
                  </a:lnTo>
                  <a:lnTo>
                    <a:pt x="0" y="59851"/>
                  </a:lnTo>
                  <a:lnTo>
                    <a:pt x="0" y="80000"/>
                  </a:lnTo>
                  <a:lnTo>
                    <a:pt x="10074" y="99851"/>
                  </a:lnTo>
                  <a:lnTo>
                    <a:pt x="29925" y="109925"/>
                  </a:lnTo>
                  <a:lnTo>
                    <a:pt x="50074" y="119703"/>
                  </a:lnTo>
                  <a:lnTo>
                    <a:pt x="80000" y="119703"/>
                  </a:lnTo>
                  <a:lnTo>
                    <a:pt x="89777" y="109925"/>
                  </a:lnTo>
                  <a:lnTo>
                    <a:pt x="109925" y="99851"/>
                  </a:lnTo>
                  <a:lnTo>
                    <a:pt x="119703" y="69925"/>
                  </a:lnTo>
                  <a:lnTo>
                    <a:pt x="119703" y="50074"/>
                  </a:lnTo>
                  <a:lnTo>
                    <a:pt x="119703" y="29925"/>
                  </a:lnTo>
                  <a:lnTo>
                    <a:pt x="99851" y="10074"/>
                  </a:lnTo>
                  <a:lnTo>
                    <a:pt x="80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Shape 135"/>
            <p:cNvSpPr/>
            <p:nvPr/>
          </p:nvSpPr>
          <p:spPr>
            <a:xfrm>
              <a:off x="973450" y="5173850"/>
              <a:ext cx="103549" cy="63150"/>
            </a:xfrm>
            <a:custGeom>
              <a:pathLst>
                <a:path extrusionOk="0" h="120000" w="120000">
                  <a:moveTo>
                    <a:pt x="108295" y="8028"/>
                  </a:moveTo>
                  <a:lnTo>
                    <a:pt x="107310" y="16009"/>
                  </a:lnTo>
                  <a:lnTo>
                    <a:pt x="108295" y="22422"/>
                  </a:lnTo>
                  <a:lnTo>
                    <a:pt x="109280" y="38432"/>
                  </a:lnTo>
                  <a:lnTo>
                    <a:pt x="113162" y="83182"/>
                  </a:lnTo>
                  <a:lnTo>
                    <a:pt x="88797" y="87980"/>
                  </a:lnTo>
                  <a:lnTo>
                    <a:pt x="64403" y="92779"/>
                  </a:lnTo>
                  <a:lnTo>
                    <a:pt x="39024" y="99192"/>
                  </a:lnTo>
                  <a:lnTo>
                    <a:pt x="26364" y="103990"/>
                  </a:lnTo>
                  <a:lnTo>
                    <a:pt x="19526" y="107173"/>
                  </a:lnTo>
                  <a:lnTo>
                    <a:pt x="14659" y="111971"/>
                  </a:lnTo>
                  <a:lnTo>
                    <a:pt x="9763" y="65605"/>
                  </a:lnTo>
                  <a:lnTo>
                    <a:pt x="7822" y="48028"/>
                  </a:lnTo>
                  <a:lnTo>
                    <a:pt x="6837" y="38432"/>
                  </a:lnTo>
                  <a:lnTo>
                    <a:pt x="4896" y="30403"/>
                  </a:lnTo>
                  <a:lnTo>
                    <a:pt x="30246" y="22422"/>
                  </a:lnTo>
                  <a:lnTo>
                    <a:pt x="56581" y="17624"/>
                  </a:lnTo>
                  <a:lnTo>
                    <a:pt x="108295" y="8028"/>
                  </a:lnTo>
                  <a:close/>
                  <a:moveTo>
                    <a:pt x="94649" y="47"/>
                  </a:moveTo>
                  <a:lnTo>
                    <a:pt x="79034" y="3230"/>
                  </a:lnTo>
                  <a:lnTo>
                    <a:pt x="48788" y="9643"/>
                  </a:lnTo>
                  <a:lnTo>
                    <a:pt x="25379" y="14441"/>
                  </a:lnTo>
                  <a:lnTo>
                    <a:pt x="13674" y="19239"/>
                  </a:lnTo>
                  <a:lnTo>
                    <a:pt x="7822" y="22422"/>
                  </a:lnTo>
                  <a:lnTo>
                    <a:pt x="3911" y="27220"/>
                  </a:lnTo>
                  <a:lnTo>
                    <a:pt x="2955" y="24038"/>
                  </a:lnTo>
                  <a:lnTo>
                    <a:pt x="1970" y="25605"/>
                  </a:lnTo>
                  <a:lnTo>
                    <a:pt x="28" y="33634"/>
                  </a:lnTo>
                  <a:lnTo>
                    <a:pt x="985" y="43230"/>
                  </a:lnTo>
                  <a:lnTo>
                    <a:pt x="2955" y="60807"/>
                  </a:lnTo>
                  <a:lnTo>
                    <a:pt x="8807" y="115201"/>
                  </a:lnTo>
                  <a:lnTo>
                    <a:pt x="9763" y="118384"/>
                  </a:lnTo>
                  <a:lnTo>
                    <a:pt x="11733" y="120000"/>
                  </a:lnTo>
                  <a:lnTo>
                    <a:pt x="13674" y="118384"/>
                  </a:lnTo>
                  <a:lnTo>
                    <a:pt x="14659" y="115201"/>
                  </a:lnTo>
                  <a:lnTo>
                    <a:pt x="14659" y="113586"/>
                  </a:lnTo>
                  <a:lnTo>
                    <a:pt x="25379" y="113586"/>
                  </a:lnTo>
                  <a:lnTo>
                    <a:pt x="36098" y="110403"/>
                  </a:lnTo>
                  <a:lnTo>
                    <a:pt x="58551" y="102375"/>
                  </a:lnTo>
                  <a:lnTo>
                    <a:pt x="86827" y="96009"/>
                  </a:lnTo>
                  <a:lnTo>
                    <a:pt x="115132" y="91211"/>
                  </a:lnTo>
                  <a:lnTo>
                    <a:pt x="115132" y="94394"/>
                  </a:lnTo>
                  <a:lnTo>
                    <a:pt x="116088" y="96009"/>
                  </a:lnTo>
                  <a:lnTo>
                    <a:pt x="118058" y="97577"/>
                  </a:lnTo>
                  <a:lnTo>
                    <a:pt x="119014" y="96009"/>
                  </a:lnTo>
                  <a:lnTo>
                    <a:pt x="120000" y="92779"/>
                  </a:lnTo>
                  <a:lnTo>
                    <a:pt x="118058" y="68788"/>
                  </a:lnTo>
                  <a:lnTo>
                    <a:pt x="116088" y="43230"/>
                  </a:lnTo>
                  <a:lnTo>
                    <a:pt x="115132" y="25605"/>
                  </a:lnTo>
                  <a:lnTo>
                    <a:pt x="114147" y="16009"/>
                  </a:lnTo>
                  <a:lnTo>
                    <a:pt x="111221" y="6413"/>
                  </a:lnTo>
                  <a:lnTo>
                    <a:pt x="112206" y="4845"/>
                  </a:lnTo>
                  <a:lnTo>
                    <a:pt x="112206" y="1615"/>
                  </a:lnTo>
                  <a:lnTo>
                    <a:pt x="111221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Shape 136"/>
            <p:cNvSpPr/>
            <p:nvPr/>
          </p:nvSpPr>
          <p:spPr>
            <a:xfrm>
              <a:off x="614050" y="3595650"/>
              <a:ext cx="114500" cy="94299"/>
            </a:xfrm>
            <a:custGeom>
              <a:pathLst>
                <a:path extrusionOk="0" h="120000" w="120000">
                  <a:moveTo>
                    <a:pt x="62646" y="50360"/>
                  </a:moveTo>
                  <a:lnTo>
                    <a:pt x="63537" y="52523"/>
                  </a:lnTo>
                  <a:lnTo>
                    <a:pt x="67048" y="54655"/>
                  </a:lnTo>
                  <a:lnTo>
                    <a:pt x="69694" y="57868"/>
                  </a:lnTo>
                  <a:lnTo>
                    <a:pt x="70585" y="62163"/>
                  </a:lnTo>
                  <a:lnTo>
                    <a:pt x="71475" y="66426"/>
                  </a:lnTo>
                  <a:lnTo>
                    <a:pt x="70585" y="70721"/>
                  </a:lnTo>
                  <a:lnTo>
                    <a:pt x="69694" y="73934"/>
                  </a:lnTo>
                  <a:lnTo>
                    <a:pt x="67048" y="77147"/>
                  </a:lnTo>
                  <a:lnTo>
                    <a:pt x="63537" y="80360"/>
                  </a:lnTo>
                  <a:lnTo>
                    <a:pt x="61755" y="81442"/>
                  </a:lnTo>
                  <a:lnTo>
                    <a:pt x="60890" y="83573"/>
                  </a:lnTo>
                  <a:lnTo>
                    <a:pt x="60000" y="94294"/>
                  </a:lnTo>
                  <a:lnTo>
                    <a:pt x="59109" y="103934"/>
                  </a:lnTo>
                  <a:lnTo>
                    <a:pt x="47659" y="101770"/>
                  </a:lnTo>
                  <a:lnTo>
                    <a:pt x="47659" y="92131"/>
                  </a:lnTo>
                  <a:lnTo>
                    <a:pt x="50305" y="83573"/>
                  </a:lnTo>
                  <a:lnTo>
                    <a:pt x="50305" y="80360"/>
                  </a:lnTo>
                  <a:lnTo>
                    <a:pt x="49414" y="79278"/>
                  </a:lnTo>
                  <a:lnTo>
                    <a:pt x="48524" y="78229"/>
                  </a:lnTo>
                  <a:lnTo>
                    <a:pt x="45013" y="76065"/>
                  </a:lnTo>
                  <a:lnTo>
                    <a:pt x="42366" y="73934"/>
                  </a:lnTo>
                  <a:lnTo>
                    <a:pt x="40585" y="70721"/>
                  </a:lnTo>
                  <a:lnTo>
                    <a:pt x="40585" y="67507"/>
                  </a:lnTo>
                  <a:lnTo>
                    <a:pt x="40585" y="63213"/>
                  </a:lnTo>
                  <a:lnTo>
                    <a:pt x="41475" y="60000"/>
                  </a:lnTo>
                  <a:lnTo>
                    <a:pt x="43231" y="55737"/>
                  </a:lnTo>
                  <a:lnTo>
                    <a:pt x="45877" y="53573"/>
                  </a:lnTo>
                  <a:lnTo>
                    <a:pt x="50305" y="51442"/>
                  </a:lnTo>
                  <a:lnTo>
                    <a:pt x="53816" y="50360"/>
                  </a:lnTo>
                  <a:close/>
                  <a:moveTo>
                    <a:pt x="20305" y="8589"/>
                  </a:moveTo>
                  <a:lnTo>
                    <a:pt x="31781" y="15015"/>
                  </a:lnTo>
                  <a:lnTo>
                    <a:pt x="43231" y="19310"/>
                  </a:lnTo>
                  <a:lnTo>
                    <a:pt x="54707" y="22523"/>
                  </a:lnTo>
                  <a:lnTo>
                    <a:pt x="67048" y="24655"/>
                  </a:lnTo>
                  <a:lnTo>
                    <a:pt x="92646" y="26818"/>
                  </a:lnTo>
                  <a:lnTo>
                    <a:pt x="116462" y="28950"/>
                  </a:lnTo>
                  <a:lnTo>
                    <a:pt x="112925" y="38589"/>
                  </a:lnTo>
                  <a:lnTo>
                    <a:pt x="109388" y="48229"/>
                  </a:lnTo>
                  <a:lnTo>
                    <a:pt x="104986" y="68589"/>
                  </a:lnTo>
                  <a:lnTo>
                    <a:pt x="96157" y="110360"/>
                  </a:lnTo>
                  <a:lnTo>
                    <a:pt x="96157" y="111410"/>
                  </a:lnTo>
                  <a:lnTo>
                    <a:pt x="80279" y="107147"/>
                  </a:lnTo>
                  <a:lnTo>
                    <a:pt x="65292" y="104984"/>
                  </a:lnTo>
                  <a:lnTo>
                    <a:pt x="67048" y="95344"/>
                  </a:lnTo>
                  <a:lnTo>
                    <a:pt x="67048" y="86786"/>
                  </a:lnTo>
                  <a:lnTo>
                    <a:pt x="71475" y="82492"/>
                  </a:lnTo>
                  <a:lnTo>
                    <a:pt x="74986" y="77147"/>
                  </a:lnTo>
                  <a:lnTo>
                    <a:pt x="76768" y="71802"/>
                  </a:lnTo>
                  <a:lnTo>
                    <a:pt x="77633" y="66426"/>
                  </a:lnTo>
                  <a:lnTo>
                    <a:pt x="76768" y="60000"/>
                  </a:lnTo>
                  <a:lnTo>
                    <a:pt x="74986" y="54655"/>
                  </a:lnTo>
                  <a:lnTo>
                    <a:pt x="71475" y="49310"/>
                  </a:lnTo>
                  <a:lnTo>
                    <a:pt x="67048" y="46097"/>
                  </a:lnTo>
                  <a:lnTo>
                    <a:pt x="64401" y="45015"/>
                  </a:lnTo>
                  <a:lnTo>
                    <a:pt x="62646" y="47147"/>
                  </a:lnTo>
                  <a:lnTo>
                    <a:pt x="60000" y="45015"/>
                  </a:lnTo>
                  <a:lnTo>
                    <a:pt x="56462" y="43934"/>
                  </a:lnTo>
                  <a:lnTo>
                    <a:pt x="52951" y="43934"/>
                  </a:lnTo>
                  <a:lnTo>
                    <a:pt x="49414" y="45015"/>
                  </a:lnTo>
                  <a:lnTo>
                    <a:pt x="45877" y="46097"/>
                  </a:lnTo>
                  <a:lnTo>
                    <a:pt x="42366" y="49310"/>
                  </a:lnTo>
                  <a:lnTo>
                    <a:pt x="39720" y="51442"/>
                  </a:lnTo>
                  <a:lnTo>
                    <a:pt x="37074" y="55737"/>
                  </a:lnTo>
                  <a:lnTo>
                    <a:pt x="35292" y="58950"/>
                  </a:lnTo>
                  <a:lnTo>
                    <a:pt x="34427" y="63213"/>
                  </a:lnTo>
                  <a:lnTo>
                    <a:pt x="34427" y="67507"/>
                  </a:lnTo>
                  <a:lnTo>
                    <a:pt x="35292" y="71802"/>
                  </a:lnTo>
                  <a:lnTo>
                    <a:pt x="36183" y="75015"/>
                  </a:lnTo>
                  <a:lnTo>
                    <a:pt x="37938" y="78229"/>
                  </a:lnTo>
                  <a:lnTo>
                    <a:pt x="40585" y="81442"/>
                  </a:lnTo>
                  <a:lnTo>
                    <a:pt x="44122" y="83573"/>
                  </a:lnTo>
                  <a:lnTo>
                    <a:pt x="41475" y="92131"/>
                  </a:lnTo>
                  <a:lnTo>
                    <a:pt x="41475" y="100721"/>
                  </a:lnTo>
                  <a:lnTo>
                    <a:pt x="22951" y="97507"/>
                  </a:lnTo>
                  <a:lnTo>
                    <a:pt x="14122" y="96426"/>
                  </a:lnTo>
                  <a:lnTo>
                    <a:pt x="5292" y="96426"/>
                  </a:lnTo>
                  <a:lnTo>
                    <a:pt x="8829" y="75015"/>
                  </a:lnTo>
                  <a:lnTo>
                    <a:pt x="13231" y="52523"/>
                  </a:lnTo>
                  <a:lnTo>
                    <a:pt x="16768" y="31081"/>
                  </a:lnTo>
                  <a:lnTo>
                    <a:pt x="20305" y="8589"/>
                  </a:lnTo>
                  <a:close/>
                  <a:moveTo>
                    <a:pt x="19414" y="31"/>
                  </a:moveTo>
                  <a:lnTo>
                    <a:pt x="18524" y="2163"/>
                  </a:lnTo>
                  <a:lnTo>
                    <a:pt x="12366" y="24655"/>
                  </a:lnTo>
                  <a:lnTo>
                    <a:pt x="7074" y="48229"/>
                  </a:lnTo>
                  <a:lnTo>
                    <a:pt x="2646" y="72852"/>
                  </a:lnTo>
                  <a:lnTo>
                    <a:pt x="0" y="96426"/>
                  </a:lnTo>
                  <a:lnTo>
                    <a:pt x="0" y="98557"/>
                  </a:lnTo>
                  <a:lnTo>
                    <a:pt x="890" y="99639"/>
                  </a:lnTo>
                  <a:lnTo>
                    <a:pt x="2646" y="99639"/>
                  </a:lnTo>
                  <a:lnTo>
                    <a:pt x="15013" y="103934"/>
                  </a:lnTo>
                  <a:lnTo>
                    <a:pt x="27353" y="107147"/>
                  </a:lnTo>
                  <a:lnTo>
                    <a:pt x="52951" y="111410"/>
                  </a:lnTo>
                  <a:lnTo>
                    <a:pt x="78524" y="114623"/>
                  </a:lnTo>
                  <a:lnTo>
                    <a:pt x="90864" y="117836"/>
                  </a:lnTo>
                  <a:lnTo>
                    <a:pt x="103231" y="120000"/>
                  </a:lnTo>
                  <a:lnTo>
                    <a:pt x="105877" y="120000"/>
                  </a:lnTo>
                  <a:lnTo>
                    <a:pt x="107633" y="117836"/>
                  </a:lnTo>
                  <a:lnTo>
                    <a:pt x="106742" y="114623"/>
                  </a:lnTo>
                  <a:lnTo>
                    <a:pt x="106742" y="113573"/>
                  </a:lnTo>
                  <a:lnTo>
                    <a:pt x="104986" y="113573"/>
                  </a:lnTo>
                  <a:lnTo>
                    <a:pt x="102340" y="112492"/>
                  </a:lnTo>
                  <a:lnTo>
                    <a:pt x="102340" y="111410"/>
                  </a:lnTo>
                  <a:lnTo>
                    <a:pt x="112925" y="67507"/>
                  </a:lnTo>
                  <a:lnTo>
                    <a:pt x="117327" y="45015"/>
                  </a:lnTo>
                  <a:lnTo>
                    <a:pt x="119109" y="34294"/>
                  </a:lnTo>
                  <a:lnTo>
                    <a:pt x="119973" y="22523"/>
                  </a:lnTo>
                  <a:lnTo>
                    <a:pt x="119109" y="21442"/>
                  </a:lnTo>
                  <a:lnTo>
                    <a:pt x="119109" y="22523"/>
                  </a:lnTo>
                  <a:lnTo>
                    <a:pt x="118218" y="23605"/>
                  </a:lnTo>
                  <a:lnTo>
                    <a:pt x="117327" y="23605"/>
                  </a:lnTo>
                  <a:lnTo>
                    <a:pt x="106742" y="19310"/>
                  </a:lnTo>
                  <a:lnTo>
                    <a:pt x="95292" y="18229"/>
                  </a:lnTo>
                  <a:lnTo>
                    <a:pt x="72340" y="16097"/>
                  </a:lnTo>
                  <a:lnTo>
                    <a:pt x="59109" y="15015"/>
                  </a:lnTo>
                  <a:lnTo>
                    <a:pt x="46768" y="11802"/>
                  </a:lnTo>
                  <a:lnTo>
                    <a:pt x="21170" y="3244"/>
                  </a:lnTo>
                  <a:lnTo>
                    <a:pt x="21170" y="1113"/>
                  </a:lnTo>
                  <a:lnTo>
                    <a:pt x="20305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Shape 137"/>
            <p:cNvSpPr/>
            <p:nvPr/>
          </p:nvSpPr>
          <p:spPr>
            <a:xfrm>
              <a:off x="963350" y="5113250"/>
              <a:ext cx="90099" cy="63150"/>
            </a:xfrm>
            <a:custGeom>
              <a:pathLst>
                <a:path extrusionOk="0" h="120000" w="120000">
                  <a:moveTo>
                    <a:pt x="106514" y="16009"/>
                  </a:moveTo>
                  <a:lnTo>
                    <a:pt x="109877" y="57577"/>
                  </a:lnTo>
                  <a:lnTo>
                    <a:pt x="111009" y="75201"/>
                  </a:lnTo>
                  <a:lnTo>
                    <a:pt x="112142" y="94394"/>
                  </a:lnTo>
                  <a:lnTo>
                    <a:pt x="108779" y="91163"/>
                  </a:lnTo>
                  <a:lnTo>
                    <a:pt x="96426" y="91163"/>
                  </a:lnTo>
                  <a:lnTo>
                    <a:pt x="80743" y="95961"/>
                  </a:lnTo>
                  <a:lnTo>
                    <a:pt x="49345" y="107173"/>
                  </a:lnTo>
                  <a:lnTo>
                    <a:pt x="41487" y="108788"/>
                  </a:lnTo>
                  <a:lnTo>
                    <a:pt x="32530" y="108788"/>
                  </a:lnTo>
                  <a:lnTo>
                    <a:pt x="23573" y="110403"/>
                  </a:lnTo>
                  <a:lnTo>
                    <a:pt x="15715" y="113586"/>
                  </a:lnTo>
                  <a:lnTo>
                    <a:pt x="11220" y="91163"/>
                  </a:lnTo>
                  <a:lnTo>
                    <a:pt x="7857" y="68788"/>
                  </a:lnTo>
                  <a:lnTo>
                    <a:pt x="6759" y="51211"/>
                  </a:lnTo>
                  <a:lnTo>
                    <a:pt x="6759" y="41615"/>
                  </a:lnTo>
                  <a:lnTo>
                    <a:pt x="4495" y="33586"/>
                  </a:lnTo>
                  <a:lnTo>
                    <a:pt x="5627" y="33586"/>
                  </a:lnTo>
                  <a:lnTo>
                    <a:pt x="16847" y="28788"/>
                  </a:lnTo>
                  <a:lnTo>
                    <a:pt x="28035" y="25605"/>
                  </a:lnTo>
                  <a:lnTo>
                    <a:pt x="51576" y="22422"/>
                  </a:lnTo>
                  <a:lnTo>
                    <a:pt x="78479" y="17624"/>
                  </a:lnTo>
                  <a:lnTo>
                    <a:pt x="106514" y="16009"/>
                  </a:lnTo>
                  <a:close/>
                  <a:moveTo>
                    <a:pt x="107647" y="0"/>
                  </a:moveTo>
                  <a:lnTo>
                    <a:pt x="105382" y="1615"/>
                  </a:lnTo>
                  <a:lnTo>
                    <a:pt x="105382" y="4798"/>
                  </a:lnTo>
                  <a:lnTo>
                    <a:pt x="105382" y="8028"/>
                  </a:lnTo>
                  <a:lnTo>
                    <a:pt x="81842" y="9596"/>
                  </a:lnTo>
                  <a:lnTo>
                    <a:pt x="58301" y="12826"/>
                  </a:lnTo>
                  <a:lnTo>
                    <a:pt x="31398" y="16009"/>
                  </a:lnTo>
                  <a:lnTo>
                    <a:pt x="17946" y="20807"/>
                  </a:lnTo>
                  <a:lnTo>
                    <a:pt x="5627" y="25605"/>
                  </a:lnTo>
                  <a:lnTo>
                    <a:pt x="4495" y="28788"/>
                  </a:lnTo>
                  <a:lnTo>
                    <a:pt x="4495" y="32019"/>
                  </a:lnTo>
                  <a:lnTo>
                    <a:pt x="3396" y="28788"/>
                  </a:lnTo>
                  <a:lnTo>
                    <a:pt x="2264" y="28788"/>
                  </a:lnTo>
                  <a:lnTo>
                    <a:pt x="1132" y="33586"/>
                  </a:lnTo>
                  <a:lnTo>
                    <a:pt x="33" y="38384"/>
                  </a:lnTo>
                  <a:lnTo>
                    <a:pt x="33" y="49596"/>
                  </a:lnTo>
                  <a:lnTo>
                    <a:pt x="2264" y="70403"/>
                  </a:lnTo>
                  <a:lnTo>
                    <a:pt x="5627" y="94394"/>
                  </a:lnTo>
                  <a:lnTo>
                    <a:pt x="10122" y="116769"/>
                  </a:lnTo>
                  <a:lnTo>
                    <a:pt x="11220" y="120000"/>
                  </a:lnTo>
                  <a:lnTo>
                    <a:pt x="13485" y="120000"/>
                  </a:lnTo>
                  <a:lnTo>
                    <a:pt x="15715" y="118384"/>
                  </a:lnTo>
                  <a:lnTo>
                    <a:pt x="15715" y="115201"/>
                  </a:lnTo>
                  <a:lnTo>
                    <a:pt x="28035" y="118384"/>
                  </a:lnTo>
                  <a:lnTo>
                    <a:pt x="39256" y="116769"/>
                  </a:lnTo>
                  <a:lnTo>
                    <a:pt x="51576" y="115201"/>
                  </a:lnTo>
                  <a:lnTo>
                    <a:pt x="62796" y="111971"/>
                  </a:lnTo>
                  <a:lnTo>
                    <a:pt x="76248" y="107173"/>
                  </a:lnTo>
                  <a:lnTo>
                    <a:pt x="88568" y="103990"/>
                  </a:lnTo>
                  <a:lnTo>
                    <a:pt x="100921" y="102375"/>
                  </a:lnTo>
                  <a:lnTo>
                    <a:pt x="114372" y="102375"/>
                  </a:lnTo>
                  <a:lnTo>
                    <a:pt x="114372" y="103990"/>
                  </a:lnTo>
                  <a:lnTo>
                    <a:pt x="117735" y="103990"/>
                  </a:lnTo>
                  <a:lnTo>
                    <a:pt x="118867" y="100760"/>
                  </a:lnTo>
                  <a:lnTo>
                    <a:pt x="119966" y="89596"/>
                  </a:lnTo>
                  <a:lnTo>
                    <a:pt x="119966" y="78384"/>
                  </a:lnTo>
                  <a:lnTo>
                    <a:pt x="117735" y="56009"/>
                  </a:lnTo>
                  <a:lnTo>
                    <a:pt x="115504" y="28788"/>
                  </a:lnTo>
                  <a:lnTo>
                    <a:pt x="111009" y="3230"/>
                  </a:lnTo>
                  <a:lnTo>
                    <a:pt x="109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Shape 138"/>
            <p:cNvSpPr/>
            <p:nvPr/>
          </p:nvSpPr>
          <p:spPr>
            <a:xfrm>
              <a:off x="947375" y="3694975"/>
              <a:ext cx="33675" cy="37899"/>
            </a:xfrm>
            <a:custGeom>
              <a:pathLst>
                <a:path extrusionOk="0" h="120000" w="120000">
                  <a:moveTo>
                    <a:pt x="75011" y="18680"/>
                  </a:moveTo>
                  <a:lnTo>
                    <a:pt x="80979" y="21372"/>
                  </a:lnTo>
                  <a:lnTo>
                    <a:pt x="93006" y="26675"/>
                  </a:lnTo>
                  <a:lnTo>
                    <a:pt x="98975" y="37361"/>
                  </a:lnTo>
                  <a:lnTo>
                    <a:pt x="102004" y="45356"/>
                  </a:lnTo>
                  <a:lnTo>
                    <a:pt x="102004" y="56042"/>
                  </a:lnTo>
                  <a:lnTo>
                    <a:pt x="102004" y="66649"/>
                  </a:lnTo>
                  <a:lnTo>
                    <a:pt x="98975" y="74643"/>
                  </a:lnTo>
                  <a:lnTo>
                    <a:pt x="93006" y="82638"/>
                  </a:lnTo>
                  <a:lnTo>
                    <a:pt x="86948" y="90633"/>
                  </a:lnTo>
                  <a:lnTo>
                    <a:pt x="77951" y="96015"/>
                  </a:lnTo>
                  <a:lnTo>
                    <a:pt x="68953" y="98627"/>
                  </a:lnTo>
                  <a:lnTo>
                    <a:pt x="57015" y="101319"/>
                  </a:lnTo>
                  <a:lnTo>
                    <a:pt x="44988" y="101319"/>
                  </a:lnTo>
                  <a:lnTo>
                    <a:pt x="35991" y="96015"/>
                  </a:lnTo>
                  <a:lnTo>
                    <a:pt x="26993" y="90633"/>
                  </a:lnTo>
                  <a:lnTo>
                    <a:pt x="21024" y="85329"/>
                  </a:lnTo>
                  <a:lnTo>
                    <a:pt x="17995" y="74643"/>
                  </a:lnTo>
                  <a:lnTo>
                    <a:pt x="17995" y="56042"/>
                  </a:lnTo>
                  <a:lnTo>
                    <a:pt x="21024" y="37361"/>
                  </a:lnTo>
                  <a:lnTo>
                    <a:pt x="23964" y="29366"/>
                  </a:lnTo>
                  <a:lnTo>
                    <a:pt x="30022" y="24063"/>
                  </a:lnTo>
                  <a:lnTo>
                    <a:pt x="35991" y="21372"/>
                  </a:lnTo>
                  <a:lnTo>
                    <a:pt x="44988" y="18680"/>
                  </a:lnTo>
                  <a:close/>
                  <a:moveTo>
                    <a:pt x="66013" y="79"/>
                  </a:moveTo>
                  <a:lnTo>
                    <a:pt x="53986" y="2691"/>
                  </a:lnTo>
                  <a:lnTo>
                    <a:pt x="39020" y="5382"/>
                  </a:lnTo>
                  <a:lnTo>
                    <a:pt x="26993" y="10686"/>
                  </a:lnTo>
                  <a:lnTo>
                    <a:pt x="14966" y="18680"/>
                  </a:lnTo>
                  <a:lnTo>
                    <a:pt x="8997" y="29366"/>
                  </a:lnTo>
                  <a:lnTo>
                    <a:pt x="3028" y="42664"/>
                  </a:lnTo>
                  <a:lnTo>
                    <a:pt x="0" y="56042"/>
                  </a:lnTo>
                  <a:lnTo>
                    <a:pt x="0" y="69340"/>
                  </a:lnTo>
                  <a:lnTo>
                    <a:pt x="3028" y="82638"/>
                  </a:lnTo>
                  <a:lnTo>
                    <a:pt x="8997" y="96015"/>
                  </a:lnTo>
                  <a:lnTo>
                    <a:pt x="17995" y="104010"/>
                  </a:lnTo>
                  <a:lnTo>
                    <a:pt x="30022" y="112005"/>
                  </a:lnTo>
                  <a:lnTo>
                    <a:pt x="48017" y="117308"/>
                  </a:lnTo>
                  <a:lnTo>
                    <a:pt x="62984" y="120000"/>
                  </a:lnTo>
                  <a:lnTo>
                    <a:pt x="75011" y="114617"/>
                  </a:lnTo>
                  <a:lnTo>
                    <a:pt x="86948" y="109313"/>
                  </a:lnTo>
                  <a:lnTo>
                    <a:pt x="98975" y="101319"/>
                  </a:lnTo>
                  <a:lnTo>
                    <a:pt x="107973" y="93324"/>
                  </a:lnTo>
                  <a:lnTo>
                    <a:pt x="113942" y="80026"/>
                  </a:lnTo>
                  <a:lnTo>
                    <a:pt x="120000" y="69340"/>
                  </a:lnTo>
                  <a:lnTo>
                    <a:pt x="120000" y="56042"/>
                  </a:lnTo>
                  <a:lnTo>
                    <a:pt x="120000" y="45356"/>
                  </a:lnTo>
                  <a:lnTo>
                    <a:pt x="116971" y="34670"/>
                  </a:lnTo>
                  <a:lnTo>
                    <a:pt x="107973" y="24063"/>
                  </a:lnTo>
                  <a:lnTo>
                    <a:pt x="98975" y="13377"/>
                  </a:lnTo>
                  <a:lnTo>
                    <a:pt x="89977" y="8073"/>
                  </a:lnTo>
                  <a:lnTo>
                    <a:pt x="77951" y="2691"/>
                  </a:lnTo>
                  <a:lnTo>
                    <a:pt x="66013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Shape 139"/>
            <p:cNvSpPr/>
            <p:nvPr/>
          </p:nvSpPr>
          <p:spPr>
            <a:xfrm>
              <a:off x="659500" y="3640275"/>
              <a:ext cx="14324" cy="13475"/>
            </a:xfrm>
            <a:custGeom>
              <a:pathLst>
                <a:path extrusionOk="0" h="120000" w="120000">
                  <a:moveTo>
                    <a:pt x="49424" y="0"/>
                  </a:moveTo>
                  <a:lnTo>
                    <a:pt x="35392" y="7569"/>
                  </a:lnTo>
                  <a:lnTo>
                    <a:pt x="21361" y="15139"/>
                  </a:lnTo>
                  <a:lnTo>
                    <a:pt x="14240" y="22486"/>
                  </a:lnTo>
                  <a:lnTo>
                    <a:pt x="7120" y="37625"/>
                  </a:lnTo>
                  <a:lnTo>
                    <a:pt x="7120" y="52541"/>
                  </a:lnTo>
                  <a:lnTo>
                    <a:pt x="209" y="67458"/>
                  </a:lnTo>
                  <a:lnTo>
                    <a:pt x="209" y="82597"/>
                  </a:lnTo>
                  <a:lnTo>
                    <a:pt x="209" y="97513"/>
                  </a:lnTo>
                  <a:lnTo>
                    <a:pt x="21361" y="112430"/>
                  </a:lnTo>
                  <a:lnTo>
                    <a:pt x="49424" y="120000"/>
                  </a:lnTo>
                  <a:lnTo>
                    <a:pt x="91727" y="120000"/>
                  </a:lnTo>
                  <a:lnTo>
                    <a:pt x="105968" y="112430"/>
                  </a:lnTo>
                  <a:lnTo>
                    <a:pt x="112879" y="105083"/>
                  </a:lnTo>
                  <a:lnTo>
                    <a:pt x="120000" y="89944"/>
                  </a:lnTo>
                  <a:lnTo>
                    <a:pt x="112879" y="60111"/>
                  </a:lnTo>
                  <a:lnTo>
                    <a:pt x="105968" y="30055"/>
                  </a:lnTo>
                  <a:lnTo>
                    <a:pt x="84816" y="7569"/>
                  </a:lnTo>
                  <a:lnTo>
                    <a:pt x="705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>
              <a:off x="470950" y="3557775"/>
              <a:ext cx="100199" cy="96824"/>
            </a:xfrm>
            <a:custGeom>
              <a:pathLst>
                <a:path extrusionOk="0" h="120000" w="120000">
                  <a:moveTo>
                    <a:pt x="62514" y="8365"/>
                  </a:moveTo>
                  <a:lnTo>
                    <a:pt x="71586" y="9419"/>
                  </a:lnTo>
                  <a:lnTo>
                    <a:pt x="79670" y="11494"/>
                  </a:lnTo>
                  <a:lnTo>
                    <a:pt x="87724" y="14624"/>
                  </a:lnTo>
                  <a:lnTo>
                    <a:pt x="94790" y="19860"/>
                  </a:lnTo>
                  <a:lnTo>
                    <a:pt x="100838" y="26119"/>
                  </a:lnTo>
                  <a:lnTo>
                    <a:pt x="106886" y="34453"/>
                  </a:lnTo>
                  <a:lnTo>
                    <a:pt x="109910" y="39659"/>
                  </a:lnTo>
                  <a:lnTo>
                    <a:pt x="111916" y="44895"/>
                  </a:lnTo>
                  <a:lnTo>
                    <a:pt x="112934" y="50100"/>
                  </a:lnTo>
                  <a:lnTo>
                    <a:pt x="113922" y="56359"/>
                  </a:lnTo>
                  <a:lnTo>
                    <a:pt x="112934" y="61564"/>
                  </a:lnTo>
                  <a:lnTo>
                    <a:pt x="112934" y="66800"/>
                  </a:lnTo>
                  <a:lnTo>
                    <a:pt x="108892" y="77211"/>
                  </a:lnTo>
                  <a:lnTo>
                    <a:pt x="103862" y="87652"/>
                  </a:lnTo>
                  <a:lnTo>
                    <a:pt x="96796" y="95987"/>
                  </a:lnTo>
                  <a:lnTo>
                    <a:pt x="88742" y="103299"/>
                  </a:lnTo>
                  <a:lnTo>
                    <a:pt x="78652" y="108505"/>
                  </a:lnTo>
                  <a:lnTo>
                    <a:pt x="69580" y="110611"/>
                  </a:lnTo>
                  <a:lnTo>
                    <a:pt x="59491" y="111634"/>
                  </a:lnTo>
                  <a:lnTo>
                    <a:pt x="49431" y="111634"/>
                  </a:lnTo>
                  <a:lnTo>
                    <a:pt x="40359" y="110611"/>
                  </a:lnTo>
                  <a:lnTo>
                    <a:pt x="33293" y="108505"/>
                  </a:lnTo>
                  <a:lnTo>
                    <a:pt x="28263" y="106429"/>
                  </a:lnTo>
                  <a:lnTo>
                    <a:pt x="23203" y="103299"/>
                  </a:lnTo>
                  <a:lnTo>
                    <a:pt x="19191" y="99116"/>
                  </a:lnTo>
                  <a:lnTo>
                    <a:pt x="15149" y="93911"/>
                  </a:lnTo>
                  <a:lnTo>
                    <a:pt x="12125" y="88706"/>
                  </a:lnTo>
                  <a:lnTo>
                    <a:pt x="10119" y="83470"/>
                  </a:lnTo>
                  <a:lnTo>
                    <a:pt x="8083" y="76189"/>
                  </a:lnTo>
                  <a:lnTo>
                    <a:pt x="7095" y="65747"/>
                  </a:lnTo>
                  <a:lnTo>
                    <a:pt x="7095" y="55305"/>
                  </a:lnTo>
                  <a:lnTo>
                    <a:pt x="10119" y="44895"/>
                  </a:lnTo>
                  <a:lnTo>
                    <a:pt x="13143" y="35507"/>
                  </a:lnTo>
                  <a:lnTo>
                    <a:pt x="19191" y="27141"/>
                  </a:lnTo>
                  <a:lnTo>
                    <a:pt x="25239" y="20883"/>
                  </a:lnTo>
                  <a:lnTo>
                    <a:pt x="33293" y="14624"/>
                  </a:lnTo>
                  <a:lnTo>
                    <a:pt x="42365" y="10472"/>
                  </a:lnTo>
                  <a:lnTo>
                    <a:pt x="44371" y="10472"/>
                  </a:lnTo>
                  <a:lnTo>
                    <a:pt x="53443" y="9419"/>
                  </a:lnTo>
                  <a:lnTo>
                    <a:pt x="62514" y="8365"/>
                  </a:lnTo>
                  <a:close/>
                  <a:moveTo>
                    <a:pt x="59491" y="30"/>
                  </a:moveTo>
                  <a:lnTo>
                    <a:pt x="49431" y="1084"/>
                  </a:lnTo>
                  <a:lnTo>
                    <a:pt x="43383" y="2106"/>
                  </a:lnTo>
                  <a:lnTo>
                    <a:pt x="38323" y="4213"/>
                  </a:lnTo>
                  <a:lnTo>
                    <a:pt x="33293" y="6289"/>
                  </a:lnTo>
                  <a:lnTo>
                    <a:pt x="28263" y="8365"/>
                  </a:lnTo>
                  <a:lnTo>
                    <a:pt x="23203" y="12548"/>
                  </a:lnTo>
                  <a:lnTo>
                    <a:pt x="19191" y="15677"/>
                  </a:lnTo>
                  <a:lnTo>
                    <a:pt x="12125" y="25065"/>
                  </a:lnTo>
                  <a:lnTo>
                    <a:pt x="6077" y="34453"/>
                  </a:lnTo>
                  <a:lnTo>
                    <a:pt x="2035" y="45917"/>
                  </a:lnTo>
                  <a:lnTo>
                    <a:pt x="29" y="58435"/>
                  </a:lnTo>
                  <a:lnTo>
                    <a:pt x="29" y="70952"/>
                  </a:lnTo>
                  <a:lnTo>
                    <a:pt x="1047" y="78264"/>
                  </a:lnTo>
                  <a:lnTo>
                    <a:pt x="2035" y="85577"/>
                  </a:lnTo>
                  <a:lnTo>
                    <a:pt x="4071" y="91835"/>
                  </a:lnTo>
                  <a:lnTo>
                    <a:pt x="7095" y="98094"/>
                  </a:lnTo>
                  <a:lnTo>
                    <a:pt x="11107" y="102246"/>
                  </a:lnTo>
                  <a:lnTo>
                    <a:pt x="15149" y="106429"/>
                  </a:lnTo>
                  <a:lnTo>
                    <a:pt x="20179" y="110611"/>
                  </a:lnTo>
                  <a:lnTo>
                    <a:pt x="25239" y="113741"/>
                  </a:lnTo>
                  <a:lnTo>
                    <a:pt x="30269" y="115817"/>
                  </a:lnTo>
                  <a:lnTo>
                    <a:pt x="36317" y="117893"/>
                  </a:lnTo>
                  <a:lnTo>
                    <a:pt x="48413" y="120000"/>
                  </a:lnTo>
                  <a:lnTo>
                    <a:pt x="61526" y="120000"/>
                  </a:lnTo>
                  <a:lnTo>
                    <a:pt x="75628" y="117893"/>
                  </a:lnTo>
                  <a:lnTo>
                    <a:pt x="81676" y="116870"/>
                  </a:lnTo>
                  <a:lnTo>
                    <a:pt x="87724" y="113741"/>
                  </a:lnTo>
                  <a:lnTo>
                    <a:pt x="93772" y="110611"/>
                  </a:lnTo>
                  <a:lnTo>
                    <a:pt x="98802" y="107482"/>
                  </a:lnTo>
                  <a:lnTo>
                    <a:pt x="102844" y="102246"/>
                  </a:lnTo>
                  <a:lnTo>
                    <a:pt x="106886" y="98094"/>
                  </a:lnTo>
                  <a:lnTo>
                    <a:pt x="110898" y="92858"/>
                  </a:lnTo>
                  <a:lnTo>
                    <a:pt x="113922" y="86599"/>
                  </a:lnTo>
                  <a:lnTo>
                    <a:pt x="115958" y="81394"/>
                  </a:lnTo>
                  <a:lnTo>
                    <a:pt x="117964" y="75135"/>
                  </a:lnTo>
                  <a:lnTo>
                    <a:pt x="118982" y="68876"/>
                  </a:lnTo>
                  <a:lnTo>
                    <a:pt x="119970" y="62618"/>
                  </a:lnTo>
                  <a:lnTo>
                    <a:pt x="119970" y="55305"/>
                  </a:lnTo>
                  <a:lnTo>
                    <a:pt x="118982" y="49047"/>
                  </a:lnTo>
                  <a:lnTo>
                    <a:pt x="117964" y="42788"/>
                  </a:lnTo>
                  <a:lnTo>
                    <a:pt x="116946" y="36529"/>
                  </a:lnTo>
                  <a:lnTo>
                    <a:pt x="111916" y="27141"/>
                  </a:lnTo>
                  <a:lnTo>
                    <a:pt x="105868" y="18807"/>
                  </a:lnTo>
                  <a:lnTo>
                    <a:pt x="97814" y="11494"/>
                  </a:lnTo>
                  <a:lnTo>
                    <a:pt x="89730" y="6289"/>
                  </a:lnTo>
                  <a:lnTo>
                    <a:pt x="79670" y="2106"/>
                  </a:lnTo>
                  <a:lnTo>
                    <a:pt x="6958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446550" y="3524950"/>
              <a:ext cx="579125" cy="253375"/>
            </a:xfrm>
            <a:custGeom>
              <a:pathLst>
                <a:path extrusionOk="0" h="120000" w="120000">
                  <a:moveTo>
                    <a:pt x="18664" y="3599"/>
                  </a:moveTo>
                  <a:lnTo>
                    <a:pt x="20410" y="3990"/>
                  </a:lnTo>
                  <a:lnTo>
                    <a:pt x="24072" y="5588"/>
                  </a:lnTo>
                  <a:lnTo>
                    <a:pt x="27035" y="7186"/>
                  </a:lnTo>
                  <a:lnTo>
                    <a:pt x="33137" y="9176"/>
                  </a:lnTo>
                  <a:lnTo>
                    <a:pt x="39245" y="11567"/>
                  </a:lnTo>
                  <a:lnTo>
                    <a:pt x="38022" y="13166"/>
                  </a:lnTo>
                  <a:lnTo>
                    <a:pt x="36976" y="14362"/>
                  </a:lnTo>
                  <a:lnTo>
                    <a:pt x="34536" y="17547"/>
                  </a:lnTo>
                  <a:lnTo>
                    <a:pt x="32790" y="15960"/>
                  </a:lnTo>
                  <a:lnTo>
                    <a:pt x="30698" y="14752"/>
                  </a:lnTo>
                  <a:lnTo>
                    <a:pt x="28605" y="13959"/>
                  </a:lnTo>
                  <a:lnTo>
                    <a:pt x="26688" y="13556"/>
                  </a:lnTo>
                  <a:lnTo>
                    <a:pt x="26336" y="13166"/>
                  </a:lnTo>
                  <a:lnTo>
                    <a:pt x="25118" y="10774"/>
                  </a:lnTo>
                  <a:lnTo>
                    <a:pt x="23549" y="8773"/>
                  </a:lnTo>
                  <a:lnTo>
                    <a:pt x="22150" y="7577"/>
                  </a:lnTo>
                  <a:lnTo>
                    <a:pt x="20581" y="6381"/>
                  </a:lnTo>
                  <a:lnTo>
                    <a:pt x="18840" y="5991"/>
                  </a:lnTo>
                  <a:lnTo>
                    <a:pt x="17270" y="5588"/>
                  </a:lnTo>
                  <a:lnTo>
                    <a:pt x="15525" y="5588"/>
                  </a:lnTo>
                  <a:lnTo>
                    <a:pt x="13955" y="5991"/>
                  </a:lnTo>
                  <a:lnTo>
                    <a:pt x="14654" y="5185"/>
                  </a:lnTo>
                  <a:lnTo>
                    <a:pt x="15349" y="4392"/>
                  </a:lnTo>
                  <a:lnTo>
                    <a:pt x="16918" y="3599"/>
                  </a:lnTo>
                  <a:close/>
                  <a:moveTo>
                    <a:pt x="13256" y="7577"/>
                  </a:moveTo>
                  <a:lnTo>
                    <a:pt x="13432" y="8773"/>
                  </a:lnTo>
                  <a:lnTo>
                    <a:pt x="13608" y="9176"/>
                  </a:lnTo>
                  <a:lnTo>
                    <a:pt x="18141" y="9176"/>
                  </a:lnTo>
                  <a:lnTo>
                    <a:pt x="19534" y="9578"/>
                  </a:lnTo>
                  <a:lnTo>
                    <a:pt x="20757" y="10371"/>
                  </a:lnTo>
                  <a:lnTo>
                    <a:pt x="22150" y="11165"/>
                  </a:lnTo>
                  <a:lnTo>
                    <a:pt x="23373" y="12361"/>
                  </a:lnTo>
                  <a:lnTo>
                    <a:pt x="24595" y="13959"/>
                  </a:lnTo>
                  <a:lnTo>
                    <a:pt x="24942" y="14362"/>
                  </a:lnTo>
                  <a:lnTo>
                    <a:pt x="24942" y="15155"/>
                  </a:lnTo>
                  <a:lnTo>
                    <a:pt x="25289" y="15960"/>
                  </a:lnTo>
                  <a:lnTo>
                    <a:pt x="25813" y="15960"/>
                  </a:lnTo>
                  <a:lnTo>
                    <a:pt x="26688" y="18742"/>
                  </a:lnTo>
                  <a:lnTo>
                    <a:pt x="27558" y="21537"/>
                  </a:lnTo>
                  <a:lnTo>
                    <a:pt x="28082" y="24722"/>
                  </a:lnTo>
                  <a:lnTo>
                    <a:pt x="28605" y="27919"/>
                  </a:lnTo>
                  <a:lnTo>
                    <a:pt x="28952" y="31506"/>
                  </a:lnTo>
                  <a:lnTo>
                    <a:pt x="29128" y="34691"/>
                  </a:lnTo>
                  <a:lnTo>
                    <a:pt x="29475" y="41464"/>
                  </a:lnTo>
                  <a:lnTo>
                    <a:pt x="29475" y="45051"/>
                  </a:lnTo>
                  <a:lnTo>
                    <a:pt x="29304" y="48639"/>
                  </a:lnTo>
                  <a:lnTo>
                    <a:pt x="29128" y="52226"/>
                  </a:lnTo>
                  <a:lnTo>
                    <a:pt x="28605" y="55423"/>
                  </a:lnTo>
                  <a:lnTo>
                    <a:pt x="28082" y="58608"/>
                  </a:lnTo>
                  <a:lnTo>
                    <a:pt x="27211" y="61403"/>
                  </a:lnTo>
                  <a:lnTo>
                    <a:pt x="26165" y="64185"/>
                  </a:lnTo>
                  <a:lnTo>
                    <a:pt x="24942" y="66186"/>
                  </a:lnTo>
                  <a:lnTo>
                    <a:pt x="23896" y="67773"/>
                  </a:lnTo>
                  <a:lnTo>
                    <a:pt x="22673" y="68968"/>
                  </a:lnTo>
                  <a:lnTo>
                    <a:pt x="21280" y="69774"/>
                  </a:lnTo>
                  <a:lnTo>
                    <a:pt x="20057" y="70567"/>
                  </a:lnTo>
                  <a:lnTo>
                    <a:pt x="17270" y="70969"/>
                  </a:lnTo>
                  <a:lnTo>
                    <a:pt x="14654" y="70969"/>
                  </a:lnTo>
                  <a:lnTo>
                    <a:pt x="13256" y="70567"/>
                  </a:lnTo>
                  <a:lnTo>
                    <a:pt x="11862" y="70164"/>
                  </a:lnTo>
                  <a:lnTo>
                    <a:pt x="10640" y="68968"/>
                  </a:lnTo>
                  <a:lnTo>
                    <a:pt x="9422" y="67773"/>
                  </a:lnTo>
                  <a:lnTo>
                    <a:pt x="8376" y="66577"/>
                  </a:lnTo>
                  <a:lnTo>
                    <a:pt x="7153" y="64990"/>
                  </a:lnTo>
                  <a:lnTo>
                    <a:pt x="6283" y="62989"/>
                  </a:lnTo>
                  <a:lnTo>
                    <a:pt x="5237" y="61000"/>
                  </a:lnTo>
                  <a:lnTo>
                    <a:pt x="4361" y="58608"/>
                  </a:lnTo>
                  <a:lnTo>
                    <a:pt x="3667" y="56217"/>
                  </a:lnTo>
                  <a:lnTo>
                    <a:pt x="2968" y="53825"/>
                  </a:lnTo>
                  <a:lnTo>
                    <a:pt x="2445" y="51031"/>
                  </a:lnTo>
                  <a:lnTo>
                    <a:pt x="1921" y="48248"/>
                  </a:lnTo>
                  <a:lnTo>
                    <a:pt x="1574" y="45454"/>
                  </a:lnTo>
                  <a:lnTo>
                    <a:pt x="1398" y="42269"/>
                  </a:lnTo>
                  <a:lnTo>
                    <a:pt x="1222" y="39072"/>
                  </a:lnTo>
                  <a:lnTo>
                    <a:pt x="1398" y="36290"/>
                  </a:lnTo>
                  <a:lnTo>
                    <a:pt x="1398" y="33495"/>
                  </a:lnTo>
                  <a:lnTo>
                    <a:pt x="1745" y="30701"/>
                  </a:lnTo>
                  <a:lnTo>
                    <a:pt x="2097" y="27919"/>
                  </a:lnTo>
                  <a:lnTo>
                    <a:pt x="2621" y="25527"/>
                  </a:lnTo>
                  <a:lnTo>
                    <a:pt x="3315" y="23135"/>
                  </a:lnTo>
                  <a:lnTo>
                    <a:pt x="4014" y="20743"/>
                  </a:lnTo>
                  <a:lnTo>
                    <a:pt x="4884" y="18742"/>
                  </a:lnTo>
                  <a:lnTo>
                    <a:pt x="6630" y="15155"/>
                  </a:lnTo>
                  <a:lnTo>
                    <a:pt x="8723" y="11970"/>
                  </a:lnTo>
                  <a:lnTo>
                    <a:pt x="10992" y="9578"/>
                  </a:lnTo>
                  <a:lnTo>
                    <a:pt x="13256" y="7577"/>
                  </a:lnTo>
                  <a:close/>
                  <a:moveTo>
                    <a:pt x="27905" y="17156"/>
                  </a:moveTo>
                  <a:lnTo>
                    <a:pt x="31397" y="18352"/>
                  </a:lnTo>
                  <a:lnTo>
                    <a:pt x="32966" y="19548"/>
                  </a:lnTo>
                  <a:lnTo>
                    <a:pt x="34707" y="20743"/>
                  </a:lnTo>
                  <a:lnTo>
                    <a:pt x="34360" y="24331"/>
                  </a:lnTo>
                  <a:lnTo>
                    <a:pt x="34013" y="28309"/>
                  </a:lnTo>
                  <a:lnTo>
                    <a:pt x="33661" y="35887"/>
                  </a:lnTo>
                  <a:lnTo>
                    <a:pt x="32443" y="47052"/>
                  </a:lnTo>
                  <a:lnTo>
                    <a:pt x="31221" y="58206"/>
                  </a:lnTo>
                  <a:lnTo>
                    <a:pt x="30521" y="62598"/>
                  </a:lnTo>
                  <a:lnTo>
                    <a:pt x="30174" y="66577"/>
                  </a:lnTo>
                  <a:lnTo>
                    <a:pt x="29998" y="70969"/>
                  </a:lnTo>
                  <a:lnTo>
                    <a:pt x="29998" y="72556"/>
                  </a:lnTo>
                  <a:lnTo>
                    <a:pt x="30174" y="74557"/>
                  </a:lnTo>
                  <a:lnTo>
                    <a:pt x="29651" y="73752"/>
                  </a:lnTo>
                  <a:lnTo>
                    <a:pt x="28952" y="73361"/>
                  </a:lnTo>
                  <a:lnTo>
                    <a:pt x="27558" y="73361"/>
                  </a:lnTo>
                  <a:lnTo>
                    <a:pt x="26859" y="72959"/>
                  </a:lnTo>
                  <a:lnTo>
                    <a:pt x="26165" y="72556"/>
                  </a:lnTo>
                  <a:lnTo>
                    <a:pt x="24595" y="70969"/>
                  </a:lnTo>
                  <a:lnTo>
                    <a:pt x="25813" y="69774"/>
                  </a:lnTo>
                  <a:lnTo>
                    <a:pt x="26859" y="67773"/>
                  </a:lnTo>
                  <a:lnTo>
                    <a:pt x="27905" y="64990"/>
                  </a:lnTo>
                  <a:lnTo>
                    <a:pt x="28952" y="62196"/>
                  </a:lnTo>
                  <a:lnTo>
                    <a:pt x="29651" y="59011"/>
                  </a:lnTo>
                  <a:lnTo>
                    <a:pt x="30174" y="55814"/>
                  </a:lnTo>
                  <a:lnTo>
                    <a:pt x="30521" y="52629"/>
                  </a:lnTo>
                  <a:lnTo>
                    <a:pt x="30874" y="49041"/>
                  </a:lnTo>
                  <a:lnTo>
                    <a:pt x="30874" y="45454"/>
                  </a:lnTo>
                  <a:lnTo>
                    <a:pt x="30874" y="41464"/>
                  </a:lnTo>
                  <a:lnTo>
                    <a:pt x="30698" y="35094"/>
                  </a:lnTo>
                  <a:lnTo>
                    <a:pt x="30174" y="28712"/>
                  </a:lnTo>
                  <a:lnTo>
                    <a:pt x="29827" y="25527"/>
                  </a:lnTo>
                  <a:lnTo>
                    <a:pt x="29304" y="22733"/>
                  </a:lnTo>
                  <a:lnTo>
                    <a:pt x="28605" y="19548"/>
                  </a:lnTo>
                  <a:lnTo>
                    <a:pt x="27905" y="17156"/>
                  </a:lnTo>
                  <a:close/>
                  <a:moveTo>
                    <a:pt x="22849" y="72556"/>
                  </a:moveTo>
                  <a:lnTo>
                    <a:pt x="23549" y="73752"/>
                  </a:lnTo>
                  <a:lnTo>
                    <a:pt x="24243" y="74154"/>
                  </a:lnTo>
                  <a:lnTo>
                    <a:pt x="25989" y="75350"/>
                  </a:lnTo>
                  <a:lnTo>
                    <a:pt x="27035" y="76144"/>
                  </a:lnTo>
                  <a:lnTo>
                    <a:pt x="28082" y="76144"/>
                  </a:lnTo>
                  <a:lnTo>
                    <a:pt x="28605" y="76546"/>
                  </a:lnTo>
                  <a:lnTo>
                    <a:pt x="28429" y="76949"/>
                  </a:lnTo>
                  <a:lnTo>
                    <a:pt x="27905" y="78535"/>
                  </a:lnTo>
                  <a:lnTo>
                    <a:pt x="27558" y="80927"/>
                  </a:lnTo>
                  <a:lnTo>
                    <a:pt x="27211" y="81330"/>
                  </a:lnTo>
                  <a:lnTo>
                    <a:pt x="26512" y="80927"/>
                  </a:lnTo>
                  <a:lnTo>
                    <a:pt x="25118" y="80536"/>
                  </a:lnTo>
                  <a:lnTo>
                    <a:pt x="23549" y="79340"/>
                  </a:lnTo>
                  <a:lnTo>
                    <a:pt x="20233" y="77742"/>
                  </a:lnTo>
                  <a:lnTo>
                    <a:pt x="18664" y="76546"/>
                  </a:lnTo>
                  <a:lnTo>
                    <a:pt x="17965" y="75753"/>
                  </a:lnTo>
                  <a:lnTo>
                    <a:pt x="17094" y="74948"/>
                  </a:lnTo>
                  <a:lnTo>
                    <a:pt x="20057" y="74154"/>
                  </a:lnTo>
                  <a:lnTo>
                    <a:pt x="21456" y="73361"/>
                  </a:lnTo>
                  <a:lnTo>
                    <a:pt x="22849" y="72556"/>
                  </a:lnTo>
                  <a:close/>
                  <a:moveTo>
                    <a:pt x="82500" y="102452"/>
                  </a:moveTo>
                  <a:lnTo>
                    <a:pt x="87732" y="104453"/>
                  </a:lnTo>
                  <a:lnTo>
                    <a:pt x="87556" y="104844"/>
                  </a:lnTo>
                  <a:lnTo>
                    <a:pt x="87033" y="105649"/>
                  </a:lnTo>
                  <a:lnTo>
                    <a:pt x="86333" y="106040"/>
                  </a:lnTo>
                  <a:lnTo>
                    <a:pt x="85116" y="106040"/>
                  </a:lnTo>
                  <a:lnTo>
                    <a:pt x="84417" y="105649"/>
                  </a:lnTo>
                  <a:lnTo>
                    <a:pt x="83717" y="104844"/>
                  </a:lnTo>
                  <a:lnTo>
                    <a:pt x="83023" y="103648"/>
                  </a:lnTo>
                  <a:lnTo>
                    <a:pt x="82500" y="102452"/>
                  </a:lnTo>
                  <a:close/>
                  <a:moveTo>
                    <a:pt x="106567" y="59804"/>
                  </a:moveTo>
                  <a:lnTo>
                    <a:pt x="108137" y="60207"/>
                  </a:lnTo>
                  <a:lnTo>
                    <a:pt x="109706" y="61000"/>
                  </a:lnTo>
                  <a:lnTo>
                    <a:pt x="111276" y="62196"/>
                  </a:lnTo>
                  <a:lnTo>
                    <a:pt x="112669" y="64185"/>
                  </a:lnTo>
                  <a:lnTo>
                    <a:pt x="114063" y="66577"/>
                  </a:lnTo>
                  <a:lnTo>
                    <a:pt x="115285" y="68968"/>
                  </a:lnTo>
                  <a:lnTo>
                    <a:pt x="116508" y="72165"/>
                  </a:lnTo>
                  <a:lnTo>
                    <a:pt x="117378" y="75753"/>
                  </a:lnTo>
                  <a:lnTo>
                    <a:pt x="117902" y="78535"/>
                  </a:lnTo>
                  <a:lnTo>
                    <a:pt x="118425" y="81732"/>
                  </a:lnTo>
                  <a:lnTo>
                    <a:pt x="118601" y="84515"/>
                  </a:lnTo>
                  <a:lnTo>
                    <a:pt x="118772" y="87711"/>
                  </a:lnTo>
                  <a:lnTo>
                    <a:pt x="118601" y="90896"/>
                  </a:lnTo>
                  <a:lnTo>
                    <a:pt x="118425" y="93691"/>
                  </a:lnTo>
                  <a:lnTo>
                    <a:pt x="118078" y="96876"/>
                  </a:lnTo>
                  <a:lnTo>
                    <a:pt x="117725" y="99670"/>
                  </a:lnTo>
                  <a:lnTo>
                    <a:pt x="117031" y="102452"/>
                  </a:lnTo>
                  <a:lnTo>
                    <a:pt x="116332" y="104844"/>
                  </a:lnTo>
                  <a:lnTo>
                    <a:pt x="115462" y="107638"/>
                  </a:lnTo>
                  <a:lnTo>
                    <a:pt x="114586" y="109628"/>
                  </a:lnTo>
                  <a:lnTo>
                    <a:pt x="113540" y="111629"/>
                  </a:lnTo>
                  <a:lnTo>
                    <a:pt x="112493" y="113618"/>
                  </a:lnTo>
                  <a:lnTo>
                    <a:pt x="111276" y="115216"/>
                  </a:lnTo>
                  <a:lnTo>
                    <a:pt x="110053" y="116412"/>
                  </a:lnTo>
                  <a:lnTo>
                    <a:pt x="108137" y="117608"/>
                  </a:lnTo>
                  <a:lnTo>
                    <a:pt x="106215" y="118010"/>
                  </a:lnTo>
                  <a:lnTo>
                    <a:pt x="104298" y="117608"/>
                  </a:lnTo>
                  <a:lnTo>
                    <a:pt x="102382" y="116814"/>
                  </a:lnTo>
                  <a:lnTo>
                    <a:pt x="100636" y="115216"/>
                  </a:lnTo>
                  <a:lnTo>
                    <a:pt x="99066" y="112824"/>
                  </a:lnTo>
                  <a:lnTo>
                    <a:pt x="97497" y="110030"/>
                  </a:lnTo>
                  <a:lnTo>
                    <a:pt x="96274" y="107236"/>
                  </a:lnTo>
                  <a:lnTo>
                    <a:pt x="96450" y="106443"/>
                  </a:lnTo>
                  <a:lnTo>
                    <a:pt x="96274" y="105649"/>
                  </a:lnTo>
                  <a:lnTo>
                    <a:pt x="96274" y="105247"/>
                  </a:lnTo>
                  <a:lnTo>
                    <a:pt x="95927" y="104844"/>
                  </a:lnTo>
                  <a:lnTo>
                    <a:pt x="95580" y="104453"/>
                  </a:lnTo>
                  <a:lnTo>
                    <a:pt x="94881" y="101659"/>
                  </a:lnTo>
                  <a:lnTo>
                    <a:pt x="94181" y="98865"/>
                  </a:lnTo>
                  <a:lnTo>
                    <a:pt x="93834" y="95277"/>
                  </a:lnTo>
                  <a:lnTo>
                    <a:pt x="93658" y="92092"/>
                  </a:lnTo>
                  <a:lnTo>
                    <a:pt x="93658" y="88907"/>
                  </a:lnTo>
                  <a:lnTo>
                    <a:pt x="93834" y="85710"/>
                  </a:lnTo>
                  <a:lnTo>
                    <a:pt x="94010" y="82928"/>
                  </a:lnTo>
                  <a:lnTo>
                    <a:pt x="94533" y="80134"/>
                  </a:lnTo>
                  <a:lnTo>
                    <a:pt x="95057" y="77339"/>
                  </a:lnTo>
                  <a:lnTo>
                    <a:pt x="95751" y="74948"/>
                  </a:lnTo>
                  <a:lnTo>
                    <a:pt x="96450" y="72556"/>
                  </a:lnTo>
                  <a:lnTo>
                    <a:pt x="97320" y="70567"/>
                  </a:lnTo>
                  <a:lnTo>
                    <a:pt x="98367" y="68578"/>
                  </a:lnTo>
                  <a:lnTo>
                    <a:pt x="99413" y="66577"/>
                  </a:lnTo>
                  <a:lnTo>
                    <a:pt x="100460" y="64990"/>
                  </a:lnTo>
                  <a:lnTo>
                    <a:pt x="101682" y="63392"/>
                  </a:lnTo>
                  <a:lnTo>
                    <a:pt x="102905" y="62196"/>
                  </a:lnTo>
                  <a:lnTo>
                    <a:pt x="104122" y="61403"/>
                  </a:lnTo>
                  <a:lnTo>
                    <a:pt x="105345" y="60597"/>
                  </a:lnTo>
                  <a:lnTo>
                    <a:pt x="106567" y="59804"/>
                  </a:lnTo>
                  <a:close/>
                  <a:moveTo>
                    <a:pt x="24243" y="11"/>
                  </a:moveTo>
                  <a:lnTo>
                    <a:pt x="23373" y="402"/>
                  </a:lnTo>
                  <a:lnTo>
                    <a:pt x="22673" y="805"/>
                  </a:lnTo>
                  <a:lnTo>
                    <a:pt x="22502" y="1598"/>
                  </a:lnTo>
                  <a:lnTo>
                    <a:pt x="22502" y="2000"/>
                  </a:lnTo>
                  <a:lnTo>
                    <a:pt x="22673" y="2794"/>
                  </a:lnTo>
                  <a:lnTo>
                    <a:pt x="21979" y="2794"/>
                  </a:lnTo>
                  <a:lnTo>
                    <a:pt x="19886" y="1598"/>
                  </a:lnTo>
                  <a:lnTo>
                    <a:pt x="18317" y="1207"/>
                  </a:lnTo>
                  <a:lnTo>
                    <a:pt x="16747" y="805"/>
                  </a:lnTo>
                  <a:lnTo>
                    <a:pt x="15178" y="805"/>
                  </a:lnTo>
                  <a:lnTo>
                    <a:pt x="14654" y="1207"/>
                  </a:lnTo>
                  <a:lnTo>
                    <a:pt x="14131" y="1598"/>
                  </a:lnTo>
                  <a:lnTo>
                    <a:pt x="13608" y="2403"/>
                  </a:lnTo>
                  <a:lnTo>
                    <a:pt x="13256" y="3196"/>
                  </a:lnTo>
                  <a:lnTo>
                    <a:pt x="13085" y="4392"/>
                  </a:lnTo>
                  <a:lnTo>
                    <a:pt x="13085" y="5588"/>
                  </a:lnTo>
                  <a:lnTo>
                    <a:pt x="11686" y="6381"/>
                  </a:lnTo>
                  <a:lnTo>
                    <a:pt x="10469" y="6784"/>
                  </a:lnTo>
                  <a:lnTo>
                    <a:pt x="9246" y="7980"/>
                  </a:lnTo>
                  <a:lnTo>
                    <a:pt x="8024" y="9176"/>
                  </a:lnTo>
                  <a:lnTo>
                    <a:pt x="6806" y="10774"/>
                  </a:lnTo>
                  <a:lnTo>
                    <a:pt x="5760" y="12763"/>
                  </a:lnTo>
                  <a:lnTo>
                    <a:pt x="4714" y="14752"/>
                  </a:lnTo>
                  <a:lnTo>
                    <a:pt x="3838" y="16753"/>
                  </a:lnTo>
                  <a:lnTo>
                    <a:pt x="2968" y="19145"/>
                  </a:lnTo>
                  <a:lnTo>
                    <a:pt x="2268" y="21537"/>
                  </a:lnTo>
                  <a:lnTo>
                    <a:pt x="1574" y="24331"/>
                  </a:lnTo>
                  <a:lnTo>
                    <a:pt x="1051" y="27113"/>
                  </a:lnTo>
                  <a:lnTo>
                    <a:pt x="699" y="29908"/>
                  </a:lnTo>
                  <a:lnTo>
                    <a:pt x="352" y="33093"/>
                  </a:lnTo>
                  <a:lnTo>
                    <a:pt x="176" y="36290"/>
                  </a:lnTo>
                  <a:lnTo>
                    <a:pt x="5" y="39072"/>
                  </a:lnTo>
                  <a:lnTo>
                    <a:pt x="5" y="42660"/>
                  </a:lnTo>
                  <a:lnTo>
                    <a:pt x="176" y="46247"/>
                  </a:lnTo>
                  <a:lnTo>
                    <a:pt x="528" y="49444"/>
                  </a:lnTo>
                  <a:lnTo>
                    <a:pt x="1051" y="52629"/>
                  </a:lnTo>
                  <a:lnTo>
                    <a:pt x="1574" y="55423"/>
                  </a:lnTo>
                  <a:lnTo>
                    <a:pt x="2445" y="58608"/>
                  </a:lnTo>
                  <a:lnTo>
                    <a:pt x="3315" y="61000"/>
                  </a:lnTo>
                  <a:lnTo>
                    <a:pt x="4190" y="63392"/>
                  </a:lnTo>
                  <a:lnTo>
                    <a:pt x="5237" y="65783"/>
                  </a:lnTo>
                  <a:lnTo>
                    <a:pt x="6454" y="67773"/>
                  </a:lnTo>
                  <a:lnTo>
                    <a:pt x="7677" y="69371"/>
                  </a:lnTo>
                  <a:lnTo>
                    <a:pt x="8899" y="70969"/>
                  </a:lnTo>
                  <a:lnTo>
                    <a:pt x="10293" y="72165"/>
                  </a:lnTo>
                  <a:lnTo>
                    <a:pt x="11686" y="73361"/>
                  </a:lnTo>
                  <a:lnTo>
                    <a:pt x="13085" y="74154"/>
                  </a:lnTo>
                  <a:lnTo>
                    <a:pt x="14654" y="74557"/>
                  </a:lnTo>
                  <a:lnTo>
                    <a:pt x="15701" y="74948"/>
                  </a:lnTo>
                  <a:lnTo>
                    <a:pt x="15525" y="74948"/>
                  </a:lnTo>
                  <a:lnTo>
                    <a:pt x="15525" y="75753"/>
                  </a:lnTo>
                  <a:lnTo>
                    <a:pt x="15872" y="76546"/>
                  </a:lnTo>
                  <a:lnTo>
                    <a:pt x="17794" y="78938"/>
                  </a:lnTo>
                  <a:lnTo>
                    <a:pt x="19886" y="80536"/>
                  </a:lnTo>
                  <a:lnTo>
                    <a:pt x="22502" y="82123"/>
                  </a:lnTo>
                  <a:lnTo>
                    <a:pt x="23373" y="82928"/>
                  </a:lnTo>
                  <a:lnTo>
                    <a:pt x="24419" y="83721"/>
                  </a:lnTo>
                  <a:lnTo>
                    <a:pt x="25466" y="84124"/>
                  </a:lnTo>
                  <a:lnTo>
                    <a:pt x="26336" y="84515"/>
                  </a:lnTo>
                  <a:lnTo>
                    <a:pt x="27211" y="84515"/>
                  </a:lnTo>
                  <a:lnTo>
                    <a:pt x="27734" y="84124"/>
                  </a:lnTo>
                  <a:lnTo>
                    <a:pt x="28258" y="83319"/>
                  </a:lnTo>
                  <a:lnTo>
                    <a:pt x="28781" y="81732"/>
                  </a:lnTo>
                  <a:lnTo>
                    <a:pt x="29128" y="80134"/>
                  </a:lnTo>
                  <a:lnTo>
                    <a:pt x="29304" y="77742"/>
                  </a:lnTo>
                  <a:lnTo>
                    <a:pt x="29304" y="76949"/>
                  </a:lnTo>
                  <a:lnTo>
                    <a:pt x="30521" y="78145"/>
                  </a:lnTo>
                  <a:lnTo>
                    <a:pt x="30698" y="78145"/>
                  </a:lnTo>
                  <a:lnTo>
                    <a:pt x="30874" y="77742"/>
                  </a:lnTo>
                  <a:lnTo>
                    <a:pt x="31045" y="77339"/>
                  </a:lnTo>
                  <a:lnTo>
                    <a:pt x="31045" y="76949"/>
                  </a:lnTo>
                  <a:lnTo>
                    <a:pt x="31744" y="78145"/>
                  </a:lnTo>
                  <a:lnTo>
                    <a:pt x="32790" y="79340"/>
                  </a:lnTo>
                  <a:lnTo>
                    <a:pt x="32966" y="79340"/>
                  </a:lnTo>
                  <a:lnTo>
                    <a:pt x="37675" y="82928"/>
                  </a:lnTo>
                  <a:lnTo>
                    <a:pt x="42560" y="86113"/>
                  </a:lnTo>
                  <a:lnTo>
                    <a:pt x="47269" y="88907"/>
                  </a:lnTo>
                  <a:lnTo>
                    <a:pt x="52325" y="91299"/>
                  </a:lnTo>
                  <a:lnTo>
                    <a:pt x="62090" y="95680"/>
                  </a:lnTo>
                  <a:lnTo>
                    <a:pt x="71860" y="99267"/>
                  </a:lnTo>
                  <a:lnTo>
                    <a:pt x="72207" y="99267"/>
                  </a:lnTo>
                  <a:lnTo>
                    <a:pt x="72383" y="98865"/>
                  </a:lnTo>
                  <a:lnTo>
                    <a:pt x="72730" y="98072"/>
                  </a:lnTo>
                  <a:lnTo>
                    <a:pt x="72730" y="97278"/>
                  </a:lnTo>
                  <a:lnTo>
                    <a:pt x="72554" y="96876"/>
                  </a:lnTo>
                  <a:lnTo>
                    <a:pt x="72207" y="96473"/>
                  </a:lnTo>
                  <a:lnTo>
                    <a:pt x="67322" y="94484"/>
                  </a:lnTo>
                  <a:lnTo>
                    <a:pt x="62442" y="92495"/>
                  </a:lnTo>
                  <a:lnTo>
                    <a:pt x="52848" y="87711"/>
                  </a:lnTo>
                  <a:lnTo>
                    <a:pt x="43083" y="82525"/>
                  </a:lnTo>
                  <a:lnTo>
                    <a:pt x="33490" y="77339"/>
                  </a:lnTo>
                  <a:lnTo>
                    <a:pt x="33137" y="76949"/>
                  </a:lnTo>
                  <a:lnTo>
                    <a:pt x="32443" y="75753"/>
                  </a:lnTo>
                  <a:lnTo>
                    <a:pt x="31920" y="74557"/>
                  </a:lnTo>
                  <a:lnTo>
                    <a:pt x="31568" y="72959"/>
                  </a:lnTo>
                  <a:lnTo>
                    <a:pt x="31397" y="70567"/>
                  </a:lnTo>
                  <a:lnTo>
                    <a:pt x="31397" y="68578"/>
                  </a:lnTo>
                  <a:lnTo>
                    <a:pt x="31397" y="65783"/>
                  </a:lnTo>
                  <a:lnTo>
                    <a:pt x="31920" y="60597"/>
                  </a:lnTo>
                  <a:lnTo>
                    <a:pt x="32443" y="55021"/>
                  </a:lnTo>
                  <a:lnTo>
                    <a:pt x="33137" y="49835"/>
                  </a:lnTo>
                  <a:lnTo>
                    <a:pt x="34184" y="42269"/>
                  </a:lnTo>
                  <a:lnTo>
                    <a:pt x="34707" y="37083"/>
                  </a:lnTo>
                  <a:lnTo>
                    <a:pt x="35230" y="31506"/>
                  </a:lnTo>
                  <a:lnTo>
                    <a:pt x="35406" y="25527"/>
                  </a:lnTo>
                  <a:lnTo>
                    <a:pt x="35406" y="22733"/>
                  </a:lnTo>
                  <a:lnTo>
                    <a:pt x="35406" y="20341"/>
                  </a:lnTo>
                  <a:lnTo>
                    <a:pt x="35406" y="19548"/>
                  </a:lnTo>
                  <a:lnTo>
                    <a:pt x="36106" y="21134"/>
                  </a:lnTo>
                  <a:lnTo>
                    <a:pt x="36976" y="22330"/>
                  </a:lnTo>
                  <a:lnTo>
                    <a:pt x="37499" y="22330"/>
                  </a:lnTo>
                  <a:lnTo>
                    <a:pt x="38022" y="22733"/>
                  </a:lnTo>
                  <a:lnTo>
                    <a:pt x="38369" y="22330"/>
                  </a:lnTo>
                  <a:lnTo>
                    <a:pt x="38546" y="21537"/>
                  </a:lnTo>
                  <a:lnTo>
                    <a:pt x="38369" y="20743"/>
                  </a:lnTo>
                  <a:lnTo>
                    <a:pt x="38022" y="20341"/>
                  </a:lnTo>
                  <a:lnTo>
                    <a:pt x="37323" y="19938"/>
                  </a:lnTo>
                  <a:lnTo>
                    <a:pt x="36453" y="19548"/>
                  </a:lnTo>
                  <a:lnTo>
                    <a:pt x="35930" y="18742"/>
                  </a:lnTo>
                  <a:lnTo>
                    <a:pt x="39069" y="15155"/>
                  </a:lnTo>
                  <a:lnTo>
                    <a:pt x="40815" y="13556"/>
                  </a:lnTo>
                  <a:lnTo>
                    <a:pt x="41685" y="13166"/>
                  </a:lnTo>
                  <a:lnTo>
                    <a:pt x="42731" y="13166"/>
                  </a:lnTo>
                  <a:lnTo>
                    <a:pt x="45523" y="13556"/>
                  </a:lnTo>
                  <a:lnTo>
                    <a:pt x="48315" y="14752"/>
                  </a:lnTo>
                  <a:lnTo>
                    <a:pt x="53895" y="17156"/>
                  </a:lnTo>
                  <a:lnTo>
                    <a:pt x="59127" y="19548"/>
                  </a:lnTo>
                  <a:lnTo>
                    <a:pt x="64183" y="22330"/>
                  </a:lnTo>
                  <a:lnTo>
                    <a:pt x="74300" y="27919"/>
                  </a:lnTo>
                  <a:lnTo>
                    <a:pt x="74647" y="29505"/>
                  </a:lnTo>
                  <a:lnTo>
                    <a:pt x="74999" y="31104"/>
                  </a:lnTo>
                  <a:lnTo>
                    <a:pt x="75869" y="34289"/>
                  </a:lnTo>
                  <a:lnTo>
                    <a:pt x="76568" y="36680"/>
                  </a:lnTo>
                  <a:lnTo>
                    <a:pt x="76568" y="36680"/>
                  </a:lnTo>
                  <a:lnTo>
                    <a:pt x="74123" y="36290"/>
                  </a:lnTo>
                  <a:lnTo>
                    <a:pt x="73776" y="33898"/>
                  </a:lnTo>
                  <a:lnTo>
                    <a:pt x="73600" y="33093"/>
                  </a:lnTo>
                  <a:lnTo>
                    <a:pt x="73253" y="32299"/>
                  </a:lnTo>
                  <a:lnTo>
                    <a:pt x="73253" y="31104"/>
                  </a:lnTo>
                  <a:lnTo>
                    <a:pt x="73077" y="30701"/>
                  </a:lnTo>
                  <a:lnTo>
                    <a:pt x="72906" y="30701"/>
                  </a:lnTo>
                  <a:lnTo>
                    <a:pt x="65581" y="27113"/>
                  </a:lnTo>
                  <a:lnTo>
                    <a:pt x="58256" y="23526"/>
                  </a:lnTo>
                  <a:lnTo>
                    <a:pt x="54765" y="21134"/>
                  </a:lnTo>
                  <a:lnTo>
                    <a:pt x="51102" y="18742"/>
                  </a:lnTo>
                  <a:lnTo>
                    <a:pt x="47440" y="16753"/>
                  </a:lnTo>
                  <a:lnTo>
                    <a:pt x="45523" y="15960"/>
                  </a:lnTo>
                  <a:lnTo>
                    <a:pt x="43778" y="15557"/>
                  </a:lnTo>
                  <a:lnTo>
                    <a:pt x="43607" y="15557"/>
                  </a:lnTo>
                  <a:lnTo>
                    <a:pt x="43607" y="15960"/>
                  </a:lnTo>
                  <a:lnTo>
                    <a:pt x="43607" y="16351"/>
                  </a:lnTo>
                  <a:lnTo>
                    <a:pt x="45176" y="17949"/>
                  </a:lnTo>
                  <a:lnTo>
                    <a:pt x="46746" y="19548"/>
                  </a:lnTo>
                  <a:lnTo>
                    <a:pt x="50056" y="21939"/>
                  </a:lnTo>
                  <a:lnTo>
                    <a:pt x="56687" y="25124"/>
                  </a:lnTo>
                  <a:lnTo>
                    <a:pt x="64535" y="29505"/>
                  </a:lnTo>
                  <a:lnTo>
                    <a:pt x="72554" y="33093"/>
                  </a:lnTo>
                  <a:lnTo>
                    <a:pt x="72906" y="35094"/>
                  </a:lnTo>
                  <a:lnTo>
                    <a:pt x="73077" y="37485"/>
                  </a:lnTo>
                  <a:lnTo>
                    <a:pt x="73253" y="38279"/>
                  </a:lnTo>
                  <a:lnTo>
                    <a:pt x="73600" y="38681"/>
                  </a:lnTo>
                  <a:lnTo>
                    <a:pt x="76045" y="39475"/>
                  </a:lnTo>
                  <a:lnTo>
                    <a:pt x="78485" y="40268"/>
                  </a:lnTo>
                  <a:lnTo>
                    <a:pt x="78661" y="40670"/>
                  </a:lnTo>
                  <a:lnTo>
                    <a:pt x="79008" y="41073"/>
                  </a:lnTo>
                  <a:lnTo>
                    <a:pt x="79355" y="40670"/>
                  </a:lnTo>
                  <a:lnTo>
                    <a:pt x="79708" y="41073"/>
                  </a:lnTo>
                  <a:lnTo>
                    <a:pt x="79184" y="43855"/>
                  </a:lnTo>
                  <a:lnTo>
                    <a:pt x="78661" y="46650"/>
                  </a:lnTo>
                  <a:lnTo>
                    <a:pt x="77786" y="53032"/>
                  </a:lnTo>
                  <a:lnTo>
                    <a:pt x="77092" y="59402"/>
                  </a:lnTo>
                  <a:lnTo>
                    <a:pt x="76739" y="65783"/>
                  </a:lnTo>
                  <a:lnTo>
                    <a:pt x="76392" y="72165"/>
                  </a:lnTo>
                  <a:lnTo>
                    <a:pt x="75693" y="82525"/>
                  </a:lnTo>
                  <a:lnTo>
                    <a:pt x="75170" y="87711"/>
                  </a:lnTo>
                  <a:lnTo>
                    <a:pt x="74647" y="92092"/>
                  </a:lnTo>
                  <a:lnTo>
                    <a:pt x="74300" y="93691"/>
                  </a:lnTo>
                  <a:lnTo>
                    <a:pt x="73952" y="94887"/>
                  </a:lnTo>
                  <a:lnTo>
                    <a:pt x="73600" y="95680"/>
                  </a:lnTo>
                  <a:lnTo>
                    <a:pt x="72906" y="95680"/>
                  </a:lnTo>
                  <a:lnTo>
                    <a:pt x="72730" y="96082"/>
                  </a:lnTo>
                  <a:lnTo>
                    <a:pt x="72730" y="96473"/>
                  </a:lnTo>
                  <a:lnTo>
                    <a:pt x="72730" y="96876"/>
                  </a:lnTo>
                  <a:lnTo>
                    <a:pt x="72906" y="98072"/>
                  </a:lnTo>
                  <a:lnTo>
                    <a:pt x="73077" y="98474"/>
                  </a:lnTo>
                  <a:lnTo>
                    <a:pt x="73429" y="98474"/>
                  </a:lnTo>
                  <a:lnTo>
                    <a:pt x="74300" y="98072"/>
                  </a:lnTo>
                  <a:lnTo>
                    <a:pt x="74476" y="98474"/>
                  </a:lnTo>
                  <a:lnTo>
                    <a:pt x="77615" y="100463"/>
                  </a:lnTo>
                  <a:lnTo>
                    <a:pt x="80754" y="101659"/>
                  </a:lnTo>
                  <a:lnTo>
                    <a:pt x="80925" y="103258"/>
                  </a:lnTo>
                  <a:lnTo>
                    <a:pt x="81277" y="104844"/>
                  </a:lnTo>
                  <a:lnTo>
                    <a:pt x="81800" y="106040"/>
                  </a:lnTo>
                  <a:lnTo>
                    <a:pt x="82324" y="107236"/>
                  </a:lnTo>
                  <a:lnTo>
                    <a:pt x="83717" y="109237"/>
                  </a:lnTo>
                  <a:lnTo>
                    <a:pt x="84940" y="110030"/>
                  </a:lnTo>
                  <a:lnTo>
                    <a:pt x="86333" y="110030"/>
                  </a:lnTo>
                  <a:lnTo>
                    <a:pt x="87732" y="109237"/>
                  </a:lnTo>
                  <a:lnTo>
                    <a:pt x="88255" y="108432"/>
                  </a:lnTo>
                  <a:lnTo>
                    <a:pt x="88778" y="107236"/>
                  </a:lnTo>
                  <a:lnTo>
                    <a:pt x="89301" y="106443"/>
                  </a:lnTo>
                  <a:lnTo>
                    <a:pt x="89649" y="104844"/>
                  </a:lnTo>
                  <a:lnTo>
                    <a:pt x="94533" y="107236"/>
                  </a:lnTo>
                  <a:lnTo>
                    <a:pt x="95927" y="110823"/>
                  </a:lnTo>
                  <a:lnTo>
                    <a:pt x="97497" y="114020"/>
                  </a:lnTo>
                  <a:lnTo>
                    <a:pt x="99413" y="116412"/>
                  </a:lnTo>
                  <a:lnTo>
                    <a:pt x="101506" y="118401"/>
                  </a:lnTo>
                  <a:lnTo>
                    <a:pt x="103775" y="119597"/>
                  </a:lnTo>
                  <a:lnTo>
                    <a:pt x="106044" y="120000"/>
                  </a:lnTo>
                  <a:lnTo>
                    <a:pt x="108137" y="120000"/>
                  </a:lnTo>
                  <a:lnTo>
                    <a:pt x="110401" y="119206"/>
                  </a:lnTo>
                  <a:lnTo>
                    <a:pt x="111799" y="118010"/>
                  </a:lnTo>
                  <a:lnTo>
                    <a:pt x="113017" y="116412"/>
                  </a:lnTo>
                  <a:lnTo>
                    <a:pt x="114239" y="114814"/>
                  </a:lnTo>
                  <a:lnTo>
                    <a:pt x="115285" y="112422"/>
                  </a:lnTo>
                  <a:lnTo>
                    <a:pt x="116332" y="110030"/>
                  </a:lnTo>
                  <a:lnTo>
                    <a:pt x="117202" y="107638"/>
                  </a:lnTo>
                  <a:lnTo>
                    <a:pt x="118078" y="104844"/>
                  </a:lnTo>
                  <a:lnTo>
                    <a:pt x="118601" y="101659"/>
                  </a:lnTo>
                  <a:lnTo>
                    <a:pt x="119124" y="98865"/>
                  </a:lnTo>
                  <a:lnTo>
                    <a:pt x="119647" y="95680"/>
                  </a:lnTo>
                  <a:lnTo>
                    <a:pt x="119818" y="92092"/>
                  </a:lnTo>
                  <a:lnTo>
                    <a:pt x="119994" y="88907"/>
                  </a:lnTo>
                  <a:lnTo>
                    <a:pt x="119994" y="85710"/>
                  </a:lnTo>
                  <a:lnTo>
                    <a:pt x="119818" y="82525"/>
                  </a:lnTo>
                  <a:lnTo>
                    <a:pt x="119471" y="79340"/>
                  </a:lnTo>
                  <a:lnTo>
                    <a:pt x="118948" y="76144"/>
                  </a:lnTo>
                  <a:lnTo>
                    <a:pt x="118249" y="73361"/>
                  </a:lnTo>
                  <a:lnTo>
                    <a:pt x="117554" y="70567"/>
                  </a:lnTo>
                  <a:lnTo>
                    <a:pt x="116679" y="68175"/>
                  </a:lnTo>
                  <a:lnTo>
                    <a:pt x="115633" y="65783"/>
                  </a:lnTo>
                  <a:lnTo>
                    <a:pt x="114415" y="63392"/>
                  </a:lnTo>
                  <a:lnTo>
                    <a:pt x="113193" y="61403"/>
                  </a:lnTo>
                  <a:lnTo>
                    <a:pt x="111970" y="59804"/>
                  </a:lnTo>
                  <a:lnTo>
                    <a:pt x="110577" y="58206"/>
                  </a:lnTo>
                  <a:lnTo>
                    <a:pt x="109183" y="57412"/>
                  </a:lnTo>
                  <a:lnTo>
                    <a:pt x="107785" y="56619"/>
                  </a:lnTo>
                  <a:lnTo>
                    <a:pt x="106391" y="56217"/>
                  </a:lnTo>
                  <a:lnTo>
                    <a:pt x="104998" y="56217"/>
                  </a:lnTo>
                  <a:lnTo>
                    <a:pt x="103775" y="57010"/>
                  </a:lnTo>
                  <a:lnTo>
                    <a:pt x="102382" y="58206"/>
                  </a:lnTo>
                  <a:lnTo>
                    <a:pt x="101159" y="60207"/>
                  </a:lnTo>
                  <a:lnTo>
                    <a:pt x="99936" y="62598"/>
                  </a:lnTo>
                  <a:lnTo>
                    <a:pt x="98367" y="64990"/>
                  </a:lnTo>
                  <a:lnTo>
                    <a:pt x="96973" y="67773"/>
                  </a:lnTo>
                  <a:lnTo>
                    <a:pt x="95580" y="70969"/>
                  </a:lnTo>
                  <a:lnTo>
                    <a:pt x="94533" y="74557"/>
                  </a:lnTo>
                  <a:lnTo>
                    <a:pt x="93658" y="78535"/>
                  </a:lnTo>
                  <a:lnTo>
                    <a:pt x="92964" y="82928"/>
                  </a:lnTo>
                  <a:lnTo>
                    <a:pt x="92612" y="87309"/>
                  </a:lnTo>
                  <a:lnTo>
                    <a:pt x="92441" y="92092"/>
                  </a:lnTo>
                  <a:lnTo>
                    <a:pt x="92441" y="95277"/>
                  </a:lnTo>
                  <a:lnTo>
                    <a:pt x="92788" y="98072"/>
                  </a:lnTo>
                  <a:lnTo>
                    <a:pt x="93135" y="100866"/>
                  </a:lnTo>
                  <a:lnTo>
                    <a:pt x="93487" y="103648"/>
                  </a:lnTo>
                  <a:lnTo>
                    <a:pt x="88949" y="101257"/>
                  </a:lnTo>
                  <a:lnTo>
                    <a:pt x="84069" y="99267"/>
                  </a:lnTo>
                  <a:lnTo>
                    <a:pt x="79355" y="97669"/>
                  </a:lnTo>
                  <a:lnTo>
                    <a:pt x="76916" y="97278"/>
                  </a:lnTo>
                  <a:lnTo>
                    <a:pt x="74647" y="97278"/>
                  </a:lnTo>
                  <a:lnTo>
                    <a:pt x="75170" y="95680"/>
                  </a:lnTo>
                  <a:lnTo>
                    <a:pt x="75693" y="93691"/>
                  </a:lnTo>
                  <a:lnTo>
                    <a:pt x="76045" y="91690"/>
                  </a:lnTo>
                  <a:lnTo>
                    <a:pt x="76392" y="88907"/>
                  </a:lnTo>
                  <a:lnTo>
                    <a:pt x="76739" y="84124"/>
                  </a:lnTo>
                  <a:lnTo>
                    <a:pt x="76916" y="80134"/>
                  </a:lnTo>
                  <a:lnTo>
                    <a:pt x="77439" y="70567"/>
                  </a:lnTo>
                  <a:lnTo>
                    <a:pt x="78309" y="60597"/>
                  </a:lnTo>
                  <a:lnTo>
                    <a:pt x="79355" y="51031"/>
                  </a:lnTo>
                  <a:lnTo>
                    <a:pt x="79708" y="46247"/>
                  </a:lnTo>
                  <a:lnTo>
                    <a:pt x="80055" y="41073"/>
                  </a:lnTo>
                  <a:lnTo>
                    <a:pt x="82148" y="42660"/>
                  </a:lnTo>
                  <a:lnTo>
                    <a:pt x="84240" y="43465"/>
                  </a:lnTo>
                  <a:lnTo>
                    <a:pt x="88426" y="45454"/>
                  </a:lnTo>
                  <a:lnTo>
                    <a:pt x="96973" y="48248"/>
                  </a:lnTo>
                  <a:lnTo>
                    <a:pt x="115633" y="55814"/>
                  </a:lnTo>
                  <a:lnTo>
                    <a:pt x="115809" y="56619"/>
                  </a:lnTo>
                  <a:lnTo>
                    <a:pt x="115985" y="57010"/>
                  </a:lnTo>
                  <a:lnTo>
                    <a:pt x="116156" y="57412"/>
                  </a:lnTo>
                  <a:lnTo>
                    <a:pt x="116679" y="57412"/>
                  </a:lnTo>
                  <a:lnTo>
                    <a:pt x="117031" y="57010"/>
                  </a:lnTo>
                  <a:lnTo>
                    <a:pt x="117031" y="56217"/>
                  </a:lnTo>
                  <a:lnTo>
                    <a:pt x="117031" y="55814"/>
                  </a:lnTo>
                  <a:lnTo>
                    <a:pt x="116855" y="54618"/>
                  </a:lnTo>
                  <a:lnTo>
                    <a:pt x="116855" y="53825"/>
                  </a:lnTo>
                  <a:lnTo>
                    <a:pt x="116855" y="53422"/>
                  </a:lnTo>
                  <a:lnTo>
                    <a:pt x="116508" y="53032"/>
                  </a:lnTo>
                  <a:lnTo>
                    <a:pt x="115285" y="44661"/>
                  </a:lnTo>
                  <a:lnTo>
                    <a:pt x="114586" y="40670"/>
                  </a:lnTo>
                  <a:lnTo>
                    <a:pt x="114239" y="38681"/>
                  </a:lnTo>
                  <a:lnTo>
                    <a:pt x="113716" y="37083"/>
                  </a:lnTo>
                  <a:lnTo>
                    <a:pt x="113540" y="36290"/>
                  </a:lnTo>
                  <a:lnTo>
                    <a:pt x="113369" y="35887"/>
                  </a:lnTo>
                  <a:lnTo>
                    <a:pt x="103951" y="31104"/>
                  </a:lnTo>
                  <a:lnTo>
                    <a:pt x="94533" y="26723"/>
                  </a:lnTo>
                  <a:lnTo>
                    <a:pt x="84940" y="22733"/>
                  </a:lnTo>
                  <a:lnTo>
                    <a:pt x="81453" y="21134"/>
                  </a:lnTo>
                  <a:lnTo>
                    <a:pt x="79879" y="20743"/>
                  </a:lnTo>
                  <a:lnTo>
                    <a:pt x="78138" y="21134"/>
                  </a:lnTo>
                  <a:lnTo>
                    <a:pt x="79708" y="22733"/>
                  </a:lnTo>
                  <a:lnTo>
                    <a:pt x="81277" y="23928"/>
                  </a:lnTo>
                  <a:lnTo>
                    <a:pt x="84764" y="25124"/>
                  </a:lnTo>
                  <a:lnTo>
                    <a:pt x="94181" y="29114"/>
                  </a:lnTo>
                  <a:lnTo>
                    <a:pt x="103599" y="33495"/>
                  </a:lnTo>
                  <a:lnTo>
                    <a:pt x="113017" y="38279"/>
                  </a:lnTo>
                  <a:lnTo>
                    <a:pt x="113193" y="40268"/>
                  </a:lnTo>
                  <a:lnTo>
                    <a:pt x="113369" y="41866"/>
                  </a:lnTo>
                  <a:lnTo>
                    <a:pt x="114063" y="45454"/>
                  </a:lnTo>
                  <a:lnTo>
                    <a:pt x="115109" y="52226"/>
                  </a:lnTo>
                  <a:lnTo>
                    <a:pt x="97320" y="45454"/>
                  </a:lnTo>
                  <a:lnTo>
                    <a:pt x="88778" y="41464"/>
                  </a:lnTo>
                  <a:lnTo>
                    <a:pt x="84240" y="39877"/>
                  </a:lnTo>
                  <a:lnTo>
                    <a:pt x="82148" y="39475"/>
                  </a:lnTo>
                  <a:lnTo>
                    <a:pt x="79879" y="39072"/>
                  </a:lnTo>
                  <a:lnTo>
                    <a:pt x="79879" y="38681"/>
                  </a:lnTo>
                  <a:lnTo>
                    <a:pt x="79708" y="38279"/>
                  </a:lnTo>
                  <a:lnTo>
                    <a:pt x="79355" y="37876"/>
                  </a:lnTo>
                  <a:lnTo>
                    <a:pt x="78485" y="36680"/>
                  </a:lnTo>
                  <a:lnTo>
                    <a:pt x="77786" y="35094"/>
                  </a:lnTo>
                  <a:lnTo>
                    <a:pt x="76568" y="31506"/>
                  </a:lnTo>
                  <a:lnTo>
                    <a:pt x="76045" y="29505"/>
                  </a:lnTo>
                  <a:lnTo>
                    <a:pt x="75346" y="27516"/>
                  </a:lnTo>
                  <a:lnTo>
                    <a:pt x="75522" y="27113"/>
                  </a:lnTo>
                  <a:lnTo>
                    <a:pt x="75522" y="26320"/>
                  </a:lnTo>
                  <a:lnTo>
                    <a:pt x="75346" y="25918"/>
                  </a:lnTo>
                  <a:lnTo>
                    <a:pt x="75170" y="25527"/>
                  </a:lnTo>
                  <a:lnTo>
                    <a:pt x="63488" y="19145"/>
                  </a:lnTo>
                  <a:lnTo>
                    <a:pt x="57557" y="15960"/>
                  </a:lnTo>
                  <a:lnTo>
                    <a:pt x="51626" y="13556"/>
                  </a:lnTo>
                  <a:lnTo>
                    <a:pt x="47093" y="11567"/>
                  </a:lnTo>
                  <a:lnTo>
                    <a:pt x="44824" y="10774"/>
                  </a:lnTo>
                  <a:lnTo>
                    <a:pt x="42731" y="10371"/>
                  </a:lnTo>
                  <a:lnTo>
                    <a:pt x="42384" y="9969"/>
                  </a:lnTo>
                  <a:lnTo>
                    <a:pt x="32267" y="5991"/>
                  </a:lnTo>
                  <a:lnTo>
                    <a:pt x="32443" y="5185"/>
                  </a:lnTo>
                  <a:lnTo>
                    <a:pt x="32267" y="4392"/>
                  </a:lnTo>
                  <a:lnTo>
                    <a:pt x="32091" y="3990"/>
                  </a:lnTo>
                  <a:lnTo>
                    <a:pt x="31568" y="3599"/>
                  </a:lnTo>
                  <a:lnTo>
                    <a:pt x="28605" y="2794"/>
                  </a:lnTo>
                  <a:lnTo>
                    <a:pt x="27035" y="2403"/>
                  </a:lnTo>
                  <a:lnTo>
                    <a:pt x="26165" y="2000"/>
                  </a:lnTo>
                  <a:lnTo>
                    <a:pt x="25813" y="2000"/>
                  </a:lnTo>
                  <a:lnTo>
                    <a:pt x="25642" y="1207"/>
                  </a:lnTo>
                  <a:lnTo>
                    <a:pt x="25289" y="805"/>
                  </a:lnTo>
                  <a:lnTo>
                    <a:pt x="24942" y="402"/>
                  </a:lnTo>
                  <a:lnTo>
                    <a:pt x="24243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>
              <a:off x="492850" y="3578825"/>
              <a:ext cx="53900" cy="58949"/>
            </a:xfrm>
            <a:custGeom>
              <a:pathLst>
                <a:path extrusionOk="0" h="120000" w="120000">
                  <a:moveTo>
                    <a:pt x="52486" y="15470"/>
                  </a:moveTo>
                  <a:lnTo>
                    <a:pt x="37513" y="41170"/>
                  </a:lnTo>
                  <a:lnTo>
                    <a:pt x="37513" y="41170"/>
                  </a:lnTo>
                  <a:lnTo>
                    <a:pt x="48756" y="17150"/>
                  </a:lnTo>
                  <a:lnTo>
                    <a:pt x="52486" y="15470"/>
                  </a:lnTo>
                  <a:close/>
                  <a:moveTo>
                    <a:pt x="65621" y="15470"/>
                  </a:moveTo>
                  <a:lnTo>
                    <a:pt x="78701" y="17150"/>
                  </a:lnTo>
                  <a:lnTo>
                    <a:pt x="88107" y="20610"/>
                  </a:lnTo>
                  <a:lnTo>
                    <a:pt x="93729" y="24020"/>
                  </a:lnTo>
                  <a:lnTo>
                    <a:pt x="97458" y="27430"/>
                  </a:lnTo>
                  <a:lnTo>
                    <a:pt x="104972" y="39440"/>
                  </a:lnTo>
                  <a:lnTo>
                    <a:pt x="106808" y="42849"/>
                  </a:lnTo>
                  <a:lnTo>
                    <a:pt x="106808" y="42849"/>
                  </a:lnTo>
                  <a:lnTo>
                    <a:pt x="99350" y="41170"/>
                  </a:lnTo>
                  <a:lnTo>
                    <a:pt x="97458" y="41170"/>
                  </a:lnTo>
                  <a:lnTo>
                    <a:pt x="95565" y="44580"/>
                  </a:lnTo>
                  <a:lnTo>
                    <a:pt x="82486" y="61730"/>
                  </a:lnTo>
                  <a:lnTo>
                    <a:pt x="95565" y="36030"/>
                  </a:lnTo>
                  <a:lnTo>
                    <a:pt x="95565" y="32569"/>
                  </a:lnTo>
                  <a:lnTo>
                    <a:pt x="95565" y="30890"/>
                  </a:lnTo>
                  <a:lnTo>
                    <a:pt x="93729" y="27430"/>
                  </a:lnTo>
                  <a:lnTo>
                    <a:pt x="88107" y="25750"/>
                  </a:lnTo>
                  <a:lnTo>
                    <a:pt x="86215" y="27430"/>
                  </a:lnTo>
                  <a:lnTo>
                    <a:pt x="84322" y="29160"/>
                  </a:lnTo>
                  <a:lnTo>
                    <a:pt x="60000" y="63409"/>
                  </a:lnTo>
                  <a:lnTo>
                    <a:pt x="60000" y="63409"/>
                  </a:lnTo>
                  <a:lnTo>
                    <a:pt x="63729" y="56590"/>
                  </a:lnTo>
                  <a:lnTo>
                    <a:pt x="63729" y="54860"/>
                  </a:lnTo>
                  <a:lnTo>
                    <a:pt x="82486" y="27430"/>
                  </a:lnTo>
                  <a:lnTo>
                    <a:pt x="82486" y="24020"/>
                  </a:lnTo>
                  <a:lnTo>
                    <a:pt x="82486" y="22290"/>
                  </a:lnTo>
                  <a:lnTo>
                    <a:pt x="78701" y="18880"/>
                  </a:lnTo>
                  <a:lnTo>
                    <a:pt x="73079" y="18880"/>
                  </a:lnTo>
                  <a:lnTo>
                    <a:pt x="71243" y="20610"/>
                  </a:lnTo>
                  <a:lnTo>
                    <a:pt x="60000" y="36030"/>
                  </a:lnTo>
                  <a:lnTo>
                    <a:pt x="52486" y="51450"/>
                  </a:lnTo>
                  <a:lnTo>
                    <a:pt x="41243" y="65139"/>
                  </a:lnTo>
                  <a:lnTo>
                    <a:pt x="41243" y="65139"/>
                  </a:lnTo>
                  <a:lnTo>
                    <a:pt x="48756" y="53129"/>
                  </a:lnTo>
                  <a:lnTo>
                    <a:pt x="65621" y="17150"/>
                  </a:lnTo>
                  <a:lnTo>
                    <a:pt x="65621" y="15470"/>
                  </a:lnTo>
                  <a:close/>
                  <a:moveTo>
                    <a:pt x="43135" y="18880"/>
                  </a:moveTo>
                  <a:lnTo>
                    <a:pt x="33729" y="30890"/>
                  </a:lnTo>
                  <a:lnTo>
                    <a:pt x="26270" y="44580"/>
                  </a:lnTo>
                  <a:lnTo>
                    <a:pt x="20649" y="58269"/>
                  </a:lnTo>
                  <a:lnTo>
                    <a:pt x="15473" y="72417"/>
                  </a:lnTo>
                  <a:lnTo>
                    <a:pt x="15473" y="72417"/>
                  </a:lnTo>
                  <a:lnTo>
                    <a:pt x="15027" y="70279"/>
                  </a:lnTo>
                  <a:lnTo>
                    <a:pt x="15027" y="61730"/>
                  </a:lnTo>
                  <a:lnTo>
                    <a:pt x="16864" y="53129"/>
                  </a:lnTo>
                  <a:lnTo>
                    <a:pt x="24378" y="36030"/>
                  </a:lnTo>
                  <a:lnTo>
                    <a:pt x="28107" y="30890"/>
                  </a:lnTo>
                  <a:lnTo>
                    <a:pt x="31892" y="25750"/>
                  </a:lnTo>
                  <a:lnTo>
                    <a:pt x="43135" y="18880"/>
                  </a:lnTo>
                  <a:close/>
                  <a:moveTo>
                    <a:pt x="108701" y="49720"/>
                  </a:moveTo>
                  <a:lnTo>
                    <a:pt x="108701" y="58269"/>
                  </a:lnTo>
                  <a:lnTo>
                    <a:pt x="106808" y="66870"/>
                  </a:lnTo>
                  <a:lnTo>
                    <a:pt x="101187" y="75419"/>
                  </a:lnTo>
                  <a:lnTo>
                    <a:pt x="95565" y="83969"/>
                  </a:lnTo>
                  <a:lnTo>
                    <a:pt x="93729" y="80559"/>
                  </a:lnTo>
                  <a:lnTo>
                    <a:pt x="108701" y="49720"/>
                  </a:lnTo>
                  <a:close/>
                  <a:moveTo>
                    <a:pt x="16864" y="78829"/>
                  </a:moveTo>
                  <a:lnTo>
                    <a:pt x="22486" y="80559"/>
                  </a:lnTo>
                  <a:lnTo>
                    <a:pt x="18756" y="85699"/>
                  </a:lnTo>
                  <a:lnTo>
                    <a:pt x="16864" y="78829"/>
                  </a:lnTo>
                  <a:close/>
                  <a:moveTo>
                    <a:pt x="74972" y="94249"/>
                  </a:moveTo>
                  <a:lnTo>
                    <a:pt x="76864" y="95979"/>
                  </a:lnTo>
                  <a:lnTo>
                    <a:pt x="78701" y="97709"/>
                  </a:lnTo>
                  <a:lnTo>
                    <a:pt x="76864" y="99389"/>
                  </a:lnTo>
                  <a:lnTo>
                    <a:pt x="67458" y="102849"/>
                  </a:lnTo>
                  <a:lnTo>
                    <a:pt x="74972" y="94249"/>
                  </a:lnTo>
                  <a:close/>
                  <a:moveTo>
                    <a:pt x="63729" y="50"/>
                  </a:moveTo>
                  <a:lnTo>
                    <a:pt x="52486" y="1730"/>
                  </a:lnTo>
                  <a:lnTo>
                    <a:pt x="46864" y="1730"/>
                  </a:lnTo>
                  <a:lnTo>
                    <a:pt x="41243" y="3460"/>
                  </a:lnTo>
                  <a:lnTo>
                    <a:pt x="31892" y="6870"/>
                  </a:lnTo>
                  <a:lnTo>
                    <a:pt x="22486" y="13740"/>
                  </a:lnTo>
                  <a:lnTo>
                    <a:pt x="15027" y="24020"/>
                  </a:lnTo>
                  <a:lnTo>
                    <a:pt x="9406" y="34300"/>
                  </a:lnTo>
                  <a:lnTo>
                    <a:pt x="3784" y="44580"/>
                  </a:lnTo>
                  <a:lnTo>
                    <a:pt x="1892" y="54860"/>
                  </a:lnTo>
                  <a:lnTo>
                    <a:pt x="0" y="63409"/>
                  </a:lnTo>
                  <a:lnTo>
                    <a:pt x="0" y="73689"/>
                  </a:lnTo>
                  <a:lnTo>
                    <a:pt x="1892" y="83969"/>
                  </a:lnTo>
                  <a:lnTo>
                    <a:pt x="5621" y="92569"/>
                  </a:lnTo>
                  <a:lnTo>
                    <a:pt x="9406" y="101119"/>
                  </a:lnTo>
                  <a:lnTo>
                    <a:pt x="16864" y="106259"/>
                  </a:lnTo>
                  <a:lnTo>
                    <a:pt x="24378" y="111399"/>
                  </a:lnTo>
                  <a:lnTo>
                    <a:pt x="33729" y="114809"/>
                  </a:lnTo>
                  <a:lnTo>
                    <a:pt x="44972" y="118269"/>
                  </a:lnTo>
                  <a:lnTo>
                    <a:pt x="48756" y="119949"/>
                  </a:lnTo>
                  <a:lnTo>
                    <a:pt x="52486" y="118269"/>
                  </a:lnTo>
                  <a:lnTo>
                    <a:pt x="65621" y="118269"/>
                  </a:lnTo>
                  <a:lnTo>
                    <a:pt x="76864" y="114809"/>
                  </a:lnTo>
                  <a:lnTo>
                    <a:pt x="88107" y="109669"/>
                  </a:lnTo>
                  <a:lnTo>
                    <a:pt x="97458" y="101119"/>
                  </a:lnTo>
                  <a:lnTo>
                    <a:pt x="106808" y="92569"/>
                  </a:lnTo>
                  <a:lnTo>
                    <a:pt x="114322" y="82290"/>
                  </a:lnTo>
                  <a:lnTo>
                    <a:pt x="118051" y="72010"/>
                  </a:lnTo>
                  <a:lnTo>
                    <a:pt x="119944" y="60000"/>
                  </a:lnTo>
                  <a:lnTo>
                    <a:pt x="119944" y="47989"/>
                  </a:lnTo>
                  <a:lnTo>
                    <a:pt x="116215" y="39440"/>
                  </a:lnTo>
                  <a:lnTo>
                    <a:pt x="112430" y="29160"/>
                  </a:lnTo>
                  <a:lnTo>
                    <a:pt x="104972" y="18880"/>
                  </a:lnTo>
                  <a:lnTo>
                    <a:pt x="95565" y="12010"/>
                  </a:lnTo>
                  <a:lnTo>
                    <a:pt x="86215" y="5190"/>
                  </a:lnTo>
                  <a:lnTo>
                    <a:pt x="74972" y="1730"/>
                  </a:lnTo>
                  <a:lnTo>
                    <a:pt x="63729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Shape 143"/>
            <p:cNvSpPr/>
            <p:nvPr/>
          </p:nvSpPr>
          <p:spPr>
            <a:xfrm>
              <a:off x="928850" y="3674775"/>
              <a:ext cx="71574" cy="75774"/>
            </a:xfrm>
            <a:custGeom>
              <a:pathLst>
                <a:path extrusionOk="0" h="120000" w="120000">
                  <a:moveTo>
                    <a:pt x="59266" y="8036"/>
                  </a:moveTo>
                  <a:lnTo>
                    <a:pt x="67733" y="9343"/>
                  </a:lnTo>
                  <a:lnTo>
                    <a:pt x="76199" y="10689"/>
                  </a:lnTo>
                  <a:lnTo>
                    <a:pt x="83283" y="13342"/>
                  </a:lnTo>
                  <a:lnTo>
                    <a:pt x="90324" y="17340"/>
                  </a:lnTo>
                  <a:lnTo>
                    <a:pt x="97366" y="22685"/>
                  </a:lnTo>
                  <a:lnTo>
                    <a:pt x="103024" y="29336"/>
                  </a:lnTo>
                  <a:lnTo>
                    <a:pt x="108683" y="37334"/>
                  </a:lnTo>
                  <a:lnTo>
                    <a:pt x="112916" y="46677"/>
                  </a:lnTo>
                  <a:lnTo>
                    <a:pt x="114299" y="56021"/>
                  </a:lnTo>
                  <a:lnTo>
                    <a:pt x="112916" y="65324"/>
                  </a:lnTo>
                  <a:lnTo>
                    <a:pt x="110066" y="74668"/>
                  </a:lnTo>
                  <a:lnTo>
                    <a:pt x="105833" y="82665"/>
                  </a:lnTo>
                  <a:lnTo>
                    <a:pt x="100216" y="90663"/>
                  </a:lnTo>
                  <a:lnTo>
                    <a:pt x="93133" y="97314"/>
                  </a:lnTo>
                  <a:lnTo>
                    <a:pt x="84666" y="104005"/>
                  </a:lnTo>
                  <a:lnTo>
                    <a:pt x="77624" y="106657"/>
                  </a:lnTo>
                  <a:lnTo>
                    <a:pt x="70583" y="109310"/>
                  </a:lnTo>
                  <a:lnTo>
                    <a:pt x="64924" y="110656"/>
                  </a:lnTo>
                  <a:lnTo>
                    <a:pt x="57883" y="112002"/>
                  </a:lnTo>
                  <a:lnTo>
                    <a:pt x="52224" y="110656"/>
                  </a:lnTo>
                  <a:lnTo>
                    <a:pt x="46566" y="109310"/>
                  </a:lnTo>
                  <a:lnTo>
                    <a:pt x="40950" y="108003"/>
                  </a:lnTo>
                  <a:lnTo>
                    <a:pt x="35291" y="104005"/>
                  </a:lnTo>
                  <a:lnTo>
                    <a:pt x="25399" y="97314"/>
                  </a:lnTo>
                  <a:lnTo>
                    <a:pt x="18358" y="86664"/>
                  </a:lnTo>
                  <a:lnTo>
                    <a:pt x="12699" y="76014"/>
                  </a:lnTo>
                  <a:lnTo>
                    <a:pt x="9891" y="62672"/>
                  </a:lnTo>
                  <a:lnTo>
                    <a:pt x="9891" y="54675"/>
                  </a:lnTo>
                  <a:lnTo>
                    <a:pt x="11316" y="45331"/>
                  </a:lnTo>
                  <a:lnTo>
                    <a:pt x="14125" y="37334"/>
                  </a:lnTo>
                  <a:lnTo>
                    <a:pt x="16933" y="29336"/>
                  </a:lnTo>
                  <a:lnTo>
                    <a:pt x="19783" y="24031"/>
                  </a:lnTo>
                  <a:lnTo>
                    <a:pt x="24016" y="21339"/>
                  </a:lnTo>
                  <a:lnTo>
                    <a:pt x="31058" y="16034"/>
                  </a:lnTo>
                  <a:lnTo>
                    <a:pt x="40950" y="12035"/>
                  </a:lnTo>
                  <a:lnTo>
                    <a:pt x="50799" y="9343"/>
                  </a:lnTo>
                  <a:lnTo>
                    <a:pt x="59266" y="8036"/>
                  </a:lnTo>
                  <a:close/>
                  <a:moveTo>
                    <a:pt x="49416" y="39"/>
                  </a:moveTo>
                  <a:lnTo>
                    <a:pt x="35291" y="2692"/>
                  </a:lnTo>
                  <a:lnTo>
                    <a:pt x="33866" y="5344"/>
                  </a:lnTo>
                  <a:lnTo>
                    <a:pt x="26825" y="9343"/>
                  </a:lnTo>
                  <a:lnTo>
                    <a:pt x="19783" y="14688"/>
                  </a:lnTo>
                  <a:lnTo>
                    <a:pt x="15550" y="20032"/>
                  </a:lnTo>
                  <a:lnTo>
                    <a:pt x="9891" y="26684"/>
                  </a:lnTo>
                  <a:lnTo>
                    <a:pt x="7083" y="34681"/>
                  </a:lnTo>
                  <a:lnTo>
                    <a:pt x="2850" y="42678"/>
                  </a:lnTo>
                  <a:lnTo>
                    <a:pt x="1425" y="49330"/>
                  </a:lnTo>
                  <a:lnTo>
                    <a:pt x="0" y="57327"/>
                  </a:lnTo>
                  <a:lnTo>
                    <a:pt x="0" y="69323"/>
                  </a:lnTo>
                  <a:lnTo>
                    <a:pt x="4233" y="82665"/>
                  </a:lnTo>
                  <a:lnTo>
                    <a:pt x="9891" y="94661"/>
                  </a:lnTo>
                  <a:lnTo>
                    <a:pt x="18358" y="104005"/>
                  </a:lnTo>
                  <a:lnTo>
                    <a:pt x="28250" y="112002"/>
                  </a:lnTo>
                  <a:lnTo>
                    <a:pt x="33866" y="116001"/>
                  </a:lnTo>
                  <a:lnTo>
                    <a:pt x="39524" y="117307"/>
                  </a:lnTo>
                  <a:lnTo>
                    <a:pt x="46566" y="120000"/>
                  </a:lnTo>
                  <a:lnTo>
                    <a:pt x="60691" y="120000"/>
                  </a:lnTo>
                  <a:lnTo>
                    <a:pt x="67733" y="118653"/>
                  </a:lnTo>
                  <a:lnTo>
                    <a:pt x="80433" y="114655"/>
                  </a:lnTo>
                  <a:lnTo>
                    <a:pt x="91749" y="109310"/>
                  </a:lnTo>
                  <a:lnTo>
                    <a:pt x="101599" y="101313"/>
                  </a:lnTo>
                  <a:lnTo>
                    <a:pt x="108683" y="93315"/>
                  </a:lnTo>
                  <a:lnTo>
                    <a:pt x="114299" y="82665"/>
                  </a:lnTo>
                  <a:lnTo>
                    <a:pt x="118533" y="72015"/>
                  </a:lnTo>
                  <a:lnTo>
                    <a:pt x="119958" y="58673"/>
                  </a:lnTo>
                  <a:lnTo>
                    <a:pt x="118533" y="46677"/>
                  </a:lnTo>
                  <a:lnTo>
                    <a:pt x="117149" y="40026"/>
                  </a:lnTo>
                  <a:lnTo>
                    <a:pt x="114299" y="33335"/>
                  </a:lnTo>
                  <a:lnTo>
                    <a:pt x="111491" y="28030"/>
                  </a:lnTo>
                  <a:lnTo>
                    <a:pt x="108683" y="22685"/>
                  </a:lnTo>
                  <a:lnTo>
                    <a:pt x="98791" y="13342"/>
                  </a:lnTo>
                  <a:lnTo>
                    <a:pt x="87516" y="6690"/>
                  </a:lnTo>
                  <a:lnTo>
                    <a:pt x="76199" y="2692"/>
                  </a:lnTo>
                  <a:lnTo>
                    <a:pt x="62116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Shape 144"/>
            <p:cNvSpPr/>
            <p:nvPr/>
          </p:nvSpPr>
          <p:spPr>
            <a:xfrm>
              <a:off x="1366525" y="5127550"/>
              <a:ext cx="8449" cy="50525"/>
            </a:xfrm>
            <a:custGeom>
              <a:pathLst>
                <a:path extrusionOk="0" h="120000" w="120000">
                  <a:moveTo>
                    <a:pt x="355" y="59"/>
                  </a:moveTo>
                  <a:lnTo>
                    <a:pt x="355" y="2018"/>
                  </a:lnTo>
                  <a:lnTo>
                    <a:pt x="355" y="16031"/>
                  </a:lnTo>
                  <a:lnTo>
                    <a:pt x="12071" y="28025"/>
                  </a:lnTo>
                  <a:lnTo>
                    <a:pt x="36213" y="55992"/>
                  </a:lnTo>
                  <a:lnTo>
                    <a:pt x="47928" y="85977"/>
                  </a:lnTo>
                  <a:lnTo>
                    <a:pt x="60000" y="102008"/>
                  </a:lnTo>
                  <a:lnTo>
                    <a:pt x="72071" y="116021"/>
                  </a:lnTo>
                  <a:lnTo>
                    <a:pt x="83786" y="117981"/>
                  </a:lnTo>
                  <a:lnTo>
                    <a:pt x="95857" y="120000"/>
                  </a:lnTo>
                  <a:lnTo>
                    <a:pt x="107928" y="117981"/>
                  </a:lnTo>
                  <a:lnTo>
                    <a:pt x="119644" y="116021"/>
                  </a:lnTo>
                  <a:lnTo>
                    <a:pt x="119644" y="99990"/>
                  </a:lnTo>
                  <a:lnTo>
                    <a:pt x="119644" y="85977"/>
                  </a:lnTo>
                  <a:lnTo>
                    <a:pt x="95857" y="54032"/>
                  </a:lnTo>
                  <a:lnTo>
                    <a:pt x="72071" y="28025"/>
                  </a:lnTo>
                  <a:lnTo>
                    <a:pt x="60000" y="14012"/>
                  </a:lnTo>
                  <a:lnTo>
                    <a:pt x="36213" y="2018"/>
                  </a:lnTo>
                  <a:lnTo>
                    <a:pt x="24142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Shape 145"/>
            <p:cNvSpPr/>
            <p:nvPr/>
          </p:nvSpPr>
          <p:spPr>
            <a:xfrm>
              <a:off x="1542450" y="5034975"/>
              <a:ext cx="55575" cy="55575"/>
            </a:xfrm>
            <a:custGeom>
              <a:pathLst>
                <a:path extrusionOk="0" h="120000" w="120000">
                  <a:moveTo>
                    <a:pt x="98137" y="0"/>
                  </a:moveTo>
                  <a:lnTo>
                    <a:pt x="70877" y="3670"/>
                  </a:lnTo>
                  <a:lnTo>
                    <a:pt x="43616" y="7287"/>
                  </a:lnTo>
                  <a:lnTo>
                    <a:pt x="21808" y="9122"/>
                  </a:lnTo>
                  <a:lnTo>
                    <a:pt x="10904" y="10904"/>
                  </a:lnTo>
                  <a:lnTo>
                    <a:pt x="0" y="14574"/>
                  </a:lnTo>
                  <a:lnTo>
                    <a:pt x="0" y="16356"/>
                  </a:lnTo>
                  <a:lnTo>
                    <a:pt x="9122" y="20026"/>
                  </a:lnTo>
                  <a:lnTo>
                    <a:pt x="18191" y="21808"/>
                  </a:lnTo>
                  <a:lnTo>
                    <a:pt x="38164" y="18191"/>
                  </a:lnTo>
                  <a:lnTo>
                    <a:pt x="67260" y="14574"/>
                  </a:lnTo>
                  <a:lnTo>
                    <a:pt x="96356" y="10904"/>
                  </a:lnTo>
                  <a:lnTo>
                    <a:pt x="96356" y="20026"/>
                  </a:lnTo>
                  <a:lnTo>
                    <a:pt x="96356" y="29095"/>
                  </a:lnTo>
                  <a:lnTo>
                    <a:pt x="99973" y="49068"/>
                  </a:lnTo>
                  <a:lnTo>
                    <a:pt x="103589" y="74547"/>
                  </a:lnTo>
                  <a:lnTo>
                    <a:pt x="105425" y="87233"/>
                  </a:lnTo>
                  <a:lnTo>
                    <a:pt x="109041" y="98137"/>
                  </a:lnTo>
                  <a:lnTo>
                    <a:pt x="56356" y="105425"/>
                  </a:lnTo>
                  <a:lnTo>
                    <a:pt x="36383" y="107260"/>
                  </a:lnTo>
                  <a:lnTo>
                    <a:pt x="27260" y="109041"/>
                  </a:lnTo>
                  <a:lnTo>
                    <a:pt x="20026" y="114493"/>
                  </a:lnTo>
                  <a:lnTo>
                    <a:pt x="29095" y="118164"/>
                  </a:lnTo>
                  <a:lnTo>
                    <a:pt x="38164" y="119946"/>
                  </a:lnTo>
                  <a:lnTo>
                    <a:pt x="58191" y="116329"/>
                  </a:lnTo>
                  <a:lnTo>
                    <a:pt x="114493" y="109041"/>
                  </a:lnTo>
                  <a:lnTo>
                    <a:pt x="118164" y="107260"/>
                  </a:lnTo>
                  <a:lnTo>
                    <a:pt x="119946" y="105425"/>
                  </a:lnTo>
                  <a:lnTo>
                    <a:pt x="119946" y="101808"/>
                  </a:lnTo>
                  <a:lnTo>
                    <a:pt x="118164" y="99973"/>
                  </a:lnTo>
                  <a:lnTo>
                    <a:pt x="116329" y="87233"/>
                  </a:lnTo>
                  <a:lnTo>
                    <a:pt x="114493" y="72712"/>
                  </a:lnTo>
                  <a:lnTo>
                    <a:pt x="110877" y="47287"/>
                  </a:lnTo>
                  <a:lnTo>
                    <a:pt x="107260" y="27260"/>
                  </a:lnTo>
                  <a:lnTo>
                    <a:pt x="105425" y="18191"/>
                  </a:lnTo>
                  <a:lnTo>
                    <a:pt x="101808" y="7287"/>
                  </a:lnTo>
                  <a:lnTo>
                    <a:pt x="103589" y="5452"/>
                  </a:lnTo>
                  <a:lnTo>
                    <a:pt x="103589" y="1835"/>
                  </a:lnTo>
                  <a:lnTo>
                    <a:pt x="1018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Shape 146"/>
            <p:cNvSpPr/>
            <p:nvPr/>
          </p:nvSpPr>
          <p:spPr>
            <a:xfrm>
              <a:off x="1618200" y="5046750"/>
              <a:ext cx="18549" cy="16025"/>
            </a:xfrm>
            <a:custGeom>
              <a:pathLst>
                <a:path extrusionOk="0" h="120000" w="120000">
                  <a:moveTo>
                    <a:pt x="98005" y="25273"/>
                  </a:moveTo>
                  <a:lnTo>
                    <a:pt x="87169" y="44180"/>
                  </a:lnTo>
                  <a:lnTo>
                    <a:pt x="70835" y="56911"/>
                  </a:lnTo>
                  <a:lnTo>
                    <a:pt x="54501" y="63088"/>
                  </a:lnTo>
                  <a:lnTo>
                    <a:pt x="32668" y="63088"/>
                  </a:lnTo>
                  <a:lnTo>
                    <a:pt x="32668" y="38003"/>
                  </a:lnTo>
                  <a:lnTo>
                    <a:pt x="65336" y="25273"/>
                  </a:lnTo>
                  <a:close/>
                  <a:moveTo>
                    <a:pt x="59999" y="187"/>
                  </a:moveTo>
                  <a:lnTo>
                    <a:pt x="43665" y="6365"/>
                  </a:lnTo>
                  <a:lnTo>
                    <a:pt x="27331" y="19095"/>
                  </a:lnTo>
                  <a:lnTo>
                    <a:pt x="21832" y="12730"/>
                  </a:lnTo>
                  <a:lnTo>
                    <a:pt x="16334" y="19095"/>
                  </a:lnTo>
                  <a:lnTo>
                    <a:pt x="10997" y="19095"/>
                  </a:lnTo>
                  <a:lnTo>
                    <a:pt x="10997" y="63088"/>
                  </a:lnTo>
                  <a:lnTo>
                    <a:pt x="0" y="69453"/>
                  </a:lnTo>
                  <a:lnTo>
                    <a:pt x="0" y="75819"/>
                  </a:lnTo>
                  <a:lnTo>
                    <a:pt x="0" y="88361"/>
                  </a:lnTo>
                  <a:lnTo>
                    <a:pt x="10997" y="94726"/>
                  </a:lnTo>
                  <a:lnTo>
                    <a:pt x="16334" y="107269"/>
                  </a:lnTo>
                  <a:lnTo>
                    <a:pt x="21832" y="113634"/>
                  </a:lnTo>
                  <a:lnTo>
                    <a:pt x="27331" y="119812"/>
                  </a:lnTo>
                  <a:lnTo>
                    <a:pt x="38167" y="113634"/>
                  </a:lnTo>
                  <a:lnTo>
                    <a:pt x="38167" y="107269"/>
                  </a:lnTo>
                  <a:lnTo>
                    <a:pt x="38167" y="100904"/>
                  </a:lnTo>
                  <a:lnTo>
                    <a:pt x="38167" y="94726"/>
                  </a:lnTo>
                  <a:lnTo>
                    <a:pt x="70835" y="88361"/>
                  </a:lnTo>
                  <a:lnTo>
                    <a:pt x="92668" y="75819"/>
                  </a:lnTo>
                  <a:lnTo>
                    <a:pt x="103504" y="63088"/>
                  </a:lnTo>
                  <a:lnTo>
                    <a:pt x="114339" y="50546"/>
                  </a:lnTo>
                  <a:lnTo>
                    <a:pt x="119838" y="38003"/>
                  </a:lnTo>
                  <a:lnTo>
                    <a:pt x="119838" y="19095"/>
                  </a:lnTo>
                  <a:lnTo>
                    <a:pt x="119838" y="12730"/>
                  </a:lnTo>
                  <a:lnTo>
                    <a:pt x="114339" y="6365"/>
                  </a:lnTo>
                  <a:lnTo>
                    <a:pt x="87169" y="1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1667850" y="5082100"/>
              <a:ext cx="9300" cy="50525"/>
            </a:xfrm>
            <a:custGeom>
              <a:pathLst>
                <a:path extrusionOk="0" h="120000" w="120000">
                  <a:moveTo>
                    <a:pt x="11290" y="59"/>
                  </a:moveTo>
                  <a:lnTo>
                    <a:pt x="322" y="2018"/>
                  </a:lnTo>
                  <a:lnTo>
                    <a:pt x="322" y="4037"/>
                  </a:lnTo>
                  <a:lnTo>
                    <a:pt x="322" y="16031"/>
                  </a:lnTo>
                  <a:lnTo>
                    <a:pt x="11290" y="30044"/>
                  </a:lnTo>
                  <a:lnTo>
                    <a:pt x="32903" y="55992"/>
                  </a:lnTo>
                  <a:lnTo>
                    <a:pt x="43870" y="87996"/>
                  </a:lnTo>
                  <a:lnTo>
                    <a:pt x="54516" y="102008"/>
                  </a:lnTo>
                  <a:lnTo>
                    <a:pt x="65483" y="117981"/>
                  </a:lnTo>
                  <a:lnTo>
                    <a:pt x="76451" y="120000"/>
                  </a:lnTo>
                  <a:lnTo>
                    <a:pt x="98064" y="120000"/>
                  </a:lnTo>
                  <a:lnTo>
                    <a:pt x="109032" y="117981"/>
                  </a:lnTo>
                  <a:lnTo>
                    <a:pt x="119677" y="102008"/>
                  </a:lnTo>
                  <a:lnTo>
                    <a:pt x="109032" y="85977"/>
                  </a:lnTo>
                  <a:lnTo>
                    <a:pt x="87096" y="54032"/>
                  </a:lnTo>
                  <a:lnTo>
                    <a:pt x="65483" y="28025"/>
                  </a:lnTo>
                  <a:lnTo>
                    <a:pt x="54516" y="14012"/>
                  </a:lnTo>
                  <a:lnTo>
                    <a:pt x="32903" y="2018"/>
                  </a:lnTo>
                  <a:lnTo>
                    <a:pt x="21935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Shape 148"/>
            <p:cNvSpPr/>
            <p:nvPr/>
          </p:nvSpPr>
          <p:spPr>
            <a:xfrm>
              <a:off x="1599675" y="5025700"/>
              <a:ext cx="58949" cy="55600"/>
            </a:xfrm>
            <a:custGeom>
              <a:pathLst>
                <a:path extrusionOk="0" h="120000" w="120000">
                  <a:moveTo>
                    <a:pt x="94249" y="53"/>
                  </a:moveTo>
                  <a:lnTo>
                    <a:pt x="85699" y="1888"/>
                  </a:lnTo>
                  <a:lnTo>
                    <a:pt x="68549" y="5503"/>
                  </a:lnTo>
                  <a:lnTo>
                    <a:pt x="36030" y="9118"/>
                  </a:lnTo>
                  <a:lnTo>
                    <a:pt x="20610" y="12787"/>
                  </a:lnTo>
                  <a:lnTo>
                    <a:pt x="6870" y="16402"/>
                  </a:lnTo>
                  <a:lnTo>
                    <a:pt x="5190" y="12787"/>
                  </a:lnTo>
                  <a:lnTo>
                    <a:pt x="3460" y="10953"/>
                  </a:lnTo>
                  <a:lnTo>
                    <a:pt x="50" y="12787"/>
                  </a:lnTo>
                  <a:lnTo>
                    <a:pt x="50" y="25467"/>
                  </a:lnTo>
                  <a:lnTo>
                    <a:pt x="50" y="38201"/>
                  </a:lnTo>
                  <a:lnTo>
                    <a:pt x="3460" y="61834"/>
                  </a:lnTo>
                  <a:lnTo>
                    <a:pt x="6870" y="90863"/>
                  </a:lnTo>
                  <a:lnTo>
                    <a:pt x="10330" y="103597"/>
                  </a:lnTo>
                  <a:lnTo>
                    <a:pt x="15470" y="118111"/>
                  </a:lnTo>
                  <a:lnTo>
                    <a:pt x="17150" y="119946"/>
                  </a:lnTo>
                  <a:lnTo>
                    <a:pt x="18880" y="119946"/>
                  </a:lnTo>
                  <a:lnTo>
                    <a:pt x="20610" y="118111"/>
                  </a:lnTo>
                  <a:lnTo>
                    <a:pt x="22290" y="116330"/>
                  </a:lnTo>
                  <a:lnTo>
                    <a:pt x="20610" y="101762"/>
                  </a:lnTo>
                  <a:lnTo>
                    <a:pt x="17150" y="87248"/>
                  </a:lnTo>
                  <a:lnTo>
                    <a:pt x="12010" y="60000"/>
                  </a:lnTo>
                  <a:lnTo>
                    <a:pt x="10330" y="40035"/>
                  </a:lnTo>
                  <a:lnTo>
                    <a:pt x="6870" y="21852"/>
                  </a:lnTo>
                  <a:lnTo>
                    <a:pt x="27430" y="20017"/>
                  </a:lnTo>
                  <a:lnTo>
                    <a:pt x="47989" y="18237"/>
                  </a:lnTo>
                  <a:lnTo>
                    <a:pt x="94249" y="9118"/>
                  </a:lnTo>
                  <a:lnTo>
                    <a:pt x="95979" y="10953"/>
                  </a:lnTo>
                  <a:lnTo>
                    <a:pt x="101119" y="10953"/>
                  </a:lnTo>
                  <a:lnTo>
                    <a:pt x="101119" y="25467"/>
                  </a:lnTo>
                  <a:lnTo>
                    <a:pt x="102849" y="41816"/>
                  </a:lnTo>
                  <a:lnTo>
                    <a:pt x="109669" y="96312"/>
                  </a:lnTo>
                  <a:lnTo>
                    <a:pt x="99389" y="96312"/>
                  </a:lnTo>
                  <a:lnTo>
                    <a:pt x="89109" y="98147"/>
                  </a:lnTo>
                  <a:lnTo>
                    <a:pt x="68549" y="101762"/>
                  </a:lnTo>
                  <a:lnTo>
                    <a:pt x="42849" y="105431"/>
                  </a:lnTo>
                  <a:lnTo>
                    <a:pt x="30890" y="109046"/>
                  </a:lnTo>
                  <a:lnTo>
                    <a:pt x="25750" y="110881"/>
                  </a:lnTo>
                  <a:lnTo>
                    <a:pt x="22290" y="116330"/>
                  </a:lnTo>
                  <a:lnTo>
                    <a:pt x="25750" y="118111"/>
                  </a:lnTo>
                  <a:lnTo>
                    <a:pt x="30890" y="119946"/>
                  </a:lnTo>
                  <a:lnTo>
                    <a:pt x="42849" y="119946"/>
                  </a:lnTo>
                  <a:lnTo>
                    <a:pt x="63409" y="114496"/>
                  </a:lnTo>
                  <a:lnTo>
                    <a:pt x="87430" y="112661"/>
                  </a:lnTo>
                  <a:lnTo>
                    <a:pt x="101119" y="109046"/>
                  </a:lnTo>
                  <a:lnTo>
                    <a:pt x="111399" y="105431"/>
                  </a:lnTo>
                  <a:lnTo>
                    <a:pt x="114809" y="107212"/>
                  </a:lnTo>
                  <a:lnTo>
                    <a:pt x="116539" y="107212"/>
                  </a:lnTo>
                  <a:lnTo>
                    <a:pt x="120000" y="105431"/>
                  </a:lnTo>
                  <a:lnTo>
                    <a:pt x="120000" y="101762"/>
                  </a:lnTo>
                  <a:lnTo>
                    <a:pt x="111399" y="47266"/>
                  </a:lnTo>
                  <a:lnTo>
                    <a:pt x="109669" y="23687"/>
                  </a:lnTo>
                  <a:lnTo>
                    <a:pt x="107989" y="12787"/>
                  </a:lnTo>
                  <a:lnTo>
                    <a:pt x="104529" y="1888"/>
                  </a:lnTo>
                  <a:lnTo>
                    <a:pt x="102849" y="1888"/>
                  </a:lnTo>
                  <a:lnTo>
                    <a:pt x="102849" y="3669"/>
                  </a:lnTo>
                  <a:lnTo>
                    <a:pt x="101119" y="3669"/>
                  </a:lnTo>
                  <a:lnTo>
                    <a:pt x="97709" y="1888"/>
                  </a:lnTo>
                  <a:lnTo>
                    <a:pt x="94249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Shape 149"/>
            <p:cNvSpPr/>
            <p:nvPr/>
          </p:nvSpPr>
          <p:spPr>
            <a:xfrm>
              <a:off x="1619875" y="5082100"/>
              <a:ext cx="52225" cy="58100"/>
            </a:xfrm>
            <a:custGeom>
              <a:pathLst>
                <a:path extrusionOk="0" h="120000" w="120000">
                  <a:moveTo>
                    <a:pt x="98688" y="51"/>
                  </a:moveTo>
                  <a:lnTo>
                    <a:pt x="87084" y="1755"/>
                  </a:lnTo>
                  <a:lnTo>
                    <a:pt x="63877" y="6970"/>
                  </a:lnTo>
                  <a:lnTo>
                    <a:pt x="32915" y="10481"/>
                  </a:lnTo>
                  <a:lnTo>
                    <a:pt x="3906" y="15697"/>
                  </a:lnTo>
                  <a:lnTo>
                    <a:pt x="57" y="15697"/>
                  </a:lnTo>
                  <a:lnTo>
                    <a:pt x="57" y="19156"/>
                  </a:lnTo>
                  <a:lnTo>
                    <a:pt x="57" y="20912"/>
                  </a:lnTo>
                  <a:lnTo>
                    <a:pt x="1953" y="24371"/>
                  </a:lnTo>
                  <a:lnTo>
                    <a:pt x="1953" y="33046"/>
                  </a:lnTo>
                  <a:lnTo>
                    <a:pt x="3906" y="43476"/>
                  </a:lnTo>
                  <a:lnTo>
                    <a:pt x="7754" y="62633"/>
                  </a:lnTo>
                  <a:lnTo>
                    <a:pt x="9707" y="86953"/>
                  </a:lnTo>
                  <a:lnTo>
                    <a:pt x="11661" y="99139"/>
                  </a:lnTo>
                  <a:lnTo>
                    <a:pt x="15509" y="111273"/>
                  </a:lnTo>
                  <a:lnTo>
                    <a:pt x="15509" y="114784"/>
                  </a:lnTo>
                  <a:lnTo>
                    <a:pt x="15509" y="116488"/>
                  </a:lnTo>
                  <a:lnTo>
                    <a:pt x="17462" y="118244"/>
                  </a:lnTo>
                  <a:lnTo>
                    <a:pt x="21311" y="120000"/>
                  </a:lnTo>
                  <a:lnTo>
                    <a:pt x="81282" y="109569"/>
                  </a:lnTo>
                  <a:lnTo>
                    <a:pt x="102537" y="107814"/>
                  </a:lnTo>
                  <a:lnTo>
                    <a:pt x="112245" y="104354"/>
                  </a:lnTo>
                  <a:lnTo>
                    <a:pt x="119942" y="99139"/>
                  </a:lnTo>
                  <a:lnTo>
                    <a:pt x="110292" y="95628"/>
                  </a:lnTo>
                  <a:lnTo>
                    <a:pt x="100641" y="95628"/>
                  </a:lnTo>
                  <a:lnTo>
                    <a:pt x="81282" y="99139"/>
                  </a:lnTo>
                  <a:lnTo>
                    <a:pt x="25160" y="107814"/>
                  </a:lnTo>
                  <a:lnTo>
                    <a:pt x="23264" y="95628"/>
                  </a:lnTo>
                  <a:lnTo>
                    <a:pt x="21311" y="85197"/>
                  </a:lnTo>
                  <a:lnTo>
                    <a:pt x="17462" y="60877"/>
                  </a:lnTo>
                  <a:lnTo>
                    <a:pt x="15509" y="41772"/>
                  </a:lnTo>
                  <a:lnTo>
                    <a:pt x="13556" y="33046"/>
                  </a:lnTo>
                  <a:lnTo>
                    <a:pt x="9707" y="24371"/>
                  </a:lnTo>
                  <a:lnTo>
                    <a:pt x="40670" y="20912"/>
                  </a:lnTo>
                  <a:lnTo>
                    <a:pt x="71574" y="15697"/>
                  </a:lnTo>
                  <a:lnTo>
                    <a:pt x="92886" y="12185"/>
                  </a:lnTo>
                  <a:lnTo>
                    <a:pt x="102537" y="8726"/>
                  </a:lnTo>
                  <a:lnTo>
                    <a:pt x="108338" y="3511"/>
                  </a:lnTo>
                  <a:lnTo>
                    <a:pt x="108338" y="1755"/>
                  </a:lnTo>
                  <a:lnTo>
                    <a:pt x="98688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Shape 150"/>
            <p:cNvSpPr/>
            <p:nvPr/>
          </p:nvSpPr>
          <p:spPr>
            <a:xfrm>
              <a:off x="1540750" y="5161225"/>
              <a:ext cx="10974" cy="49675"/>
            </a:xfrm>
            <a:custGeom>
              <a:pathLst>
                <a:path extrusionOk="0" h="120000" w="120000">
                  <a:moveTo>
                    <a:pt x="273" y="0"/>
                  </a:moveTo>
                  <a:lnTo>
                    <a:pt x="273" y="2053"/>
                  </a:lnTo>
                  <a:lnTo>
                    <a:pt x="273" y="16305"/>
                  </a:lnTo>
                  <a:lnTo>
                    <a:pt x="273" y="28505"/>
                  </a:lnTo>
                  <a:lnTo>
                    <a:pt x="18587" y="56950"/>
                  </a:lnTo>
                  <a:lnTo>
                    <a:pt x="46195" y="87448"/>
                  </a:lnTo>
                  <a:lnTo>
                    <a:pt x="64783" y="103754"/>
                  </a:lnTo>
                  <a:lnTo>
                    <a:pt x="83097" y="117946"/>
                  </a:lnTo>
                  <a:lnTo>
                    <a:pt x="92391" y="120000"/>
                  </a:lnTo>
                  <a:lnTo>
                    <a:pt x="110706" y="120000"/>
                  </a:lnTo>
                  <a:lnTo>
                    <a:pt x="120000" y="117946"/>
                  </a:lnTo>
                  <a:lnTo>
                    <a:pt x="120000" y="115953"/>
                  </a:lnTo>
                  <a:lnTo>
                    <a:pt x="110706" y="99647"/>
                  </a:lnTo>
                  <a:lnTo>
                    <a:pt x="101412" y="85455"/>
                  </a:lnTo>
                  <a:lnTo>
                    <a:pt x="73804" y="54957"/>
                  </a:lnTo>
                  <a:lnTo>
                    <a:pt x="46195" y="28505"/>
                  </a:lnTo>
                  <a:lnTo>
                    <a:pt x="37175" y="14252"/>
                  </a:lnTo>
                  <a:lnTo>
                    <a:pt x="185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Shape 151"/>
            <p:cNvSpPr/>
            <p:nvPr/>
          </p:nvSpPr>
          <p:spPr>
            <a:xfrm>
              <a:off x="1550025" y="5212575"/>
              <a:ext cx="58949" cy="10125"/>
            </a:xfrm>
            <a:custGeom>
              <a:pathLst>
                <a:path extrusionOk="0" h="120000" w="120000">
                  <a:moveTo>
                    <a:pt x="104529" y="0"/>
                  </a:moveTo>
                  <a:lnTo>
                    <a:pt x="89109" y="10074"/>
                  </a:lnTo>
                  <a:lnTo>
                    <a:pt x="61679" y="29925"/>
                  </a:lnTo>
                  <a:lnTo>
                    <a:pt x="29160" y="40000"/>
                  </a:lnTo>
                  <a:lnTo>
                    <a:pt x="13740" y="59851"/>
                  </a:lnTo>
                  <a:lnTo>
                    <a:pt x="5139" y="69925"/>
                  </a:lnTo>
                  <a:lnTo>
                    <a:pt x="0" y="89777"/>
                  </a:lnTo>
                  <a:lnTo>
                    <a:pt x="0" y="99851"/>
                  </a:lnTo>
                  <a:lnTo>
                    <a:pt x="5139" y="109925"/>
                  </a:lnTo>
                  <a:lnTo>
                    <a:pt x="12010" y="119703"/>
                  </a:lnTo>
                  <a:lnTo>
                    <a:pt x="25699" y="109925"/>
                  </a:lnTo>
                  <a:lnTo>
                    <a:pt x="53129" y="89777"/>
                  </a:lnTo>
                  <a:lnTo>
                    <a:pt x="87379" y="69925"/>
                  </a:lnTo>
                  <a:lnTo>
                    <a:pt x="102798" y="59851"/>
                  </a:lnTo>
                  <a:lnTo>
                    <a:pt x="118218" y="29925"/>
                  </a:lnTo>
                  <a:lnTo>
                    <a:pt x="119949" y="20148"/>
                  </a:lnTo>
                  <a:lnTo>
                    <a:pt x="118218" y="10074"/>
                  </a:lnTo>
                  <a:lnTo>
                    <a:pt x="1045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Shape 152"/>
            <p:cNvSpPr/>
            <p:nvPr/>
          </p:nvSpPr>
          <p:spPr>
            <a:xfrm>
              <a:off x="1465000" y="5020650"/>
              <a:ext cx="10974" cy="16875"/>
            </a:xfrm>
            <a:custGeom>
              <a:pathLst>
                <a:path extrusionOk="0" h="120000" w="120000">
                  <a:moveTo>
                    <a:pt x="73804" y="30044"/>
                  </a:moveTo>
                  <a:lnTo>
                    <a:pt x="73804" y="48000"/>
                  </a:lnTo>
                  <a:lnTo>
                    <a:pt x="73804" y="60088"/>
                  </a:lnTo>
                  <a:lnTo>
                    <a:pt x="55489" y="54044"/>
                  </a:lnTo>
                  <a:lnTo>
                    <a:pt x="46195" y="42133"/>
                  </a:lnTo>
                  <a:lnTo>
                    <a:pt x="46195" y="36088"/>
                  </a:lnTo>
                  <a:lnTo>
                    <a:pt x="55489" y="30044"/>
                  </a:lnTo>
                  <a:close/>
                  <a:moveTo>
                    <a:pt x="55489" y="177"/>
                  </a:moveTo>
                  <a:lnTo>
                    <a:pt x="37175" y="6222"/>
                  </a:lnTo>
                  <a:lnTo>
                    <a:pt x="18587" y="12088"/>
                  </a:lnTo>
                  <a:lnTo>
                    <a:pt x="273" y="30044"/>
                  </a:lnTo>
                  <a:lnTo>
                    <a:pt x="273" y="42133"/>
                  </a:lnTo>
                  <a:lnTo>
                    <a:pt x="9567" y="60088"/>
                  </a:lnTo>
                  <a:lnTo>
                    <a:pt x="27881" y="65955"/>
                  </a:lnTo>
                  <a:lnTo>
                    <a:pt x="46195" y="78044"/>
                  </a:lnTo>
                  <a:lnTo>
                    <a:pt x="18587" y="89955"/>
                  </a:lnTo>
                  <a:lnTo>
                    <a:pt x="18587" y="101866"/>
                  </a:lnTo>
                  <a:lnTo>
                    <a:pt x="18587" y="107911"/>
                  </a:lnTo>
                  <a:lnTo>
                    <a:pt x="37175" y="119822"/>
                  </a:lnTo>
                  <a:lnTo>
                    <a:pt x="83097" y="119822"/>
                  </a:lnTo>
                  <a:lnTo>
                    <a:pt x="101412" y="113955"/>
                  </a:lnTo>
                  <a:lnTo>
                    <a:pt x="120000" y="107911"/>
                  </a:lnTo>
                  <a:lnTo>
                    <a:pt x="120000" y="96000"/>
                  </a:lnTo>
                  <a:lnTo>
                    <a:pt x="120000" y="83911"/>
                  </a:lnTo>
                  <a:lnTo>
                    <a:pt x="110706" y="72000"/>
                  </a:lnTo>
                  <a:lnTo>
                    <a:pt x="120000" y="65955"/>
                  </a:lnTo>
                  <a:lnTo>
                    <a:pt x="120000" y="60088"/>
                  </a:lnTo>
                  <a:lnTo>
                    <a:pt x="101412" y="54044"/>
                  </a:lnTo>
                  <a:lnTo>
                    <a:pt x="110706" y="42133"/>
                  </a:lnTo>
                  <a:lnTo>
                    <a:pt x="110706" y="30044"/>
                  </a:lnTo>
                  <a:lnTo>
                    <a:pt x="101412" y="12088"/>
                  </a:lnTo>
                  <a:lnTo>
                    <a:pt x="83097" y="6222"/>
                  </a:lnTo>
                  <a:lnTo>
                    <a:pt x="55489" y="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Shape 153"/>
            <p:cNvSpPr/>
            <p:nvPr/>
          </p:nvSpPr>
          <p:spPr>
            <a:xfrm>
              <a:off x="1557600" y="5166275"/>
              <a:ext cx="19374" cy="10974"/>
            </a:xfrm>
            <a:custGeom>
              <a:pathLst>
                <a:path extrusionOk="0" h="120000" w="120000">
                  <a:moveTo>
                    <a:pt x="88722" y="0"/>
                  </a:moveTo>
                  <a:lnTo>
                    <a:pt x="67819" y="9293"/>
                  </a:lnTo>
                  <a:lnTo>
                    <a:pt x="46916" y="27608"/>
                  </a:lnTo>
                  <a:lnTo>
                    <a:pt x="5264" y="73804"/>
                  </a:lnTo>
                  <a:lnTo>
                    <a:pt x="0" y="83097"/>
                  </a:lnTo>
                  <a:lnTo>
                    <a:pt x="0" y="101412"/>
                  </a:lnTo>
                  <a:lnTo>
                    <a:pt x="5264" y="110706"/>
                  </a:lnTo>
                  <a:lnTo>
                    <a:pt x="10529" y="119726"/>
                  </a:lnTo>
                  <a:lnTo>
                    <a:pt x="104361" y="119726"/>
                  </a:lnTo>
                  <a:lnTo>
                    <a:pt x="114735" y="110706"/>
                  </a:lnTo>
                  <a:lnTo>
                    <a:pt x="120000" y="92118"/>
                  </a:lnTo>
                  <a:lnTo>
                    <a:pt x="114735" y="73804"/>
                  </a:lnTo>
                  <a:lnTo>
                    <a:pt x="104361" y="64510"/>
                  </a:lnTo>
                  <a:lnTo>
                    <a:pt x="62554" y="64510"/>
                  </a:lnTo>
                  <a:lnTo>
                    <a:pt x="83458" y="46195"/>
                  </a:lnTo>
                  <a:lnTo>
                    <a:pt x="93832" y="18587"/>
                  </a:lnTo>
                  <a:lnTo>
                    <a:pt x="990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Shape 154"/>
            <p:cNvSpPr/>
            <p:nvPr/>
          </p:nvSpPr>
          <p:spPr>
            <a:xfrm>
              <a:off x="1438075" y="4997925"/>
              <a:ext cx="11799" cy="49699"/>
            </a:xfrm>
            <a:custGeom>
              <a:pathLst>
                <a:path extrusionOk="0" h="120000" w="120000">
                  <a:moveTo>
                    <a:pt x="8644" y="60"/>
                  </a:moveTo>
                  <a:lnTo>
                    <a:pt x="0" y="2112"/>
                  </a:lnTo>
                  <a:lnTo>
                    <a:pt x="0" y="14305"/>
                  </a:lnTo>
                  <a:lnTo>
                    <a:pt x="8644" y="28490"/>
                  </a:lnTo>
                  <a:lnTo>
                    <a:pt x="25677" y="54929"/>
                  </a:lnTo>
                  <a:lnTo>
                    <a:pt x="42966" y="87464"/>
                  </a:lnTo>
                  <a:lnTo>
                    <a:pt x="60000" y="103702"/>
                  </a:lnTo>
                  <a:lnTo>
                    <a:pt x="85677" y="117947"/>
                  </a:lnTo>
                  <a:lnTo>
                    <a:pt x="94322" y="119939"/>
                  </a:lnTo>
                  <a:lnTo>
                    <a:pt x="102711" y="119939"/>
                  </a:lnTo>
                  <a:lnTo>
                    <a:pt x="111355" y="117947"/>
                  </a:lnTo>
                  <a:lnTo>
                    <a:pt x="120000" y="115895"/>
                  </a:lnTo>
                  <a:lnTo>
                    <a:pt x="111355" y="99657"/>
                  </a:lnTo>
                  <a:lnTo>
                    <a:pt x="102711" y="85412"/>
                  </a:lnTo>
                  <a:lnTo>
                    <a:pt x="68644" y="54929"/>
                  </a:lnTo>
                  <a:lnTo>
                    <a:pt x="51355" y="26498"/>
                  </a:lnTo>
                  <a:lnTo>
                    <a:pt x="42966" y="14305"/>
                  </a:lnTo>
                  <a:lnTo>
                    <a:pt x="25677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Shape 155"/>
            <p:cNvSpPr/>
            <p:nvPr/>
          </p:nvSpPr>
          <p:spPr>
            <a:xfrm>
              <a:off x="1502875" y="5066100"/>
              <a:ext cx="5074" cy="15200"/>
            </a:xfrm>
            <a:custGeom>
              <a:pathLst>
                <a:path extrusionOk="0" h="120000" w="120000">
                  <a:moveTo>
                    <a:pt x="40197" y="197"/>
                  </a:moveTo>
                  <a:lnTo>
                    <a:pt x="20689" y="6907"/>
                  </a:lnTo>
                  <a:lnTo>
                    <a:pt x="591" y="33355"/>
                  </a:lnTo>
                  <a:lnTo>
                    <a:pt x="591" y="60000"/>
                  </a:lnTo>
                  <a:lnTo>
                    <a:pt x="20689" y="106578"/>
                  </a:lnTo>
                  <a:lnTo>
                    <a:pt x="40197" y="113092"/>
                  </a:lnTo>
                  <a:lnTo>
                    <a:pt x="60295" y="119802"/>
                  </a:lnTo>
                  <a:lnTo>
                    <a:pt x="99901" y="113092"/>
                  </a:lnTo>
                  <a:lnTo>
                    <a:pt x="120000" y="106578"/>
                  </a:lnTo>
                  <a:lnTo>
                    <a:pt x="120000" y="99868"/>
                  </a:lnTo>
                  <a:lnTo>
                    <a:pt x="99901" y="53289"/>
                  </a:lnTo>
                  <a:lnTo>
                    <a:pt x="99901" y="6907"/>
                  </a:lnTo>
                  <a:lnTo>
                    <a:pt x="80394" y="1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>
              <a:off x="1497825" y="4981950"/>
              <a:ext cx="58949" cy="54724"/>
            </a:xfrm>
            <a:custGeom>
              <a:pathLst>
                <a:path extrusionOk="0" h="120000" w="120000">
                  <a:moveTo>
                    <a:pt x="85699" y="0"/>
                  </a:moveTo>
                  <a:lnTo>
                    <a:pt x="68600" y="3727"/>
                  </a:lnTo>
                  <a:lnTo>
                    <a:pt x="37760" y="7400"/>
                  </a:lnTo>
                  <a:lnTo>
                    <a:pt x="22340" y="11073"/>
                  </a:lnTo>
                  <a:lnTo>
                    <a:pt x="6921" y="14801"/>
                  </a:lnTo>
                  <a:lnTo>
                    <a:pt x="5190" y="11073"/>
                  </a:lnTo>
                  <a:lnTo>
                    <a:pt x="3460" y="9264"/>
                  </a:lnTo>
                  <a:lnTo>
                    <a:pt x="1781" y="12937"/>
                  </a:lnTo>
                  <a:lnTo>
                    <a:pt x="50" y="24010"/>
                  </a:lnTo>
                  <a:lnTo>
                    <a:pt x="50" y="36948"/>
                  </a:lnTo>
                  <a:lnTo>
                    <a:pt x="3460" y="60904"/>
                  </a:lnTo>
                  <a:lnTo>
                    <a:pt x="6921" y="90452"/>
                  </a:lnTo>
                  <a:lnTo>
                    <a:pt x="10330" y="105198"/>
                  </a:lnTo>
                  <a:lnTo>
                    <a:pt x="15470" y="118136"/>
                  </a:lnTo>
                  <a:lnTo>
                    <a:pt x="17201" y="120000"/>
                  </a:lnTo>
                  <a:lnTo>
                    <a:pt x="18880" y="120000"/>
                  </a:lnTo>
                  <a:lnTo>
                    <a:pt x="22340" y="118136"/>
                  </a:lnTo>
                  <a:lnTo>
                    <a:pt x="22340" y="116272"/>
                  </a:lnTo>
                  <a:lnTo>
                    <a:pt x="20610" y="101525"/>
                  </a:lnTo>
                  <a:lnTo>
                    <a:pt x="18880" y="88588"/>
                  </a:lnTo>
                  <a:lnTo>
                    <a:pt x="13740" y="60904"/>
                  </a:lnTo>
                  <a:lnTo>
                    <a:pt x="10330" y="40621"/>
                  </a:lnTo>
                  <a:lnTo>
                    <a:pt x="6921" y="20338"/>
                  </a:lnTo>
                  <a:lnTo>
                    <a:pt x="27480" y="18474"/>
                  </a:lnTo>
                  <a:lnTo>
                    <a:pt x="48040" y="16610"/>
                  </a:lnTo>
                  <a:lnTo>
                    <a:pt x="95979" y="7400"/>
                  </a:lnTo>
                  <a:lnTo>
                    <a:pt x="97709" y="9264"/>
                  </a:lnTo>
                  <a:lnTo>
                    <a:pt x="99440" y="11073"/>
                  </a:lnTo>
                  <a:lnTo>
                    <a:pt x="101119" y="9264"/>
                  </a:lnTo>
                  <a:lnTo>
                    <a:pt x="101119" y="25874"/>
                  </a:lnTo>
                  <a:lnTo>
                    <a:pt x="102849" y="40621"/>
                  </a:lnTo>
                  <a:lnTo>
                    <a:pt x="109720" y="95989"/>
                  </a:lnTo>
                  <a:lnTo>
                    <a:pt x="99440" y="95989"/>
                  </a:lnTo>
                  <a:lnTo>
                    <a:pt x="89160" y="97852"/>
                  </a:lnTo>
                  <a:lnTo>
                    <a:pt x="68600" y="103389"/>
                  </a:lnTo>
                  <a:lnTo>
                    <a:pt x="44580" y="105198"/>
                  </a:lnTo>
                  <a:lnTo>
                    <a:pt x="30890" y="108926"/>
                  </a:lnTo>
                  <a:lnTo>
                    <a:pt x="25750" y="112599"/>
                  </a:lnTo>
                  <a:lnTo>
                    <a:pt x="22340" y="116272"/>
                  </a:lnTo>
                  <a:lnTo>
                    <a:pt x="27480" y="118136"/>
                  </a:lnTo>
                  <a:lnTo>
                    <a:pt x="32620" y="120000"/>
                  </a:lnTo>
                  <a:lnTo>
                    <a:pt x="42900" y="120000"/>
                  </a:lnTo>
                  <a:lnTo>
                    <a:pt x="63460" y="114463"/>
                  </a:lnTo>
                  <a:lnTo>
                    <a:pt x="89160" y="112599"/>
                  </a:lnTo>
                  <a:lnTo>
                    <a:pt x="101119" y="110735"/>
                  </a:lnTo>
                  <a:lnTo>
                    <a:pt x="111399" y="107062"/>
                  </a:lnTo>
                  <a:lnTo>
                    <a:pt x="118269" y="107062"/>
                  </a:lnTo>
                  <a:lnTo>
                    <a:pt x="120000" y="105198"/>
                  </a:lnTo>
                  <a:lnTo>
                    <a:pt x="120000" y="103389"/>
                  </a:lnTo>
                  <a:lnTo>
                    <a:pt x="113129" y="48021"/>
                  </a:lnTo>
                  <a:lnTo>
                    <a:pt x="109720" y="24010"/>
                  </a:lnTo>
                  <a:lnTo>
                    <a:pt x="107989" y="11073"/>
                  </a:lnTo>
                  <a:lnTo>
                    <a:pt x="104580" y="0"/>
                  </a:lnTo>
                  <a:lnTo>
                    <a:pt x="102849" y="0"/>
                  </a:lnTo>
                  <a:lnTo>
                    <a:pt x="102849" y="1863"/>
                  </a:lnTo>
                  <a:lnTo>
                    <a:pt x="101119" y="1863"/>
                  </a:lnTo>
                  <a:lnTo>
                    <a:pt x="977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>
              <a:off x="1560125" y="5056850"/>
              <a:ext cx="16025" cy="16850"/>
            </a:xfrm>
            <a:custGeom>
              <a:pathLst>
                <a:path extrusionOk="0" h="120000" w="120000">
                  <a:moveTo>
                    <a:pt x="44180" y="30089"/>
                  </a:moveTo>
                  <a:lnTo>
                    <a:pt x="50546" y="36142"/>
                  </a:lnTo>
                  <a:lnTo>
                    <a:pt x="81996" y="36142"/>
                  </a:lnTo>
                  <a:lnTo>
                    <a:pt x="88361" y="60000"/>
                  </a:lnTo>
                  <a:lnTo>
                    <a:pt x="88361" y="72106"/>
                  </a:lnTo>
                  <a:lnTo>
                    <a:pt x="81996" y="84035"/>
                  </a:lnTo>
                  <a:lnTo>
                    <a:pt x="69453" y="90089"/>
                  </a:lnTo>
                  <a:lnTo>
                    <a:pt x="63088" y="90089"/>
                  </a:lnTo>
                  <a:lnTo>
                    <a:pt x="37815" y="84035"/>
                  </a:lnTo>
                  <a:lnTo>
                    <a:pt x="31638" y="77982"/>
                  </a:lnTo>
                  <a:lnTo>
                    <a:pt x="25273" y="66053"/>
                  </a:lnTo>
                  <a:lnTo>
                    <a:pt x="31638" y="42017"/>
                  </a:lnTo>
                  <a:lnTo>
                    <a:pt x="44180" y="30089"/>
                  </a:lnTo>
                  <a:close/>
                  <a:moveTo>
                    <a:pt x="37815" y="178"/>
                  </a:moveTo>
                  <a:lnTo>
                    <a:pt x="18907" y="12106"/>
                  </a:lnTo>
                  <a:lnTo>
                    <a:pt x="6365" y="30089"/>
                  </a:lnTo>
                  <a:lnTo>
                    <a:pt x="0" y="54124"/>
                  </a:lnTo>
                  <a:lnTo>
                    <a:pt x="0" y="72106"/>
                  </a:lnTo>
                  <a:lnTo>
                    <a:pt x="6365" y="95964"/>
                  </a:lnTo>
                  <a:lnTo>
                    <a:pt x="25273" y="113946"/>
                  </a:lnTo>
                  <a:lnTo>
                    <a:pt x="44180" y="120000"/>
                  </a:lnTo>
                  <a:lnTo>
                    <a:pt x="63088" y="120000"/>
                  </a:lnTo>
                  <a:lnTo>
                    <a:pt x="88361" y="113946"/>
                  </a:lnTo>
                  <a:lnTo>
                    <a:pt x="100904" y="102017"/>
                  </a:lnTo>
                  <a:lnTo>
                    <a:pt x="113447" y="84035"/>
                  </a:lnTo>
                  <a:lnTo>
                    <a:pt x="119812" y="54124"/>
                  </a:lnTo>
                  <a:lnTo>
                    <a:pt x="113447" y="30089"/>
                  </a:lnTo>
                  <a:lnTo>
                    <a:pt x="100904" y="12106"/>
                  </a:lnTo>
                  <a:lnTo>
                    <a:pt x="88361" y="6053"/>
                  </a:lnTo>
                  <a:lnTo>
                    <a:pt x="63088" y="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>
              <a:off x="1524775" y="5011400"/>
              <a:ext cx="13475" cy="14324"/>
            </a:xfrm>
            <a:custGeom>
              <a:pathLst>
                <a:path extrusionOk="0" h="120000" w="120000">
                  <a:moveTo>
                    <a:pt x="52541" y="209"/>
                  </a:moveTo>
                  <a:lnTo>
                    <a:pt x="30055" y="7120"/>
                  </a:lnTo>
                  <a:lnTo>
                    <a:pt x="15139" y="14240"/>
                  </a:lnTo>
                  <a:lnTo>
                    <a:pt x="7569" y="28272"/>
                  </a:lnTo>
                  <a:lnTo>
                    <a:pt x="0" y="42513"/>
                  </a:lnTo>
                  <a:lnTo>
                    <a:pt x="0" y="56544"/>
                  </a:lnTo>
                  <a:lnTo>
                    <a:pt x="7569" y="70575"/>
                  </a:lnTo>
                  <a:lnTo>
                    <a:pt x="22486" y="77696"/>
                  </a:lnTo>
                  <a:lnTo>
                    <a:pt x="60111" y="77696"/>
                  </a:lnTo>
                  <a:lnTo>
                    <a:pt x="89944" y="70575"/>
                  </a:lnTo>
                  <a:lnTo>
                    <a:pt x="89944" y="70575"/>
                  </a:lnTo>
                  <a:lnTo>
                    <a:pt x="82597" y="84816"/>
                  </a:lnTo>
                  <a:lnTo>
                    <a:pt x="82597" y="98848"/>
                  </a:lnTo>
                  <a:lnTo>
                    <a:pt x="89944" y="112879"/>
                  </a:lnTo>
                  <a:lnTo>
                    <a:pt x="97513" y="120000"/>
                  </a:lnTo>
                  <a:lnTo>
                    <a:pt x="105083" y="120000"/>
                  </a:lnTo>
                  <a:lnTo>
                    <a:pt x="112430" y="105968"/>
                  </a:lnTo>
                  <a:lnTo>
                    <a:pt x="120000" y="84816"/>
                  </a:lnTo>
                  <a:lnTo>
                    <a:pt x="120000" y="42513"/>
                  </a:lnTo>
                  <a:lnTo>
                    <a:pt x="112430" y="35392"/>
                  </a:lnTo>
                  <a:lnTo>
                    <a:pt x="105083" y="28272"/>
                  </a:lnTo>
                  <a:lnTo>
                    <a:pt x="89944" y="35392"/>
                  </a:lnTo>
                  <a:lnTo>
                    <a:pt x="67458" y="49424"/>
                  </a:lnTo>
                  <a:lnTo>
                    <a:pt x="30055" y="49424"/>
                  </a:lnTo>
                  <a:lnTo>
                    <a:pt x="30055" y="35392"/>
                  </a:lnTo>
                  <a:lnTo>
                    <a:pt x="37625" y="28272"/>
                  </a:lnTo>
                  <a:lnTo>
                    <a:pt x="60111" y="21361"/>
                  </a:lnTo>
                  <a:lnTo>
                    <a:pt x="97513" y="21361"/>
                  </a:lnTo>
                  <a:lnTo>
                    <a:pt x="97513" y="28272"/>
                  </a:lnTo>
                  <a:lnTo>
                    <a:pt x="112430" y="28272"/>
                  </a:lnTo>
                  <a:lnTo>
                    <a:pt x="112430" y="21361"/>
                  </a:lnTo>
                  <a:lnTo>
                    <a:pt x="97513" y="7120"/>
                  </a:lnTo>
                  <a:lnTo>
                    <a:pt x="82597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>
              <a:off x="1438925" y="5074525"/>
              <a:ext cx="17700" cy="15174"/>
            </a:xfrm>
            <a:custGeom>
              <a:pathLst>
                <a:path extrusionOk="0" h="120000" w="120000">
                  <a:moveTo>
                    <a:pt x="91355" y="197"/>
                  </a:moveTo>
                  <a:lnTo>
                    <a:pt x="85593" y="6721"/>
                  </a:lnTo>
                  <a:lnTo>
                    <a:pt x="85593" y="20164"/>
                  </a:lnTo>
                  <a:lnTo>
                    <a:pt x="91355" y="40131"/>
                  </a:lnTo>
                  <a:lnTo>
                    <a:pt x="85593" y="66622"/>
                  </a:lnTo>
                  <a:lnTo>
                    <a:pt x="74237" y="80065"/>
                  </a:lnTo>
                  <a:lnTo>
                    <a:pt x="57118" y="93311"/>
                  </a:lnTo>
                  <a:lnTo>
                    <a:pt x="45593" y="93311"/>
                  </a:lnTo>
                  <a:lnTo>
                    <a:pt x="40000" y="86589"/>
                  </a:lnTo>
                  <a:lnTo>
                    <a:pt x="28474" y="66622"/>
                  </a:lnTo>
                  <a:lnTo>
                    <a:pt x="28474" y="53377"/>
                  </a:lnTo>
                  <a:lnTo>
                    <a:pt x="34237" y="33410"/>
                  </a:lnTo>
                  <a:lnTo>
                    <a:pt x="34237" y="26688"/>
                  </a:lnTo>
                  <a:lnTo>
                    <a:pt x="28474" y="20164"/>
                  </a:lnTo>
                  <a:lnTo>
                    <a:pt x="11355" y="26688"/>
                  </a:lnTo>
                  <a:lnTo>
                    <a:pt x="5762" y="40131"/>
                  </a:lnTo>
                  <a:lnTo>
                    <a:pt x="0" y="60098"/>
                  </a:lnTo>
                  <a:lnTo>
                    <a:pt x="0" y="73344"/>
                  </a:lnTo>
                  <a:lnTo>
                    <a:pt x="5762" y="93311"/>
                  </a:lnTo>
                  <a:lnTo>
                    <a:pt x="17118" y="106556"/>
                  </a:lnTo>
                  <a:lnTo>
                    <a:pt x="28474" y="119999"/>
                  </a:lnTo>
                  <a:lnTo>
                    <a:pt x="68474" y="119999"/>
                  </a:lnTo>
                  <a:lnTo>
                    <a:pt x="85593" y="113278"/>
                  </a:lnTo>
                  <a:lnTo>
                    <a:pt x="96949" y="100032"/>
                  </a:lnTo>
                  <a:lnTo>
                    <a:pt x="108474" y="86589"/>
                  </a:lnTo>
                  <a:lnTo>
                    <a:pt x="114237" y="66622"/>
                  </a:lnTo>
                  <a:lnTo>
                    <a:pt x="119830" y="40131"/>
                  </a:lnTo>
                  <a:lnTo>
                    <a:pt x="114237" y="20164"/>
                  </a:lnTo>
                  <a:lnTo>
                    <a:pt x="108474" y="1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1480150" y="5042550"/>
              <a:ext cx="58100" cy="57250"/>
            </a:xfrm>
            <a:custGeom>
              <a:pathLst>
                <a:path extrusionOk="0" h="120000" w="120000">
                  <a:moveTo>
                    <a:pt x="100895" y="0"/>
                  </a:moveTo>
                  <a:lnTo>
                    <a:pt x="100895" y="1781"/>
                  </a:lnTo>
                  <a:lnTo>
                    <a:pt x="100895" y="5292"/>
                  </a:lnTo>
                  <a:lnTo>
                    <a:pt x="74819" y="7074"/>
                  </a:lnTo>
                  <a:lnTo>
                    <a:pt x="48743" y="8855"/>
                  </a:lnTo>
                  <a:lnTo>
                    <a:pt x="26127" y="10585"/>
                  </a:lnTo>
                  <a:lnTo>
                    <a:pt x="13941" y="12366"/>
                  </a:lnTo>
                  <a:lnTo>
                    <a:pt x="8726" y="15877"/>
                  </a:lnTo>
                  <a:lnTo>
                    <a:pt x="5266" y="19441"/>
                  </a:lnTo>
                  <a:lnTo>
                    <a:pt x="13941" y="21170"/>
                  </a:lnTo>
                  <a:lnTo>
                    <a:pt x="22667" y="21170"/>
                  </a:lnTo>
                  <a:lnTo>
                    <a:pt x="41772" y="19441"/>
                  </a:lnTo>
                  <a:lnTo>
                    <a:pt x="71308" y="17659"/>
                  </a:lnTo>
                  <a:lnTo>
                    <a:pt x="100895" y="15877"/>
                  </a:lnTo>
                  <a:lnTo>
                    <a:pt x="102598" y="31755"/>
                  </a:lnTo>
                  <a:lnTo>
                    <a:pt x="104354" y="49414"/>
                  </a:lnTo>
                  <a:lnTo>
                    <a:pt x="107814" y="72366"/>
                  </a:lnTo>
                  <a:lnTo>
                    <a:pt x="109569" y="82951"/>
                  </a:lnTo>
                  <a:lnTo>
                    <a:pt x="111325" y="95266"/>
                  </a:lnTo>
                  <a:lnTo>
                    <a:pt x="64388" y="100558"/>
                  </a:lnTo>
                  <a:lnTo>
                    <a:pt x="41772" y="104122"/>
                  </a:lnTo>
                  <a:lnTo>
                    <a:pt x="20912" y="111144"/>
                  </a:lnTo>
                  <a:lnTo>
                    <a:pt x="15697" y="88244"/>
                  </a:lnTo>
                  <a:lnTo>
                    <a:pt x="12237" y="65292"/>
                  </a:lnTo>
                  <a:lnTo>
                    <a:pt x="10481" y="42340"/>
                  </a:lnTo>
                  <a:lnTo>
                    <a:pt x="8726" y="30026"/>
                  </a:lnTo>
                  <a:lnTo>
                    <a:pt x="3511" y="19441"/>
                  </a:lnTo>
                  <a:lnTo>
                    <a:pt x="51" y="26462"/>
                  </a:lnTo>
                  <a:lnTo>
                    <a:pt x="51" y="33537"/>
                  </a:lnTo>
                  <a:lnTo>
                    <a:pt x="51" y="51196"/>
                  </a:lnTo>
                  <a:lnTo>
                    <a:pt x="5266" y="82951"/>
                  </a:lnTo>
                  <a:lnTo>
                    <a:pt x="5266" y="93537"/>
                  </a:lnTo>
                  <a:lnTo>
                    <a:pt x="7022" y="104122"/>
                  </a:lnTo>
                  <a:lnTo>
                    <a:pt x="8726" y="109414"/>
                  </a:lnTo>
                  <a:lnTo>
                    <a:pt x="10481" y="114707"/>
                  </a:lnTo>
                  <a:lnTo>
                    <a:pt x="13941" y="118218"/>
                  </a:lnTo>
                  <a:lnTo>
                    <a:pt x="19156" y="120000"/>
                  </a:lnTo>
                  <a:lnTo>
                    <a:pt x="20912" y="120000"/>
                  </a:lnTo>
                  <a:lnTo>
                    <a:pt x="20912" y="118218"/>
                  </a:lnTo>
                  <a:lnTo>
                    <a:pt x="20912" y="116436"/>
                  </a:lnTo>
                  <a:lnTo>
                    <a:pt x="43528" y="116436"/>
                  </a:lnTo>
                  <a:lnTo>
                    <a:pt x="67848" y="112925"/>
                  </a:lnTo>
                  <a:lnTo>
                    <a:pt x="113029" y="104122"/>
                  </a:lnTo>
                  <a:lnTo>
                    <a:pt x="118244" y="104122"/>
                  </a:lnTo>
                  <a:lnTo>
                    <a:pt x="120000" y="102340"/>
                  </a:lnTo>
                  <a:lnTo>
                    <a:pt x="120000" y="89973"/>
                  </a:lnTo>
                  <a:lnTo>
                    <a:pt x="118244" y="79388"/>
                  </a:lnTo>
                  <a:lnTo>
                    <a:pt x="114784" y="56489"/>
                  </a:lnTo>
                  <a:lnTo>
                    <a:pt x="111325" y="28244"/>
                  </a:lnTo>
                  <a:lnTo>
                    <a:pt x="107814" y="14148"/>
                  </a:lnTo>
                  <a:lnTo>
                    <a:pt x="104354" y="1781"/>
                  </a:lnTo>
                  <a:lnTo>
                    <a:pt x="104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1440600" y="5193200"/>
              <a:ext cx="17700" cy="14349"/>
            </a:xfrm>
            <a:custGeom>
              <a:pathLst>
                <a:path extrusionOk="0" h="120000" w="120000">
                  <a:moveTo>
                    <a:pt x="85593" y="209"/>
                  </a:moveTo>
                  <a:lnTo>
                    <a:pt x="80000" y="7317"/>
                  </a:lnTo>
                  <a:lnTo>
                    <a:pt x="74237" y="21324"/>
                  </a:lnTo>
                  <a:lnTo>
                    <a:pt x="74237" y="42439"/>
                  </a:lnTo>
                  <a:lnTo>
                    <a:pt x="85593" y="70662"/>
                  </a:lnTo>
                  <a:lnTo>
                    <a:pt x="91355" y="77560"/>
                  </a:lnTo>
                  <a:lnTo>
                    <a:pt x="85593" y="77560"/>
                  </a:lnTo>
                  <a:lnTo>
                    <a:pt x="80000" y="70662"/>
                  </a:lnTo>
                  <a:lnTo>
                    <a:pt x="68474" y="56445"/>
                  </a:lnTo>
                  <a:lnTo>
                    <a:pt x="28644" y="14216"/>
                  </a:lnTo>
                  <a:lnTo>
                    <a:pt x="22881" y="7317"/>
                  </a:lnTo>
                  <a:lnTo>
                    <a:pt x="11525" y="7317"/>
                  </a:lnTo>
                  <a:lnTo>
                    <a:pt x="5762" y="14216"/>
                  </a:lnTo>
                  <a:lnTo>
                    <a:pt x="5762" y="21324"/>
                  </a:lnTo>
                  <a:lnTo>
                    <a:pt x="5762" y="28432"/>
                  </a:lnTo>
                  <a:lnTo>
                    <a:pt x="0" y="56445"/>
                  </a:lnTo>
                  <a:lnTo>
                    <a:pt x="5762" y="112891"/>
                  </a:lnTo>
                  <a:lnTo>
                    <a:pt x="11525" y="119790"/>
                  </a:lnTo>
                  <a:lnTo>
                    <a:pt x="28644" y="119790"/>
                  </a:lnTo>
                  <a:lnTo>
                    <a:pt x="34237" y="105783"/>
                  </a:lnTo>
                  <a:lnTo>
                    <a:pt x="34237" y="70662"/>
                  </a:lnTo>
                  <a:lnTo>
                    <a:pt x="62881" y="98675"/>
                  </a:lnTo>
                  <a:lnTo>
                    <a:pt x="80000" y="105783"/>
                  </a:lnTo>
                  <a:lnTo>
                    <a:pt x="91355" y="112891"/>
                  </a:lnTo>
                  <a:lnTo>
                    <a:pt x="102881" y="105783"/>
                  </a:lnTo>
                  <a:lnTo>
                    <a:pt x="114237" y="98675"/>
                  </a:lnTo>
                  <a:lnTo>
                    <a:pt x="119999" y="84668"/>
                  </a:lnTo>
                  <a:lnTo>
                    <a:pt x="119999" y="70662"/>
                  </a:lnTo>
                  <a:lnTo>
                    <a:pt x="108474" y="42439"/>
                  </a:lnTo>
                  <a:lnTo>
                    <a:pt x="102881" y="21324"/>
                  </a:lnTo>
                  <a:lnTo>
                    <a:pt x="102881" y="7317"/>
                  </a:lnTo>
                  <a:lnTo>
                    <a:pt x="91355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1439750" y="5109050"/>
              <a:ext cx="55575" cy="56399"/>
            </a:xfrm>
            <a:custGeom>
              <a:pathLst>
                <a:path extrusionOk="0" h="120000" w="120000">
                  <a:moveTo>
                    <a:pt x="103643" y="8936"/>
                  </a:moveTo>
                  <a:lnTo>
                    <a:pt x="105479" y="28670"/>
                  </a:lnTo>
                  <a:lnTo>
                    <a:pt x="107260" y="48351"/>
                  </a:lnTo>
                  <a:lnTo>
                    <a:pt x="109095" y="73404"/>
                  </a:lnTo>
                  <a:lnTo>
                    <a:pt x="110931" y="98510"/>
                  </a:lnTo>
                  <a:lnTo>
                    <a:pt x="85452" y="98510"/>
                  </a:lnTo>
                  <a:lnTo>
                    <a:pt x="60026" y="102074"/>
                  </a:lnTo>
                  <a:lnTo>
                    <a:pt x="40053" y="105638"/>
                  </a:lnTo>
                  <a:lnTo>
                    <a:pt x="30931" y="107446"/>
                  </a:lnTo>
                  <a:lnTo>
                    <a:pt x="21862" y="111010"/>
                  </a:lnTo>
                  <a:lnTo>
                    <a:pt x="18191" y="87765"/>
                  </a:lnTo>
                  <a:lnTo>
                    <a:pt x="12739" y="62659"/>
                  </a:lnTo>
                  <a:lnTo>
                    <a:pt x="10958" y="42978"/>
                  </a:lnTo>
                  <a:lnTo>
                    <a:pt x="7287" y="23297"/>
                  </a:lnTo>
                  <a:lnTo>
                    <a:pt x="56410" y="17925"/>
                  </a:lnTo>
                  <a:lnTo>
                    <a:pt x="103643" y="8936"/>
                  </a:lnTo>
                  <a:close/>
                  <a:moveTo>
                    <a:pt x="103643" y="0"/>
                  </a:moveTo>
                  <a:lnTo>
                    <a:pt x="54574" y="5372"/>
                  </a:lnTo>
                  <a:lnTo>
                    <a:pt x="5506" y="14308"/>
                  </a:lnTo>
                  <a:lnTo>
                    <a:pt x="1835" y="16117"/>
                  </a:lnTo>
                  <a:lnTo>
                    <a:pt x="53" y="17925"/>
                  </a:lnTo>
                  <a:lnTo>
                    <a:pt x="53" y="32234"/>
                  </a:lnTo>
                  <a:lnTo>
                    <a:pt x="1835" y="44787"/>
                  </a:lnTo>
                  <a:lnTo>
                    <a:pt x="5506" y="71648"/>
                  </a:lnTo>
                  <a:lnTo>
                    <a:pt x="9122" y="96702"/>
                  </a:lnTo>
                  <a:lnTo>
                    <a:pt x="10958" y="107446"/>
                  </a:lnTo>
                  <a:lnTo>
                    <a:pt x="14574" y="118191"/>
                  </a:lnTo>
                  <a:lnTo>
                    <a:pt x="16410" y="120000"/>
                  </a:lnTo>
                  <a:lnTo>
                    <a:pt x="20026" y="120000"/>
                  </a:lnTo>
                  <a:lnTo>
                    <a:pt x="20026" y="118191"/>
                  </a:lnTo>
                  <a:lnTo>
                    <a:pt x="32766" y="118191"/>
                  </a:lnTo>
                  <a:lnTo>
                    <a:pt x="45506" y="116382"/>
                  </a:lnTo>
                  <a:lnTo>
                    <a:pt x="69095" y="112819"/>
                  </a:lnTo>
                  <a:lnTo>
                    <a:pt x="90904" y="109255"/>
                  </a:lnTo>
                  <a:lnTo>
                    <a:pt x="101808" y="107446"/>
                  </a:lnTo>
                  <a:lnTo>
                    <a:pt x="112712" y="103882"/>
                  </a:lnTo>
                  <a:lnTo>
                    <a:pt x="116383" y="103882"/>
                  </a:lnTo>
                  <a:lnTo>
                    <a:pt x="120000" y="100265"/>
                  </a:lnTo>
                  <a:lnTo>
                    <a:pt x="120000" y="87765"/>
                  </a:lnTo>
                  <a:lnTo>
                    <a:pt x="120000" y="73404"/>
                  </a:lnTo>
                  <a:lnTo>
                    <a:pt x="118164" y="46542"/>
                  </a:lnTo>
                  <a:lnTo>
                    <a:pt x="114547" y="25053"/>
                  </a:lnTo>
                  <a:lnTo>
                    <a:pt x="112712" y="14308"/>
                  </a:lnTo>
                  <a:lnTo>
                    <a:pt x="107260" y="3563"/>
                  </a:lnTo>
                  <a:lnTo>
                    <a:pt x="1072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1460800" y="5130075"/>
              <a:ext cx="11799" cy="16875"/>
            </a:xfrm>
            <a:custGeom>
              <a:pathLst>
                <a:path extrusionOk="0" h="120000" w="120000">
                  <a:moveTo>
                    <a:pt x="68644" y="177"/>
                  </a:moveTo>
                  <a:lnTo>
                    <a:pt x="85677" y="30044"/>
                  </a:lnTo>
                  <a:lnTo>
                    <a:pt x="94322" y="59911"/>
                  </a:lnTo>
                  <a:lnTo>
                    <a:pt x="85677" y="72000"/>
                  </a:lnTo>
                  <a:lnTo>
                    <a:pt x="77288" y="83911"/>
                  </a:lnTo>
                  <a:lnTo>
                    <a:pt x="68644" y="95822"/>
                  </a:lnTo>
                  <a:lnTo>
                    <a:pt x="51610" y="95822"/>
                  </a:lnTo>
                  <a:lnTo>
                    <a:pt x="42966" y="83911"/>
                  </a:lnTo>
                  <a:lnTo>
                    <a:pt x="34322" y="72000"/>
                  </a:lnTo>
                  <a:lnTo>
                    <a:pt x="17288" y="65955"/>
                  </a:lnTo>
                  <a:lnTo>
                    <a:pt x="8644" y="65955"/>
                  </a:lnTo>
                  <a:lnTo>
                    <a:pt x="254" y="77866"/>
                  </a:lnTo>
                  <a:lnTo>
                    <a:pt x="254" y="83911"/>
                  </a:lnTo>
                  <a:lnTo>
                    <a:pt x="8644" y="95822"/>
                  </a:lnTo>
                  <a:lnTo>
                    <a:pt x="17288" y="107911"/>
                  </a:lnTo>
                  <a:lnTo>
                    <a:pt x="17288" y="113777"/>
                  </a:lnTo>
                  <a:lnTo>
                    <a:pt x="25932" y="119822"/>
                  </a:lnTo>
                  <a:lnTo>
                    <a:pt x="51610" y="119822"/>
                  </a:lnTo>
                  <a:lnTo>
                    <a:pt x="77288" y="113777"/>
                  </a:lnTo>
                  <a:lnTo>
                    <a:pt x="94322" y="101866"/>
                  </a:lnTo>
                  <a:lnTo>
                    <a:pt x="111355" y="89955"/>
                  </a:lnTo>
                  <a:lnTo>
                    <a:pt x="120000" y="65955"/>
                  </a:lnTo>
                  <a:lnTo>
                    <a:pt x="111355" y="41955"/>
                  </a:lnTo>
                  <a:lnTo>
                    <a:pt x="102966" y="18133"/>
                  </a:lnTo>
                  <a:lnTo>
                    <a:pt x="85677" y="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1419550" y="5171325"/>
              <a:ext cx="57274" cy="55575"/>
            </a:xfrm>
            <a:custGeom>
              <a:pathLst>
                <a:path extrusionOk="0" h="120000" w="120000">
                  <a:moveTo>
                    <a:pt x="98786" y="10958"/>
                  </a:moveTo>
                  <a:lnTo>
                    <a:pt x="102348" y="30931"/>
                  </a:lnTo>
                  <a:lnTo>
                    <a:pt x="105857" y="50904"/>
                  </a:lnTo>
                  <a:lnTo>
                    <a:pt x="107638" y="74547"/>
                  </a:lnTo>
                  <a:lnTo>
                    <a:pt x="111147" y="98191"/>
                  </a:lnTo>
                  <a:lnTo>
                    <a:pt x="102348" y="98191"/>
                  </a:lnTo>
                  <a:lnTo>
                    <a:pt x="91767" y="99973"/>
                  </a:lnTo>
                  <a:lnTo>
                    <a:pt x="72335" y="103643"/>
                  </a:lnTo>
                  <a:lnTo>
                    <a:pt x="47664" y="107260"/>
                  </a:lnTo>
                  <a:lnTo>
                    <a:pt x="35303" y="109095"/>
                  </a:lnTo>
                  <a:lnTo>
                    <a:pt x="24722" y="112712"/>
                  </a:lnTo>
                  <a:lnTo>
                    <a:pt x="19432" y="89068"/>
                  </a:lnTo>
                  <a:lnTo>
                    <a:pt x="14142" y="63643"/>
                  </a:lnTo>
                  <a:lnTo>
                    <a:pt x="10632" y="43670"/>
                  </a:lnTo>
                  <a:lnTo>
                    <a:pt x="5342" y="23643"/>
                  </a:lnTo>
                  <a:lnTo>
                    <a:pt x="52955" y="18191"/>
                  </a:lnTo>
                  <a:lnTo>
                    <a:pt x="98786" y="10958"/>
                  </a:lnTo>
                  <a:close/>
                  <a:moveTo>
                    <a:pt x="98786" y="53"/>
                  </a:moveTo>
                  <a:lnTo>
                    <a:pt x="51174" y="7287"/>
                  </a:lnTo>
                  <a:lnTo>
                    <a:pt x="3561" y="14574"/>
                  </a:lnTo>
                  <a:lnTo>
                    <a:pt x="52" y="16410"/>
                  </a:lnTo>
                  <a:lnTo>
                    <a:pt x="52" y="20026"/>
                  </a:lnTo>
                  <a:lnTo>
                    <a:pt x="52" y="32766"/>
                  </a:lnTo>
                  <a:lnTo>
                    <a:pt x="52" y="43670"/>
                  </a:lnTo>
                  <a:lnTo>
                    <a:pt x="3561" y="65479"/>
                  </a:lnTo>
                  <a:lnTo>
                    <a:pt x="8852" y="92739"/>
                  </a:lnTo>
                  <a:lnTo>
                    <a:pt x="12361" y="105425"/>
                  </a:lnTo>
                  <a:lnTo>
                    <a:pt x="17651" y="118164"/>
                  </a:lnTo>
                  <a:lnTo>
                    <a:pt x="21213" y="120000"/>
                  </a:lnTo>
                  <a:lnTo>
                    <a:pt x="35303" y="120000"/>
                  </a:lnTo>
                  <a:lnTo>
                    <a:pt x="45883" y="118164"/>
                  </a:lnTo>
                  <a:lnTo>
                    <a:pt x="67044" y="114547"/>
                  </a:lnTo>
                  <a:lnTo>
                    <a:pt x="91767" y="112712"/>
                  </a:lnTo>
                  <a:lnTo>
                    <a:pt x="102348" y="110877"/>
                  </a:lnTo>
                  <a:lnTo>
                    <a:pt x="114657" y="107260"/>
                  </a:lnTo>
                  <a:lnTo>
                    <a:pt x="119947" y="107260"/>
                  </a:lnTo>
                  <a:lnTo>
                    <a:pt x="119947" y="105425"/>
                  </a:lnTo>
                  <a:lnTo>
                    <a:pt x="119947" y="92739"/>
                  </a:lnTo>
                  <a:lnTo>
                    <a:pt x="119947" y="80000"/>
                  </a:lnTo>
                  <a:lnTo>
                    <a:pt x="116438" y="56356"/>
                  </a:lnTo>
                  <a:lnTo>
                    <a:pt x="111147" y="29095"/>
                  </a:lnTo>
                  <a:lnTo>
                    <a:pt x="107638" y="16410"/>
                  </a:lnTo>
                  <a:lnTo>
                    <a:pt x="104076" y="3670"/>
                  </a:lnTo>
                  <a:lnTo>
                    <a:pt x="102348" y="1835"/>
                  </a:lnTo>
                  <a:lnTo>
                    <a:pt x="98786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1339600" y="5147750"/>
              <a:ext cx="21900" cy="19400"/>
            </a:xfrm>
            <a:custGeom>
              <a:pathLst>
                <a:path extrusionOk="0" h="120000" w="120000">
                  <a:moveTo>
                    <a:pt x="50821" y="154"/>
                  </a:moveTo>
                  <a:lnTo>
                    <a:pt x="36986" y="5257"/>
                  </a:lnTo>
                  <a:lnTo>
                    <a:pt x="23150" y="10515"/>
                  </a:lnTo>
                  <a:lnTo>
                    <a:pt x="13835" y="20876"/>
                  </a:lnTo>
                  <a:lnTo>
                    <a:pt x="4657" y="36494"/>
                  </a:lnTo>
                  <a:lnTo>
                    <a:pt x="0" y="52113"/>
                  </a:lnTo>
                  <a:lnTo>
                    <a:pt x="0" y="72989"/>
                  </a:lnTo>
                  <a:lnTo>
                    <a:pt x="4657" y="83350"/>
                  </a:lnTo>
                  <a:lnTo>
                    <a:pt x="9315" y="93865"/>
                  </a:lnTo>
                  <a:lnTo>
                    <a:pt x="18493" y="104226"/>
                  </a:lnTo>
                  <a:lnTo>
                    <a:pt x="27671" y="114587"/>
                  </a:lnTo>
                  <a:lnTo>
                    <a:pt x="41506" y="119845"/>
                  </a:lnTo>
                  <a:lnTo>
                    <a:pt x="55342" y="119845"/>
                  </a:lnTo>
                  <a:lnTo>
                    <a:pt x="64657" y="114587"/>
                  </a:lnTo>
                  <a:lnTo>
                    <a:pt x="73835" y="109484"/>
                  </a:lnTo>
                  <a:lnTo>
                    <a:pt x="78493" y="114587"/>
                  </a:lnTo>
                  <a:lnTo>
                    <a:pt x="83013" y="119845"/>
                  </a:lnTo>
                  <a:lnTo>
                    <a:pt x="87671" y="119845"/>
                  </a:lnTo>
                  <a:lnTo>
                    <a:pt x="87671" y="114587"/>
                  </a:lnTo>
                  <a:lnTo>
                    <a:pt x="92328" y="109484"/>
                  </a:lnTo>
                  <a:lnTo>
                    <a:pt x="87671" y="93865"/>
                  </a:lnTo>
                  <a:lnTo>
                    <a:pt x="83013" y="78247"/>
                  </a:lnTo>
                  <a:lnTo>
                    <a:pt x="83013" y="72989"/>
                  </a:lnTo>
                  <a:lnTo>
                    <a:pt x="110684" y="67731"/>
                  </a:lnTo>
                  <a:lnTo>
                    <a:pt x="115342" y="62628"/>
                  </a:lnTo>
                  <a:lnTo>
                    <a:pt x="120000" y="52113"/>
                  </a:lnTo>
                  <a:lnTo>
                    <a:pt x="115342" y="47010"/>
                  </a:lnTo>
                  <a:lnTo>
                    <a:pt x="106164" y="41752"/>
                  </a:lnTo>
                  <a:lnTo>
                    <a:pt x="78493" y="47010"/>
                  </a:lnTo>
                  <a:lnTo>
                    <a:pt x="64657" y="52113"/>
                  </a:lnTo>
                  <a:lnTo>
                    <a:pt x="50821" y="57371"/>
                  </a:lnTo>
                  <a:lnTo>
                    <a:pt x="50821" y="62628"/>
                  </a:lnTo>
                  <a:lnTo>
                    <a:pt x="50821" y="67731"/>
                  </a:lnTo>
                  <a:lnTo>
                    <a:pt x="73835" y="72989"/>
                  </a:lnTo>
                  <a:lnTo>
                    <a:pt x="73835" y="78247"/>
                  </a:lnTo>
                  <a:lnTo>
                    <a:pt x="73835" y="83350"/>
                  </a:lnTo>
                  <a:lnTo>
                    <a:pt x="60000" y="88608"/>
                  </a:lnTo>
                  <a:lnTo>
                    <a:pt x="50821" y="93865"/>
                  </a:lnTo>
                  <a:lnTo>
                    <a:pt x="41506" y="88608"/>
                  </a:lnTo>
                  <a:lnTo>
                    <a:pt x="32328" y="83350"/>
                  </a:lnTo>
                  <a:lnTo>
                    <a:pt x="27671" y="78247"/>
                  </a:lnTo>
                  <a:lnTo>
                    <a:pt x="23150" y="62628"/>
                  </a:lnTo>
                  <a:lnTo>
                    <a:pt x="23150" y="52113"/>
                  </a:lnTo>
                  <a:lnTo>
                    <a:pt x="27671" y="41752"/>
                  </a:lnTo>
                  <a:lnTo>
                    <a:pt x="36986" y="31391"/>
                  </a:lnTo>
                  <a:lnTo>
                    <a:pt x="60000" y="20876"/>
                  </a:lnTo>
                  <a:lnTo>
                    <a:pt x="83013" y="15773"/>
                  </a:lnTo>
                  <a:lnTo>
                    <a:pt x="83013" y="10515"/>
                  </a:lnTo>
                  <a:lnTo>
                    <a:pt x="83013" y="5257"/>
                  </a:lnTo>
                  <a:lnTo>
                    <a:pt x="64657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1377475" y="5118300"/>
              <a:ext cx="59775" cy="56424"/>
            </a:xfrm>
            <a:custGeom>
              <a:pathLst>
                <a:path extrusionOk="0" h="120000" w="120000">
                  <a:moveTo>
                    <a:pt x="76035" y="0"/>
                  </a:moveTo>
                  <a:lnTo>
                    <a:pt x="54102" y="5369"/>
                  </a:lnTo>
                  <a:lnTo>
                    <a:pt x="30414" y="12547"/>
                  </a:lnTo>
                  <a:lnTo>
                    <a:pt x="5069" y="19725"/>
                  </a:lnTo>
                  <a:lnTo>
                    <a:pt x="3412" y="14355"/>
                  </a:lnTo>
                  <a:lnTo>
                    <a:pt x="0" y="14355"/>
                  </a:lnTo>
                  <a:lnTo>
                    <a:pt x="0" y="16109"/>
                  </a:lnTo>
                  <a:lnTo>
                    <a:pt x="0" y="30465"/>
                  </a:lnTo>
                  <a:lnTo>
                    <a:pt x="1706" y="42959"/>
                  </a:lnTo>
                  <a:lnTo>
                    <a:pt x="6775" y="71617"/>
                  </a:lnTo>
                  <a:lnTo>
                    <a:pt x="8481" y="94904"/>
                  </a:lnTo>
                  <a:lnTo>
                    <a:pt x="10138" y="107399"/>
                  </a:lnTo>
                  <a:lnTo>
                    <a:pt x="13550" y="118192"/>
                  </a:lnTo>
                  <a:lnTo>
                    <a:pt x="16913" y="119946"/>
                  </a:lnTo>
                  <a:lnTo>
                    <a:pt x="18619" y="118192"/>
                  </a:lnTo>
                  <a:lnTo>
                    <a:pt x="21982" y="118192"/>
                  </a:lnTo>
                  <a:lnTo>
                    <a:pt x="65897" y="112822"/>
                  </a:lnTo>
                  <a:lnTo>
                    <a:pt x="87879" y="109206"/>
                  </a:lnTo>
                  <a:lnTo>
                    <a:pt x="109861" y="102029"/>
                  </a:lnTo>
                  <a:lnTo>
                    <a:pt x="109861" y="103836"/>
                  </a:lnTo>
                  <a:lnTo>
                    <a:pt x="111518" y="105644"/>
                  </a:lnTo>
                  <a:lnTo>
                    <a:pt x="113224" y="105644"/>
                  </a:lnTo>
                  <a:lnTo>
                    <a:pt x="116587" y="102029"/>
                  </a:lnTo>
                  <a:lnTo>
                    <a:pt x="118293" y="96659"/>
                  </a:lnTo>
                  <a:lnTo>
                    <a:pt x="120000" y="93097"/>
                  </a:lnTo>
                  <a:lnTo>
                    <a:pt x="120000" y="85919"/>
                  </a:lnTo>
                  <a:lnTo>
                    <a:pt x="118293" y="75179"/>
                  </a:lnTo>
                  <a:lnTo>
                    <a:pt x="114930" y="64439"/>
                  </a:lnTo>
                  <a:lnTo>
                    <a:pt x="111518" y="32219"/>
                  </a:lnTo>
                  <a:lnTo>
                    <a:pt x="106449" y="16109"/>
                  </a:lnTo>
                  <a:lnTo>
                    <a:pt x="103086" y="8985"/>
                  </a:lnTo>
                  <a:lnTo>
                    <a:pt x="99723" y="3615"/>
                  </a:lnTo>
                  <a:lnTo>
                    <a:pt x="98017" y="3615"/>
                  </a:lnTo>
                  <a:lnTo>
                    <a:pt x="98017" y="14355"/>
                  </a:lnTo>
                  <a:lnTo>
                    <a:pt x="98017" y="26849"/>
                  </a:lnTo>
                  <a:lnTo>
                    <a:pt x="103086" y="50137"/>
                  </a:lnTo>
                  <a:lnTo>
                    <a:pt x="106449" y="73424"/>
                  </a:lnTo>
                  <a:lnTo>
                    <a:pt x="109861" y="96659"/>
                  </a:lnTo>
                  <a:lnTo>
                    <a:pt x="87879" y="96659"/>
                  </a:lnTo>
                  <a:lnTo>
                    <a:pt x="64240" y="100274"/>
                  </a:lnTo>
                  <a:lnTo>
                    <a:pt x="20276" y="109206"/>
                  </a:lnTo>
                  <a:lnTo>
                    <a:pt x="18619" y="109206"/>
                  </a:lnTo>
                  <a:lnTo>
                    <a:pt x="18619" y="96659"/>
                  </a:lnTo>
                  <a:lnTo>
                    <a:pt x="16913" y="85919"/>
                  </a:lnTo>
                  <a:lnTo>
                    <a:pt x="13550" y="62684"/>
                  </a:lnTo>
                  <a:lnTo>
                    <a:pt x="11844" y="44767"/>
                  </a:lnTo>
                  <a:lnTo>
                    <a:pt x="8481" y="28657"/>
                  </a:lnTo>
                  <a:lnTo>
                    <a:pt x="35483" y="21479"/>
                  </a:lnTo>
                  <a:lnTo>
                    <a:pt x="62534" y="14355"/>
                  </a:lnTo>
                  <a:lnTo>
                    <a:pt x="81104" y="10739"/>
                  </a:lnTo>
                  <a:lnTo>
                    <a:pt x="89585" y="8985"/>
                  </a:lnTo>
                  <a:lnTo>
                    <a:pt x="98017" y="3615"/>
                  </a:lnTo>
                  <a:lnTo>
                    <a:pt x="98017" y="1807"/>
                  </a:lnTo>
                  <a:lnTo>
                    <a:pt x="929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1403575" y="5140175"/>
              <a:ext cx="15999" cy="16025"/>
            </a:xfrm>
            <a:custGeom>
              <a:pathLst>
                <a:path extrusionOk="0" h="120000" w="120000">
                  <a:moveTo>
                    <a:pt x="88312" y="187"/>
                  </a:moveTo>
                  <a:lnTo>
                    <a:pt x="82125" y="6365"/>
                  </a:lnTo>
                  <a:lnTo>
                    <a:pt x="75750" y="12730"/>
                  </a:lnTo>
                  <a:lnTo>
                    <a:pt x="69375" y="19095"/>
                  </a:lnTo>
                  <a:lnTo>
                    <a:pt x="69375" y="44180"/>
                  </a:lnTo>
                  <a:lnTo>
                    <a:pt x="69375" y="50546"/>
                  </a:lnTo>
                  <a:lnTo>
                    <a:pt x="25312" y="63088"/>
                  </a:lnTo>
                  <a:lnTo>
                    <a:pt x="18937" y="38003"/>
                  </a:lnTo>
                  <a:lnTo>
                    <a:pt x="18937" y="31638"/>
                  </a:lnTo>
                  <a:lnTo>
                    <a:pt x="12562" y="31638"/>
                  </a:lnTo>
                  <a:lnTo>
                    <a:pt x="0" y="38003"/>
                  </a:lnTo>
                  <a:lnTo>
                    <a:pt x="0" y="69453"/>
                  </a:lnTo>
                  <a:lnTo>
                    <a:pt x="0" y="75819"/>
                  </a:lnTo>
                  <a:lnTo>
                    <a:pt x="6375" y="81996"/>
                  </a:lnTo>
                  <a:lnTo>
                    <a:pt x="12562" y="113634"/>
                  </a:lnTo>
                  <a:lnTo>
                    <a:pt x="25312" y="119812"/>
                  </a:lnTo>
                  <a:lnTo>
                    <a:pt x="31500" y="119812"/>
                  </a:lnTo>
                  <a:lnTo>
                    <a:pt x="37875" y="113634"/>
                  </a:lnTo>
                  <a:lnTo>
                    <a:pt x="37875" y="100904"/>
                  </a:lnTo>
                  <a:lnTo>
                    <a:pt x="31500" y="88361"/>
                  </a:lnTo>
                  <a:lnTo>
                    <a:pt x="75750" y="81996"/>
                  </a:lnTo>
                  <a:lnTo>
                    <a:pt x="82125" y="100904"/>
                  </a:lnTo>
                  <a:lnTo>
                    <a:pt x="94687" y="119812"/>
                  </a:lnTo>
                  <a:lnTo>
                    <a:pt x="101062" y="119812"/>
                  </a:lnTo>
                  <a:lnTo>
                    <a:pt x="107250" y="113634"/>
                  </a:lnTo>
                  <a:lnTo>
                    <a:pt x="107250" y="94726"/>
                  </a:lnTo>
                  <a:lnTo>
                    <a:pt x="101062" y="69453"/>
                  </a:lnTo>
                  <a:lnTo>
                    <a:pt x="120000" y="63088"/>
                  </a:lnTo>
                  <a:lnTo>
                    <a:pt x="120000" y="50546"/>
                  </a:lnTo>
                  <a:lnTo>
                    <a:pt x="120000" y="44180"/>
                  </a:lnTo>
                  <a:lnTo>
                    <a:pt x="120000" y="38003"/>
                  </a:lnTo>
                  <a:lnTo>
                    <a:pt x="107250" y="38003"/>
                  </a:lnTo>
                  <a:lnTo>
                    <a:pt x="94687" y="44180"/>
                  </a:lnTo>
                  <a:lnTo>
                    <a:pt x="94687" y="31638"/>
                  </a:lnTo>
                  <a:lnTo>
                    <a:pt x="94687" y="19095"/>
                  </a:lnTo>
                  <a:lnTo>
                    <a:pt x="101062" y="6365"/>
                  </a:lnTo>
                  <a:lnTo>
                    <a:pt x="94687" y="6365"/>
                  </a:lnTo>
                  <a:lnTo>
                    <a:pt x="88312" y="1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1543275" y="5153650"/>
              <a:ext cx="54749" cy="55575"/>
            </a:xfrm>
            <a:custGeom>
              <a:pathLst>
                <a:path extrusionOk="0" h="120000" w="120000">
                  <a:moveTo>
                    <a:pt x="99671" y="0"/>
                  </a:moveTo>
                  <a:lnTo>
                    <a:pt x="72000" y="3670"/>
                  </a:lnTo>
                  <a:lnTo>
                    <a:pt x="42465" y="9122"/>
                  </a:lnTo>
                  <a:lnTo>
                    <a:pt x="20328" y="10904"/>
                  </a:lnTo>
                  <a:lnTo>
                    <a:pt x="9260" y="12739"/>
                  </a:lnTo>
                  <a:lnTo>
                    <a:pt x="54" y="16356"/>
                  </a:lnTo>
                  <a:lnTo>
                    <a:pt x="9260" y="21808"/>
                  </a:lnTo>
                  <a:lnTo>
                    <a:pt x="18520" y="21808"/>
                  </a:lnTo>
                  <a:lnTo>
                    <a:pt x="36931" y="20026"/>
                  </a:lnTo>
                  <a:lnTo>
                    <a:pt x="66465" y="16356"/>
                  </a:lnTo>
                  <a:lnTo>
                    <a:pt x="96000" y="10904"/>
                  </a:lnTo>
                  <a:lnTo>
                    <a:pt x="96000" y="20026"/>
                  </a:lnTo>
                  <a:lnTo>
                    <a:pt x="97808" y="30931"/>
                  </a:lnTo>
                  <a:lnTo>
                    <a:pt x="101534" y="50904"/>
                  </a:lnTo>
                  <a:lnTo>
                    <a:pt x="105205" y="74547"/>
                  </a:lnTo>
                  <a:lnTo>
                    <a:pt x="107068" y="87287"/>
                  </a:lnTo>
                  <a:lnTo>
                    <a:pt x="110739" y="99973"/>
                  </a:lnTo>
                  <a:lnTo>
                    <a:pt x="55397" y="105425"/>
                  </a:lnTo>
                  <a:lnTo>
                    <a:pt x="36931" y="107260"/>
                  </a:lnTo>
                  <a:lnTo>
                    <a:pt x="27726" y="110877"/>
                  </a:lnTo>
                  <a:lnTo>
                    <a:pt x="20328" y="116329"/>
                  </a:lnTo>
                  <a:lnTo>
                    <a:pt x="29589" y="120000"/>
                  </a:lnTo>
                  <a:lnTo>
                    <a:pt x="38794" y="120000"/>
                  </a:lnTo>
                  <a:lnTo>
                    <a:pt x="57260" y="116329"/>
                  </a:lnTo>
                  <a:lnTo>
                    <a:pt x="116273" y="109095"/>
                  </a:lnTo>
                  <a:lnTo>
                    <a:pt x="119945" y="107260"/>
                  </a:lnTo>
                  <a:lnTo>
                    <a:pt x="119945" y="105425"/>
                  </a:lnTo>
                  <a:lnTo>
                    <a:pt x="119945" y="101808"/>
                  </a:lnTo>
                  <a:lnTo>
                    <a:pt x="118136" y="99973"/>
                  </a:lnTo>
                  <a:lnTo>
                    <a:pt x="118136" y="87287"/>
                  </a:lnTo>
                  <a:lnTo>
                    <a:pt x="116273" y="74547"/>
                  </a:lnTo>
                  <a:lnTo>
                    <a:pt x="112602" y="49122"/>
                  </a:lnTo>
                  <a:lnTo>
                    <a:pt x="108876" y="29095"/>
                  </a:lnTo>
                  <a:lnTo>
                    <a:pt x="107068" y="18191"/>
                  </a:lnTo>
                  <a:lnTo>
                    <a:pt x="103342" y="9122"/>
                  </a:lnTo>
                  <a:lnTo>
                    <a:pt x="105205" y="5452"/>
                  </a:lnTo>
                  <a:lnTo>
                    <a:pt x="105205" y="3670"/>
                  </a:lnTo>
                  <a:lnTo>
                    <a:pt x="103342" y="1835"/>
                  </a:lnTo>
                  <a:lnTo>
                    <a:pt x="996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1559275" y="5089675"/>
              <a:ext cx="58100" cy="58949"/>
            </a:xfrm>
            <a:custGeom>
              <a:pathLst>
                <a:path extrusionOk="0" h="120000" w="120000">
                  <a:moveTo>
                    <a:pt x="99139" y="50"/>
                  </a:moveTo>
                  <a:lnTo>
                    <a:pt x="99139" y="1730"/>
                  </a:lnTo>
                  <a:lnTo>
                    <a:pt x="99139" y="5190"/>
                  </a:lnTo>
                  <a:lnTo>
                    <a:pt x="83493" y="5190"/>
                  </a:lnTo>
                  <a:lnTo>
                    <a:pt x="67848" y="6870"/>
                  </a:lnTo>
                  <a:lnTo>
                    <a:pt x="36557" y="13740"/>
                  </a:lnTo>
                  <a:lnTo>
                    <a:pt x="19156" y="15470"/>
                  </a:lnTo>
                  <a:lnTo>
                    <a:pt x="8726" y="17150"/>
                  </a:lnTo>
                  <a:lnTo>
                    <a:pt x="5266" y="18880"/>
                  </a:lnTo>
                  <a:lnTo>
                    <a:pt x="3511" y="20610"/>
                  </a:lnTo>
                  <a:lnTo>
                    <a:pt x="3511" y="22290"/>
                  </a:lnTo>
                  <a:lnTo>
                    <a:pt x="1755" y="20610"/>
                  </a:lnTo>
                  <a:lnTo>
                    <a:pt x="51" y="20610"/>
                  </a:lnTo>
                  <a:lnTo>
                    <a:pt x="51" y="30890"/>
                  </a:lnTo>
                  <a:lnTo>
                    <a:pt x="51" y="42849"/>
                  </a:lnTo>
                  <a:lnTo>
                    <a:pt x="5266" y="65139"/>
                  </a:lnTo>
                  <a:lnTo>
                    <a:pt x="12185" y="116539"/>
                  </a:lnTo>
                  <a:lnTo>
                    <a:pt x="13941" y="118269"/>
                  </a:lnTo>
                  <a:lnTo>
                    <a:pt x="17401" y="119949"/>
                  </a:lnTo>
                  <a:lnTo>
                    <a:pt x="19156" y="118269"/>
                  </a:lnTo>
                  <a:lnTo>
                    <a:pt x="20912" y="116539"/>
                  </a:lnTo>
                  <a:lnTo>
                    <a:pt x="33046" y="116539"/>
                  </a:lnTo>
                  <a:lnTo>
                    <a:pt x="46987" y="114809"/>
                  </a:lnTo>
                  <a:lnTo>
                    <a:pt x="71308" y="111399"/>
                  </a:lnTo>
                  <a:lnTo>
                    <a:pt x="92168" y="107989"/>
                  </a:lnTo>
                  <a:lnTo>
                    <a:pt x="104354" y="106259"/>
                  </a:lnTo>
                  <a:lnTo>
                    <a:pt x="107814" y="102849"/>
                  </a:lnTo>
                  <a:lnTo>
                    <a:pt x="111273" y="99389"/>
                  </a:lnTo>
                  <a:lnTo>
                    <a:pt x="106058" y="95979"/>
                  </a:lnTo>
                  <a:lnTo>
                    <a:pt x="86953" y="95979"/>
                  </a:lnTo>
                  <a:lnTo>
                    <a:pt x="62633" y="101119"/>
                  </a:lnTo>
                  <a:lnTo>
                    <a:pt x="41772" y="102849"/>
                  </a:lnTo>
                  <a:lnTo>
                    <a:pt x="31342" y="104529"/>
                  </a:lnTo>
                  <a:lnTo>
                    <a:pt x="20912" y="107989"/>
                  </a:lnTo>
                  <a:lnTo>
                    <a:pt x="12185" y="56590"/>
                  </a:lnTo>
                  <a:lnTo>
                    <a:pt x="10481" y="41170"/>
                  </a:lnTo>
                  <a:lnTo>
                    <a:pt x="5266" y="27430"/>
                  </a:lnTo>
                  <a:lnTo>
                    <a:pt x="10481" y="27430"/>
                  </a:lnTo>
                  <a:lnTo>
                    <a:pt x="10481" y="24020"/>
                  </a:lnTo>
                  <a:lnTo>
                    <a:pt x="59122" y="18880"/>
                  </a:lnTo>
                  <a:lnTo>
                    <a:pt x="79982" y="15470"/>
                  </a:lnTo>
                  <a:lnTo>
                    <a:pt x="99139" y="10330"/>
                  </a:lnTo>
                  <a:lnTo>
                    <a:pt x="102598" y="27430"/>
                  </a:lnTo>
                  <a:lnTo>
                    <a:pt x="106058" y="46310"/>
                  </a:lnTo>
                  <a:lnTo>
                    <a:pt x="107814" y="73689"/>
                  </a:lnTo>
                  <a:lnTo>
                    <a:pt x="109569" y="85699"/>
                  </a:lnTo>
                  <a:lnTo>
                    <a:pt x="111273" y="99389"/>
                  </a:lnTo>
                  <a:lnTo>
                    <a:pt x="113029" y="101119"/>
                  </a:lnTo>
                  <a:lnTo>
                    <a:pt x="114784" y="102849"/>
                  </a:lnTo>
                  <a:lnTo>
                    <a:pt x="118244" y="101119"/>
                  </a:lnTo>
                  <a:lnTo>
                    <a:pt x="120000" y="99389"/>
                  </a:lnTo>
                  <a:lnTo>
                    <a:pt x="120000" y="85699"/>
                  </a:lnTo>
                  <a:lnTo>
                    <a:pt x="120000" y="72010"/>
                  </a:lnTo>
                  <a:lnTo>
                    <a:pt x="114784" y="44580"/>
                  </a:lnTo>
                  <a:lnTo>
                    <a:pt x="111273" y="22290"/>
                  </a:lnTo>
                  <a:lnTo>
                    <a:pt x="107814" y="12010"/>
                  </a:lnTo>
                  <a:lnTo>
                    <a:pt x="104354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1584525" y="5112400"/>
              <a:ext cx="16025" cy="18549"/>
            </a:xfrm>
            <a:custGeom>
              <a:pathLst>
                <a:path extrusionOk="0" h="120000" w="120000">
                  <a:moveTo>
                    <a:pt x="25273" y="161"/>
                  </a:moveTo>
                  <a:lnTo>
                    <a:pt x="12730" y="10997"/>
                  </a:lnTo>
                  <a:lnTo>
                    <a:pt x="6365" y="21832"/>
                  </a:lnTo>
                  <a:lnTo>
                    <a:pt x="187" y="49164"/>
                  </a:lnTo>
                  <a:lnTo>
                    <a:pt x="187" y="81832"/>
                  </a:lnTo>
                  <a:lnTo>
                    <a:pt x="6365" y="109002"/>
                  </a:lnTo>
                  <a:lnTo>
                    <a:pt x="12730" y="119838"/>
                  </a:lnTo>
                  <a:lnTo>
                    <a:pt x="25273" y="119838"/>
                  </a:lnTo>
                  <a:lnTo>
                    <a:pt x="75819" y="114501"/>
                  </a:lnTo>
                  <a:lnTo>
                    <a:pt x="94726" y="103504"/>
                  </a:lnTo>
                  <a:lnTo>
                    <a:pt x="113634" y="92668"/>
                  </a:lnTo>
                  <a:lnTo>
                    <a:pt x="119812" y="81832"/>
                  </a:lnTo>
                  <a:lnTo>
                    <a:pt x="113634" y="76334"/>
                  </a:lnTo>
                  <a:lnTo>
                    <a:pt x="75819" y="76334"/>
                  </a:lnTo>
                  <a:lnTo>
                    <a:pt x="38003" y="87169"/>
                  </a:lnTo>
                  <a:lnTo>
                    <a:pt x="38003" y="43665"/>
                  </a:lnTo>
                  <a:lnTo>
                    <a:pt x="38003" y="21832"/>
                  </a:lnTo>
                  <a:lnTo>
                    <a:pt x="38003" y="10997"/>
                  </a:lnTo>
                  <a:lnTo>
                    <a:pt x="31638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1539925" y="5041700"/>
              <a:ext cx="10950" cy="50525"/>
            </a:xfrm>
            <a:custGeom>
              <a:pathLst>
                <a:path extrusionOk="0" h="120000" w="120000">
                  <a:moveTo>
                    <a:pt x="9315" y="59"/>
                  </a:moveTo>
                  <a:lnTo>
                    <a:pt x="0" y="2018"/>
                  </a:lnTo>
                  <a:lnTo>
                    <a:pt x="0" y="16031"/>
                  </a:lnTo>
                  <a:lnTo>
                    <a:pt x="0" y="30044"/>
                  </a:lnTo>
                  <a:lnTo>
                    <a:pt x="27671" y="55992"/>
                  </a:lnTo>
                  <a:lnTo>
                    <a:pt x="46301" y="87996"/>
                  </a:lnTo>
                  <a:lnTo>
                    <a:pt x="64657" y="102008"/>
                  </a:lnTo>
                  <a:lnTo>
                    <a:pt x="92328" y="117981"/>
                  </a:lnTo>
                  <a:lnTo>
                    <a:pt x="101643" y="120000"/>
                  </a:lnTo>
                  <a:lnTo>
                    <a:pt x="110684" y="120000"/>
                  </a:lnTo>
                  <a:lnTo>
                    <a:pt x="120000" y="117981"/>
                  </a:lnTo>
                  <a:lnTo>
                    <a:pt x="120000" y="115962"/>
                  </a:lnTo>
                  <a:lnTo>
                    <a:pt x="120000" y="99990"/>
                  </a:lnTo>
                  <a:lnTo>
                    <a:pt x="101643" y="84017"/>
                  </a:lnTo>
                  <a:lnTo>
                    <a:pt x="73972" y="54032"/>
                  </a:lnTo>
                  <a:lnTo>
                    <a:pt x="55342" y="28025"/>
                  </a:lnTo>
                  <a:lnTo>
                    <a:pt x="46301" y="16031"/>
                  </a:lnTo>
                  <a:lnTo>
                    <a:pt x="27671" y="2018"/>
                  </a:lnTo>
                  <a:lnTo>
                    <a:pt x="1863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1521400" y="5122500"/>
              <a:ext cx="17700" cy="16875"/>
            </a:xfrm>
            <a:custGeom>
              <a:pathLst>
                <a:path extrusionOk="0" h="120000" w="120000">
                  <a:moveTo>
                    <a:pt x="169" y="177"/>
                  </a:moveTo>
                  <a:lnTo>
                    <a:pt x="169" y="18133"/>
                  </a:lnTo>
                  <a:lnTo>
                    <a:pt x="169" y="41955"/>
                  </a:lnTo>
                  <a:lnTo>
                    <a:pt x="11525" y="101866"/>
                  </a:lnTo>
                  <a:lnTo>
                    <a:pt x="17288" y="107911"/>
                  </a:lnTo>
                  <a:lnTo>
                    <a:pt x="22881" y="113777"/>
                  </a:lnTo>
                  <a:lnTo>
                    <a:pt x="28644" y="113777"/>
                  </a:lnTo>
                  <a:lnTo>
                    <a:pt x="34406" y="107911"/>
                  </a:lnTo>
                  <a:lnTo>
                    <a:pt x="62881" y="72000"/>
                  </a:lnTo>
                  <a:lnTo>
                    <a:pt x="62881" y="77866"/>
                  </a:lnTo>
                  <a:lnTo>
                    <a:pt x="68644" y="83911"/>
                  </a:lnTo>
                  <a:lnTo>
                    <a:pt x="80000" y="101866"/>
                  </a:lnTo>
                  <a:lnTo>
                    <a:pt x="97118" y="119822"/>
                  </a:lnTo>
                  <a:lnTo>
                    <a:pt x="114237" y="119822"/>
                  </a:lnTo>
                  <a:lnTo>
                    <a:pt x="114237" y="113777"/>
                  </a:lnTo>
                  <a:lnTo>
                    <a:pt x="114237" y="101866"/>
                  </a:lnTo>
                  <a:lnTo>
                    <a:pt x="102881" y="89955"/>
                  </a:lnTo>
                  <a:lnTo>
                    <a:pt x="85762" y="72000"/>
                  </a:lnTo>
                  <a:lnTo>
                    <a:pt x="80000" y="65955"/>
                  </a:lnTo>
                  <a:lnTo>
                    <a:pt x="68644" y="65955"/>
                  </a:lnTo>
                  <a:lnTo>
                    <a:pt x="80000" y="54044"/>
                  </a:lnTo>
                  <a:lnTo>
                    <a:pt x="97118" y="36088"/>
                  </a:lnTo>
                  <a:lnTo>
                    <a:pt x="102881" y="36088"/>
                  </a:lnTo>
                  <a:lnTo>
                    <a:pt x="108474" y="30044"/>
                  </a:lnTo>
                  <a:lnTo>
                    <a:pt x="119999" y="18133"/>
                  </a:lnTo>
                  <a:lnTo>
                    <a:pt x="119999" y="12088"/>
                  </a:lnTo>
                  <a:lnTo>
                    <a:pt x="114237" y="6044"/>
                  </a:lnTo>
                  <a:lnTo>
                    <a:pt x="102881" y="177"/>
                  </a:lnTo>
                  <a:lnTo>
                    <a:pt x="85762" y="177"/>
                  </a:lnTo>
                  <a:lnTo>
                    <a:pt x="68644" y="24000"/>
                  </a:lnTo>
                  <a:lnTo>
                    <a:pt x="51525" y="41955"/>
                  </a:lnTo>
                  <a:lnTo>
                    <a:pt x="34406" y="72000"/>
                  </a:lnTo>
                  <a:lnTo>
                    <a:pt x="28644" y="48000"/>
                  </a:lnTo>
                  <a:lnTo>
                    <a:pt x="22881" y="24000"/>
                  </a:lnTo>
                  <a:lnTo>
                    <a:pt x="11525" y="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1496150" y="5182275"/>
              <a:ext cx="21900" cy="16850"/>
            </a:xfrm>
            <a:custGeom>
              <a:pathLst>
                <a:path extrusionOk="0" h="120000" w="120000">
                  <a:moveTo>
                    <a:pt x="87671" y="0"/>
                  </a:moveTo>
                  <a:lnTo>
                    <a:pt x="83150" y="6053"/>
                  </a:lnTo>
                  <a:lnTo>
                    <a:pt x="50821" y="60000"/>
                  </a:lnTo>
                  <a:lnTo>
                    <a:pt x="23150" y="12106"/>
                  </a:lnTo>
                  <a:lnTo>
                    <a:pt x="13972" y="6053"/>
                  </a:lnTo>
                  <a:lnTo>
                    <a:pt x="9315" y="6053"/>
                  </a:lnTo>
                  <a:lnTo>
                    <a:pt x="4657" y="12106"/>
                  </a:lnTo>
                  <a:lnTo>
                    <a:pt x="136" y="24035"/>
                  </a:lnTo>
                  <a:lnTo>
                    <a:pt x="13972" y="107893"/>
                  </a:lnTo>
                  <a:lnTo>
                    <a:pt x="13972" y="120000"/>
                  </a:lnTo>
                  <a:lnTo>
                    <a:pt x="32328" y="120000"/>
                  </a:lnTo>
                  <a:lnTo>
                    <a:pt x="32328" y="107893"/>
                  </a:lnTo>
                  <a:lnTo>
                    <a:pt x="27808" y="71928"/>
                  </a:lnTo>
                  <a:lnTo>
                    <a:pt x="27808" y="71928"/>
                  </a:lnTo>
                  <a:lnTo>
                    <a:pt x="46164" y="95964"/>
                  </a:lnTo>
                  <a:lnTo>
                    <a:pt x="55479" y="102017"/>
                  </a:lnTo>
                  <a:lnTo>
                    <a:pt x="64657" y="95964"/>
                  </a:lnTo>
                  <a:lnTo>
                    <a:pt x="83150" y="60000"/>
                  </a:lnTo>
                  <a:lnTo>
                    <a:pt x="87671" y="84035"/>
                  </a:lnTo>
                  <a:lnTo>
                    <a:pt x="101506" y="107893"/>
                  </a:lnTo>
                  <a:lnTo>
                    <a:pt x="106164" y="113946"/>
                  </a:lnTo>
                  <a:lnTo>
                    <a:pt x="115342" y="107893"/>
                  </a:lnTo>
                  <a:lnTo>
                    <a:pt x="120000" y="102017"/>
                  </a:lnTo>
                  <a:lnTo>
                    <a:pt x="120000" y="89910"/>
                  </a:lnTo>
                  <a:lnTo>
                    <a:pt x="106164" y="53946"/>
                  </a:lnTo>
                  <a:lnTo>
                    <a:pt x="101506" y="17982"/>
                  </a:lnTo>
                  <a:lnTo>
                    <a:pt x="101506" y="6053"/>
                  </a:lnTo>
                  <a:lnTo>
                    <a:pt x="969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1498675" y="5098950"/>
              <a:ext cx="58100" cy="59775"/>
            </a:xfrm>
            <a:custGeom>
              <a:pathLst>
                <a:path extrusionOk="0" h="120000" w="120000">
                  <a:moveTo>
                    <a:pt x="99139" y="6775"/>
                  </a:moveTo>
                  <a:lnTo>
                    <a:pt x="104354" y="52396"/>
                  </a:lnTo>
                  <a:lnTo>
                    <a:pt x="109569" y="98017"/>
                  </a:lnTo>
                  <a:lnTo>
                    <a:pt x="86953" y="101380"/>
                  </a:lnTo>
                  <a:lnTo>
                    <a:pt x="66092" y="106449"/>
                  </a:lnTo>
                  <a:lnTo>
                    <a:pt x="45232" y="109811"/>
                  </a:lnTo>
                  <a:lnTo>
                    <a:pt x="26127" y="113224"/>
                  </a:lnTo>
                  <a:lnTo>
                    <a:pt x="24371" y="113224"/>
                  </a:lnTo>
                  <a:lnTo>
                    <a:pt x="24371" y="111518"/>
                  </a:lnTo>
                  <a:lnTo>
                    <a:pt x="22616" y="89535"/>
                  </a:lnTo>
                  <a:lnTo>
                    <a:pt x="19156" y="65897"/>
                  </a:lnTo>
                  <a:lnTo>
                    <a:pt x="13941" y="43914"/>
                  </a:lnTo>
                  <a:lnTo>
                    <a:pt x="6970" y="21982"/>
                  </a:lnTo>
                  <a:lnTo>
                    <a:pt x="53907" y="16913"/>
                  </a:lnTo>
                  <a:lnTo>
                    <a:pt x="76523" y="11844"/>
                  </a:lnTo>
                  <a:lnTo>
                    <a:pt x="99139" y="6775"/>
                  </a:lnTo>
                  <a:close/>
                  <a:moveTo>
                    <a:pt x="99139" y="0"/>
                  </a:moveTo>
                  <a:lnTo>
                    <a:pt x="76523" y="1706"/>
                  </a:lnTo>
                  <a:lnTo>
                    <a:pt x="52203" y="5069"/>
                  </a:lnTo>
                  <a:lnTo>
                    <a:pt x="3511" y="13500"/>
                  </a:lnTo>
                  <a:lnTo>
                    <a:pt x="1755" y="13500"/>
                  </a:lnTo>
                  <a:lnTo>
                    <a:pt x="51" y="16913"/>
                  </a:lnTo>
                  <a:lnTo>
                    <a:pt x="51" y="18569"/>
                  </a:lnTo>
                  <a:lnTo>
                    <a:pt x="3511" y="20276"/>
                  </a:lnTo>
                  <a:lnTo>
                    <a:pt x="5266" y="43914"/>
                  </a:lnTo>
                  <a:lnTo>
                    <a:pt x="6970" y="67603"/>
                  </a:lnTo>
                  <a:lnTo>
                    <a:pt x="12185" y="91242"/>
                  </a:lnTo>
                  <a:lnTo>
                    <a:pt x="17401" y="113224"/>
                  </a:lnTo>
                  <a:lnTo>
                    <a:pt x="17401" y="114880"/>
                  </a:lnTo>
                  <a:lnTo>
                    <a:pt x="19156" y="116587"/>
                  </a:lnTo>
                  <a:lnTo>
                    <a:pt x="22616" y="114880"/>
                  </a:lnTo>
                  <a:lnTo>
                    <a:pt x="24371" y="118293"/>
                  </a:lnTo>
                  <a:lnTo>
                    <a:pt x="26127" y="119949"/>
                  </a:lnTo>
                  <a:lnTo>
                    <a:pt x="46987" y="119949"/>
                  </a:lnTo>
                  <a:lnTo>
                    <a:pt x="67848" y="116587"/>
                  </a:lnTo>
                  <a:lnTo>
                    <a:pt x="90413" y="111518"/>
                  </a:lnTo>
                  <a:lnTo>
                    <a:pt x="109569" y="104742"/>
                  </a:lnTo>
                  <a:lnTo>
                    <a:pt x="109569" y="108155"/>
                  </a:lnTo>
                  <a:lnTo>
                    <a:pt x="111273" y="111518"/>
                  </a:lnTo>
                  <a:lnTo>
                    <a:pt x="118244" y="111518"/>
                  </a:lnTo>
                  <a:lnTo>
                    <a:pt x="120000" y="108155"/>
                  </a:lnTo>
                  <a:lnTo>
                    <a:pt x="120000" y="81104"/>
                  </a:lnTo>
                  <a:lnTo>
                    <a:pt x="116488" y="55759"/>
                  </a:lnTo>
                  <a:lnTo>
                    <a:pt x="113029" y="28707"/>
                  </a:lnTo>
                  <a:lnTo>
                    <a:pt x="106058" y="3362"/>
                  </a:lnTo>
                  <a:lnTo>
                    <a:pt x="106058" y="1706"/>
                  </a:lnTo>
                  <a:lnTo>
                    <a:pt x="102598" y="1706"/>
                  </a:lnTo>
                  <a:lnTo>
                    <a:pt x="1025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1619050" y="5212575"/>
              <a:ext cx="9274" cy="56399"/>
            </a:xfrm>
            <a:custGeom>
              <a:pathLst>
                <a:path extrusionOk="0" h="120000" w="120000">
                  <a:moveTo>
                    <a:pt x="10997" y="0"/>
                  </a:moveTo>
                  <a:lnTo>
                    <a:pt x="0" y="10744"/>
                  </a:lnTo>
                  <a:lnTo>
                    <a:pt x="0" y="23297"/>
                  </a:lnTo>
                  <a:lnTo>
                    <a:pt x="21671" y="46595"/>
                  </a:lnTo>
                  <a:lnTo>
                    <a:pt x="43665" y="82393"/>
                  </a:lnTo>
                  <a:lnTo>
                    <a:pt x="54339" y="100319"/>
                  </a:lnTo>
                  <a:lnTo>
                    <a:pt x="76334" y="118191"/>
                  </a:lnTo>
                  <a:lnTo>
                    <a:pt x="87008" y="120000"/>
                  </a:lnTo>
                  <a:lnTo>
                    <a:pt x="119676" y="120000"/>
                  </a:lnTo>
                  <a:lnTo>
                    <a:pt x="119676" y="116436"/>
                  </a:lnTo>
                  <a:lnTo>
                    <a:pt x="119676" y="103882"/>
                  </a:lnTo>
                  <a:lnTo>
                    <a:pt x="119676" y="89574"/>
                  </a:lnTo>
                  <a:lnTo>
                    <a:pt x="98005" y="62712"/>
                  </a:lnTo>
                  <a:lnTo>
                    <a:pt x="76334" y="30478"/>
                  </a:lnTo>
                  <a:lnTo>
                    <a:pt x="54339" y="14361"/>
                  </a:lnTo>
                  <a:lnTo>
                    <a:pt x="216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1136750" y="5042550"/>
              <a:ext cx="11799" cy="50525"/>
            </a:xfrm>
            <a:custGeom>
              <a:pathLst>
                <a:path extrusionOk="0" h="120000" w="120000">
                  <a:moveTo>
                    <a:pt x="8644" y="0"/>
                  </a:moveTo>
                  <a:lnTo>
                    <a:pt x="8644" y="2018"/>
                  </a:lnTo>
                  <a:lnTo>
                    <a:pt x="0" y="2018"/>
                  </a:lnTo>
                  <a:lnTo>
                    <a:pt x="0" y="16031"/>
                  </a:lnTo>
                  <a:lnTo>
                    <a:pt x="8644" y="29985"/>
                  </a:lnTo>
                  <a:lnTo>
                    <a:pt x="25677" y="55992"/>
                  </a:lnTo>
                  <a:lnTo>
                    <a:pt x="42966" y="87996"/>
                  </a:lnTo>
                  <a:lnTo>
                    <a:pt x="60000" y="101949"/>
                  </a:lnTo>
                  <a:lnTo>
                    <a:pt x="85677" y="117981"/>
                  </a:lnTo>
                  <a:lnTo>
                    <a:pt x="94322" y="119940"/>
                  </a:lnTo>
                  <a:lnTo>
                    <a:pt x="102711" y="119940"/>
                  </a:lnTo>
                  <a:lnTo>
                    <a:pt x="111355" y="117981"/>
                  </a:lnTo>
                  <a:lnTo>
                    <a:pt x="120000" y="115962"/>
                  </a:lnTo>
                  <a:lnTo>
                    <a:pt x="111355" y="99990"/>
                  </a:lnTo>
                  <a:lnTo>
                    <a:pt x="94322" y="83958"/>
                  </a:lnTo>
                  <a:lnTo>
                    <a:pt x="68644" y="53973"/>
                  </a:lnTo>
                  <a:lnTo>
                    <a:pt x="51355" y="28025"/>
                  </a:lnTo>
                  <a:lnTo>
                    <a:pt x="42966" y="14012"/>
                  </a:lnTo>
                  <a:lnTo>
                    <a:pt x="25677" y="2018"/>
                  </a:lnTo>
                  <a:lnTo>
                    <a:pt x="172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1160325" y="5061050"/>
              <a:ext cx="16850" cy="22774"/>
            </a:xfrm>
            <a:custGeom>
              <a:pathLst>
                <a:path extrusionOk="0" h="120000" w="120000">
                  <a:moveTo>
                    <a:pt x="65875" y="131"/>
                  </a:moveTo>
                  <a:lnTo>
                    <a:pt x="42017" y="4610"/>
                  </a:lnTo>
                  <a:lnTo>
                    <a:pt x="29910" y="8957"/>
                  </a:lnTo>
                  <a:lnTo>
                    <a:pt x="17982" y="17914"/>
                  </a:lnTo>
                  <a:lnTo>
                    <a:pt x="6053" y="26739"/>
                  </a:lnTo>
                  <a:lnTo>
                    <a:pt x="0" y="31218"/>
                  </a:lnTo>
                  <a:lnTo>
                    <a:pt x="6053" y="40043"/>
                  </a:lnTo>
                  <a:lnTo>
                    <a:pt x="24035" y="40043"/>
                  </a:lnTo>
                  <a:lnTo>
                    <a:pt x="35964" y="31218"/>
                  </a:lnTo>
                  <a:lnTo>
                    <a:pt x="47893" y="22261"/>
                  </a:lnTo>
                  <a:lnTo>
                    <a:pt x="60000" y="22261"/>
                  </a:lnTo>
                  <a:lnTo>
                    <a:pt x="71928" y="31218"/>
                  </a:lnTo>
                  <a:lnTo>
                    <a:pt x="60000" y="44522"/>
                  </a:lnTo>
                  <a:lnTo>
                    <a:pt x="47893" y="57826"/>
                  </a:lnTo>
                  <a:lnTo>
                    <a:pt x="35964" y="75477"/>
                  </a:lnTo>
                  <a:lnTo>
                    <a:pt x="35964" y="84434"/>
                  </a:lnTo>
                  <a:lnTo>
                    <a:pt x="42017" y="88781"/>
                  </a:lnTo>
                  <a:lnTo>
                    <a:pt x="53946" y="88781"/>
                  </a:lnTo>
                  <a:lnTo>
                    <a:pt x="65875" y="84434"/>
                  </a:lnTo>
                  <a:lnTo>
                    <a:pt x="83857" y="84434"/>
                  </a:lnTo>
                  <a:lnTo>
                    <a:pt x="83857" y="97738"/>
                  </a:lnTo>
                  <a:lnTo>
                    <a:pt x="65875" y="97738"/>
                  </a:lnTo>
                  <a:lnTo>
                    <a:pt x="42017" y="102085"/>
                  </a:lnTo>
                  <a:lnTo>
                    <a:pt x="42017" y="106564"/>
                  </a:lnTo>
                  <a:lnTo>
                    <a:pt x="42017" y="111042"/>
                  </a:lnTo>
                  <a:lnTo>
                    <a:pt x="53946" y="115389"/>
                  </a:lnTo>
                  <a:lnTo>
                    <a:pt x="65875" y="119868"/>
                  </a:lnTo>
                  <a:lnTo>
                    <a:pt x="95964" y="115389"/>
                  </a:lnTo>
                  <a:lnTo>
                    <a:pt x="107893" y="111042"/>
                  </a:lnTo>
                  <a:lnTo>
                    <a:pt x="113946" y="102085"/>
                  </a:lnTo>
                  <a:lnTo>
                    <a:pt x="119821" y="93260"/>
                  </a:lnTo>
                  <a:lnTo>
                    <a:pt x="119821" y="84434"/>
                  </a:lnTo>
                  <a:lnTo>
                    <a:pt x="113946" y="71130"/>
                  </a:lnTo>
                  <a:lnTo>
                    <a:pt x="101839" y="66652"/>
                  </a:lnTo>
                  <a:lnTo>
                    <a:pt x="89910" y="62173"/>
                  </a:lnTo>
                  <a:lnTo>
                    <a:pt x="71928" y="62173"/>
                  </a:lnTo>
                  <a:lnTo>
                    <a:pt x="95964" y="40043"/>
                  </a:lnTo>
                  <a:lnTo>
                    <a:pt x="95964" y="26739"/>
                  </a:lnTo>
                  <a:lnTo>
                    <a:pt x="89910" y="8957"/>
                  </a:lnTo>
                  <a:lnTo>
                    <a:pt x="77982" y="4610"/>
                  </a:lnTo>
                  <a:lnTo>
                    <a:pt x="65875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1103925" y="5181425"/>
              <a:ext cx="12650" cy="18549"/>
            </a:xfrm>
            <a:custGeom>
              <a:pathLst>
                <a:path extrusionOk="0" h="120000" w="120000">
                  <a:moveTo>
                    <a:pt x="40079" y="161"/>
                  </a:moveTo>
                  <a:lnTo>
                    <a:pt x="32015" y="5498"/>
                  </a:lnTo>
                  <a:lnTo>
                    <a:pt x="23952" y="10997"/>
                  </a:lnTo>
                  <a:lnTo>
                    <a:pt x="8063" y="70835"/>
                  </a:lnTo>
                  <a:lnTo>
                    <a:pt x="0" y="92668"/>
                  </a:lnTo>
                  <a:lnTo>
                    <a:pt x="0" y="103504"/>
                  </a:lnTo>
                  <a:lnTo>
                    <a:pt x="0" y="114501"/>
                  </a:lnTo>
                  <a:lnTo>
                    <a:pt x="8063" y="119838"/>
                  </a:lnTo>
                  <a:lnTo>
                    <a:pt x="16126" y="119838"/>
                  </a:lnTo>
                  <a:lnTo>
                    <a:pt x="32015" y="109002"/>
                  </a:lnTo>
                  <a:lnTo>
                    <a:pt x="40079" y="98167"/>
                  </a:lnTo>
                  <a:lnTo>
                    <a:pt x="71857" y="98167"/>
                  </a:lnTo>
                  <a:lnTo>
                    <a:pt x="87984" y="114501"/>
                  </a:lnTo>
                  <a:lnTo>
                    <a:pt x="95810" y="119838"/>
                  </a:lnTo>
                  <a:lnTo>
                    <a:pt x="103873" y="119838"/>
                  </a:lnTo>
                  <a:lnTo>
                    <a:pt x="111936" y="114501"/>
                  </a:lnTo>
                  <a:lnTo>
                    <a:pt x="119762" y="109002"/>
                  </a:lnTo>
                  <a:lnTo>
                    <a:pt x="111936" y="87169"/>
                  </a:lnTo>
                  <a:lnTo>
                    <a:pt x="119762" y="81832"/>
                  </a:lnTo>
                  <a:lnTo>
                    <a:pt x="111936" y="76334"/>
                  </a:lnTo>
                  <a:lnTo>
                    <a:pt x="103873" y="76334"/>
                  </a:lnTo>
                  <a:lnTo>
                    <a:pt x="95810" y="59999"/>
                  </a:lnTo>
                  <a:lnTo>
                    <a:pt x="64031" y="5498"/>
                  </a:lnTo>
                  <a:lnTo>
                    <a:pt x="55968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1057625" y="5223500"/>
              <a:ext cx="57250" cy="63175"/>
            </a:xfrm>
            <a:custGeom>
              <a:pathLst>
                <a:path extrusionOk="0" h="120000" w="120000">
                  <a:moveTo>
                    <a:pt x="102340" y="9639"/>
                  </a:moveTo>
                  <a:lnTo>
                    <a:pt x="102340" y="30439"/>
                  </a:lnTo>
                  <a:lnTo>
                    <a:pt x="104122" y="52805"/>
                  </a:lnTo>
                  <a:lnTo>
                    <a:pt x="107633" y="75172"/>
                  </a:lnTo>
                  <a:lnTo>
                    <a:pt x="112925" y="95971"/>
                  </a:lnTo>
                  <a:lnTo>
                    <a:pt x="112925" y="97586"/>
                  </a:lnTo>
                  <a:lnTo>
                    <a:pt x="111196" y="97586"/>
                  </a:lnTo>
                  <a:lnTo>
                    <a:pt x="91755" y="99153"/>
                  </a:lnTo>
                  <a:lnTo>
                    <a:pt x="70585" y="102382"/>
                  </a:lnTo>
                  <a:lnTo>
                    <a:pt x="47685" y="103949"/>
                  </a:lnTo>
                  <a:lnTo>
                    <a:pt x="26515" y="107178"/>
                  </a:lnTo>
                  <a:lnTo>
                    <a:pt x="15930" y="64012"/>
                  </a:lnTo>
                  <a:lnTo>
                    <a:pt x="7074" y="20846"/>
                  </a:lnTo>
                  <a:lnTo>
                    <a:pt x="30026" y="19232"/>
                  </a:lnTo>
                  <a:lnTo>
                    <a:pt x="54707" y="17617"/>
                  </a:lnTo>
                  <a:lnTo>
                    <a:pt x="102340" y="9639"/>
                  </a:lnTo>
                  <a:close/>
                  <a:moveTo>
                    <a:pt x="102340" y="47"/>
                  </a:moveTo>
                  <a:lnTo>
                    <a:pt x="52978" y="8025"/>
                  </a:lnTo>
                  <a:lnTo>
                    <a:pt x="28244" y="9639"/>
                  </a:lnTo>
                  <a:lnTo>
                    <a:pt x="5344" y="14436"/>
                  </a:lnTo>
                  <a:lnTo>
                    <a:pt x="3563" y="16050"/>
                  </a:lnTo>
                  <a:lnTo>
                    <a:pt x="1781" y="17617"/>
                  </a:lnTo>
                  <a:lnTo>
                    <a:pt x="52" y="17617"/>
                  </a:lnTo>
                  <a:lnTo>
                    <a:pt x="52" y="20846"/>
                  </a:lnTo>
                  <a:lnTo>
                    <a:pt x="1781" y="44827"/>
                  </a:lnTo>
                  <a:lnTo>
                    <a:pt x="5344" y="68808"/>
                  </a:lnTo>
                  <a:lnTo>
                    <a:pt x="10637" y="94356"/>
                  </a:lnTo>
                  <a:lnTo>
                    <a:pt x="19441" y="118337"/>
                  </a:lnTo>
                  <a:lnTo>
                    <a:pt x="21222" y="119952"/>
                  </a:lnTo>
                  <a:lnTo>
                    <a:pt x="24733" y="119952"/>
                  </a:lnTo>
                  <a:lnTo>
                    <a:pt x="28244" y="118337"/>
                  </a:lnTo>
                  <a:lnTo>
                    <a:pt x="28244" y="115156"/>
                  </a:lnTo>
                  <a:lnTo>
                    <a:pt x="28244" y="111974"/>
                  </a:lnTo>
                  <a:lnTo>
                    <a:pt x="49414" y="113541"/>
                  </a:lnTo>
                  <a:lnTo>
                    <a:pt x="70585" y="111974"/>
                  </a:lnTo>
                  <a:lnTo>
                    <a:pt x="93537" y="108745"/>
                  </a:lnTo>
                  <a:lnTo>
                    <a:pt x="112925" y="103949"/>
                  </a:lnTo>
                  <a:lnTo>
                    <a:pt x="114707" y="100767"/>
                  </a:lnTo>
                  <a:lnTo>
                    <a:pt x="114707" y="99153"/>
                  </a:lnTo>
                  <a:lnTo>
                    <a:pt x="118218" y="99153"/>
                  </a:lnTo>
                  <a:lnTo>
                    <a:pt x="120000" y="97586"/>
                  </a:lnTo>
                  <a:lnTo>
                    <a:pt x="120000" y="94356"/>
                  </a:lnTo>
                  <a:lnTo>
                    <a:pt x="118218" y="73605"/>
                  </a:lnTo>
                  <a:lnTo>
                    <a:pt x="114707" y="51191"/>
                  </a:lnTo>
                  <a:lnTo>
                    <a:pt x="111196" y="28824"/>
                  </a:lnTo>
                  <a:lnTo>
                    <a:pt x="105903" y="8025"/>
                  </a:lnTo>
                  <a:lnTo>
                    <a:pt x="107633" y="4843"/>
                  </a:lnTo>
                  <a:lnTo>
                    <a:pt x="105903" y="3229"/>
                  </a:lnTo>
                  <a:lnTo>
                    <a:pt x="104122" y="1662"/>
                  </a:lnTo>
                  <a:lnTo>
                    <a:pt x="102340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1204075" y="5109050"/>
              <a:ext cx="11825" cy="5074"/>
            </a:xfrm>
            <a:custGeom>
              <a:pathLst>
                <a:path extrusionOk="0" h="120000" w="120000">
                  <a:moveTo>
                    <a:pt x="102748" y="0"/>
                  </a:moveTo>
                  <a:lnTo>
                    <a:pt x="85496" y="20098"/>
                  </a:lnTo>
                  <a:lnTo>
                    <a:pt x="68498" y="20098"/>
                  </a:lnTo>
                  <a:lnTo>
                    <a:pt x="25877" y="39605"/>
                  </a:lnTo>
                  <a:lnTo>
                    <a:pt x="17251" y="39605"/>
                  </a:lnTo>
                  <a:lnTo>
                    <a:pt x="253" y="59704"/>
                  </a:lnTo>
                  <a:lnTo>
                    <a:pt x="253" y="79802"/>
                  </a:lnTo>
                  <a:lnTo>
                    <a:pt x="253" y="99310"/>
                  </a:lnTo>
                  <a:lnTo>
                    <a:pt x="17251" y="99310"/>
                  </a:lnTo>
                  <a:lnTo>
                    <a:pt x="42875" y="119408"/>
                  </a:lnTo>
                  <a:lnTo>
                    <a:pt x="77124" y="99310"/>
                  </a:lnTo>
                  <a:lnTo>
                    <a:pt x="94122" y="99310"/>
                  </a:lnTo>
                  <a:lnTo>
                    <a:pt x="111120" y="79802"/>
                  </a:lnTo>
                  <a:lnTo>
                    <a:pt x="119746" y="59704"/>
                  </a:lnTo>
                  <a:lnTo>
                    <a:pt x="119746" y="39605"/>
                  </a:lnTo>
                  <a:lnTo>
                    <a:pt x="1027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1178825" y="5088000"/>
              <a:ext cx="58100" cy="57250"/>
            </a:xfrm>
            <a:custGeom>
              <a:pathLst>
                <a:path extrusionOk="0" h="120000" w="120000">
                  <a:moveTo>
                    <a:pt x="100843" y="0"/>
                  </a:moveTo>
                  <a:lnTo>
                    <a:pt x="100843" y="1781"/>
                  </a:lnTo>
                  <a:lnTo>
                    <a:pt x="100843" y="5292"/>
                  </a:lnTo>
                  <a:lnTo>
                    <a:pt x="74767" y="5292"/>
                  </a:lnTo>
                  <a:lnTo>
                    <a:pt x="48691" y="8855"/>
                  </a:lnTo>
                  <a:lnTo>
                    <a:pt x="24371" y="8855"/>
                  </a:lnTo>
                  <a:lnTo>
                    <a:pt x="13941" y="12366"/>
                  </a:lnTo>
                  <a:lnTo>
                    <a:pt x="8726" y="14148"/>
                  </a:lnTo>
                  <a:lnTo>
                    <a:pt x="5266" y="17659"/>
                  </a:lnTo>
                  <a:lnTo>
                    <a:pt x="13941" y="21170"/>
                  </a:lnTo>
                  <a:lnTo>
                    <a:pt x="22616" y="21170"/>
                  </a:lnTo>
                  <a:lnTo>
                    <a:pt x="41772" y="19441"/>
                  </a:lnTo>
                  <a:lnTo>
                    <a:pt x="71308" y="15877"/>
                  </a:lnTo>
                  <a:lnTo>
                    <a:pt x="100843" y="14148"/>
                  </a:lnTo>
                  <a:lnTo>
                    <a:pt x="100843" y="31755"/>
                  </a:lnTo>
                  <a:lnTo>
                    <a:pt x="104354" y="47633"/>
                  </a:lnTo>
                  <a:lnTo>
                    <a:pt x="107814" y="70585"/>
                  </a:lnTo>
                  <a:lnTo>
                    <a:pt x="109569" y="82951"/>
                  </a:lnTo>
                  <a:lnTo>
                    <a:pt x="111273" y="93537"/>
                  </a:lnTo>
                  <a:lnTo>
                    <a:pt x="64337" y="100558"/>
                  </a:lnTo>
                  <a:lnTo>
                    <a:pt x="41772" y="104122"/>
                  </a:lnTo>
                  <a:lnTo>
                    <a:pt x="20912" y="111144"/>
                  </a:lnTo>
                  <a:lnTo>
                    <a:pt x="15697" y="88244"/>
                  </a:lnTo>
                  <a:lnTo>
                    <a:pt x="12185" y="65292"/>
                  </a:lnTo>
                  <a:lnTo>
                    <a:pt x="10481" y="40611"/>
                  </a:lnTo>
                  <a:lnTo>
                    <a:pt x="8726" y="30026"/>
                  </a:lnTo>
                  <a:lnTo>
                    <a:pt x="3511" y="19441"/>
                  </a:lnTo>
                  <a:lnTo>
                    <a:pt x="51" y="26462"/>
                  </a:lnTo>
                  <a:lnTo>
                    <a:pt x="51" y="33537"/>
                  </a:lnTo>
                  <a:lnTo>
                    <a:pt x="51" y="49414"/>
                  </a:lnTo>
                  <a:lnTo>
                    <a:pt x="5266" y="82951"/>
                  </a:lnTo>
                  <a:lnTo>
                    <a:pt x="5266" y="91755"/>
                  </a:lnTo>
                  <a:lnTo>
                    <a:pt x="6970" y="104122"/>
                  </a:lnTo>
                  <a:lnTo>
                    <a:pt x="8726" y="109414"/>
                  </a:lnTo>
                  <a:lnTo>
                    <a:pt x="10481" y="114707"/>
                  </a:lnTo>
                  <a:lnTo>
                    <a:pt x="13941" y="118218"/>
                  </a:lnTo>
                  <a:lnTo>
                    <a:pt x="19156" y="120000"/>
                  </a:lnTo>
                  <a:lnTo>
                    <a:pt x="20912" y="118218"/>
                  </a:lnTo>
                  <a:lnTo>
                    <a:pt x="20912" y="116436"/>
                  </a:lnTo>
                  <a:lnTo>
                    <a:pt x="43476" y="116436"/>
                  </a:lnTo>
                  <a:lnTo>
                    <a:pt x="67848" y="112925"/>
                  </a:lnTo>
                  <a:lnTo>
                    <a:pt x="113029" y="104122"/>
                  </a:lnTo>
                  <a:lnTo>
                    <a:pt x="114784" y="102340"/>
                  </a:lnTo>
                  <a:lnTo>
                    <a:pt x="118244" y="104122"/>
                  </a:lnTo>
                  <a:lnTo>
                    <a:pt x="120000" y="102340"/>
                  </a:lnTo>
                  <a:lnTo>
                    <a:pt x="120000" y="89973"/>
                  </a:lnTo>
                  <a:lnTo>
                    <a:pt x="118244" y="77659"/>
                  </a:lnTo>
                  <a:lnTo>
                    <a:pt x="114784" y="54707"/>
                  </a:lnTo>
                  <a:lnTo>
                    <a:pt x="111273" y="28244"/>
                  </a:lnTo>
                  <a:lnTo>
                    <a:pt x="107814" y="14148"/>
                  </a:lnTo>
                  <a:lnTo>
                    <a:pt x="104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1202400" y="5112400"/>
              <a:ext cx="13499" cy="16025"/>
            </a:xfrm>
            <a:custGeom>
              <a:pathLst>
                <a:path extrusionOk="0" h="120000" w="120000">
                  <a:moveTo>
                    <a:pt x="0" y="187"/>
                  </a:moveTo>
                  <a:lnTo>
                    <a:pt x="0" y="50546"/>
                  </a:lnTo>
                  <a:lnTo>
                    <a:pt x="7555" y="94726"/>
                  </a:lnTo>
                  <a:lnTo>
                    <a:pt x="7555" y="100904"/>
                  </a:lnTo>
                  <a:lnTo>
                    <a:pt x="15111" y="100904"/>
                  </a:lnTo>
                  <a:lnTo>
                    <a:pt x="7555" y="107269"/>
                  </a:lnTo>
                  <a:lnTo>
                    <a:pt x="7555" y="113634"/>
                  </a:lnTo>
                  <a:lnTo>
                    <a:pt x="37555" y="119812"/>
                  </a:lnTo>
                  <a:lnTo>
                    <a:pt x="67333" y="113634"/>
                  </a:lnTo>
                  <a:lnTo>
                    <a:pt x="97333" y="107269"/>
                  </a:lnTo>
                  <a:lnTo>
                    <a:pt x="112222" y="100904"/>
                  </a:lnTo>
                  <a:lnTo>
                    <a:pt x="119777" y="94726"/>
                  </a:lnTo>
                  <a:lnTo>
                    <a:pt x="119777" y="88361"/>
                  </a:lnTo>
                  <a:lnTo>
                    <a:pt x="119777" y="81996"/>
                  </a:lnTo>
                  <a:lnTo>
                    <a:pt x="89777" y="81996"/>
                  </a:lnTo>
                  <a:lnTo>
                    <a:pt x="67333" y="88361"/>
                  </a:lnTo>
                  <a:lnTo>
                    <a:pt x="30000" y="100904"/>
                  </a:lnTo>
                  <a:lnTo>
                    <a:pt x="37555" y="94726"/>
                  </a:lnTo>
                  <a:lnTo>
                    <a:pt x="30000" y="56911"/>
                  </a:lnTo>
                  <a:lnTo>
                    <a:pt x="74888" y="56911"/>
                  </a:lnTo>
                  <a:lnTo>
                    <a:pt x="82444" y="50546"/>
                  </a:lnTo>
                  <a:lnTo>
                    <a:pt x="89777" y="44180"/>
                  </a:lnTo>
                  <a:lnTo>
                    <a:pt x="89777" y="31638"/>
                  </a:lnTo>
                  <a:lnTo>
                    <a:pt x="82444" y="25273"/>
                  </a:lnTo>
                  <a:lnTo>
                    <a:pt x="67333" y="25273"/>
                  </a:lnTo>
                  <a:lnTo>
                    <a:pt x="44888" y="31638"/>
                  </a:lnTo>
                  <a:lnTo>
                    <a:pt x="37555" y="31638"/>
                  </a:lnTo>
                  <a:lnTo>
                    <a:pt x="22444" y="38003"/>
                  </a:lnTo>
                  <a:lnTo>
                    <a:pt x="15111" y="1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1109800" y="5277375"/>
              <a:ext cx="58949" cy="63999"/>
            </a:xfrm>
            <a:custGeom>
              <a:pathLst>
                <a:path extrusionOk="0" h="120000" w="120000">
                  <a:moveTo>
                    <a:pt x="95979" y="9515"/>
                  </a:moveTo>
                  <a:lnTo>
                    <a:pt x="99440" y="26859"/>
                  </a:lnTo>
                  <a:lnTo>
                    <a:pt x="102849" y="44203"/>
                  </a:lnTo>
                  <a:lnTo>
                    <a:pt x="106259" y="72609"/>
                  </a:lnTo>
                  <a:lnTo>
                    <a:pt x="111399" y="101015"/>
                  </a:lnTo>
                  <a:lnTo>
                    <a:pt x="101119" y="101015"/>
                  </a:lnTo>
                  <a:lnTo>
                    <a:pt x="92569" y="102609"/>
                  </a:lnTo>
                  <a:lnTo>
                    <a:pt x="73740" y="104203"/>
                  </a:lnTo>
                  <a:lnTo>
                    <a:pt x="49720" y="107343"/>
                  </a:lnTo>
                  <a:lnTo>
                    <a:pt x="37760" y="110484"/>
                  </a:lnTo>
                  <a:lnTo>
                    <a:pt x="27480" y="113671"/>
                  </a:lnTo>
                  <a:lnTo>
                    <a:pt x="20610" y="83671"/>
                  </a:lnTo>
                  <a:lnTo>
                    <a:pt x="13740" y="55265"/>
                  </a:lnTo>
                  <a:lnTo>
                    <a:pt x="10330" y="37921"/>
                  </a:lnTo>
                  <a:lnTo>
                    <a:pt x="5190" y="20531"/>
                  </a:lnTo>
                  <a:lnTo>
                    <a:pt x="51450" y="15796"/>
                  </a:lnTo>
                  <a:lnTo>
                    <a:pt x="95979" y="9515"/>
                  </a:lnTo>
                  <a:close/>
                  <a:moveTo>
                    <a:pt x="95979" y="46"/>
                  </a:moveTo>
                  <a:lnTo>
                    <a:pt x="49720" y="6328"/>
                  </a:lnTo>
                  <a:lnTo>
                    <a:pt x="3460" y="12656"/>
                  </a:lnTo>
                  <a:lnTo>
                    <a:pt x="50" y="14250"/>
                  </a:lnTo>
                  <a:lnTo>
                    <a:pt x="50" y="17390"/>
                  </a:lnTo>
                  <a:lnTo>
                    <a:pt x="50" y="26859"/>
                  </a:lnTo>
                  <a:lnTo>
                    <a:pt x="50" y="36328"/>
                  </a:lnTo>
                  <a:lnTo>
                    <a:pt x="3460" y="56859"/>
                  </a:lnTo>
                  <a:lnTo>
                    <a:pt x="10330" y="88406"/>
                  </a:lnTo>
                  <a:lnTo>
                    <a:pt x="15470" y="104203"/>
                  </a:lnTo>
                  <a:lnTo>
                    <a:pt x="20610" y="118406"/>
                  </a:lnTo>
                  <a:lnTo>
                    <a:pt x="22340" y="119953"/>
                  </a:lnTo>
                  <a:lnTo>
                    <a:pt x="25750" y="118406"/>
                  </a:lnTo>
                  <a:lnTo>
                    <a:pt x="25750" y="119953"/>
                  </a:lnTo>
                  <a:lnTo>
                    <a:pt x="37760" y="119953"/>
                  </a:lnTo>
                  <a:lnTo>
                    <a:pt x="48040" y="118406"/>
                  </a:lnTo>
                  <a:lnTo>
                    <a:pt x="68600" y="115218"/>
                  </a:lnTo>
                  <a:lnTo>
                    <a:pt x="90839" y="112078"/>
                  </a:lnTo>
                  <a:lnTo>
                    <a:pt x="102849" y="110484"/>
                  </a:lnTo>
                  <a:lnTo>
                    <a:pt x="113129" y="108937"/>
                  </a:lnTo>
                  <a:lnTo>
                    <a:pt x="116539" y="108937"/>
                  </a:lnTo>
                  <a:lnTo>
                    <a:pt x="118269" y="107343"/>
                  </a:lnTo>
                  <a:lnTo>
                    <a:pt x="120000" y="105750"/>
                  </a:lnTo>
                  <a:lnTo>
                    <a:pt x="120000" y="93140"/>
                  </a:lnTo>
                  <a:lnTo>
                    <a:pt x="118269" y="77343"/>
                  </a:lnTo>
                  <a:lnTo>
                    <a:pt x="113129" y="48937"/>
                  </a:lnTo>
                  <a:lnTo>
                    <a:pt x="107989" y="25265"/>
                  </a:lnTo>
                  <a:lnTo>
                    <a:pt x="106259" y="14250"/>
                  </a:lnTo>
                  <a:lnTo>
                    <a:pt x="101119" y="1593"/>
                  </a:lnTo>
                  <a:lnTo>
                    <a:pt x="99440" y="1593"/>
                  </a:lnTo>
                  <a:lnTo>
                    <a:pt x="95979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1660275" y="5133450"/>
              <a:ext cx="57274" cy="63150"/>
            </a:xfrm>
            <a:custGeom>
              <a:pathLst>
                <a:path extrusionOk="0" h="120000" w="120000">
                  <a:moveTo>
                    <a:pt x="102348" y="9596"/>
                  </a:moveTo>
                  <a:lnTo>
                    <a:pt x="102348" y="30403"/>
                  </a:lnTo>
                  <a:lnTo>
                    <a:pt x="104076" y="52779"/>
                  </a:lnTo>
                  <a:lnTo>
                    <a:pt x="107638" y="75201"/>
                  </a:lnTo>
                  <a:lnTo>
                    <a:pt x="112928" y="96009"/>
                  </a:lnTo>
                  <a:lnTo>
                    <a:pt x="112928" y="97577"/>
                  </a:lnTo>
                  <a:lnTo>
                    <a:pt x="91767" y="99192"/>
                  </a:lnTo>
                  <a:lnTo>
                    <a:pt x="70606" y="102375"/>
                  </a:lnTo>
                  <a:lnTo>
                    <a:pt x="47664" y="103990"/>
                  </a:lnTo>
                  <a:lnTo>
                    <a:pt x="26503" y="105605"/>
                  </a:lnTo>
                  <a:lnTo>
                    <a:pt x="15923" y="63990"/>
                  </a:lnTo>
                  <a:lnTo>
                    <a:pt x="7123" y="19192"/>
                  </a:lnTo>
                  <a:lnTo>
                    <a:pt x="31793" y="19192"/>
                  </a:lnTo>
                  <a:lnTo>
                    <a:pt x="54735" y="17624"/>
                  </a:lnTo>
                  <a:lnTo>
                    <a:pt x="102348" y="9596"/>
                  </a:lnTo>
                  <a:close/>
                  <a:moveTo>
                    <a:pt x="102348" y="0"/>
                  </a:moveTo>
                  <a:lnTo>
                    <a:pt x="52955" y="6413"/>
                  </a:lnTo>
                  <a:lnTo>
                    <a:pt x="30013" y="9596"/>
                  </a:lnTo>
                  <a:lnTo>
                    <a:pt x="5342" y="14394"/>
                  </a:lnTo>
                  <a:lnTo>
                    <a:pt x="3561" y="14394"/>
                  </a:lnTo>
                  <a:lnTo>
                    <a:pt x="1833" y="17624"/>
                  </a:lnTo>
                  <a:lnTo>
                    <a:pt x="52" y="17624"/>
                  </a:lnTo>
                  <a:lnTo>
                    <a:pt x="52" y="19192"/>
                  </a:lnTo>
                  <a:lnTo>
                    <a:pt x="1833" y="44798"/>
                  </a:lnTo>
                  <a:lnTo>
                    <a:pt x="5342" y="68788"/>
                  </a:lnTo>
                  <a:lnTo>
                    <a:pt x="12413" y="94394"/>
                  </a:lnTo>
                  <a:lnTo>
                    <a:pt x="19432" y="116769"/>
                  </a:lnTo>
                  <a:lnTo>
                    <a:pt x="21213" y="120000"/>
                  </a:lnTo>
                  <a:lnTo>
                    <a:pt x="24722" y="120000"/>
                  </a:lnTo>
                  <a:lnTo>
                    <a:pt x="28284" y="118384"/>
                  </a:lnTo>
                  <a:lnTo>
                    <a:pt x="28284" y="115201"/>
                  </a:lnTo>
                  <a:lnTo>
                    <a:pt x="28284" y="111971"/>
                  </a:lnTo>
                  <a:lnTo>
                    <a:pt x="49445" y="113586"/>
                  </a:lnTo>
                  <a:lnTo>
                    <a:pt x="72335" y="111971"/>
                  </a:lnTo>
                  <a:lnTo>
                    <a:pt x="93496" y="108788"/>
                  </a:lnTo>
                  <a:lnTo>
                    <a:pt x="112928" y="103990"/>
                  </a:lnTo>
                  <a:lnTo>
                    <a:pt x="114657" y="100807"/>
                  </a:lnTo>
                  <a:lnTo>
                    <a:pt x="114657" y="99192"/>
                  </a:lnTo>
                  <a:lnTo>
                    <a:pt x="118219" y="97577"/>
                  </a:lnTo>
                  <a:lnTo>
                    <a:pt x="119947" y="97577"/>
                  </a:lnTo>
                  <a:lnTo>
                    <a:pt x="119947" y="94394"/>
                  </a:lnTo>
                  <a:lnTo>
                    <a:pt x="118219" y="73586"/>
                  </a:lnTo>
                  <a:lnTo>
                    <a:pt x="114657" y="51211"/>
                  </a:lnTo>
                  <a:lnTo>
                    <a:pt x="111147" y="28788"/>
                  </a:lnTo>
                  <a:lnTo>
                    <a:pt x="105857" y="8028"/>
                  </a:lnTo>
                  <a:lnTo>
                    <a:pt x="107638" y="4798"/>
                  </a:lnTo>
                  <a:lnTo>
                    <a:pt x="107638" y="3230"/>
                  </a:lnTo>
                  <a:lnTo>
                    <a:pt x="105857" y="1615"/>
                  </a:lnTo>
                  <a:lnTo>
                    <a:pt x="1023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>
              <a:off x="1620725" y="5199100"/>
              <a:ext cx="60624" cy="69874"/>
            </a:xfrm>
            <a:custGeom>
              <a:pathLst>
                <a:path extrusionOk="0" h="120000" w="120000">
                  <a:moveTo>
                    <a:pt x="100008" y="42"/>
                  </a:moveTo>
                  <a:lnTo>
                    <a:pt x="100008" y="2919"/>
                  </a:lnTo>
                  <a:lnTo>
                    <a:pt x="86647" y="4379"/>
                  </a:lnTo>
                  <a:lnTo>
                    <a:pt x="75018" y="5796"/>
                  </a:lnTo>
                  <a:lnTo>
                    <a:pt x="49979" y="11592"/>
                  </a:lnTo>
                  <a:lnTo>
                    <a:pt x="38350" y="13051"/>
                  </a:lnTo>
                  <a:lnTo>
                    <a:pt x="11678" y="13051"/>
                  </a:lnTo>
                  <a:lnTo>
                    <a:pt x="6680" y="14468"/>
                  </a:lnTo>
                  <a:lnTo>
                    <a:pt x="1682" y="17388"/>
                  </a:lnTo>
                  <a:lnTo>
                    <a:pt x="0" y="20264"/>
                  </a:lnTo>
                  <a:lnTo>
                    <a:pt x="1682" y="21724"/>
                  </a:lnTo>
                  <a:lnTo>
                    <a:pt x="44981" y="21724"/>
                  </a:lnTo>
                  <a:lnTo>
                    <a:pt x="58342" y="20264"/>
                  </a:lnTo>
                  <a:lnTo>
                    <a:pt x="71653" y="15928"/>
                  </a:lnTo>
                  <a:lnTo>
                    <a:pt x="85014" y="13051"/>
                  </a:lnTo>
                  <a:lnTo>
                    <a:pt x="100008" y="11592"/>
                  </a:lnTo>
                  <a:lnTo>
                    <a:pt x="101641" y="30397"/>
                  </a:lnTo>
                  <a:lnTo>
                    <a:pt x="105006" y="47742"/>
                  </a:lnTo>
                  <a:lnTo>
                    <a:pt x="108321" y="72300"/>
                  </a:lnTo>
                  <a:lnTo>
                    <a:pt x="110004" y="85309"/>
                  </a:lnTo>
                  <a:lnTo>
                    <a:pt x="113319" y="96858"/>
                  </a:lnTo>
                  <a:lnTo>
                    <a:pt x="111637" y="95441"/>
                  </a:lnTo>
                  <a:lnTo>
                    <a:pt x="85014" y="101194"/>
                  </a:lnTo>
                  <a:lnTo>
                    <a:pt x="58342" y="106991"/>
                  </a:lnTo>
                  <a:lnTo>
                    <a:pt x="36668" y="111327"/>
                  </a:lnTo>
                  <a:lnTo>
                    <a:pt x="26672" y="114203"/>
                  </a:lnTo>
                  <a:lnTo>
                    <a:pt x="16676" y="118540"/>
                  </a:lnTo>
                  <a:lnTo>
                    <a:pt x="28354" y="119999"/>
                  </a:lnTo>
                  <a:lnTo>
                    <a:pt x="38350" y="118540"/>
                  </a:lnTo>
                  <a:lnTo>
                    <a:pt x="59975" y="112787"/>
                  </a:lnTo>
                  <a:lnTo>
                    <a:pt x="85014" y="108450"/>
                  </a:lnTo>
                  <a:lnTo>
                    <a:pt x="111637" y="102654"/>
                  </a:lnTo>
                  <a:lnTo>
                    <a:pt x="115002" y="102654"/>
                  </a:lnTo>
                  <a:lnTo>
                    <a:pt x="115002" y="101194"/>
                  </a:lnTo>
                  <a:lnTo>
                    <a:pt x="118317" y="102654"/>
                  </a:lnTo>
                  <a:lnTo>
                    <a:pt x="120000" y="101194"/>
                  </a:lnTo>
                  <a:lnTo>
                    <a:pt x="120000" y="89645"/>
                  </a:lnTo>
                  <a:lnTo>
                    <a:pt x="118317" y="78096"/>
                  </a:lnTo>
                  <a:lnTo>
                    <a:pt x="115002" y="54955"/>
                  </a:lnTo>
                  <a:lnTo>
                    <a:pt x="111637" y="28937"/>
                  </a:lnTo>
                  <a:lnTo>
                    <a:pt x="108321" y="15928"/>
                  </a:lnTo>
                  <a:lnTo>
                    <a:pt x="105006" y="2919"/>
                  </a:lnTo>
                  <a:lnTo>
                    <a:pt x="105006" y="1459"/>
                  </a:lnTo>
                  <a:lnTo>
                    <a:pt x="10164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>
              <a:off x="1201550" y="5226875"/>
              <a:ext cx="16025" cy="17700"/>
            </a:xfrm>
            <a:custGeom>
              <a:pathLst>
                <a:path extrusionOk="0" h="120000" w="120000">
                  <a:moveTo>
                    <a:pt x="94726" y="169"/>
                  </a:moveTo>
                  <a:lnTo>
                    <a:pt x="69453" y="22881"/>
                  </a:lnTo>
                  <a:lnTo>
                    <a:pt x="50546" y="40000"/>
                  </a:lnTo>
                  <a:lnTo>
                    <a:pt x="19095" y="28644"/>
                  </a:lnTo>
                  <a:lnTo>
                    <a:pt x="6365" y="28644"/>
                  </a:lnTo>
                  <a:lnTo>
                    <a:pt x="6365" y="34406"/>
                  </a:lnTo>
                  <a:lnTo>
                    <a:pt x="187" y="40000"/>
                  </a:lnTo>
                  <a:lnTo>
                    <a:pt x="6365" y="45762"/>
                  </a:lnTo>
                  <a:lnTo>
                    <a:pt x="31638" y="62881"/>
                  </a:lnTo>
                  <a:lnTo>
                    <a:pt x="19095" y="80000"/>
                  </a:lnTo>
                  <a:lnTo>
                    <a:pt x="6365" y="97118"/>
                  </a:lnTo>
                  <a:lnTo>
                    <a:pt x="187" y="114237"/>
                  </a:lnTo>
                  <a:lnTo>
                    <a:pt x="6365" y="119999"/>
                  </a:lnTo>
                  <a:lnTo>
                    <a:pt x="19095" y="119999"/>
                  </a:lnTo>
                  <a:lnTo>
                    <a:pt x="31638" y="114237"/>
                  </a:lnTo>
                  <a:lnTo>
                    <a:pt x="44180" y="102881"/>
                  </a:lnTo>
                  <a:lnTo>
                    <a:pt x="63088" y="74237"/>
                  </a:lnTo>
                  <a:lnTo>
                    <a:pt x="100904" y="85762"/>
                  </a:lnTo>
                  <a:lnTo>
                    <a:pt x="113634" y="80000"/>
                  </a:lnTo>
                  <a:lnTo>
                    <a:pt x="119812" y="74237"/>
                  </a:lnTo>
                  <a:lnTo>
                    <a:pt x="113634" y="62881"/>
                  </a:lnTo>
                  <a:lnTo>
                    <a:pt x="107269" y="57118"/>
                  </a:lnTo>
                  <a:lnTo>
                    <a:pt x="81996" y="51525"/>
                  </a:lnTo>
                  <a:lnTo>
                    <a:pt x="88361" y="40000"/>
                  </a:lnTo>
                  <a:lnTo>
                    <a:pt x="100904" y="5762"/>
                  </a:lnTo>
                  <a:lnTo>
                    <a:pt x="100904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1546650" y="5208350"/>
              <a:ext cx="73249" cy="67375"/>
            </a:xfrm>
            <a:custGeom>
              <a:pathLst>
                <a:path extrusionOk="0" h="120000" w="120000">
                  <a:moveTo>
                    <a:pt x="103453" y="44"/>
                  </a:moveTo>
                  <a:lnTo>
                    <a:pt x="102061" y="1558"/>
                  </a:lnTo>
                  <a:lnTo>
                    <a:pt x="102061" y="13536"/>
                  </a:lnTo>
                  <a:lnTo>
                    <a:pt x="103453" y="25513"/>
                  </a:lnTo>
                  <a:lnTo>
                    <a:pt x="107590" y="48000"/>
                  </a:lnTo>
                  <a:lnTo>
                    <a:pt x="110334" y="74983"/>
                  </a:lnTo>
                  <a:lnTo>
                    <a:pt x="114470" y="100497"/>
                  </a:lnTo>
                  <a:lnTo>
                    <a:pt x="89651" y="103480"/>
                  </a:lnTo>
                  <a:lnTo>
                    <a:pt x="66225" y="106463"/>
                  </a:lnTo>
                  <a:lnTo>
                    <a:pt x="42757" y="110961"/>
                  </a:lnTo>
                  <a:lnTo>
                    <a:pt x="31740" y="113988"/>
                  </a:lnTo>
                  <a:lnTo>
                    <a:pt x="24860" y="113988"/>
                  </a:lnTo>
                  <a:lnTo>
                    <a:pt x="17938" y="115458"/>
                  </a:lnTo>
                  <a:lnTo>
                    <a:pt x="17938" y="101966"/>
                  </a:lnTo>
                  <a:lnTo>
                    <a:pt x="16587" y="88474"/>
                  </a:lnTo>
                  <a:lnTo>
                    <a:pt x="12450" y="63005"/>
                  </a:lnTo>
                  <a:lnTo>
                    <a:pt x="9665" y="39005"/>
                  </a:lnTo>
                  <a:lnTo>
                    <a:pt x="6921" y="28541"/>
                  </a:lnTo>
                  <a:lnTo>
                    <a:pt x="1392" y="18033"/>
                  </a:lnTo>
                  <a:lnTo>
                    <a:pt x="40" y="28541"/>
                  </a:lnTo>
                  <a:lnTo>
                    <a:pt x="40" y="40519"/>
                  </a:lnTo>
                  <a:lnTo>
                    <a:pt x="4177" y="64519"/>
                  </a:lnTo>
                  <a:lnTo>
                    <a:pt x="8313" y="91502"/>
                  </a:lnTo>
                  <a:lnTo>
                    <a:pt x="11058" y="104994"/>
                  </a:lnTo>
                  <a:lnTo>
                    <a:pt x="15194" y="118486"/>
                  </a:lnTo>
                  <a:lnTo>
                    <a:pt x="16587" y="119955"/>
                  </a:lnTo>
                  <a:lnTo>
                    <a:pt x="17938" y="119955"/>
                  </a:lnTo>
                  <a:lnTo>
                    <a:pt x="23467" y="116972"/>
                  </a:lnTo>
                  <a:lnTo>
                    <a:pt x="26211" y="118486"/>
                  </a:lnTo>
                  <a:lnTo>
                    <a:pt x="28996" y="119955"/>
                  </a:lnTo>
                  <a:lnTo>
                    <a:pt x="37269" y="119955"/>
                  </a:lnTo>
                  <a:lnTo>
                    <a:pt x="53815" y="115458"/>
                  </a:lnTo>
                  <a:lnTo>
                    <a:pt x="85515" y="110961"/>
                  </a:lnTo>
                  <a:lnTo>
                    <a:pt x="115863" y="106463"/>
                  </a:lnTo>
                  <a:lnTo>
                    <a:pt x="117215" y="104994"/>
                  </a:lnTo>
                  <a:lnTo>
                    <a:pt x="118607" y="103480"/>
                  </a:lnTo>
                  <a:lnTo>
                    <a:pt x="120000" y="101966"/>
                  </a:lnTo>
                  <a:lnTo>
                    <a:pt x="120000" y="89988"/>
                  </a:lnTo>
                  <a:lnTo>
                    <a:pt x="118607" y="78011"/>
                  </a:lnTo>
                  <a:lnTo>
                    <a:pt x="115863" y="55525"/>
                  </a:lnTo>
                  <a:lnTo>
                    <a:pt x="113078" y="27027"/>
                  </a:lnTo>
                  <a:lnTo>
                    <a:pt x="108941" y="13536"/>
                  </a:lnTo>
                  <a:lnTo>
                    <a:pt x="104805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>
              <a:off x="1246175" y="5223500"/>
              <a:ext cx="300499" cy="101875"/>
            </a:xfrm>
            <a:custGeom>
              <a:pathLst>
                <a:path extrusionOk="0" h="120000" w="120000">
                  <a:moveTo>
                    <a:pt x="114618" y="8952"/>
                  </a:moveTo>
                  <a:lnTo>
                    <a:pt x="114958" y="16873"/>
                  </a:lnTo>
                  <a:lnTo>
                    <a:pt x="115627" y="25796"/>
                  </a:lnTo>
                  <a:lnTo>
                    <a:pt x="117643" y="65462"/>
                  </a:lnTo>
                  <a:lnTo>
                    <a:pt x="116975" y="65462"/>
                  </a:lnTo>
                  <a:lnTo>
                    <a:pt x="113950" y="64461"/>
                  </a:lnTo>
                  <a:lnTo>
                    <a:pt x="110925" y="64461"/>
                  </a:lnTo>
                  <a:lnTo>
                    <a:pt x="104875" y="66463"/>
                  </a:lnTo>
                  <a:lnTo>
                    <a:pt x="98825" y="70409"/>
                  </a:lnTo>
                  <a:lnTo>
                    <a:pt x="92775" y="74385"/>
                  </a:lnTo>
                  <a:lnTo>
                    <a:pt x="85717" y="79332"/>
                  </a:lnTo>
                  <a:lnTo>
                    <a:pt x="78319" y="83307"/>
                  </a:lnTo>
                  <a:lnTo>
                    <a:pt x="63863" y="90257"/>
                  </a:lnTo>
                  <a:lnTo>
                    <a:pt x="49407" y="95204"/>
                  </a:lnTo>
                  <a:lnTo>
                    <a:pt x="34961" y="100152"/>
                  </a:lnTo>
                  <a:lnTo>
                    <a:pt x="20505" y="106100"/>
                  </a:lnTo>
                  <a:lnTo>
                    <a:pt x="13108" y="110076"/>
                  </a:lnTo>
                  <a:lnTo>
                    <a:pt x="6049" y="114051"/>
                  </a:lnTo>
                  <a:lnTo>
                    <a:pt x="5720" y="105128"/>
                  </a:lnTo>
                  <a:lnTo>
                    <a:pt x="5041" y="97177"/>
                  </a:lnTo>
                  <a:lnTo>
                    <a:pt x="3703" y="80333"/>
                  </a:lnTo>
                  <a:lnTo>
                    <a:pt x="2356" y="65462"/>
                  </a:lnTo>
                  <a:lnTo>
                    <a:pt x="668" y="50591"/>
                  </a:lnTo>
                  <a:lnTo>
                    <a:pt x="15124" y="46615"/>
                  </a:lnTo>
                  <a:lnTo>
                    <a:pt x="29580" y="41668"/>
                  </a:lnTo>
                  <a:lnTo>
                    <a:pt x="58482" y="29771"/>
                  </a:lnTo>
                  <a:lnTo>
                    <a:pt x="114618" y="8952"/>
                  </a:lnTo>
                  <a:close/>
                  <a:moveTo>
                    <a:pt x="115287" y="29"/>
                  </a:moveTo>
                  <a:lnTo>
                    <a:pt x="114958" y="2002"/>
                  </a:lnTo>
                  <a:lnTo>
                    <a:pt x="58153" y="23823"/>
                  </a:lnTo>
                  <a:lnTo>
                    <a:pt x="29241" y="33747"/>
                  </a:lnTo>
                  <a:lnTo>
                    <a:pt x="14795" y="39695"/>
                  </a:lnTo>
                  <a:lnTo>
                    <a:pt x="668" y="46615"/>
                  </a:lnTo>
                  <a:lnTo>
                    <a:pt x="0" y="46615"/>
                  </a:lnTo>
                  <a:lnTo>
                    <a:pt x="0" y="47617"/>
                  </a:lnTo>
                  <a:lnTo>
                    <a:pt x="0" y="49590"/>
                  </a:lnTo>
                  <a:lnTo>
                    <a:pt x="339" y="57541"/>
                  </a:lnTo>
                  <a:lnTo>
                    <a:pt x="668" y="65462"/>
                  </a:lnTo>
                  <a:lnTo>
                    <a:pt x="1687" y="81334"/>
                  </a:lnTo>
                  <a:lnTo>
                    <a:pt x="3024" y="100152"/>
                  </a:lnTo>
                  <a:lnTo>
                    <a:pt x="3703" y="110076"/>
                  </a:lnTo>
                  <a:lnTo>
                    <a:pt x="4712" y="118998"/>
                  </a:lnTo>
                  <a:lnTo>
                    <a:pt x="5041" y="120000"/>
                  </a:lnTo>
                  <a:lnTo>
                    <a:pt x="5720" y="120000"/>
                  </a:lnTo>
                  <a:lnTo>
                    <a:pt x="6049" y="118998"/>
                  </a:lnTo>
                  <a:lnTo>
                    <a:pt x="6049" y="117997"/>
                  </a:lnTo>
                  <a:lnTo>
                    <a:pt x="20166" y="114051"/>
                  </a:lnTo>
                  <a:lnTo>
                    <a:pt x="34282" y="108103"/>
                  </a:lnTo>
                  <a:lnTo>
                    <a:pt x="62186" y="96206"/>
                  </a:lnTo>
                  <a:lnTo>
                    <a:pt x="75623" y="90257"/>
                  </a:lnTo>
                  <a:lnTo>
                    <a:pt x="82352" y="87283"/>
                  </a:lnTo>
                  <a:lnTo>
                    <a:pt x="89071" y="83307"/>
                  </a:lnTo>
                  <a:lnTo>
                    <a:pt x="96129" y="78360"/>
                  </a:lnTo>
                  <a:lnTo>
                    <a:pt x="102858" y="74385"/>
                  </a:lnTo>
                  <a:lnTo>
                    <a:pt x="106212" y="72412"/>
                  </a:lnTo>
                  <a:lnTo>
                    <a:pt x="109916" y="71411"/>
                  </a:lnTo>
                  <a:lnTo>
                    <a:pt x="117304" y="71411"/>
                  </a:lnTo>
                  <a:lnTo>
                    <a:pt x="117643" y="70409"/>
                  </a:lnTo>
                  <a:lnTo>
                    <a:pt x="117983" y="68436"/>
                  </a:lnTo>
                  <a:lnTo>
                    <a:pt x="119321" y="68436"/>
                  </a:lnTo>
                  <a:lnTo>
                    <a:pt x="119660" y="66463"/>
                  </a:lnTo>
                  <a:lnTo>
                    <a:pt x="120000" y="64461"/>
                  </a:lnTo>
                  <a:lnTo>
                    <a:pt x="117983" y="29771"/>
                  </a:lnTo>
                  <a:lnTo>
                    <a:pt x="117643" y="18876"/>
                  </a:lnTo>
                  <a:lnTo>
                    <a:pt x="117304" y="12927"/>
                  </a:lnTo>
                  <a:lnTo>
                    <a:pt x="116635" y="7950"/>
                  </a:lnTo>
                  <a:lnTo>
                    <a:pt x="117304" y="5977"/>
                  </a:lnTo>
                  <a:lnTo>
                    <a:pt x="117304" y="4004"/>
                  </a:lnTo>
                  <a:lnTo>
                    <a:pt x="116975" y="2002"/>
                  </a:lnTo>
                  <a:lnTo>
                    <a:pt x="115966" y="2002"/>
                  </a:lnTo>
                  <a:lnTo>
                    <a:pt x="115287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>
              <a:off x="1169575" y="5265600"/>
              <a:ext cx="79975" cy="69874"/>
            </a:xfrm>
            <a:custGeom>
              <a:pathLst>
                <a:path extrusionOk="0" h="120000" w="120000">
                  <a:moveTo>
                    <a:pt x="104845" y="0"/>
                  </a:moveTo>
                  <a:lnTo>
                    <a:pt x="103569" y="1459"/>
                  </a:lnTo>
                  <a:lnTo>
                    <a:pt x="103569" y="5796"/>
                  </a:lnTo>
                  <a:lnTo>
                    <a:pt x="102294" y="4336"/>
                  </a:lnTo>
                  <a:lnTo>
                    <a:pt x="90928" y="2919"/>
                  </a:lnTo>
                  <a:lnTo>
                    <a:pt x="79562" y="1459"/>
                  </a:lnTo>
                  <a:lnTo>
                    <a:pt x="66958" y="1459"/>
                  </a:lnTo>
                  <a:lnTo>
                    <a:pt x="54316" y="2919"/>
                  </a:lnTo>
                  <a:lnTo>
                    <a:pt x="41675" y="4336"/>
                  </a:lnTo>
                  <a:lnTo>
                    <a:pt x="30309" y="7255"/>
                  </a:lnTo>
                  <a:lnTo>
                    <a:pt x="7577" y="15928"/>
                  </a:lnTo>
                  <a:lnTo>
                    <a:pt x="3788" y="13008"/>
                  </a:lnTo>
                  <a:lnTo>
                    <a:pt x="2550" y="14468"/>
                  </a:lnTo>
                  <a:lnTo>
                    <a:pt x="1275" y="15928"/>
                  </a:lnTo>
                  <a:lnTo>
                    <a:pt x="0" y="18805"/>
                  </a:lnTo>
                  <a:lnTo>
                    <a:pt x="1275" y="20264"/>
                  </a:lnTo>
                  <a:lnTo>
                    <a:pt x="3788" y="20264"/>
                  </a:lnTo>
                  <a:lnTo>
                    <a:pt x="5064" y="40486"/>
                  </a:lnTo>
                  <a:lnTo>
                    <a:pt x="8852" y="72300"/>
                  </a:lnTo>
                  <a:lnTo>
                    <a:pt x="15154" y="115663"/>
                  </a:lnTo>
                  <a:lnTo>
                    <a:pt x="16430" y="118540"/>
                  </a:lnTo>
                  <a:lnTo>
                    <a:pt x="18943" y="119999"/>
                  </a:lnTo>
                  <a:lnTo>
                    <a:pt x="21494" y="118540"/>
                  </a:lnTo>
                  <a:lnTo>
                    <a:pt x="21494" y="115663"/>
                  </a:lnTo>
                  <a:lnTo>
                    <a:pt x="16430" y="79513"/>
                  </a:lnTo>
                  <a:lnTo>
                    <a:pt x="11366" y="43363"/>
                  </a:lnTo>
                  <a:lnTo>
                    <a:pt x="11366" y="33273"/>
                  </a:lnTo>
                  <a:lnTo>
                    <a:pt x="10128" y="23141"/>
                  </a:lnTo>
                  <a:lnTo>
                    <a:pt x="31584" y="15928"/>
                  </a:lnTo>
                  <a:lnTo>
                    <a:pt x="54316" y="11592"/>
                  </a:lnTo>
                  <a:lnTo>
                    <a:pt x="89690" y="11592"/>
                  </a:lnTo>
                  <a:lnTo>
                    <a:pt x="101056" y="10132"/>
                  </a:lnTo>
                  <a:lnTo>
                    <a:pt x="102294" y="10132"/>
                  </a:lnTo>
                  <a:lnTo>
                    <a:pt x="102294" y="18805"/>
                  </a:lnTo>
                  <a:lnTo>
                    <a:pt x="103569" y="26017"/>
                  </a:lnTo>
                  <a:lnTo>
                    <a:pt x="104845" y="43363"/>
                  </a:lnTo>
                  <a:lnTo>
                    <a:pt x="107358" y="72300"/>
                  </a:lnTo>
                  <a:lnTo>
                    <a:pt x="109871" y="86726"/>
                  </a:lnTo>
                  <a:lnTo>
                    <a:pt x="113660" y="99735"/>
                  </a:lnTo>
                  <a:lnTo>
                    <a:pt x="87139" y="99735"/>
                  </a:lnTo>
                  <a:lnTo>
                    <a:pt x="59381" y="102654"/>
                  </a:lnTo>
                  <a:lnTo>
                    <a:pt x="50528" y="104071"/>
                  </a:lnTo>
                  <a:lnTo>
                    <a:pt x="39162" y="105531"/>
                  </a:lnTo>
                  <a:lnTo>
                    <a:pt x="30309" y="108407"/>
                  </a:lnTo>
                  <a:lnTo>
                    <a:pt x="25282" y="111327"/>
                  </a:lnTo>
                  <a:lnTo>
                    <a:pt x="22732" y="115663"/>
                  </a:lnTo>
                  <a:lnTo>
                    <a:pt x="32860" y="115663"/>
                  </a:lnTo>
                  <a:lnTo>
                    <a:pt x="44226" y="114203"/>
                  </a:lnTo>
                  <a:lnTo>
                    <a:pt x="56830" y="112744"/>
                  </a:lnTo>
                  <a:lnTo>
                    <a:pt x="68196" y="111327"/>
                  </a:lnTo>
                  <a:lnTo>
                    <a:pt x="92203" y="109867"/>
                  </a:lnTo>
                  <a:lnTo>
                    <a:pt x="104845" y="108407"/>
                  </a:lnTo>
                  <a:lnTo>
                    <a:pt x="117449" y="105531"/>
                  </a:lnTo>
                  <a:lnTo>
                    <a:pt x="118724" y="104071"/>
                  </a:lnTo>
                  <a:lnTo>
                    <a:pt x="120000" y="102654"/>
                  </a:lnTo>
                  <a:lnTo>
                    <a:pt x="120000" y="98318"/>
                  </a:lnTo>
                  <a:lnTo>
                    <a:pt x="117449" y="85309"/>
                  </a:lnTo>
                  <a:lnTo>
                    <a:pt x="114935" y="70840"/>
                  </a:lnTo>
                  <a:lnTo>
                    <a:pt x="111147" y="41946"/>
                  </a:lnTo>
                  <a:lnTo>
                    <a:pt x="109871" y="21681"/>
                  </a:lnTo>
                  <a:lnTo>
                    <a:pt x="108633" y="10132"/>
                  </a:lnTo>
                  <a:lnTo>
                    <a:pt x="106083" y="1459"/>
                  </a:lnTo>
                  <a:lnTo>
                    <a:pt x="1048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1418725" y="5052650"/>
              <a:ext cx="58100" cy="55575"/>
            </a:xfrm>
            <a:custGeom>
              <a:pathLst>
                <a:path extrusionOk="0" h="120000" w="120000">
                  <a:moveTo>
                    <a:pt x="99087" y="10904"/>
                  </a:moveTo>
                  <a:lnTo>
                    <a:pt x="100843" y="30931"/>
                  </a:lnTo>
                  <a:lnTo>
                    <a:pt x="104302" y="50904"/>
                  </a:lnTo>
                  <a:lnTo>
                    <a:pt x="107814" y="74547"/>
                  </a:lnTo>
                  <a:lnTo>
                    <a:pt x="111273" y="98137"/>
                  </a:lnTo>
                  <a:lnTo>
                    <a:pt x="92168" y="98137"/>
                  </a:lnTo>
                  <a:lnTo>
                    <a:pt x="73012" y="101808"/>
                  </a:lnTo>
                  <a:lnTo>
                    <a:pt x="48691" y="105425"/>
                  </a:lnTo>
                  <a:lnTo>
                    <a:pt x="36506" y="109041"/>
                  </a:lnTo>
                  <a:lnTo>
                    <a:pt x="24320" y="112712"/>
                  </a:lnTo>
                  <a:lnTo>
                    <a:pt x="19104" y="87233"/>
                  </a:lnTo>
                  <a:lnTo>
                    <a:pt x="13889" y="63643"/>
                  </a:lnTo>
                  <a:lnTo>
                    <a:pt x="10430" y="43616"/>
                  </a:lnTo>
                  <a:lnTo>
                    <a:pt x="5215" y="23643"/>
                  </a:lnTo>
                  <a:lnTo>
                    <a:pt x="52151" y="18191"/>
                  </a:lnTo>
                  <a:lnTo>
                    <a:pt x="99087" y="10904"/>
                  </a:lnTo>
                  <a:close/>
                  <a:moveTo>
                    <a:pt x="97383" y="0"/>
                  </a:moveTo>
                  <a:lnTo>
                    <a:pt x="50395" y="5452"/>
                  </a:lnTo>
                  <a:lnTo>
                    <a:pt x="3459" y="14574"/>
                  </a:lnTo>
                  <a:lnTo>
                    <a:pt x="1755" y="16356"/>
                  </a:lnTo>
                  <a:lnTo>
                    <a:pt x="0" y="20026"/>
                  </a:lnTo>
                  <a:lnTo>
                    <a:pt x="0" y="30931"/>
                  </a:lnTo>
                  <a:lnTo>
                    <a:pt x="1755" y="41835"/>
                  </a:lnTo>
                  <a:lnTo>
                    <a:pt x="5215" y="65425"/>
                  </a:lnTo>
                  <a:lnTo>
                    <a:pt x="10430" y="90904"/>
                  </a:lnTo>
                  <a:lnTo>
                    <a:pt x="13889" y="105425"/>
                  </a:lnTo>
                  <a:lnTo>
                    <a:pt x="17401" y="118164"/>
                  </a:lnTo>
                  <a:lnTo>
                    <a:pt x="20860" y="119946"/>
                  </a:lnTo>
                  <a:lnTo>
                    <a:pt x="24320" y="118164"/>
                  </a:lnTo>
                  <a:lnTo>
                    <a:pt x="45180" y="118164"/>
                  </a:lnTo>
                  <a:lnTo>
                    <a:pt x="66041" y="114493"/>
                  </a:lnTo>
                  <a:lnTo>
                    <a:pt x="90413" y="110877"/>
                  </a:lnTo>
                  <a:lnTo>
                    <a:pt x="102598" y="109041"/>
                  </a:lnTo>
                  <a:lnTo>
                    <a:pt x="113029" y="105425"/>
                  </a:lnTo>
                  <a:lnTo>
                    <a:pt x="114733" y="107260"/>
                  </a:lnTo>
                  <a:lnTo>
                    <a:pt x="116488" y="107260"/>
                  </a:lnTo>
                  <a:lnTo>
                    <a:pt x="118244" y="105425"/>
                  </a:lnTo>
                  <a:lnTo>
                    <a:pt x="119948" y="103589"/>
                  </a:lnTo>
                  <a:lnTo>
                    <a:pt x="119948" y="92685"/>
                  </a:lnTo>
                  <a:lnTo>
                    <a:pt x="118244" y="80000"/>
                  </a:lnTo>
                  <a:lnTo>
                    <a:pt x="114733" y="56356"/>
                  </a:lnTo>
                  <a:lnTo>
                    <a:pt x="109518" y="29095"/>
                  </a:lnTo>
                  <a:lnTo>
                    <a:pt x="107814" y="14574"/>
                  </a:lnTo>
                  <a:lnTo>
                    <a:pt x="102598" y="1835"/>
                  </a:lnTo>
                  <a:lnTo>
                    <a:pt x="1008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1241125" y="5079575"/>
              <a:ext cx="55575" cy="55575"/>
            </a:xfrm>
            <a:custGeom>
              <a:pathLst>
                <a:path extrusionOk="0" h="120000" w="120000">
                  <a:moveTo>
                    <a:pt x="98137" y="53"/>
                  </a:moveTo>
                  <a:lnTo>
                    <a:pt x="70877" y="3670"/>
                  </a:lnTo>
                  <a:lnTo>
                    <a:pt x="43616" y="9122"/>
                  </a:lnTo>
                  <a:lnTo>
                    <a:pt x="20026" y="10958"/>
                  </a:lnTo>
                  <a:lnTo>
                    <a:pt x="9068" y="12739"/>
                  </a:lnTo>
                  <a:lnTo>
                    <a:pt x="0" y="16410"/>
                  </a:lnTo>
                  <a:lnTo>
                    <a:pt x="0" y="18191"/>
                  </a:lnTo>
                  <a:lnTo>
                    <a:pt x="9068" y="21862"/>
                  </a:lnTo>
                  <a:lnTo>
                    <a:pt x="18191" y="21862"/>
                  </a:lnTo>
                  <a:lnTo>
                    <a:pt x="38164" y="20026"/>
                  </a:lnTo>
                  <a:lnTo>
                    <a:pt x="67260" y="16410"/>
                  </a:lnTo>
                  <a:lnTo>
                    <a:pt x="96356" y="10958"/>
                  </a:lnTo>
                  <a:lnTo>
                    <a:pt x="94520" y="21862"/>
                  </a:lnTo>
                  <a:lnTo>
                    <a:pt x="96356" y="30931"/>
                  </a:lnTo>
                  <a:lnTo>
                    <a:pt x="99973" y="50904"/>
                  </a:lnTo>
                  <a:lnTo>
                    <a:pt x="103589" y="74547"/>
                  </a:lnTo>
                  <a:lnTo>
                    <a:pt x="105425" y="87287"/>
                  </a:lnTo>
                  <a:lnTo>
                    <a:pt x="109041" y="99973"/>
                  </a:lnTo>
                  <a:lnTo>
                    <a:pt x="56356" y="105425"/>
                  </a:lnTo>
                  <a:lnTo>
                    <a:pt x="36383" y="107260"/>
                  </a:lnTo>
                  <a:lnTo>
                    <a:pt x="27260" y="110877"/>
                  </a:lnTo>
                  <a:lnTo>
                    <a:pt x="20026" y="116329"/>
                  </a:lnTo>
                  <a:lnTo>
                    <a:pt x="29095" y="120000"/>
                  </a:lnTo>
                  <a:lnTo>
                    <a:pt x="38164" y="120000"/>
                  </a:lnTo>
                  <a:lnTo>
                    <a:pt x="58191" y="116329"/>
                  </a:lnTo>
                  <a:lnTo>
                    <a:pt x="114493" y="109095"/>
                  </a:lnTo>
                  <a:lnTo>
                    <a:pt x="118164" y="109095"/>
                  </a:lnTo>
                  <a:lnTo>
                    <a:pt x="119946" y="105425"/>
                  </a:lnTo>
                  <a:lnTo>
                    <a:pt x="119946" y="103643"/>
                  </a:lnTo>
                  <a:lnTo>
                    <a:pt x="118164" y="99973"/>
                  </a:lnTo>
                  <a:lnTo>
                    <a:pt x="116329" y="87287"/>
                  </a:lnTo>
                  <a:lnTo>
                    <a:pt x="114493" y="74547"/>
                  </a:lnTo>
                  <a:lnTo>
                    <a:pt x="110877" y="49122"/>
                  </a:lnTo>
                  <a:lnTo>
                    <a:pt x="107260" y="29095"/>
                  </a:lnTo>
                  <a:lnTo>
                    <a:pt x="105425" y="18191"/>
                  </a:lnTo>
                  <a:lnTo>
                    <a:pt x="101808" y="9122"/>
                  </a:lnTo>
                  <a:lnTo>
                    <a:pt x="103589" y="5506"/>
                  </a:lnTo>
                  <a:lnTo>
                    <a:pt x="103589" y="3670"/>
                  </a:lnTo>
                  <a:lnTo>
                    <a:pt x="101808" y="1835"/>
                  </a:lnTo>
                  <a:lnTo>
                    <a:pt x="9813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Shape 192"/>
            <p:cNvSpPr/>
            <p:nvPr/>
          </p:nvSpPr>
          <p:spPr>
            <a:xfrm>
              <a:off x="1318550" y="5092200"/>
              <a:ext cx="18549" cy="16025"/>
            </a:xfrm>
            <a:custGeom>
              <a:pathLst>
                <a:path extrusionOk="0" h="120000" w="120000">
                  <a:moveTo>
                    <a:pt x="65498" y="187"/>
                  </a:moveTo>
                  <a:lnTo>
                    <a:pt x="38167" y="6365"/>
                  </a:lnTo>
                  <a:lnTo>
                    <a:pt x="5498" y="6365"/>
                  </a:lnTo>
                  <a:lnTo>
                    <a:pt x="161" y="19095"/>
                  </a:lnTo>
                  <a:lnTo>
                    <a:pt x="161" y="25273"/>
                  </a:lnTo>
                  <a:lnTo>
                    <a:pt x="5498" y="25273"/>
                  </a:lnTo>
                  <a:lnTo>
                    <a:pt x="21832" y="31638"/>
                  </a:lnTo>
                  <a:lnTo>
                    <a:pt x="38167" y="38003"/>
                  </a:lnTo>
                  <a:lnTo>
                    <a:pt x="32830" y="69453"/>
                  </a:lnTo>
                  <a:lnTo>
                    <a:pt x="32830" y="100904"/>
                  </a:lnTo>
                  <a:lnTo>
                    <a:pt x="32830" y="113634"/>
                  </a:lnTo>
                  <a:lnTo>
                    <a:pt x="43665" y="119812"/>
                  </a:lnTo>
                  <a:lnTo>
                    <a:pt x="49164" y="119812"/>
                  </a:lnTo>
                  <a:lnTo>
                    <a:pt x="54501" y="113634"/>
                  </a:lnTo>
                  <a:lnTo>
                    <a:pt x="54501" y="81996"/>
                  </a:lnTo>
                  <a:lnTo>
                    <a:pt x="54501" y="50546"/>
                  </a:lnTo>
                  <a:lnTo>
                    <a:pt x="59999" y="50546"/>
                  </a:lnTo>
                  <a:lnTo>
                    <a:pt x="92668" y="44180"/>
                  </a:lnTo>
                  <a:lnTo>
                    <a:pt x="103504" y="38003"/>
                  </a:lnTo>
                  <a:lnTo>
                    <a:pt x="119838" y="31638"/>
                  </a:lnTo>
                  <a:lnTo>
                    <a:pt x="119838" y="12730"/>
                  </a:lnTo>
                  <a:lnTo>
                    <a:pt x="119838" y="6365"/>
                  </a:lnTo>
                  <a:lnTo>
                    <a:pt x="114501" y="1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Shape 193"/>
            <p:cNvSpPr/>
            <p:nvPr/>
          </p:nvSpPr>
          <p:spPr>
            <a:xfrm>
              <a:off x="1138425" y="5153650"/>
              <a:ext cx="55575" cy="57250"/>
            </a:xfrm>
            <a:custGeom>
              <a:pathLst>
                <a:path extrusionOk="0" h="120000" w="120000">
                  <a:moveTo>
                    <a:pt x="103643" y="8855"/>
                  </a:moveTo>
                  <a:lnTo>
                    <a:pt x="105425" y="28244"/>
                  </a:lnTo>
                  <a:lnTo>
                    <a:pt x="107260" y="49414"/>
                  </a:lnTo>
                  <a:lnTo>
                    <a:pt x="109095" y="74148"/>
                  </a:lnTo>
                  <a:lnTo>
                    <a:pt x="110877" y="98829"/>
                  </a:lnTo>
                  <a:lnTo>
                    <a:pt x="110877" y="98829"/>
                  </a:lnTo>
                  <a:lnTo>
                    <a:pt x="98191" y="97048"/>
                  </a:lnTo>
                  <a:lnTo>
                    <a:pt x="85452" y="98829"/>
                  </a:lnTo>
                  <a:lnTo>
                    <a:pt x="60026" y="102340"/>
                  </a:lnTo>
                  <a:lnTo>
                    <a:pt x="40000" y="105903"/>
                  </a:lnTo>
                  <a:lnTo>
                    <a:pt x="30931" y="107633"/>
                  </a:lnTo>
                  <a:lnTo>
                    <a:pt x="20026" y="109414"/>
                  </a:lnTo>
                  <a:lnTo>
                    <a:pt x="18191" y="86462"/>
                  </a:lnTo>
                  <a:lnTo>
                    <a:pt x="12739" y="63563"/>
                  </a:lnTo>
                  <a:lnTo>
                    <a:pt x="10958" y="44122"/>
                  </a:lnTo>
                  <a:lnTo>
                    <a:pt x="7287" y="24733"/>
                  </a:lnTo>
                  <a:lnTo>
                    <a:pt x="56356" y="17659"/>
                  </a:lnTo>
                  <a:lnTo>
                    <a:pt x="103643" y="8855"/>
                  </a:lnTo>
                  <a:close/>
                  <a:moveTo>
                    <a:pt x="103643" y="0"/>
                  </a:moveTo>
                  <a:lnTo>
                    <a:pt x="54574" y="7074"/>
                  </a:lnTo>
                  <a:lnTo>
                    <a:pt x="5506" y="14148"/>
                  </a:lnTo>
                  <a:lnTo>
                    <a:pt x="1835" y="17659"/>
                  </a:lnTo>
                  <a:lnTo>
                    <a:pt x="53" y="19441"/>
                  </a:lnTo>
                  <a:lnTo>
                    <a:pt x="53" y="31755"/>
                  </a:lnTo>
                  <a:lnTo>
                    <a:pt x="1835" y="45903"/>
                  </a:lnTo>
                  <a:lnTo>
                    <a:pt x="5506" y="72366"/>
                  </a:lnTo>
                  <a:lnTo>
                    <a:pt x="7287" y="95318"/>
                  </a:lnTo>
                  <a:lnTo>
                    <a:pt x="10958" y="107633"/>
                  </a:lnTo>
                  <a:lnTo>
                    <a:pt x="14574" y="118218"/>
                  </a:lnTo>
                  <a:lnTo>
                    <a:pt x="14574" y="120000"/>
                  </a:lnTo>
                  <a:lnTo>
                    <a:pt x="20026" y="120000"/>
                  </a:lnTo>
                  <a:lnTo>
                    <a:pt x="20026" y="118218"/>
                  </a:lnTo>
                  <a:lnTo>
                    <a:pt x="32766" y="118218"/>
                  </a:lnTo>
                  <a:lnTo>
                    <a:pt x="45452" y="116489"/>
                  </a:lnTo>
                  <a:lnTo>
                    <a:pt x="69095" y="111196"/>
                  </a:lnTo>
                  <a:lnTo>
                    <a:pt x="90904" y="109414"/>
                  </a:lnTo>
                  <a:lnTo>
                    <a:pt x="101808" y="107633"/>
                  </a:lnTo>
                  <a:lnTo>
                    <a:pt x="112712" y="104122"/>
                  </a:lnTo>
                  <a:lnTo>
                    <a:pt x="116329" y="104122"/>
                  </a:lnTo>
                  <a:lnTo>
                    <a:pt x="118164" y="100611"/>
                  </a:lnTo>
                  <a:lnTo>
                    <a:pt x="120000" y="86462"/>
                  </a:lnTo>
                  <a:lnTo>
                    <a:pt x="120000" y="74148"/>
                  </a:lnTo>
                  <a:lnTo>
                    <a:pt x="116329" y="47685"/>
                  </a:lnTo>
                  <a:lnTo>
                    <a:pt x="114547" y="26462"/>
                  </a:lnTo>
                  <a:lnTo>
                    <a:pt x="110877" y="15877"/>
                  </a:lnTo>
                  <a:lnTo>
                    <a:pt x="107260" y="5292"/>
                  </a:lnTo>
                  <a:lnTo>
                    <a:pt x="107260" y="1781"/>
                  </a:lnTo>
                  <a:lnTo>
                    <a:pt x="1036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Shape 194"/>
            <p:cNvSpPr/>
            <p:nvPr/>
          </p:nvSpPr>
          <p:spPr>
            <a:xfrm>
              <a:off x="1238600" y="5087150"/>
              <a:ext cx="10950" cy="49699"/>
            </a:xfrm>
            <a:custGeom>
              <a:pathLst>
                <a:path extrusionOk="0" h="120000" w="120000">
                  <a:moveTo>
                    <a:pt x="0" y="60"/>
                  </a:moveTo>
                  <a:lnTo>
                    <a:pt x="0" y="2052"/>
                  </a:lnTo>
                  <a:lnTo>
                    <a:pt x="0" y="16297"/>
                  </a:lnTo>
                  <a:lnTo>
                    <a:pt x="0" y="28490"/>
                  </a:lnTo>
                  <a:lnTo>
                    <a:pt x="18356" y="56921"/>
                  </a:lnTo>
                  <a:lnTo>
                    <a:pt x="46027" y="87404"/>
                  </a:lnTo>
                  <a:lnTo>
                    <a:pt x="64657" y="103702"/>
                  </a:lnTo>
                  <a:lnTo>
                    <a:pt x="92328" y="117887"/>
                  </a:lnTo>
                  <a:lnTo>
                    <a:pt x="101369" y="119939"/>
                  </a:lnTo>
                  <a:lnTo>
                    <a:pt x="120000" y="119939"/>
                  </a:lnTo>
                  <a:lnTo>
                    <a:pt x="120000" y="115895"/>
                  </a:lnTo>
                  <a:lnTo>
                    <a:pt x="120000" y="101649"/>
                  </a:lnTo>
                  <a:lnTo>
                    <a:pt x="101369" y="85412"/>
                  </a:lnTo>
                  <a:lnTo>
                    <a:pt x="73698" y="54929"/>
                  </a:lnTo>
                  <a:lnTo>
                    <a:pt x="55342" y="28490"/>
                  </a:lnTo>
                  <a:lnTo>
                    <a:pt x="36986" y="14245"/>
                  </a:lnTo>
                  <a:lnTo>
                    <a:pt x="27671" y="2052"/>
                  </a:lnTo>
                  <a:lnTo>
                    <a:pt x="18356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Shape 195"/>
            <p:cNvSpPr/>
            <p:nvPr/>
          </p:nvSpPr>
          <p:spPr>
            <a:xfrm>
              <a:off x="1382525" y="5082950"/>
              <a:ext cx="12650" cy="16025"/>
            </a:xfrm>
            <a:custGeom>
              <a:pathLst>
                <a:path extrusionOk="0" h="120000" w="120000">
                  <a:moveTo>
                    <a:pt x="111936" y="0"/>
                  </a:moveTo>
                  <a:lnTo>
                    <a:pt x="87984" y="18907"/>
                  </a:lnTo>
                  <a:lnTo>
                    <a:pt x="64031" y="37815"/>
                  </a:lnTo>
                  <a:lnTo>
                    <a:pt x="47905" y="31638"/>
                  </a:lnTo>
                  <a:lnTo>
                    <a:pt x="16126" y="12730"/>
                  </a:lnTo>
                  <a:lnTo>
                    <a:pt x="0" y="12730"/>
                  </a:lnTo>
                  <a:lnTo>
                    <a:pt x="0" y="18907"/>
                  </a:lnTo>
                  <a:lnTo>
                    <a:pt x="8063" y="37815"/>
                  </a:lnTo>
                  <a:lnTo>
                    <a:pt x="32015" y="50546"/>
                  </a:lnTo>
                  <a:lnTo>
                    <a:pt x="40079" y="56723"/>
                  </a:lnTo>
                  <a:lnTo>
                    <a:pt x="16126" y="100904"/>
                  </a:lnTo>
                  <a:lnTo>
                    <a:pt x="16126" y="113447"/>
                  </a:lnTo>
                  <a:lnTo>
                    <a:pt x="23952" y="119812"/>
                  </a:lnTo>
                  <a:lnTo>
                    <a:pt x="40079" y="119812"/>
                  </a:lnTo>
                  <a:lnTo>
                    <a:pt x="55968" y="113447"/>
                  </a:lnTo>
                  <a:lnTo>
                    <a:pt x="79920" y="63088"/>
                  </a:lnTo>
                  <a:lnTo>
                    <a:pt x="87984" y="63088"/>
                  </a:lnTo>
                  <a:lnTo>
                    <a:pt x="95810" y="56723"/>
                  </a:lnTo>
                  <a:lnTo>
                    <a:pt x="95810" y="44180"/>
                  </a:lnTo>
                  <a:lnTo>
                    <a:pt x="1197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1298350" y="5071175"/>
              <a:ext cx="58949" cy="55575"/>
            </a:xfrm>
            <a:custGeom>
              <a:pathLst>
                <a:path extrusionOk="0" h="120000" w="120000">
                  <a:moveTo>
                    <a:pt x="83969" y="0"/>
                  </a:moveTo>
                  <a:lnTo>
                    <a:pt x="66870" y="5452"/>
                  </a:lnTo>
                  <a:lnTo>
                    <a:pt x="36030" y="9068"/>
                  </a:lnTo>
                  <a:lnTo>
                    <a:pt x="20610" y="10904"/>
                  </a:lnTo>
                  <a:lnTo>
                    <a:pt x="5190" y="16356"/>
                  </a:lnTo>
                  <a:lnTo>
                    <a:pt x="5190" y="10904"/>
                  </a:lnTo>
                  <a:lnTo>
                    <a:pt x="1730" y="10904"/>
                  </a:lnTo>
                  <a:lnTo>
                    <a:pt x="50" y="12739"/>
                  </a:lnTo>
                  <a:lnTo>
                    <a:pt x="50" y="25425"/>
                  </a:lnTo>
                  <a:lnTo>
                    <a:pt x="50" y="36329"/>
                  </a:lnTo>
                  <a:lnTo>
                    <a:pt x="1730" y="61808"/>
                  </a:lnTo>
                  <a:lnTo>
                    <a:pt x="6870" y="89068"/>
                  </a:lnTo>
                  <a:lnTo>
                    <a:pt x="10330" y="103589"/>
                  </a:lnTo>
                  <a:lnTo>
                    <a:pt x="15470" y="116329"/>
                  </a:lnTo>
                  <a:lnTo>
                    <a:pt x="17150" y="119946"/>
                  </a:lnTo>
                  <a:lnTo>
                    <a:pt x="18880" y="119946"/>
                  </a:lnTo>
                  <a:lnTo>
                    <a:pt x="20610" y="118110"/>
                  </a:lnTo>
                  <a:lnTo>
                    <a:pt x="22290" y="114493"/>
                  </a:lnTo>
                  <a:lnTo>
                    <a:pt x="20610" y="101754"/>
                  </a:lnTo>
                  <a:lnTo>
                    <a:pt x="17150" y="87233"/>
                  </a:lnTo>
                  <a:lnTo>
                    <a:pt x="12010" y="59973"/>
                  </a:lnTo>
                  <a:lnTo>
                    <a:pt x="10330" y="40000"/>
                  </a:lnTo>
                  <a:lnTo>
                    <a:pt x="6870" y="19973"/>
                  </a:lnTo>
                  <a:lnTo>
                    <a:pt x="27430" y="19973"/>
                  </a:lnTo>
                  <a:lnTo>
                    <a:pt x="47989" y="16356"/>
                  </a:lnTo>
                  <a:lnTo>
                    <a:pt x="94249" y="9068"/>
                  </a:lnTo>
                  <a:lnTo>
                    <a:pt x="95979" y="10904"/>
                  </a:lnTo>
                  <a:lnTo>
                    <a:pt x="101119" y="10904"/>
                  </a:lnTo>
                  <a:lnTo>
                    <a:pt x="101119" y="25425"/>
                  </a:lnTo>
                  <a:lnTo>
                    <a:pt x="102849" y="41781"/>
                  </a:lnTo>
                  <a:lnTo>
                    <a:pt x="109669" y="96302"/>
                  </a:lnTo>
                  <a:lnTo>
                    <a:pt x="89109" y="96302"/>
                  </a:lnTo>
                  <a:lnTo>
                    <a:pt x="68549" y="101754"/>
                  </a:lnTo>
                  <a:lnTo>
                    <a:pt x="42849" y="103589"/>
                  </a:lnTo>
                  <a:lnTo>
                    <a:pt x="30890" y="107206"/>
                  </a:lnTo>
                  <a:lnTo>
                    <a:pt x="25750" y="110877"/>
                  </a:lnTo>
                  <a:lnTo>
                    <a:pt x="22290" y="114493"/>
                  </a:lnTo>
                  <a:lnTo>
                    <a:pt x="25750" y="118110"/>
                  </a:lnTo>
                  <a:lnTo>
                    <a:pt x="42849" y="118110"/>
                  </a:lnTo>
                  <a:lnTo>
                    <a:pt x="63409" y="114493"/>
                  </a:lnTo>
                  <a:lnTo>
                    <a:pt x="87430" y="110877"/>
                  </a:lnTo>
                  <a:lnTo>
                    <a:pt x="101119" y="109041"/>
                  </a:lnTo>
                  <a:lnTo>
                    <a:pt x="111399" y="105425"/>
                  </a:lnTo>
                  <a:lnTo>
                    <a:pt x="114809" y="107206"/>
                  </a:lnTo>
                  <a:lnTo>
                    <a:pt x="116539" y="107206"/>
                  </a:lnTo>
                  <a:lnTo>
                    <a:pt x="119949" y="105425"/>
                  </a:lnTo>
                  <a:lnTo>
                    <a:pt x="119949" y="101754"/>
                  </a:lnTo>
                  <a:lnTo>
                    <a:pt x="111399" y="47233"/>
                  </a:lnTo>
                  <a:lnTo>
                    <a:pt x="109669" y="23643"/>
                  </a:lnTo>
                  <a:lnTo>
                    <a:pt x="107989" y="12739"/>
                  </a:lnTo>
                  <a:lnTo>
                    <a:pt x="104529" y="1835"/>
                  </a:lnTo>
                  <a:lnTo>
                    <a:pt x="102849" y="1835"/>
                  </a:lnTo>
                  <a:lnTo>
                    <a:pt x="101119" y="3616"/>
                  </a:lnTo>
                  <a:lnTo>
                    <a:pt x="101119" y="1835"/>
                  </a:lnTo>
                  <a:lnTo>
                    <a:pt x="977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1358125" y="5059375"/>
              <a:ext cx="58100" cy="63150"/>
            </a:xfrm>
            <a:custGeom>
              <a:pathLst>
                <a:path extrusionOk="0" h="120000" w="120000">
                  <a:moveTo>
                    <a:pt x="100843" y="9643"/>
                  </a:moveTo>
                  <a:lnTo>
                    <a:pt x="100843" y="30403"/>
                  </a:lnTo>
                  <a:lnTo>
                    <a:pt x="102547" y="52826"/>
                  </a:lnTo>
                  <a:lnTo>
                    <a:pt x="106058" y="75201"/>
                  </a:lnTo>
                  <a:lnTo>
                    <a:pt x="111273" y="96009"/>
                  </a:lnTo>
                  <a:lnTo>
                    <a:pt x="112977" y="97577"/>
                  </a:lnTo>
                  <a:lnTo>
                    <a:pt x="111273" y="97577"/>
                  </a:lnTo>
                  <a:lnTo>
                    <a:pt x="90413" y="99192"/>
                  </a:lnTo>
                  <a:lnTo>
                    <a:pt x="69552" y="102375"/>
                  </a:lnTo>
                  <a:lnTo>
                    <a:pt x="48691" y="103990"/>
                  </a:lnTo>
                  <a:lnTo>
                    <a:pt x="26075" y="107173"/>
                  </a:lnTo>
                  <a:lnTo>
                    <a:pt x="17401" y="63990"/>
                  </a:lnTo>
                  <a:lnTo>
                    <a:pt x="8674" y="20807"/>
                  </a:lnTo>
                  <a:lnTo>
                    <a:pt x="31290" y="19239"/>
                  </a:lnTo>
                  <a:lnTo>
                    <a:pt x="53907" y="17624"/>
                  </a:lnTo>
                  <a:lnTo>
                    <a:pt x="100843" y="9643"/>
                  </a:lnTo>
                  <a:close/>
                  <a:moveTo>
                    <a:pt x="100843" y="47"/>
                  </a:moveTo>
                  <a:lnTo>
                    <a:pt x="53907" y="8028"/>
                  </a:lnTo>
                  <a:lnTo>
                    <a:pt x="29535" y="9643"/>
                  </a:lnTo>
                  <a:lnTo>
                    <a:pt x="5215" y="14441"/>
                  </a:lnTo>
                  <a:lnTo>
                    <a:pt x="3459" y="16009"/>
                  </a:lnTo>
                  <a:lnTo>
                    <a:pt x="3459" y="17624"/>
                  </a:lnTo>
                  <a:lnTo>
                    <a:pt x="1755" y="17624"/>
                  </a:lnTo>
                  <a:lnTo>
                    <a:pt x="0" y="20807"/>
                  </a:lnTo>
                  <a:lnTo>
                    <a:pt x="1755" y="44798"/>
                  </a:lnTo>
                  <a:lnTo>
                    <a:pt x="5215" y="68788"/>
                  </a:lnTo>
                  <a:lnTo>
                    <a:pt x="12185" y="94394"/>
                  </a:lnTo>
                  <a:lnTo>
                    <a:pt x="19104" y="118384"/>
                  </a:lnTo>
                  <a:lnTo>
                    <a:pt x="20860" y="120000"/>
                  </a:lnTo>
                  <a:lnTo>
                    <a:pt x="24320" y="120000"/>
                  </a:lnTo>
                  <a:lnTo>
                    <a:pt x="27831" y="118384"/>
                  </a:lnTo>
                  <a:lnTo>
                    <a:pt x="27831" y="115201"/>
                  </a:lnTo>
                  <a:lnTo>
                    <a:pt x="27831" y="111971"/>
                  </a:lnTo>
                  <a:lnTo>
                    <a:pt x="48691" y="113586"/>
                  </a:lnTo>
                  <a:lnTo>
                    <a:pt x="71256" y="111971"/>
                  </a:lnTo>
                  <a:lnTo>
                    <a:pt x="92117" y="108788"/>
                  </a:lnTo>
                  <a:lnTo>
                    <a:pt x="112977" y="103990"/>
                  </a:lnTo>
                  <a:lnTo>
                    <a:pt x="114733" y="100807"/>
                  </a:lnTo>
                  <a:lnTo>
                    <a:pt x="112977" y="99192"/>
                  </a:lnTo>
                  <a:lnTo>
                    <a:pt x="118192" y="99192"/>
                  </a:lnTo>
                  <a:lnTo>
                    <a:pt x="118192" y="97577"/>
                  </a:lnTo>
                  <a:lnTo>
                    <a:pt x="119948" y="94394"/>
                  </a:lnTo>
                  <a:lnTo>
                    <a:pt x="118192" y="73586"/>
                  </a:lnTo>
                  <a:lnTo>
                    <a:pt x="114733" y="51211"/>
                  </a:lnTo>
                  <a:lnTo>
                    <a:pt x="109518" y="28836"/>
                  </a:lnTo>
                  <a:lnTo>
                    <a:pt x="104302" y="8028"/>
                  </a:lnTo>
                  <a:lnTo>
                    <a:pt x="106058" y="4845"/>
                  </a:lnTo>
                  <a:lnTo>
                    <a:pt x="106058" y="3230"/>
                  </a:lnTo>
                  <a:lnTo>
                    <a:pt x="104302" y="1615"/>
                  </a:lnTo>
                  <a:lnTo>
                    <a:pt x="100843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1262150" y="5100625"/>
              <a:ext cx="13499" cy="17700"/>
            </a:xfrm>
            <a:custGeom>
              <a:pathLst>
                <a:path extrusionOk="0" h="120000" w="120000">
                  <a:moveTo>
                    <a:pt x="67555" y="22881"/>
                  </a:moveTo>
                  <a:lnTo>
                    <a:pt x="60000" y="45762"/>
                  </a:lnTo>
                  <a:lnTo>
                    <a:pt x="45111" y="62881"/>
                  </a:lnTo>
                  <a:lnTo>
                    <a:pt x="30222" y="68474"/>
                  </a:lnTo>
                  <a:lnTo>
                    <a:pt x="30222" y="62881"/>
                  </a:lnTo>
                  <a:lnTo>
                    <a:pt x="30222" y="51355"/>
                  </a:lnTo>
                  <a:lnTo>
                    <a:pt x="45111" y="34237"/>
                  </a:lnTo>
                  <a:lnTo>
                    <a:pt x="52666" y="28644"/>
                  </a:lnTo>
                  <a:lnTo>
                    <a:pt x="67555" y="22881"/>
                  </a:lnTo>
                  <a:close/>
                  <a:moveTo>
                    <a:pt x="67555" y="0"/>
                  </a:moveTo>
                  <a:lnTo>
                    <a:pt x="37555" y="5762"/>
                  </a:lnTo>
                  <a:lnTo>
                    <a:pt x="15111" y="22881"/>
                  </a:lnTo>
                  <a:lnTo>
                    <a:pt x="7777" y="22881"/>
                  </a:lnTo>
                  <a:lnTo>
                    <a:pt x="7777" y="28644"/>
                  </a:lnTo>
                  <a:lnTo>
                    <a:pt x="7777" y="34237"/>
                  </a:lnTo>
                  <a:lnTo>
                    <a:pt x="222" y="57118"/>
                  </a:lnTo>
                  <a:lnTo>
                    <a:pt x="222" y="74237"/>
                  </a:lnTo>
                  <a:lnTo>
                    <a:pt x="22666" y="114237"/>
                  </a:lnTo>
                  <a:lnTo>
                    <a:pt x="22666" y="119830"/>
                  </a:lnTo>
                  <a:lnTo>
                    <a:pt x="37555" y="119830"/>
                  </a:lnTo>
                  <a:lnTo>
                    <a:pt x="45111" y="114237"/>
                  </a:lnTo>
                  <a:lnTo>
                    <a:pt x="45111" y="108474"/>
                  </a:lnTo>
                  <a:lnTo>
                    <a:pt x="37555" y="85593"/>
                  </a:lnTo>
                  <a:lnTo>
                    <a:pt x="52666" y="97118"/>
                  </a:lnTo>
                  <a:lnTo>
                    <a:pt x="67555" y="108474"/>
                  </a:lnTo>
                  <a:lnTo>
                    <a:pt x="82444" y="114237"/>
                  </a:lnTo>
                  <a:lnTo>
                    <a:pt x="104888" y="119830"/>
                  </a:lnTo>
                  <a:lnTo>
                    <a:pt x="112444" y="114237"/>
                  </a:lnTo>
                  <a:lnTo>
                    <a:pt x="120000" y="108474"/>
                  </a:lnTo>
                  <a:lnTo>
                    <a:pt x="120000" y="97118"/>
                  </a:lnTo>
                  <a:lnTo>
                    <a:pt x="104888" y="91355"/>
                  </a:lnTo>
                  <a:lnTo>
                    <a:pt x="82444" y="85593"/>
                  </a:lnTo>
                  <a:lnTo>
                    <a:pt x="67555" y="74237"/>
                  </a:lnTo>
                  <a:lnTo>
                    <a:pt x="90000" y="57118"/>
                  </a:lnTo>
                  <a:lnTo>
                    <a:pt x="104888" y="34237"/>
                  </a:lnTo>
                  <a:lnTo>
                    <a:pt x="104888" y="17118"/>
                  </a:lnTo>
                  <a:lnTo>
                    <a:pt x="97555" y="5762"/>
                  </a:lnTo>
                  <a:lnTo>
                    <a:pt x="824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1118225" y="5216775"/>
              <a:ext cx="57274" cy="55575"/>
            </a:xfrm>
            <a:custGeom>
              <a:pathLst>
                <a:path extrusionOk="0" h="120000" w="120000">
                  <a:moveTo>
                    <a:pt x="98786" y="10958"/>
                  </a:moveTo>
                  <a:lnTo>
                    <a:pt x="102295" y="30931"/>
                  </a:lnTo>
                  <a:lnTo>
                    <a:pt x="104076" y="50904"/>
                  </a:lnTo>
                  <a:lnTo>
                    <a:pt x="107586" y="74547"/>
                  </a:lnTo>
                  <a:lnTo>
                    <a:pt x="111147" y="98191"/>
                  </a:lnTo>
                  <a:lnTo>
                    <a:pt x="102295" y="98191"/>
                  </a:lnTo>
                  <a:lnTo>
                    <a:pt x="91715" y="99973"/>
                  </a:lnTo>
                  <a:lnTo>
                    <a:pt x="72335" y="101808"/>
                  </a:lnTo>
                  <a:lnTo>
                    <a:pt x="47664" y="105425"/>
                  </a:lnTo>
                  <a:lnTo>
                    <a:pt x="35303" y="109095"/>
                  </a:lnTo>
                  <a:lnTo>
                    <a:pt x="24722" y="112712"/>
                  </a:lnTo>
                  <a:lnTo>
                    <a:pt x="19432" y="87287"/>
                  </a:lnTo>
                  <a:lnTo>
                    <a:pt x="14142" y="63643"/>
                  </a:lnTo>
                  <a:lnTo>
                    <a:pt x="8852" y="43670"/>
                  </a:lnTo>
                  <a:lnTo>
                    <a:pt x="5342" y="23643"/>
                  </a:lnTo>
                  <a:lnTo>
                    <a:pt x="52955" y="18191"/>
                  </a:lnTo>
                  <a:lnTo>
                    <a:pt x="98786" y="10958"/>
                  </a:lnTo>
                  <a:close/>
                  <a:moveTo>
                    <a:pt x="98786" y="53"/>
                  </a:moveTo>
                  <a:lnTo>
                    <a:pt x="51174" y="5506"/>
                  </a:lnTo>
                  <a:lnTo>
                    <a:pt x="3561" y="14574"/>
                  </a:lnTo>
                  <a:lnTo>
                    <a:pt x="52" y="16410"/>
                  </a:lnTo>
                  <a:lnTo>
                    <a:pt x="52" y="20026"/>
                  </a:lnTo>
                  <a:lnTo>
                    <a:pt x="52" y="30931"/>
                  </a:lnTo>
                  <a:lnTo>
                    <a:pt x="52" y="41835"/>
                  </a:lnTo>
                  <a:lnTo>
                    <a:pt x="3561" y="65479"/>
                  </a:lnTo>
                  <a:lnTo>
                    <a:pt x="8852" y="90904"/>
                  </a:lnTo>
                  <a:lnTo>
                    <a:pt x="12361" y="105425"/>
                  </a:lnTo>
                  <a:lnTo>
                    <a:pt x="17651" y="118164"/>
                  </a:lnTo>
                  <a:lnTo>
                    <a:pt x="21213" y="120000"/>
                  </a:lnTo>
                  <a:lnTo>
                    <a:pt x="22941" y="118164"/>
                  </a:lnTo>
                  <a:lnTo>
                    <a:pt x="45883" y="118164"/>
                  </a:lnTo>
                  <a:lnTo>
                    <a:pt x="67044" y="114547"/>
                  </a:lnTo>
                  <a:lnTo>
                    <a:pt x="89986" y="110877"/>
                  </a:lnTo>
                  <a:lnTo>
                    <a:pt x="102295" y="109095"/>
                  </a:lnTo>
                  <a:lnTo>
                    <a:pt x="114657" y="105425"/>
                  </a:lnTo>
                  <a:lnTo>
                    <a:pt x="116438" y="107260"/>
                  </a:lnTo>
                  <a:lnTo>
                    <a:pt x="118166" y="107260"/>
                  </a:lnTo>
                  <a:lnTo>
                    <a:pt x="119947" y="105425"/>
                  </a:lnTo>
                  <a:lnTo>
                    <a:pt x="119947" y="103643"/>
                  </a:lnTo>
                  <a:lnTo>
                    <a:pt x="119947" y="92739"/>
                  </a:lnTo>
                  <a:lnTo>
                    <a:pt x="118166" y="80000"/>
                  </a:lnTo>
                  <a:lnTo>
                    <a:pt x="114657" y="56356"/>
                  </a:lnTo>
                  <a:lnTo>
                    <a:pt x="111147" y="29095"/>
                  </a:lnTo>
                  <a:lnTo>
                    <a:pt x="107586" y="14574"/>
                  </a:lnTo>
                  <a:lnTo>
                    <a:pt x="104076" y="1835"/>
                  </a:lnTo>
                  <a:lnTo>
                    <a:pt x="102295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1162000" y="5176375"/>
              <a:ext cx="12650" cy="18549"/>
            </a:xfrm>
            <a:custGeom>
              <a:pathLst>
                <a:path extrusionOk="0" h="120000" w="120000">
                  <a:moveTo>
                    <a:pt x="40079" y="161"/>
                  </a:moveTo>
                  <a:lnTo>
                    <a:pt x="16126" y="10997"/>
                  </a:lnTo>
                  <a:lnTo>
                    <a:pt x="8063" y="27331"/>
                  </a:lnTo>
                  <a:lnTo>
                    <a:pt x="8063" y="43665"/>
                  </a:lnTo>
                  <a:lnTo>
                    <a:pt x="23952" y="59999"/>
                  </a:lnTo>
                  <a:lnTo>
                    <a:pt x="47905" y="70835"/>
                  </a:lnTo>
                  <a:lnTo>
                    <a:pt x="79920" y="70835"/>
                  </a:lnTo>
                  <a:lnTo>
                    <a:pt x="79920" y="81832"/>
                  </a:lnTo>
                  <a:lnTo>
                    <a:pt x="71857" y="87169"/>
                  </a:lnTo>
                  <a:lnTo>
                    <a:pt x="55968" y="92668"/>
                  </a:lnTo>
                  <a:lnTo>
                    <a:pt x="23952" y="92668"/>
                  </a:lnTo>
                  <a:lnTo>
                    <a:pt x="16126" y="87169"/>
                  </a:lnTo>
                  <a:lnTo>
                    <a:pt x="0" y="92668"/>
                  </a:lnTo>
                  <a:lnTo>
                    <a:pt x="0" y="98167"/>
                  </a:lnTo>
                  <a:lnTo>
                    <a:pt x="0" y="103504"/>
                  </a:lnTo>
                  <a:lnTo>
                    <a:pt x="8063" y="109002"/>
                  </a:lnTo>
                  <a:lnTo>
                    <a:pt x="23952" y="114501"/>
                  </a:lnTo>
                  <a:lnTo>
                    <a:pt x="47905" y="119838"/>
                  </a:lnTo>
                  <a:lnTo>
                    <a:pt x="71857" y="114501"/>
                  </a:lnTo>
                  <a:lnTo>
                    <a:pt x="95810" y="109002"/>
                  </a:lnTo>
                  <a:lnTo>
                    <a:pt x="111936" y="98167"/>
                  </a:lnTo>
                  <a:lnTo>
                    <a:pt x="119762" y="81832"/>
                  </a:lnTo>
                  <a:lnTo>
                    <a:pt x="119762" y="65498"/>
                  </a:lnTo>
                  <a:lnTo>
                    <a:pt x="111936" y="54501"/>
                  </a:lnTo>
                  <a:lnTo>
                    <a:pt x="103873" y="49164"/>
                  </a:lnTo>
                  <a:lnTo>
                    <a:pt x="87984" y="43665"/>
                  </a:lnTo>
                  <a:lnTo>
                    <a:pt x="47905" y="43665"/>
                  </a:lnTo>
                  <a:lnTo>
                    <a:pt x="40079" y="32830"/>
                  </a:lnTo>
                  <a:lnTo>
                    <a:pt x="47905" y="27331"/>
                  </a:lnTo>
                  <a:lnTo>
                    <a:pt x="55968" y="21832"/>
                  </a:lnTo>
                  <a:lnTo>
                    <a:pt x="79920" y="16495"/>
                  </a:lnTo>
                  <a:lnTo>
                    <a:pt x="87984" y="16495"/>
                  </a:lnTo>
                  <a:lnTo>
                    <a:pt x="87984" y="10997"/>
                  </a:lnTo>
                  <a:lnTo>
                    <a:pt x="79920" y="5498"/>
                  </a:lnTo>
                  <a:lnTo>
                    <a:pt x="71857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1219225" y="5164600"/>
              <a:ext cx="16025" cy="22749"/>
            </a:xfrm>
            <a:custGeom>
              <a:pathLst>
                <a:path extrusionOk="0" h="120000" w="120000">
                  <a:moveTo>
                    <a:pt x="81996" y="31120"/>
                  </a:moveTo>
                  <a:lnTo>
                    <a:pt x="88361" y="35604"/>
                  </a:lnTo>
                  <a:lnTo>
                    <a:pt x="94726" y="44439"/>
                  </a:lnTo>
                  <a:lnTo>
                    <a:pt x="94726" y="66593"/>
                  </a:lnTo>
                  <a:lnTo>
                    <a:pt x="88361" y="75560"/>
                  </a:lnTo>
                  <a:lnTo>
                    <a:pt x="81996" y="84395"/>
                  </a:lnTo>
                  <a:lnTo>
                    <a:pt x="56911" y="93230"/>
                  </a:lnTo>
                  <a:lnTo>
                    <a:pt x="50546" y="97714"/>
                  </a:lnTo>
                  <a:lnTo>
                    <a:pt x="44180" y="53274"/>
                  </a:lnTo>
                  <a:lnTo>
                    <a:pt x="44180" y="31120"/>
                  </a:lnTo>
                  <a:close/>
                  <a:moveTo>
                    <a:pt x="31638" y="0"/>
                  </a:moveTo>
                  <a:lnTo>
                    <a:pt x="25273" y="13318"/>
                  </a:lnTo>
                  <a:lnTo>
                    <a:pt x="19095" y="22153"/>
                  </a:lnTo>
                  <a:lnTo>
                    <a:pt x="12730" y="48923"/>
                  </a:lnTo>
                  <a:lnTo>
                    <a:pt x="12730" y="75560"/>
                  </a:lnTo>
                  <a:lnTo>
                    <a:pt x="25273" y="102197"/>
                  </a:lnTo>
                  <a:lnTo>
                    <a:pt x="12730" y="102197"/>
                  </a:lnTo>
                  <a:lnTo>
                    <a:pt x="187" y="111032"/>
                  </a:lnTo>
                  <a:lnTo>
                    <a:pt x="6365" y="115516"/>
                  </a:lnTo>
                  <a:lnTo>
                    <a:pt x="12730" y="119868"/>
                  </a:lnTo>
                  <a:lnTo>
                    <a:pt x="44180" y="119868"/>
                  </a:lnTo>
                  <a:lnTo>
                    <a:pt x="75819" y="106549"/>
                  </a:lnTo>
                  <a:lnTo>
                    <a:pt x="100904" y="88879"/>
                  </a:lnTo>
                  <a:lnTo>
                    <a:pt x="113634" y="66593"/>
                  </a:lnTo>
                  <a:lnTo>
                    <a:pt x="119812" y="53274"/>
                  </a:lnTo>
                  <a:lnTo>
                    <a:pt x="113634" y="44439"/>
                  </a:lnTo>
                  <a:lnTo>
                    <a:pt x="100904" y="22153"/>
                  </a:lnTo>
                  <a:lnTo>
                    <a:pt x="88361" y="17802"/>
                  </a:lnTo>
                  <a:lnTo>
                    <a:pt x="69453" y="13318"/>
                  </a:lnTo>
                  <a:lnTo>
                    <a:pt x="44180" y="17802"/>
                  </a:lnTo>
                  <a:lnTo>
                    <a:pt x="38003" y="4483"/>
                  </a:lnTo>
                  <a:lnTo>
                    <a:pt x="31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1140100" y="5236975"/>
              <a:ext cx="16875" cy="18549"/>
            </a:xfrm>
            <a:custGeom>
              <a:pathLst>
                <a:path extrusionOk="0" h="120000" w="120000">
                  <a:moveTo>
                    <a:pt x="12088" y="161"/>
                  </a:moveTo>
                  <a:lnTo>
                    <a:pt x="177" y="5498"/>
                  </a:lnTo>
                  <a:lnTo>
                    <a:pt x="177" y="10997"/>
                  </a:lnTo>
                  <a:lnTo>
                    <a:pt x="6222" y="21832"/>
                  </a:lnTo>
                  <a:lnTo>
                    <a:pt x="18133" y="27331"/>
                  </a:lnTo>
                  <a:lnTo>
                    <a:pt x="54044" y="27331"/>
                  </a:lnTo>
                  <a:lnTo>
                    <a:pt x="12088" y="98167"/>
                  </a:lnTo>
                  <a:lnTo>
                    <a:pt x="12088" y="109002"/>
                  </a:lnTo>
                  <a:lnTo>
                    <a:pt x="18133" y="114501"/>
                  </a:lnTo>
                  <a:lnTo>
                    <a:pt x="24177" y="119838"/>
                  </a:lnTo>
                  <a:lnTo>
                    <a:pt x="36088" y="119838"/>
                  </a:lnTo>
                  <a:lnTo>
                    <a:pt x="89955" y="98167"/>
                  </a:lnTo>
                  <a:lnTo>
                    <a:pt x="107911" y="92668"/>
                  </a:lnTo>
                  <a:lnTo>
                    <a:pt x="119822" y="87169"/>
                  </a:lnTo>
                  <a:lnTo>
                    <a:pt x="119822" y="76334"/>
                  </a:lnTo>
                  <a:lnTo>
                    <a:pt x="119822" y="70835"/>
                  </a:lnTo>
                  <a:lnTo>
                    <a:pt x="107911" y="65498"/>
                  </a:lnTo>
                  <a:lnTo>
                    <a:pt x="101866" y="65498"/>
                  </a:lnTo>
                  <a:lnTo>
                    <a:pt x="83911" y="70835"/>
                  </a:lnTo>
                  <a:lnTo>
                    <a:pt x="60088" y="76334"/>
                  </a:lnTo>
                  <a:lnTo>
                    <a:pt x="96000" y="21832"/>
                  </a:lnTo>
                  <a:lnTo>
                    <a:pt x="101866" y="16495"/>
                  </a:lnTo>
                  <a:lnTo>
                    <a:pt x="96000" y="5498"/>
                  </a:lnTo>
                  <a:lnTo>
                    <a:pt x="89955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1197350" y="5143550"/>
              <a:ext cx="58100" cy="60624"/>
            </a:xfrm>
            <a:custGeom>
              <a:pathLst>
                <a:path extrusionOk="0" h="120000" w="120000">
                  <a:moveTo>
                    <a:pt x="99087" y="6680"/>
                  </a:moveTo>
                  <a:lnTo>
                    <a:pt x="104302" y="51661"/>
                  </a:lnTo>
                  <a:lnTo>
                    <a:pt x="109569" y="98325"/>
                  </a:lnTo>
                  <a:lnTo>
                    <a:pt x="86953" y="101641"/>
                  </a:lnTo>
                  <a:lnTo>
                    <a:pt x="66092" y="105006"/>
                  </a:lnTo>
                  <a:lnTo>
                    <a:pt x="45232" y="108321"/>
                  </a:lnTo>
                  <a:lnTo>
                    <a:pt x="24371" y="113319"/>
                  </a:lnTo>
                  <a:lnTo>
                    <a:pt x="24371" y="111637"/>
                  </a:lnTo>
                  <a:lnTo>
                    <a:pt x="22616" y="90012"/>
                  </a:lnTo>
                  <a:lnTo>
                    <a:pt x="19156" y="66655"/>
                  </a:lnTo>
                  <a:lnTo>
                    <a:pt x="13941" y="43348"/>
                  </a:lnTo>
                  <a:lnTo>
                    <a:pt x="6970" y="21674"/>
                  </a:lnTo>
                  <a:lnTo>
                    <a:pt x="53907" y="16676"/>
                  </a:lnTo>
                  <a:lnTo>
                    <a:pt x="76523" y="13360"/>
                  </a:lnTo>
                  <a:lnTo>
                    <a:pt x="99087" y="6680"/>
                  </a:lnTo>
                  <a:close/>
                  <a:moveTo>
                    <a:pt x="99087" y="0"/>
                  </a:moveTo>
                  <a:lnTo>
                    <a:pt x="76523" y="3364"/>
                  </a:lnTo>
                  <a:lnTo>
                    <a:pt x="52151" y="6680"/>
                  </a:lnTo>
                  <a:lnTo>
                    <a:pt x="3511" y="13360"/>
                  </a:lnTo>
                  <a:lnTo>
                    <a:pt x="1755" y="14993"/>
                  </a:lnTo>
                  <a:lnTo>
                    <a:pt x="0" y="16676"/>
                  </a:lnTo>
                  <a:lnTo>
                    <a:pt x="0" y="19991"/>
                  </a:lnTo>
                  <a:lnTo>
                    <a:pt x="1755" y="21674"/>
                  </a:lnTo>
                  <a:lnTo>
                    <a:pt x="3511" y="44981"/>
                  </a:lnTo>
                  <a:lnTo>
                    <a:pt x="6970" y="68338"/>
                  </a:lnTo>
                  <a:lnTo>
                    <a:pt x="12185" y="90012"/>
                  </a:lnTo>
                  <a:lnTo>
                    <a:pt x="17401" y="113319"/>
                  </a:lnTo>
                  <a:lnTo>
                    <a:pt x="17401" y="115002"/>
                  </a:lnTo>
                  <a:lnTo>
                    <a:pt x="22616" y="115002"/>
                  </a:lnTo>
                  <a:lnTo>
                    <a:pt x="24371" y="118317"/>
                  </a:lnTo>
                  <a:lnTo>
                    <a:pt x="26075" y="120000"/>
                  </a:lnTo>
                  <a:lnTo>
                    <a:pt x="46936" y="120000"/>
                  </a:lnTo>
                  <a:lnTo>
                    <a:pt x="67796" y="116635"/>
                  </a:lnTo>
                  <a:lnTo>
                    <a:pt x="90413" y="111637"/>
                  </a:lnTo>
                  <a:lnTo>
                    <a:pt x="109569" y="103323"/>
                  </a:lnTo>
                  <a:lnTo>
                    <a:pt x="109569" y="106639"/>
                  </a:lnTo>
                  <a:lnTo>
                    <a:pt x="111273" y="110004"/>
                  </a:lnTo>
                  <a:lnTo>
                    <a:pt x="114784" y="111637"/>
                  </a:lnTo>
                  <a:lnTo>
                    <a:pt x="118244" y="110004"/>
                  </a:lnTo>
                  <a:lnTo>
                    <a:pt x="120000" y="106639"/>
                  </a:lnTo>
                  <a:lnTo>
                    <a:pt x="118244" y="81649"/>
                  </a:lnTo>
                  <a:lnTo>
                    <a:pt x="116488" y="55026"/>
                  </a:lnTo>
                  <a:lnTo>
                    <a:pt x="113029" y="29987"/>
                  </a:lnTo>
                  <a:lnTo>
                    <a:pt x="106058" y="4997"/>
                  </a:lnTo>
                  <a:lnTo>
                    <a:pt x="104302" y="3364"/>
                  </a:lnTo>
                  <a:lnTo>
                    <a:pt x="102598" y="3364"/>
                  </a:lnTo>
                  <a:lnTo>
                    <a:pt x="102598" y="1682"/>
                  </a:lnTo>
                  <a:lnTo>
                    <a:pt x="990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1178825" y="5206675"/>
              <a:ext cx="58949" cy="57250"/>
            </a:xfrm>
            <a:custGeom>
              <a:pathLst>
                <a:path extrusionOk="0" h="120000" w="120000">
                  <a:moveTo>
                    <a:pt x="99389" y="15930"/>
                  </a:moveTo>
                  <a:lnTo>
                    <a:pt x="101119" y="31807"/>
                  </a:lnTo>
                  <a:lnTo>
                    <a:pt x="104529" y="49414"/>
                  </a:lnTo>
                  <a:lnTo>
                    <a:pt x="106259" y="72366"/>
                  </a:lnTo>
                  <a:lnTo>
                    <a:pt x="107989" y="82951"/>
                  </a:lnTo>
                  <a:lnTo>
                    <a:pt x="111399" y="95318"/>
                  </a:lnTo>
                  <a:lnTo>
                    <a:pt x="65139" y="100611"/>
                  </a:lnTo>
                  <a:lnTo>
                    <a:pt x="42849" y="104122"/>
                  </a:lnTo>
                  <a:lnTo>
                    <a:pt x="20610" y="111196"/>
                  </a:lnTo>
                  <a:lnTo>
                    <a:pt x="17150" y="88244"/>
                  </a:lnTo>
                  <a:lnTo>
                    <a:pt x="13740" y="65292"/>
                  </a:lnTo>
                  <a:lnTo>
                    <a:pt x="12010" y="42393"/>
                  </a:lnTo>
                  <a:lnTo>
                    <a:pt x="8600" y="30026"/>
                  </a:lnTo>
                  <a:lnTo>
                    <a:pt x="5190" y="19441"/>
                  </a:lnTo>
                  <a:lnTo>
                    <a:pt x="5190" y="19441"/>
                  </a:lnTo>
                  <a:lnTo>
                    <a:pt x="13740" y="21222"/>
                  </a:lnTo>
                  <a:lnTo>
                    <a:pt x="24020" y="21222"/>
                  </a:lnTo>
                  <a:lnTo>
                    <a:pt x="42849" y="19441"/>
                  </a:lnTo>
                  <a:lnTo>
                    <a:pt x="72010" y="17659"/>
                  </a:lnTo>
                  <a:lnTo>
                    <a:pt x="99389" y="15930"/>
                  </a:lnTo>
                  <a:close/>
                  <a:moveTo>
                    <a:pt x="101119" y="52"/>
                  </a:moveTo>
                  <a:lnTo>
                    <a:pt x="99389" y="1781"/>
                  </a:lnTo>
                  <a:lnTo>
                    <a:pt x="99389" y="5344"/>
                  </a:lnTo>
                  <a:lnTo>
                    <a:pt x="73689" y="7074"/>
                  </a:lnTo>
                  <a:lnTo>
                    <a:pt x="47989" y="8855"/>
                  </a:lnTo>
                  <a:lnTo>
                    <a:pt x="25750" y="10637"/>
                  </a:lnTo>
                  <a:lnTo>
                    <a:pt x="15470" y="12366"/>
                  </a:lnTo>
                  <a:lnTo>
                    <a:pt x="10330" y="15930"/>
                  </a:lnTo>
                  <a:lnTo>
                    <a:pt x="5190" y="19441"/>
                  </a:lnTo>
                  <a:lnTo>
                    <a:pt x="3460" y="19441"/>
                  </a:lnTo>
                  <a:lnTo>
                    <a:pt x="1730" y="26515"/>
                  </a:lnTo>
                  <a:lnTo>
                    <a:pt x="50" y="33537"/>
                  </a:lnTo>
                  <a:lnTo>
                    <a:pt x="1730" y="51196"/>
                  </a:lnTo>
                  <a:lnTo>
                    <a:pt x="5190" y="82951"/>
                  </a:lnTo>
                  <a:lnTo>
                    <a:pt x="6870" y="93537"/>
                  </a:lnTo>
                  <a:lnTo>
                    <a:pt x="8600" y="104122"/>
                  </a:lnTo>
                  <a:lnTo>
                    <a:pt x="8600" y="109414"/>
                  </a:lnTo>
                  <a:lnTo>
                    <a:pt x="12010" y="114707"/>
                  </a:lnTo>
                  <a:lnTo>
                    <a:pt x="15470" y="118218"/>
                  </a:lnTo>
                  <a:lnTo>
                    <a:pt x="18880" y="120000"/>
                  </a:lnTo>
                  <a:lnTo>
                    <a:pt x="22290" y="120000"/>
                  </a:lnTo>
                  <a:lnTo>
                    <a:pt x="22290" y="118218"/>
                  </a:lnTo>
                  <a:lnTo>
                    <a:pt x="22290" y="116489"/>
                  </a:lnTo>
                  <a:lnTo>
                    <a:pt x="44580" y="116489"/>
                  </a:lnTo>
                  <a:lnTo>
                    <a:pt x="66870" y="112925"/>
                  </a:lnTo>
                  <a:lnTo>
                    <a:pt x="111399" y="104122"/>
                  </a:lnTo>
                  <a:lnTo>
                    <a:pt x="116539" y="104122"/>
                  </a:lnTo>
                  <a:lnTo>
                    <a:pt x="118269" y="102340"/>
                  </a:lnTo>
                  <a:lnTo>
                    <a:pt x="119949" y="90026"/>
                  </a:lnTo>
                  <a:lnTo>
                    <a:pt x="118269" y="79441"/>
                  </a:lnTo>
                  <a:lnTo>
                    <a:pt x="113129" y="56489"/>
                  </a:lnTo>
                  <a:lnTo>
                    <a:pt x="109669" y="28244"/>
                  </a:lnTo>
                  <a:lnTo>
                    <a:pt x="107989" y="14148"/>
                  </a:lnTo>
                  <a:lnTo>
                    <a:pt x="104529" y="1781"/>
                  </a:lnTo>
                  <a:lnTo>
                    <a:pt x="10284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5" name="Shape 205"/>
          <p:cNvSpPr txBox="1"/>
          <p:nvPr>
            <p:ph type="ctrTitle"/>
          </p:nvPr>
        </p:nvSpPr>
        <p:spPr>
          <a:xfrm>
            <a:off x="2191050" y="2427150"/>
            <a:ext cx="4761899" cy="15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matic SC"/>
              <a:buNone/>
              <a:defRPr b="0" i="0" sz="7200" u="none" cap="none" strike="noStrik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algn="ctr">
              <a:spcBef>
                <a:spcPts val="0"/>
              </a:spcBef>
              <a:buClr>
                <a:srgbClr val="FFFFFF"/>
              </a:buClr>
              <a:buFont typeface="Amatic SC"/>
              <a:buNone/>
              <a:defRPr b="0" sz="72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algn="ctr">
              <a:spcBef>
                <a:spcPts val="0"/>
              </a:spcBef>
              <a:buClr>
                <a:srgbClr val="FFFFFF"/>
              </a:buClr>
              <a:buFont typeface="Amatic SC"/>
              <a:buNone/>
              <a:defRPr b="0" sz="72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algn="ctr">
              <a:spcBef>
                <a:spcPts val="0"/>
              </a:spcBef>
              <a:buClr>
                <a:srgbClr val="FFFFFF"/>
              </a:buClr>
              <a:buFont typeface="Amatic SC"/>
              <a:buNone/>
              <a:defRPr b="0" sz="72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algn="ctr">
              <a:spcBef>
                <a:spcPts val="0"/>
              </a:spcBef>
              <a:buClr>
                <a:srgbClr val="FFFFFF"/>
              </a:buClr>
              <a:buFont typeface="Amatic SC"/>
              <a:buNone/>
              <a:defRPr b="0" sz="72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algn="ctr">
              <a:spcBef>
                <a:spcPts val="0"/>
              </a:spcBef>
              <a:buClr>
                <a:srgbClr val="FFFFFF"/>
              </a:buClr>
              <a:buFont typeface="Amatic SC"/>
              <a:buNone/>
              <a:defRPr b="0" sz="72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algn="ctr">
              <a:spcBef>
                <a:spcPts val="0"/>
              </a:spcBef>
              <a:buClr>
                <a:srgbClr val="FFFFFF"/>
              </a:buClr>
              <a:buFont typeface="Amatic SC"/>
              <a:buNone/>
              <a:defRPr b="0" sz="72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algn="ctr">
              <a:spcBef>
                <a:spcPts val="0"/>
              </a:spcBef>
              <a:buClr>
                <a:srgbClr val="FFFFFF"/>
              </a:buClr>
              <a:buFont typeface="Amatic SC"/>
              <a:buNone/>
              <a:defRPr b="0" sz="72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algn="ctr">
              <a:spcBef>
                <a:spcPts val="0"/>
              </a:spcBef>
              <a:buClr>
                <a:srgbClr val="FFFFFF"/>
              </a:buClr>
              <a:buFont typeface="Amatic SC"/>
              <a:buNone/>
              <a:defRPr b="0" sz="72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592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Shape 1593"/>
          <p:cNvGrpSpPr/>
          <p:nvPr/>
        </p:nvGrpSpPr>
        <p:grpSpPr>
          <a:xfrm>
            <a:off x="1" y="3"/>
            <a:ext cx="9152064" cy="6864064"/>
            <a:chOff x="328725" y="238125"/>
            <a:chExt cx="3447625" cy="2585725"/>
          </a:xfrm>
        </p:grpSpPr>
        <p:sp>
          <p:nvSpPr>
            <p:cNvPr id="1594" name="Shape 1594"/>
            <p:cNvSpPr/>
            <p:nvPr/>
          </p:nvSpPr>
          <p:spPr>
            <a:xfrm>
              <a:off x="2397625" y="2721125"/>
              <a:ext cx="62299" cy="66524"/>
            </a:xfrm>
            <a:custGeom>
              <a:pathLst>
                <a:path extrusionOk="0" h="120000" w="120000">
                  <a:moveTo>
                    <a:pt x="90770" y="6087"/>
                  </a:moveTo>
                  <a:lnTo>
                    <a:pt x="110224" y="7621"/>
                  </a:lnTo>
                  <a:lnTo>
                    <a:pt x="111861" y="9154"/>
                  </a:lnTo>
                  <a:lnTo>
                    <a:pt x="113499" y="12175"/>
                  </a:lnTo>
                  <a:lnTo>
                    <a:pt x="113499" y="24306"/>
                  </a:lnTo>
                  <a:lnTo>
                    <a:pt x="113499" y="45591"/>
                  </a:lnTo>
                  <a:lnTo>
                    <a:pt x="111861" y="72919"/>
                  </a:lnTo>
                  <a:lnTo>
                    <a:pt x="110224" y="100248"/>
                  </a:lnTo>
                  <a:lnTo>
                    <a:pt x="108635" y="104802"/>
                  </a:lnTo>
                  <a:lnTo>
                    <a:pt x="108635" y="107824"/>
                  </a:lnTo>
                  <a:lnTo>
                    <a:pt x="106998" y="109357"/>
                  </a:lnTo>
                  <a:lnTo>
                    <a:pt x="102134" y="109357"/>
                  </a:lnTo>
                  <a:lnTo>
                    <a:pt x="79454" y="112378"/>
                  </a:lnTo>
                  <a:lnTo>
                    <a:pt x="35682" y="112378"/>
                  </a:lnTo>
                  <a:lnTo>
                    <a:pt x="24317" y="109357"/>
                  </a:lnTo>
                  <a:lnTo>
                    <a:pt x="19454" y="107824"/>
                  </a:lnTo>
                  <a:lnTo>
                    <a:pt x="16227" y="104802"/>
                  </a:lnTo>
                  <a:lnTo>
                    <a:pt x="11364" y="97226"/>
                  </a:lnTo>
                  <a:lnTo>
                    <a:pt x="9727" y="86583"/>
                  </a:lnTo>
                  <a:lnTo>
                    <a:pt x="6500" y="68365"/>
                  </a:lnTo>
                  <a:lnTo>
                    <a:pt x="4863" y="50146"/>
                  </a:lnTo>
                  <a:lnTo>
                    <a:pt x="6500" y="30394"/>
                  </a:lnTo>
                  <a:lnTo>
                    <a:pt x="9727" y="12175"/>
                  </a:lnTo>
                  <a:lnTo>
                    <a:pt x="11364" y="12175"/>
                  </a:lnTo>
                  <a:lnTo>
                    <a:pt x="12953" y="10642"/>
                  </a:lnTo>
                  <a:lnTo>
                    <a:pt x="42134" y="9154"/>
                  </a:lnTo>
                  <a:lnTo>
                    <a:pt x="72953" y="6087"/>
                  </a:lnTo>
                  <a:close/>
                  <a:moveTo>
                    <a:pt x="61589" y="45"/>
                  </a:moveTo>
                  <a:lnTo>
                    <a:pt x="6500" y="4599"/>
                  </a:lnTo>
                  <a:lnTo>
                    <a:pt x="4863" y="6087"/>
                  </a:lnTo>
                  <a:lnTo>
                    <a:pt x="3226" y="7621"/>
                  </a:lnTo>
                  <a:lnTo>
                    <a:pt x="3226" y="9154"/>
                  </a:lnTo>
                  <a:lnTo>
                    <a:pt x="4863" y="10642"/>
                  </a:lnTo>
                  <a:lnTo>
                    <a:pt x="6500" y="10642"/>
                  </a:lnTo>
                  <a:lnTo>
                    <a:pt x="3226" y="21285"/>
                  </a:lnTo>
                  <a:lnTo>
                    <a:pt x="1637" y="31927"/>
                  </a:lnTo>
                  <a:lnTo>
                    <a:pt x="0" y="54701"/>
                  </a:lnTo>
                  <a:lnTo>
                    <a:pt x="1637" y="79007"/>
                  </a:lnTo>
                  <a:lnTo>
                    <a:pt x="3226" y="94160"/>
                  </a:lnTo>
                  <a:lnTo>
                    <a:pt x="6500" y="100248"/>
                  </a:lnTo>
                  <a:lnTo>
                    <a:pt x="9727" y="107824"/>
                  </a:lnTo>
                  <a:lnTo>
                    <a:pt x="11364" y="110890"/>
                  </a:lnTo>
                  <a:lnTo>
                    <a:pt x="14590" y="113912"/>
                  </a:lnTo>
                  <a:lnTo>
                    <a:pt x="21091" y="116933"/>
                  </a:lnTo>
                  <a:lnTo>
                    <a:pt x="29181" y="118466"/>
                  </a:lnTo>
                  <a:lnTo>
                    <a:pt x="35682" y="118466"/>
                  </a:lnTo>
                  <a:lnTo>
                    <a:pt x="58362" y="120000"/>
                  </a:lnTo>
                  <a:lnTo>
                    <a:pt x="81043" y="118466"/>
                  </a:lnTo>
                  <a:lnTo>
                    <a:pt x="97271" y="118466"/>
                  </a:lnTo>
                  <a:lnTo>
                    <a:pt x="106998" y="116933"/>
                  </a:lnTo>
                  <a:lnTo>
                    <a:pt x="110224" y="115445"/>
                  </a:lnTo>
                  <a:lnTo>
                    <a:pt x="113499" y="113912"/>
                  </a:lnTo>
                  <a:lnTo>
                    <a:pt x="116725" y="106335"/>
                  </a:lnTo>
                  <a:lnTo>
                    <a:pt x="118362" y="97226"/>
                  </a:lnTo>
                  <a:lnTo>
                    <a:pt x="118362" y="80496"/>
                  </a:lnTo>
                  <a:lnTo>
                    <a:pt x="119951" y="42525"/>
                  </a:lnTo>
                  <a:lnTo>
                    <a:pt x="119951" y="4599"/>
                  </a:lnTo>
                  <a:lnTo>
                    <a:pt x="119951" y="3066"/>
                  </a:lnTo>
                  <a:lnTo>
                    <a:pt x="118362" y="1533"/>
                  </a:lnTo>
                  <a:lnTo>
                    <a:pt x="103772" y="45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Shape 1595"/>
            <p:cNvSpPr/>
            <p:nvPr/>
          </p:nvSpPr>
          <p:spPr>
            <a:xfrm>
              <a:off x="2424550" y="2739650"/>
              <a:ext cx="16850" cy="17700"/>
            </a:xfrm>
            <a:custGeom>
              <a:pathLst>
                <a:path extrusionOk="0" h="120000" w="120000">
                  <a:moveTo>
                    <a:pt x="30089" y="0"/>
                  </a:moveTo>
                  <a:lnTo>
                    <a:pt x="24035" y="17118"/>
                  </a:lnTo>
                  <a:lnTo>
                    <a:pt x="24035" y="34237"/>
                  </a:lnTo>
                  <a:lnTo>
                    <a:pt x="12106" y="34237"/>
                  </a:lnTo>
                  <a:lnTo>
                    <a:pt x="0" y="40000"/>
                  </a:lnTo>
                  <a:lnTo>
                    <a:pt x="0" y="51355"/>
                  </a:lnTo>
                  <a:lnTo>
                    <a:pt x="6053" y="57118"/>
                  </a:lnTo>
                  <a:lnTo>
                    <a:pt x="24035" y="57118"/>
                  </a:lnTo>
                  <a:lnTo>
                    <a:pt x="24035" y="85593"/>
                  </a:lnTo>
                  <a:lnTo>
                    <a:pt x="24035" y="114237"/>
                  </a:lnTo>
                  <a:lnTo>
                    <a:pt x="30089" y="119999"/>
                  </a:lnTo>
                  <a:lnTo>
                    <a:pt x="42017" y="119999"/>
                  </a:lnTo>
                  <a:lnTo>
                    <a:pt x="48071" y="114237"/>
                  </a:lnTo>
                  <a:lnTo>
                    <a:pt x="48071" y="85593"/>
                  </a:lnTo>
                  <a:lnTo>
                    <a:pt x="48071" y="51355"/>
                  </a:lnTo>
                  <a:lnTo>
                    <a:pt x="60000" y="51355"/>
                  </a:lnTo>
                  <a:lnTo>
                    <a:pt x="89910" y="57118"/>
                  </a:lnTo>
                  <a:lnTo>
                    <a:pt x="113946" y="57118"/>
                  </a:lnTo>
                  <a:lnTo>
                    <a:pt x="120000" y="51355"/>
                  </a:lnTo>
                  <a:lnTo>
                    <a:pt x="120000" y="45762"/>
                  </a:lnTo>
                  <a:lnTo>
                    <a:pt x="120000" y="34237"/>
                  </a:lnTo>
                  <a:lnTo>
                    <a:pt x="107893" y="28644"/>
                  </a:lnTo>
                  <a:lnTo>
                    <a:pt x="48071" y="28644"/>
                  </a:lnTo>
                  <a:lnTo>
                    <a:pt x="48071" y="11525"/>
                  </a:lnTo>
                  <a:lnTo>
                    <a:pt x="4201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Shape 1596"/>
            <p:cNvSpPr/>
            <p:nvPr/>
          </p:nvSpPr>
          <p:spPr>
            <a:xfrm>
              <a:off x="2276400" y="2759850"/>
              <a:ext cx="13499" cy="17700"/>
            </a:xfrm>
            <a:custGeom>
              <a:pathLst>
                <a:path extrusionOk="0" h="120000" w="120000">
                  <a:moveTo>
                    <a:pt x="90000" y="22881"/>
                  </a:moveTo>
                  <a:lnTo>
                    <a:pt x="90000" y="40000"/>
                  </a:lnTo>
                  <a:lnTo>
                    <a:pt x="90000" y="51525"/>
                  </a:lnTo>
                  <a:lnTo>
                    <a:pt x="75111" y="80000"/>
                  </a:lnTo>
                  <a:lnTo>
                    <a:pt x="60000" y="102881"/>
                  </a:lnTo>
                  <a:lnTo>
                    <a:pt x="45111" y="102881"/>
                  </a:lnTo>
                  <a:lnTo>
                    <a:pt x="37555" y="85762"/>
                  </a:lnTo>
                  <a:lnTo>
                    <a:pt x="30222" y="68644"/>
                  </a:lnTo>
                  <a:lnTo>
                    <a:pt x="30222" y="51525"/>
                  </a:lnTo>
                  <a:lnTo>
                    <a:pt x="45111" y="40000"/>
                  </a:lnTo>
                  <a:lnTo>
                    <a:pt x="82444" y="28644"/>
                  </a:lnTo>
                  <a:lnTo>
                    <a:pt x="75111" y="22881"/>
                  </a:lnTo>
                  <a:close/>
                  <a:moveTo>
                    <a:pt x="82444" y="169"/>
                  </a:moveTo>
                  <a:lnTo>
                    <a:pt x="60000" y="5762"/>
                  </a:lnTo>
                  <a:lnTo>
                    <a:pt x="45111" y="17288"/>
                  </a:lnTo>
                  <a:lnTo>
                    <a:pt x="30222" y="28644"/>
                  </a:lnTo>
                  <a:lnTo>
                    <a:pt x="15111" y="40000"/>
                  </a:lnTo>
                  <a:lnTo>
                    <a:pt x="222" y="57118"/>
                  </a:lnTo>
                  <a:lnTo>
                    <a:pt x="222" y="68644"/>
                  </a:lnTo>
                  <a:lnTo>
                    <a:pt x="15111" y="102881"/>
                  </a:lnTo>
                  <a:lnTo>
                    <a:pt x="30222" y="114237"/>
                  </a:lnTo>
                  <a:lnTo>
                    <a:pt x="45111" y="119999"/>
                  </a:lnTo>
                  <a:lnTo>
                    <a:pt x="60000" y="119999"/>
                  </a:lnTo>
                  <a:lnTo>
                    <a:pt x="82444" y="114237"/>
                  </a:lnTo>
                  <a:lnTo>
                    <a:pt x="97555" y="102881"/>
                  </a:lnTo>
                  <a:lnTo>
                    <a:pt x="104888" y="91355"/>
                  </a:lnTo>
                  <a:lnTo>
                    <a:pt x="112444" y="57118"/>
                  </a:lnTo>
                  <a:lnTo>
                    <a:pt x="120000" y="28644"/>
                  </a:lnTo>
                  <a:lnTo>
                    <a:pt x="112444" y="11525"/>
                  </a:lnTo>
                  <a:lnTo>
                    <a:pt x="97555" y="5762"/>
                  </a:lnTo>
                  <a:lnTo>
                    <a:pt x="82444" y="169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Shape 1597"/>
            <p:cNvSpPr/>
            <p:nvPr/>
          </p:nvSpPr>
          <p:spPr>
            <a:xfrm>
              <a:off x="1523075" y="2675675"/>
              <a:ext cx="67375" cy="38749"/>
            </a:xfrm>
            <a:custGeom>
              <a:pathLst>
                <a:path extrusionOk="0" h="120000" w="120000">
                  <a:moveTo>
                    <a:pt x="89988" y="10451"/>
                  </a:moveTo>
                  <a:lnTo>
                    <a:pt x="104994" y="13083"/>
                  </a:lnTo>
                  <a:lnTo>
                    <a:pt x="110961" y="18270"/>
                  </a:lnTo>
                  <a:lnTo>
                    <a:pt x="113988" y="23535"/>
                  </a:lnTo>
                  <a:lnTo>
                    <a:pt x="115458" y="33909"/>
                  </a:lnTo>
                  <a:lnTo>
                    <a:pt x="115458" y="44361"/>
                  </a:lnTo>
                  <a:lnTo>
                    <a:pt x="113988" y="67819"/>
                  </a:lnTo>
                  <a:lnTo>
                    <a:pt x="110961" y="86090"/>
                  </a:lnTo>
                  <a:lnTo>
                    <a:pt x="109491" y="96464"/>
                  </a:lnTo>
                  <a:lnTo>
                    <a:pt x="106463" y="101729"/>
                  </a:lnTo>
                  <a:lnTo>
                    <a:pt x="103480" y="104283"/>
                  </a:lnTo>
                  <a:lnTo>
                    <a:pt x="98983" y="106916"/>
                  </a:lnTo>
                  <a:lnTo>
                    <a:pt x="72000" y="112103"/>
                  </a:lnTo>
                  <a:lnTo>
                    <a:pt x="51027" y="112103"/>
                  </a:lnTo>
                  <a:lnTo>
                    <a:pt x="28541" y="109548"/>
                  </a:lnTo>
                  <a:lnTo>
                    <a:pt x="12022" y="106916"/>
                  </a:lnTo>
                  <a:lnTo>
                    <a:pt x="9038" y="106916"/>
                  </a:lnTo>
                  <a:lnTo>
                    <a:pt x="7525" y="104283"/>
                  </a:lnTo>
                  <a:lnTo>
                    <a:pt x="6055" y="96464"/>
                  </a:lnTo>
                  <a:lnTo>
                    <a:pt x="4541" y="80825"/>
                  </a:lnTo>
                  <a:lnTo>
                    <a:pt x="6055" y="46993"/>
                  </a:lnTo>
                  <a:lnTo>
                    <a:pt x="7525" y="13083"/>
                  </a:lnTo>
                  <a:lnTo>
                    <a:pt x="24044" y="15716"/>
                  </a:lnTo>
                  <a:lnTo>
                    <a:pt x="40519" y="13083"/>
                  </a:lnTo>
                  <a:lnTo>
                    <a:pt x="73513" y="10451"/>
                  </a:lnTo>
                  <a:close/>
                  <a:moveTo>
                    <a:pt x="79480" y="77"/>
                  </a:moveTo>
                  <a:lnTo>
                    <a:pt x="55525" y="2632"/>
                  </a:lnTo>
                  <a:lnTo>
                    <a:pt x="30011" y="5264"/>
                  </a:lnTo>
                  <a:lnTo>
                    <a:pt x="18033" y="5264"/>
                  </a:lnTo>
                  <a:lnTo>
                    <a:pt x="7525" y="2632"/>
                  </a:lnTo>
                  <a:lnTo>
                    <a:pt x="3027" y="2632"/>
                  </a:lnTo>
                  <a:lnTo>
                    <a:pt x="3027" y="7896"/>
                  </a:lnTo>
                  <a:lnTo>
                    <a:pt x="3027" y="10451"/>
                  </a:lnTo>
                  <a:lnTo>
                    <a:pt x="1558" y="36541"/>
                  </a:lnTo>
                  <a:lnTo>
                    <a:pt x="44" y="70451"/>
                  </a:lnTo>
                  <a:lnTo>
                    <a:pt x="44" y="88645"/>
                  </a:lnTo>
                  <a:lnTo>
                    <a:pt x="1558" y="101729"/>
                  </a:lnTo>
                  <a:lnTo>
                    <a:pt x="3027" y="112103"/>
                  </a:lnTo>
                  <a:lnTo>
                    <a:pt x="6055" y="114735"/>
                  </a:lnTo>
                  <a:lnTo>
                    <a:pt x="7525" y="117367"/>
                  </a:lnTo>
                  <a:lnTo>
                    <a:pt x="34508" y="119922"/>
                  </a:lnTo>
                  <a:lnTo>
                    <a:pt x="60022" y="119922"/>
                  </a:lnTo>
                  <a:lnTo>
                    <a:pt x="85491" y="117367"/>
                  </a:lnTo>
                  <a:lnTo>
                    <a:pt x="110961" y="112103"/>
                  </a:lnTo>
                  <a:lnTo>
                    <a:pt x="112474" y="109548"/>
                  </a:lnTo>
                  <a:lnTo>
                    <a:pt x="112474" y="106916"/>
                  </a:lnTo>
                  <a:lnTo>
                    <a:pt x="116972" y="78270"/>
                  </a:lnTo>
                  <a:lnTo>
                    <a:pt x="118486" y="62632"/>
                  </a:lnTo>
                  <a:lnTo>
                    <a:pt x="119955" y="46993"/>
                  </a:lnTo>
                  <a:lnTo>
                    <a:pt x="119955" y="31354"/>
                  </a:lnTo>
                  <a:lnTo>
                    <a:pt x="116972" y="20903"/>
                  </a:lnTo>
                  <a:lnTo>
                    <a:pt x="115458" y="13083"/>
                  </a:lnTo>
                  <a:lnTo>
                    <a:pt x="112474" y="10451"/>
                  </a:lnTo>
                  <a:lnTo>
                    <a:pt x="107977" y="5264"/>
                  </a:lnTo>
                  <a:lnTo>
                    <a:pt x="103480" y="2632"/>
                  </a:lnTo>
                  <a:lnTo>
                    <a:pt x="91502" y="77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Shape 1598"/>
            <p:cNvSpPr/>
            <p:nvPr/>
          </p:nvSpPr>
          <p:spPr>
            <a:xfrm>
              <a:off x="2347950" y="2750600"/>
              <a:ext cx="16025" cy="4224"/>
            </a:xfrm>
            <a:custGeom>
              <a:pathLst>
                <a:path extrusionOk="0" h="120000" w="120000">
                  <a:moveTo>
                    <a:pt x="6365" y="0"/>
                  </a:moveTo>
                  <a:lnTo>
                    <a:pt x="187" y="24142"/>
                  </a:lnTo>
                  <a:lnTo>
                    <a:pt x="187" y="71715"/>
                  </a:lnTo>
                  <a:lnTo>
                    <a:pt x="25273" y="95857"/>
                  </a:lnTo>
                  <a:lnTo>
                    <a:pt x="50546" y="120000"/>
                  </a:lnTo>
                  <a:lnTo>
                    <a:pt x="107269" y="120000"/>
                  </a:lnTo>
                  <a:lnTo>
                    <a:pt x="113634" y="95857"/>
                  </a:lnTo>
                  <a:lnTo>
                    <a:pt x="119812" y="71715"/>
                  </a:lnTo>
                  <a:lnTo>
                    <a:pt x="119812" y="47573"/>
                  </a:lnTo>
                  <a:lnTo>
                    <a:pt x="113634" y="24142"/>
                  </a:lnTo>
                  <a:lnTo>
                    <a:pt x="8836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Shape 1599"/>
            <p:cNvSpPr/>
            <p:nvPr/>
          </p:nvSpPr>
          <p:spPr>
            <a:xfrm>
              <a:off x="2319325" y="2720300"/>
              <a:ext cx="69899" cy="66500"/>
            </a:xfrm>
            <a:custGeom>
              <a:pathLst>
                <a:path extrusionOk="0" h="120000" w="120000">
                  <a:moveTo>
                    <a:pt x="18841" y="0"/>
                  </a:moveTo>
                  <a:lnTo>
                    <a:pt x="8712" y="3022"/>
                  </a:lnTo>
                  <a:lnTo>
                    <a:pt x="4377" y="4556"/>
                  </a:lnTo>
                  <a:lnTo>
                    <a:pt x="1502" y="7578"/>
                  </a:lnTo>
                  <a:lnTo>
                    <a:pt x="42" y="10646"/>
                  </a:lnTo>
                  <a:lnTo>
                    <a:pt x="1502" y="12135"/>
                  </a:lnTo>
                  <a:lnTo>
                    <a:pt x="4377" y="12135"/>
                  </a:lnTo>
                  <a:lnTo>
                    <a:pt x="5836" y="10646"/>
                  </a:lnTo>
                  <a:lnTo>
                    <a:pt x="8712" y="9112"/>
                  </a:lnTo>
                  <a:lnTo>
                    <a:pt x="13047" y="7578"/>
                  </a:lnTo>
                  <a:lnTo>
                    <a:pt x="23175" y="6090"/>
                  </a:lnTo>
                  <a:lnTo>
                    <a:pt x="41931" y="7578"/>
                  </a:lnTo>
                  <a:lnTo>
                    <a:pt x="82403" y="9112"/>
                  </a:lnTo>
                  <a:lnTo>
                    <a:pt x="96866" y="10646"/>
                  </a:lnTo>
                  <a:lnTo>
                    <a:pt x="102618" y="12135"/>
                  </a:lnTo>
                  <a:lnTo>
                    <a:pt x="108412" y="15203"/>
                  </a:lnTo>
                  <a:lnTo>
                    <a:pt x="111287" y="16691"/>
                  </a:lnTo>
                  <a:lnTo>
                    <a:pt x="112746" y="19759"/>
                  </a:lnTo>
                  <a:lnTo>
                    <a:pt x="114206" y="27338"/>
                  </a:lnTo>
                  <a:lnTo>
                    <a:pt x="112746" y="41007"/>
                  </a:lnTo>
                  <a:lnTo>
                    <a:pt x="114206" y="69879"/>
                  </a:lnTo>
                  <a:lnTo>
                    <a:pt x="112746" y="98751"/>
                  </a:lnTo>
                  <a:lnTo>
                    <a:pt x="111287" y="109353"/>
                  </a:lnTo>
                  <a:lnTo>
                    <a:pt x="111287" y="110887"/>
                  </a:lnTo>
                  <a:lnTo>
                    <a:pt x="108412" y="110887"/>
                  </a:lnTo>
                  <a:lnTo>
                    <a:pt x="104077" y="112421"/>
                  </a:lnTo>
                  <a:lnTo>
                    <a:pt x="92532" y="112421"/>
                  </a:lnTo>
                  <a:lnTo>
                    <a:pt x="62188" y="110887"/>
                  </a:lnTo>
                  <a:lnTo>
                    <a:pt x="49184" y="112421"/>
                  </a:lnTo>
                  <a:lnTo>
                    <a:pt x="36180" y="113909"/>
                  </a:lnTo>
                  <a:lnTo>
                    <a:pt x="30386" y="113909"/>
                  </a:lnTo>
                  <a:lnTo>
                    <a:pt x="24592" y="110887"/>
                  </a:lnTo>
                  <a:lnTo>
                    <a:pt x="20257" y="107864"/>
                  </a:lnTo>
                  <a:lnTo>
                    <a:pt x="17381" y="101774"/>
                  </a:lnTo>
                  <a:lnTo>
                    <a:pt x="14506" y="91127"/>
                  </a:lnTo>
                  <a:lnTo>
                    <a:pt x="13047" y="80526"/>
                  </a:lnTo>
                  <a:lnTo>
                    <a:pt x="13047" y="56210"/>
                  </a:lnTo>
                  <a:lnTo>
                    <a:pt x="13047" y="34917"/>
                  </a:lnTo>
                  <a:lnTo>
                    <a:pt x="14506" y="13669"/>
                  </a:lnTo>
                  <a:lnTo>
                    <a:pt x="13047" y="12135"/>
                  </a:lnTo>
                  <a:lnTo>
                    <a:pt x="13047" y="10646"/>
                  </a:lnTo>
                  <a:lnTo>
                    <a:pt x="11587" y="10646"/>
                  </a:lnTo>
                  <a:lnTo>
                    <a:pt x="10171" y="12135"/>
                  </a:lnTo>
                  <a:lnTo>
                    <a:pt x="8712" y="22781"/>
                  </a:lnTo>
                  <a:lnTo>
                    <a:pt x="7253" y="34917"/>
                  </a:lnTo>
                  <a:lnTo>
                    <a:pt x="7253" y="56210"/>
                  </a:lnTo>
                  <a:lnTo>
                    <a:pt x="8712" y="83548"/>
                  </a:lnTo>
                  <a:lnTo>
                    <a:pt x="10171" y="95684"/>
                  </a:lnTo>
                  <a:lnTo>
                    <a:pt x="11587" y="103308"/>
                  </a:lnTo>
                  <a:lnTo>
                    <a:pt x="13047" y="107864"/>
                  </a:lnTo>
                  <a:lnTo>
                    <a:pt x="15922" y="112421"/>
                  </a:lnTo>
                  <a:lnTo>
                    <a:pt x="20257" y="115443"/>
                  </a:lnTo>
                  <a:lnTo>
                    <a:pt x="23175" y="116977"/>
                  </a:lnTo>
                  <a:lnTo>
                    <a:pt x="27510" y="118466"/>
                  </a:lnTo>
                  <a:lnTo>
                    <a:pt x="36180" y="120000"/>
                  </a:lnTo>
                  <a:lnTo>
                    <a:pt x="46266" y="118466"/>
                  </a:lnTo>
                  <a:lnTo>
                    <a:pt x="98283" y="118466"/>
                  </a:lnTo>
                  <a:lnTo>
                    <a:pt x="115622" y="116977"/>
                  </a:lnTo>
                  <a:lnTo>
                    <a:pt x="117081" y="115443"/>
                  </a:lnTo>
                  <a:lnTo>
                    <a:pt x="117081" y="113909"/>
                  </a:lnTo>
                  <a:lnTo>
                    <a:pt x="118540" y="92661"/>
                  </a:lnTo>
                  <a:lnTo>
                    <a:pt x="119957" y="72902"/>
                  </a:lnTo>
                  <a:lnTo>
                    <a:pt x="118540" y="31894"/>
                  </a:lnTo>
                  <a:lnTo>
                    <a:pt x="118540" y="19759"/>
                  </a:lnTo>
                  <a:lnTo>
                    <a:pt x="117081" y="16691"/>
                  </a:lnTo>
                  <a:lnTo>
                    <a:pt x="114206" y="12135"/>
                  </a:lnTo>
                  <a:lnTo>
                    <a:pt x="111287" y="10646"/>
                  </a:lnTo>
                  <a:lnTo>
                    <a:pt x="108412" y="7578"/>
                  </a:lnTo>
                  <a:lnTo>
                    <a:pt x="96866" y="4556"/>
                  </a:lnTo>
                  <a:lnTo>
                    <a:pt x="82403" y="3022"/>
                  </a:lnTo>
                  <a:lnTo>
                    <a:pt x="67939" y="3022"/>
                  </a:lnTo>
                  <a:lnTo>
                    <a:pt x="39055" y="1533"/>
                  </a:lnTo>
                  <a:lnTo>
                    <a:pt x="2892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Shape 1600"/>
            <p:cNvSpPr/>
            <p:nvPr/>
          </p:nvSpPr>
          <p:spPr>
            <a:xfrm>
              <a:off x="2128275" y="2674000"/>
              <a:ext cx="67350" cy="42100"/>
            </a:xfrm>
            <a:custGeom>
              <a:pathLst>
                <a:path extrusionOk="0" h="120000" w="120000">
                  <a:moveTo>
                    <a:pt x="31492" y="9619"/>
                  </a:moveTo>
                  <a:lnTo>
                    <a:pt x="43518" y="14394"/>
                  </a:lnTo>
                  <a:lnTo>
                    <a:pt x="53986" y="14394"/>
                  </a:lnTo>
                  <a:lnTo>
                    <a:pt x="84008" y="16817"/>
                  </a:lnTo>
                  <a:lnTo>
                    <a:pt x="98975" y="16817"/>
                  </a:lnTo>
                  <a:lnTo>
                    <a:pt x="113986" y="14394"/>
                  </a:lnTo>
                  <a:lnTo>
                    <a:pt x="113986" y="14394"/>
                  </a:lnTo>
                  <a:lnTo>
                    <a:pt x="111002" y="50380"/>
                  </a:lnTo>
                  <a:lnTo>
                    <a:pt x="111002" y="84014"/>
                  </a:lnTo>
                  <a:lnTo>
                    <a:pt x="109487" y="93562"/>
                  </a:lnTo>
                  <a:lnTo>
                    <a:pt x="109487" y="100760"/>
                  </a:lnTo>
                  <a:lnTo>
                    <a:pt x="104988" y="105605"/>
                  </a:lnTo>
                  <a:lnTo>
                    <a:pt x="100489" y="105605"/>
                  </a:lnTo>
                  <a:lnTo>
                    <a:pt x="71982" y="107957"/>
                  </a:lnTo>
                  <a:lnTo>
                    <a:pt x="58485" y="107957"/>
                  </a:lnTo>
                  <a:lnTo>
                    <a:pt x="39020" y="110380"/>
                  </a:lnTo>
                  <a:lnTo>
                    <a:pt x="28507" y="107957"/>
                  </a:lnTo>
                  <a:lnTo>
                    <a:pt x="19510" y="107957"/>
                  </a:lnTo>
                  <a:lnTo>
                    <a:pt x="13496" y="103182"/>
                  </a:lnTo>
                  <a:lnTo>
                    <a:pt x="12026" y="100760"/>
                  </a:lnTo>
                  <a:lnTo>
                    <a:pt x="10512" y="98408"/>
                  </a:lnTo>
                  <a:lnTo>
                    <a:pt x="8997" y="43182"/>
                  </a:lnTo>
                  <a:lnTo>
                    <a:pt x="8997" y="21591"/>
                  </a:lnTo>
                  <a:lnTo>
                    <a:pt x="8997" y="16817"/>
                  </a:lnTo>
                  <a:lnTo>
                    <a:pt x="7527" y="19239"/>
                  </a:lnTo>
                  <a:lnTo>
                    <a:pt x="6013" y="16817"/>
                  </a:lnTo>
                  <a:lnTo>
                    <a:pt x="7527" y="16817"/>
                  </a:lnTo>
                  <a:lnTo>
                    <a:pt x="7527" y="14394"/>
                  </a:lnTo>
                  <a:lnTo>
                    <a:pt x="7527" y="12042"/>
                  </a:lnTo>
                  <a:lnTo>
                    <a:pt x="19510" y="9619"/>
                  </a:lnTo>
                  <a:close/>
                  <a:moveTo>
                    <a:pt x="12026" y="0"/>
                  </a:moveTo>
                  <a:lnTo>
                    <a:pt x="6013" y="2422"/>
                  </a:lnTo>
                  <a:lnTo>
                    <a:pt x="1514" y="4845"/>
                  </a:lnTo>
                  <a:lnTo>
                    <a:pt x="0" y="7197"/>
                  </a:lnTo>
                  <a:lnTo>
                    <a:pt x="0" y="12042"/>
                  </a:lnTo>
                  <a:lnTo>
                    <a:pt x="1514" y="14394"/>
                  </a:lnTo>
                  <a:lnTo>
                    <a:pt x="4498" y="14394"/>
                  </a:lnTo>
                  <a:lnTo>
                    <a:pt x="3028" y="24014"/>
                  </a:lnTo>
                  <a:lnTo>
                    <a:pt x="3028" y="33634"/>
                  </a:lnTo>
                  <a:lnTo>
                    <a:pt x="3028" y="71971"/>
                  </a:lnTo>
                  <a:lnTo>
                    <a:pt x="4498" y="107957"/>
                  </a:lnTo>
                  <a:lnTo>
                    <a:pt x="6013" y="110380"/>
                  </a:lnTo>
                  <a:lnTo>
                    <a:pt x="7527" y="112802"/>
                  </a:lnTo>
                  <a:lnTo>
                    <a:pt x="19510" y="117577"/>
                  </a:lnTo>
                  <a:lnTo>
                    <a:pt x="31492" y="120000"/>
                  </a:lnTo>
                  <a:lnTo>
                    <a:pt x="94476" y="120000"/>
                  </a:lnTo>
                  <a:lnTo>
                    <a:pt x="106503" y="117577"/>
                  </a:lnTo>
                  <a:lnTo>
                    <a:pt x="111002" y="115154"/>
                  </a:lnTo>
                  <a:lnTo>
                    <a:pt x="113986" y="110380"/>
                  </a:lnTo>
                  <a:lnTo>
                    <a:pt x="115501" y="105605"/>
                  </a:lnTo>
                  <a:lnTo>
                    <a:pt x="116971" y="98408"/>
                  </a:lnTo>
                  <a:lnTo>
                    <a:pt x="116971" y="55225"/>
                  </a:lnTo>
                  <a:lnTo>
                    <a:pt x="118485" y="33634"/>
                  </a:lnTo>
                  <a:lnTo>
                    <a:pt x="120000" y="12042"/>
                  </a:lnTo>
                  <a:lnTo>
                    <a:pt x="118485" y="7197"/>
                  </a:lnTo>
                  <a:lnTo>
                    <a:pt x="115501" y="4845"/>
                  </a:lnTo>
                  <a:lnTo>
                    <a:pt x="98975" y="7197"/>
                  </a:lnTo>
                  <a:lnTo>
                    <a:pt x="80979" y="7197"/>
                  </a:lnTo>
                  <a:lnTo>
                    <a:pt x="43518" y="2422"/>
                  </a:lnTo>
                  <a:lnTo>
                    <a:pt x="2249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Shape 1601"/>
            <p:cNvSpPr/>
            <p:nvPr/>
          </p:nvSpPr>
          <p:spPr>
            <a:xfrm>
              <a:off x="2107225" y="2721125"/>
              <a:ext cx="60624" cy="64850"/>
            </a:xfrm>
            <a:custGeom>
              <a:pathLst>
                <a:path extrusionOk="0" h="120000" w="120000">
                  <a:moveTo>
                    <a:pt x="51661" y="46"/>
                  </a:moveTo>
                  <a:lnTo>
                    <a:pt x="31670" y="1572"/>
                  </a:lnTo>
                  <a:lnTo>
                    <a:pt x="18358" y="3145"/>
                  </a:lnTo>
                  <a:lnTo>
                    <a:pt x="13360" y="4718"/>
                  </a:lnTo>
                  <a:lnTo>
                    <a:pt x="6680" y="7818"/>
                  </a:lnTo>
                  <a:lnTo>
                    <a:pt x="5047" y="12490"/>
                  </a:lnTo>
                  <a:lnTo>
                    <a:pt x="3364" y="17162"/>
                  </a:lnTo>
                  <a:lnTo>
                    <a:pt x="3364" y="28080"/>
                  </a:lnTo>
                  <a:lnTo>
                    <a:pt x="1682" y="84148"/>
                  </a:lnTo>
                  <a:lnTo>
                    <a:pt x="49" y="98164"/>
                  </a:lnTo>
                  <a:lnTo>
                    <a:pt x="1682" y="105936"/>
                  </a:lnTo>
                  <a:lnTo>
                    <a:pt x="3364" y="109082"/>
                  </a:lnTo>
                  <a:lnTo>
                    <a:pt x="5047" y="110609"/>
                  </a:lnTo>
                  <a:lnTo>
                    <a:pt x="6680" y="110609"/>
                  </a:lnTo>
                  <a:lnTo>
                    <a:pt x="6680" y="109082"/>
                  </a:lnTo>
                  <a:lnTo>
                    <a:pt x="6680" y="104410"/>
                  </a:lnTo>
                  <a:lnTo>
                    <a:pt x="6680" y="96592"/>
                  </a:lnTo>
                  <a:lnTo>
                    <a:pt x="8362" y="84148"/>
                  </a:lnTo>
                  <a:lnTo>
                    <a:pt x="10045" y="38951"/>
                  </a:lnTo>
                  <a:lnTo>
                    <a:pt x="10045" y="24934"/>
                  </a:lnTo>
                  <a:lnTo>
                    <a:pt x="11678" y="17162"/>
                  </a:lnTo>
                  <a:lnTo>
                    <a:pt x="13360" y="14063"/>
                  </a:lnTo>
                  <a:lnTo>
                    <a:pt x="16676" y="10917"/>
                  </a:lnTo>
                  <a:lnTo>
                    <a:pt x="26672" y="7818"/>
                  </a:lnTo>
                  <a:lnTo>
                    <a:pt x="38350" y="6245"/>
                  </a:lnTo>
                  <a:lnTo>
                    <a:pt x="56659" y="6245"/>
                  </a:lnTo>
                  <a:lnTo>
                    <a:pt x="76651" y="7818"/>
                  </a:lnTo>
                  <a:lnTo>
                    <a:pt x="95010" y="9390"/>
                  </a:lnTo>
                  <a:lnTo>
                    <a:pt x="113319" y="14063"/>
                  </a:lnTo>
                  <a:lnTo>
                    <a:pt x="111637" y="31179"/>
                  </a:lnTo>
                  <a:lnTo>
                    <a:pt x="113319" y="48296"/>
                  </a:lnTo>
                  <a:lnTo>
                    <a:pt x="110004" y="76376"/>
                  </a:lnTo>
                  <a:lnTo>
                    <a:pt x="108321" y="105936"/>
                  </a:lnTo>
                  <a:lnTo>
                    <a:pt x="93327" y="109082"/>
                  </a:lnTo>
                  <a:lnTo>
                    <a:pt x="76651" y="109082"/>
                  </a:lnTo>
                  <a:lnTo>
                    <a:pt x="45030" y="105936"/>
                  </a:lnTo>
                  <a:lnTo>
                    <a:pt x="21674" y="105936"/>
                  </a:lnTo>
                  <a:lnTo>
                    <a:pt x="11678" y="109082"/>
                  </a:lnTo>
                  <a:lnTo>
                    <a:pt x="6680" y="110609"/>
                  </a:lnTo>
                  <a:lnTo>
                    <a:pt x="3364" y="115281"/>
                  </a:lnTo>
                  <a:lnTo>
                    <a:pt x="3364" y="116854"/>
                  </a:lnTo>
                  <a:lnTo>
                    <a:pt x="8362" y="116854"/>
                  </a:lnTo>
                  <a:lnTo>
                    <a:pt x="15043" y="115281"/>
                  </a:lnTo>
                  <a:lnTo>
                    <a:pt x="25039" y="113754"/>
                  </a:lnTo>
                  <a:lnTo>
                    <a:pt x="40032" y="113754"/>
                  </a:lnTo>
                  <a:lnTo>
                    <a:pt x="55026" y="115281"/>
                  </a:lnTo>
                  <a:lnTo>
                    <a:pt x="81649" y="116854"/>
                  </a:lnTo>
                  <a:lnTo>
                    <a:pt x="95010" y="116854"/>
                  </a:lnTo>
                  <a:lnTo>
                    <a:pt x="108321" y="113754"/>
                  </a:lnTo>
                  <a:lnTo>
                    <a:pt x="108321" y="116854"/>
                  </a:lnTo>
                  <a:lnTo>
                    <a:pt x="110004" y="118427"/>
                  </a:lnTo>
                  <a:lnTo>
                    <a:pt x="111637" y="119953"/>
                  </a:lnTo>
                  <a:lnTo>
                    <a:pt x="113319" y="119953"/>
                  </a:lnTo>
                  <a:lnTo>
                    <a:pt x="115002" y="118427"/>
                  </a:lnTo>
                  <a:lnTo>
                    <a:pt x="116635" y="109082"/>
                  </a:lnTo>
                  <a:lnTo>
                    <a:pt x="116635" y="99737"/>
                  </a:lnTo>
                  <a:lnTo>
                    <a:pt x="118317" y="81048"/>
                  </a:lnTo>
                  <a:lnTo>
                    <a:pt x="118317" y="63885"/>
                  </a:lnTo>
                  <a:lnTo>
                    <a:pt x="120000" y="45196"/>
                  </a:lnTo>
                  <a:lnTo>
                    <a:pt x="118317" y="20262"/>
                  </a:lnTo>
                  <a:lnTo>
                    <a:pt x="118317" y="14063"/>
                  </a:lnTo>
                  <a:lnTo>
                    <a:pt x="120000" y="14063"/>
                  </a:lnTo>
                  <a:lnTo>
                    <a:pt x="120000" y="10917"/>
                  </a:lnTo>
                  <a:lnTo>
                    <a:pt x="120000" y="9390"/>
                  </a:lnTo>
                  <a:lnTo>
                    <a:pt x="118317" y="7818"/>
                  </a:lnTo>
                  <a:lnTo>
                    <a:pt x="116635" y="7818"/>
                  </a:lnTo>
                  <a:lnTo>
                    <a:pt x="96643" y="3145"/>
                  </a:lnTo>
                  <a:lnTo>
                    <a:pt x="75018" y="46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Shape 1602"/>
            <p:cNvSpPr/>
            <p:nvPr/>
          </p:nvSpPr>
          <p:spPr>
            <a:xfrm>
              <a:off x="2435500" y="2794350"/>
              <a:ext cx="61450" cy="29499"/>
            </a:xfrm>
            <a:custGeom>
              <a:pathLst>
                <a:path extrusionOk="0" h="120000" w="120000">
                  <a:moveTo>
                    <a:pt x="78893" y="101"/>
                  </a:moveTo>
                  <a:lnTo>
                    <a:pt x="57510" y="6915"/>
                  </a:lnTo>
                  <a:lnTo>
                    <a:pt x="44377" y="10372"/>
                  </a:lnTo>
                  <a:lnTo>
                    <a:pt x="31244" y="6915"/>
                  </a:lnTo>
                  <a:lnTo>
                    <a:pt x="19723" y="6915"/>
                  </a:lnTo>
                  <a:lnTo>
                    <a:pt x="8201" y="13830"/>
                  </a:lnTo>
                  <a:lnTo>
                    <a:pt x="8201" y="10372"/>
                  </a:lnTo>
                  <a:lnTo>
                    <a:pt x="6590" y="6915"/>
                  </a:lnTo>
                  <a:lnTo>
                    <a:pt x="4930" y="6915"/>
                  </a:lnTo>
                  <a:lnTo>
                    <a:pt x="3270" y="10372"/>
                  </a:lnTo>
                  <a:lnTo>
                    <a:pt x="1659" y="37728"/>
                  </a:lnTo>
                  <a:lnTo>
                    <a:pt x="1659" y="65186"/>
                  </a:lnTo>
                  <a:lnTo>
                    <a:pt x="0" y="119898"/>
                  </a:lnTo>
                  <a:lnTo>
                    <a:pt x="6590" y="119898"/>
                  </a:lnTo>
                  <a:lnTo>
                    <a:pt x="8201" y="75457"/>
                  </a:lnTo>
                  <a:lnTo>
                    <a:pt x="6590" y="27457"/>
                  </a:lnTo>
                  <a:lnTo>
                    <a:pt x="19723" y="24101"/>
                  </a:lnTo>
                  <a:lnTo>
                    <a:pt x="32855" y="20644"/>
                  </a:lnTo>
                  <a:lnTo>
                    <a:pt x="69031" y="20644"/>
                  </a:lnTo>
                  <a:lnTo>
                    <a:pt x="78893" y="17186"/>
                  </a:lnTo>
                  <a:lnTo>
                    <a:pt x="90414" y="13830"/>
                  </a:lnTo>
                  <a:lnTo>
                    <a:pt x="100276" y="13830"/>
                  </a:lnTo>
                  <a:lnTo>
                    <a:pt x="106867" y="20644"/>
                  </a:lnTo>
                  <a:lnTo>
                    <a:pt x="110138" y="30915"/>
                  </a:lnTo>
                  <a:lnTo>
                    <a:pt x="113409" y="41186"/>
                  </a:lnTo>
                  <a:lnTo>
                    <a:pt x="115069" y="58271"/>
                  </a:lnTo>
                  <a:lnTo>
                    <a:pt x="115069" y="89084"/>
                  </a:lnTo>
                  <a:lnTo>
                    <a:pt x="115069" y="119898"/>
                  </a:lnTo>
                  <a:lnTo>
                    <a:pt x="120000" y="119898"/>
                  </a:lnTo>
                  <a:lnTo>
                    <a:pt x="120000" y="85728"/>
                  </a:lnTo>
                  <a:lnTo>
                    <a:pt x="118340" y="48000"/>
                  </a:lnTo>
                  <a:lnTo>
                    <a:pt x="116729" y="34372"/>
                  </a:lnTo>
                  <a:lnTo>
                    <a:pt x="111798" y="20644"/>
                  </a:lnTo>
                  <a:lnTo>
                    <a:pt x="106867" y="6915"/>
                  </a:lnTo>
                  <a:lnTo>
                    <a:pt x="98616" y="10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Shape 1603"/>
            <p:cNvSpPr/>
            <p:nvPr/>
          </p:nvSpPr>
          <p:spPr>
            <a:xfrm>
              <a:off x="2508725" y="2793525"/>
              <a:ext cx="64825" cy="30324"/>
            </a:xfrm>
            <a:custGeom>
              <a:pathLst>
                <a:path extrusionOk="0" h="120000" w="120000">
                  <a:moveTo>
                    <a:pt x="21843" y="0"/>
                  </a:moveTo>
                  <a:lnTo>
                    <a:pt x="4674" y="9991"/>
                  </a:lnTo>
                  <a:lnTo>
                    <a:pt x="3146" y="13355"/>
                  </a:lnTo>
                  <a:lnTo>
                    <a:pt x="3146" y="16718"/>
                  </a:lnTo>
                  <a:lnTo>
                    <a:pt x="0" y="66677"/>
                  </a:lnTo>
                  <a:lnTo>
                    <a:pt x="0" y="119901"/>
                  </a:lnTo>
                  <a:lnTo>
                    <a:pt x="6247" y="119901"/>
                  </a:lnTo>
                  <a:lnTo>
                    <a:pt x="6247" y="73305"/>
                  </a:lnTo>
                  <a:lnTo>
                    <a:pt x="7821" y="46694"/>
                  </a:lnTo>
                  <a:lnTo>
                    <a:pt x="7821" y="33338"/>
                  </a:lnTo>
                  <a:lnTo>
                    <a:pt x="6247" y="19983"/>
                  </a:lnTo>
                  <a:lnTo>
                    <a:pt x="20269" y="16718"/>
                  </a:lnTo>
                  <a:lnTo>
                    <a:pt x="34292" y="13355"/>
                  </a:lnTo>
                  <a:lnTo>
                    <a:pt x="96629" y="13355"/>
                  </a:lnTo>
                  <a:lnTo>
                    <a:pt x="102830" y="16718"/>
                  </a:lnTo>
                  <a:lnTo>
                    <a:pt x="107504" y="23347"/>
                  </a:lnTo>
                  <a:lnTo>
                    <a:pt x="110651" y="33338"/>
                  </a:lnTo>
                  <a:lnTo>
                    <a:pt x="113752" y="53322"/>
                  </a:lnTo>
                  <a:lnTo>
                    <a:pt x="113752" y="73305"/>
                  </a:lnTo>
                  <a:lnTo>
                    <a:pt x="113752" y="116636"/>
                  </a:lnTo>
                  <a:lnTo>
                    <a:pt x="113752" y="119901"/>
                  </a:lnTo>
                  <a:lnTo>
                    <a:pt x="120000" y="119901"/>
                  </a:lnTo>
                  <a:lnTo>
                    <a:pt x="120000" y="69942"/>
                  </a:lnTo>
                  <a:lnTo>
                    <a:pt x="120000" y="43330"/>
                  </a:lnTo>
                  <a:lnTo>
                    <a:pt x="118426" y="33338"/>
                  </a:lnTo>
                  <a:lnTo>
                    <a:pt x="115325" y="23347"/>
                  </a:lnTo>
                  <a:lnTo>
                    <a:pt x="112178" y="13355"/>
                  </a:lnTo>
                  <a:lnTo>
                    <a:pt x="107504" y="6727"/>
                  </a:lnTo>
                  <a:lnTo>
                    <a:pt x="102830" y="3363"/>
                  </a:lnTo>
                  <a:lnTo>
                    <a:pt x="9815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Shape 1604"/>
            <p:cNvSpPr/>
            <p:nvPr/>
          </p:nvSpPr>
          <p:spPr>
            <a:xfrm>
              <a:off x="1546650" y="2770800"/>
              <a:ext cx="13499" cy="3374"/>
            </a:xfrm>
            <a:custGeom>
              <a:pathLst>
                <a:path extrusionOk="0" h="120000" w="120000">
                  <a:moveTo>
                    <a:pt x="60000" y="0"/>
                  </a:moveTo>
                  <a:lnTo>
                    <a:pt x="30000" y="30222"/>
                  </a:lnTo>
                  <a:lnTo>
                    <a:pt x="15111" y="60444"/>
                  </a:lnTo>
                  <a:lnTo>
                    <a:pt x="222" y="60444"/>
                  </a:lnTo>
                  <a:lnTo>
                    <a:pt x="222" y="89777"/>
                  </a:lnTo>
                  <a:lnTo>
                    <a:pt x="7555" y="120000"/>
                  </a:lnTo>
                  <a:lnTo>
                    <a:pt x="52444" y="120000"/>
                  </a:lnTo>
                  <a:lnTo>
                    <a:pt x="104888" y="89777"/>
                  </a:lnTo>
                  <a:lnTo>
                    <a:pt x="112444" y="60444"/>
                  </a:lnTo>
                  <a:lnTo>
                    <a:pt x="119777" y="60444"/>
                  </a:lnTo>
                  <a:lnTo>
                    <a:pt x="11244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Shape 1605"/>
            <p:cNvSpPr/>
            <p:nvPr/>
          </p:nvSpPr>
          <p:spPr>
            <a:xfrm>
              <a:off x="2251150" y="2724500"/>
              <a:ext cx="64850" cy="63999"/>
            </a:xfrm>
            <a:custGeom>
              <a:pathLst>
                <a:path extrusionOk="0" h="120000" w="120000">
                  <a:moveTo>
                    <a:pt x="105936" y="4734"/>
                  </a:moveTo>
                  <a:lnTo>
                    <a:pt x="112181" y="6328"/>
                  </a:lnTo>
                  <a:lnTo>
                    <a:pt x="113754" y="7921"/>
                  </a:lnTo>
                  <a:lnTo>
                    <a:pt x="115281" y="37875"/>
                  </a:lnTo>
                  <a:lnTo>
                    <a:pt x="115281" y="67875"/>
                  </a:lnTo>
                  <a:lnTo>
                    <a:pt x="113754" y="82078"/>
                  </a:lnTo>
                  <a:lnTo>
                    <a:pt x="112181" y="96281"/>
                  </a:lnTo>
                  <a:lnTo>
                    <a:pt x="109082" y="102609"/>
                  </a:lnTo>
                  <a:lnTo>
                    <a:pt x="105936" y="107343"/>
                  </a:lnTo>
                  <a:lnTo>
                    <a:pt x="101264" y="112078"/>
                  </a:lnTo>
                  <a:lnTo>
                    <a:pt x="95065" y="113671"/>
                  </a:lnTo>
                  <a:lnTo>
                    <a:pt x="71703" y="113671"/>
                  </a:lnTo>
                  <a:lnTo>
                    <a:pt x="48342" y="112078"/>
                  </a:lnTo>
                  <a:lnTo>
                    <a:pt x="34279" y="112078"/>
                  </a:lnTo>
                  <a:lnTo>
                    <a:pt x="26507" y="110484"/>
                  </a:lnTo>
                  <a:lnTo>
                    <a:pt x="20262" y="108937"/>
                  </a:lnTo>
                  <a:lnTo>
                    <a:pt x="15589" y="105750"/>
                  </a:lnTo>
                  <a:lnTo>
                    <a:pt x="10917" y="102609"/>
                  </a:lnTo>
                  <a:lnTo>
                    <a:pt x="7818" y="96281"/>
                  </a:lnTo>
                  <a:lnTo>
                    <a:pt x="6245" y="88406"/>
                  </a:lnTo>
                  <a:lnTo>
                    <a:pt x="6245" y="78937"/>
                  </a:lnTo>
                  <a:lnTo>
                    <a:pt x="7818" y="69468"/>
                  </a:lnTo>
                  <a:lnTo>
                    <a:pt x="9390" y="52078"/>
                  </a:lnTo>
                  <a:lnTo>
                    <a:pt x="9390" y="41062"/>
                  </a:lnTo>
                  <a:lnTo>
                    <a:pt x="7818" y="30000"/>
                  </a:lnTo>
                  <a:lnTo>
                    <a:pt x="7818" y="18937"/>
                  </a:lnTo>
                  <a:lnTo>
                    <a:pt x="7818" y="7921"/>
                  </a:lnTo>
                  <a:lnTo>
                    <a:pt x="60786" y="6328"/>
                  </a:lnTo>
                  <a:lnTo>
                    <a:pt x="90393" y="4734"/>
                  </a:lnTo>
                  <a:close/>
                  <a:moveTo>
                    <a:pt x="62359" y="0"/>
                  </a:moveTo>
                  <a:lnTo>
                    <a:pt x="7818" y="1593"/>
                  </a:lnTo>
                  <a:lnTo>
                    <a:pt x="6245" y="3187"/>
                  </a:lnTo>
                  <a:lnTo>
                    <a:pt x="4718" y="3187"/>
                  </a:lnTo>
                  <a:lnTo>
                    <a:pt x="1572" y="12656"/>
                  </a:lnTo>
                  <a:lnTo>
                    <a:pt x="1572" y="22125"/>
                  </a:lnTo>
                  <a:lnTo>
                    <a:pt x="3145" y="42609"/>
                  </a:lnTo>
                  <a:lnTo>
                    <a:pt x="3145" y="53671"/>
                  </a:lnTo>
                  <a:lnTo>
                    <a:pt x="3145" y="63140"/>
                  </a:lnTo>
                  <a:lnTo>
                    <a:pt x="46" y="85265"/>
                  </a:lnTo>
                  <a:lnTo>
                    <a:pt x="1572" y="94734"/>
                  </a:lnTo>
                  <a:lnTo>
                    <a:pt x="3145" y="102609"/>
                  </a:lnTo>
                  <a:lnTo>
                    <a:pt x="7818" y="107343"/>
                  </a:lnTo>
                  <a:lnTo>
                    <a:pt x="12490" y="112078"/>
                  </a:lnTo>
                  <a:lnTo>
                    <a:pt x="18735" y="115218"/>
                  </a:lnTo>
                  <a:lnTo>
                    <a:pt x="26507" y="116812"/>
                  </a:lnTo>
                  <a:lnTo>
                    <a:pt x="43670" y="118406"/>
                  </a:lnTo>
                  <a:lnTo>
                    <a:pt x="68558" y="119953"/>
                  </a:lnTo>
                  <a:lnTo>
                    <a:pt x="95065" y="119953"/>
                  </a:lnTo>
                  <a:lnTo>
                    <a:pt x="101264" y="118406"/>
                  </a:lnTo>
                  <a:lnTo>
                    <a:pt x="107509" y="116812"/>
                  </a:lnTo>
                  <a:lnTo>
                    <a:pt x="113754" y="113671"/>
                  </a:lnTo>
                  <a:lnTo>
                    <a:pt x="115281" y="110484"/>
                  </a:lnTo>
                  <a:lnTo>
                    <a:pt x="116854" y="108937"/>
                  </a:lnTo>
                  <a:lnTo>
                    <a:pt x="118427" y="94734"/>
                  </a:lnTo>
                  <a:lnTo>
                    <a:pt x="119953" y="82078"/>
                  </a:lnTo>
                  <a:lnTo>
                    <a:pt x="119953" y="55265"/>
                  </a:lnTo>
                  <a:lnTo>
                    <a:pt x="118427" y="28406"/>
                  </a:lnTo>
                  <a:lnTo>
                    <a:pt x="118427" y="1593"/>
                  </a:lnTo>
                  <a:lnTo>
                    <a:pt x="11842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Shape 1606"/>
            <p:cNvSpPr/>
            <p:nvPr/>
          </p:nvSpPr>
          <p:spPr>
            <a:xfrm>
              <a:off x="1522250" y="2724500"/>
              <a:ext cx="63150" cy="63150"/>
            </a:xfrm>
            <a:custGeom>
              <a:pathLst>
                <a:path extrusionOk="0" h="120000" w="120000">
                  <a:moveTo>
                    <a:pt x="110356" y="6413"/>
                  </a:moveTo>
                  <a:lnTo>
                    <a:pt x="110356" y="28788"/>
                  </a:lnTo>
                  <a:lnTo>
                    <a:pt x="108788" y="51211"/>
                  </a:lnTo>
                  <a:lnTo>
                    <a:pt x="110356" y="65605"/>
                  </a:lnTo>
                  <a:lnTo>
                    <a:pt x="111971" y="80000"/>
                  </a:lnTo>
                  <a:lnTo>
                    <a:pt x="113586" y="87980"/>
                  </a:lnTo>
                  <a:lnTo>
                    <a:pt x="113586" y="97577"/>
                  </a:lnTo>
                  <a:lnTo>
                    <a:pt x="111971" y="105605"/>
                  </a:lnTo>
                  <a:lnTo>
                    <a:pt x="108788" y="108788"/>
                  </a:lnTo>
                  <a:lnTo>
                    <a:pt x="105558" y="110403"/>
                  </a:lnTo>
                  <a:lnTo>
                    <a:pt x="97577" y="111971"/>
                  </a:lnTo>
                  <a:lnTo>
                    <a:pt x="89596" y="113586"/>
                  </a:lnTo>
                  <a:lnTo>
                    <a:pt x="47980" y="113586"/>
                  </a:lnTo>
                  <a:lnTo>
                    <a:pt x="36817" y="111971"/>
                  </a:lnTo>
                  <a:lnTo>
                    <a:pt x="25605" y="110403"/>
                  </a:lnTo>
                  <a:lnTo>
                    <a:pt x="11211" y="110403"/>
                  </a:lnTo>
                  <a:lnTo>
                    <a:pt x="9596" y="108788"/>
                  </a:lnTo>
                  <a:lnTo>
                    <a:pt x="8028" y="107173"/>
                  </a:lnTo>
                  <a:lnTo>
                    <a:pt x="6413" y="99192"/>
                  </a:lnTo>
                  <a:lnTo>
                    <a:pt x="6413" y="76817"/>
                  </a:lnTo>
                  <a:lnTo>
                    <a:pt x="9596" y="54394"/>
                  </a:lnTo>
                  <a:lnTo>
                    <a:pt x="9596" y="30403"/>
                  </a:lnTo>
                  <a:lnTo>
                    <a:pt x="8028" y="20807"/>
                  </a:lnTo>
                  <a:lnTo>
                    <a:pt x="6413" y="9596"/>
                  </a:lnTo>
                  <a:lnTo>
                    <a:pt x="32019" y="8028"/>
                  </a:lnTo>
                  <a:lnTo>
                    <a:pt x="57577" y="9596"/>
                  </a:lnTo>
                  <a:lnTo>
                    <a:pt x="84798" y="8028"/>
                  </a:lnTo>
                  <a:lnTo>
                    <a:pt x="110356" y="6413"/>
                  </a:lnTo>
                  <a:close/>
                  <a:moveTo>
                    <a:pt x="111971" y="0"/>
                  </a:moveTo>
                  <a:lnTo>
                    <a:pt x="99192" y="1615"/>
                  </a:lnTo>
                  <a:lnTo>
                    <a:pt x="84798" y="3230"/>
                  </a:lnTo>
                  <a:lnTo>
                    <a:pt x="57577" y="3230"/>
                  </a:lnTo>
                  <a:lnTo>
                    <a:pt x="30403" y="1615"/>
                  </a:lnTo>
                  <a:lnTo>
                    <a:pt x="3230" y="3230"/>
                  </a:lnTo>
                  <a:lnTo>
                    <a:pt x="0" y="4798"/>
                  </a:lnTo>
                  <a:lnTo>
                    <a:pt x="0" y="6413"/>
                  </a:lnTo>
                  <a:lnTo>
                    <a:pt x="0" y="9596"/>
                  </a:lnTo>
                  <a:lnTo>
                    <a:pt x="3230" y="9596"/>
                  </a:lnTo>
                  <a:lnTo>
                    <a:pt x="1615" y="35201"/>
                  </a:lnTo>
                  <a:lnTo>
                    <a:pt x="1615" y="60807"/>
                  </a:lnTo>
                  <a:lnTo>
                    <a:pt x="0" y="87980"/>
                  </a:lnTo>
                  <a:lnTo>
                    <a:pt x="0" y="100807"/>
                  </a:lnTo>
                  <a:lnTo>
                    <a:pt x="1615" y="113586"/>
                  </a:lnTo>
                  <a:lnTo>
                    <a:pt x="1615" y="116769"/>
                  </a:lnTo>
                  <a:lnTo>
                    <a:pt x="20807" y="116769"/>
                  </a:lnTo>
                  <a:lnTo>
                    <a:pt x="36817" y="118384"/>
                  </a:lnTo>
                  <a:lnTo>
                    <a:pt x="68788" y="120000"/>
                  </a:lnTo>
                  <a:lnTo>
                    <a:pt x="92779" y="120000"/>
                  </a:lnTo>
                  <a:lnTo>
                    <a:pt x="103990" y="118384"/>
                  </a:lnTo>
                  <a:lnTo>
                    <a:pt x="108788" y="116769"/>
                  </a:lnTo>
                  <a:lnTo>
                    <a:pt x="113586" y="113586"/>
                  </a:lnTo>
                  <a:lnTo>
                    <a:pt x="116769" y="110403"/>
                  </a:lnTo>
                  <a:lnTo>
                    <a:pt x="118384" y="105605"/>
                  </a:lnTo>
                  <a:lnTo>
                    <a:pt x="119952" y="96009"/>
                  </a:lnTo>
                  <a:lnTo>
                    <a:pt x="119952" y="86413"/>
                  </a:lnTo>
                  <a:lnTo>
                    <a:pt x="118384" y="76817"/>
                  </a:lnTo>
                  <a:lnTo>
                    <a:pt x="116769" y="63990"/>
                  </a:lnTo>
                  <a:lnTo>
                    <a:pt x="115154" y="51211"/>
                  </a:lnTo>
                  <a:lnTo>
                    <a:pt x="116769" y="27220"/>
                  </a:lnTo>
                  <a:lnTo>
                    <a:pt x="116769" y="16009"/>
                  </a:lnTo>
                  <a:lnTo>
                    <a:pt x="116769" y="3230"/>
                  </a:lnTo>
                  <a:lnTo>
                    <a:pt x="115154" y="1615"/>
                  </a:lnTo>
                  <a:lnTo>
                    <a:pt x="11197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Shape 1607"/>
            <p:cNvSpPr/>
            <p:nvPr/>
          </p:nvSpPr>
          <p:spPr>
            <a:xfrm>
              <a:off x="2179625" y="2722825"/>
              <a:ext cx="64825" cy="64825"/>
            </a:xfrm>
            <a:custGeom>
              <a:pathLst>
                <a:path extrusionOk="0" h="120000" w="120000">
                  <a:moveTo>
                    <a:pt x="28044" y="4674"/>
                  </a:moveTo>
                  <a:lnTo>
                    <a:pt x="51415" y="6247"/>
                  </a:lnTo>
                  <a:lnTo>
                    <a:pt x="74785" y="7774"/>
                  </a:lnTo>
                  <a:lnTo>
                    <a:pt x="98156" y="9348"/>
                  </a:lnTo>
                  <a:lnTo>
                    <a:pt x="104404" y="10921"/>
                  </a:lnTo>
                  <a:lnTo>
                    <a:pt x="109078" y="12448"/>
                  </a:lnTo>
                  <a:lnTo>
                    <a:pt x="110605" y="17123"/>
                  </a:lnTo>
                  <a:lnTo>
                    <a:pt x="112178" y="21797"/>
                  </a:lnTo>
                  <a:lnTo>
                    <a:pt x="113752" y="32718"/>
                  </a:lnTo>
                  <a:lnTo>
                    <a:pt x="113752" y="43640"/>
                  </a:lnTo>
                  <a:lnTo>
                    <a:pt x="112178" y="68584"/>
                  </a:lnTo>
                  <a:lnTo>
                    <a:pt x="110605" y="93482"/>
                  </a:lnTo>
                  <a:lnTo>
                    <a:pt x="109078" y="101303"/>
                  </a:lnTo>
                  <a:lnTo>
                    <a:pt x="105931" y="105977"/>
                  </a:lnTo>
                  <a:lnTo>
                    <a:pt x="101257" y="110651"/>
                  </a:lnTo>
                  <a:lnTo>
                    <a:pt x="96583" y="112178"/>
                  </a:lnTo>
                  <a:lnTo>
                    <a:pt x="90381" y="113752"/>
                  </a:lnTo>
                  <a:lnTo>
                    <a:pt x="84134" y="113752"/>
                  </a:lnTo>
                  <a:lnTo>
                    <a:pt x="71685" y="112178"/>
                  </a:lnTo>
                  <a:lnTo>
                    <a:pt x="43640" y="110651"/>
                  </a:lnTo>
                  <a:lnTo>
                    <a:pt x="24944" y="109078"/>
                  </a:lnTo>
                  <a:lnTo>
                    <a:pt x="15595" y="107504"/>
                  </a:lnTo>
                  <a:lnTo>
                    <a:pt x="10921" y="104404"/>
                  </a:lnTo>
                  <a:lnTo>
                    <a:pt x="9348" y="101303"/>
                  </a:lnTo>
                  <a:lnTo>
                    <a:pt x="6247" y="90381"/>
                  </a:lnTo>
                  <a:lnTo>
                    <a:pt x="4674" y="79460"/>
                  </a:lnTo>
                  <a:lnTo>
                    <a:pt x="4674" y="56089"/>
                  </a:lnTo>
                  <a:lnTo>
                    <a:pt x="6247" y="32718"/>
                  </a:lnTo>
                  <a:lnTo>
                    <a:pt x="6247" y="9348"/>
                  </a:lnTo>
                  <a:lnTo>
                    <a:pt x="17123" y="6247"/>
                  </a:lnTo>
                  <a:lnTo>
                    <a:pt x="28044" y="4674"/>
                  </a:lnTo>
                  <a:close/>
                  <a:moveTo>
                    <a:pt x="20269" y="0"/>
                  </a:moveTo>
                  <a:lnTo>
                    <a:pt x="3100" y="3100"/>
                  </a:lnTo>
                  <a:lnTo>
                    <a:pt x="1573" y="4674"/>
                  </a:lnTo>
                  <a:lnTo>
                    <a:pt x="1573" y="6247"/>
                  </a:lnTo>
                  <a:lnTo>
                    <a:pt x="1573" y="7774"/>
                  </a:lnTo>
                  <a:lnTo>
                    <a:pt x="0" y="38966"/>
                  </a:lnTo>
                  <a:lnTo>
                    <a:pt x="0" y="70111"/>
                  </a:lnTo>
                  <a:lnTo>
                    <a:pt x="0" y="79460"/>
                  </a:lnTo>
                  <a:lnTo>
                    <a:pt x="0" y="91955"/>
                  </a:lnTo>
                  <a:lnTo>
                    <a:pt x="1573" y="98156"/>
                  </a:lnTo>
                  <a:lnTo>
                    <a:pt x="3100" y="104404"/>
                  </a:lnTo>
                  <a:lnTo>
                    <a:pt x="6247" y="109078"/>
                  </a:lnTo>
                  <a:lnTo>
                    <a:pt x="10921" y="112178"/>
                  </a:lnTo>
                  <a:lnTo>
                    <a:pt x="15595" y="113752"/>
                  </a:lnTo>
                  <a:lnTo>
                    <a:pt x="20269" y="115325"/>
                  </a:lnTo>
                  <a:lnTo>
                    <a:pt x="31145" y="115325"/>
                  </a:lnTo>
                  <a:lnTo>
                    <a:pt x="54516" y="118426"/>
                  </a:lnTo>
                  <a:lnTo>
                    <a:pt x="76359" y="118426"/>
                  </a:lnTo>
                  <a:lnTo>
                    <a:pt x="87234" y="120000"/>
                  </a:lnTo>
                  <a:lnTo>
                    <a:pt x="98156" y="118426"/>
                  </a:lnTo>
                  <a:lnTo>
                    <a:pt x="102830" y="116853"/>
                  </a:lnTo>
                  <a:lnTo>
                    <a:pt x="107504" y="115325"/>
                  </a:lnTo>
                  <a:lnTo>
                    <a:pt x="110605" y="110651"/>
                  </a:lnTo>
                  <a:lnTo>
                    <a:pt x="113752" y="105977"/>
                  </a:lnTo>
                  <a:lnTo>
                    <a:pt x="116853" y="91955"/>
                  </a:lnTo>
                  <a:lnTo>
                    <a:pt x="118426" y="77932"/>
                  </a:lnTo>
                  <a:lnTo>
                    <a:pt x="118426" y="48314"/>
                  </a:lnTo>
                  <a:lnTo>
                    <a:pt x="119953" y="26471"/>
                  </a:lnTo>
                  <a:lnTo>
                    <a:pt x="118426" y="17123"/>
                  </a:lnTo>
                  <a:lnTo>
                    <a:pt x="116853" y="10921"/>
                  </a:lnTo>
                  <a:lnTo>
                    <a:pt x="113752" y="7774"/>
                  </a:lnTo>
                  <a:lnTo>
                    <a:pt x="109078" y="4674"/>
                  </a:lnTo>
                  <a:lnTo>
                    <a:pt x="104404" y="3100"/>
                  </a:lnTo>
                  <a:lnTo>
                    <a:pt x="91908" y="1573"/>
                  </a:lnTo>
                  <a:lnTo>
                    <a:pt x="68538" y="1573"/>
                  </a:lnTo>
                  <a:lnTo>
                    <a:pt x="3581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Shape 1608"/>
            <p:cNvSpPr/>
            <p:nvPr/>
          </p:nvSpPr>
          <p:spPr>
            <a:xfrm>
              <a:off x="2205700" y="2761525"/>
              <a:ext cx="12650" cy="16025"/>
            </a:xfrm>
            <a:custGeom>
              <a:pathLst>
                <a:path extrusionOk="0" h="120000" w="120000">
                  <a:moveTo>
                    <a:pt x="64031" y="25460"/>
                  </a:moveTo>
                  <a:lnTo>
                    <a:pt x="87984" y="31638"/>
                  </a:lnTo>
                  <a:lnTo>
                    <a:pt x="72094" y="44368"/>
                  </a:lnTo>
                  <a:lnTo>
                    <a:pt x="64031" y="50546"/>
                  </a:lnTo>
                  <a:lnTo>
                    <a:pt x="40079" y="50546"/>
                  </a:lnTo>
                  <a:lnTo>
                    <a:pt x="32015" y="38003"/>
                  </a:lnTo>
                  <a:lnTo>
                    <a:pt x="32015" y="25460"/>
                  </a:lnTo>
                  <a:close/>
                  <a:moveTo>
                    <a:pt x="48142" y="187"/>
                  </a:moveTo>
                  <a:lnTo>
                    <a:pt x="32015" y="6552"/>
                  </a:lnTo>
                  <a:lnTo>
                    <a:pt x="16126" y="12730"/>
                  </a:lnTo>
                  <a:lnTo>
                    <a:pt x="8063" y="19095"/>
                  </a:lnTo>
                  <a:lnTo>
                    <a:pt x="237" y="31638"/>
                  </a:lnTo>
                  <a:lnTo>
                    <a:pt x="237" y="44368"/>
                  </a:lnTo>
                  <a:lnTo>
                    <a:pt x="16126" y="63276"/>
                  </a:lnTo>
                  <a:lnTo>
                    <a:pt x="48142" y="75819"/>
                  </a:lnTo>
                  <a:lnTo>
                    <a:pt x="72094" y="75819"/>
                  </a:lnTo>
                  <a:lnTo>
                    <a:pt x="64031" y="82184"/>
                  </a:lnTo>
                  <a:lnTo>
                    <a:pt x="55968" y="94726"/>
                  </a:lnTo>
                  <a:lnTo>
                    <a:pt x="48142" y="88361"/>
                  </a:lnTo>
                  <a:lnTo>
                    <a:pt x="32015" y="88361"/>
                  </a:lnTo>
                  <a:lnTo>
                    <a:pt x="32015" y="107269"/>
                  </a:lnTo>
                  <a:lnTo>
                    <a:pt x="40079" y="120000"/>
                  </a:lnTo>
                  <a:lnTo>
                    <a:pt x="55968" y="120000"/>
                  </a:lnTo>
                  <a:lnTo>
                    <a:pt x="72094" y="113634"/>
                  </a:lnTo>
                  <a:lnTo>
                    <a:pt x="87984" y="101092"/>
                  </a:lnTo>
                  <a:lnTo>
                    <a:pt x="103873" y="82184"/>
                  </a:lnTo>
                  <a:lnTo>
                    <a:pt x="111936" y="56911"/>
                  </a:lnTo>
                  <a:lnTo>
                    <a:pt x="120000" y="38003"/>
                  </a:lnTo>
                  <a:lnTo>
                    <a:pt x="111936" y="31638"/>
                  </a:lnTo>
                  <a:lnTo>
                    <a:pt x="96047" y="25460"/>
                  </a:lnTo>
                  <a:lnTo>
                    <a:pt x="87984" y="12730"/>
                  </a:lnTo>
                  <a:lnTo>
                    <a:pt x="72094" y="6552"/>
                  </a:lnTo>
                  <a:lnTo>
                    <a:pt x="48142" y="187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Shape 1609"/>
            <p:cNvSpPr/>
            <p:nvPr/>
          </p:nvSpPr>
          <p:spPr>
            <a:xfrm>
              <a:off x="1545800" y="2757325"/>
              <a:ext cx="12650" cy="10125"/>
            </a:xfrm>
            <a:custGeom>
              <a:pathLst>
                <a:path extrusionOk="0" h="120000" w="120000">
                  <a:moveTo>
                    <a:pt x="48142" y="30222"/>
                  </a:moveTo>
                  <a:lnTo>
                    <a:pt x="48142" y="40000"/>
                  </a:lnTo>
                  <a:lnTo>
                    <a:pt x="56205" y="50074"/>
                  </a:lnTo>
                  <a:lnTo>
                    <a:pt x="80158" y="40000"/>
                  </a:lnTo>
                  <a:lnTo>
                    <a:pt x="48142" y="80000"/>
                  </a:lnTo>
                  <a:lnTo>
                    <a:pt x="32252" y="90074"/>
                  </a:lnTo>
                  <a:lnTo>
                    <a:pt x="24189" y="90074"/>
                  </a:lnTo>
                  <a:lnTo>
                    <a:pt x="32252" y="60148"/>
                  </a:lnTo>
                  <a:lnTo>
                    <a:pt x="40079" y="40000"/>
                  </a:lnTo>
                  <a:lnTo>
                    <a:pt x="48142" y="30222"/>
                  </a:lnTo>
                  <a:close/>
                  <a:moveTo>
                    <a:pt x="40079" y="296"/>
                  </a:moveTo>
                  <a:lnTo>
                    <a:pt x="24189" y="20148"/>
                  </a:lnTo>
                  <a:lnTo>
                    <a:pt x="8300" y="30222"/>
                  </a:lnTo>
                  <a:lnTo>
                    <a:pt x="237" y="80000"/>
                  </a:lnTo>
                  <a:lnTo>
                    <a:pt x="237" y="109925"/>
                  </a:lnTo>
                  <a:lnTo>
                    <a:pt x="16126" y="120000"/>
                  </a:lnTo>
                  <a:lnTo>
                    <a:pt x="56205" y="120000"/>
                  </a:lnTo>
                  <a:lnTo>
                    <a:pt x="87984" y="90074"/>
                  </a:lnTo>
                  <a:lnTo>
                    <a:pt x="104110" y="69925"/>
                  </a:lnTo>
                  <a:lnTo>
                    <a:pt x="120000" y="50074"/>
                  </a:lnTo>
                  <a:lnTo>
                    <a:pt x="120000" y="30222"/>
                  </a:lnTo>
                  <a:lnTo>
                    <a:pt x="111936" y="10074"/>
                  </a:lnTo>
                  <a:lnTo>
                    <a:pt x="104110" y="10074"/>
                  </a:lnTo>
                  <a:lnTo>
                    <a:pt x="87984" y="296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Shape 1610"/>
            <p:cNvSpPr/>
            <p:nvPr/>
          </p:nvSpPr>
          <p:spPr>
            <a:xfrm>
              <a:off x="2287350" y="2795200"/>
              <a:ext cx="67350" cy="28649"/>
            </a:xfrm>
            <a:custGeom>
              <a:pathLst>
                <a:path extrusionOk="0" h="120000" w="120000">
                  <a:moveTo>
                    <a:pt x="68997" y="104"/>
                  </a:moveTo>
                  <a:lnTo>
                    <a:pt x="49532" y="3560"/>
                  </a:lnTo>
                  <a:lnTo>
                    <a:pt x="15011" y="3560"/>
                  </a:lnTo>
                  <a:lnTo>
                    <a:pt x="4543" y="7120"/>
                  </a:lnTo>
                  <a:lnTo>
                    <a:pt x="1514" y="10680"/>
                  </a:lnTo>
                  <a:lnTo>
                    <a:pt x="1514" y="17696"/>
                  </a:lnTo>
                  <a:lnTo>
                    <a:pt x="44" y="31832"/>
                  </a:lnTo>
                  <a:lnTo>
                    <a:pt x="44" y="45863"/>
                  </a:lnTo>
                  <a:lnTo>
                    <a:pt x="44" y="77591"/>
                  </a:lnTo>
                  <a:lnTo>
                    <a:pt x="44" y="119895"/>
                  </a:lnTo>
                  <a:lnTo>
                    <a:pt x="6013" y="119895"/>
                  </a:lnTo>
                  <a:lnTo>
                    <a:pt x="6013" y="77591"/>
                  </a:lnTo>
                  <a:lnTo>
                    <a:pt x="6013" y="35287"/>
                  </a:lnTo>
                  <a:lnTo>
                    <a:pt x="6013" y="21256"/>
                  </a:lnTo>
                  <a:lnTo>
                    <a:pt x="22538" y="17696"/>
                  </a:lnTo>
                  <a:lnTo>
                    <a:pt x="39020" y="14136"/>
                  </a:lnTo>
                  <a:lnTo>
                    <a:pt x="55501" y="17696"/>
                  </a:lnTo>
                  <a:lnTo>
                    <a:pt x="70512" y="14136"/>
                  </a:lnTo>
                  <a:lnTo>
                    <a:pt x="86993" y="14136"/>
                  </a:lnTo>
                  <a:lnTo>
                    <a:pt x="95991" y="17696"/>
                  </a:lnTo>
                  <a:lnTo>
                    <a:pt x="103518" y="21256"/>
                  </a:lnTo>
                  <a:lnTo>
                    <a:pt x="108017" y="24712"/>
                  </a:lnTo>
                  <a:lnTo>
                    <a:pt x="111002" y="31832"/>
                  </a:lnTo>
                  <a:lnTo>
                    <a:pt x="112516" y="42408"/>
                  </a:lnTo>
                  <a:lnTo>
                    <a:pt x="113986" y="52984"/>
                  </a:lnTo>
                  <a:lnTo>
                    <a:pt x="113986" y="77591"/>
                  </a:lnTo>
                  <a:lnTo>
                    <a:pt x="113986" y="98743"/>
                  </a:lnTo>
                  <a:lnTo>
                    <a:pt x="112516" y="119895"/>
                  </a:lnTo>
                  <a:lnTo>
                    <a:pt x="118485" y="119895"/>
                  </a:lnTo>
                  <a:lnTo>
                    <a:pt x="120000" y="91727"/>
                  </a:lnTo>
                  <a:lnTo>
                    <a:pt x="120000" y="56439"/>
                  </a:lnTo>
                  <a:lnTo>
                    <a:pt x="118485" y="35287"/>
                  </a:lnTo>
                  <a:lnTo>
                    <a:pt x="115501" y="21256"/>
                  </a:lnTo>
                  <a:lnTo>
                    <a:pt x="109487" y="10680"/>
                  </a:lnTo>
                  <a:lnTo>
                    <a:pt x="103518" y="7120"/>
                  </a:lnTo>
                  <a:lnTo>
                    <a:pt x="95991" y="3560"/>
                  </a:lnTo>
                  <a:lnTo>
                    <a:pt x="88507" y="104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Shape 1611"/>
            <p:cNvSpPr/>
            <p:nvPr/>
          </p:nvSpPr>
          <p:spPr>
            <a:xfrm>
              <a:off x="1692275" y="2759850"/>
              <a:ext cx="14324" cy="16025"/>
            </a:xfrm>
            <a:custGeom>
              <a:pathLst>
                <a:path extrusionOk="0" h="120000" w="120000">
                  <a:moveTo>
                    <a:pt x="63455" y="187"/>
                  </a:moveTo>
                  <a:lnTo>
                    <a:pt x="35392" y="12730"/>
                  </a:lnTo>
                  <a:lnTo>
                    <a:pt x="14240" y="31638"/>
                  </a:lnTo>
                  <a:lnTo>
                    <a:pt x="14240" y="38003"/>
                  </a:lnTo>
                  <a:lnTo>
                    <a:pt x="14240" y="44180"/>
                  </a:lnTo>
                  <a:lnTo>
                    <a:pt x="28272" y="44180"/>
                  </a:lnTo>
                  <a:lnTo>
                    <a:pt x="56544" y="25273"/>
                  </a:lnTo>
                  <a:lnTo>
                    <a:pt x="77696" y="19095"/>
                  </a:lnTo>
                  <a:lnTo>
                    <a:pt x="91727" y="25273"/>
                  </a:lnTo>
                  <a:lnTo>
                    <a:pt x="42303" y="63088"/>
                  </a:lnTo>
                  <a:lnTo>
                    <a:pt x="7120" y="94726"/>
                  </a:lnTo>
                  <a:lnTo>
                    <a:pt x="0" y="100904"/>
                  </a:lnTo>
                  <a:lnTo>
                    <a:pt x="0" y="113634"/>
                  </a:lnTo>
                  <a:lnTo>
                    <a:pt x="7120" y="113634"/>
                  </a:lnTo>
                  <a:lnTo>
                    <a:pt x="21151" y="119812"/>
                  </a:lnTo>
                  <a:lnTo>
                    <a:pt x="84607" y="107269"/>
                  </a:lnTo>
                  <a:lnTo>
                    <a:pt x="112879" y="107269"/>
                  </a:lnTo>
                  <a:lnTo>
                    <a:pt x="120000" y="100904"/>
                  </a:lnTo>
                  <a:lnTo>
                    <a:pt x="120000" y="88361"/>
                  </a:lnTo>
                  <a:lnTo>
                    <a:pt x="112879" y="81996"/>
                  </a:lnTo>
                  <a:lnTo>
                    <a:pt x="84607" y="81996"/>
                  </a:lnTo>
                  <a:lnTo>
                    <a:pt x="56544" y="88361"/>
                  </a:lnTo>
                  <a:lnTo>
                    <a:pt x="112879" y="38003"/>
                  </a:lnTo>
                  <a:lnTo>
                    <a:pt x="120000" y="31638"/>
                  </a:lnTo>
                  <a:lnTo>
                    <a:pt x="120000" y="25273"/>
                  </a:lnTo>
                  <a:lnTo>
                    <a:pt x="112879" y="12730"/>
                  </a:lnTo>
                  <a:lnTo>
                    <a:pt x="98848" y="187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Shape 1612"/>
            <p:cNvSpPr/>
            <p:nvPr/>
          </p:nvSpPr>
          <p:spPr>
            <a:xfrm>
              <a:off x="1825250" y="2676525"/>
              <a:ext cx="66524" cy="41275"/>
            </a:xfrm>
            <a:custGeom>
              <a:pathLst>
                <a:path extrusionOk="0" h="120000" w="120000">
                  <a:moveTo>
                    <a:pt x="42525" y="9812"/>
                  </a:moveTo>
                  <a:lnTo>
                    <a:pt x="88117" y="12283"/>
                  </a:lnTo>
                  <a:lnTo>
                    <a:pt x="101781" y="12283"/>
                  </a:lnTo>
                  <a:lnTo>
                    <a:pt x="106335" y="14682"/>
                  </a:lnTo>
                  <a:lnTo>
                    <a:pt x="109357" y="17153"/>
                  </a:lnTo>
                  <a:lnTo>
                    <a:pt x="110890" y="22023"/>
                  </a:lnTo>
                  <a:lnTo>
                    <a:pt x="110890" y="31835"/>
                  </a:lnTo>
                  <a:lnTo>
                    <a:pt x="110890" y="41647"/>
                  </a:lnTo>
                  <a:lnTo>
                    <a:pt x="109357" y="58728"/>
                  </a:lnTo>
                  <a:lnTo>
                    <a:pt x="109357" y="80751"/>
                  </a:lnTo>
                  <a:lnTo>
                    <a:pt x="110890" y="90563"/>
                  </a:lnTo>
                  <a:lnTo>
                    <a:pt x="112378" y="100375"/>
                  </a:lnTo>
                  <a:lnTo>
                    <a:pt x="91138" y="102774"/>
                  </a:lnTo>
                  <a:lnTo>
                    <a:pt x="68365" y="102774"/>
                  </a:lnTo>
                  <a:lnTo>
                    <a:pt x="50146" y="105245"/>
                  </a:lnTo>
                  <a:lnTo>
                    <a:pt x="30394" y="110115"/>
                  </a:lnTo>
                  <a:lnTo>
                    <a:pt x="19751" y="107716"/>
                  </a:lnTo>
                  <a:lnTo>
                    <a:pt x="9154" y="102774"/>
                  </a:lnTo>
                  <a:lnTo>
                    <a:pt x="7621" y="100375"/>
                  </a:lnTo>
                  <a:lnTo>
                    <a:pt x="6087" y="97904"/>
                  </a:lnTo>
                  <a:lnTo>
                    <a:pt x="6087" y="85693"/>
                  </a:lnTo>
                  <a:lnTo>
                    <a:pt x="6087" y="66069"/>
                  </a:lnTo>
                  <a:lnTo>
                    <a:pt x="6087" y="41647"/>
                  </a:lnTo>
                  <a:lnTo>
                    <a:pt x="4599" y="17153"/>
                  </a:lnTo>
                  <a:lnTo>
                    <a:pt x="6087" y="17153"/>
                  </a:lnTo>
                  <a:lnTo>
                    <a:pt x="10642" y="12283"/>
                  </a:lnTo>
                  <a:lnTo>
                    <a:pt x="15197" y="9812"/>
                  </a:lnTo>
                  <a:close/>
                  <a:moveTo>
                    <a:pt x="13709" y="0"/>
                  </a:moveTo>
                  <a:lnTo>
                    <a:pt x="9154" y="2471"/>
                  </a:lnTo>
                  <a:lnTo>
                    <a:pt x="4599" y="7341"/>
                  </a:lnTo>
                  <a:lnTo>
                    <a:pt x="4599" y="2471"/>
                  </a:lnTo>
                  <a:lnTo>
                    <a:pt x="1533" y="2471"/>
                  </a:lnTo>
                  <a:lnTo>
                    <a:pt x="45" y="24494"/>
                  </a:lnTo>
                  <a:lnTo>
                    <a:pt x="45" y="46517"/>
                  </a:lnTo>
                  <a:lnTo>
                    <a:pt x="45" y="90563"/>
                  </a:lnTo>
                  <a:lnTo>
                    <a:pt x="1533" y="97904"/>
                  </a:lnTo>
                  <a:lnTo>
                    <a:pt x="3066" y="105245"/>
                  </a:lnTo>
                  <a:lnTo>
                    <a:pt x="6087" y="110115"/>
                  </a:lnTo>
                  <a:lnTo>
                    <a:pt x="10642" y="115057"/>
                  </a:lnTo>
                  <a:lnTo>
                    <a:pt x="21285" y="117456"/>
                  </a:lnTo>
                  <a:lnTo>
                    <a:pt x="33416" y="119927"/>
                  </a:lnTo>
                  <a:lnTo>
                    <a:pt x="57722" y="115057"/>
                  </a:lnTo>
                  <a:lnTo>
                    <a:pt x="72919" y="112586"/>
                  </a:lnTo>
                  <a:lnTo>
                    <a:pt x="101781" y="112586"/>
                  </a:lnTo>
                  <a:lnTo>
                    <a:pt x="116933" y="110115"/>
                  </a:lnTo>
                  <a:lnTo>
                    <a:pt x="120000" y="107716"/>
                  </a:lnTo>
                  <a:lnTo>
                    <a:pt x="120000" y="105245"/>
                  </a:lnTo>
                  <a:lnTo>
                    <a:pt x="120000" y="102774"/>
                  </a:lnTo>
                  <a:lnTo>
                    <a:pt x="116933" y="90563"/>
                  </a:lnTo>
                  <a:lnTo>
                    <a:pt x="115445" y="78352"/>
                  </a:lnTo>
                  <a:lnTo>
                    <a:pt x="115445" y="53858"/>
                  </a:lnTo>
                  <a:lnTo>
                    <a:pt x="116933" y="39176"/>
                  </a:lnTo>
                  <a:lnTo>
                    <a:pt x="116933" y="26965"/>
                  </a:lnTo>
                  <a:lnTo>
                    <a:pt x="115445" y="14682"/>
                  </a:lnTo>
                  <a:lnTo>
                    <a:pt x="110890" y="2471"/>
                  </a:lnTo>
                  <a:lnTo>
                    <a:pt x="109357" y="2471"/>
                  </a:lnTo>
                  <a:lnTo>
                    <a:pt x="107824" y="0"/>
                  </a:lnTo>
                  <a:lnTo>
                    <a:pt x="92671" y="2471"/>
                  </a:lnTo>
                  <a:lnTo>
                    <a:pt x="77474" y="2471"/>
                  </a:lnTo>
                  <a:lnTo>
                    <a:pt x="455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Shape 1613"/>
            <p:cNvSpPr/>
            <p:nvPr/>
          </p:nvSpPr>
          <p:spPr>
            <a:xfrm>
              <a:off x="2143425" y="2793525"/>
              <a:ext cx="64825" cy="30324"/>
            </a:xfrm>
            <a:custGeom>
              <a:pathLst>
                <a:path extrusionOk="0" h="120000" w="120000">
                  <a:moveTo>
                    <a:pt x="85707" y="0"/>
                  </a:moveTo>
                  <a:lnTo>
                    <a:pt x="62337" y="3363"/>
                  </a:lnTo>
                  <a:lnTo>
                    <a:pt x="38966" y="6727"/>
                  </a:lnTo>
                  <a:lnTo>
                    <a:pt x="3146" y="6727"/>
                  </a:lnTo>
                  <a:lnTo>
                    <a:pt x="1573" y="9991"/>
                  </a:lnTo>
                  <a:lnTo>
                    <a:pt x="0" y="13355"/>
                  </a:lnTo>
                  <a:lnTo>
                    <a:pt x="0" y="16718"/>
                  </a:lnTo>
                  <a:lnTo>
                    <a:pt x="1573" y="19983"/>
                  </a:lnTo>
                  <a:lnTo>
                    <a:pt x="0" y="39967"/>
                  </a:lnTo>
                  <a:lnTo>
                    <a:pt x="0" y="63314"/>
                  </a:lnTo>
                  <a:lnTo>
                    <a:pt x="1573" y="106644"/>
                  </a:lnTo>
                  <a:lnTo>
                    <a:pt x="1573" y="119901"/>
                  </a:lnTo>
                  <a:lnTo>
                    <a:pt x="7821" y="119901"/>
                  </a:lnTo>
                  <a:lnTo>
                    <a:pt x="7821" y="73305"/>
                  </a:lnTo>
                  <a:lnTo>
                    <a:pt x="6247" y="46694"/>
                  </a:lnTo>
                  <a:lnTo>
                    <a:pt x="6247" y="23347"/>
                  </a:lnTo>
                  <a:lnTo>
                    <a:pt x="42067" y="19983"/>
                  </a:lnTo>
                  <a:lnTo>
                    <a:pt x="77932" y="13355"/>
                  </a:lnTo>
                  <a:lnTo>
                    <a:pt x="90381" y="13355"/>
                  </a:lnTo>
                  <a:lnTo>
                    <a:pt x="101303" y="16718"/>
                  </a:lnTo>
                  <a:lnTo>
                    <a:pt x="107504" y="19983"/>
                  </a:lnTo>
                  <a:lnTo>
                    <a:pt x="110651" y="29975"/>
                  </a:lnTo>
                  <a:lnTo>
                    <a:pt x="112178" y="39967"/>
                  </a:lnTo>
                  <a:lnTo>
                    <a:pt x="113752" y="53322"/>
                  </a:lnTo>
                  <a:lnTo>
                    <a:pt x="113752" y="86661"/>
                  </a:lnTo>
                  <a:lnTo>
                    <a:pt x="112178" y="119901"/>
                  </a:lnTo>
                  <a:lnTo>
                    <a:pt x="116853" y="119901"/>
                  </a:lnTo>
                  <a:lnTo>
                    <a:pt x="120000" y="83297"/>
                  </a:lnTo>
                  <a:lnTo>
                    <a:pt x="120000" y="49958"/>
                  </a:lnTo>
                  <a:lnTo>
                    <a:pt x="118426" y="29975"/>
                  </a:lnTo>
                  <a:lnTo>
                    <a:pt x="115325" y="16718"/>
                  </a:lnTo>
                  <a:lnTo>
                    <a:pt x="109078" y="6727"/>
                  </a:lnTo>
                  <a:lnTo>
                    <a:pt x="101303" y="3363"/>
                  </a:lnTo>
                  <a:lnTo>
                    <a:pt x="9348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Shape 1614"/>
            <p:cNvSpPr/>
            <p:nvPr/>
          </p:nvSpPr>
          <p:spPr>
            <a:xfrm>
              <a:off x="2050825" y="2675675"/>
              <a:ext cx="69050" cy="41275"/>
            </a:xfrm>
            <a:custGeom>
              <a:pathLst>
                <a:path extrusionOk="0" h="120000" w="120000">
                  <a:moveTo>
                    <a:pt x="112657" y="9812"/>
                  </a:moveTo>
                  <a:lnTo>
                    <a:pt x="114134" y="12283"/>
                  </a:lnTo>
                  <a:lnTo>
                    <a:pt x="115611" y="12283"/>
                  </a:lnTo>
                  <a:lnTo>
                    <a:pt x="115611" y="19624"/>
                  </a:lnTo>
                  <a:lnTo>
                    <a:pt x="114134" y="41647"/>
                  </a:lnTo>
                  <a:lnTo>
                    <a:pt x="109746" y="83222"/>
                  </a:lnTo>
                  <a:lnTo>
                    <a:pt x="108269" y="95505"/>
                  </a:lnTo>
                  <a:lnTo>
                    <a:pt x="105358" y="102846"/>
                  </a:lnTo>
                  <a:lnTo>
                    <a:pt x="100970" y="105245"/>
                  </a:lnTo>
                  <a:lnTo>
                    <a:pt x="92194" y="107716"/>
                  </a:lnTo>
                  <a:lnTo>
                    <a:pt x="77552" y="110187"/>
                  </a:lnTo>
                  <a:lnTo>
                    <a:pt x="61477" y="107716"/>
                  </a:lnTo>
                  <a:lnTo>
                    <a:pt x="36625" y="105245"/>
                  </a:lnTo>
                  <a:lnTo>
                    <a:pt x="21984" y="105245"/>
                  </a:lnTo>
                  <a:lnTo>
                    <a:pt x="14641" y="102846"/>
                  </a:lnTo>
                  <a:lnTo>
                    <a:pt x="11730" y="100375"/>
                  </a:lnTo>
                  <a:lnTo>
                    <a:pt x="8819" y="95505"/>
                  </a:lnTo>
                  <a:lnTo>
                    <a:pt x="7342" y="90563"/>
                  </a:lnTo>
                  <a:lnTo>
                    <a:pt x="5865" y="83222"/>
                  </a:lnTo>
                  <a:lnTo>
                    <a:pt x="5865" y="66141"/>
                  </a:lnTo>
                  <a:lnTo>
                    <a:pt x="5865" y="39176"/>
                  </a:lnTo>
                  <a:lnTo>
                    <a:pt x="8819" y="14754"/>
                  </a:lnTo>
                  <a:lnTo>
                    <a:pt x="19029" y="12283"/>
                  </a:lnTo>
                  <a:lnTo>
                    <a:pt x="32237" y="12283"/>
                  </a:lnTo>
                  <a:lnTo>
                    <a:pt x="52700" y="9812"/>
                  </a:lnTo>
                  <a:close/>
                  <a:moveTo>
                    <a:pt x="32237" y="72"/>
                  </a:moveTo>
                  <a:lnTo>
                    <a:pt x="20506" y="2471"/>
                  </a:lnTo>
                  <a:lnTo>
                    <a:pt x="8819" y="4942"/>
                  </a:lnTo>
                  <a:lnTo>
                    <a:pt x="7342" y="2471"/>
                  </a:lnTo>
                  <a:lnTo>
                    <a:pt x="5865" y="2471"/>
                  </a:lnTo>
                  <a:lnTo>
                    <a:pt x="4431" y="4942"/>
                  </a:lnTo>
                  <a:lnTo>
                    <a:pt x="4431" y="7413"/>
                  </a:lnTo>
                  <a:lnTo>
                    <a:pt x="2954" y="9812"/>
                  </a:lnTo>
                  <a:lnTo>
                    <a:pt x="1477" y="14754"/>
                  </a:lnTo>
                  <a:lnTo>
                    <a:pt x="1477" y="17153"/>
                  </a:lnTo>
                  <a:lnTo>
                    <a:pt x="2954" y="19624"/>
                  </a:lnTo>
                  <a:lnTo>
                    <a:pt x="43" y="51459"/>
                  </a:lnTo>
                  <a:lnTo>
                    <a:pt x="43" y="83222"/>
                  </a:lnTo>
                  <a:lnTo>
                    <a:pt x="1477" y="93034"/>
                  </a:lnTo>
                  <a:lnTo>
                    <a:pt x="2954" y="100375"/>
                  </a:lnTo>
                  <a:lnTo>
                    <a:pt x="5865" y="105245"/>
                  </a:lnTo>
                  <a:lnTo>
                    <a:pt x="8819" y="110187"/>
                  </a:lnTo>
                  <a:lnTo>
                    <a:pt x="20506" y="115057"/>
                  </a:lnTo>
                  <a:lnTo>
                    <a:pt x="32237" y="117528"/>
                  </a:lnTo>
                  <a:lnTo>
                    <a:pt x="57089" y="119927"/>
                  </a:lnTo>
                  <a:lnTo>
                    <a:pt x="84895" y="119927"/>
                  </a:lnTo>
                  <a:lnTo>
                    <a:pt x="98059" y="117528"/>
                  </a:lnTo>
                  <a:lnTo>
                    <a:pt x="112657" y="112586"/>
                  </a:lnTo>
                  <a:lnTo>
                    <a:pt x="114134" y="110187"/>
                  </a:lnTo>
                  <a:lnTo>
                    <a:pt x="114134" y="107716"/>
                  </a:lnTo>
                  <a:lnTo>
                    <a:pt x="115611" y="83222"/>
                  </a:lnTo>
                  <a:lnTo>
                    <a:pt x="117045" y="58800"/>
                  </a:lnTo>
                  <a:lnTo>
                    <a:pt x="118522" y="34306"/>
                  </a:lnTo>
                  <a:lnTo>
                    <a:pt x="120000" y="7413"/>
                  </a:lnTo>
                  <a:lnTo>
                    <a:pt x="120000" y="4942"/>
                  </a:lnTo>
                  <a:lnTo>
                    <a:pt x="118522" y="4942"/>
                  </a:lnTo>
                  <a:lnTo>
                    <a:pt x="100970" y="2471"/>
                  </a:lnTo>
                  <a:lnTo>
                    <a:pt x="84895" y="72"/>
                  </a:lnTo>
                  <a:lnTo>
                    <a:pt x="49790" y="2471"/>
                  </a:lnTo>
                  <a:lnTo>
                    <a:pt x="32237" y="72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Shape 1615"/>
            <p:cNvSpPr/>
            <p:nvPr/>
          </p:nvSpPr>
          <p:spPr>
            <a:xfrm>
              <a:off x="1596325" y="2674000"/>
              <a:ext cx="67350" cy="42100"/>
            </a:xfrm>
            <a:custGeom>
              <a:pathLst>
                <a:path extrusionOk="0" h="120000" w="120000">
                  <a:moveTo>
                    <a:pt x="31492" y="9619"/>
                  </a:moveTo>
                  <a:lnTo>
                    <a:pt x="43474" y="14394"/>
                  </a:lnTo>
                  <a:lnTo>
                    <a:pt x="53986" y="14394"/>
                  </a:lnTo>
                  <a:lnTo>
                    <a:pt x="83964" y="16817"/>
                  </a:lnTo>
                  <a:lnTo>
                    <a:pt x="98975" y="16817"/>
                  </a:lnTo>
                  <a:lnTo>
                    <a:pt x="113986" y="14394"/>
                  </a:lnTo>
                  <a:lnTo>
                    <a:pt x="113986" y="14394"/>
                  </a:lnTo>
                  <a:lnTo>
                    <a:pt x="111002" y="50380"/>
                  </a:lnTo>
                  <a:lnTo>
                    <a:pt x="111002" y="84014"/>
                  </a:lnTo>
                  <a:lnTo>
                    <a:pt x="109487" y="93562"/>
                  </a:lnTo>
                  <a:lnTo>
                    <a:pt x="109487" y="100760"/>
                  </a:lnTo>
                  <a:lnTo>
                    <a:pt x="104988" y="105605"/>
                  </a:lnTo>
                  <a:lnTo>
                    <a:pt x="100489" y="105605"/>
                  </a:lnTo>
                  <a:lnTo>
                    <a:pt x="71982" y="107957"/>
                  </a:lnTo>
                  <a:lnTo>
                    <a:pt x="58485" y="107957"/>
                  </a:lnTo>
                  <a:lnTo>
                    <a:pt x="38975" y="110380"/>
                  </a:lnTo>
                  <a:lnTo>
                    <a:pt x="28507" y="107957"/>
                  </a:lnTo>
                  <a:lnTo>
                    <a:pt x="19510" y="107957"/>
                  </a:lnTo>
                  <a:lnTo>
                    <a:pt x="13496" y="103182"/>
                  </a:lnTo>
                  <a:lnTo>
                    <a:pt x="11982" y="100760"/>
                  </a:lnTo>
                  <a:lnTo>
                    <a:pt x="10512" y="98408"/>
                  </a:lnTo>
                  <a:lnTo>
                    <a:pt x="8997" y="43182"/>
                  </a:lnTo>
                  <a:lnTo>
                    <a:pt x="8997" y="21591"/>
                  </a:lnTo>
                  <a:lnTo>
                    <a:pt x="8997" y="16817"/>
                  </a:lnTo>
                  <a:lnTo>
                    <a:pt x="7483" y="19239"/>
                  </a:lnTo>
                  <a:lnTo>
                    <a:pt x="6013" y="16817"/>
                  </a:lnTo>
                  <a:lnTo>
                    <a:pt x="7483" y="16817"/>
                  </a:lnTo>
                  <a:lnTo>
                    <a:pt x="7483" y="14394"/>
                  </a:lnTo>
                  <a:lnTo>
                    <a:pt x="7483" y="12042"/>
                  </a:lnTo>
                  <a:lnTo>
                    <a:pt x="19510" y="9619"/>
                  </a:lnTo>
                  <a:close/>
                  <a:moveTo>
                    <a:pt x="11982" y="0"/>
                  </a:moveTo>
                  <a:lnTo>
                    <a:pt x="6013" y="2422"/>
                  </a:lnTo>
                  <a:lnTo>
                    <a:pt x="1514" y="4845"/>
                  </a:lnTo>
                  <a:lnTo>
                    <a:pt x="0" y="7197"/>
                  </a:lnTo>
                  <a:lnTo>
                    <a:pt x="0" y="12042"/>
                  </a:lnTo>
                  <a:lnTo>
                    <a:pt x="1514" y="14394"/>
                  </a:lnTo>
                  <a:lnTo>
                    <a:pt x="4498" y="14394"/>
                  </a:lnTo>
                  <a:lnTo>
                    <a:pt x="2984" y="24014"/>
                  </a:lnTo>
                  <a:lnTo>
                    <a:pt x="2984" y="33634"/>
                  </a:lnTo>
                  <a:lnTo>
                    <a:pt x="2984" y="71971"/>
                  </a:lnTo>
                  <a:lnTo>
                    <a:pt x="4498" y="107957"/>
                  </a:lnTo>
                  <a:lnTo>
                    <a:pt x="6013" y="110380"/>
                  </a:lnTo>
                  <a:lnTo>
                    <a:pt x="7483" y="112802"/>
                  </a:lnTo>
                  <a:lnTo>
                    <a:pt x="19510" y="117577"/>
                  </a:lnTo>
                  <a:lnTo>
                    <a:pt x="31492" y="120000"/>
                  </a:lnTo>
                  <a:lnTo>
                    <a:pt x="94476" y="120000"/>
                  </a:lnTo>
                  <a:lnTo>
                    <a:pt x="106458" y="117577"/>
                  </a:lnTo>
                  <a:lnTo>
                    <a:pt x="111002" y="115154"/>
                  </a:lnTo>
                  <a:lnTo>
                    <a:pt x="113986" y="110380"/>
                  </a:lnTo>
                  <a:lnTo>
                    <a:pt x="115501" y="105605"/>
                  </a:lnTo>
                  <a:lnTo>
                    <a:pt x="116971" y="98408"/>
                  </a:lnTo>
                  <a:lnTo>
                    <a:pt x="116971" y="55225"/>
                  </a:lnTo>
                  <a:lnTo>
                    <a:pt x="118485" y="33634"/>
                  </a:lnTo>
                  <a:lnTo>
                    <a:pt x="120000" y="12042"/>
                  </a:lnTo>
                  <a:lnTo>
                    <a:pt x="118485" y="7197"/>
                  </a:lnTo>
                  <a:lnTo>
                    <a:pt x="115501" y="4845"/>
                  </a:lnTo>
                  <a:lnTo>
                    <a:pt x="98975" y="7197"/>
                  </a:lnTo>
                  <a:lnTo>
                    <a:pt x="80979" y="7197"/>
                  </a:lnTo>
                  <a:lnTo>
                    <a:pt x="43474" y="2422"/>
                  </a:lnTo>
                  <a:lnTo>
                    <a:pt x="2249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Shape 1616"/>
            <p:cNvSpPr/>
            <p:nvPr/>
          </p:nvSpPr>
          <p:spPr>
            <a:xfrm>
              <a:off x="2427925" y="2673150"/>
              <a:ext cx="69874" cy="43800"/>
            </a:xfrm>
            <a:custGeom>
              <a:pathLst>
                <a:path extrusionOk="0" h="120000" w="120000">
                  <a:moveTo>
                    <a:pt x="21681" y="6986"/>
                  </a:moveTo>
                  <a:lnTo>
                    <a:pt x="39026" y="9246"/>
                  </a:lnTo>
                  <a:lnTo>
                    <a:pt x="59248" y="11575"/>
                  </a:lnTo>
                  <a:lnTo>
                    <a:pt x="78053" y="13904"/>
                  </a:lnTo>
                  <a:lnTo>
                    <a:pt x="92522" y="16164"/>
                  </a:lnTo>
                  <a:lnTo>
                    <a:pt x="106991" y="16164"/>
                  </a:lnTo>
                  <a:lnTo>
                    <a:pt x="109867" y="18493"/>
                  </a:lnTo>
                  <a:lnTo>
                    <a:pt x="111327" y="23082"/>
                  </a:lnTo>
                  <a:lnTo>
                    <a:pt x="114203" y="41575"/>
                  </a:lnTo>
                  <a:lnTo>
                    <a:pt x="114203" y="60000"/>
                  </a:lnTo>
                  <a:lnTo>
                    <a:pt x="114203" y="73835"/>
                  </a:lnTo>
                  <a:lnTo>
                    <a:pt x="114203" y="85342"/>
                  </a:lnTo>
                  <a:lnTo>
                    <a:pt x="112744" y="99178"/>
                  </a:lnTo>
                  <a:lnTo>
                    <a:pt x="111327" y="103835"/>
                  </a:lnTo>
                  <a:lnTo>
                    <a:pt x="109867" y="106095"/>
                  </a:lnTo>
                  <a:lnTo>
                    <a:pt x="104071" y="110753"/>
                  </a:lnTo>
                  <a:lnTo>
                    <a:pt x="92522" y="110753"/>
                  </a:lnTo>
                  <a:lnTo>
                    <a:pt x="73717" y="108424"/>
                  </a:lnTo>
                  <a:lnTo>
                    <a:pt x="63584" y="106095"/>
                  </a:lnTo>
                  <a:lnTo>
                    <a:pt x="54912" y="106095"/>
                  </a:lnTo>
                  <a:lnTo>
                    <a:pt x="30354" y="110753"/>
                  </a:lnTo>
                  <a:lnTo>
                    <a:pt x="20221" y="108424"/>
                  </a:lnTo>
                  <a:lnTo>
                    <a:pt x="17345" y="108424"/>
                  </a:lnTo>
                  <a:lnTo>
                    <a:pt x="15885" y="106095"/>
                  </a:lnTo>
                  <a:lnTo>
                    <a:pt x="14468" y="101506"/>
                  </a:lnTo>
                  <a:lnTo>
                    <a:pt x="13008" y="87671"/>
                  </a:lnTo>
                  <a:lnTo>
                    <a:pt x="13008" y="50753"/>
                  </a:lnTo>
                  <a:lnTo>
                    <a:pt x="13008" y="13904"/>
                  </a:lnTo>
                  <a:lnTo>
                    <a:pt x="13008" y="11575"/>
                  </a:lnTo>
                  <a:lnTo>
                    <a:pt x="11549" y="9246"/>
                  </a:lnTo>
                  <a:lnTo>
                    <a:pt x="21681" y="6986"/>
                  </a:lnTo>
                  <a:close/>
                  <a:moveTo>
                    <a:pt x="14468" y="68"/>
                  </a:moveTo>
                  <a:lnTo>
                    <a:pt x="7212" y="2328"/>
                  </a:lnTo>
                  <a:lnTo>
                    <a:pt x="1459" y="9246"/>
                  </a:lnTo>
                  <a:lnTo>
                    <a:pt x="0" y="11575"/>
                  </a:lnTo>
                  <a:lnTo>
                    <a:pt x="1459" y="13904"/>
                  </a:lnTo>
                  <a:lnTo>
                    <a:pt x="2876" y="16164"/>
                  </a:lnTo>
                  <a:lnTo>
                    <a:pt x="4336" y="13904"/>
                  </a:lnTo>
                  <a:lnTo>
                    <a:pt x="8672" y="11575"/>
                  </a:lnTo>
                  <a:lnTo>
                    <a:pt x="10132" y="10410"/>
                  </a:lnTo>
                  <a:lnTo>
                    <a:pt x="10132" y="11575"/>
                  </a:lnTo>
                  <a:lnTo>
                    <a:pt x="7212" y="34657"/>
                  </a:lnTo>
                  <a:lnTo>
                    <a:pt x="5796" y="55410"/>
                  </a:lnTo>
                  <a:lnTo>
                    <a:pt x="5796" y="69246"/>
                  </a:lnTo>
                  <a:lnTo>
                    <a:pt x="7212" y="83082"/>
                  </a:lnTo>
                  <a:lnTo>
                    <a:pt x="7212" y="96917"/>
                  </a:lnTo>
                  <a:lnTo>
                    <a:pt x="7212" y="110753"/>
                  </a:lnTo>
                  <a:lnTo>
                    <a:pt x="8672" y="115342"/>
                  </a:lnTo>
                  <a:lnTo>
                    <a:pt x="10132" y="115342"/>
                  </a:lnTo>
                  <a:lnTo>
                    <a:pt x="23141" y="117671"/>
                  </a:lnTo>
                  <a:lnTo>
                    <a:pt x="36150" y="117671"/>
                  </a:lnTo>
                  <a:lnTo>
                    <a:pt x="63584" y="115342"/>
                  </a:lnTo>
                  <a:lnTo>
                    <a:pt x="73717" y="117671"/>
                  </a:lnTo>
                  <a:lnTo>
                    <a:pt x="83849" y="119931"/>
                  </a:lnTo>
                  <a:lnTo>
                    <a:pt x="105531" y="119931"/>
                  </a:lnTo>
                  <a:lnTo>
                    <a:pt x="111327" y="115342"/>
                  </a:lnTo>
                  <a:lnTo>
                    <a:pt x="117080" y="108424"/>
                  </a:lnTo>
                  <a:lnTo>
                    <a:pt x="118540" y="96917"/>
                  </a:lnTo>
                  <a:lnTo>
                    <a:pt x="119999" y="83082"/>
                  </a:lnTo>
                  <a:lnTo>
                    <a:pt x="119999" y="57671"/>
                  </a:lnTo>
                  <a:lnTo>
                    <a:pt x="118540" y="34657"/>
                  </a:lnTo>
                  <a:lnTo>
                    <a:pt x="115663" y="20821"/>
                  </a:lnTo>
                  <a:lnTo>
                    <a:pt x="112744" y="13904"/>
                  </a:lnTo>
                  <a:lnTo>
                    <a:pt x="109867" y="9246"/>
                  </a:lnTo>
                  <a:lnTo>
                    <a:pt x="102654" y="6986"/>
                  </a:lnTo>
                  <a:lnTo>
                    <a:pt x="95398" y="9246"/>
                  </a:lnTo>
                  <a:lnTo>
                    <a:pt x="89645" y="9246"/>
                  </a:lnTo>
                  <a:lnTo>
                    <a:pt x="82389" y="6986"/>
                  </a:lnTo>
                  <a:lnTo>
                    <a:pt x="69381" y="4657"/>
                  </a:lnTo>
                  <a:lnTo>
                    <a:pt x="49159" y="2328"/>
                  </a:lnTo>
                  <a:lnTo>
                    <a:pt x="28894" y="68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Shape 1617"/>
            <p:cNvSpPr/>
            <p:nvPr/>
          </p:nvSpPr>
          <p:spPr>
            <a:xfrm>
              <a:off x="2201500" y="2675675"/>
              <a:ext cx="69874" cy="40424"/>
            </a:xfrm>
            <a:custGeom>
              <a:pathLst>
                <a:path extrusionOk="0" h="120000" w="120000">
                  <a:moveTo>
                    <a:pt x="114203" y="12541"/>
                  </a:moveTo>
                  <a:lnTo>
                    <a:pt x="111327" y="105009"/>
                  </a:lnTo>
                  <a:lnTo>
                    <a:pt x="86726" y="107458"/>
                  </a:lnTo>
                  <a:lnTo>
                    <a:pt x="62168" y="105009"/>
                  </a:lnTo>
                  <a:lnTo>
                    <a:pt x="37610" y="105009"/>
                  </a:lnTo>
                  <a:lnTo>
                    <a:pt x="13008" y="107458"/>
                  </a:lnTo>
                  <a:lnTo>
                    <a:pt x="8672" y="84972"/>
                  </a:lnTo>
                  <a:lnTo>
                    <a:pt x="7255" y="60037"/>
                  </a:lnTo>
                  <a:lnTo>
                    <a:pt x="5796" y="37551"/>
                  </a:lnTo>
                  <a:lnTo>
                    <a:pt x="8672" y="15064"/>
                  </a:lnTo>
                  <a:lnTo>
                    <a:pt x="13008" y="12541"/>
                  </a:lnTo>
                  <a:lnTo>
                    <a:pt x="17345" y="12541"/>
                  </a:lnTo>
                  <a:lnTo>
                    <a:pt x="26017" y="15064"/>
                  </a:lnTo>
                  <a:lnTo>
                    <a:pt x="47699" y="17513"/>
                  </a:lnTo>
                  <a:lnTo>
                    <a:pt x="80973" y="17513"/>
                  </a:lnTo>
                  <a:lnTo>
                    <a:pt x="114203" y="12541"/>
                  </a:lnTo>
                  <a:close/>
                  <a:moveTo>
                    <a:pt x="17345" y="74"/>
                  </a:moveTo>
                  <a:lnTo>
                    <a:pt x="8672" y="2523"/>
                  </a:lnTo>
                  <a:lnTo>
                    <a:pt x="7255" y="2523"/>
                  </a:lnTo>
                  <a:lnTo>
                    <a:pt x="5796" y="5046"/>
                  </a:lnTo>
                  <a:lnTo>
                    <a:pt x="4336" y="5046"/>
                  </a:lnTo>
                  <a:lnTo>
                    <a:pt x="2919" y="10018"/>
                  </a:lnTo>
                  <a:lnTo>
                    <a:pt x="4336" y="12541"/>
                  </a:lnTo>
                  <a:lnTo>
                    <a:pt x="1459" y="25009"/>
                  </a:lnTo>
                  <a:lnTo>
                    <a:pt x="0" y="37551"/>
                  </a:lnTo>
                  <a:lnTo>
                    <a:pt x="0" y="65009"/>
                  </a:lnTo>
                  <a:lnTo>
                    <a:pt x="2919" y="92467"/>
                  </a:lnTo>
                  <a:lnTo>
                    <a:pt x="7255" y="114953"/>
                  </a:lnTo>
                  <a:lnTo>
                    <a:pt x="8672" y="117476"/>
                  </a:lnTo>
                  <a:lnTo>
                    <a:pt x="11592" y="119999"/>
                  </a:lnTo>
                  <a:lnTo>
                    <a:pt x="24601" y="117476"/>
                  </a:lnTo>
                  <a:lnTo>
                    <a:pt x="37610" y="114953"/>
                  </a:lnTo>
                  <a:lnTo>
                    <a:pt x="63627" y="117476"/>
                  </a:lnTo>
                  <a:lnTo>
                    <a:pt x="89645" y="119999"/>
                  </a:lnTo>
                  <a:lnTo>
                    <a:pt x="115663" y="117476"/>
                  </a:lnTo>
                  <a:lnTo>
                    <a:pt x="117080" y="114953"/>
                  </a:lnTo>
                  <a:lnTo>
                    <a:pt x="118540" y="112504"/>
                  </a:lnTo>
                  <a:lnTo>
                    <a:pt x="118540" y="60037"/>
                  </a:lnTo>
                  <a:lnTo>
                    <a:pt x="119999" y="7569"/>
                  </a:lnTo>
                  <a:lnTo>
                    <a:pt x="119999" y="2523"/>
                  </a:lnTo>
                  <a:lnTo>
                    <a:pt x="117080" y="74"/>
                  </a:lnTo>
                  <a:lnTo>
                    <a:pt x="80973" y="5046"/>
                  </a:lnTo>
                  <a:lnTo>
                    <a:pt x="63627" y="7569"/>
                  </a:lnTo>
                  <a:lnTo>
                    <a:pt x="44822" y="5046"/>
                  </a:lnTo>
                  <a:lnTo>
                    <a:pt x="27477" y="2523"/>
                  </a:lnTo>
                  <a:lnTo>
                    <a:pt x="17345" y="74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Shape 1618"/>
            <p:cNvSpPr/>
            <p:nvPr/>
          </p:nvSpPr>
          <p:spPr>
            <a:xfrm>
              <a:off x="1668700" y="2721975"/>
              <a:ext cx="64825" cy="65674"/>
            </a:xfrm>
            <a:custGeom>
              <a:pathLst>
                <a:path extrusionOk="0" h="120000" w="120000">
                  <a:moveTo>
                    <a:pt x="90381" y="6166"/>
                  </a:moveTo>
                  <a:lnTo>
                    <a:pt x="101303" y="7719"/>
                  </a:lnTo>
                  <a:lnTo>
                    <a:pt x="107551" y="9227"/>
                  </a:lnTo>
                  <a:lnTo>
                    <a:pt x="110651" y="12333"/>
                  </a:lnTo>
                  <a:lnTo>
                    <a:pt x="112225" y="18454"/>
                  </a:lnTo>
                  <a:lnTo>
                    <a:pt x="113752" y="24621"/>
                  </a:lnTo>
                  <a:lnTo>
                    <a:pt x="113752" y="35401"/>
                  </a:lnTo>
                  <a:lnTo>
                    <a:pt x="112225" y="46136"/>
                  </a:lnTo>
                  <a:lnTo>
                    <a:pt x="109078" y="69250"/>
                  </a:lnTo>
                  <a:lnTo>
                    <a:pt x="109078" y="79984"/>
                  </a:lnTo>
                  <a:lnTo>
                    <a:pt x="109078" y="95378"/>
                  </a:lnTo>
                  <a:lnTo>
                    <a:pt x="109078" y="101545"/>
                  </a:lnTo>
                  <a:lnTo>
                    <a:pt x="107551" y="107666"/>
                  </a:lnTo>
                  <a:lnTo>
                    <a:pt x="102876" y="110772"/>
                  </a:lnTo>
                  <a:lnTo>
                    <a:pt x="98202" y="112280"/>
                  </a:lnTo>
                  <a:lnTo>
                    <a:pt x="91955" y="112280"/>
                  </a:lnTo>
                  <a:lnTo>
                    <a:pt x="85707" y="110772"/>
                  </a:lnTo>
                  <a:lnTo>
                    <a:pt x="74832" y="107666"/>
                  </a:lnTo>
                  <a:lnTo>
                    <a:pt x="57662" y="107666"/>
                  </a:lnTo>
                  <a:lnTo>
                    <a:pt x="42113" y="109219"/>
                  </a:lnTo>
                  <a:lnTo>
                    <a:pt x="32765" y="110772"/>
                  </a:lnTo>
                  <a:lnTo>
                    <a:pt x="21843" y="110772"/>
                  </a:lnTo>
                  <a:lnTo>
                    <a:pt x="15595" y="109219"/>
                  </a:lnTo>
                  <a:lnTo>
                    <a:pt x="12495" y="107666"/>
                  </a:lnTo>
                  <a:lnTo>
                    <a:pt x="7821" y="104606"/>
                  </a:lnTo>
                  <a:lnTo>
                    <a:pt x="6247" y="99992"/>
                  </a:lnTo>
                  <a:lnTo>
                    <a:pt x="6247" y="83090"/>
                  </a:lnTo>
                  <a:lnTo>
                    <a:pt x="6247" y="64636"/>
                  </a:lnTo>
                  <a:lnTo>
                    <a:pt x="7821" y="49242"/>
                  </a:lnTo>
                  <a:lnTo>
                    <a:pt x="6247" y="33848"/>
                  </a:lnTo>
                  <a:lnTo>
                    <a:pt x="6247" y="21560"/>
                  </a:lnTo>
                  <a:lnTo>
                    <a:pt x="6247" y="9227"/>
                  </a:lnTo>
                  <a:lnTo>
                    <a:pt x="42113" y="9227"/>
                  </a:lnTo>
                  <a:lnTo>
                    <a:pt x="77932" y="6166"/>
                  </a:lnTo>
                  <a:close/>
                  <a:moveTo>
                    <a:pt x="85707" y="0"/>
                  </a:moveTo>
                  <a:lnTo>
                    <a:pt x="62337" y="1553"/>
                  </a:lnTo>
                  <a:lnTo>
                    <a:pt x="38966" y="3106"/>
                  </a:lnTo>
                  <a:lnTo>
                    <a:pt x="3146" y="3106"/>
                  </a:lnTo>
                  <a:lnTo>
                    <a:pt x="1573" y="4613"/>
                  </a:lnTo>
                  <a:lnTo>
                    <a:pt x="46" y="6166"/>
                  </a:lnTo>
                  <a:lnTo>
                    <a:pt x="46" y="7719"/>
                  </a:lnTo>
                  <a:lnTo>
                    <a:pt x="1573" y="9227"/>
                  </a:lnTo>
                  <a:lnTo>
                    <a:pt x="46" y="18454"/>
                  </a:lnTo>
                  <a:lnTo>
                    <a:pt x="46" y="29234"/>
                  </a:lnTo>
                  <a:lnTo>
                    <a:pt x="1573" y="49242"/>
                  </a:lnTo>
                  <a:lnTo>
                    <a:pt x="46" y="79984"/>
                  </a:lnTo>
                  <a:lnTo>
                    <a:pt x="46" y="95378"/>
                  </a:lnTo>
                  <a:lnTo>
                    <a:pt x="1573" y="110772"/>
                  </a:lnTo>
                  <a:lnTo>
                    <a:pt x="3146" y="112280"/>
                  </a:lnTo>
                  <a:lnTo>
                    <a:pt x="4720" y="113833"/>
                  </a:lnTo>
                  <a:lnTo>
                    <a:pt x="20269" y="115386"/>
                  </a:lnTo>
                  <a:lnTo>
                    <a:pt x="35865" y="116893"/>
                  </a:lnTo>
                  <a:lnTo>
                    <a:pt x="68584" y="113833"/>
                  </a:lnTo>
                  <a:lnTo>
                    <a:pt x="77932" y="115386"/>
                  </a:lnTo>
                  <a:lnTo>
                    <a:pt x="88854" y="118446"/>
                  </a:lnTo>
                  <a:lnTo>
                    <a:pt x="101303" y="120000"/>
                  </a:lnTo>
                  <a:lnTo>
                    <a:pt x="105977" y="118446"/>
                  </a:lnTo>
                  <a:lnTo>
                    <a:pt x="109078" y="116893"/>
                  </a:lnTo>
                  <a:lnTo>
                    <a:pt x="112225" y="112280"/>
                  </a:lnTo>
                  <a:lnTo>
                    <a:pt x="113752" y="109219"/>
                  </a:lnTo>
                  <a:lnTo>
                    <a:pt x="115325" y="99992"/>
                  </a:lnTo>
                  <a:lnTo>
                    <a:pt x="115325" y="81537"/>
                  </a:lnTo>
                  <a:lnTo>
                    <a:pt x="115325" y="70757"/>
                  </a:lnTo>
                  <a:lnTo>
                    <a:pt x="116899" y="60022"/>
                  </a:lnTo>
                  <a:lnTo>
                    <a:pt x="118426" y="38462"/>
                  </a:lnTo>
                  <a:lnTo>
                    <a:pt x="120000" y="23068"/>
                  </a:lnTo>
                  <a:lnTo>
                    <a:pt x="118426" y="13840"/>
                  </a:lnTo>
                  <a:lnTo>
                    <a:pt x="115325" y="7719"/>
                  </a:lnTo>
                  <a:lnTo>
                    <a:pt x="109078" y="3106"/>
                  </a:lnTo>
                  <a:lnTo>
                    <a:pt x="101303" y="1553"/>
                  </a:lnTo>
                  <a:lnTo>
                    <a:pt x="9352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Shape 1619"/>
            <p:cNvSpPr/>
            <p:nvPr/>
          </p:nvSpPr>
          <p:spPr>
            <a:xfrm>
              <a:off x="1669550" y="2675675"/>
              <a:ext cx="69874" cy="40424"/>
            </a:xfrm>
            <a:custGeom>
              <a:pathLst>
                <a:path extrusionOk="0" h="120000" w="120000">
                  <a:moveTo>
                    <a:pt x="114203" y="12541"/>
                  </a:moveTo>
                  <a:lnTo>
                    <a:pt x="111327" y="105009"/>
                  </a:lnTo>
                  <a:lnTo>
                    <a:pt x="86726" y="107458"/>
                  </a:lnTo>
                  <a:lnTo>
                    <a:pt x="62168" y="105009"/>
                  </a:lnTo>
                  <a:lnTo>
                    <a:pt x="37610" y="105009"/>
                  </a:lnTo>
                  <a:lnTo>
                    <a:pt x="13008" y="107458"/>
                  </a:lnTo>
                  <a:lnTo>
                    <a:pt x="8672" y="84972"/>
                  </a:lnTo>
                  <a:lnTo>
                    <a:pt x="7255" y="60037"/>
                  </a:lnTo>
                  <a:lnTo>
                    <a:pt x="5796" y="37551"/>
                  </a:lnTo>
                  <a:lnTo>
                    <a:pt x="8672" y="15064"/>
                  </a:lnTo>
                  <a:lnTo>
                    <a:pt x="13008" y="12541"/>
                  </a:lnTo>
                  <a:lnTo>
                    <a:pt x="17345" y="12541"/>
                  </a:lnTo>
                  <a:lnTo>
                    <a:pt x="26017" y="15064"/>
                  </a:lnTo>
                  <a:lnTo>
                    <a:pt x="47699" y="17513"/>
                  </a:lnTo>
                  <a:lnTo>
                    <a:pt x="80973" y="17513"/>
                  </a:lnTo>
                  <a:lnTo>
                    <a:pt x="114203" y="12541"/>
                  </a:lnTo>
                  <a:close/>
                  <a:moveTo>
                    <a:pt x="17345" y="74"/>
                  </a:moveTo>
                  <a:lnTo>
                    <a:pt x="8672" y="2523"/>
                  </a:lnTo>
                  <a:lnTo>
                    <a:pt x="7255" y="2523"/>
                  </a:lnTo>
                  <a:lnTo>
                    <a:pt x="5796" y="5046"/>
                  </a:lnTo>
                  <a:lnTo>
                    <a:pt x="4336" y="5046"/>
                  </a:lnTo>
                  <a:lnTo>
                    <a:pt x="2919" y="10018"/>
                  </a:lnTo>
                  <a:lnTo>
                    <a:pt x="4336" y="12541"/>
                  </a:lnTo>
                  <a:lnTo>
                    <a:pt x="1459" y="25009"/>
                  </a:lnTo>
                  <a:lnTo>
                    <a:pt x="0" y="37551"/>
                  </a:lnTo>
                  <a:lnTo>
                    <a:pt x="0" y="65009"/>
                  </a:lnTo>
                  <a:lnTo>
                    <a:pt x="2919" y="92467"/>
                  </a:lnTo>
                  <a:lnTo>
                    <a:pt x="7255" y="114953"/>
                  </a:lnTo>
                  <a:lnTo>
                    <a:pt x="8672" y="117476"/>
                  </a:lnTo>
                  <a:lnTo>
                    <a:pt x="11592" y="119999"/>
                  </a:lnTo>
                  <a:lnTo>
                    <a:pt x="24601" y="117476"/>
                  </a:lnTo>
                  <a:lnTo>
                    <a:pt x="37610" y="114953"/>
                  </a:lnTo>
                  <a:lnTo>
                    <a:pt x="63627" y="117476"/>
                  </a:lnTo>
                  <a:lnTo>
                    <a:pt x="89645" y="119999"/>
                  </a:lnTo>
                  <a:lnTo>
                    <a:pt x="115663" y="117476"/>
                  </a:lnTo>
                  <a:lnTo>
                    <a:pt x="117080" y="114953"/>
                  </a:lnTo>
                  <a:lnTo>
                    <a:pt x="118540" y="112504"/>
                  </a:lnTo>
                  <a:lnTo>
                    <a:pt x="118540" y="60037"/>
                  </a:lnTo>
                  <a:lnTo>
                    <a:pt x="119999" y="7569"/>
                  </a:lnTo>
                  <a:lnTo>
                    <a:pt x="119999" y="2523"/>
                  </a:lnTo>
                  <a:lnTo>
                    <a:pt x="117080" y="74"/>
                  </a:lnTo>
                  <a:lnTo>
                    <a:pt x="80973" y="5046"/>
                  </a:lnTo>
                  <a:lnTo>
                    <a:pt x="63627" y="7569"/>
                  </a:lnTo>
                  <a:lnTo>
                    <a:pt x="44822" y="5046"/>
                  </a:lnTo>
                  <a:lnTo>
                    <a:pt x="27477" y="2523"/>
                  </a:lnTo>
                  <a:lnTo>
                    <a:pt x="17345" y="74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Shape 1620"/>
            <p:cNvSpPr/>
            <p:nvPr/>
          </p:nvSpPr>
          <p:spPr>
            <a:xfrm>
              <a:off x="1704050" y="2795200"/>
              <a:ext cx="59775" cy="28649"/>
            </a:xfrm>
            <a:custGeom>
              <a:pathLst>
                <a:path extrusionOk="0" h="120000" w="120000">
                  <a:moveTo>
                    <a:pt x="50740" y="104"/>
                  </a:moveTo>
                  <a:lnTo>
                    <a:pt x="30464" y="3560"/>
                  </a:lnTo>
                  <a:lnTo>
                    <a:pt x="16913" y="7120"/>
                  </a:lnTo>
                  <a:lnTo>
                    <a:pt x="11844" y="10680"/>
                  </a:lnTo>
                  <a:lnTo>
                    <a:pt x="5119" y="17696"/>
                  </a:lnTo>
                  <a:lnTo>
                    <a:pt x="3412" y="28272"/>
                  </a:lnTo>
                  <a:lnTo>
                    <a:pt x="1706" y="38848"/>
                  </a:lnTo>
                  <a:lnTo>
                    <a:pt x="1706" y="63560"/>
                  </a:lnTo>
                  <a:lnTo>
                    <a:pt x="50" y="119895"/>
                  </a:lnTo>
                  <a:lnTo>
                    <a:pt x="6775" y="119895"/>
                  </a:lnTo>
                  <a:lnTo>
                    <a:pt x="8481" y="88167"/>
                  </a:lnTo>
                  <a:lnTo>
                    <a:pt x="8481" y="56439"/>
                  </a:lnTo>
                  <a:lnTo>
                    <a:pt x="10188" y="38848"/>
                  </a:lnTo>
                  <a:lnTo>
                    <a:pt x="11844" y="31832"/>
                  </a:lnTo>
                  <a:lnTo>
                    <a:pt x="15257" y="24712"/>
                  </a:lnTo>
                  <a:lnTo>
                    <a:pt x="25395" y="17696"/>
                  </a:lnTo>
                  <a:lnTo>
                    <a:pt x="37189" y="14136"/>
                  </a:lnTo>
                  <a:lnTo>
                    <a:pt x="55809" y="14136"/>
                  </a:lnTo>
                  <a:lnTo>
                    <a:pt x="76085" y="17696"/>
                  </a:lnTo>
                  <a:lnTo>
                    <a:pt x="94654" y="21256"/>
                  </a:lnTo>
                  <a:lnTo>
                    <a:pt x="113224" y="31832"/>
                  </a:lnTo>
                  <a:lnTo>
                    <a:pt x="111568" y="70575"/>
                  </a:lnTo>
                  <a:lnTo>
                    <a:pt x="113224" y="109319"/>
                  </a:lnTo>
                  <a:lnTo>
                    <a:pt x="111568" y="119895"/>
                  </a:lnTo>
                  <a:lnTo>
                    <a:pt x="120000" y="119895"/>
                  </a:lnTo>
                  <a:lnTo>
                    <a:pt x="120000" y="102303"/>
                  </a:lnTo>
                  <a:lnTo>
                    <a:pt x="118293" y="45863"/>
                  </a:lnTo>
                  <a:lnTo>
                    <a:pt x="118293" y="31832"/>
                  </a:lnTo>
                  <a:lnTo>
                    <a:pt x="120000" y="31832"/>
                  </a:lnTo>
                  <a:lnTo>
                    <a:pt x="120000" y="24712"/>
                  </a:lnTo>
                  <a:lnTo>
                    <a:pt x="120000" y="21256"/>
                  </a:lnTo>
                  <a:lnTo>
                    <a:pt x="118293" y="17696"/>
                  </a:lnTo>
                  <a:lnTo>
                    <a:pt x="116637" y="17696"/>
                  </a:lnTo>
                  <a:lnTo>
                    <a:pt x="96361" y="7120"/>
                  </a:lnTo>
                  <a:lnTo>
                    <a:pt x="74378" y="104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Shape 1621"/>
            <p:cNvSpPr/>
            <p:nvPr/>
          </p:nvSpPr>
          <p:spPr>
            <a:xfrm>
              <a:off x="2215800" y="2793525"/>
              <a:ext cx="61475" cy="30324"/>
            </a:xfrm>
            <a:custGeom>
              <a:pathLst>
                <a:path extrusionOk="0" h="120000" w="120000">
                  <a:moveTo>
                    <a:pt x="116681" y="0"/>
                  </a:moveTo>
                  <a:lnTo>
                    <a:pt x="98625" y="3363"/>
                  </a:lnTo>
                  <a:lnTo>
                    <a:pt x="80520" y="6727"/>
                  </a:lnTo>
                  <a:lnTo>
                    <a:pt x="62464" y="9991"/>
                  </a:lnTo>
                  <a:lnTo>
                    <a:pt x="14835" y="9991"/>
                  </a:lnTo>
                  <a:lnTo>
                    <a:pt x="8247" y="6727"/>
                  </a:lnTo>
                  <a:lnTo>
                    <a:pt x="1659" y="9991"/>
                  </a:lnTo>
                  <a:lnTo>
                    <a:pt x="48" y="16718"/>
                  </a:lnTo>
                  <a:lnTo>
                    <a:pt x="48" y="19983"/>
                  </a:lnTo>
                  <a:lnTo>
                    <a:pt x="1659" y="23347"/>
                  </a:lnTo>
                  <a:lnTo>
                    <a:pt x="1659" y="39967"/>
                  </a:lnTo>
                  <a:lnTo>
                    <a:pt x="1659" y="56685"/>
                  </a:lnTo>
                  <a:lnTo>
                    <a:pt x="3318" y="86661"/>
                  </a:lnTo>
                  <a:lnTo>
                    <a:pt x="3318" y="119901"/>
                  </a:lnTo>
                  <a:lnTo>
                    <a:pt x="9906" y="119901"/>
                  </a:lnTo>
                  <a:lnTo>
                    <a:pt x="9906" y="99917"/>
                  </a:lnTo>
                  <a:lnTo>
                    <a:pt x="9906" y="79934"/>
                  </a:lnTo>
                  <a:lnTo>
                    <a:pt x="8247" y="59950"/>
                  </a:lnTo>
                  <a:lnTo>
                    <a:pt x="6588" y="39967"/>
                  </a:lnTo>
                  <a:lnTo>
                    <a:pt x="8247" y="19983"/>
                  </a:lnTo>
                  <a:lnTo>
                    <a:pt x="13176" y="23347"/>
                  </a:lnTo>
                  <a:lnTo>
                    <a:pt x="24692" y="26710"/>
                  </a:lnTo>
                  <a:lnTo>
                    <a:pt x="55876" y="23347"/>
                  </a:lnTo>
                  <a:lnTo>
                    <a:pt x="113411" y="16718"/>
                  </a:lnTo>
                  <a:lnTo>
                    <a:pt x="113411" y="66677"/>
                  </a:lnTo>
                  <a:lnTo>
                    <a:pt x="111752" y="119901"/>
                  </a:lnTo>
                  <a:lnTo>
                    <a:pt x="120000" y="119901"/>
                  </a:lnTo>
                  <a:lnTo>
                    <a:pt x="120000" y="63314"/>
                  </a:lnTo>
                  <a:lnTo>
                    <a:pt x="120000" y="6727"/>
                  </a:lnTo>
                  <a:lnTo>
                    <a:pt x="118340" y="3363"/>
                  </a:lnTo>
                  <a:lnTo>
                    <a:pt x="11668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Shape 1622"/>
            <p:cNvSpPr/>
            <p:nvPr/>
          </p:nvSpPr>
          <p:spPr>
            <a:xfrm>
              <a:off x="1746125" y="2674000"/>
              <a:ext cx="68224" cy="42100"/>
            </a:xfrm>
            <a:custGeom>
              <a:pathLst>
                <a:path extrusionOk="0" h="120000" w="120000">
                  <a:moveTo>
                    <a:pt x="81480" y="7197"/>
                  </a:moveTo>
                  <a:lnTo>
                    <a:pt x="102191" y="9619"/>
                  </a:lnTo>
                  <a:lnTo>
                    <a:pt x="105137" y="12042"/>
                  </a:lnTo>
                  <a:lnTo>
                    <a:pt x="108127" y="12042"/>
                  </a:lnTo>
                  <a:lnTo>
                    <a:pt x="109578" y="14394"/>
                  </a:lnTo>
                  <a:lnTo>
                    <a:pt x="109578" y="19239"/>
                  </a:lnTo>
                  <a:lnTo>
                    <a:pt x="111073" y="28788"/>
                  </a:lnTo>
                  <a:lnTo>
                    <a:pt x="109578" y="38408"/>
                  </a:lnTo>
                  <a:lnTo>
                    <a:pt x="109578" y="71971"/>
                  </a:lnTo>
                  <a:lnTo>
                    <a:pt x="111073" y="88788"/>
                  </a:lnTo>
                  <a:lnTo>
                    <a:pt x="112568" y="103182"/>
                  </a:lnTo>
                  <a:lnTo>
                    <a:pt x="63715" y="107957"/>
                  </a:lnTo>
                  <a:lnTo>
                    <a:pt x="13367" y="107957"/>
                  </a:lnTo>
                  <a:lnTo>
                    <a:pt x="10421" y="50380"/>
                  </a:lnTo>
                  <a:lnTo>
                    <a:pt x="10421" y="21591"/>
                  </a:lnTo>
                  <a:lnTo>
                    <a:pt x="10421" y="16817"/>
                  </a:lnTo>
                  <a:lnTo>
                    <a:pt x="28186" y="14394"/>
                  </a:lnTo>
                  <a:lnTo>
                    <a:pt x="45950" y="12042"/>
                  </a:lnTo>
                  <a:lnTo>
                    <a:pt x="63715" y="9619"/>
                  </a:lnTo>
                  <a:lnTo>
                    <a:pt x="81480" y="7197"/>
                  </a:lnTo>
                  <a:close/>
                  <a:moveTo>
                    <a:pt x="50392" y="0"/>
                  </a:moveTo>
                  <a:lnTo>
                    <a:pt x="31132" y="4845"/>
                  </a:lnTo>
                  <a:lnTo>
                    <a:pt x="10421" y="7197"/>
                  </a:lnTo>
                  <a:lnTo>
                    <a:pt x="10421" y="2422"/>
                  </a:lnTo>
                  <a:lnTo>
                    <a:pt x="7431" y="2422"/>
                  </a:lnTo>
                  <a:lnTo>
                    <a:pt x="7431" y="7197"/>
                  </a:lnTo>
                  <a:lnTo>
                    <a:pt x="1539" y="7197"/>
                  </a:lnTo>
                  <a:lnTo>
                    <a:pt x="43" y="12042"/>
                  </a:lnTo>
                  <a:lnTo>
                    <a:pt x="1539" y="14394"/>
                  </a:lnTo>
                  <a:lnTo>
                    <a:pt x="2990" y="16817"/>
                  </a:lnTo>
                  <a:lnTo>
                    <a:pt x="5980" y="16817"/>
                  </a:lnTo>
                  <a:lnTo>
                    <a:pt x="4485" y="40831"/>
                  </a:lnTo>
                  <a:lnTo>
                    <a:pt x="4485" y="64774"/>
                  </a:lnTo>
                  <a:lnTo>
                    <a:pt x="7431" y="112802"/>
                  </a:lnTo>
                  <a:lnTo>
                    <a:pt x="8926" y="117577"/>
                  </a:lnTo>
                  <a:lnTo>
                    <a:pt x="10421" y="120000"/>
                  </a:lnTo>
                  <a:lnTo>
                    <a:pt x="63715" y="120000"/>
                  </a:lnTo>
                  <a:lnTo>
                    <a:pt x="117009" y="112802"/>
                  </a:lnTo>
                  <a:lnTo>
                    <a:pt x="118460" y="112802"/>
                  </a:lnTo>
                  <a:lnTo>
                    <a:pt x="119956" y="107957"/>
                  </a:lnTo>
                  <a:lnTo>
                    <a:pt x="117009" y="81591"/>
                  </a:lnTo>
                  <a:lnTo>
                    <a:pt x="115514" y="57577"/>
                  </a:lnTo>
                  <a:lnTo>
                    <a:pt x="115514" y="31211"/>
                  </a:lnTo>
                  <a:lnTo>
                    <a:pt x="115514" y="7197"/>
                  </a:lnTo>
                  <a:lnTo>
                    <a:pt x="114019" y="2422"/>
                  </a:lnTo>
                  <a:lnTo>
                    <a:pt x="112568" y="2422"/>
                  </a:lnTo>
                  <a:lnTo>
                    <a:pt x="8148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Shape 1623"/>
            <p:cNvSpPr/>
            <p:nvPr/>
          </p:nvSpPr>
          <p:spPr>
            <a:xfrm>
              <a:off x="2278100" y="2674000"/>
              <a:ext cx="68199" cy="42100"/>
            </a:xfrm>
            <a:custGeom>
              <a:pathLst>
                <a:path extrusionOk="0" h="120000" w="120000">
                  <a:moveTo>
                    <a:pt x="81466" y="7197"/>
                  </a:moveTo>
                  <a:lnTo>
                    <a:pt x="102184" y="9619"/>
                  </a:lnTo>
                  <a:lnTo>
                    <a:pt x="105175" y="12042"/>
                  </a:lnTo>
                  <a:lnTo>
                    <a:pt x="108123" y="12042"/>
                  </a:lnTo>
                  <a:lnTo>
                    <a:pt x="109618" y="14394"/>
                  </a:lnTo>
                  <a:lnTo>
                    <a:pt x="109618" y="19239"/>
                  </a:lnTo>
                  <a:lnTo>
                    <a:pt x="111070" y="28788"/>
                  </a:lnTo>
                  <a:lnTo>
                    <a:pt x="109618" y="38408"/>
                  </a:lnTo>
                  <a:lnTo>
                    <a:pt x="109618" y="71971"/>
                  </a:lnTo>
                  <a:lnTo>
                    <a:pt x="111070" y="88788"/>
                  </a:lnTo>
                  <a:lnTo>
                    <a:pt x="112565" y="103182"/>
                  </a:lnTo>
                  <a:lnTo>
                    <a:pt x="63695" y="107957"/>
                  </a:lnTo>
                  <a:lnTo>
                    <a:pt x="13328" y="107957"/>
                  </a:lnTo>
                  <a:lnTo>
                    <a:pt x="10381" y="50380"/>
                  </a:lnTo>
                  <a:lnTo>
                    <a:pt x="10381" y="21591"/>
                  </a:lnTo>
                  <a:lnTo>
                    <a:pt x="10381" y="16817"/>
                  </a:lnTo>
                  <a:lnTo>
                    <a:pt x="28152" y="14394"/>
                  </a:lnTo>
                  <a:lnTo>
                    <a:pt x="45923" y="12042"/>
                  </a:lnTo>
                  <a:lnTo>
                    <a:pt x="63695" y="9619"/>
                  </a:lnTo>
                  <a:lnTo>
                    <a:pt x="81466" y="7197"/>
                  </a:lnTo>
                  <a:close/>
                  <a:moveTo>
                    <a:pt x="50366" y="0"/>
                  </a:moveTo>
                  <a:lnTo>
                    <a:pt x="31099" y="4845"/>
                  </a:lnTo>
                  <a:lnTo>
                    <a:pt x="10381" y="7197"/>
                  </a:lnTo>
                  <a:lnTo>
                    <a:pt x="10381" y="2422"/>
                  </a:lnTo>
                  <a:lnTo>
                    <a:pt x="7434" y="2422"/>
                  </a:lnTo>
                  <a:lnTo>
                    <a:pt x="7434" y="7197"/>
                  </a:lnTo>
                  <a:lnTo>
                    <a:pt x="1495" y="7197"/>
                  </a:lnTo>
                  <a:lnTo>
                    <a:pt x="0" y="12042"/>
                  </a:lnTo>
                  <a:lnTo>
                    <a:pt x="1495" y="14394"/>
                  </a:lnTo>
                  <a:lnTo>
                    <a:pt x="2991" y="16817"/>
                  </a:lnTo>
                  <a:lnTo>
                    <a:pt x="5938" y="16817"/>
                  </a:lnTo>
                  <a:lnTo>
                    <a:pt x="4442" y="40831"/>
                  </a:lnTo>
                  <a:lnTo>
                    <a:pt x="4442" y="64774"/>
                  </a:lnTo>
                  <a:lnTo>
                    <a:pt x="7434" y="112802"/>
                  </a:lnTo>
                  <a:lnTo>
                    <a:pt x="8885" y="117577"/>
                  </a:lnTo>
                  <a:lnTo>
                    <a:pt x="10381" y="120000"/>
                  </a:lnTo>
                  <a:lnTo>
                    <a:pt x="63695" y="120000"/>
                  </a:lnTo>
                  <a:lnTo>
                    <a:pt x="117008" y="112802"/>
                  </a:lnTo>
                  <a:lnTo>
                    <a:pt x="118504" y="112802"/>
                  </a:lnTo>
                  <a:lnTo>
                    <a:pt x="119956" y="107957"/>
                  </a:lnTo>
                  <a:lnTo>
                    <a:pt x="117008" y="81591"/>
                  </a:lnTo>
                  <a:lnTo>
                    <a:pt x="115513" y="57577"/>
                  </a:lnTo>
                  <a:lnTo>
                    <a:pt x="115513" y="31211"/>
                  </a:lnTo>
                  <a:lnTo>
                    <a:pt x="115513" y="7197"/>
                  </a:lnTo>
                  <a:lnTo>
                    <a:pt x="114061" y="2422"/>
                  </a:lnTo>
                  <a:lnTo>
                    <a:pt x="112565" y="2422"/>
                  </a:lnTo>
                  <a:lnTo>
                    <a:pt x="8146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Shape 1624"/>
            <p:cNvSpPr/>
            <p:nvPr/>
          </p:nvSpPr>
          <p:spPr>
            <a:xfrm>
              <a:off x="2538175" y="2765750"/>
              <a:ext cx="24424" cy="11799"/>
            </a:xfrm>
            <a:custGeom>
              <a:pathLst>
                <a:path extrusionOk="0" h="120000" w="120000">
                  <a:moveTo>
                    <a:pt x="45568" y="0"/>
                  </a:moveTo>
                  <a:lnTo>
                    <a:pt x="33162" y="8644"/>
                  </a:lnTo>
                  <a:lnTo>
                    <a:pt x="20757" y="25677"/>
                  </a:lnTo>
                  <a:lnTo>
                    <a:pt x="8352" y="34322"/>
                  </a:lnTo>
                  <a:lnTo>
                    <a:pt x="122" y="51355"/>
                  </a:lnTo>
                  <a:lnTo>
                    <a:pt x="122" y="60000"/>
                  </a:lnTo>
                  <a:lnTo>
                    <a:pt x="122" y="77033"/>
                  </a:lnTo>
                  <a:lnTo>
                    <a:pt x="4176" y="94322"/>
                  </a:lnTo>
                  <a:lnTo>
                    <a:pt x="12528" y="102711"/>
                  </a:lnTo>
                  <a:lnTo>
                    <a:pt x="33162" y="120000"/>
                  </a:lnTo>
                  <a:lnTo>
                    <a:pt x="41392" y="120000"/>
                  </a:lnTo>
                  <a:lnTo>
                    <a:pt x="45568" y="111355"/>
                  </a:lnTo>
                  <a:lnTo>
                    <a:pt x="41392" y="94322"/>
                  </a:lnTo>
                  <a:lnTo>
                    <a:pt x="37338" y="85677"/>
                  </a:lnTo>
                  <a:lnTo>
                    <a:pt x="86960" y="85677"/>
                  </a:lnTo>
                  <a:lnTo>
                    <a:pt x="111770" y="77033"/>
                  </a:lnTo>
                  <a:lnTo>
                    <a:pt x="115823" y="68644"/>
                  </a:lnTo>
                  <a:lnTo>
                    <a:pt x="120000" y="60000"/>
                  </a:lnTo>
                  <a:lnTo>
                    <a:pt x="115823" y="51355"/>
                  </a:lnTo>
                  <a:lnTo>
                    <a:pt x="111770" y="42966"/>
                  </a:lnTo>
                  <a:lnTo>
                    <a:pt x="62149" y="51355"/>
                  </a:lnTo>
                  <a:lnTo>
                    <a:pt x="28986" y="51355"/>
                  </a:lnTo>
                  <a:lnTo>
                    <a:pt x="37338" y="42966"/>
                  </a:lnTo>
                  <a:lnTo>
                    <a:pt x="49744" y="25677"/>
                  </a:lnTo>
                  <a:lnTo>
                    <a:pt x="53797" y="17288"/>
                  </a:lnTo>
                  <a:lnTo>
                    <a:pt x="53797" y="8644"/>
                  </a:lnTo>
                  <a:lnTo>
                    <a:pt x="4974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Shape 1625"/>
            <p:cNvSpPr/>
            <p:nvPr/>
          </p:nvSpPr>
          <p:spPr>
            <a:xfrm>
              <a:off x="2505350" y="2674850"/>
              <a:ext cx="68199" cy="42100"/>
            </a:xfrm>
            <a:custGeom>
              <a:pathLst>
                <a:path extrusionOk="0" h="120000" w="120000">
                  <a:moveTo>
                    <a:pt x="10381" y="9619"/>
                  </a:moveTo>
                  <a:lnTo>
                    <a:pt x="28152" y="11971"/>
                  </a:lnTo>
                  <a:lnTo>
                    <a:pt x="78519" y="14394"/>
                  </a:lnTo>
                  <a:lnTo>
                    <a:pt x="96290" y="14394"/>
                  </a:lnTo>
                  <a:lnTo>
                    <a:pt x="105175" y="16817"/>
                  </a:lnTo>
                  <a:lnTo>
                    <a:pt x="109618" y="16817"/>
                  </a:lnTo>
                  <a:lnTo>
                    <a:pt x="112565" y="19168"/>
                  </a:lnTo>
                  <a:lnTo>
                    <a:pt x="114061" y="28788"/>
                  </a:lnTo>
                  <a:lnTo>
                    <a:pt x="114061" y="38408"/>
                  </a:lnTo>
                  <a:lnTo>
                    <a:pt x="114061" y="57577"/>
                  </a:lnTo>
                  <a:lnTo>
                    <a:pt x="114061" y="100760"/>
                  </a:lnTo>
                  <a:lnTo>
                    <a:pt x="112565" y="103182"/>
                  </a:lnTo>
                  <a:lnTo>
                    <a:pt x="109618" y="107957"/>
                  </a:lnTo>
                  <a:lnTo>
                    <a:pt x="100733" y="110380"/>
                  </a:lnTo>
                  <a:lnTo>
                    <a:pt x="71129" y="110380"/>
                  </a:lnTo>
                  <a:lnTo>
                    <a:pt x="40029" y="105534"/>
                  </a:lnTo>
                  <a:lnTo>
                    <a:pt x="20762" y="103182"/>
                  </a:lnTo>
                  <a:lnTo>
                    <a:pt x="16319" y="100760"/>
                  </a:lnTo>
                  <a:lnTo>
                    <a:pt x="13372" y="93562"/>
                  </a:lnTo>
                  <a:lnTo>
                    <a:pt x="10381" y="83942"/>
                  </a:lnTo>
                  <a:lnTo>
                    <a:pt x="10381" y="74394"/>
                  </a:lnTo>
                  <a:lnTo>
                    <a:pt x="8929" y="50380"/>
                  </a:lnTo>
                  <a:lnTo>
                    <a:pt x="8929" y="31211"/>
                  </a:lnTo>
                  <a:lnTo>
                    <a:pt x="10381" y="21591"/>
                  </a:lnTo>
                  <a:lnTo>
                    <a:pt x="8929" y="9619"/>
                  </a:lnTo>
                  <a:close/>
                  <a:moveTo>
                    <a:pt x="10381" y="0"/>
                  </a:moveTo>
                  <a:lnTo>
                    <a:pt x="1495" y="2422"/>
                  </a:lnTo>
                  <a:lnTo>
                    <a:pt x="43" y="4774"/>
                  </a:lnTo>
                  <a:lnTo>
                    <a:pt x="43" y="7197"/>
                  </a:lnTo>
                  <a:lnTo>
                    <a:pt x="43" y="9619"/>
                  </a:lnTo>
                  <a:lnTo>
                    <a:pt x="1495" y="11971"/>
                  </a:lnTo>
                  <a:lnTo>
                    <a:pt x="4486" y="11971"/>
                  </a:lnTo>
                  <a:lnTo>
                    <a:pt x="4486" y="14394"/>
                  </a:lnTo>
                  <a:lnTo>
                    <a:pt x="4486" y="21591"/>
                  </a:lnTo>
                  <a:lnTo>
                    <a:pt x="2991" y="33562"/>
                  </a:lnTo>
                  <a:lnTo>
                    <a:pt x="2991" y="47957"/>
                  </a:lnTo>
                  <a:lnTo>
                    <a:pt x="4486" y="79168"/>
                  </a:lnTo>
                  <a:lnTo>
                    <a:pt x="8929" y="110380"/>
                  </a:lnTo>
                  <a:lnTo>
                    <a:pt x="10381" y="112731"/>
                  </a:lnTo>
                  <a:lnTo>
                    <a:pt x="25205" y="112731"/>
                  </a:lnTo>
                  <a:lnTo>
                    <a:pt x="38533" y="115154"/>
                  </a:lnTo>
                  <a:lnTo>
                    <a:pt x="65190" y="119928"/>
                  </a:lnTo>
                  <a:lnTo>
                    <a:pt x="103680" y="119928"/>
                  </a:lnTo>
                  <a:lnTo>
                    <a:pt x="117008" y="115154"/>
                  </a:lnTo>
                  <a:lnTo>
                    <a:pt x="118504" y="112731"/>
                  </a:lnTo>
                  <a:lnTo>
                    <a:pt x="119999" y="110380"/>
                  </a:lnTo>
                  <a:lnTo>
                    <a:pt x="119999" y="64774"/>
                  </a:lnTo>
                  <a:lnTo>
                    <a:pt x="119999" y="40760"/>
                  </a:lnTo>
                  <a:lnTo>
                    <a:pt x="117008" y="19168"/>
                  </a:lnTo>
                  <a:lnTo>
                    <a:pt x="115557" y="11971"/>
                  </a:lnTo>
                  <a:lnTo>
                    <a:pt x="111114" y="9619"/>
                  </a:lnTo>
                  <a:lnTo>
                    <a:pt x="106671" y="7197"/>
                  </a:lnTo>
                  <a:lnTo>
                    <a:pt x="72580" y="7197"/>
                  </a:lnTo>
                  <a:lnTo>
                    <a:pt x="42976" y="2422"/>
                  </a:lnTo>
                  <a:lnTo>
                    <a:pt x="2225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Shape 1626"/>
            <p:cNvSpPr/>
            <p:nvPr/>
          </p:nvSpPr>
          <p:spPr>
            <a:xfrm>
              <a:off x="2469150" y="2722825"/>
              <a:ext cx="103549" cy="64825"/>
            </a:xfrm>
            <a:custGeom>
              <a:pathLst>
                <a:path extrusionOk="0" h="120000" w="120000">
                  <a:moveTo>
                    <a:pt x="77093" y="6247"/>
                  </a:moveTo>
                  <a:lnTo>
                    <a:pt x="109280" y="7774"/>
                  </a:lnTo>
                  <a:lnTo>
                    <a:pt x="112206" y="7774"/>
                  </a:lnTo>
                  <a:lnTo>
                    <a:pt x="114147" y="12448"/>
                  </a:lnTo>
                  <a:lnTo>
                    <a:pt x="115132" y="18696"/>
                  </a:lnTo>
                  <a:lnTo>
                    <a:pt x="116088" y="24944"/>
                  </a:lnTo>
                  <a:lnTo>
                    <a:pt x="116088" y="38966"/>
                  </a:lnTo>
                  <a:lnTo>
                    <a:pt x="116088" y="48314"/>
                  </a:lnTo>
                  <a:lnTo>
                    <a:pt x="116088" y="81033"/>
                  </a:lnTo>
                  <a:lnTo>
                    <a:pt x="115132" y="101303"/>
                  </a:lnTo>
                  <a:lnTo>
                    <a:pt x="114147" y="107504"/>
                  </a:lnTo>
                  <a:lnTo>
                    <a:pt x="112206" y="109078"/>
                  </a:lnTo>
                  <a:lnTo>
                    <a:pt x="94649" y="112178"/>
                  </a:lnTo>
                  <a:lnTo>
                    <a:pt x="58551" y="112178"/>
                  </a:lnTo>
                  <a:lnTo>
                    <a:pt x="40994" y="109078"/>
                  </a:lnTo>
                  <a:lnTo>
                    <a:pt x="23437" y="107504"/>
                  </a:lnTo>
                  <a:lnTo>
                    <a:pt x="14659" y="107504"/>
                  </a:lnTo>
                  <a:lnTo>
                    <a:pt x="5881" y="109078"/>
                  </a:lnTo>
                  <a:lnTo>
                    <a:pt x="4896" y="74785"/>
                  </a:lnTo>
                  <a:lnTo>
                    <a:pt x="3911" y="40493"/>
                  </a:lnTo>
                  <a:lnTo>
                    <a:pt x="5881" y="24944"/>
                  </a:lnTo>
                  <a:lnTo>
                    <a:pt x="5881" y="17123"/>
                  </a:lnTo>
                  <a:lnTo>
                    <a:pt x="5881" y="9348"/>
                  </a:lnTo>
                  <a:lnTo>
                    <a:pt x="7822" y="9348"/>
                  </a:lnTo>
                  <a:lnTo>
                    <a:pt x="10748" y="7774"/>
                  </a:lnTo>
                  <a:lnTo>
                    <a:pt x="22452" y="7774"/>
                  </a:lnTo>
                  <a:lnTo>
                    <a:pt x="40994" y="6247"/>
                  </a:lnTo>
                  <a:close/>
                  <a:moveTo>
                    <a:pt x="15644" y="0"/>
                  </a:moveTo>
                  <a:lnTo>
                    <a:pt x="10748" y="1573"/>
                  </a:lnTo>
                  <a:lnTo>
                    <a:pt x="5881" y="3100"/>
                  </a:lnTo>
                  <a:lnTo>
                    <a:pt x="4896" y="4674"/>
                  </a:lnTo>
                  <a:lnTo>
                    <a:pt x="3911" y="4674"/>
                  </a:lnTo>
                  <a:lnTo>
                    <a:pt x="2955" y="6247"/>
                  </a:lnTo>
                  <a:lnTo>
                    <a:pt x="2955" y="7774"/>
                  </a:lnTo>
                  <a:lnTo>
                    <a:pt x="3911" y="9348"/>
                  </a:lnTo>
                  <a:lnTo>
                    <a:pt x="4896" y="9348"/>
                  </a:lnTo>
                  <a:lnTo>
                    <a:pt x="2955" y="12448"/>
                  </a:lnTo>
                  <a:lnTo>
                    <a:pt x="1970" y="15595"/>
                  </a:lnTo>
                  <a:lnTo>
                    <a:pt x="985" y="26471"/>
                  </a:lnTo>
                  <a:lnTo>
                    <a:pt x="28" y="46741"/>
                  </a:lnTo>
                  <a:lnTo>
                    <a:pt x="28" y="79460"/>
                  </a:lnTo>
                  <a:lnTo>
                    <a:pt x="1970" y="113752"/>
                  </a:lnTo>
                  <a:lnTo>
                    <a:pt x="2955" y="115325"/>
                  </a:lnTo>
                  <a:lnTo>
                    <a:pt x="4896" y="116853"/>
                  </a:lnTo>
                  <a:lnTo>
                    <a:pt x="18570" y="115325"/>
                  </a:lnTo>
                  <a:lnTo>
                    <a:pt x="33201" y="115325"/>
                  </a:lnTo>
                  <a:lnTo>
                    <a:pt x="61477" y="118426"/>
                  </a:lnTo>
                  <a:lnTo>
                    <a:pt x="75123" y="120000"/>
                  </a:lnTo>
                  <a:lnTo>
                    <a:pt x="88797" y="118426"/>
                  </a:lnTo>
                  <a:lnTo>
                    <a:pt x="116088" y="115325"/>
                  </a:lnTo>
                  <a:lnTo>
                    <a:pt x="117073" y="113752"/>
                  </a:lnTo>
                  <a:lnTo>
                    <a:pt x="118058" y="112178"/>
                  </a:lnTo>
                  <a:lnTo>
                    <a:pt x="119014" y="91955"/>
                  </a:lnTo>
                  <a:lnTo>
                    <a:pt x="120000" y="70111"/>
                  </a:lnTo>
                  <a:lnTo>
                    <a:pt x="120000" y="28044"/>
                  </a:lnTo>
                  <a:lnTo>
                    <a:pt x="119014" y="18696"/>
                  </a:lnTo>
                  <a:lnTo>
                    <a:pt x="117073" y="10921"/>
                  </a:lnTo>
                  <a:lnTo>
                    <a:pt x="116088" y="6247"/>
                  </a:lnTo>
                  <a:lnTo>
                    <a:pt x="114147" y="4674"/>
                  </a:lnTo>
                  <a:lnTo>
                    <a:pt x="112206" y="1573"/>
                  </a:lnTo>
                  <a:lnTo>
                    <a:pt x="109280" y="1573"/>
                  </a:lnTo>
                  <a:lnTo>
                    <a:pt x="82945" y="0"/>
                  </a:lnTo>
                  <a:lnTo>
                    <a:pt x="55625" y="0"/>
                  </a:lnTo>
                  <a:lnTo>
                    <a:pt x="26364" y="1573"/>
                  </a:lnTo>
                  <a:lnTo>
                    <a:pt x="1564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Shape 1627"/>
            <p:cNvSpPr/>
            <p:nvPr/>
          </p:nvSpPr>
          <p:spPr>
            <a:xfrm>
              <a:off x="1623250" y="2758175"/>
              <a:ext cx="9274" cy="17700"/>
            </a:xfrm>
            <a:custGeom>
              <a:pathLst>
                <a:path extrusionOk="0" h="120000" w="120000">
                  <a:moveTo>
                    <a:pt x="98005" y="0"/>
                  </a:moveTo>
                  <a:lnTo>
                    <a:pt x="87331" y="5762"/>
                  </a:lnTo>
                  <a:lnTo>
                    <a:pt x="43665" y="22881"/>
                  </a:lnTo>
                  <a:lnTo>
                    <a:pt x="0" y="45762"/>
                  </a:lnTo>
                  <a:lnTo>
                    <a:pt x="0" y="57118"/>
                  </a:lnTo>
                  <a:lnTo>
                    <a:pt x="10997" y="62881"/>
                  </a:lnTo>
                  <a:lnTo>
                    <a:pt x="21994" y="62881"/>
                  </a:lnTo>
                  <a:lnTo>
                    <a:pt x="65336" y="45762"/>
                  </a:lnTo>
                  <a:lnTo>
                    <a:pt x="65336" y="45762"/>
                  </a:lnTo>
                  <a:lnTo>
                    <a:pt x="54663" y="108474"/>
                  </a:lnTo>
                  <a:lnTo>
                    <a:pt x="65336" y="114237"/>
                  </a:lnTo>
                  <a:lnTo>
                    <a:pt x="76334" y="119830"/>
                  </a:lnTo>
                  <a:lnTo>
                    <a:pt x="98005" y="114237"/>
                  </a:lnTo>
                  <a:lnTo>
                    <a:pt x="98005" y="108474"/>
                  </a:lnTo>
                  <a:lnTo>
                    <a:pt x="109002" y="62881"/>
                  </a:lnTo>
                  <a:lnTo>
                    <a:pt x="119999" y="17118"/>
                  </a:lnTo>
                  <a:lnTo>
                    <a:pt x="119999" y="5762"/>
                  </a:lnTo>
                  <a:lnTo>
                    <a:pt x="10900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Shape 1628"/>
            <p:cNvSpPr/>
            <p:nvPr/>
          </p:nvSpPr>
          <p:spPr>
            <a:xfrm>
              <a:off x="2357200" y="2676525"/>
              <a:ext cx="66524" cy="41275"/>
            </a:xfrm>
            <a:custGeom>
              <a:pathLst>
                <a:path extrusionOk="0" h="120000" w="120000">
                  <a:moveTo>
                    <a:pt x="42570" y="9812"/>
                  </a:moveTo>
                  <a:lnTo>
                    <a:pt x="88117" y="12283"/>
                  </a:lnTo>
                  <a:lnTo>
                    <a:pt x="101781" y="12283"/>
                  </a:lnTo>
                  <a:lnTo>
                    <a:pt x="106335" y="14682"/>
                  </a:lnTo>
                  <a:lnTo>
                    <a:pt x="109357" y="17153"/>
                  </a:lnTo>
                  <a:lnTo>
                    <a:pt x="110890" y="22023"/>
                  </a:lnTo>
                  <a:lnTo>
                    <a:pt x="110890" y="31835"/>
                  </a:lnTo>
                  <a:lnTo>
                    <a:pt x="110890" y="41647"/>
                  </a:lnTo>
                  <a:lnTo>
                    <a:pt x="109357" y="58728"/>
                  </a:lnTo>
                  <a:lnTo>
                    <a:pt x="109357" y="80751"/>
                  </a:lnTo>
                  <a:lnTo>
                    <a:pt x="110890" y="90563"/>
                  </a:lnTo>
                  <a:lnTo>
                    <a:pt x="112378" y="100375"/>
                  </a:lnTo>
                  <a:lnTo>
                    <a:pt x="91138" y="102774"/>
                  </a:lnTo>
                  <a:lnTo>
                    <a:pt x="68365" y="102774"/>
                  </a:lnTo>
                  <a:lnTo>
                    <a:pt x="50146" y="105245"/>
                  </a:lnTo>
                  <a:lnTo>
                    <a:pt x="30394" y="110115"/>
                  </a:lnTo>
                  <a:lnTo>
                    <a:pt x="19797" y="107716"/>
                  </a:lnTo>
                  <a:lnTo>
                    <a:pt x="9154" y="102774"/>
                  </a:lnTo>
                  <a:lnTo>
                    <a:pt x="7621" y="100375"/>
                  </a:lnTo>
                  <a:lnTo>
                    <a:pt x="6133" y="97904"/>
                  </a:lnTo>
                  <a:lnTo>
                    <a:pt x="6133" y="85693"/>
                  </a:lnTo>
                  <a:lnTo>
                    <a:pt x="6133" y="66069"/>
                  </a:lnTo>
                  <a:lnTo>
                    <a:pt x="6133" y="41647"/>
                  </a:lnTo>
                  <a:lnTo>
                    <a:pt x="4599" y="17153"/>
                  </a:lnTo>
                  <a:lnTo>
                    <a:pt x="6133" y="17153"/>
                  </a:lnTo>
                  <a:lnTo>
                    <a:pt x="10687" y="12283"/>
                  </a:lnTo>
                  <a:lnTo>
                    <a:pt x="15242" y="9812"/>
                  </a:lnTo>
                  <a:close/>
                  <a:moveTo>
                    <a:pt x="13709" y="0"/>
                  </a:moveTo>
                  <a:lnTo>
                    <a:pt x="9154" y="2471"/>
                  </a:lnTo>
                  <a:lnTo>
                    <a:pt x="4599" y="7341"/>
                  </a:lnTo>
                  <a:lnTo>
                    <a:pt x="4599" y="2471"/>
                  </a:lnTo>
                  <a:lnTo>
                    <a:pt x="1578" y="2471"/>
                  </a:lnTo>
                  <a:lnTo>
                    <a:pt x="45" y="24494"/>
                  </a:lnTo>
                  <a:lnTo>
                    <a:pt x="45" y="46517"/>
                  </a:lnTo>
                  <a:lnTo>
                    <a:pt x="45" y="90563"/>
                  </a:lnTo>
                  <a:lnTo>
                    <a:pt x="1578" y="97904"/>
                  </a:lnTo>
                  <a:lnTo>
                    <a:pt x="3066" y="105245"/>
                  </a:lnTo>
                  <a:lnTo>
                    <a:pt x="6133" y="110115"/>
                  </a:lnTo>
                  <a:lnTo>
                    <a:pt x="10687" y="115057"/>
                  </a:lnTo>
                  <a:lnTo>
                    <a:pt x="21285" y="117456"/>
                  </a:lnTo>
                  <a:lnTo>
                    <a:pt x="33461" y="119927"/>
                  </a:lnTo>
                  <a:lnTo>
                    <a:pt x="57722" y="115057"/>
                  </a:lnTo>
                  <a:lnTo>
                    <a:pt x="72919" y="112586"/>
                  </a:lnTo>
                  <a:lnTo>
                    <a:pt x="101781" y="112586"/>
                  </a:lnTo>
                  <a:lnTo>
                    <a:pt x="116933" y="110115"/>
                  </a:lnTo>
                  <a:lnTo>
                    <a:pt x="120000" y="107716"/>
                  </a:lnTo>
                  <a:lnTo>
                    <a:pt x="120000" y="105245"/>
                  </a:lnTo>
                  <a:lnTo>
                    <a:pt x="120000" y="102774"/>
                  </a:lnTo>
                  <a:lnTo>
                    <a:pt x="116933" y="90563"/>
                  </a:lnTo>
                  <a:lnTo>
                    <a:pt x="115445" y="78352"/>
                  </a:lnTo>
                  <a:lnTo>
                    <a:pt x="115445" y="53858"/>
                  </a:lnTo>
                  <a:lnTo>
                    <a:pt x="116933" y="39176"/>
                  </a:lnTo>
                  <a:lnTo>
                    <a:pt x="116933" y="26965"/>
                  </a:lnTo>
                  <a:lnTo>
                    <a:pt x="115445" y="14682"/>
                  </a:lnTo>
                  <a:lnTo>
                    <a:pt x="110890" y="2471"/>
                  </a:lnTo>
                  <a:lnTo>
                    <a:pt x="109357" y="2471"/>
                  </a:lnTo>
                  <a:lnTo>
                    <a:pt x="107824" y="0"/>
                  </a:lnTo>
                  <a:lnTo>
                    <a:pt x="92671" y="2471"/>
                  </a:lnTo>
                  <a:lnTo>
                    <a:pt x="77474" y="2471"/>
                  </a:lnTo>
                  <a:lnTo>
                    <a:pt x="455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Shape 1629"/>
            <p:cNvSpPr/>
            <p:nvPr/>
          </p:nvSpPr>
          <p:spPr>
            <a:xfrm>
              <a:off x="1629975" y="2796050"/>
              <a:ext cx="64850" cy="27800"/>
            </a:xfrm>
            <a:custGeom>
              <a:pathLst>
                <a:path extrusionOk="0" h="120000" w="120000">
                  <a:moveTo>
                    <a:pt x="21835" y="0"/>
                  </a:moveTo>
                  <a:lnTo>
                    <a:pt x="4718" y="7338"/>
                  </a:lnTo>
                  <a:lnTo>
                    <a:pt x="4718" y="10899"/>
                  </a:lnTo>
                  <a:lnTo>
                    <a:pt x="3145" y="10899"/>
                  </a:lnTo>
                  <a:lnTo>
                    <a:pt x="1572" y="14568"/>
                  </a:lnTo>
                  <a:lnTo>
                    <a:pt x="46" y="69064"/>
                  </a:lnTo>
                  <a:lnTo>
                    <a:pt x="46" y="119892"/>
                  </a:lnTo>
                  <a:lnTo>
                    <a:pt x="6245" y="119892"/>
                  </a:lnTo>
                  <a:lnTo>
                    <a:pt x="6245" y="79964"/>
                  </a:lnTo>
                  <a:lnTo>
                    <a:pt x="7818" y="50935"/>
                  </a:lnTo>
                  <a:lnTo>
                    <a:pt x="6245" y="36366"/>
                  </a:lnTo>
                  <a:lnTo>
                    <a:pt x="4718" y="21798"/>
                  </a:lnTo>
                  <a:lnTo>
                    <a:pt x="6245" y="21798"/>
                  </a:lnTo>
                  <a:lnTo>
                    <a:pt x="20262" y="18237"/>
                  </a:lnTo>
                  <a:lnTo>
                    <a:pt x="34279" y="14568"/>
                  </a:lnTo>
                  <a:lnTo>
                    <a:pt x="96592" y="14568"/>
                  </a:lnTo>
                  <a:lnTo>
                    <a:pt x="102837" y="18237"/>
                  </a:lnTo>
                  <a:lnTo>
                    <a:pt x="107509" y="25467"/>
                  </a:lnTo>
                  <a:lnTo>
                    <a:pt x="110609" y="36366"/>
                  </a:lnTo>
                  <a:lnTo>
                    <a:pt x="113754" y="54496"/>
                  </a:lnTo>
                  <a:lnTo>
                    <a:pt x="113754" y="76294"/>
                  </a:lnTo>
                  <a:lnTo>
                    <a:pt x="113754" y="119892"/>
                  </a:lnTo>
                  <a:lnTo>
                    <a:pt x="119953" y="119892"/>
                  </a:lnTo>
                  <a:lnTo>
                    <a:pt x="119953" y="69064"/>
                  </a:lnTo>
                  <a:lnTo>
                    <a:pt x="118427" y="43597"/>
                  </a:lnTo>
                  <a:lnTo>
                    <a:pt x="115281" y="21798"/>
                  </a:lnTo>
                  <a:lnTo>
                    <a:pt x="112181" y="14568"/>
                  </a:lnTo>
                  <a:lnTo>
                    <a:pt x="107509" y="7338"/>
                  </a:lnTo>
                  <a:lnTo>
                    <a:pt x="102837" y="3669"/>
                  </a:lnTo>
                  <a:lnTo>
                    <a:pt x="9816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Shape 1630"/>
            <p:cNvSpPr/>
            <p:nvPr/>
          </p:nvSpPr>
          <p:spPr>
            <a:xfrm>
              <a:off x="1593800" y="2723650"/>
              <a:ext cx="62299" cy="64850"/>
            </a:xfrm>
            <a:custGeom>
              <a:pathLst>
                <a:path extrusionOk="0" h="120000" w="120000">
                  <a:moveTo>
                    <a:pt x="106998" y="6245"/>
                  </a:moveTo>
                  <a:lnTo>
                    <a:pt x="110224" y="7818"/>
                  </a:lnTo>
                  <a:lnTo>
                    <a:pt x="111861" y="9390"/>
                  </a:lnTo>
                  <a:lnTo>
                    <a:pt x="113499" y="10917"/>
                  </a:lnTo>
                  <a:lnTo>
                    <a:pt x="113499" y="15589"/>
                  </a:lnTo>
                  <a:lnTo>
                    <a:pt x="113499" y="38951"/>
                  </a:lnTo>
                  <a:lnTo>
                    <a:pt x="111861" y="62359"/>
                  </a:lnTo>
                  <a:lnTo>
                    <a:pt x="111861" y="85720"/>
                  </a:lnTo>
                  <a:lnTo>
                    <a:pt x="113499" y="109082"/>
                  </a:lnTo>
                  <a:lnTo>
                    <a:pt x="100497" y="112181"/>
                  </a:lnTo>
                  <a:lnTo>
                    <a:pt x="87544" y="113754"/>
                  </a:lnTo>
                  <a:lnTo>
                    <a:pt x="60000" y="112181"/>
                  </a:lnTo>
                  <a:lnTo>
                    <a:pt x="34044" y="110609"/>
                  </a:lnTo>
                  <a:lnTo>
                    <a:pt x="21091" y="109082"/>
                  </a:lnTo>
                  <a:lnTo>
                    <a:pt x="12953" y="107509"/>
                  </a:lnTo>
                  <a:lnTo>
                    <a:pt x="9727" y="104410"/>
                  </a:lnTo>
                  <a:lnTo>
                    <a:pt x="6500" y="93492"/>
                  </a:lnTo>
                  <a:lnTo>
                    <a:pt x="6500" y="81048"/>
                  </a:lnTo>
                  <a:lnTo>
                    <a:pt x="6500" y="57686"/>
                  </a:lnTo>
                  <a:lnTo>
                    <a:pt x="8089" y="32752"/>
                  </a:lnTo>
                  <a:lnTo>
                    <a:pt x="9727" y="7818"/>
                  </a:lnTo>
                  <a:lnTo>
                    <a:pt x="61589" y="7818"/>
                  </a:lnTo>
                  <a:lnTo>
                    <a:pt x="92407" y="6245"/>
                  </a:lnTo>
                  <a:close/>
                  <a:moveTo>
                    <a:pt x="6500" y="46"/>
                  </a:moveTo>
                  <a:lnTo>
                    <a:pt x="4863" y="1572"/>
                  </a:lnTo>
                  <a:lnTo>
                    <a:pt x="3226" y="3145"/>
                  </a:lnTo>
                  <a:lnTo>
                    <a:pt x="3226" y="4718"/>
                  </a:lnTo>
                  <a:lnTo>
                    <a:pt x="4863" y="6245"/>
                  </a:lnTo>
                  <a:lnTo>
                    <a:pt x="1637" y="20262"/>
                  </a:lnTo>
                  <a:lnTo>
                    <a:pt x="0" y="34279"/>
                  </a:lnTo>
                  <a:lnTo>
                    <a:pt x="0" y="62359"/>
                  </a:lnTo>
                  <a:lnTo>
                    <a:pt x="1637" y="93492"/>
                  </a:lnTo>
                  <a:lnTo>
                    <a:pt x="1637" y="101264"/>
                  </a:lnTo>
                  <a:lnTo>
                    <a:pt x="3226" y="105936"/>
                  </a:lnTo>
                  <a:lnTo>
                    <a:pt x="4863" y="109082"/>
                  </a:lnTo>
                  <a:lnTo>
                    <a:pt x="6500" y="110609"/>
                  </a:lnTo>
                  <a:lnTo>
                    <a:pt x="8089" y="112181"/>
                  </a:lnTo>
                  <a:lnTo>
                    <a:pt x="14590" y="113754"/>
                  </a:lnTo>
                  <a:lnTo>
                    <a:pt x="32407" y="115281"/>
                  </a:lnTo>
                  <a:lnTo>
                    <a:pt x="50272" y="118427"/>
                  </a:lnTo>
                  <a:lnTo>
                    <a:pt x="84317" y="119953"/>
                  </a:lnTo>
                  <a:lnTo>
                    <a:pt x="102134" y="118427"/>
                  </a:lnTo>
                  <a:lnTo>
                    <a:pt x="110224" y="116854"/>
                  </a:lnTo>
                  <a:lnTo>
                    <a:pt x="118362" y="115281"/>
                  </a:lnTo>
                  <a:lnTo>
                    <a:pt x="119951" y="113754"/>
                  </a:lnTo>
                  <a:lnTo>
                    <a:pt x="119951" y="110609"/>
                  </a:lnTo>
                  <a:lnTo>
                    <a:pt x="118362" y="98164"/>
                  </a:lnTo>
                  <a:lnTo>
                    <a:pt x="118362" y="84148"/>
                  </a:lnTo>
                  <a:lnTo>
                    <a:pt x="118362" y="57686"/>
                  </a:lnTo>
                  <a:lnTo>
                    <a:pt x="119951" y="31179"/>
                  </a:lnTo>
                  <a:lnTo>
                    <a:pt x="119951" y="4718"/>
                  </a:lnTo>
                  <a:lnTo>
                    <a:pt x="119951" y="3145"/>
                  </a:lnTo>
                  <a:lnTo>
                    <a:pt x="116725" y="1572"/>
                  </a:lnTo>
                  <a:lnTo>
                    <a:pt x="89181" y="46"/>
                  </a:lnTo>
                  <a:lnTo>
                    <a:pt x="61589" y="46"/>
                  </a:lnTo>
                  <a:lnTo>
                    <a:pt x="34044" y="1572"/>
                  </a:lnTo>
                  <a:lnTo>
                    <a:pt x="6500" y="46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Shape 1631"/>
            <p:cNvSpPr/>
            <p:nvPr/>
          </p:nvSpPr>
          <p:spPr>
            <a:xfrm>
              <a:off x="2068500" y="2795200"/>
              <a:ext cx="62324" cy="28649"/>
            </a:xfrm>
            <a:custGeom>
              <a:pathLst>
                <a:path extrusionOk="0" h="120000" w="120000">
                  <a:moveTo>
                    <a:pt x="8134" y="104"/>
                  </a:moveTo>
                  <a:lnTo>
                    <a:pt x="4909" y="3560"/>
                  </a:lnTo>
                  <a:lnTo>
                    <a:pt x="4909" y="7120"/>
                  </a:lnTo>
                  <a:lnTo>
                    <a:pt x="4909" y="10680"/>
                  </a:lnTo>
                  <a:lnTo>
                    <a:pt x="4909" y="14136"/>
                  </a:lnTo>
                  <a:lnTo>
                    <a:pt x="3273" y="38848"/>
                  </a:lnTo>
                  <a:lnTo>
                    <a:pt x="1684" y="67015"/>
                  </a:lnTo>
                  <a:lnTo>
                    <a:pt x="48" y="119895"/>
                  </a:lnTo>
                  <a:lnTo>
                    <a:pt x="6546" y="119895"/>
                  </a:lnTo>
                  <a:lnTo>
                    <a:pt x="9771" y="17696"/>
                  </a:lnTo>
                  <a:lnTo>
                    <a:pt x="63249" y="17696"/>
                  </a:lnTo>
                  <a:lnTo>
                    <a:pt x="92418" y="14136"/>
                  </a:lnTo>
                  <a:lnTo>
                    <a:pt x="107003" y="14136"/>
                  </a:lnTo>
                  <a:lnTo>
                    <a:pt x="110228" y="17696"/>
                  </a:lnTo>
                  <a:lnTo>
                    <a:pt x="111865" y="21256"/>
                  </a:lnTo>
                  <a:lnTo>
                    <a:pt x="113501" y="24712"/>
                  </a:lnTo>
                  <a:lnTo>
                    <a:pt x="115090" y="35287"/>
                  </a:lnTo>
                  <a:lnTo>
                    <a:pt x="113501" y="119895"/>
                  </a:lnTo>
                  <a:lnTo>
                    <a:pt x="118363" y="119895"/>
                  </a:lnTo>
                  <a:lnTo>
                    <a:pt x="119951" y="67015"/>
                  </a:lnTo>
                  <a:lnTo>
                    <a:pt x="119951" y="10680"/>
                  </a:lnTo>
                  <a:lnTo>
                    <a:pt x="119951" y="7120"/>
                  </a:lnTo>
                  <a:lnTo>
                    <a:pt x="118363" y="3560"/>
                  </a:lnTo>
                  <a:lnTo>
                    <a:pt x="90782" y="104"/>
                  </a:lnTo>
                  <a:lnTo>
                    <a:pt x="63249" y="3560"/>
                  </a:lnTo>
                  <a:lnTo>
                    <a:pt x="35716" y="3560"/>
                  </a:lnTo>
                  <a:lnTo>
                    <a:pt x="8134" y="104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Shape 1632"/>
            <p:cNvSpPr/>
            <p:nvPr/>
          </p:nvSpPr>
          <p:spPr>
            <a:xfrm>
              <a:off x="1519725" y="2792675"/>
              <a:ext cx="106074" cy="31174"/>
            </a:xfrm>
            <a:custGeom>
              <a:pathLst>
                <a:path extrusionOk="0" h="120000" w="120000">
                  <a:moveTo>
                    <a:pt x="94263" y="96"/>
                  </a:moveTo>
                  <a:lnTo>
                    <a:pt x="87617" y="3271"/>
                  </a:lnTo>
                  <a:lnTo>
                    <a:pt x="77124" y="6543"/>
                  </a:lnTo>
                  <a:lnTo>
                    <a:pt x="60947" y="9815"/>
                  </a:lnTo>
                  <a:lnTo>
                    <a:pt x="29526" y="9815"/>
                  </a:lnTo>
                  <a:lnTo>
                    <a:pt x="14282" y="12991"/>
                  </a:lnTo>
                  <a:lnTo>
                    <a:pt x="8569" y="16263"/>
                  </a:lnTo>
                  <a:lnTo>
                    <a:pt x="5712" y="22710"/>
                  </a:lnTo>
                  <a:lnTo>
                    <a:pt x="2856" y="35701"/>
                  </a:lnTo>
                  <a:lnTo>
                    <a:pt x="961" y="48692"/>
                  </a:lnTo>
                  <a:lnTo>
                    <a:pt x="0" y="68131"/>
                  </a:lnTo>
                  <a:lnTo>
                    <a:pt x="0" y="84298"/>
                  </a:lnTo>
                  <a:lnTo>
                    <a:pt x="0" y="119903"/>
                  </a:lnTo>
                  <a:lnTo>
                    <a:pt x="4779" y="119903"/>
                  </a:lnTo>
                  <a:lnTo>
                    <a:pt x="4779" y="81026"/>
                  </a:lnTo>
                  <a:lnTo>
                    <a:pt x="5712" y="55140"/>
                  </a:lnTo>
                  <a:lnTo>
                    <a:pt x="6674" y="42149"/>
                  </a:lnTo>
                  <a:lnTo>
                    <a:pt x="8569" y="32429"/>
                  </a:lnTo>
                  <a:lnTo>
                    <a:pt x="10492" y="29254"/>
                  </a:lnTo>
                  <a:lnTo>
                    <a:pt x="14282" y="25982"/>
                  </a:lnTo>
                  <a:lnTo>
                    <a:pt x="46665" y="25982"/>
                  </a:lnTo>
                  <a:lnTo>
                    <a:pt x="73334" y="22710"/>
                  </a:lnTo>
                  <a:lnTo>
                    <a:pt x="83799" y="19534"/>
                  </a:lnTo>
                  <a:lnTo>
                    <a:pt x="97119" y="16263"/>
                  </a:lnTo>
                  <a:lnTo>
                    <a:pt x="102832" y="19534"/>
                  </a:lnTo>
                  <a:lnTo>
                    <a:pt x="108545" y="25982"/>
                  </a:lnTo>
                  <a:lnTo>
                    <a:pt x="112363" y="35701"/>
                  </a:lnTo>
                  <a:lnTo>
                    <a:pt x="113325" y="42149"/>
                  </a:lnTo>
                  <a:lnTo>
                    <a:pt x="114258" y="51868"/>
                  </a:lnTo>
                  <a:lnTo>
                    <a:pt x="115220" y="84298"/>
                  </a:lnTo>
                  <a:lnTo>
                    <a:pt x="114258" y="119903"/>
                  </a:lnTo>
                  <a:lnTo>
                    <a:pt x="119971" y="119903"/>
                  </a:lnTo>
                  <a:lnTo>
                    <a:pt x="119971" y="81026"/>
                  </a:lnTo>
                  <a:lnTo>
                    <a:pt x="118076" y="42149"/>
                  </a:lnTo>
                  <a:lnTo>
                    <a:pt x="118076" y="32429"/>
                  </a:lnTo>
                  <a:lnTo>
                    <a:pt x="116181" y="25982"/>
                  </a:lnTo>
                  <a:lnTo>
                    <a:pt x="112363" y="12991"/>
                  </a:lnTo>
                  <a:lnTo>
                    <a:pt x="106650" y="6543"/>
                  </a:lnTo>
                  <a:lnTo>
                    <a:pt x="100938" y="3271"/>
                  </a:lnTo>
                  <a:lnTo>
                    <a:pt x="94263" y="96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Shape 1633"/>
            <p:cNvSpPr/>
            <p:nvPr/>
          </p:nvSpPr>
          <p:spPr>
            <a:xfrm>
              <a:off x="2130800" y="2762375"/>
              <a:ext cx="11799" cy="13499"/>
            </a:xfrm>
            <a:custGeom>
              <a:pathLst>
                <a:path extrusionOk="0" h="120000" w="120000">
                  <a:moveTo>
                    <a:pt x="77033" y="22666"/>
                  </a:moveTo>
                  <a:lnTo>
                    <a:pt x="85677" y="37555"/>
                  </a:lnTo>
                  <a:lnTo>
                    <a:pt x="77033" y="45111"/>
                  </a:lnTo>
                  <a:lnTo>
                    <a:pt x="42966" y="30000"/>
                  </a:lnTo>
                  <a:lnTo>
                    <a:pt x="60000" y="22666"/>
                  </a:lnTo>
                  <a:close/>
                  <a:moveTo>
                    <a:pt x="42966" y="222"/>
                  </a:moveTo>
                  <a:lnTo>
                    <a:pt x="17288" y="7555"/>
                  </a:lnTo>
                  <a:lnTo>
                    <a:pt x="0" y="30000"/>
                  </a:lnTo>
                  <a:lnTo>
                    <a:pt x="0" y="45111"/>
                  </a:lnTo>
                  <a:lnTo>
                    <a:pt x="8644" y="52444"/>
                  </a:lnTo>
                  <a:lnTo>
                    <a:pt x="51355" y="60000"/>
                  </a:lnTo>
                  <a:lnTo>
                    <a:pt x="51355" y="67555"/>
                  </a:lnTo>
                  <a:lnTo>
                    <a:pt x="68644" y="67555"/>
                  </a:lnTo>
                  <a:lnTo>
                    <a:pt x="42966" y="74888"/>
                  </a:lnTo>
                  <a:lnTo>
                    <a:pt x="25677" y="90000"/>
                  </a:lnTo>
                  <a:lnTo>
                    <a:pt x="17288" y="97333"/>
                  </a:lnTo>
                  <a:lnTo>
                    <a:pt x="25677" y="112444"/>
                  </a:lnTo>
                  <a:lnTo>
                    <a:pt x="68644" y="119777"/>
                  </a:lnTo>
                  <a:lnTo>
                    <a:pt x="102711" y="112444"/>
                  </a:lnTo>
                  <a:lnTo>
                    <a:pt x="111355" y="112444"/>
                  </a:lnTo>
                  <a:lnTo>
                    <a:pt x="120000" y="104888"/>
                  </a:lnTo>
                  <a:lnTo>
                    <a:pt x="111355" y="74888"/>
                  </a:lnTo>
                  <a:lnTo>
                    <a:pt x="94322" y="52444"/>
                  </a:lnTo>
                  <a:lnTo>
                    <a:pt x="111355" y="45111"/>
                  </a:lnTo>
                  <a:lnTo>
                    <a:pt x="111355" y="22666"/>
                  </a:lnTo>
                  <a:lnTo>
                    <a:pt x="94322" y="7555"/>
                  </a:lnTo>
                  <a:lnTo>
                    <a:pt x="68644" y="222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Shape 1634"/>
            <p:cNvSpPr/>
            <p:nvPr/>
          </p:nvSpPr>
          <p:spPr>
            <a:xfrm>
              <a:off x="1993600" y="2795200"/>
              <a:ext cx="62299" cy="28649"/>
            </a:xfrm>
            <a:custGeom>
              <a:pathLst>
                <a:path extrusionOk="0" h="120000" w="120000">
                  <a:moveTo>
                    <a:pt x="61637" y="104"/>
                  </a:moveTo>
                  <a:lnTo>
                    <a:pt x="6500" y="10680"/>
                  </a:lnTo>
                  <a:lnTo>
                    <a:pt x="4863" y="14136"/>
                  </a:lnTo>
                  <a:lnTo>
                    <a:pt x="3274" y="17696"/>
                  </a:lnTo>
                  <a:lnTo>
                    <a:pt x="3274" y="21256"/>
                  </a:lnTo>
                  <a:lnTo>
                    <a:pt x="4863" y="24712"/>
                  </a:lnTo>
                  <a:lnTo>
                    <a:pt x="6500" y="24712"/>
                  </a:lnTo>
                  <a:lnTo>
                    <a:pt x="3274" y="49424"/>
                  </a:lnTo>
                  <a:lnTo>
                    <a:pt x="1637" y="74136"/>
                  </a:lnTo>
                  <a:lnTo>
                    <a:pt x="0" y="119895"/>
                  </a:lnTo>
                  <a:lnTo>
                    <a:pt x="6500" y="119895"/>
                  </a:lnTo>
                  <a:lnTo>
                    <a:pt x="6500" y="74136"/>
                  </a:lnTo>
                  <a:lnTo>
                    <a:pt x="9727" y="28272"/>
                  </a:lnTo>
                  <a:lnTo>
                    <a:pt x="11364" y="28272"/>
                  </a:lnTo>
                  <a:lnTo>
                    <a:pt x="13001" y="24712"/>
                  </a:lnTo>
                  <a:lnTo>
                    <a:pt x="42182" y="21256"/>
                  </a:lnTo>
                  <a:lnTo>
                    <a:pt x="72953" y="14136"/>
                  </a:lnTo>
                  <a:lnTo>
                    <a:pt x="90818" y="14136"/>
                  </a:lnTo>
                  <a:lnTo>
                    <a:pt x="110272" y="17696"/>
                  </a:lnTo>
                  <a:lnTo>
                    <a:pt x="111861" y="21256"/>
                  </a:lnTo>
                  <a:lnTo>
                    <a:pt x="113499" y="28272"/>
                  </a:lnTo>
                  <a:lnTo>
                    <a:pt x="113499" y="56439"/>
                  </a:lnTo>
                  <a:lnTo>
                    <a:pt x="113499" y="105863"/>
                  </a:lnTo>
                  <a:lnTo>
                    <a:pt x="113499" y="119895"/>
                  </a:lnTo>
                  <a:lnTo>
                    <a:pt x="120000" y="119895"/>
                  </a:lnTo>
                  <a:lnTo>
                    <a:pt x="120000" y="10680"/>
                  </a:lnTo>
                  <a:lnTo>
                    <a:pt x="120000" y="7120"/>
                  </a:lnTo>
                  <a:lnTo>
                    <a:pt x="118362" y="3560"/>
                  </a:lnTo>
                  <a:lnTo>
                    <a:pt x="103772" y="104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Shape 1635"/>
            <p:cNvSpPr/>
            <p:nvPr/>
          </p:nvSpPr>
          <p:spPr>
            <a:xfrm>
              <a:off x="3731700" y="1357575"/>
              <a:ext cx="44649" cy="18549"/>
            </a:xfrm>
            <a:custGeom>
              <a:pathLst>
                <a:path extrusionOk="0" h="120000" w="120000">
                  <a:moveTo>
                    <a:pt x="117715" y="161"/>
                  </a:moveTo>
                  <a:lnTo>
                    <a:pt x="88286" y="16495"/>
                  </a:lnTo>
                  <a:lnTo>
                    <a:pt x="58857" y="38167"/>
                  </a:lnTo>
                  <a:lnTo>
                    <a:pt x="29496" y="65498"/>
                  </a:lnTo>
                  <a:lnTo>
                    <a:pt x="2351" y="92668"/>
                  </a:lnTo>
                  <a:lnTo>
                    <a:pt x="67" y="98167"/>
                  </a:lnTo>
                  <a:lnTo>
                    <a:pt x="67" y="109002"/>
                  </a:lnTo>
                  <a:lnTo>
                    <a:pt x="2351" y="114501"/>
                  </a:lnTo>
                  <a:lnTo>
                    <a:pt x="4568" y="119838"/>
                  </a:lnTo>
                  <a:lnTo>
                    <a:pt x="24927" y="114501"/>
                  </a:lnTo>
                  <a:lnTo>
                    <a:pt x="43068" y="103504"/>
                  </a:lnTo>
                  <a:lnTo>
                    <a:pt x="81500" y="70835"/>
                  </a:lnTo>
                  <a:lnTo>
                    <a:pt x="119932" y="43665"/>
                  </a:lnTo>
                  <a:lnTo>
                    <a:pt x="119932" y="16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Shape 1636"/>
            <p:cNvSpPr/>
            <p:nvPr/>
          </p:nvSpPr>
          <p:spPr>
            <a:xfrm>
              <a:off x="3708150" y="1295300"/>
              <a:ext cx="68199" cy="24424"/>
            </a:xfrm>
            <a:custGeom>
              <a:pathLst>
                <a:path extrusionOk="0" h="120000" w="120000">
                  <a:moveTo>
                    <a:pt x="119956" y="0"/>
                  </a:moveTo>
                  <a:lnTo>
                    <a:pt x="109618" y="8229"/>
                  </a:lnTo>
                  <a:lnTo>
                    <a:pt x="82961" y="28986"/>
                  </a:lnTo>
                  <a:lnTo>
                    <a:pt x="54809" y="53797"/>
                  </a:lnTo>
                  <a:lnTo>
                    <a:pt x="1495" y="111647"/>
                  </a:lnTo>
                  <a:lnTo>
                    <a:pt x="0" y="115823"/>
                  </a:lnTo>
                  <a:lnTo>
                    <a:pt x="1495" y="119877"/>
                  </a:lnTo>
                  <a:lnTo>
                    <a:pt x="16319" y="119877"/>
                  </a:lnTo>
                  <a:lnTo>
                    <a:pt x="31099" y="115823"/>
                  </a:lnTo>
                  <a:lnTo>
                    <a:pt x="45923" y="103418"/>
                  </a:lnTo>
                  <a:lnTo>
                    <a:pt x="60747" y="91013"/>
                  </a:lnTo>
                  <a:lnTo>
                    <a:pt x="90351" y="62026"/>
                  </a:lnTo>
                  <a:lnTo>
                    <a:pt x="105175" y="49621"/>
                  </a:lnTo>
                  <a:lnTo>
                    <a:pt x="119956" y="37215"/>
                  </a:lnTo>
                  <a:lnTo>
                    <a:pt x="11995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Shape 1637"/>
            <p:cNvSpPr/>
            <p:nvPr/>
          </p:nvSpPr>
          <p:spPr>
            <a:xfrm>
              <a:off x="3718250" y="1315500"/>
              <a:ext cx="58100" cy="21900"/>
            </a:xfrm>
            <a:custGeom>
              <a:pathLst>
                <a:path extrusionOk="0" h="120000" w="120000">
                  <a:moveTo>
                    <a:pt x="119948" y="0"/>
                  </a:moveTo>
                  <a:lnTo>
                    <a:pt x="100843" y="18493"/>
                  </a:lnTo>
                  <a:lnTo>
                    <a:pt x="74767" y="41506"/>
                  </a:lnTo>
                  <a:lnTo>
                    <a:pt x="50447" y="64520"/>
                  </a:lnTo>
                  <a:lnTo>
                    <a:pt x="24371" y="87671"/>
                  </a:lnTo>
                  <a:lnTo>
                    <a:pt x="1755" y="115342"/>
                  </a:lnTo>
                  <a:lnTo>
                    <a:pt x="0" y="119863"/>
                  </a:lnTo>
                  <a:lnTo>
                    <a:pt x="15645" y="119863"/>
                  </a:lnTo>
                  <a:lnTo>
                    <a:pt x="27831" y="115342"/>
                  </a:lnTo>
                  <a:lnTo>
                    <a:pt x="53907" y="101506"/>
                  </a:lnTo>
                  <a:lnTo>
                    <a:pt x="79982" y="83013"/>
                  </a:lnTo>
                  <a:lnTo>
                    <a:pt x="104302" y="60000"/>
                  </a:lnTo>
                  <a:lnTo>
                    <a:pt x="119948" y="41506"/>
                  </a:lnTo>
                  <a:lnTo>
                    <a:pt x="11994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Shape 1638"/>
            <p:cNvSpPr/>
            <p:nvPr/>
          </p:nvSpPr>
          <p:spPr>
            <a:xfrm>
              <a:off x="3741800" y="1396300"/>
              <a:ext cx="34550" cy="15999"/>
            </a:xfrm>
            <a:custGeom>
              <a:pathLst>
                <a:path extrusionOk="0" h="120000" w="120000">
                  <a:moveTo>
                    <a:pt x="119913" y="0"/>
                  </a:moveTo>
                  <a:lnTo>
                    <a:pt x="90738" y="18937"/>
                  </a:lnTo>
                  <a:lnTo>
                    <a:pt x="67293" y="31687"/>
                  </a:lnTo>
                  <a:lnTo>
                    <a:pt x="38118" y="44250"/>
                  </a:lnTo>
                  <a:lnTo>
                    <a:pt x="23444" y="56812"/>
                  </a:lnTo>
                  <a:lnTo>
                    <a:pt x="11808" y="75750"/>
                  </a:lnTo>
                  <a:lnTo>
                    <a:pt x="5904" y="94687"/>
                  </a:lnTo>
                  <a:lnTo>
                    <a:pt x="86" y="120000"/>
                  </a:lnTo>
                  <a:lnTo>
                    <a:pt x="3039" y="120000"/>
                  </a:lnTo>
                  <a:lnTo>
                    <a:pt x="32214" y="107437"/>
                  </a:lnTo>
                  <a:lnTo>
                    <a:pt x="61476" y="88500"/>
                  </a:lnTo>
                  <a:lnTo>
                    <a:pt x="119913" y="56812"/>
                  </a:lnTo>
                  <a:lnTo>
                    <a:pt x="11991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Shape 1639"/>
            <p:cNvSpPr/>
            <p:nvPr/>
          </p:nvSpPr>
          <p:spPr>
            <a:xfrm>
              <a:off x="3708150" y="1270875"/>
              <a:ext cx="68199" cy="25275"/>
            </a:xfrm>
            <a:custGeom>
              <a:pathLst>
                <a:path extrusionOk="0" h="120000" w="120000">
                  <a:moveTo>
                    <a:pt x="119956" y="118"/>
                  </a:moveTo>
                  <a:lnTo>
                    <a:pt x="59252" y="51988"/>
                  </a:lnTo>
                  <a:lnTo>
                    <a:pt x="29648" y="80000"/>
                  </a:lnTo>
                  <a:lnTo>
                    <a:pt x="1495" y="111928"/>
                  </a:lnTo>
                  <a:lnTo>
                    <a:pt x="0" y="115964"/>
                  </a:lnTo>
                  <a:lnTo>
                    <a:pt x="1495" y="120000"/>
                  </a:lnTo>
                  <a:lnTo>
                    <a:pt x="17771" y="120000"/>
                  </a:lnTo>
                  <a:lnTo>
                    <a:pt x="34090" y="111928"/>
                  </a:lnTo>
                  <a:lnTo>
                    <a:pt x="50366" y="96023"/>
                  </a:lnTo>
                  <a:lnTo>
                    <a:pt x="66642" y="80000"/>
                  </a:lnTo>
                  <a:lnTo>
                    <a:pt x="93299" y="51988"/>
                  </a:lnTo>
                  <a:lnTo>
                    <a:pt x="119956" y="28011"/>
                  </a:lnTo>
                  <a:lnTo>
                    <a:pt x="119956" y="118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Shape 1640"/>
            <p:cNvSpPr/>
            <p:nvPr/>
          </p:nvSpPr>
          <p:spPr>
            <a:xfrm>
              <a:off x="3733400" y="1377775"/>
              <a:ext cx="42950" cy="19374"/>
            </a:xfrm>
            <a:custGeom>
              <a:pathLst>
                <a:path extrusionOk="0" h="120000" w="120000">
                  <a:moveTo>
                    <a:pt x="119930" y="154"/>
                  </a:moveTo>
                  <a:lnTo>
                    <a:pt x="58812" y="52180"/>
                  </a:lnTo>
                  <a:lnTo>
                    <a:pt x="2374" y="109625"/>
                  </a:lnTo>
                  <a:lnTo>
                    <a:pt x="0" y="114735"/>
                  </a:lnTo>
                  <a:lnTo>
                    <a:pt x="4749" y="120000"/>
                  </a:lnTo>
                  <a:lnTo>
                    <a:pt x="32968" y="114735"/>
                  </a:lnTo>
                  <a:lnTo>
                    <a:pt x="61187" y="99096"/>
                  </a:lnTo>
                  <a:lnTo>
                    <a:pt x="91711" y="78348"/>
                  </a:lnTo>
                  <a:lnTo>
                    <a:pt x="119930" y="57445"/>
                  </a:lnTo>
                  <a:lnTo>
                    <a:pt x="119930" y="154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Shape 1641"/>
            <p:cNvSpPr/>
            <p:nvPr/>
          </p:nvSpPr>
          <p:spPr>
            <a:xfrm>
              <a:off x="3340325" y="1364300"/>
              <a:ext cx="161624" cy="55575"/>
            </a:xfrm>
            <a:custGeom>
              <a:pathLst>
                <a:path extrusionOk="0" h="120000" w="120000">
                  <a:moveTo>
                    <a:pt x="118125" y="53"/>
                  </a:moveTo>
                  <a:lnTo>
                    <a:pt x="113744" y="5506"/>
                  </a:lnTo>
                  <a:lnTo>
                    <a:pt x="108120" y="12793"/>
                  </a:lnTo>
                  <a:lnTo>
                    <a:pt x="97484" y="29149"/>
                  </a:lnTo>
                  <a:lnTo>
                    <a:pt x="91860" y="34601"/>
                  </a:lnTo>
                  <a:lnTo>
                    <a:pt x="86236" y="38218"/>
                  </a:lnTo>
                  <a:lnTo>
                    <a:pt x="83749" y="40053"/>
                  </a:lnTo>
                  <a:lnTo>
                    <a:pt x="80612" y="40053"/>
                  </a:lnTo>
                  <a:lnTo>
                    <a:pt x="78125" y="38218"/>
                  </a:lnTo>
                  <a:lnTo>
                    <a:pt x="75619" y="34601"/>
                  </a:lnTo>
                  <a:lnTo>
                    <a:pt x="74375" y="34601"/>
                  </a:lnTo>
                  <a:lnTo>
                    <a:pt x="73113" y="36383"/>
                  </a:lnTo>
                  <a:lnTo>
                    <a:pt x="71870" y="41835"/>
                  </a:lnTo>
                  <a:lnTo>
                    <a:pt x="70626" y="47287"/>
                  </a:lnTo>
                  <a:lnTo>
                    <a:pt x="68751" y="49122"/>
                  </a:lnTo>
                  <a:lnTo>
                    <a:pt x="67489" y="50958"/>
                  </a:lnTo>
                  <a:lnTo>
                    <a:pt x="66245" y="49122"/>
                  </a:lnTo>
                  <a:lnTo>
                    <a:pt x="65002" y="45506"/>
                  </a:lnTo>
                  <a:lnTo>
                    <a:pt x="61865" y="34601"/>
                  </a:lnTo>
                  <a:lnTo>
                    <a:pt x="62496" y="25479"/>
                  </a:lnTo>
                  <a:lnTo>
                    <a:pt x="61865" y="21862"/>
                  </a:lnTo>
                  <a:lnTo>
                    <a:pt x="61252" y="20026"/>
                  </a:lnTo>
                  <a:lnTo>
                    <a:pt x="59378" y="20026"/>
                  </a:lnTo>
                  <a:lnTo>
                    <a:pt x="56241" y="27314"/>
                  </a:lnTo>
                  <a:lnTo>
                    <a:pt x="54997" y="34601"/>
                  </a:lnTo>
                  <a:lnTo>
                    <a:pt x="54366" y="41835"/>
                  </a:lnTo>
                  <a:lnTo>
                    <a:pt x="54997" y="47287"/>
                  </a:lnTo>
                  <a:lnTo>
                    <a:pt x="52491" y="54574"/>
                  </a:lnTo>
                  <a:lnTo>
                    <a:pt x="50617" y="56410"/>
                  </a:lnTo>
                  <a:lnTo>
                    <a:pt x="48129" y="60026"/>
                  </a:lnTo>
                  <a:lnTo>
                    <a:pt x="45624" y="60026"/>
                  </a:lnTo>
                  <a:lnTo>
                    <a:pt x="44380" y="56410"/>
                  </a:lnTo>
                  <a:lnTo>
                    <a:pt x="44380" y="52739"/>
                  </a:lnTo>
                  <a:lnTo>
                    <a:pt x="44993" y="47287"/>
                  </a:lnTo>
                  <a:lnTo>
                    <a:pt x="44993" y="45506"/>
                  </a:lnTo>
                  <a:lnTo>
                    <a:pt x="44380" y="41835"/>
                  </a:lnTo>
                  <a:lnTo>
                    <a:pt x="43118" y="40053"/>
                  </a:lnTo>
                  <a:lnTo>
                    <a:pt x="41874" y="40053"/>
                  </a:lnTo>
                  <a:lnTo>
                    <a:pt x="41243" y="43670"/>
                  </a:lnTo>
                  <a:lnTo>
                    <a:pt x="40631" y="52739"/>
                  </a:lnTo>
                  <a:lnTo>
                    <a:pt x="38756" y="63643"/>
                  </a:lnTo>
                  <a:lnTo>
                    <a:pt x="35619" y="72766"/>
                  </a:lnTo>
                  <a:lnTo>
                    <a:pt x="32501" y="78218"/>
                  </a:lnTo>
                  <a:lnTo>
                    <a:pt x="28120" y="80000"/>
                  </a:lnTo>
                  <a:lnTo>
                    <a:pt x="24371" y="80000"/>
                  </a:lnTo>
                  <a:lnTo>
                    <a:pt x="21883" y="78218"/>
                  </a:lnTo>
                  <a:lnTo>
                    <a:pt x="25002" y="58191"/>
                  </a:lnTo>
                  <a:lnTo>
                    <a:pt x="26245" y="43670"/>
                  </a:lnTo>
                  <a:lnTo>
                    <a:pt x="26245" y="40053"/>
                  </a:lnTo>
                  <a:lnTo>
                    <a:pt x="25633" y="38218"/>
                  </a:lnTo>
                  <a:lnTo>
                    <a:pt x="25002" y="36383"/>
                  </a:lnTo>
                  <a:lnTo>
                    <a:pt x="23758" y="38218"/>
                  </a:lnTo>
                  <a:lnTo>
                    <a:pt x="19378" y="45506"/>
                  </a:lnTo>
                  <a:lnTo>
                    <a:pt x="16259" y="58191"/>
                  </a:lnTo>
                  <a:lnTo>
                    <a:pt x="15628" y="63643"/>
                  </a:lnTo>
                  <a:lnTo>
                    <a:pt x="14997" y="69095"/>
                  </a:lnTo>
                  <a:lnTo>
                    <a:pt x="14997" y="76383"/>
                  </a:lnTo>
                  <a:lnTo>
                    <a:pt x="16259" y="81835"/>
                  </a:lnTo>
                  <a:lnTo>
                    <a:pt x="11248" y="98191"/>
                  </a:lnTo>
                  <a:lnTo>
                    <a:pt x="10004" y="101808"/>
                  </a:lnTo>
                  <a:lnTo>
                    <a:pt x="8761" y="103643"/>
                  </a:lnTo>
                  <a:lnTo>
                    <a:pt x="7498" y="103643"/>
                  </a:lnTo>
                  <a:lnTo>
                    <a:pt x="6886" y="101808"/>
                  </a:lnTo>
                  <a:lnTo>
                    <a:pt x="5011" y="98191"/>
                  </a:lnTo>
                  <a:lnTo>
                    <a:pt x="3749" y="89122"/>
                  </a:lnTo>
                  <a:lnTo>
                    <a:pt x="3749" y="80000"/>
                  </a:lnTo>
                  <a:lnTo>
                    <a:pt x="4380" y="69095"/>
                  </a:lnTo>
                  <a:lnTo>
                    <a:pt x="6255" y="60026"/>
                  </a:lnTo>
                  <a:lnTo>
                    <a:pt x="7498" y="56410"/>
                  </a:lnTo>
                  <a:lnTo>
                    <a:pt x="9373" y="52739"/>
                  </a:lnTo>
                  <a:lnTo>
                    <a:pt x="10004" y="50958"/>
                  </a:lnTo>
                  <a:lnTo>
                    <a:pt x="10004" y="49122"/>
                  </a:lnTo>
                  <a:lnTo>
                    <a:pt x="9373" y="47287"/>
                  </a:lnTo>
                  <a:lnTo>
                    <a:pt x="8761" y="47287"/>
                  </a:lnTo>
                  <a:lnTo>
                    <a:pt x="6886" y="49122"/>
                  </a:lnTo>
                  <a:lnTo>
                    <a:pt x="5624" y="50958"/>
                  </a:lnTo>
                  <a:lnTo>
                    <a:pt x="3136" y="58191"/>
                  </a:lnTo>
                  <a:lnTo>
                    <a:pt x="1262" y="69095"/>
                  </a:lnTo>
                  <a:lnTo>
                    <a:pt x="0" y="81835"/>
                  </a:lnTo>
                  <a:lnTo>
                    <a:pt x="0" y="94574"/>
                  </a:lnTo>
                  <a:lnTo>
                    <a:pt x="631" y="105479"/>
                  </a:lnTo>
                  <a:lnTo>
                    <a:pt x="1262" y="109095"/>
                  </a:lnTo>
                  <a:lnTo>
                    <a:pt x="2505" y="114547"/>
                  </a:lnTo>
                  <a:lnTo>
                    <a:pt x="3749" y="116383"/>
                  </a:lnTo>
                  <a:lnTo>
                    <a:pt x="5624" y="118164"/>
                  </a:lnTo>
                  <a:lnTo>
                    <a:pt x="7498" y="120000"/>
                  </a:lnTo>
                  <a:lnTo>
                    <a:pt x="9373" y="118164"/>
                  </a:lnTo>
                  <a:lnTo>
                    <a:pt x="11248" y="116383"/>
                  </a:lnTo>
                  <a:lnTo>
                    <a:pt x="13122" y="112712"/>
                  </a:lnTo>
                  <a:lnTo>
                    <a:pt x="16872" y="101808"/>
                  </a:lnTo>
                  <a:lnTo>
                    <a:pt x="20009" y="87287"/>
                  </a:lnTo>
                  <a:lnTo>
                    <a:pt x="21252" y="89122"/>
                  </a:lnTo>
                  <a:lnTo>
                    <a:pt x="24371" y="90904"/>
                  </a:lnTo>
                  <a:lnTo>
                    <a:pt x="27508" y="92739"/>
                  </a:lnTo>
                  <a:lnTo>
                    <a:pt x="30626" y="90904"/>
                  </a:lnTo>
                  <a:lnTo>
                    <a:pt x="33744" y="89122"/>
                  </a:lnTo>
                  <a:lnTo>
                    <a:pt x="36250" y="85452"/>
                  </a:lnTo>
                  <a:lnTo>
                    <a:pt x="38756" y="80000"/>
                  </a:lnTo>
                  <a:lnTo>
                    <a:pt x="40631" y="74547"/>
                  </a:lnTo>
                  <a:lnTo>
                    <a:pt x="42505" y="67314"/>
                  </a:lnTo>
                  <a:lnTo>
                    <a:pt x="43749" y="69095"/>
                  </a:lnTo>
                  <a:lnTo>
                    <a:pt x="45624" y="70931"/>
                  </a:lnTo>
                  <a:lnTo>
                    <a:pt x="49373" y="69095"/>
                  </a:lnTo>
                  <a:lnTo>
                    <a:pt x="53754" y="63643"/>
                  </a:lnTo>
                  <a:lnTo>
                    <a:pt x="57503" y="56410"/>
                  </a:lnTo>
                  <a:lnTo>
                    <a:pt x="59990" y="60026"/>
                  </a:lnTo>
                  <a:lnTo>
                    <a:pt x="63127" y="61862"/>
                  </a:lnTo>
                  <a:lnTo>
                    <a:pt x="66877" y="63643"/>
                  </a:lnTo>
                  <a:lnTo>
                    <a:pt x="69995" y="60026"/>
                  </a:lnTo>
                  <a:lnTo>
                    <a:pt x="72501" y="56410"/>
                  </a:lnTo>
                  <a:lnTo>
                    <a:pt x="74375" y="52739"/>
                  </a:lnTo>
                  <a:lnTo>
                    <a:pt x="75619" y="50958"/>
                  </a:lnTo>
                  <a:lnTo>
                    <a:pt x="78125" y="49122"/>
                  </a:lnTo>
                  <a:lnTo>
                    <a:pt x="85624" y="49122"/>
                  </a:lnTo>
                  <a:lnTo>
                    <a:pt x="92491" y="43670"/>
                  </a:lnTo>
                  <a:lnTo>
                    <a:pt x="99359" y="38218"/>
                  </a:lnTo>
                  <a:lnTo>
                    <a:pt x="106858" y="29149"/>
                  </a:lnTo>
                  <a:lnTo>
                    <a:pt x="113744" y="20026"/>
                  </a:lnTo>
                  <a:lnTo>
                    <a:pt x="116863" y="12793"/>
                  </a:lnTo>
                  <a:lnTo>
                    <a:pt x="120000" y="7341"/>
                  </a:lnTo>
                  <a:lnTo>
                    <a:pt x="120000" y="3670"/>
                  </a:lnTo>
                  <a:lnTo>
                    <a:pt x="120000" y="1889"/>
                  </a:lnTo>
                  <a:lnTo>
                    <a:pt x="119368" y="53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Shape 1642"/>
            <p:cNvSpPr/>
            <p:nvPr/>
          </p:nvSpPr>
          <p:spPr>
            <a:xfrm>
              <a:off x="3405125" y="1533500"/>
              <a:ext cx="238224" cy="68199"/>
            </a:xfrm>
            <a:custGeom>
              <a:pathLst>
                <a:path extrusionOk="0" h="120000" w="120000">
                  <a:moveTo>
                    <a:pt x="117871" y="0"/>
                  </a:moveTo>
                  <a:lnTo>
                    <a:pt x="111512" y="2947"/>
                  </a:lnTo>
                  <a:lnTo>
                    <a:pt x="105152" y="7390"/>
                  </a:lnTo>
                  <a:lnTo>
                    <a:pt x="98793" y="13328"/>
                  </a:lnTo>
                  <a:lnTo>
                    <a:pt x="92433" y="20718"/>
                  </a:lnTo>
                  <a:lnTo>
                    <a:pt x="79714" y="37038"/>
                  </a:lnTo>
                  <a:lnTo>
                    <a:pt x="73355" y="44428"/>
                  </a:lnTo>
                  <a:lnTo>
                    <a:pt x="66995" y="50366"/>
                  </a:lnTo>
                  <a:lnTo>
                    <a:pt x="33925" y="82961"/>
                  </a:lnTo>
                  <a:lnTo>
                    <a:pt x="19091" y="96290"/>
                  </a:lnTo>
                  <a:lnTo>
                    <a:pt x="9759" y="103680"/>
                  </a:lnTo>
                  <a:lnTo>
                    <a:pt x="6787" y="106627"/>
                  </a:lnTo>
                  <a:lnTo>
                    <a:pt x="5515" y="106627"/>
                  </a:lnTo>
                  <a:lnTo>
                    <a:pt x="4243" y="108123"/>
                  </a:lnTo>
                  <a:lnTo>
                    <a:pt x="3400" y="111070"/>
                  </a:lnTo>
                  <a:lnTo>
                    <a:pt x="2556" y="114061"/>
                  </a:lnTo>
                  <a:lnTo>
                    <a:pt x="2128" y="112565"/>
                  </a:lnTo>
                  <a:lnTo>
                    <a:pt x="12" y="112565"/>
                  </a:lnTo>
                  <a:lnTo>
                    <a:pt x="12" y="114061"/>
                  </a:lnTo>
                  <a:lnTo>
                    <a:pt x="12" y="115513"/>
                  </a:lnTo>
                  <a:lnTo>
                    <a:pt x="428" y="118504"/>
                  </a:lnTo>
                  <a:lnTo>
                    <a:pt x="856" y="119956"/>
                  </a:lnTo>
                  <a:lnTo>
                    <a:pt x="8915" y="117008"/>
                  </a:lnTo>
                  <a:lnTo>
                    <a:pt x="16547" y="112565"/>
                  </a:lnTo>
                  <a:lnTo>
                    <a:pt x="24178" y="106627"/>
                  </a:lnTo>
                  <a:lnTo>
                    <a:pt x="31810" y="100733"/>
                  </a:lnTo>
                  <a:lnTo>
                    <a:pt x="47073" y="84413"/>
                  </a:lnTo>
                  <a:lnTo>
                    <a:pt x="62336" y="68137"/>
                  </a:lnTo>
                  <a:lnTo>
                    <a:pt x="69123" y="62199"/>
                  </a:lnTo>
                  <a:lnTo>
                    <a:pt x="75898" y="53313"/>
                  </a:lnTo>
                  <a:lnTo>
                    <a:pt x="89889" y="35542"/>
                  </a:lnTo>
                  <a:lnTo>
                    <a:pt x="96677" y="28152"/>
                  </a:lnTo>
                  <a:lnTo>
                    <a:pt x="103880" y="20718"/>
                  </a:lnTo>
                  <a:lnTo>
                    <a:pt x="111096" y="16275"/>
                  </a:lnTo>
                  <a:lnTo>
                    <a:pt x="117871" y="14824"/>
                  </a:lnTo>
                  <a:lnTo>
                    <a:pt x="118728" y="13328"/>
                  </a:lnTo>
                  <a:lnTo>
                    <a:pt x="119571" y="11832"/>
                  </a:lnTo>
                  <a:lnTo>
                    <a:pt x="119571" y="10381"/>
                  </a:lnTo>
                  <a:lnTo>
                    <a:pt x="120000" y="7390"/>
                  </a:lnTo>
                  <a:lnTo>
                    <a:pt x="119571" y="4442"/>
                  </a:lnTo>
                  <a:lnTo>
                    <a:pt x="119571" y="2947"/>
                  </a:lnTo>
                  <a:lnTo>
                    <a:pt x="118728" y="1495"/>
                  </a:lnTo>
                  <a:lnTo>
                    <a:pt x="11787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Shape 1643"/>
            <p:cNvSpPr/>
            <p:nvPr/>
          </p:nvSpPr>
          <p:spPr>
            <a:xfrm>
              <a:off x="396900" y="2062925"/>
              <a:ext cx="184350" cy="760924"/>
            </a:xfrm>
            <a:custGeom>
              <a:pathLst>
                <a:path extrusionOk="0" h="120000" w="120000">
                  <a:moveTo>
                    <a:pt x="43287" y="930"/>
                  </a:moveTo>
                  <a:lnTo>
                    <a:pt x="46574" y="1064"/>
                  </a:lnTo>
                  <a:lnTo>
                    <a:pt x="48771" y="1328"/>
                  </a:lnTo>
                  <a:lnTo>
                    <a:pt x="50951" y="1592"/>
                  </a:lnTo>
                  <a:lnTo>
                    <a:pt x="52058" y="2125"/>
                  </a:lnTo>
                  <a:lnTo>
                    <a:pt x="53148" y="2657"/>
                  </a:lnTo>
                  <a:lnTo>
                    <a:pt x="54239" y="3319"/>
                  </a:lnTo>
                  <a:lnTo>
                    <a:pt x="55345" y="4648"/>
                  </a:lnTo>
                  <a:lnTo>
                    <a:pt x="56436" y="6505"/>
                  </a:lnTo>
                  <a:lnTo>
                    <a:pt x="57526" y="8496"/>
                  </a:lnTo>
                  <a:lnTo>
                    <a:pt x="58079" y="12478"/>
                  </a:lnTo>
                  <a:lnTo>
                    <a:pt x="58633" y="13806"/>
                  </a:lnTo>
                  <a:lnTo>
                    <a:pt x="59723" y="15001"/>
                  </a:lnTo>
                  <a:lnTo>
                    <a:pt x="57526" y="15265"/>
                  </a:lnTo>
                  <a:lnTo>
                    <a:pt x="56989" y="15001"/>
                  </a:lnTo>
                  <a:lnTo>
                    <a:pt x="56436" y="14867"/>
                  </a:lnTo>
                  <a:lnTo>
                    <a:pt x="54792" y="14867"/>
                  </a:lnTo>
                  <a:lnTo>
                    <a:pt x="54792" y="15135"/>
                  </a:lnTo>
                  <a:lnTo>
                    <a:pt x="54792" y="15533"/>
                  </a:lnTo>
                  <a:lnTo>
                    <a:pt x="49308" y="16062"/>
                  </a:lnTo>
                  <a:lnTo>
                    <a:pt x="44377" y="16330"/>
                  </a:lnTo>
                  <a:lnTo>
                    <a:pt x="38356" y="16460"/>
                  </a:lnTo>
                  <a:lnTo>
                    <a:pt x="32335" y="16330"/>
                  </a:lnTo>
                  <a:lnTo>
                    <a:pt x="25760" y="16460"/>
                  </a:lnTo>
                  <a:lnTo>
                    <a:pt x="22473" y="16460"/>
                  </a:lnTo>
                  <a:lnTo>
                    <a:pt x="18633" y="16330"/>
                  </a:lnTo>
                  <a:lnTo>
                    <a:pt x="15882" y="16196"/>
                  </a:lnTo>
                  <a:lnTo>
                    <a:pt x="13148" y="15931"/>
                  </a:lnTo>
                  <a:lnTo>
                    <a:pt x="11505" y="15265"/>
                  </a:lnTo>
                  <a:lnTo>
                    <a:pt x="10414" y="14469"/>
                  </a:lnTo>
                  <a:lnTo>
                    <a:pt x="7664" y="11417"/>
                  </a:lnTo>
                  <a:lnTo>
                    <a:pt x="5484" y="8362"/>
                  </a:lnTo>
                  <a:lnTo>
                    <a:pt x="4377" y="6903"/>
                  </a:lnTo>
                  <a:lnTo>
                    <a:pt x="3840" y="5444"/>
                  </a:lnTo>
                  <a:lnTo>
                    <a:pt x="3840" y="3851"/>
                  </a:lnTo>
                  <a:lnTo>
                    <a:pt x="4377" y="2259"/>
                  </a:lnTo>
                  <a:lnTo>
                    <a:pt x="10414" y="1860"/>
                  </a:lnTo>
                  <a:lnTo>
                    <a:pt x="16989" y="1462"/>
                  </a:lnTo>
                  <a:lnTo>
                    <a:pt x="23563" y="1194"/>
                  </a:lnTo>
                  <a:lnTo>
                    <a:pt x="30691" y="930"/>
                  </a:lnTo>
                  <a:close/>
                  <a:moveTo>
                    <a:pt x="55345" y="16460"/>
                  </a:moveTo>
                  <a:lnTo>
                    <a:pt x="56989" y="18053"/>
                  </a:lnTo>
                  <a:lnTo>
                    <a:pt x="58633" y="20178"/>
                  </a:lnTo>
                  <a:lnTo>
                    <a:pt x="58633" y="20974"/>
                  </a:lnTo>
                  <a:lnTo>
                    <a:pt x="59170" y="21636"/>
                  </a:lnTo>
                  <a:lnTo>
                    <a:pt x="48771" y="21904"/>
                  </a:lnTo>
                  <a:lnTo>
                    <a:pt x="38356" y="22169"/>
                  </a:lnTo>
                  <a:lnTo>
                    <a:pt x="29585" y="22433"/>
                  </a:lnTo>
                  <a:lnTo>
                    <a:pt x="25207" y="22567"/>
                  </a:lnTo>
                  <a:lnTo>
                    <a:pt x="21366" y="22965"/>
                  </a:lnTo>
                  <a:lnTo>
                    <a:pt x="21366" y="22303"/>
                  </a:lnTo>
                  <a:lnTo>
                    <a:pt x="20813" y="21636"/>
                  </a:lnTo>
                  <a:lnTo>
                    <a:pt x="19723" y="20312"/>
                  </a:lnTo>
                  <a:lnTo>
                    <a:pt x="19170" y="18719"/>
                  </a:lnTo>
                  <a:lnTo>
                    <a:pt x="18633" y="17256"/>
                  </a:lnTo>
                  <a:lnTo>
                    <a:pt x="24117" y="17256"/>
                  </a:lnTo>
                  <a:lnTo>
                    <a:pt x="29048" y="17126"/>
                  </a:lnTo>
                  <a:lnTo>
                    <a:pt x="36159" y="17256"/>
                  </a:lnTo>
                  <a:lnTo>
                    <a:pt x="42733" y="17126"/>
                  </a:lnTo>
                  <a:lnTo>
                    <a:pt x="49308" y="16992"/>
                  </a:lnTo>
                  <a:lnTo>
                    <a:pt x="52058" y="16728"/>
                  </a:lnTo>
                  <a:lnTo>
                    <a:pt x="55345" y="16460"/>
                  </a:lnTo>
                  <a:close/>
                  <a:moveTo>
                    <a:pt x="60813" y="22567"/>
                  </a:moveTo>
                  <a:lnTo>
                    <a:pt x="62457" y="22701"/>
                  </a:lnTo>
                  <a:lnTo>
                    <a:pt x="63563" y="22831"/>
                  </a:lnTo>
                  <a:lnTo>
                    <a:pt x="64100" y="23229"/>
                  </a:lnTo>
                  <a:lnTo>
                    <a:pt x="64654" y="23627"/>
                  </a:lnTo>
                  <a:lnTo>
                    <a:pt x="65207" y="24692"/>
                  </a:lnTo>
                  <a:lnTo>
                    <a:pt x="64654" y="25752"/>
                  </a:lnTo>
                  <a:lnTo>
                    <a:pt x="42196" y="26415"/>
                  </a:lnTo>
                  <a:lnTo>
                    <a:pt x="32872" y="26683"/>
                  </a:lnTo>
                  <a:lnTo>
                    <a:pt x="28494" y="26947"/>
                  </a:lnTo>
                  <a:lnTo>
                    <a:pt x="23563" y="27345"/>
                  </a:lnTo>
                  <a:lnTo>
                    <a:pt x="20813" y="26285"/>
                  </a:lnTo>
                  <a:lnTo>
                    <a:pt x="19723" y="25752"/>
                  </a:lnTo>
                  <a:lnTo>
                    <a:pt x="18633" y="25220"/>
                  </a:lnTo>
                  <a:lnTo>
                    <a:pt x="18079" y="24558"/>
                  </a:lnTo>
                  <a:lnTo>
                    <a:pt x="18079" y="23895"/>
                  </a:lnTo>
                  <a:lnTo>
                    <a:pt x="20276" y="23895"/>
                  </a:lnTo>
                  <a:lnTo>
                    <a:pt x="23010" y="23761"/>
                  </a:lnTo>
                  <a:lnTo>
                    <a:pt x="27404" y="23497"/>
                  </a:lnTo>
                  <a:lnTo>
                    <a:pt x="37266" y="23099"/>
                  </a:lnTo>
                  <a:lnTo>
                    <a:pt x="47127" y="22831"/>
                  </a:lnTo>
                  <a:lnTo>
                    <a:pt x="60813" y="22567"/>
                  </a:lnTo>
                  <a:close/>
                  <a:moveTo>
                    <a:pt x="61366" y="26813"/>
                  </a:moveTo>
                  <a:lnTo>
                    <a:pt x="61366" y="26947"/>
                  </a:lnTo>
                  <a:lnTo>
                    <a:pt x="61366" y="29072"/>
                  </a:lnTo>
                  <a:lnTo>
                    <a:pt x="62457" y="31327"/>
                  </a:lnTo>
                  <a:lnTo>
                    <a:pt x="63563" y="33582"/>
                  </a:lnTo>
                  <a:lnTo>
                    <a:pt x="64654" y="35707"/>
                  </a:lnTo>
                  <a:lnTo>
                    <a:pt x="65744" y="38629"/>
                  </a:lnTo>
                  <a:lnTo>
                    <a:pt x="67941" y="41416"/>
                  </a:lnTo>
                  <a:lnTo>
                    <a:pt x="69585" y="43139"/>
                  </a:lnTo>
                  <a:lnTo>
                    <a:pt x="72318" y="44866"/>
                  </a:lnTo>
                  <a:lnTo>
                    <a:pt x="78356" y="48052"/>
                  </a:lnTo>
                  <a:lnTo>
                    <a:pt x="71781" y="48584"/>
                  </a:lnTo>
                  <a:lnTo>
                    <a:pt x="64654" y="48982"/>
                  </a:lnTo>
                  <a:lnTo>
                    <a:pt x="50951" y="49380"/>
                  </a:lnTo>
                  <a:lnTo>
                    <a:pt x="43840" y="49514"/>
                  </a:lnTo>
                  <a:lnTo>
                    <a:pt x="40000" y="49644"/>
                  </a:lnTo>
                  <a:lnTo>
                    <a:pt x="36712" y="49912"/>
                  </a:lnTo>
                  <a:lnTo>
                    <a:pt x="36159" y="46991"/>
                  </a:lnTo>
                  <a:lnTo>
                    <a:pt x="35069" y="44070"/>
                  </a:lnTo>
                  <a:lnTo>
                    <a:pt x="32335" y="38231"/>
                  </a:lnTo>
                  <a:lnTo>
                    <a:pt x="31781" y="35707"/>
                  </a:lnTo>
                  <a:lnTo>
                    <a:pt x="30691" y="33054"/>
                  </a:lnTo>
                  <a:lnTo>
                    <a:pt x="29048" y="30531"/>
                  </a:lnTo>
                  <a:lnTo>
                    <a:pt x="27404" y="29202"/>
                  </a:lnTo>
                  <a:lnTo>
                    <a:pt x="25760" y="28008"/>
                  </a:lnTo>
                  <a:lnTo>
                    <a:pt x="30691" y="27877"/>
                  </a:lnTo>
                  <a:lnTo>
                    <a:pt x="36159" y="27743"/>
                  </a:lnTo>
                  <a:lnTo>
                    <a:pt x="46574" y="27345"/>
                  </a:lnTo>
                  <a:lnTo>
                    <a:pt x="61366" y="26813"/>
                  </a:lnTo>
                  <a:close/>
                  <a:moveTo>
                    <a:pt x="84377" y="48320"/>
                  </a:moveTo>
                  <a:lnTo>
                    <a:pt x="84377" y="48982"/>
                  </a:lnTo>
                  <a:lnTo>
                    <a:pt x="85467" y="49644"/>
                  </a:lnTo>
                  <a:lnTo>
                    <a:pt x="86574" y="50311"/>
                  </a:lnTo>
                  <a:lnTo>
                    <a:pt x="88218" y="50973"/>
                  </a:lnTo>
                  <a:lnTo>
                    <a:pt x="91505" y="52168"/>
                  </a:lnTo>
                  <a:lnTo>
                    <a:pt x="95882" y="53362"/>
                  </a:lnTo>
                  <a:lnTo>
                    <a:pt x="100260" y="54423"/>
                  </a:lnTo>
                  <a:lnTo>
                    <a:pt x="104654" y="55617"/>
                  </a:lnTo>
                  <a:lnTo>
                    <a:pt x="108478" y="56812"/>
                  </a:lnTo>
                  <a:lnTo>
                    <a:pt x="109585" y="57478"/>
                  </a:lnTo>
                  <a:lnTo>
                    <a:pt x="110675" y="58141"/>
                  </a:lnTo>
                  <a:lnTo>
                    <a:pt x="111765" y="59071"/>
                  </a:lnTo>
                  <a:lnTo>
                    <a:pt x="111765" y="60132"/>
                  </a:lnTo>
                  <a:lnTo>
                    <a:pt x="111765" y="61062"/>
                  </a:lnTo>
                  <a:lnTo>
                    <a:pt x="111228" y="61989"/>
                  </a:lnTo>
                  <a:lnTo>
                    <a:pt x="109031" y="63980"/>
                  </a:lnTo>
                  <a:lnTo>
                    <a:pt x="106297" y="65840"/>
                  </a:lnTo>
                  <a:lnTo>
                    <a:pt x="103547" y="67697"/>
                  </a:lnTo>
                  <a:lnTo>
                    <a:pt x="101366" y="69688"/>
                  </a:lnTo>
                  <a:lnTo>
                    <a:pt x="100260" y="70619"/>
                  </a:lnTo>
                  <a:lnTo>
                    <a:pt x="99723" y="71545"/>
                  </a:lnTo>
                  <a:lnTo>
                    <a:pt x="99723" y="72476"/>
                  </a:lnTo>
                  <a:lnTo>
                    <a:pt x="100260" y="73536"/>
                  </a:lnTo>
                  <a:lnTo>
                    <a:pt x="86574" y="74203"/>
                  </a:lnTo>
                  <a:lnTo>
                    <a:pt x="79446" y="74467"/>
                  </a:lnTo>
                  <a:lnTo>
                    <a:pt x="72318" y="74731"/>
                  </a:lnTo>
                  <a:lnTo>
                    <a:pt x="59170" y="74999"/>
                  </a:lnTo>
                  <a:lnTo>
                    <a:pt x="52595" y="75263"/>
                  </a:lnTo>
                  <a:lnTo>
                    <a:pt x="46574" y="75661"/>
                  </a:lnTo>
                  <a:lnTo>
                    <a:pt x="44377" y="74467"/>
                  </a:lnTo>
                  <a:lnTo>
                    <a:pt x="41643" y="73406"/>
                  </a:lnTo>
                  <a:lnTo>
                    <a:pt x="37803" y="72476"/>
                  </a:lnTo>
                  <a:lnTo>
                    <a:pt x="33978" y="71545"/>
                  </a:lnTo>
                  <a:lnTo>
                    <a:pt x="30138" y="70749"/>
                  </a:lnTo>
                  <a:lnTo>
                    <a:pt x="26851" y="69822"/>
                  </a:lnTo>
                  <a:lnTo>
                    <a:pt x="24654" y="69026"/>
                  </a:lnTo>
                  <a:lnTo>
                    <a:pt x="22473" y="68096"/>
                  </a:lnTo>
                  <a:lnTo>
                    <a:pt x="20813" y="67035"/>
                  </a:lnTo>
                  <a:lnTo>
                    <a:pt x="19723" y="65971"/>
                  </a:lnTo>
                  <a:lnTo>
                    <a:pt x="18633" y="64910"/>
                  </a:lnTo>
                  <a:lnTo>
                    <a:pt x="18079" y="63715"/>
                  </a:lnTo>
                  <a:lnTo>
                    <a:pt x="18079" y="62123"/>
                  </a:lnTo>
                  <a:lnTo>
                    <a:pt x="19170" y="60396"/>
                  </a:lnTo>
                  <a:lnTo>
                    <a:pt x="20813" y="58803"/>
                  </a:lnTo>
                  <a:lnTo>
                    <a:pt x="23010" y="57210"/>
                  </a:lnTo>
                  <a:lnTo>
                    <a:pt x="27404" y="54025"/>
                  </a:lnTo>
                  <a:lnTo>
                    <a:pt x="29585" y="52432"/>
                  </a:lnTo>
                  <a:lnTo>
                    <a:pt x="31228" y="50973"/>
                  </a:lnTo>
                  <a:lnTo>
                    <a:pt x="38356" y="50709"/>
                  </a:lnTo>
                  <a:lnTo>
                    <a:pt x="45484" y="50575"/>
                  </a:lnTo>
                  <a:lnTo>
                    <a:pt x="60276" y="49912"/>
                  </a:lnTo>
                  <a:lnTo>
                    <a:pt x="65207" y="49778"/>
                  </a:lnTo>
                  <a:lnTo>
                    <a:pt x="70675" y="49514"/>
                  </a:lnTo>
                  <a:lnTo>
                    <a:pt x="75606" y="49246"/>
                  </a:lnTo>
                  <a:lnTo>
                    <a:pt x="80000" y="48848"/>
                  </a:lnTo>
                  <a:lnTo>
                    <a:pt x="81090" y="48718"/>
                  </a:lnTo>
                  <a:lnTo>
                    <a:pt x="82180" y="48584"/>
                  </a:lnTo>
                  <a:lnTo>
                    <a:pt x="84377" y="48320"/>
                  </a:lnTo>
                  <a:close/>
                  <a:moveTo>
                    <a:pt x="33425" y="0"/>
                  </a:moveTo>
                  <a:lnTo>
                    <a:pt x="25207" y="134"/>
                  </a:lnTo>
                  <a:lnTo>
                    <a:pt x="16989" y="532"/>
                  </a:lnTo>
                  <a:lnTo>
                    <a:pt x="8771" y="1064"/>
                  </a:lnTo>
                  <a:lnTo>
                    <a:pt x="4930" y="1328"/>
                  </a:lnTo>
                  <a:lnTo>
                    <a:pt x="1643" y="1860"/>
                  </a:lnTo>
                  <a:lnTo>
                    <a:pt x="1090" y="1990"/>
                  </a:lnTo>
                  <a:lnTo>
                    <a:pt x="1090" y="2125"/>
                  </a:lnTo>
                  <a:lnTo>
                    <a:pt x="1090" y="2259"/>
                  </a:lnTo>
                  <a:lnTo>
                    <a:pt x="1643" y="2389"/>
                  </a:lnTo>
                  <a:lnTo>
                    <a:pt x="553" y="3185"/>
                  </a:lnTo>
                  <a:lnTo>
                    <a:pt x="0" y="3981"/>
                  </a:lnTo>
                  <a:lnTo>
                    <a:pt x="0" y="5574"/>
                  </a:lnTo>
                  <a:lnTo>
                    <a:pt x="1090" y="7301"/>
                  </a:lnTo>
                  <a:lnTo>
                    <a:pt x="2196" y="8894"/>
                  </a:lnTo>
                  <a:lnTo>
                    <a:pt x="3840" y="11149"/>
                  </a:lnTo>
                  <a:lnTo>
                    <a:pt x="6021" y="13408"/>
                  </a:lnTo>
                  <a:lnTo>
                    <a:pt x="6574" y="14737"/>
                  </a:lnTo>
                  <a:lnTo>
                    <a:pt x="7127" y="15533"/>
                  </a:lnTo>
                  <a:lnTo>
                    <a:pt x="8218" y="16196"/>
                  </a:lnTo>
                  <a:lnTo>
                    <a:pt x="9861" y="16594"/>
                  </a:lnTo>
                  <a:lnTo>
                    <a:pt x="10951" y="16858"/>
                  </a:lnTo>
                  <a:lnTo>
                    <a:pt x="13148" y="17126"/>
                  </a:lnTo>
                  <a:lnTo>
                    <a:pt x="14792" y="17256"/>
                  </a:lnTo>
                  <a:lnTo>
                    <a:pt x="15345" y="18983"/>
                  </a:lnTo>
                  <a:lnTo>
                    <a:pt x="15882" y="20710"/>
                  </a:lnTo>
                  <a:lnTo>
                    <a:pt x="16436" y="22035"/>
                  </a:lnTo>
                  <a:lnTo>
                    <a:pt x="16989" y="22831"/>
                  </a:lnTo>
                  <a:lnTo>
                    <a:pt x="18633" y="23363"/>
                  </a:lnTo>
                  <a:lnTo>
                    <a:pt x="18079" y="23497"/>
                  </a:lnTo>
                  <a:lnTo>
                    <a:pt x="17526" y="23229"/>
                  </a:lnTo>
                  <a:lnTo>
                    <a:pt x="16436" y="23229"/>
                  </a:lnTo>
                  <a:lnTo>
                    <a:pt x="15345" y="23761"/>
                  </a:lnTo>
                  <a:lnTo>
                    <a:pt x="15345" y="24294"/>
                  </a:lnTo>
                  <a:lnTo>
                    <a:pt x="15345" y="24822"/>
                  </a:lnTo>
                  <a:lnTo>
                    <a:pt x="15882" y="25488"/>
                  </a:lnTo>
                  <a:lnTo>
                    <a:pt x="18079" y="26683"/>
                  </a:lnTo>
                  <a:lnTo>
                    <a:pt x="20813" y="27609"/>
                  </a:lnTo>
                  <a:lnTo>
                    <a:pt x="19723" y="27743"/>
                  </a:lnTo>
                  <a:lnTo>
                    <a:pt x="19170" y="27877"/>
                  </a:lnTo>
                  <a:lnTo>
                    <a:pt x="19723" y="28008"/>
                  </a:lnTo>
                  <a:lnTo>
                    <a:pt x="22473" y="28008"/>
                  </a:lnTo>
                  <a:lnTo>
                    <a:pt x="24117" y="30531"/>
                  </a:lnTo>
                  <a:lnTo>
                    <a:pt x="25760" y="33184"/>
                  </a:lnTo>
                  <a:lnTo>
                    <a:pt x="27404" y="35707"/>
                  </a:lnTo>
                  <a:lnTo>
                    <a:pt x="28494" y="38231"/>
                  </a:lnTo>
                  <a:lnTo>
                    <a:pt x="30691" y="44204"/>
                  </a:lnTo>
                  <a:lnTo>
                    <a:pt x="31781" y="47255"/>
                  </a:lnTo>
                  <a:lnTo>
                    <a:pt x="32335" y="50177"/>
                  </a:lnTo>
                  <a:lnTo>
                    <a:pt x="32335" y="50311"/>
                  </a:lnTo>
                  <a:lnTo>
                    <a:pt x="31228" y="50575"/>
                  </a:lnTo>
                  <a:lnTo>
                    <a:pt x="31228" y="50441"/>
                  </a:lnTo>
                  <a:lnTo>
                    <a:pt x="30138" y="50575"/>
                  </a:lnTo>
                  <a:lnTo>
                    <a:pt x="29048" y="50973"/>
                  </a:lnTo>
                  <a:lnTo>
                    <a:pt x="27404" y="51903"/>
                  </a:lnTo>
                  <a:lnTo>
                    <a:pt x="25207" y="53760"/>
                  </a:lnTo>
                  <a:lnTo>
                    <a:pt x="21366" y="55751"/>
                  </a:lnTo>
                  <a:lnTo>
                    <a:pt x="18633" y="57876"/>
                  </a:lnTo>
                  <a:lnTo>
                    <a:pt x="16436" y="59998"/>
                  </a:lnTo>
                  <a:lnTo>
                    <a:pt x="14792" y="62257"/>
                  </a:lnTo>
                  <a:lnTo>
                    <a:pt x="14792" y="64248"/>
                  </a:lnTo>
                  <a:lnTo>
                    <a:pt x="15345" y="66105"/>
                  </a:lnTo>
                  <a:lnTo>
                    <a:pt x="17526" y="67962"/>
                  </a:lnTo>
                  <a:lnTo>
                    <a:pt x="18633" y="68758"/>
                  </a:lnTo>
                  <a:lnTo>
                    <a:pt x="20813" y="69688"/>
                  </a:lnTo>
                  <a:lnTo>
                    <a:pt x="23010" y="70619"/>
                  </a:lnTo>
                  <a:lnTo>
                    <a:pt x="26297" y="71415"/>
                  </a:lnTo>
                  <a:lnTo>
                    <a:pt x="32872" y="72874"/>
                  </a:lnTo>
                  <a:lnTo>
                    <a:pt x="35622" y="73536"/>
                  </a:lnTo>
                  <a:lnTo>
                    <a:pt x="38909" y="74333"/>
                  </a:lnTo>
                  <a:lnTo>
                    <a:pt x="41090" y="75263"/>
                  </a:lnTo>
                  <a:lnTo>
                    <a:pt x="42733" y="76324"/>
                  </a:lnTo>
                  <a:lnTo>
                    <a:pt x="43287" y="76592"/>
                  </a:lnTo>
                  <a:lnTo>
                    <a:pt x="44377" y="76722"/>
                  </a:lnTo>
                  <a:lnTo>
                    <a:pt x="44930" y="76722"/>
                  </a:lnTo>
                  <a:lnTo>
                    <a:pt x="46021" y="76592"/>
                  </a:lnTo>
                  <a:lnTo>
                    <a:pt x="48218" y="77920"/>
                  </a:lnTo>
                  <a:lnTo>
                    <a:pt x="50414" y="79379"/>
                  </a:lnTo>
                  <a:lnTo>
                    <a:pt x="52058" y="80708"/>
                  </a:lnTo>
                  <a:lnTo>
                    <a:pt x="53148" y="82167"/>
                  </a:lnTo>
                  <a:lnTo>
                    <a:pt x="54239" y="85088"/>
                  </a:lnTo>
                  <a:lnTo>
                    <a:pt x="55882" y="88006"/>
                  </a:lnTo>
                  <a:lnTo>
                    <a:pt x="60276" y="95043"/>
                  </a:lnTo>
                  <a:lnTo>
                    <a:pt x="62457" y="98493"/>
                  </a:lnTo>
                  <a:lnTo>
                    <a:pt x="64100" y="102077"/>
                  </a:lnTo>
                  <a:lnTo>
                    <a:pt x="66297" y="106591"/>
                  </a:lnTo>
                  <a:lnTo>
                    <a:pt x="68494" y="111105"/>
                  </a:lnTo>
                  <a:lnTo>
                    <a:pt x="71781" y="115615"/>
                  </a:lnTo>
                  <a:lnTo>
                    <a:pt x="76159" y="119996"/>
                  </a:lnTo>
                  <a:lnTo>
                    <a:pt x="81090" y="119996"/>
                  </a:lnTo>
                  <a:lnTo>
                    <a:pt x="77803" y="117476"/>
                  </a:lnTo>
                  <a:lnTo>
                    <a:pt x="75069" y="114819"/>
                  </a:lnTo>
                  <a:lnTo>
                    <a:pt x="72318" y="111105"/>
                  </a:lnTo>
                  <a:lnTo>
                    <a:pt x="70675" y="107517"/>
                  </a:lnTo>
                  <a:lnTo>
                    <a:pt x="67388" y="100086"/>
                  </a:lnTo>
                  <a:lnTo>
                    <a:pt x="63010" y="93316"/>
                  </a:lnTo>
                  <a:lnTo>
                    <a:pt x="58633" y="86681"/>
                  </a:lnTo>
                  <a:lnTo>
                    <a:pt x="57526" y="84024"/>
                  </a:lnTo>
                  <a:lnTo>
                    <a:pt x="55882" y="81370"/>
                  </a:lnTo>
                  <a:lnTo>
                    <a:pt x="54792" y="80042"/>
                  </a:lnTo>
                  <a:lnTo>
                    <a:pt x="53148" y="78717"/>
                  </a:lnTo>
                  <a:lnTo>
                    <a:pt x="51505" y="77522"/>
                  </a:lnTo>
                  <a:lnTo>
                    <a:pt x="48771" y="76458"/>
                  </a:lnTo>
                  <a:lnTo>
                    <a:pt x="64100" y="75795"/>
                  </a:lnTo>
                  <a:lnTo>
                    <a:pt x="79446" y="75397"/>
                  </a:lnTo>
                  <a:lnTo>
                    <a:pt x="89308" y="75129"/>
                  </a:lnTo>
                  <a:lnTo>
                    <a:pt x="93685" y="74865"/>
                  </a:lnTo>
                  <a:lnTo>
                    <a:pt x="98616" y="74467"/>
                  </a:lnTo>
                  <a:lnTo>
                    <a:pt x="98616" y="74467"/>
                  </a:lnTo>
                  <a:lnTo>
                    <a:pt x="98079" y="77522"/>
                  </a:lnTo>
                  <a:lnTo>
                    <a:pt x="98079" y="80574"/>
                  </a:lnTo>
                  <a:lnTo>
                    <a:pt x="99170" y="83625"/>
                  </a:lnTo>
                  <a:lnTo>
                    <a:pt x="100260" y="86681"/>
                  </a:lnTo>
                  <a:lnTo>
                    <a:pt x="103547" y="92918"/>
                  </a:lnTo>
                  <a:lnTo>
                    <a:pt x="106297" y="98891"/>
                  </a:lnTo>
                  <a:lnTo>
                    <a:pt x="115052" y="119996"/>
                  </a:lnTo>
                  <a:lnTo>
                    <a:pt x="119983" y="119996"/>
                  </a:lnTo>
                  <a:lnTo>
                    <a:pt x="115606" y="109512"/>
                  </a:lnTo>
                  <a:lnTo>
                    <a:pt x="110675" y="98891"/>
                  </a:lnTo>
                  <a:lnTo>
                    <a:pt x="105744" y="86547"/>
                  </a:lnTo>
                  <a:lnTo>
                    <a:pt x="100813" y="74203"/>
                  </a:lnTo>
                  <a:lnTo>
                    <a:pt x="101903" y="74999"/>
                  </a:lnTo>
                  <a:lnTo>
                    <a:pt x="102457" y="75129"/>
                  </a:lnTo>
                  <a:lnTo>
                    <a:pt x="103010" y="75263"/>
                  </a:lnTo>
                  <a:lnTo>
                    <a:pt x="104654" y="75397"/>
                  </a:lnTo>
                  <a:lnTo>
                    <a:pt x="105744" y="75129"/>
                  </a:lnTo>
                  <a:lnTo>
                    <a:pt x="106297" y="74999"/>
                  </a:lnTo>
                  <a:lnTo>
                    <a:pt x="106297" y="74731"/>
                  </a:lnTo>
                  <a:lnTo>
                    <a:pt x="105191" y="73670"/>
                  </a:lnTo>
                  <a:lnTo>
                    <a:pt x="104654" y="72740"/>
                  </a:lnTo>
                  <a:lnTo>
                    <a:pt x="104654" y="71679"/>
                  </a:lnTo>
                  <a:lnTo>
                    <a:pt x="105191" y="70749"/>
                  </a:lnTo>
                  <a:lnTo>
                    <a:pt x="106834" y="68758"/>
                  </a:lnTo>
                  <a:lnTo>
                    <a:pt x="109585" y="66767"/>
                  </a:lnTo>
                  <a:lnTo>
                    <a:pt x="111765" y="64776"/>
                  </a:lnTo>
                  <a:lnTo>
                    <a:pt x="114515" y="62785"/>
                  </a:lnTo>
                  <a:lnTo>
                    <a:pt x="115606" y="60794"/>
                  </a:lnTo>
                  <a:lnTo>
                    <a:pt x="115606" y="59867"/>
                  </a:lnTo>
                  <a:lnTo>
                    <a:pt x="115606" y="58803"/>
                  </a:lnTo>
                  <a:lnTo>
                    <a:pt x="115052" y="58007"/>
                  </a:lnTo>
                  <a:lnTo>
                    <a:pt x="114515" y="57344"/>
                  </a:lnTo>
                  <a:lnTo>
                    <a:pt x="111765" y="56016"/>
                  </a:lnTo>
                  <a:lnTo>
                    <a:pt x="108478" y="54821"/>
                  </a:lnTo>
                  <a:lnTo>
                    <a:pt x="104100" y="53760"/>
                  </a:lnTo>
                  <a:lnTo>
                    <a:pt x="98616" y="52302"/>
                  </a:lnTo>
                  <a:lnTo>
                    <a:pt x="93685" y="50709"/>
                  </a:lnTo>
                  <a:lnTo>
                    <a:pt x="91505" y="49912"/>
                  </a:lnTo>
                  <a:lnTo>
                    <a:pt x="89308" y="49116"/>
                  </a:lnTo>
                  <a:lnTo>
                    <a:pt x="87664" y="48186"/>
                  </a:lnTo>
                  <a:lnTo>
                    <a:pt x="86574" y="47125"/>
                  </a:lnTo>
                  <a:lnTo>
                    <a:pt x="86021" y="46991"/>
                  </a:lnTo>
                  <a:lnTo>
                    <a:pt x="84930" y="46991"/>
                  </a:lnTo>
                  <a:lnTo>
                    <a:pt x="84377" y="47125"/>
                  </a:lnTo>
                  <a:lnTo>
                    <a:pt x="84377" y="47653"/>
                  </a:lnTo>
                  <a:lnTo>
                    <a:pt x="83287" y="47523"/>
                  </a:lnTo>
                  <a:lnTo>
                    <a:pt x="82180" y="47523"/>
                  </a:lnTo>
                  <a:lnTo>
                    <a:pt x="81643" y="47653"/>
                  </a:lnTo>
                  <a:lnTo>
                    <a:pt x="81090" y="46991"/>
                  </a:lnTo>
                  <a:lnTo>
                    <a:pt x="79446" y="46329"/>
                  </a:lnTo>
                  <a:lnTo>
                    <a:pt x="75069" y="43805"/>
                  </a:lnTo>
                  <a:lnTo>
                    <a:pt x="72872" y="42611"/>
                  </a:lnTo>
                  <a:lnTo>
                    <a:pt x="71781" y="41148"/>
                  </a:lnTo>
                  <a:lnTo>
                    <a:pt x="69031" y="37832"/>
                  </a:lnTo>
                  <a:lnTo>
                    <a:pt x="67388" y="34249"/>
                  </a:lnTo>
                  <a:lnTo>
                    <a:pt x="67388" y="32920"/>
                  </a:lnTo>
                  <a:lnTo>
                    <a:pt x="66851" y="30397"/>
                  </a:lnTo>
                  <a:lnTo>
                    <a:pt x="66297" y="29072"/>
                  </a:lnTo>
                  <a:lnTo>
                    <a:pt x="65207" y="28008"/>
                  </a:lnTo>
                  <a:lnTo>
                    <a:pt x="64100" y="27211"/>
                  </a:lnTo>
                  <a:lnTo>
                    <a:pt x="63010" y="26947"/>
                  </a:lnTo>
                  <a:lnTo>
                    <a:pt x="62457" y="26813"/>
                  </a:lnTo>
                  <a:lnTo>
                    <a:pt x="64654" y="26813"/>
                  </a:lnTo>
                  <a:lnTo>
                    <a:pt x="65207" y="26947"/>
                  </a:lnTo>
                  <a:lnTo>
                    <a:pt x="67388" y="26947"/>
                  </a:lnTo>
                  <a:lnTo>
                    <a:pt x="68494" y="26549"/>
                  </a:lnTo>
                  <a:lnTo>
                    <a:pt x="70675" y="26549"/>
                  </a:lnTo>
                  <a:lnTo>
                    <a:pt x="71781" y="26415"/>
                  </a:lnTo>
                  <a:lnTo>
                    <a:pt x="72318" y="26285"/>
                  </a:lnTo>
                  <a:lnTo>
                    <a:pt x="72318" y="25886"/>
                  </a:lnTo>
                  <a:lnTo>
                    <a:pt x="71228" y="25618"/>
                  </a:lnTo>
                  <a:lnTo>
                    <a:pt x="70675" y="25488"/>
                  </a:lnTo>
                  <a:lnTo>
                    <a:pt x="69585" y="25488"/>
                  </a:lnTo>
                  <a:lnTo>
                    <a:pt x="68494" y="25618"/>
                  </a:lnTo>
                  <a:lnTo>
                    <a:pt x="68494" y="23761"/>
                  </a:lnTo>
                  <a:lnTo>
                    <a:pt x="67388" y="21904"/>
                  </a:lnTo>
                  <a:lnTo>
                    <a:pt x="66851" y="21636"/>
                  </a:lnTo>
                  <a:lnTo>
                    <a:pt x="65744" y="21506"/>
                  </a:lnTo>
                  <a:lnTo>
                    <a:pt x="61366" y="21636"/>
                  </a:lnTo>
                  <a:lnTo>
                    <a:pt x="62457" y="20974"/>
                  </a:lnTo>
                  <a:lnTo>
                    <a:pt x="62457" y="20312"/>
                  </a:lnTo>
                  <a:lnTo>
                    <a:pt x="61366" y="18983"/>
                  </a:lnTo>
                  <a:lnTo>
                    <a:pt x="60276" y="17524"/>
                  </a:lnTo>
                  <a:lnTo>
                    <a:pt x="58633" y="16062"/>
                  </a:lnTo>
                  <a:lnTo>
                    <a:pt x="60813" y="15797"/>
                  </a:lnTo>
                  <a:lnTo>
                    <a:pt x="62457" y="16062"/>
                  </a:lnTo>
                  <a:lnTo>
                    <a:pt x="63563" y="16196"/>
                  </a:lnTo>
                  <a:lnTo>
                    <a:pt x="64654" y="16196"/>
                  </a:lnTo>
                  <a:lnTo>
                    <a:pt x="65207" y="15931"/>
                  </a:lnTo>
                  <a:lnTo>
                    <a:pt x="65207" y="15533"/>
                  </a:lnTo>
                  <a:lnTo>
                    <a:pt x="63563" y="14737"/>
                  </a:lnTo>
                  <a:lnTo>
                    <a:pt x="61920" y="13806"/>
                  </a:lnTo>
                  <a:lnTo>
                    <a:pt x="61366" y="12742"/>
                  </a:lnTo>
                  <a:lnTo>
                    <a:pt x="61366" y="11547"/>
                  </a:lnTo>
                  <a:lnTo>
                    <a:pt x="60813" y="9292"/>
                  </a:lnTo>
                  <a:lnTo>
                    <a:pt x="60813" y="7301"/>
                  </a:lnTo>
                  <a:lnTo>
                    <a:pt x="60276" y="5708"/>
                  </a:lnTo>
                  <a:lnTo>
                    <a:pt x="59170" y="3851"/>
                  </a:lnTo>
                  <a:lnTo>
                    <a:pt x="58633" y="3055"/>
                  </a:lnTo>
                  <a:lnTo>
                    <a:pt x="57526" y="2125"/>
                  </a:lnTo>
                  <a:lnTo>
                    <a:pt x="55882" y="1462"/>
                  </a:lnTo>
                  <a:lnTo>
                    <a:pt x="54239" y="930"/>
                  </a:lnTo>
                  <a:lnTo>
                    <a:pt x="52058" y="532"/>
                  </a:lnTo>
                  <a:lnTo>
                    <a:pt x="49861" y="268"/>
                  </a:lnTo>
                  <a:lnTo>
                    <a:pt x="47127" y="134"/>
                  </a:lnTo>
                  <a:lnTo>
                    <a:pt x="4437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Shape 1644"/>
            <p:cNvSpPr/>
            <p:nvPr/>
          </p:nvSpPr>
          <p:spPr>
            <a:xfrm>
              <a:off x="328725" y="1041100"/>
              <a:ext cx="350999" cy="772699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524"/>
                  </a:lnTo>
                  <a:lnTo>
                    <a:pt x="2589" y="916"/>
                  </a:lnTo>
                  <a:lnTo>
                    <a:pt x="5179" y="1440"/>
                  </a:lnTo>
                  <a:lnTo>
                    <a:pt x="10068" y="2616"/>
                  </a:lnTo>
                  <a:lnTo>
                    <a:pt x="13239" y="3269"/>
                  </a:lnTo>
                  <a:lnTo>
                    <a:pt x="16692" y="3793"/>
                  </a:lnTo>
                  <a:lnTo>
                    <a:pt x="23598" y="4577"/>
                  </a:lnTo>
                  <a:lnTo>
                    <a:pt x="31649" y="5621"/>
                  </a:lnTo>
                  <a:lnTo>
                    <a:pt x="39427" y="6666"/>
                  </a:lnTo>
                  <a:lnTo>
                    <a:pt x="47196" y="7842"/>
                  </a:lnTo>
                  <a:lnTo>
                    <a:pt x="54675" y="9151"/>
                  </a:lnTo>
                  <a:lnTo>
                    <a:pt x="70213" y="11895"/>
                  </a:lnTo>
                  <a:lnTo>
                    <a:pt x="86042" y="14248"/>
                  </a:lnTo>
                  <a:lnTo>
                    <a:pt x="93811" y="15293"/>
                  </a:lnTo>
                  <a:lnTo>
                    <a:pt x="101581" y="16341"/>
                  </a:lnTo>
                  <a:lnTo>
                    <a:pt x="109350" y="17385"/>
                  </a:lnTo>
                  <a:lnTo>
                    <a:pt x="117119" y="18434"/>
                  </a:lnTo>
                  <a:lnTo>
                    <a:pt x="117119" y="18694"/>
                  </a:lnTo>
                  <a:lnTo>
                    <a:pt x="117410" y="18826"/>
                  </a:lnTo>
                  <a:lnTo>
                    <a:pt x="117692" y="18954"/>
                  </a:lnTo>
                  <a:lnTo>
                    <a:pt x="116829" y="19478"/>
                  </a:lnTo>
                  <a:lnTo>
                    <a:pt x="115965" y="21439"/>
                  </a:lnTo>
                  <a:lnTo>
                    <a:pt x="114529" y="24708"/>
                  </a:lnTo>
                  <a:lnTo>
                    <a:pt x="112512" y="28105"/>
                  </a:lnTo>
                  <a:lnTo>
                    <a:pt x="110213" y="31374"/>
                  </a:lnTo>
                  <a:lnTo>
                    <a:pt x="107914" y="34639"/>
                  </a:lnTo>
                  <a:lnTo>
                    <a:pt x="103017" y="41305"/>
                  </a:lnTo>
                  <a:lnTo>
                    <a:pt x="92658" y="54902"/>
                  </a:lnTo>
                  <a:lnTo>
                    <a:pt x="87478" y="61568"/>
                  </a:lnTo>
                  <a:lnTo>
                    <a:pt x="81726" y="68366"/>
                  </a:lnTo>
                  <a:lnTo>
                    <a:pt x="76829" y="74640"/>
                  </a:lnTo>
                  <a:lnTo>
                    <a:pt x="71649" y="80914"/>
                  </a:lnTo>
                  <a:lnTo>
                    <a:pt x="62153" y="93595"/>
                  </a:lnTo>
                  <a:lnTo>
                    <a:pt x="52658" y="106143"/>
                  </a:lnTo>
                  <a:lnTo>
                    <a:pt x="42880" y="118823"/>
                  </a:lnTo>
                  <a:lnTo>
                    <a:pt x="40000" y="118691"/>
                  </a:lnTo>
                  <a:lnTo>
                    <a:pt x="37700" y="118431"/>
                  </a:lnTo>
                  <a:lnTo>
                    <a:pt x="35683" y="118167"/>
                  </a:lnTo>
                  <a:lnTo>
                    <a:pt x="31649" y="117515"/>
                  </a:lnTo>
                  <a:lnTo>
                    <a:pt x="23017" y="115814"/>
                  </a:lnTo>
                  <a:lnTo>
                    <a:pt x="18991" y="115030"/>
                  </a:lnTo>
                  <a:lnTo>
                    <a:pt x="14675" y="114378"/>
                  </a:lnTo>
                  <a:lnTo>
                    <a:pt x="7196" y="113333"/>
                  </a:lnTo>
                  <a:lnTo>
                    <a:pt x="0" y="112157"/>
                  </a:lnTo>
                  <a:lnTo>
                    <a:pt x="0" y="113461"/>
                  </a:lnTo>
                  <a:lnTo>
                    <a:pt x="4316" y="114118"/>
                  </a:lnTo>
                  <a:lnTo>
                    <a:pt x="8923" y="114770"/>
                  </a:lnTo>
                  <a:lnTo>
                    <a:pt x="17837" y="115946"/>
                  </a:lnTo>
                  <a:lnTo>
                    <a:pt x="21871" y="116598"/>
                  </a:lnTo>
                  <a:lnTo>
                    <a:pt x="25897" y="117383"/>
                  </a:lnTo>
                  <a:lnTo>
                    <a:pt x="29923" y="118167"/>
                  </a:lnTo>
                  <a:lnTo>
                    <a:pt x="33957" y="118951"/>
                  </a:lnTo>
                  <a:lnTo>
                    <a:pt x="37982" y="119475"/>
                  </a:lnTo>
                  <a:lnTo>
                    <a:pt x="40290" y="119735"/>
                  </a:lnTo>
                  <a:lnTo>
                    <a:pt x="41435" y="119735"/>
                  </a:lnTo>
                  <a:lnTo>
                    <a:pt x="42589" y="119607"/>
                  </a:lnTo>
                  <a:lnTo>
                    <a:pt x="42880" y="119867"/>
                  </a:lnTo>
                  <a:lnTo>
                    <a:pt x="43743" y="120000"/>
                  </a:lnTo>
                  <a:lnTo>
                    <a:pt x="44316" y="119867"/>
                  </a:lnTo>
                  <a:lnTo>
                    <a:pt x="44888" y="119607"/>
                  </a:lnTo>
                  <a:lnTo>
                    <a:pt x="54102" y="107319"/>
                  </a:lnTo>
                  <a:lnTo>
                    <a:pt x="63307" y="95031"/>
                  </a:lnTo>
                  <a:lnTo>
                    <a:pt x="72512" y="82743"/>
                  </a:lnTo>
                  <a:lnTo>
                    <a:pt x="77410" y="76601"/>
                  </a:lnTo>
                  <a:lnTo>
                    <a:pt x="82589" y="70587"/>
                  </a:lnTo>
                  <a:lnTo>
                    <a:pt x="88051" y="64053"/>
                  </a:lnTo>
                  <a:lnTo>
                    <a:pt x="93230" y="57515"/>
                  </a:lnTo>
                  <a:lnTo>
                    <a:pt x="103017" y="44442"/>
                  </a:lnTo>
                  <a:lnTo>
                    <a:pt x="107914" y="38168"/>
                  </a:lnTo>
                  <a:lnTo>
                    <a:pt x="112803" y="31766"/>
                  </a:lnTo>
                  <a:lnTo>
                    <a:pt x="114820" y="28497"/>
                  </a:lnTo>
                  <a:lnTo>
                    <a:pt x="116829" y="25228"/>
                  </a:lnTo>
                  <a:lnTo>
                    <a:pt x="118273" y="21963"/>
                  </a:lnTo>
                  <a:lnTo>
                    <a:pt x="118846" y="18694"/>
                  </a:lnTo>
                  <a:lnTo>
                    <a:pt x="119709" y="18562"/>
                  </a:lnTo>
                  <a:lnTo>
                    <a:pt x="120000" y="18302"/>
                  </a:lnTo>
                  <a:lnTo>
                    <a:pt x="119709" y="18041"/>
                  </a:lnTo>
                  <a:lnTo>
                    <a:pt x="119136" y="17777"/>
                  </a:lnTo>
                  <a:lnTo>
                    <a:pt x="111649" y="16601"/>
                  </a:lnTo>
                  <a:lnTo>
                    <a:pt x="103880" y="15685"/>
                  </a:lnTo>
                  <a:lnTo>
                    <a:pt x="96401" y="14640"/>
                  </a:lnTo>
                  <a:lnTo>
                    <a:pt x="88632" y="13724"/>
                  </a:lnTo>
                  <a:lnTo>
                    <a:pt x="80282" y="12420"/>
                  </a:lnTo>
                  <a:lnTo>
                    <a:pt x="71940" y="11111"/>
                  </a:lnTo>
                  <a:lnTo>
                    <a:pt x="55247" y="8234"/>
                  </a:lnTo>
                  <a:lnTo>
                    <a:pt x="47478" y="6930"/>
                  </a:lnTo>
                  <a:lnTo>
                    <a:pt x="40000" y="5753"/>
                  </a:lnTo>
                  <a:lnTo>
                    <a:pt x="32230" y="4705"/>
                  </a:lnTo>
                  <a:lnTo>
                    <a:pt x="24170" y="3793"/>
                  </a:lnTo>
                  <a:lnTo>
                    <a:pt x="19854" y="3269"/>
                  </a:lnTo>
                  <a:lnTo>
                    <a:pt x="15538" y="2744"/>
                  </a:lnTo>
                  <a:lnTo>
                    <a:pt x="11512" y="2092"/>
                  </a:lnTo>
                  <a:lnTo>
                    <a:pt x="7478" y="1308"/>
                  </a:lnTo>
                  <a:lnTo>
                    <a:pt x="3743" y="524"/>
                  </a:lnTo>
                  <a:lnTo>
                    <a:pt x="2017" y="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Shape 1645"/>
            <p:cNvSpPr/>
            <p:nvPr/>
          </p:nvSpPr>
          <p:spPr>
            <a:xfrm>
              <a:off x="3187975" y="1455225"/>
              <a:ext cx="118699" cy="109424"/>
            </a:xfrm>
            <a:custGeom>
              <a:pathLst>
                <a:path extrusionOk="0" h="120000" w="120000">
                  <a:moveTo>
                    <a:pt x="15315" y="5538"/>
                  </a:moveTo>
                  <a:lnTo>
                    <a:pt x="17034" y="7374"/>
                  </a:lnTo>
                  <a:lnTo>
                    <a:pt x="19587" y="10143"/>
                  </a:lnTo>
                  <a:lnTo>
                    <a:pt x="23833" y="14777"/>
                  </a:lnTo>
                  <a:lnTo>
                    <a:pt x="37455" y="29527"/>
                  </a:lnTo>
                  <a:lnTo>
                    <a:pt x="50219" y="45236"/>
                  </a:lnTo>
                  <a:lnTo>
                    <a:pt x="64675" y="61850"/>
                  </a:lnTo>
                  <a:lnTo>
                    <a:pt x="79991" y="76600"/>
                  </a:lnTo>
                  <a:lnTo>
                    <a:pt x="84237" y="79369"/>
                  </a:lnTo>
                  <a:lnTo>
                    <a:pt x="88508" y="83070"/>
                  </a:lnTo>
                  <a:lnTo>
                    <a:pt x="97860" y="88608"/>
                  </a:lnTo>
                  <a:lnTo>
                    <a:pt x="102106" y="91377"/>
                  </a:lnTo>
                  <a:lnTo>
                    <a:pt x="106377" y="95078"/>
                  </a:lnTo>
                  <a:lnTo>
                    <a:pt x="108930" y="99684"/>
                  </a:lnTo>
                  <a:lnTo>
                    <a:pt x="110623" y="104318"/>
                  </a:lnTo>
                  <a:lnTo>
                    <a:pt x="107236" y="105222"/>
                  </a:lnTo>
                  <a:lnTo>
                    <a:pt x="104658" y="104318"/>
                  </a:lnTo>
                  <a:lnTo>
                    <a:pt x="101272" y="102453"/>
                  </a:lnTo>
                  <a:lnTo>
                    <a:pt x="98719" y="99684"/>
                  </a:lnTo>
                  <a:lnTo>
                    <a:pt x="96166" y="95983"/>
                  </a:lnTo>
                  <a:lnTo>
                    <a:pt x="93614" y="93214"/>
                  </a:lnTo>
                  <a:lnTo>
                    <a:pt x="87649" y="87676"/>
                  </a:lnTo>
                  <a:lnTo>
                    <a:pt x="80850" y="82138"/>
                  </a:lnTo>
                  <a:lnTo>
                    <a:pt x="74026" y="77532"/>
                  </a:lnTo>
                  <a:lnTo>
                    <a:pt x="59570" y="69225"/>
                  </a:lnTo>
                  <a:lnTo>
                    <a:pt x="51053" y="62755"/>
                  </a:lnTo>
                  <a:lnTo>
                    <a:pt x="42561" y="55380"/>
                  </a:lnTo>
                  <a:lnTo>
                    <a:pt x="34903" y="48005"/>
                  </a:lnTo>
                  <a:lnTo>
                    <a:pt x="27245" y="39698"/>
                  </a:lnTo>
                  <a:lnTo>
                    <a:pt x="16175" y="25853"/>
                  </a:lnTo>
                  <a:lnTo>
                    <a:pt x="10210" y="19383"/>
                  </a:lnTo>
                  <a:lnTo>
                    <a:pt x="4271" y="13845"/>
                  </a:lnTo>
                  <a:lnTo>
                    <a:pt x="5105" y="12912"/>
                  </a:lnTo>
                  <a:lnTo>
                    <a:pt x="8517" y="9239"/>
                  </a:lnTo>
                  <a:lnTo>
                    <a:pt x="11929" y="7374"/>
                  </a:lnTo>
                  <a:lnTo>
                    <a:pt x="15315" y="5538"/>
                  </a:lnTo>
                  <a:close/>
                  <a:moveTo>
                    <a:pt x="12763" y="0"/>
                  </a:moveTo>
                  <a:lnTo>
                    <a:pt x="9376" y="1836"/>
                  </a:lnTo>
                  <a:lnTo>
                    <a:pt x="4271" y="5538"/>
                  </a:lnTo>
                  <a:lnTo>
                    <a:pt x="859" y="10143"/>
                  </a:lnTo>
                  <a:lnTo>
                    <a:pt x="0" y="11076"/>
                  </a:lnTo>
                  <a:lnTo>
                    <a:pt x="0" y="12912"/>
                  </a:lnTo>
                  <a:lnTo>
                    <a:pt x="859" y="13845"/>
                  </a:lnTo>
                  <a:lnTo>
                    <a:pt x="1718" y="14777"/>
                  </a:lnTo>
                  <a:lnTo>
                    <a:pt x="3411" y="13845"/>
                  </a:lnTo>
                  <a:lnTo>
                    <a:pt x="7657" y="19383"/>
                  </a:lnTo>
                  <a:lnTo>
                    <a:pt x="12763" y="25853"/>
                  </a:lnTo>
                  <a:lnTo>
                    <a:pt x="20421" y="38766"/>
                  </a:lnTo>
                  <a:lnTo>
                    <a:pt x="31491" y="51679"/>
                  </a:lnTo>
                  <a:lnTo>
                    <a:pt x="43395" y="63687"/>
                  </a:lnTo>
                  <a:lnTo>
                    <a:pt x="51053" y="69225"/>
                  </a:lnTo>
                  <a:lnTo>
                    <a:pt x="58711" y="74763"/>
                  </a:lnTo>
                  <a:lnTo>
                    <a:pt x="74026" y="84907"/>
                  </a:lnTo>
                  <a:lnTo>
                    <a:pt x="80850" y="90445"/>
                  </a:lnTo>
                  <a:lnTo>
                    <a:pt x="87649" y="95983"/>
                  </a:lnTo>
                  <a:lnTo>
                    <a:pt x="94448" y="103385"/>
                  </a:lnTo>
                  <a:lnTo>
                    <a:pt x="99553" y="111692"/>
                  </a:lnTo>
                  <a:lnTo>
                    <a:pt x="102106" y="115394"/>
                  </a:lnTo>
                  <a:lnTo>
                    <a:pt x="104658" y="117230"/>
                  </a:lnTo>
                  <a:lnTo>
                    <a:pt x="107236" y="119067"/>
                  </a:lnTo>
                  <a:lnTo>
                    <a:pt x="109789" y="120000"/>
                  </a:lnTo>
                  <a:lnTo>
                    <a:pt x="111482" y="120000"/>
                  </a:lnTo>
                  <a:lnTo>
                    <a:pt x="114035" y="119067"/>
                  </a:lnTo>
                  <a:lnTo>
                    <a:pt x="117447" y="115394"/>
                  </a:lnTo>
                  <a:lnTo>
                    <a:pt x="120000" y="111692"/>
                  </a:lnTo>
                  <a:lnTo>
                    <a:pt x="120000" y="106154"/>
                  </a:lnTo>
                  <a:lnTo>
                    <a:pt x="120000" y="104318"/>
                  </a:lnTo>
                  <a:lnTo>
                    <a:pt x="118281" y="101549"/>
                  </a:lnTo>
                  <a:lnTo>
                    <a:pt x="116588" y="99684"/>
                  </a:lnTo>
                  <a:lnTo>
                    <a:pt x="114035" y="97847"/>
                  </a:lnTo>
                  <a:lnTo>
                    <a:pt x="112342" y="94146"/>
                  </a:lnTo>
                  <a:lnTo>
                    <a:pt x="108930" y="89540"/>
                  </a:lnTo>
                  <a:lnTo>
                    <a:pt x="106377" y="86771"/>
                  </a:lnTo>
                  <a:lnTo>
                    <a:pt x="102965" y="84907"/>
                  </a:lnTo>
                  <a:lnTo>
                    <a:pt x="95307" y="81233"/>
                  </a:lnTo>
                  <a:lnTo>
                    <a:pt x="89342" y="77532"/>
                  </a:lnTo>
                  <a:lnTo>
                    <a:pt x="83403" y="72926"/>
                  </a:lnTo>
                  <a:lnTo>
                    <a:pt x="71474" y="61850"/>
                  </a:lnTo>
                  <a:lnTo>
                    <a:pt x="55324" y="43372"/>
                  </a:lnTo>
                  <a:lnTo>
                    <a:pt x="39149" y="23989"/>
                  </a:lnTo>
                  <a:lnTo>
                    <a:pt x="28079" y="12912"/>
                  </a:lnTo>
                  <a:lnTo>
                    <a:pt x="22973" y="7374"/>
                  </a:lnTo>
                  <a:lnTo>
                    <a:pt x="17034" y="2769"/>
                  </a:lnTo>
                  <a:lnTo>
                    <a:pt x="16175" y="932"/>
                  </a:lnTo>
                  <a:lnTo>
                    <a:pt x="1531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Shape 1646"/>
            <p:cNvSpPr/>
            <p:nvPr/>
          </p:nvSpPr>
          <p:spPr>
            <a:xfrm>
              <a:off x="434775" y="1035200"/>
              <a:ext cx="10125" cy="11825"/>
            </a:xfrm>
            <a:custGeom>
              <a:pathLst>
                <a:path extrusionOk="0" h="120000" w="120000">
                  <a:moveTo>
                    <a:pt x="59851" y="253"/>
                  </a:moveTo>
                  <a:lnTo>
                    <a:pt x="29925" y="17251"/>
                  </a:lnTo>
                  <a:lnTo>
                    <a:pt x="20148" y="25877"/>
                  </a:lnTo>
                  <a:lnTo>
                    <a:pt x="10074" y="34249"/>
                  </a:lnTo>
                  <a:lnTo>
                    <a:pt x="0" y="68498"/>
                  </a:lnTo>
                  <a:lnTo>
                    <a:pt x="0" y="94122"/>
                  </a:lnTo>
                  <a:lnTo>
                    <a:pt x="20148" y="111120"/>
                  </a:lnTo>
                  <a:lnTo>
                    <a:pt x="40000" y="119746"/>
                  </a:lnTo>
                  <a:lnTo>
                    <a:pt x="69925" y="111120"/>
                  </a:lnTo>
                  <a:lnTo>
                    <a:pt x="89777" y="102748"/>
                  </a:lnTo>
                  <a:lnTo>
                    <a:pt x="109925" y="77124"/>
                  </a:lnTo>
                  <a:lnTo>
                    <a:pt x="109925" y="68498"/>
                  </a:lnTo>
                  <a:lnTo>
                    <a:pt x="119703" y="68498"/>
                  </a:lnTo>
                  <a:lnTo>
                    <a:pt x="119703" y="51501"/>
                  </a:lnTo>
                  <a:lnTo>
                    <a:pt x="119703" y="42875"/>
                  </a:lnTo>
                  <a:lnTo>
                    <a:pt x="119703" y="25877"/>
                  </a:lnTo>
                  <a:lnTo>
                    <a:pt x="109925" y="17251"/>
                  </a:lnTo>
                  <a:lnTo>
                    <a:pt x="89777" y="253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Shape 1647"/>
            <p:cNvSpPr/>
            <p:nvPr/>
          </p:nvSpPr>
          <p:spPr>
            <a:xfrm>
              <a:off x="577850" y="270950"/>
              <a:ext cx="194474" cy="158249"/>
            </a:xfrm>
            <a:custGeom>
              <a:pathLst>
                <a:path extrusionOk="0" h="120000" w="120000">
                  <a:moveTo>
                    <a:pt x="90906" y="3184"/>
                  </a:moveTo>
                  <a:lnTo>
                    <a:pt x="95580" y="3829"/>
                  </a:lnTo>
                  <a:lnTo>
                    <a:pt x="100763" y="5099"/>
                  </a:lnTo>
                  <a:lnTo>
                    <a:pt x="105437" y="6388"/>
                  </a:lnTo>
                  <a:lnTo>
                    <a:pt x="109602" y="8303"/>
                  </a:lnTo>
                  <a:lnTo>
                    <a:pt x="111669" y="12758"/>
                  </a:lnTo>
                  <a:lnTo>
                    <a:pt x="113227" y="17232"/>
                  </a:lnTo>
                  <a:lnTo>
                    <a:pt x="91939" y="17876"/>
                  </a:lnTo>
                  <a:lnTo>
                    <a:pt x="71160" y="18502"/>
                  </a:lnTo>
                  <a:lnTo>
                    <a:pt x="43116" y="18502"/>
                  </a:lnTo>
                  <a:lnTo>
                    <a:pt x="33767" y="19146"/>
                  </a:lnTo>
                  <a:lnTo>
                    <a:pt x="33767" y="19146"/>
                  </a:lnTo>
                  <a:lnTo>
                    <a:pt x="51955" y="11488"/>
                  </a:lnTo>
                  <a:lnTo>
                    <a:pt x="61812" y="8303"/>
                  </a:lnTo>
                  <a:lnTo>
                    <a:pt x="71685" y="5744"/>
                  </a:lnTo>
                  <a:lnTo>
                    <a:pt x="81558" y="3829"/>
                  </a:lnTo>
                  <a:lnTo>
                    <a:pt x="86232" y="3184"/>
                  </a:lnTo>
                  <a:close/>
                  <a:moveTo>
                    <a:pt x="104404" y="21061"/>
                  </a:moveTo>
                  <a:lnTo>
                    <a:pt x="92973" y="25535"/>
                  </a:lnTo>
                  <a:lnTo>
                    <a:pt x="76883" y="32549"/>
                  </a:lnTo>
                  <a:lnTo>
                    <a:pt x="68569" y="36379"/>
                  </a:lnTo>
                  <a:lnTo>
                    <a:pt x="60779" y="40853"/>
                  </a:lnTo>
                  <a:lnTo>
                    <a:pt x="56104" y="44037"/>
                  </a:lnTo>
                  <a:lnTo>
                    <a:pt x="51430" y="47867"/>
                  </a:lnTo>
                  <a:lnTo>
                    <a:pt x="47281" y="52341"/>
                  </a:lnTo>
                  <a:lnTo>
                    <a:pt x="43116" y="56815"/>
                  </a:lnTo>
                  <a:lnTo>
                    <a:pt x="42607" y="56815"/>
                  </a:lnTo>
                  <a:lnTo>
                    <a:pt x="37932" y="57440"/>
                  </a:lnTo>
                  <a:lnTo>
                    <a:pt x="33243" y="58085"/>
                  </a:lnTo>
                  <a:lnTo>
                    <a:pt x="23386" y="57440"/>
                  </a:lnTo>
                  <a:lnTo>
                    <a:pt x="13513" y="56815"/>
                  </a:lnTo>
                  <a:lnTo>
                    <a:pt x="8314" y="57440"/>
                  </a:lnTo>
                  <a:lnTo>
                    <a:pt x="3640" y="58729"/>
                  </a:lnTo>
                  <a:lnTo>
                    <a:pt x="3640" y="52985"/>
                  </a:lnTo>
                  <a:lnTo>
                    <a:pt x="4165" y="45952"/>
                  </a:lnTo>
                  <a:lnTo>
                    <a:pt x="5198" y="40853"/>
                  </a:lnTo>
                  <a:lnTo>
                    <a:pt x="7281" y="35734"/>
                  </a:lnTo>
                  <a:lnTo>
                    <a:pt x="9872" y="31905"/>
                  </a:lnTo>
                  <a:lnTo>
                    <a:pt x="12988" y="28720"/>
                  </a:lnTo>
                  <a:lnTo>
                    <a:pt x="16629" y="26161"/>
                  </a:lnTo>
                  <a:lnTo>
                    <a:pt x="20779" y="23620"/>
                  </a:lnTo>
                  <a:lnTo>
                    <a:pt x="24944" y="21706"/>
                  </a:lnTo>
                  <a:lnTo>
                    <a:pt x="34801" y="22976"/>
                  </a:lnTo>
                  <a:lnTo>
                    <a:pt x="64419" y="22976"/>
                  </a:lnTo>
                  <a:lnTo>
                    <a:pt x="84674" y="21706"/>
                  </a:lnTo>
                  <a:lnTo>
                    <a:pt x="104404" y="21061"/>
                  </a:lnTo>
                  <a:close/>
                  <a:moveTo>
                    <a:pt x="114785" y="22976"/>
                  </a:moveTo>
                  <a:lnTo>
                    <a:pt x="115834" y="30635"/>
                  </a:lnTo>
                  <a:lnTo>
                    <a:pt x="115834" y="38938"/>
                  </a:lnTo>
                  <a:lnTo>
                    <a:pt x="115310" y="39563"/>
                  </a:lnTo>
                  <a:lnTo>
                    <a:pt x="112718" y="42123"/>
                  </a:lnTo>
                  <a:lnTo>
                    <a:pt x="109602" y="44682"/>
                  </a:lnTo>
                  <a:lnTo>
                    <a:pt x="105962" y="46597"/>
                  </a:lnTo>
                  <a:lnTo>
                    <a:pt x="101812" y="47867"/>
                  </a:lnTo>
                  <a:lnTo>
                    <a:pt x="93497" y="51052"/>
                  </a:lnTo>
                  <a:lnTo>
                    <a:pt x="86741" y="53611"/>
                  </a:lnTo>
                  <a:lnTo>
                    <a:pt x="73243" y="59355"/>
                  </a:lnTo>
                  <a:lnTo>
                    <a:pt x="60254" y="66388"/>
                  </a:lnTo>
                  <a:lnTo>
                    <a:pt x="55071" y="69573"/>
                  </a:lnTo>
                  <a:lnTo>
                    <a:pt x="50906" y="73402"/>
                  </a:lnTo>
                  <a:lnTo>
                    <a:pt x="46756" y="77876"/>
                  </a:lnTo>
                  <a:lnTo>
                    <a:pt x="43640" y="82976"/>
                  </a:lnTo>
                  <a:lnTo>
                    <a:pt x="41558" y="86805"/>
                  </a:lnTo>
                  <a:lnTo>
                    <a:pt x="40524" y="90635"/>
                  </a:lnTo>
                  <a:lnTo>
                    <a:pt x="38441" y="98293"/>
                  </a:lnTo>
                  <a:lnTo>
                    <a:pt x="37408" y="102123"/>
                  </a:lnTo>
                  <a:lnTo>
                    <a:pt x="36374" y="105952"/>
                  </a:lnTo>
                  <a:lnTo>
                    <a:pt x="34292" y="109781"/>
                  </a:lnTo>
                  <a:lnTo>
                    <a:pt x="32209" y="112966"/>
                  </a:lnTo>
                  <a:lnTo>
                    <a:pt x="31685" y="114255"/>
                  </a:lnTo>
                  <a:lnTo>
                    <a:pt x="27011" y="111696"/>
                  </a:lnTo>
                  <a:lnTo>
                    <a:pt x="21827" y="108511"/>
                  </a:lnTo>
                  <a:lnTo>
                    <a:pt x="17662" y="104037"/>
                  </a:lnTo>
                  <a:lnTo>
                    <a:pt x="13513" y="98293"/>
                  </a:lnTo>
                  <a:lnTo>
                    <a:pt x="11430" y="94464"/>
                  </a:lnTo>
                  <a:lnTo>
                    <a:pt x="9872" y="89990"/>
                  </a:lnTo>
                  <a:lnTo>
                    <a:pt x="6756" y="80417"/>
                  </a:lnTo>
                  <a:lnTo>
                    <a:pt x="4689" y="70843"/>
                  </a:lnTo>
                  <a:lnTo>
                    <a:pt x="4165" y="60644"/>
                  </a:lnTo>
                  <a:lnTo>
                    <a:pt x="4165" y="60644"/>
                  </a:lnTo>
                  <a:lnTo>
                    <a:pt x="8839" y="61914"/>
                  </a:lnTo>
                  <a:lnTo>
                    <a:pt x="31176" y="61914"/>
                  </a:lnTo>
                  <a:lnTo>
                    <a:pt x="39490" y="61270"/>
                  </a:lnTo>
                  <a:lnTo>
                    <a:pt x="33243" y="70843"/>
                  </a:lnTo>
                  <a:lnTo>
                    <a:pt x="27011" y="80417"/>
                  </a:lnTo>
                  <a:lnTo>
                    <a:pt x="15595" y="100208"/>
                  </a:lnTo>
                  <a:lnTo>
                    <a:pt x="15595" y="100853"/>
                  </a:lnTo>
                  <a:lnTo>
                    <a:pt x="16104" y="101478"/>
                  </a:lnTo>
                  <a:lnTo>
                    <a:pt x="17153" y="101478"/>
                  </a:lnTo>
                  <a:lnTo>
                    <a:pt x="19745" y="98293"/>
                  </a:lnTo>
                  <a:lnTo>
                    <a:pt x="22337" y="95109"/>
                  </a:lnTo>
                  <a:lnTo>
                    <a:pt x="27011" y="88075"/>
                  </a:lnTo>
                  <a:lnTo>
                    <a:pt x="35850" y="73402"/>
                  </a:lnTo>
                  <a:lnTo>
                    <a:pt x="41558" y="64473"/>
                  </a:lnTo>
                  <a:lnTo>
                    <a:pt x="47790" y="56815"/>
                  </a:lnTo>
                  <a:lnTo>
                    <a:pt x="54546" y="49781"/>
                  </a:lnTo>
                  <a:lnTo>
                    <a:pt x="62337" y="44037"/>
                  </a:lnTo>
                  <a:lnTo>
                    <a:pt x="68569" y="40208"/>
                  </a:lnTo>
                  <a:lnTo>
                    <a:pt x="74801" y="37023"/>
                  </a:lnTo>
                  <a:lnTo>
                    <a:pt x="88299" y="31905"/>
                  </a:lnTo>
                  <a:lnTo>
                    <a:pt x="114785" y="22976"/>
                  </a:lnTo>
                  <a:close/>
                  <a:moveTo>
                    <a:pt x="115834" y="45308"/>
                  </a:moveTo>
                  <a:lnTo>
                    <a:pt x="114785" y="52985"/>
                  </a:lnTo>
                  <a:lnTo>
                    <a:pt x="112718" y="60644"/>
                  </a:lnTo>
                  <a:lnTo>
                    <a:pt x="110636" y="68303"/>
                  </a:lnTo>
                  <a:lnTo>
                    <a:pt x="107520" y="75317"/>
                  </a:lnTo>
                  <a:lnTo>
                    <a:pt x="104404" y="81706"/>
                  </a:lnTo>
                  <a:lnTo>
                    <a:pt x="100763" y="88075"/>
                  </a:lnTo>
                  <a:lnTo>
                    <a:pt x="96613" y="93194"/>
                  </a:lnTo>
                  <a:lnTo>
                    <a:pt x="91939" y="97649"/>
                  </a:lnTo>
                  <a:lnTo>
                    <a:pt x="87790" y="100853"/>
                  </a:lnTo>
                  <a:lnTo>
                    <a:pt x="83625" y="103393"/>
                  </a:lnTo>
                  <a:lnTo>
                    <a:pt x="74801" y="107222"/>
                  </a:lnTo>
                  <a:lnTo>
                    <a:pt x="65977" y="110426"/>
                  </a:lnTo>
                  <a:lnTo>
                    <a:pt x="56629" y="112966"/>
                  </a:lnTo>
                  <a:lnTo>
                    <a:pt x="50906" y="114255"/>
                  </a:lnTo>
                  <a:lnTo>
                    <a:pt x="45198" y="114881"/>
                  </a:lnTo>
                  <a:lnTo>
                    <a:pt x="34292" y="114881"/>
                  </a:lnTo>
                  <a:lnTo>
                    <a:pt x="37408" y="110426"/>
                  </a:lnTo>
                  <a:lnTo>
                    <a:pt x="39490" y="105952"/>
                  </a:lnTo>
                  <a:lnTo>
                    <a:pt x="41048" y="100853"/>
                  </a:lnTo>
                  <a:lnTo>
                    <a:pt x="42607" y="95734"/>
                  </a:lnTo>
                  <a:lnTo>
                    <a:pt x="44165" y="90635"/>
                  </a:lnTo>
                  <a:lnTo>
                    <a:pt x="45723" y="86161"/>
                  </a:lnTo>
                  <a:lnTo>
                    <a:pt x="48314" y="82331"/>
                  </a:lnTo>
                  <a:lnTo>
                    <a:pt x="50397" y="78502"/>
                  </a:lnTo>
                  <a:lnTo>
                    <a:pt x="53513" y="75317"/>
                  </a:lnTo>
                  <a:lnTo>
                    <a:pt x="56629" y="72758"/>
                  </a:lnTo>
                  <a:lnTo>
                    <a:pt x="63895" y="67658"/>
                  </a:lnTo>
                  <a:lnTo>
                    <a:pt x="72209" y="63184"/>
                  </a:lnTo>
                  <a:lnTo>
                    <a:pt x="80509" y="60000"/>
                  </a:lnTo>
                  <a:lnTo>
                    <a:pt x="97138" y="53611"/>
                  </a:lnTo>
                  <a:lnTo>
                    <a:pt x="106486" y="50426"/>
                  </a:lnTo>
                  <a:lnTo>
                    <a:pt x="111160" y="47867"/>
                  </a:lnTo>
                  <a:lnTo>
                    <a:pt x="115834" y="45308"/>
                  </a:lnTo>
                  <a:close/>
                  <a:moveTo>
                    <a:pt x="80509" y="0"/>
                  </a:moveTo>
                  <a:lnTo>
                    <a:pt x="71160" y="1270"/>
                  </a:lnTo>
                  <a:lnTo>
                    <a:pt x="57662" y="5099"/>
                  </a:lnTo>
                  <a:lnTo>
                    <a:pt x="44674" y="9573"/>
                  </a:lnTo>
                  <a:lnTo>
                    <a:pt x="31685" y="14672"/>
                  </a:lnTo>
                  <a:lnTo>
                    <a:pt x="18711" y="20417"/>
                  </a:lnTo>
                  <a:lnTo>
                    <a:pt x="14037" y="22976"/>
                  </a:lnTo>
                  <a:lnTo>
                    <a:pt x="9872" y="26161"/>
                  </a:lnTo>
                  <a:lnTo>
                    <a:pt x="6756" y="30635"/>
                  </a:lnTo>
                  <a:lnTo>
                    <a:pt x="4165" y="35109"/>
                  </a:lnTo>
                  <a:lnTo>
                    <a:pt x="2082" y="40208"/>
                  </a:lnTo>
                  <a:lnTo>
                    <a:pt x="1048" y="45952"/>
                  </a:lnTo>
                  <a:lnTo>
                    <a:pt x="15" y="51696"/>
                  </a:lnTo>
                  <a:lnTo>
                    <a:pt x="15" y="57440"/>
                  </a:lnTo>
                  <a:lnTo>
                    <a:pt x="524" y="63829"/>
                  </a:lnTo>
                  <a:lnTo>
                    <a:pt x="1048" y="70218"/>
                  </a:lnTo>
                  <a:lnTo>
                    <a:pt x="2082" y="75962"/>
                  </a:lnTo>
                  <a:lnTo>
                    <a:pt x="3640" y="82331"/>
                  </a:lnTo>
                  <a:lnTo>
                    <a:pt x="5723" y="88075"/>
                  </a:lnTo>
                  <a:lnTo>
                    <a:pt x="7805" y="93819"/>
                  </a:lnTo>
                  <a:lnTo>
                    <a:pt x="9872" y="98938"/>
                  </a:lnTo>
                  <a:lnTo>
                    <a:pt x="12479" y="103393"/>
                  </a:lnTo>
                  <a:lnTo>
                    <a:pt x="15595" y="108511"/>
                  </a:lnTo>
                  <a:lnTo>
                    <a:pt x="19745" y="112341"/>
                  </a:lnTo>
                  <a:lnTo>
                    <a:pt x="23895" y="115526"/>
                  </a:lnTo>
                  <a:lnTo>
                    <a:pt x="28060" y="118085"/>
                  </a:lnTo>
                  <a:lnTo>
                    <a:pt x="33243" y="119355"/>
                  </a:lnTo>
                  <a:lnTo>
                    <a:pt x="37932" y="120000"/>
                  </a:lnTo>
                  <a:lnTo>
                    <a:pt x="43116" y="120000"/>
                  </a:lnTo>
                  <a:lnTo>
                    <a:pt x="48314" y="119355"/>
                  </a:lnTo>
                  <a:lnTo>
                    <a:pt x="60254" y="117440"/>
                  </a:lnTo>
                  <a:lnTo>
                    <a:pt x="71685" y="113611"/>
                  </a:lnTo>
                  <a:lnTo>
                    <a:pt x="77392" y="111696"/>
                  </a:lnTo>
                  <a:lnTo>
                    <a:pt x="83116" y="108511"/>
                  </a:lnTo>
                  <a:lnTo>
                    <a:pt x="88823" y="105308"/>
                  </a:lnTo>
                  <a:lnTo>
                    <a:pt x="94022" y="102123"/>
                  </a:lnTo>
                  <a:lnTo>
                    <a:pt x="98172" y="98293"/>
                  </a:lnTo>
                  <a:lnTo>
                    <a:pt x="101812" y="93819"/>
                  </a:lnTo>
                  <a:lnTo>
                    <a:pt x="105437" y="88720"/>
                  </a:lnTo>
                  <a:lnTo>
                    <a:pt x="108553" y="83620"/>
                  </a:lnTo>
                  <a:lnTo>
                    <a:pt x="111669" y="77232"/>
                  </a:lnTo>
                  <a:lnTo>
                    <a:pt x="114276" y="71488"/>
                  </a:lnTo>
                  <a:lnTo>
                    <a:pt x="116344" y="64473"/>
                  </a:lnTo>
                  <a:lnTo>
                    <a:pt x="117902" y="58085"/>
                  </a:lnTo>
                  <a:lnTo>
                    <a:pt x="118951" y="51052"/>
                  </a:lnTo>
                  <a:lnTo>
                    <a:pt x="119460" y="44037"/>
                  </a:lnTo>
                  <a:lnTo>
                    <a:pt x="119984" y="37023"/>
                  </a:lnTo>
                  <a:lnTo>
                    <a:pt x="119460" y="29990"/>
                  </a:lnTo>
                  <a:lnTo>
                    <a:pt x="118426" y="23620"/>
                  </a:lnTo>
                  <a:lnTo>
                    <a:pt x="117392" y="17232"/>
                  </a:lnTo>
                  <a:lnTo>
                    <a:pt x="115310" y="10843"/>
                  </a:lnTo>
                  <a:lnTo>
                    <a:pt x="112718" y="5744"/>
                  </a:lnTo>
                  <a:lnTo>
                    <a:pt x="112194" y="4473"/>
                  </a:lnTo>
                  <a:lnTo>
                    <a:pt x="110636" y="4473"/>
                  </a:lnTo>
                  <a:lnTo>
                    <a:pt x="109602" y="5099"/>
                  </a:lnTo>
                  <a:lnTo>
                    <a:pt x="105437" y="3184"/>
                  </a:lnTo>
                  <a:lnTo>
                    <a:pt x="100254" y="1270"/>
                  </a:lnTo>
                  <a:lnTo>
                    <a:pt x="95580" y="644"/>
                  </a:lnTo>
                  <a:lnTo>
                    <a:pt x="9038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Shape 1648"/>
            <p:cNvSpPr/>
            <p:nvPr/>
          </p:nvSpPr>
          <p:spPr>
            <a:xfrm>
              <a:off x="328725" y="961125"/>
              <a:ext cx="417500" cy="928425"/>
            </a:xfrm>
            <a:custGeom>
              <a:pathLst>
                <a:path extrusionOk="0" h="120000" w="120000">
                  <a:moveTo>
                    <a:pt x="0" y="3"/>
                  </a:moveTo>
                  <a:lnTo>
                    <a:pt x="0" y="546"/>
                  </a:lnTo>
                  <a:lnTo>
                    <a:pt x="3628" y="872"/>
                  </a:lnTo>
                  <a:lnTo>
                    <a:pt x="7013" y="1418"/>
                  </a:lnTo>
                  <a:lnTo>
                    <a:pt x="14033" y="2614"/>
                  </a:lnTo>
                  <a:lnTo>
                    <a:pt x="18625" y="3266"/>
                  </a:lnTo>
                  <a:lnTo>
                    <a:pt x="23223" y="3809"/>
                  </a:lnTo>
                  <a:lnTo>
                    <a:pt x="27822" y="4355"/>
                  </a:lnTo>
                  <a:lnTo>
                    <a:pt x="32421" y="5008"/>
                  </a:lnTo>
                  <a:lnTo>
                    <a:pt x="51528" y="7619"/>
                  </a:lnTo>
                  <a:lnTo>
                    <a:pt x="60962" y="9031"/>
                  </a:lnTo>
                  <a:lnTo>
                    <a:pt x="70641" y="10446"/>
                  </a:lnTo>
                  <a:lnTo>
                    <a:pt x="86364" y="12947"/>
                  </a:lnTo>
                  <a:lnTo>
                    <a:pt x="102337" y="15558"/>
                  </a:lnTo>
                  <a:lnTo>
                    <a:pt x="105966" y="16104"/>
                  </a:lnTo>
                  <a:lnTo>
                    <a:pt x="109595" y="16757"/>
                  </a:lnTo>
                  <a:lnTo>
                    <a:pt x="113223" y="17626"/>
                  </a:lnTo>
                  <a:lnTo>
                    <a:pt x="114675" y="18169"/>
                  </a:lnTo>
                  <a:lnTo>
                    <a:pt x="116364" y="18715"/>
                  </a:lnTo>
                  <a:lnTo>
                    <a:pt x="117334" y="19258"/>
                  </a:lnTo>
                  <a:lnTo>
                    <a:pt x="117815" y="19911"/>
                  </a:lnTo>
                  <a:lnTo>
                    <a:pt x="118059" y="20780"/>
                  </a:lnTo>
                  <a:lnTo>
                    <a:pt x="118059" y="21869"/>
                  </a:lnTo>
                  <a:lnTo>
                    <a:pt x="118059" y="22958"/>
                  </a:lnTo>
                  <a:lnTo>
                    <a:pt x="117578" y="24153"/>
                  </a:lnTo>
                  <a:lnTo>
                    <a:pt x="116608" y="26764"/>
                  </a:lnTo>
                  <a:lnTo>
                    <a:pt x="115156" y="29375"/>
                  </a:lnTo>
                  <a:lnTo>
                    <a:pt x="113461" y="31660"/>
                  </a:lnTo>
                  <a:lnTo>
                    <a:pt x="111283" y="34923"/>
                  </a:lnTo>
                  <a:lnTo>
                    <a:pt x="109832" y="36991"/>
                  </a:lnTo>
                  <a:lnTo>
                    <a:pt x="108380" y="38949"/>
                  </a:lnTo>
                  <a:lnTo>
                    <a:pt x="104996" y="43082"/>
                  </a:lnTo>
                  <a:lnTo>
                    <a:pt x="101611" y="47218"/>
                  </a:lnTo>
                  <a:lnTo>
                    <a:pt x="98464" y="51351"/>
                  </a:lnTo>
                  <a:lnTo>
                    <a:pt x="95561" y="55487"/>
                  </a:lnTo>
                  <a:lnTo>
                    <a:pt x="92902" y="59730"/>
                  </a:lnTo>
                  <a:lnTo>
                    <a:pt x="90000" y="64079"/>
                  </a:lnTo>
                  <a:lnTo>
                    <a:pt x="87089" y="68322"/>
                  </a:lnTo>
                  <a:lnTo>
                    <a:pt x="80558" y="77027"/>
                  </a:lnTo>
                  <a:lnTo>
                    <a:pt x="67013" y="94107"/>
                  </a:lnTo>
                  <a:lnTo>
                    <a:pt x="53949" y="111078"/>
                  </a:lnTo>
                  <a:lnTo>
                    <a:pt x="52742" y="113036"/>
                  </a:lnTo>
                  <a:lnTo>
                    <a:pt x="51291" y="115211"/>
                  </a:lnTo>
                  <a:lnTo>
                    <a:pt x="50320" y="116300"/>
                  </a:lnTo>
                  <a:lnTo>
                    <a:pt x="49113" y="117169"/>
                  </a:lnTo>
                  <a:lnTo>
                    <a:pt x="47417" y="117931"/>
                  </a:lnTo>
                  <a:lnTo>
                    <a:pt x="46692" y="118258"/>
                  </a:lnTo>
                  <a:lnTo>
                    <a:pt x="45722" y="118584"/>
                  </a:lnTo>
                  <a:lnTo>
                    <a:pt x="44270" y="118911"/>
                  </a:lnTo>
                  <a:lnTo>
                    <a:pt x="42582" y="119020"/>
                  </a:lnTo>
                  <a:lnTo>
                    <a:pt x="40886" y="119127"/>
                  </a:lnTo>
                  <a:lnTo>
                    <a:pt x="39190" y="119020"/>
                  </a:lnTo>
                  <a:lnTo>
                    <a:pt x="35805" y="118694"/>
                  </a:lnTo>
                  <a:lnTo>
                    <a:pt x="32421" y="118258"/>
                  </a:lnTo>
                  <a:lnTo>
                    <a:pt x="29274" y="117715"/>
                  </a:lnTo>
                  <a:lnTo>
                    <a:pt x="26371" y="117062"/>
                  </a:lnTo>
                  <a:lnTo>
                    <a:pt x="20076" y="115757"/>
                  </a:lnTo>
                  <a:lnTo>
                    <a:pt x="18143" y="115321"/>
                  </a:lnTo>
                  <a:lnTo>
                    <a:pt x="15966" y="114994"/>
                  </a:lnTo>
                  <a:lnTo>
                    <a:pt x="11611" y="114342"/>
                  </a:lnTo>
                  <a:lnTo>
                    <a:pt x="7257" y="113799"/>
                  </a:lnTo>
                  <a:lnTo>
                    <a:pt x="2902" y="113253"/>
                  </a:lnTo>
                  <a:lnTo>
                    <a:pt x="1451" y="112926"/>
                  </a:lnTo>
                  <a:lnTo>
                    <a:pt x="0" y="112600"/>
                  </a:lnTo>
                  <a:lnTo>
                    <a:pt x="0" y="113689"/>
                  </a:lnTo>
                  <a:lnTo>
                    <a:pt x="3628" y="114342"/>
                  </a:lnTo>
                  <a:lnTo>
                    <a:pt x="7501" y="114884"/>
                  </a:lnTo>
                  <a:lnTo>
                    <a:pt x="11856" y="115537"/>
                  </a:lnTo>
                  <a:lnTo>
                    <a:pt x="15966" y="116300"/>
                  </a:lnTo>
                  <a:lnTo>
                    <a:pt x="20320" y="117062"/>
                  </a:lnTo>
                  <a:lnTo>
                    <a:pt x="24431" y="117931"/>
                  </a:lnTo>
                  <a:lnTo>
                    <a:pt x="27334" y="118474"/>
                  </a:lnTo>
                  <a:lnTo>
                    <a:pt x="30244" y="119020"/>
                  </a:lnTo>
                  <a:lnTo>
                    <a:pt x="33147" y="119453"/>
                  </a:lnTo>
                  <a:lnTo>
                    <a:pt x="36287" y="119890"/>
                  </a:lnTo>
                  <a:lnTo>
                    <a:pt x="38708" y="119999"/>
                  </a:lnTo>
                  <a:lnTo>
                    <a:pt x="40886" y="119999"/>
                  </a:lnTo>
                  <a:lnTo>
                    <a:pt x="43307" y="119890"/>
                  </a:lnTo>
                  <a:lnTo>
                    <a:pt x="45485" y="119563"/>
                  </a:lnTo>
                  <a:lnTo>
                    <a:pt x="47417" y="119127"/>
                  </a:lnTo>
                  <a:lnTo>
                    <a:pt x="49113" y="118474"/>
                  </a:lnTo>
                  <a:lnTo>
                    <a:pt x="50565" y="117715"/>
                  </a:lnTo>
                  <a:lnTo>
                    <a:pt x="51772" y="116626"/>
                  </a:lnTo>
                  <a:lnTo>
                    <a:pt x="55401" y="112057"/>
                  </a:lnTo>
                  <a:lnTo>
                    <a:pt x="58785" y="107488"/>
                  </a:lnTo>
                  <a:lnTo>
                    <a:pt x="65805" y="98350"/>
                  </a:lnTo>
                  <a:lnTo>
                    <a:pt x="80320" y="79964"/>
                  </a:lnTo>
                  <a:lnTo>
                    <a:pt x="87334" y="70716"/>
                  </a:lnTo>
                  <a:lnTo>
                    <a:pt x="90481" y="66147"/>
                  </a:lnTo>
                  <a:lnTo>
                    <a:pt x="93628" y="61468"/>
                  </a:lnTo>
                  <a:lnTo>
                    <a:pt x="99434" y="52656"/>
                  </a:lnTo>
                  <a:lnTo>
                    <a:pt x="102574" y="48304"/>
                  </a:lnTo>
                  <a:lnTo>
                    <a:pt x="105966" y="44061"/>
                  </a:lnTo>
                  <a:lnTo>
                    <a:pt x="109595" y="39602"/>
                  </a:lnTo>
                  <a:lnTo>
                    <a:pt x="112979" y="35033"/>
                  </a:lnTo>
                  <a:lnTo>
                    <a:pt x="115401" y="31553"/>
                  </a:lnTo>
                  <a:lnTo>
                    <a:pt x="117334" y="28942"/>
                  </a:lnTo>
                  <a:lnTo>
                    <a:pt x="118785" y="26005"/>
                  </a:lnTo>
                  <a:lnTo>
                    <a:pt x="119511" y="24590"/>
                  </a:lnTo>
                  <a:lnTo>
                    <a:pt x="119755" y="23174"/>
                  </a:lnTo>
                  <a:lnTo>
                    <a:pt x="119992" y="21759"/>
                  </a:lnTo>
                  <a:lnTo>
                    <a:pt x="119755" y="20563"/>
                  </a:lnTo>
                  <a:lnTo>
                    <a:pt x="119267" y="19368"/>
                  </a:lnTo>
                  <a:lnTo>
                    <a:pt x="118304" y="18389"/>
                  </a:lnTo>
                  <a:lnTo>
                    <a:pt x="117578" y="17952"/>
                  </a:lnTo>
                  <a:lnTo>
                    <a:pt x="116852" y="17626"/>
                  </a:lnTo>
                  <a:lnTo>
                    <a:pt x="115882" y="17300"/>
                  </a:lnTo>
                  <a:lnTo>
                    <a:pt x="114912" y="17083"/>
                  </a:lnTo>
                  <a:lnTo>
                    <a:pt x="107655" y="15558"/>
                  </a:lnTo>
                  <a:lnTo>
                    <a:pt x="104026" y="14905"/>
                  </a:lnTo>
                  <a:lnTo>
                    <a:pt x="100397" y="14363"/>
                  </a:lnTo>
                  <a:lnTo>
                    <a:pt x="90962" y="12841"/>
                  </a:lnTo>
                  <a:lnTo>
                    <a:pt x="81528" y="11315"/>
                  </a:lnTo>
                  <a:lnTo>
                    <a:pt x="70641" y="9577"/>
                  </a:lnTo>
                  <a:lnTo>
                    <a:pt x="59755" y="8052"/>
                  </a:lnTo>
                  <a:lnTo>
                    <a:pt x="37983" y="4898"/>
                  </a:lnTo>
                  <a:lnTo>
                    <a:pt x="26852" y="3483"/>
                  </a:lnTo>
                  <a:lnTo>
                    <a:pt x="15722" y="2071"/>
                  </a:lnTo>
                  <a:lnTo>
                    <a:pt x="11856" y="1418"/>
                  </a:lnTo>
                  <a:lnTo>
                    <a:pt x="7983" y="765"/>
                  </a:lnTo>
                  <a:lnTo>
                    <a:pt x="6050" y="439"/>
                  </a:lnTo>
                  <a:lnTo>
                    <a:pt x="4110" y="219"/>
                  </a:lnTo>
                  <a:lnTo>
                    <a:pt x="2177" y="3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Shape 1649"/>
            <p:cNvSpPr/>
            <p:nvPr/>
          </p:nvSpPr>
          <p:spPr>
            <a:xfrm>
              <a:off x="554300" y="238125"/>
              <a:ext cx="479774" cy="203700"/>
            </a:xfrm>
            <a:custGeom>
              <a:pathLst>
                <a:path extrusionOk="0" h="120000" w="120000">
                  <a:moveTo>
                    <a:pt x="59577" y="40662"/>
                  </a:moveTo>
                  <a:lnTo>
                    <a:pt x="60422" y="41148"/>
                  </a:lnTo>
                  <a:lnTo>
                    <a:pt x="62104" y="42636"/>
                  </a:lnTo>
                  <a:lnTo>
                    <a:pt x="63154" y="44624"/>
                  </a:lnTo>
                  <a:lnTo>
                    <a:pt x="63998" y="46612"/>
                  </a:lnTo>
                  <a:lnTo>
                    <a:pt x="64630" y="49086"/>
                  </a:lnTo>
                  <a:lnTo>
                    <a:pt x="60841" y="49587"/>
                  </a:lnTo>
                  <a:lnTo>
                    <a:pt x="59158" y="49587"/>
                  </a:lnTo>
                  <a:lnTo>
                    <a:pt x="57264" y="50574"/>
                  </a:lnTo>
                  <a:lnTo>
                    <a:pt x="57470" y="50073"/>
                  </a:lnTo>
                  <a:lnTo>
                    <a:pt x="57895" y="43637"/>
                  </a:lnTo>
                  <a:lnTo>
                    <a:pt x="58102" y="41649"/>
                  </a:lnTo>
                  <a:lnTo>
                    <a:pt x="58733" y="40662"/>
                  </a:lnTo>
                  <a:close/>
                  <a:moveTo>
                    <a:pt x="116417" y="58512"/>
                  </a:moveTo>
                  <a:lnTo>
                    <a:pt x="117048" y="58998"/>
                  </a:lnTo>
                  <a:lnTo>
                    <a:pt x="117680" y="60000"/>
                  </a:lnTo>
                  <a:lnTo>
                    <a:pt x="118105" y="60986"/>
                  </a:lnTo>
                  <a:lnTo>
                    <a:pt x="118524" y="61988"/>
                  </a:lnTo>
                  <a:lnTo>
                    <a:pt x="118736" y="63475"/>
                  </a:lnTo>
                  <a:lnTo>
                    <a:pt x="118736" y="65449"/>
                  </a:lnTo>
                  <a:lnTo>
                    <a:pt x="118736" y="66936"/>
                  </a:lnTo>
                  <a:lnTo>
                    <a:pt x="118524" y="68424"/>
                  </a:lnTo>
                  <a:lnTo>
                    <a:pt x="117892" y="70412"/>
                  </a:lnTo>
                  <a:lnTo>
                    <a:pt x="117048" y="71399"/>
                  </a:lnTo>
                  <a:lnTo>
                    <a:pt x="116210" y="72400"/>
                  </a:lnTo>
                  <a:lnTo>
                    <a:pt x="115366" y="72886"/>
                  </a:lnTo>
                  <a:lnTo>
                    <a:pt x="113890" y="72400"/>
                  </a:lnTo>
                  <a:lnTo>
                    <a:pt x="112627" y="72400"/>
                  </a:lnTo>
                  <a:lnTo>
                    <a:pt x="113684" y="68924"/>
                  </a:lnTo>
                  <a:lnTo>
                    <a:pt x="114735" y="65949"/>
                  </a:lnTo>
                  <a:lnTo>
                    <a:pt x="115579" y="61988"/>
                  </a:lnTo>
                  <a:lnTo>
                    <a:pt x="116417" y="58512"/>
                  </a:lnTo>
                  <a:close/>
                  <a:moveTo>
                    <a:pt x="10317" y="105611"/>
                  </a:moveTo>
                  <a:lnTo>
                    <a:pt x="11786" y="108586"/>
                  </a:lnTo>
                  <a:lnTo>
                    <a:pt x="13262" y="111075"/>
                  </a:lnTo>
                  <a:lnTo>
                    <a:pt x="14944" y="113048"/>
                  </a:lnTo>
                  <a:lnTo>
                    <a:pt x="16632" y="115036"/>
                  </a:lnTo>
                  <a:lnTo>
                    <a:pt x="15576" y="116023"/>
                  </a:lnTo>
                  <a:lnTo>
                    <a:pt x="14312" y="117025"/>
                  </a:lnTo>
                  <a:lnTo>
                    <a:pt x="13049" y="117025"/>
                  </a:lnTo>
                  <a:lnTo>
                    <a:pt x="11580" y="116524"/>
                  </a:lnTo>
                  <a:lnTo>
                    <a:pt x="10523" y="115537"/>
                  </a:lnTo>
                  <a:lnTo>
                    <a:pt x="9892" y="114536"/>
                  </a:lnTo>
                  <a:lnTo>
                    <a:pt x="9685" y="113549"/>
                  </a:lnTo>
                  <a:lnTo>
                    <a:pt x="9473" y="112061"/>
                  </a:lnTo>
                  <a:lnTo>
                    <a:pt x="9685" y="111075"/>
                  </a:lnTo>
                  <a:lnTo>
                    <a:pt x="9892" y="108100"/>
                  </a:lnTo>
                  <a:lnTo>
                    <a:pt x="10317" y="105611"/>
                  </a:lnTo>
                  <a:close/>
                  <a:moveTo>
                    <a:pt x="56839" y="0"/>
                  </a:moveTo>
                  <a:lnTo>
                    <a:pt x="49054" y="5449"/>
                  </a:lnTo>
                  <a:lnTo>
                    <a:pt x="46102" y="6936"/>
                  </a:lnTo>
                  <a:lnTo>
                    <a:pt x="43157" y="8924"/>
                  </a:lnTo>
                  <a:lnTo>
                    <a:pt x="40000" y="10412"/>
                  </a:lnTo>
                  <a:lnTo>
                    <a:pt x="37054" y="11899"/>
                  </a:lnTo>
                  <a:lnTo>
                    <a:pt x="31370" y="15861"/>
                  </a:lnTo>
                  <a:lnTo>
                    <a:pt x="25893" y="20324"/>
                  </a:lnTo>
                  <a:lnTo>
                    <a:pt x="14525" y="28762"/>
                  </a:lnTo>
                  <a:lnTo>
                    <a:pt x="9685" y="31737"/>
                  </a:lnTo>
                  <a:lnTo>
                    <a:pt x="4839" y="35198"/>
                  </a:lnTo>
                  <a:lnTo>
                    <a:pt x="2738" y="36686"/>
                  </a:lnTo>
                  <a:lnTo>
                    <a:pt x="1682" y="37687"/>
                  </a:lnTo>
                  <a:lnTo>
                    <a:pt x="844" y="38674"/>
                  </a:lnTo>
                  <a:lnTo>
                    <a:pt x="212" y="38674"/>
                  </a:lnTo>
                  <a:lnTo>
                    <a:pt x="212" y="39175"/>
                  </a:lnTo>
                  <a:lnTo>
                    <a:pt x="0" y="40162"/>
                  </a:lnTo>
                  <a:lnTo>
                    <a:pt x="0" y="48100"/>
                  </a:lnTo>
                  <a:lnTo>
                    <a:pt x="418" y="56524"/>
                  </a:lnTo>
                  <a:lnTo>
                    <a:pt x="1050" y="64462"/>
                  </a:lnTo>
                  <a:lnTo>
                    <a:pt x="1894" y="72886"/>
                  </a:lnTo>
                  <a:lnTo>
                    <a:pt x="3370" y="80824"/>
                  </a:lnTo>
                  <a:lnTo>
                    <a:pt x="4839" y="88262"/>
                  </a:lnTo>
                  <a:lnTo>
                    <a:pt x="6734" y="95198"/>
                  </a:lnTo>
                  <a:lnTo>
                    <a:pt x="8841" y="101649"/>
                  </a:lnTo>
                  <a:lnTo>
                    <a:pt x="9685" y="104123"/>
                  </a:lnTo>
                  <a:lnTo>
                    <a:pt x="9685" y="104624"/>
                  </a:lnTo>
                  <a:lnTo>
                    <a:pt x="8841" y="107599"/>
                  </a:lnTo>
                  <a:lnTo>
                    <a:pt x="8422" y="111075"/>
                  </a:lnTo>
                  <a:lnTo>
                    <a:pt x="8422" y="113048"/>
                  </a:lnTo>
                  <a:lnTo>
                    <a:pt x="8422" y="114536"/>
                  </a:lnTo>
                  <a:lnTo>
                    <a:pt x="8841" y="116023"/>
                  </a:lnTo>
                  <a:lnTo>
                    <a:pt x="9473" y="117511"/>
                  </a:lnTo>
                  <a:lnTo>
                    <a:pt x="10317" y="118512"/>
                  </a:lnTo>
                  <a:lnTo>
                    <a:pt x="11155" y="119499"/>
                  </a:lnTo>
                  <a:lnTo>
                    <a:pt x="11999" y="120000"/>
                  </a:lnTo>
                  <a:lnTo>
                    <a:pt x="15157" y="120000"/>
                  </a:lnTo>
                  <a:lnTo>
                    <a:pt x="16839" y="118512"/>
                  </a:lnTo>
                  <a:lnTo>
                    <a:pt x="17470" y="117511"/>
                  </a:lnTo>
                  <a:lnTo>
                    <a:pt x="18102" y="116524"/>
                  </a:lnTo>
                  <a:lnTo>
                    <a:pt x="19790" y="117511"/>
                  </a:lnTo>
                  <a:lnTo>
                    <a:pt x="21685" y="118512"/>
                  </a:lnTo>
                  <a:lnTo>
                    <a:pt x="25261" y="120000"/>
                  </a:lnTo>
                  <a:lnTo>
                    <a:pt x="29051" y="120000"/>
                  </a:lnTo>
                  <a:lnTo>
                    <a:pt x="32840" y="118998"/>
                  </a:lnTo>
                  <a:lnTo>
                    <a:pt x="35998" y="117025"/>
                  </a:lnTo>
                  <a:lnTo>
                    <a:pt x="39155" y="115036"/>
                  </a:lnTo>
                  <a:lnTo>
                    <a:pt x="42107" y="112061"/>
                  </a:lnTo>
                  <a:lnTo>
                    <a:pt x="45052" y="108586"/>
                  </a:lnTo>
                  <a:lnTo>
                    <a:pt x="47791" y="104123"/>
                  </a:lnTo>
                  <a:lnTo>
                    <a:pt x="50104" y="99175"/>
                  </a:lnTo>
                  <a:lnTo>
                    <a:pt x="51155" y="96686"/>
                  </a:lnTo>
                  <a:lnTo>
                    <a:pt x="52211" y="93225"/>
                  </a:lnTo>
                  <a:lnTo>
                    <a:pt x="52843" y="90250"/>
                  </a:lnTo>
                  <a:lnTo>
                    <a:pt x="53681" y="86774"/>
                  </a:lnTo>
                  <a:lnTo>
                    <a:pt x="54944" y="78350"/>
                  </a:lnTo>
                  <a:lnTo>
                    <a:pt x="55788" y="70412"/>
                  </a:lnTo>
                  <a:lnTo>
                    <a:pt x="56420" y="61988"/>
                  </a:lnTo>
                  <a:lnTo>
                    <a:pt x="57051" y="53549"/>
                  </a:lnTo>
                  <a:lnTo>
                    <a:pt x="64842" y="52061"/>
                  </a:lnTo>
                  <a:lnTo>
                    <a:pt x="65049" y="51561"/>
                  </a:lnTo>
                  <a:lnTo>
                    <a:pt x="65680" y="55537"/>
                  </a:lnTo>
                  <a:lnTo>
                    <a:pt x="66312" y="59499"/>
                  </a:lnTo>
                  <a:lnTo>
                    <a:pt x="66943" y="62474"/>
                  </a:lnTo>
                  <a:lnTo>
                    <a:pt x="67788" y="65449"/>
                  </a:lnTo>
                  <a:lnTo>
                    <a:pt x="69682" y="70412"/>
                  </a:lnTo>
                  <a:lnTo>
                    <a:pt x="71789" y="75375"/>
                  </a:lnTo>
                  <a:lnTo>
                    <a:pt x="74316" y="79337"/>
                  </a:lnTo>
                  <a:lnTo>
                    <a:pt x="77054" y="82812"/>
                  </a:lnTo>
                  <a:lnTo>
                    <a:pt x="80000" y="85787"/>
                  </a:lnTo>
                  <a:lnTo>
                    <a:pt x="82738" y="87761"/>
                  </a:lnTo>
                  <a:lnTo>
                    <a:pt x="85471" y="89248"/>
                  </a:lnTo>
                  <a:lnTo>
                    <a:pt x="87997" y="90250"/>
                  </a:lnTo>
                  <a:lnTo>
                    <a:pt x="90736" y="90736"/>
                  </a:lnTo>
                  <a:lnTo>
                    <a:pt x="93262" y="90736"/>
                  </a:lnTo>
                  <a:lnTo>
                    <a:pt x="95788" y="90250"/>
                  </a:lnTo>
                  <a:lnTo>
                    <a:pt x="98314" y="89248"/>
                  </a:lnTo>
                  <a:lnTo>
                    <a:pt x="100841" y="87761"/>
                  </a:lnTo>
                  <a:lnTo>
                    <a:pt x="103154" y="86273"/>
                  </a:lnTo>
                  <a:lnTo>
                    <a:pt x="105680" y="83799"/>
                  </a:lnTo>
                  <a:lnTo>
                    <a:pt x="107369" y="81811"/>
                  </a:lnTo>
                  <a:lnTo>
                    <a:pt x="109051" y="79337"/>
                  </a:lnTo>
                  <a:lnTo>
                    <a:pt x="110526" y="76863"/>
                  </a:lnTo>
                  <a:lnTo>
                    <a:pt x="111996" y="73888"/>
                  </a:lnTo>
                  <a:lnTo>
                    <a:pt x="112840" y="74874"/>
                  </a:lnTo>
                  <a:lnTo>
                    <a:pt x="113890" y="75375"/>
                  </a:lnTo>
                  <a:lnTo>
                    <a:pt x="115785" y="75375"/>
                  </a:lnTo>
                  <a:lnTo>
                    <a:pt x="117048" y="74374"/>
                  </a:lnTo>
                  <a:lnTo>
                    <a:pt x="118105" y="73387"/>
                  </a:lnTo>
                  <a:lnTo>
                    <a:pt x="118943" y="71399"/>
                  </a:lnTo>
                  <a:lnTo>
                    <a:pt x="119574" y="69425"/>
                  </a:lnTo>
                  <a:lnTo>
                    <a:pt x="120000" y="67437"/>
                  </a:lnTo>
                  <a:lnTo>
                    <a:pt x="120000" y="64963"/>
                  </a:lnTo>
                  <a:lnTo>
                    <a:pt x="119787" y="62974"/>
                  </a:lnTo>
                  <a:lnTo>
                    <a:pt x="119574" y="60986"/>
                  </a:lnTo>
                  <a:lnTo>
                    <a:pt x="119155" y="59499"/>
                  </a:lnTo>
                  <a:lnTo>
                    <a:pt x="118311" y="57511"/>
                  </a:lnTo>
                  <a:lnTo>
                    <a:pt x="117680" y="56524"/>
                  </a:lnTo>
                  <a:lnTo>
                    <a:pt x="116842" y="56023"/>
                  </a:lnTo>
                  <a:lnTo>
                    <a:pt x="117473" y="50073"/>
                  </a:lnTo>
                  <a:lnTo>
                    <a:pt x="118105" y="44123"/>
                  </a:lnTo>
                  <a:lnTo>
                    <a:pt x="118736" y="34712"/>
                  </a:lnTo>
                  <a:lnTo>
                    <a:pt x="118943" y="25287"/>
                  </a:lnTo>
                  <a:lnTo>
                    <a:pt x="119155" y="15861"/>
                  </a:lnTo>
                  <a:lnTo>
                    <a:pt x="118943" y="6450"/>
                  </a:lnTo>
                  <a:lnTo>
                    <a:pt x="118943" y="0"/>
                  </a:lnTo>
                  <a:lnTo>
                    <a:pt x="117261" y="0"/>
                  </a:lnTo>
                  <a:lnTo>
                    <a:pt x="117261" y="9425"/>
                  </a:lnTo>
                  <a:lnTo>
                    <a:pt x="117473" y="18836"/>
                  </a:lnTo>
                  <a:lnTo>
                    <a:pt x="117261" y="28262"/>
                  </a:lnTo>
                  <a:lnTo>
                    <a:pt x="116842" y="37687"/>
                  </a:lnTo>
                  <a:lnTo>
                    <a:pt x="116210" y="46612"/>
                  </a:lnTo>
                  <a:lnTo>
                    <a:pt x="115998" y="50073"/>
                  </a:lnTo>
                  <a:lnTo>
                    <a:pt x="115366" y="53549"/>
                  </a:lnTo>
                  <a:lnTo>
                    <a:pt x="114316" y="60000"/>
                  </a:lnTo>
                  <a:lnTo>
                    <a:pt x="112627" y="65949"/>
                  </a:lnTo>
                  <a:lnTo>
                    <a:pt x="110733" y="70913"/>
                  </a:lnTo>
                  <a:lnTo>
                    <a:pt x="108419" y="75375"/>
                  </a:lnTo>
                  <a:lnTo>
                    <a:pt x="106105" y="78836"/>
                  </a:lnTo>
                  <a:lnTo>
                    <a:pt x="103367" y="81811"/>
                  </a:lnTo>
                  <a:lnTo>
                    <a:pt x="100422" y="84300"/>
                  </a:lnTo>
                  <a:lnTo>
                    <a:pt x="97895" y="85787"/>
                  </a:lnTo>
                  <a:lnTo>
                    <a:pt x="95369" y="86273"/>
                  </a:lnTo>
                  <a:lnTo>
                    <a:pt x="92843" y="86774"/>
                  </a:lnTo>
                  <a:lnTo>
                    <a:pt x="90317" y="86774"/>
                  </a:lnTo>
                  <a:lnTo>
                    <a:pt x="87791" y="86273"/>
                  </a:lnTo>
                  <a:lnTo>
                    <a:pt x="85264" y="85287"/>
                  </a:lnTo>
                  <a:lnTo>
                    <a:pt x="82945" y="83799"/>
                  </a:lnTo>
                  <a:lnTo>
                    <a:pt x="80418" y="82312"/>
                  </a:lnTo>
                  <a:lnTo>
                    <a:pt x="78736" y="80324"/>
                  </a:lnTo>
                  <a:lnTo>
                    <a:pt x="76842" y="78350"/>
                  </a:lnTo>
                  <a:lnTo>
                    <a:pt x="75160" y="75861"/>
                  </a:lnTo>
                  <a:lnTo>
                    <a:pt x="73471" y="73387"/>
                  </a:lnTo>
                  <a:lnTo>
                    <a:pt x="71789" y="70412"/>
                  </a:lnTo>
                  <a:lnTo>
                    <a:pt x="70314" y="66936"/>
                  </a:lnTo>
                  <a:lnTo>
                    <a:pt x="69051" y="63475"/>
                  </a:lnTo>
                  <a:lnTo>
                    <a:pt x="68000" y="59499"/>
                  </a:lnTo>
                  <a:lnTo>
                    <a:pt x="66943" y="54536"/>
                  </a:lnTo>
                  <a:lnTo>
                    <a:pt x="66105" y="49587"/>
                  </a:lnTo>
                  <a:lnTo>
                    <a:pt x="65049" y="44624"/>
                  </a:lnTo>
                  <a:lnTo>
                    <a:pt x="64417" y="42150"/>
                  </a:lnTo>
                  <a:lnTo>
                    <a:pt x="63579" y="40162"/>
                  </a:lnTo>
                  <a:lnTo>
                    <a:pt x="62523" y="38674"/>
                  </a:lnTo>
                  <a:lnTo>
                    <a:pt x="61053" y="37687"/>
                  </a:lnTo>
                  <a:lnTo>
                    <a:pt x="59577" y="36686"/>
                  </a:lnTo>
                  <a:lnTo>
                    <a:pt x="58314" y="37187"/>
                  </a:lnTo>
                  <a:lnTo>
                    <a:pt x="57470" y="38173"/>
                  </a:lnTo>
                  <a:lnTo>
                    <a:pt x="57051" y="39175"/>
                  </a:lnTo>
                  <a:lnTo>
                    <a:pt x="56632" y="40662"/>
                  </a:lnTo>
                  <a:lnTo>
                    <a:pt x="56420" y="42150"/>
                  </a:lnTo>
                  <a:lnTo>
                    <a:pt x="56001" y="45611"/>
                  </a:lnTo>
                  <a:lnTo>
                    <a:pt x="55788" y="49587"/>
                  </a:lnTo>
                  <a:lnTo>
                    <a:pt x="54525" y="65949"/>
                  </a:lnTo>
                  <a:lnTo>
                    <a:pt x="53681" y="73888"/>
                  </a:lnTo>
                  <a:lnTo>
                    <a:pt x="52630" y="81811"/>
                  </a:lnTo>
                  <a:lnTo>
                    <a:pt x="51999" y="85787"/>
                  </a:lnTo>
                  <a:lnTo>
                    <a:pt x="51155" y="89248"/>
                  </a:lnTo>
                  <a:lnTo>
                    <a:pt x="50317" y="92724"/>
                  </a:lnTo>
                  <a:lnTo>
                    <a:pt x="49260" y="95699"/>
                  </a:lnTo>
                  <a:lnTo>
                    <a:pt x="47997" y="98674"/>
                  </a:lnTo>
                  <a:lnTo>
                    <a:pt x="46734" y="101148"/>
                  </a:lnTo>
                  <a:lnTo>
                    <a:pt x="45264" y="103637"/>
                  </a:lnTo>
                  <a:lnTo>
                    <a:pt x="43576" y="106111"/>
                  </a:lnTo>
                  <a:lnTo>
                    <a:pt x="39787" y="109587"/>
                  </a:lnTo>
                  <a:lnTo>
                    <a:pt x="35998" y="112562"/>
                  </a:lnTo>
                  <a:lnTo>
                    <a:pt x="32208" y="115036"/>
                  </a:lnTo>
                  <a:lnTo>
                    <a:pt x="28419" y="116023"/>
                  </a:lnTo>
                  <a:lnTo>
                    <a:pt x="24630" y="116023"/>
                  </a:lnTo>
                  <a:lnTo>
                    <a:pt x="22735" y="115537"/>
                  </a:lnTo>
                  <a:lnTo>
                    <a:pt x="20841" y="114536"/>
                  </a:lnTo>
                  <a:lnTo>
                    <a:pt x="18946" y="113048"/>
                  </a:lnTo>
                  <a:lnTo>
                    <a:pt x="17051" y="111561"/>
                  </a:lnTo>
                  <a:lnTo>
                    <a:pt x="15157" y="109086"/>
                  </a:lnTo>
                  <a:lnTo>
                    <a:pt x="13475" y="106612"/>
                  </a:lnTo>
                  <a:lnTo>
                    <a:pt x="11999" y="104123"/>
                  </a:lnTo>
                  <a:lnTo>
                    <a:pt x="10523" y="101148"/>
                  </a:lnTo>
                  <a:lnTo>
                    <a:pt x="9260" y="97687"/>
                  </a:lnTo>
                  <a:lnTo>
                    <a:pt x="7997" y="94212"/>
                  </a:lnTo>
                  <a:lnTo>
                    <a:pt x="6734" y="90250"/>
                  </a:lnTo>
                  <a:lnTo>
                    <a:pt x="5896" y="86273"/>
                  </a:lnTo>
                  <a:lnTo>
                    <a:pt x="4001" y="77349"/>
                  </a:lnTo>
                  <a:lnTo>
                    <a:pt x="2738" y="67938"/>
                  </a:lnTo>
                  <a:lnTo>
                    <a:pt x="1894" y="58998"/>
                  </a:lnTo>
                  <a:lnTo>
                    <a:pt x="1263" y="49587"/>
                  </a:lnTo>
                  <a:lnTo>
                    <a:pt x="1263" y="40662"/>
                  </a:lnTo>
                  <a:lnTo>
                    <a:pt x="3157" y="38674"/>
                  </a:lnTo>
                  <a:lnTo>
                    <a:pt x="5052" y="36686"/>
                  </a:lnTo>
                  <a:lnTo>
                    <a:pt x="9473" y="34212"/>
                  </a:lnTo>
                  <a:lnTo>
                    <a:pt x="13681" y="31737"/>
                  </a:lnTo>
                  <a:lnTo>
                    <a:pt x="17895" y="29248"/>
                  </a:lnTo>
                  <a:lnTo>
                    <a:pt x="28419" y="21811"/>
                  </a:lnTo>
                  <a:lnTo>
                    <a:pt x="33684" y="17849"/>
                  </a:lnTo>
                  <a:lnTo>
                    <a:pt x="38949" y="13888"/>
                  </a:lnTo>
                  <a:lnTo>
                    <a:pt x="44208" y="11399"/>
                  </a:lnTo>
                  <a:lnTo>
                    <a:pt x="49473" y="8424"/>
                  </a:lnTo>
                  <a:lnTo>
                    <a:pt x="54312" y="5449"/>
                  </a:lnTo>
                  <a:lnTo>
                    <a:pt x="56839" y="3961"/>
                  </a:lnTo>
                  <a:lnTo>
                    <a:pt x="59158" y="2474"/>
                  </a:lnTo>
                  <a:lnTo>
                    <a:pt x="637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Shape 1650"/>
            <p:cNvSpPr/>
            <p:nvPr/>
          </p:nvSpPr>
          <p:spPr>
            <a:xfrm>
              <a:off x="812700" y="238125"/>
              <a:ext cx="198650" cy="136374"/>
            </a:xfrm>
            <a:custGeom>
              <a:pathLst>
                <a:path extrusionOk="0" h="120000" w="120000">
                  <a:moveTo>
                    <a:pt x="111346" y="30357"/>
                  </a:moveTo>
                  <a:lnTo>
                    <a:pt x="114910" y="47406"/>
                  </a:lnTo>
                  <a:lnTo>
                    <a:pt x="115922" y="56293"/>
                  </a:lnTo>
                  <a:lnTo>
                    <a:pt x="116435" y="65906"/>
                  </a:lnTo>
                  <a:lnTo>
                    <a:pt x="116435" y="71098"/>
                  </a:lnTo>
                  <a:lnTo>
                    <a:pt x="115922" y="75541"/>
                  </a:lnTo>
                  <a:lnTo>
                    <a:pt x="115424" y="74793"/>
                  </a:lnTo>
                  <a:lnTo>
                    <a:pt x="101182" y="62210"/>
                  </a:lnTo>
                  <a:lnTo>
                    <a:pt x="94069" y="56293"/>
                  </a:lnTo>
                  <a:lnTo>
                    <a:pt x="86941" y="51101"/>
                  </a:lnTo>
                  <a:lnTo>
                    <a:pt x="81354" y="46658"/>
                  </a:lnTo>
                  <a:lnTo>
                    <a:pt x="78303" y="45184"/>
                  </a:lnTo>
                  <a:lnTo>
                    <a:pt x="75252" y="43688"/>
                  </a:lnTo>
                  <a:lnTo>
                    <a:pt x="93556" y="37770"/>
                  </a:lnTo>
                  <a:lnTo>
                    <a:pt x="102708" y="34075"/>
                  </a:lnTo>
                  <a:lnTo>
                    <a:pt x="111346" y="30357"/>
                  </a:lnTo>
                  <a:close/>
                  <a:moveTo>
                    <a:pt x="68139" y="45910"/>
                  </a:moveTo>
                  <a:lnTo>
                    <a:pt x="77790" y="51101"/>
                  </a:lnTo>
                  <a:lnTo>
                    <a:pt x="82365" y="53323"/>
                  </a:lnTo>
                  <a:lnTo>
                    <a:pt x="87455" y="56293"/>
                  </a:lnTo>
                  <a:lnTo>
                    <a:pt x="94069" y="61462"/>
                  </a:lnTo>
                  <a:lnTo>
                    <a:pt x="100669" y="67402"/>
                  </a:lnTo>
                  <a:lnTo>
                    <a:pt x="107284" y="73319"/>
                  </a:lnTo>
                  <a:lnTo>
                    <a:pt x="113898" y="79237"/>
                  </a:lnTo>
                  <a:lnTo>
                    <a:pt x="114910" y="79237"/>
                  </a:lnTo>
                  <a:lnTo>
                    <a:pt x="113385" y="84428"/>
                  </a:lnTo>
                  <a:lnTo>
                    <a:pt x="111346" y="88872"/>
                  </a:lnTo>
                  <a:lnTo>
                    <a:pt x="108809" y="93316"/>
                  </a:lnTo>
                  <a:lnTo>
                    <a:pt x="105758" y="97033"/>
                  </a:lnTo>
                  <a:lnTo>
                    <a:pt x="99657" y="86650"/>
                  </a:lnTo>
                  <a:lnTo>
                    <a:pt x="96093" y="81459"/>
                  </a:lnTo>
                  <a:lnTo>
                    <a:pt x="92544" y="76289"/>
                  </a:lnTo>
                  <a:lnTo>
                    <a:pt x="88467" y="71846"/>
                  </a:lnTo>
                  <a:lnTo>
                    <a:pt x="84404" y="68128"/>
                  </a:lnTo>
                  <a:lnTo>
                    <a:pt x="79828" y="65180"/>
                  </a:lnTo>
                  <a:lnTo>
                    <a:pt x="75252" y="64432"/>
                  </a:lnTo>
                  <a:lnTo>
                    <a:pt x="67626" y="63684"/>
                  </a:lnTo>
                  <a:lnTo>
                    <a:pt x="60000" y="64432"/>
                  </a:lnTo>
                  <a:lnTo>
                    <a:pt x="44747" y="65906"/>
                  </a:lnTo>
                  <a:lnTo>
                    <a:pt x="30007" y="68128"/>
                  </a:lnTo>
                  <a:lnTo>
                    <a:pt x="14739" y="69624"/>
                  </a:lnTo>
                  <a:lnTo>
                    <a:pt x="13727" y="70350"/>
                  </a:lnTo>
                  <a:lnTo>
                    <a:pt x="13727" y="71098"/>
                  </a:lnTo>
                  <a:lnTo>
                    <a:pt x="13214" y="69624"/>
                  </a:lnTo>
                  <a:lnTo>
                    <a:pt x="11190" y="65906"/>
                  </a:lnTo>
                  <a:lnTo>
                    <a:pt x="17291" y="63684"/>
                  </a:lnTo>
                  <a:lnTo>
                    <a:pt x="23392" y="61462"/>
                  </a:lnTo>
                  <a:lnTo>
                    <a:pt x="35595" y="57019"/>
                  </a:lnTo>
                  <a:lnTo>
                    <a:pt x="60000" y="48879"/>
                  </a:lnTo>
                  <a:lnTo>
                    <a:pt x="68139" y="45910"/>
                  </a:lnTo>
                  <a:close/>
                  <a:moveTo>
                    <a:pt x="70163" y="68876"/>
                  </a:moveTo>
                  <a:lnTo>
                    <a:pt x="73727" y="69624"/>
                  </a:lnTo>
                  <a:lnTo>
                    <a:pt x="76778" y="70350"/>
                  </a:lnTo>
                  <a:lnTo>
                    <a:pt x="80342" y="71098"/>
                  </a:lnTo>
                  <a:lnTo>
                    <a:pt x="83392" y="73319"/>
                  </a:lnTo>
                  <a:lnTo>
                    <a:pt x="86941" y="75541"/>
                  </a:lnTo>
                  <a:lnTo>
                    <a:pt x="89992" y="79237"/>
                  </a:lnTo>
                  <a:lnTo>
                    <a:pt x="93556" y="83681"/>
                  </a:lnTo>
                  <a:lnTo>
                    <a:pt x="96607" y="88872"/>
                  </a:lnTo>
                  <a:lnTo>
                    <a:pt x="103221" y="99981"/>
                  </a:lnTo>
                  <a:lnTo>
                    <a:pt x="98645" y="102951"/>
                  </a:lnTo>
                  <a:lnTo>
                    <a:pt x="93556" y="105921"/>
                  </a:lnTo>
                  <a:lnTo>
                    <a:pt x="87968" y="108142"/>
                  </a:lnTo>
                  <a:lnTo>
                    <a:pt x="82365" y="110364"/>
                  </a:lnTo>
                  <a:lnTo>
                    <a:pt x="71190" y="112586"/>
                  </a:lnTo>
                  <a:lnTo>
                    <a:pt x="61011" y="114060"/>
                  </a:lnTo>
                  <a:lnTo>
                    <a:pt x="52373" y="114808"/>
                  </a:lnTo>
                  <a:lnTo>
                    <a:pt x="48311" y="114060"/>
                  </a:lnTo>
                  <a:lnTo>
                    <a:pt x="44233" y="113312"/>
                  </a:lnTo>
                  <a:lnTo>
                    <a:pt x="40171" y="111838"/>
                  </a:lnTo>
                  <a:lnTo>
                    <a:pt x="36607" y="109616"/>
                  </a:lnTo>
                  <a:lnTo>
                    <a:pt x="33058" y="106647"/>
                  </a:lnTo>
                  <a:lnTo>
                    <a:pt x="29494" y="102951"/>
                  </a:lnTo>
                  <a:lnTo>
                    <a:pt x="24918" y="96285"/>
                  </a:lnTo>
                  <a:lnTo>
                    <a:pt x="21354" y="88872"/>
                  </a:lnTo>
                  <a:lnTo>
                    <a:pt x="14241" y="72571"/>
                  </a:lnTo>
                  <a:lnTo>
                    <a:pt x="14241" y="72571"/>
                  </a:lnTo>
                  <a:lnTo>
                    <a:pt x="14739" y="73319"/>
                  </a:lnTo>
                  <a:lnTo>
                    <a:pt x="26956" y="73319"/>
                  </a:lnTo>
                  <a:lnTo>
                    <a:pt x="38645" y="72571"/>
                  </a:lnTo>
                  <a:lnTo>
                    <a:pt x="50848" y="70350"/>
                  </a:lnTo>
                  <a:lnTo>
                    <a:pt x="62537" y="68876"/>
                  </a:lnTo>
                  <a:close/>
                  <a:moveTo>
                    <a:pt x="23906" y="0"/>
                  </a:moveTo>
                  <a:lnTo>
                    <a:pt x="19828" y="2221"/>
                  </a:lnTo>
                  <a:lnTo>
                    <a:pt x="15252" y="5191"/>
                  </a:lnTo>
                  <a:lnTo>
                    <a:pt x="11688" y="8887"/>
                  </a:lnTo>
                  <a:lnTo>
                    <a:pt x="8638" y="11857"/>
                  </a:lnTo>
                  <a:lnTo>
                    <a:pt x="5587" y="15552"/>
                  </a:lnTo>
                  <a:lnTo>
                    <a:pt x="3050" y="19996"/>
                  </a:lnTo>
                  <a:lnTo>
                    <a:pt x="1525" y="24439"/>
                  </a:lnTo>
                  <a:lnTo>
                    <a:pt x="0" y="29631"/>
                  </a:lnTo>
                  <a:lnTo>
                    <a:pt x="0" y="34801"/>
                  </a:lnTo>
                  <a:lnTo>
                    <a:pt x="0" y="39992"/>
                  </a:lnTo>
                  <a:lnTo>
                    <a:pt x="513" y="45184"/>
                  </a:lnTo>
                  <a:lnTo>
                    <a:pt x="2038" y="51101"/>
                  </a:lnTo>
                  <a:lnTo>
                    <a:pt x="5587" y="62210"/>
                  </a:lnTo>
                  <a:lnTo>
                    <a:pt x="10163" y="74067"/>
                  </a:lnTo>
                  <a:lnTo>
                    <a:pt x="14739" y="84428"/>
                  </a:lnTo>
                  <a:lnTo>
                    <a:pt x="19828" y="94812"/>
                  </a:lnTo>
                  <a:lnTo>
                    <a:pt x="24404" y="103699"/>
                  </a:lnTo>
                  <a:lnTo>
                    <a:pt x="27455" y="107395"/>
                  </a:lnTo>
                  <a:lnTo>
                    <a:pt x="30505" y="110364"/>
                  </a:lnTo>
                  <a:lnTo>
                    <a:pt x="33556" y="113312"/>
                  </a:lnTo>
                  <a:lnTo>
                    <a:pt x="36607" y="116282"/>
                  </a:lnTo>
                  <a:lnTo>
                    <a:pt x="40171" y="117756"/>
                  </a:lnTo>
                  <a:lnTo>
                    <a:pt x="44233" y="119252"/>
                  </a:lnTo>
                  <a:lnTo>
                    <a:pt x="49836" y="119978"/>
                  </a:lnTo>
                  <a:lnTo>
                    <a:pt x="55424" y="119978"/>
                  </a:lnTo>
                  <a:lnTo>
                    <a:pt x="61011" y="119252"/>
                  </a:lnTo>
                  <a:lnTo>
                    <a:pt x="67113" y="118504"/>
                  </a:lnTo>
                  <a:lnTo>
                    <a:pt x="78303" y="116282"/>
                  </a:lnTo>
                  <a:lnTo>
                    <a:pt x="89494" y="112586"/>
                  </a:lnTo>
                  <a:lnTo>
                    <a:pt x="94069" y="111090"/>
                  </a:lnTo>
                  <a:lnTo>
                    <a:pt x="98132" y="108868"/>
                  </a:lnTo>
                  <a:lnTo>
                    <a:pt x="102194" y="106647"/>
                  </a:lnTo>
                  <a:lnTo>
                    <a:pt x="105758" y="103699"/>
                  </a:lnTo>
                  <a:lnTo>
                    <a:pt x="108809" y="100729"/>
                  </a:lnTo>
                  <a:lnTo>
                    <a:pt x="111860" y="96285"/>
                  </a:lnTo>
                  <a:lnTo>
                    <a:pt x="114910" y="91842"/>
                  </a:lnTo>
                  <a:lnTo>
                    <a:pt x="116949" y="85902"/>
                  </a:lnTo>
                  <a:lnTo>
                    <a:pt x="118973" y="79985"/>
                  </a:lnTo>
                  <a:lnTo>
                    <a:pt x="120000" y="74067"/>
                  </a:lnTo>
                  <a:lnTo>
                    <a:pt x="120000" y="67402"/>
                  </a:lnTo>
                  <a:lnTo>
                    <a:pt x="120000" y="61462"/>
                  </a:lnTo>
                  <a:lnTo>
                    <a:pt x="120000" y="55545"/>
                  </a:lnTo>
                  <a:lnTo>
                    <a:pt x="118973" y="48879"/>
                  </a:lnTo>
                  <a:lnTo>
                    <a:pt x="117447" y="37022"/>
                  </a:lnTo>
                  <a:lnTo>
                    <a:pt x="113898" y="18522"/>
                  </a:lnTo>
                  <a:lnTo>
                    <a:pt x="109821" y="0"/>
                  </a:lnTo>
                  <a:lnTo>
                    <a:pt x="104747" y="0"/>
                  </a:lnTo>
                  <a:lnTo>
                    <a:pt x="107284" y="8887"/>
                  </a:lnTo>
                  <a:lnTo>
                    <a:pt x="109322" y="19248"/>
                  </a:lnTo>
                  <a:lnTo>
                    <a:pt x="110334" y="25187"/>
                  </a:lnTo>
                  <a:lnTo>
                    <a:pt x="98132" y="30357"/>
                  </a:lnTo>
                  <a:lnTo>
                    <a:pt x="84918" y="35549"/>
                  </a:lnTo>
                  <a:lnTo>
                    <a:pt x="59486" y="44436"/>
                  </a:lnTo>
                  <a:lnTo>
                    <a:pt x="47284" y="48131"/>
                  </a:lnTo>
                  <a:lnTo>
                    <a:pt x="34069" y="51101"/>
                  </a:lnTo>
                  <a:lnTo>
                    <a:pt x="27968" y="53323"/>
                  </a:lnTo>
                  <a:lnTo>
                    <a:pt x="21867" y="56293"/>
                  </a:lnTo>
                  <a:lnTo>
                    <a:pt x="15766" y="59241"/>
                  </a:lnTo>
                  <a:lnTo>
                    <a:pt x="10677" y="63684"/>
                  </a:lnTo>
                  <a:lnTo>
                    <a:pt x="7626" y="57019"/>
                  </a:lnTo>
                  <a:lnTo>
                    <a:pt x="5587" y="50353"/>
                  </a:lnTo>
                  <a:lnTo>
                    <a:pt x="4062" y="43688"/>
                  </a:lnTo>
                  <a:lnTo>
                    <a:pt x="3050" y="36296"/>
                  </a:lnTo>
                  <a:lnTo>
                    <a:pt x="5587" y="37022"/>
                  </a:lnTo>
                  <a:lnTo>
                    <a:pt x="11190" y="37022"/>
                  </a:lnTo>
                  <a:lnTo>
                    <a:pt x="13727" y="35549"/>
                  </a:lnTo>
                  <a:lnTo>
                    <a:pt x="19330" y="32579"/>
                  </a:lnTo>
                  <a:lnTo>
                    <a:pt x="23906" y="29631"/>
                  </a:lnTo>
                  <a:lnTo>
                    <a:pt x="57462" y="13330"/>
                  </a:lnTo>
                  <a:lnTo>
                    <a:pt x="68139" y="6665"/>
                  </a:lnTo>
                  <a:lnTo>
                    <a:pt x="79315" y="0"/>
                  </a:lnTo>
                  <a:lnTo>
                    <a:pt x="69151" y="0"/>
                  </a:lnTo>
                  <a:lnTo>
                    <a:pt x="61011" y="5191"/>
                  </a:lnTo>
                  <a:lnTo>
                    <a:pt x="52886" y="9635"/>
                  </a:lnTo>
                  <a:lnTo>
                    <a:pt x="3050" y="34801"/>
                  </a:lnTo>
                  <a:lnTo>
                    <a:pt x="3564" y="29631"/>
                  </a:lnTo>
                  <a:lnTo>
                    <a:pt x="4062" y="26661"/>
                  </a:lnTo>
                  <a:lnTo>
                    <a:pt x="5089" y="23692"/>
                  </a:lnTo>
                  <a:lnTo>
                    <a:pt x="7626" y="18522"/>
                  </a:lnTo>
                  <a:lnTo>
                    <a:pt x="11688" y="14078"/>
                  </a:lnTo>
                  <a:lnTo>
                    <a:pt x="16279" y="10361"/>
                  </a:lnTo>
                  <a:lnTo>
                    <a:pt x="21354" y="6665"/>
                  </a:lnTo>
                  <a:lnTo>
                    <a:pt x="25930" y="4443"/>
                  </a:lnTo>
                  <a:lnTo>
                    <a:pt x="31019" y="2221"/>
                  </a:lnTo>
                  <a:lnTo>
                    <a:pt x="35081" y="1473"/>
                  </a:lnTo>
                  <a:lnTo>
                    <a:pt x="35595" y="1473"/>
                  </a:lnTo>
                  <a:lnTo>
                    <a:pt x="3610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Shape 1651"/>
            <p:cNvSpPr/>
            <p:nvPr/>
          </p:nvSpPr>
          <p:spPr>
            <a:xfrm>
              <a:off x="3282250" y="332375"/>
              <a:ext cx="417500" cy="425925"/>
            </a:xfrm>
            <a:custGeom>
              <a:pathLst>
                <a:path extrusionOk="0" h="120000" w="120000">
                  <a:moveTo>
                    <a:pt x="75240" y="1190"/>
                  </a:moveTo>
                  <a:lnTo>
                    <a:pt x="75240" y="2380"/>
                  </a:lnTo>
                  <a:lnTo>
                    <a:pt x="75722" y="3324"/>
                  </a:lnTo>
                  <a:lnTo>
                    <a:pt x="76210" y="4747"/>
                  </a:lnTo>
                  <a:lnTo>
                    <a:pt x="74270" y="5458"/>
                  </a:lnTo>
                  <a:lnTo>
                    <a:pt x="74033" y="5698"/>
                  </a:lnTo>
                  <a:lnTo>
                    <a:pt x="73307" y="4514"/>
                  </a:lnTo>
                  <a:lnTo>
                    <a:pt x="72582" y="3324"/>
                  </a:lnTo>
                  <a:lnTo>
                    <a:pt x="73789" y="2380"/>
                  </a:lnTo>
                  <a:lnTo>
                    <a:pt x="74759" y="1662"/>
                  </a:lnTo>
                  <a:lnTo>
                    <a:pt x="75240" y="1190"/>
                  </a:lnTo>
                  <a:close/>
                  <a:moveTo>
                    <a:pt x="76692" y="6649"/>
                  </a:moveTo>
                  <a:lnTo>
                    <a:pt x="76692" y="7120"/>
                  </a:lnTo>
                  <a:lnTo>
                    <a:pt x="76936" y="7832"/>
                  </a:lnTo>
                  <a:lnTo>
                    <a:pt x="77417" y="9255"/>
                  </a:lnTo>
                  <a:lnTo>
                    <a:pt x="76692" y="9255"/>
                  </a:lnTo>
                  <a:lnTo>
                    <a:pt x="74270" y="9727"/>
                  </a:lnTo>
                  <a:lnTo>
                    <a:pt x="74033" y="8543"/>
                  </a:lnTo>
                  <a:lnTo>
                    <a:pt x="73789" y="7592"/>
                  </a:lnTo>
                  <a:lnTo>
                    <a:pt x="74759" y="7360"/>
                  </a:lnTo>
                  <a:lnTo>
                    <a:pt x="76692" y="6649"/>
                  </a:lnTo>
                  <a:close/>
                  <a:moveTo>
                    <a:pt x="78625" y="10677"/>
                  </a:moveTo>
                  <a:lnTo>
                    <a:pt x="79350" y="11389"/>
                  </a:lnTo>
                  <a:lnTo>
                    <a:pt x="82498" y="14474"/>
                  </a:lnTo>
                  <a:lnTo>
                    <a:pt x="84194" y="16129"/>
                  </a:lnTo>
                  <a:lnTo>
                    <a:pt x="85645" y="17791"/>
                  </a:lnTo>
                  <a:lnTo>
                    <a:pt x="83705" y="18503"/>
                  </a:lnTo>
                  <a:lnTo>
                    <a:pt x="81528" y="18975"/>
                  </a:lnTo>
                  <a:lnTo>
                    <a:pt x="77173" y="19926"/>
                  </a:lnTo>
                  <a:lnTo>
                    <a:pt x="74759" y="20397"/>
                  </a:lnTo>
                  <a:lnTo>
                    <a:pt x="73544" y="20637"/>
                  </a:lnTo>
                  <a:lnTo>
                    <a:pt x="72582" y="21348"/>
                  </a:lnTo>
                  <a:lnTo>
                    <a:pt x="73063" y="17080"/>
                  </a:lnTo>
                  <a:lnTo>
                    <a:pt x="74033" y="12812"/>
                  </a:lnTo>
                  <a:lnTo>
                    <a:pt x="74270" y="11149"/>
                  </a:lnTo>
                  <a:lnTo>
                    <a:pt x="75485" y="10917"/>
                  </a:lnTo>
                  <a:lnTo>
                    <a:pt x="77662" y="10677"/>
                  </a:lnTo>
                  <a:close/>
                  <a:moveTo>
                    <a:pt x="86852" y="19214"/>
                  </a:moveTo>
                  <a:lnTo>
                    <a:pt x="88059" y="20876"/>
                  </a:lnTo>
                  <a:lnTo>
                    <a:pt x="83223" y="22532"/>
                  </a:lnTo>
                  <a:lnTo>
                    <a:pt x="78625" y="23722"/>
                  </a:lnTo>
                  <a:lnTo>
                    <a:pt x="75485" y="24666"/>
                  </a:lnTo>
                  <a:lnTo>
                    <a:pt x="72337" y="25617"/>
                  </a:lnTo>
                  <a:lnTo>
                    <a:pt x="72582" y="22532"/>
                  </a:lnTo>
                  <a:lnTo>
                    <a:pt x="74033" y="22299"/>
                  </a:lnTo>
                  <a:lnTo>
                    <a:pt x="75485" y="22060"/>
                  </a:lnTo>
                  <a:lnTo>
                    <a:pt x="78625" y="21348"/>
                  </a:lnTo>
                  <a:lnTo>
                    <a:pt x="82742" y="20397"/>
                  </a:lnTo>
                  <a:lnTo>
                    <a:pt x="84919" y="19926"/>
                  </a:lnTo>
                  <a:lnTo>
                    <a:pt x="86852" y="19214"/>
                  </a:lnTo>
                  <a:close/>
                  <a:moveTo>
                    <a:pt x="90000" y="21820"/>
                  </a:moveTo>
                  <a:lnTo>
                    <a:pt x="90725" y="25856"/>
                  </a:lnTo>
                  <a:lnTo>
                    <a:pt x="91688" y="29885"/>
                  </a:lnTo>
                  <a:lnTo>
                    <a:pt x="93865" y="37471"/>
                  </a:lnTo>
                  <a:lnTo>
                    <a:pt x="95317" y="42218"/>
                  </a:lnTo>
                  <a:lnTo>
                    <a:pt x="97257" y="46719"/>
                  </a:lnTo>
                  <a:lnTo>
                    <a:pt x="99190" y="51227"/>
                  </a:lnTo>
                  <a:lnTo>
                    <a:pt x="100886" y="55735"/>
                  </a:lnTo>
                  <a:lnTo>
                    <a:pt x="102337" y="60003"/>
                  </a:lnTo>
                  <a:lnTo>
                    <a:pt x="103544" y="64511"/>
                  </a:lnTo>
                  <a:lnTo>
                    <a:pt x="105477" y="73280"/>
                  </a:lnTo>
                  <a:lnTo>
                    <a:pt x="106203" y="76605"/>
                  </a:lnTo>
                  <a:lnTo>
                    <a:pt x="106929" y="79922"/>
                  </a:lnTo>
                  <a:lnTo>
                    <a:pt x="107899" y="83240"/>
                  </a:lnTo>
                  <a:lnTo>
                    <a:pt x="108625" y="84662"/>
                  </a:lnTo>
                  <a:lnTo>
                    <a:pt x="109595" y="86085"/>
                  </a:lnTo>
                  <a:lnTo>
                    <a:pt x="104996" y="87747"/>
                  </a:lnTo>
                  <a:lnTo>
                    <a:pt x="100160" y="89170"/>
                  </a:lnTo>
                  <a:lnTo>
                    <a:pt x="95805" y="90353"/>
                  </a:lnTo>
                  <a:lnTo>
                    <a:pt x="93384" y="91065"/>
                  </a:lnTo>
                  <a:lnTo>
                    <a:pt x="91451" y="91776"/>
                  </a:lnTo>
                  <a:lnTo>
                    <a:pt x="90481" y="87747"/>
                  </a:lnTo>
                  <a:lnTo>
                    <a:pt x="89511" y="83951"/>
                  </a:lnTo>
                  <a:lnTo>
                    <a:pt x="87334" y="76126"/>
                  </a:lnTo>
                  <a:lnTo>
                    <a:pt x="84919" y="67356"/>
                  </a:lnTo>
                  <a:lnTo>
                    <a:pt x="83468" y="62849"/>
                  </a:lnTo>
                  <a:lnTo>
                    <a:pt x="82016" y="58580"/>
                  </a:lnTo>
                  <a:lnTo>
                    <a:pt x="79113" y="50987"/>
                  </a:lnTo>
                  <a:lnTo>
                    <a:pt x="77662" y="46958"/>
                  </a:lnTo>
                  <a:lnTo>
                    <a:pt x="76447" y="43162"/>
                  </a:lnTo>
                  <a:lnTo>
                    <a:pt x="75240" y="39373"/>
                  </a:lnTo>
                  <a:lnTo>
                    <a:pt x="73789" y="35576"/>
                  </a:lnTo>
                  <a:lnTo>
                    <a:pt x="72582" y="31547"/>
                  </a:lnTo>
                  <a:lnTo>
                    <a:pt x="71367" y="27751"/>
                  </a:lnTo>
                  <a:lnTo>
                    <a:pt x="71611" y="27511"/>
                  </a:lnTo>
                  <a:lnTo>
                    <a:pt x="75966" y="26089"/>
                  </a:lnTo>
                  <a:lnTo>
                    <a:pt x="80320" y="24905"/>
                  </a:lnTo>
                  <a:lnTo>
                    <a:pt x="85401" y="23722"/>
                  </a:lnTo>
                  <a:lnTo>
                    <a:pt x="87822" y="22771"/>
                  </a:lnTo>
                  <a:lnTo>
                    <a:pt x="90000" y="21820"/>
                  </a:lnTo>
                  <a:close/>
                  <a:moveTo>
                    <a:pt x="110320" y="87987"/>
                  </a:moveTo>
                  <a:lnTo>
                    <a:pt x="110558" y="89882"/>
                  </a:lnTo>
                  <a:lnTo>
                    <a:pt x="111046" y="91544"/>
                  </a:lnTo>
                  <a:lnTo>
                    <a:pt x="112253" y="95333"/>
                  </a:lnTo>
                  <a:lnTo>
                    <a:pt x="111528" y="95101"/>
                  </a:lnTo>
                  <a:lnTo>
                    <a:pt x="110802" y="95101"/>
                  </a:lnTo>
                  <a:lnTo>
                    <a:pt x="108625" y="95333"/>
                  </a:lnTo>
                  <a:lnTo>
                    <a:pt x="105240" y="96284"/>
                  </a:lnTo>
                  <a:lnTo>
                    <a:pt x="100397" y="97707"/>
                  </a:lnTo>
                  <a:lnTo>
                    <a:pt x="97257" y="98418"/>
                  </a:lnTo>
                  <a:lnTo>
                    <a:pt x="95317" y="98890"/>
                  </a:lnTo>
                  <a:lnTo>
                    <a:pt x="94591" y="97235"/>
                  </a:lnTo>
                  <a:lnTo>
                    <a:pt x="94110" y="95573"/>
                  </a:lnTo>
                  <a:lnTo>
                    <a:pt x="93384" y="94150"/>
                  </a:lnTo>
                  <a:lnTo>
                    <a:pt x="92414" y="92967"/>
                  </a:lnTo>
                  <a:lnTo>
                    <a:pt x="94110" y="92727"/>
                  </a:lnTo>
                  <a:lnTo>
                    <a:pt x="96043" y="92255"/>
                  </a:lnTo>
                  <a:lnTo>
                    <a:pt x="99434" y="91304"/>
                  </a:lnTo>
                  <a:lnTo>
                    <a:pt x="104996" y="89642"/>
                  </a:lnTo>
                  <a:lnTo>
                    <a:pt x="110320" y="87987"/>
                  </a:lnTo>
                  <a:close/>
                  <a:moveTo>
                    <a:pt x="2421" y="83718"/>
                  </a:moveTo>
                  <a:lnTo>
                    <a:pt x="3391" y="85613"/>
                  </a:lnTo>
                  <a:lnTo>
                    <a:pt x="4843" y="87036"/>
                  </a:lnTo>
                  <a:lnTo>
                    <a:pt x="6531" y="88698"/>
                  </a:lnTo>
                  <a:lnTo>
                    <a:pt x="8227" y="89642"/>
                  </a:lnTo>
                  <a:lnTo>
                    <a:pt x="9923" y="90353"/>
                  </a:lnTo>
                  <a:lnTo>
                    <a:pt x="11856" y="90832"/>
                  </a:lnTo>
                  <a:lnTo>
                    <a:pt x="13789" y="91065"/>
                  </a:lnTo>
                  <a:lnTo>
                    <a:pt x="14514" y="93910"/>
                  </a:lnTo>
                  <a:lnTo>
                    <a:pt x="15240" y="97235"/>
                  </a:lnTo>
                  <a:lnTo>
                    <a:pt x="15966" y="98179"/>
                  </a:lnTo>
                  <a:lnTo>
                    <a:pt x="16455" y="99130"/>
                  </a:lnTo>
                  <a:lnTo>
                    <a:pt x="18143" y="100552"/>
                  </a:lnTo>
                  <a:lnTo>
                    <a:pt x="15729" y="99841"/>
                  </a:lnTo>
                  <a:lnTo>
                    <a:pt x="13552" y="98890"/>
                  </a:lnTo>
                  <a:lnTo>
                    <a:pt x="11374" y="97946"/>
                  </a:lnTo>
                  <a:lnTo>
                    <a:pt x="9434" y="96524"/>
                  </a:lnTo>
                  <a:lnTo>
                    <a:pt x="7746" y="94861"/>
                  </a:lnTo>
                  <a:lnTo>
                    <a:pt x="6294" y="92967"/>
                  </a:lnTo>
                  <a:lnTo>
                    <a:pt x="4843" y="91065"/>
                  </a:lnTo>
                  <a:lnTo>
                    <a:pt x="3873" y="88698"/>
                  </a:lnTo>
                  <a:lnTo>
                    <a:pt x="2902" y="86325"/>
                  </a:lnTo>
                  <a:lnTo>
                    <a:pt x="2421" y="83718"/>
                  </a:lnTo>
                  <a:close/>
                  <a:moveTo>
                    <a:pt x="109832" y="97467"/>
                  </a:moveTo>
                  <a:lnTo>
                    <a:pt x="104514" y="99130"/>
                  </a:lnTo>
                  <a:lnTo>
                    <a:pt x="100397" y="100552"/>
                  </a:lnTo>
                  <a:lnTo>
                    <a:pt x="98220" y="101264"/>
                  </a:lnTo>
                  <a:lnTo>
                    <a:pt x="96287" y="102215"/>
                  </a:lnTo>
                  <a:lnTo>
                    <a:pt x="96287" y="102447"/>
                  </a:lnTo>
                  <a:lnTo>
                    <a:pt x="96287" y="102687"/>
                  </a:lnTo>
                  <a:lnTo>
                    <a:pt x="98220" y="102687"/>
                  </a:lnTo>
                  <a:lnTo>
                    <a:pt x="100160" y="102215"/>
                  </a:lnTo>
                  <a:lnTo>
                    <a:pt x="103789" y="101264"/>
                  </a:lnTo>
                  <a:lnTo>
                    <a:pt x="108625" y="99841"/>
                  </a:lnTo>
                  <a:lnTo>
                    <a:pt x="113223" y="98418"/>
                  </a:lnTo>
                  <a:lnTo>
                    <a:pt x="113461" y="99369"/>
                  </a:lnTo>
                  <a:lnTo>
                    <a:pt x="109106" y="100081"/>
                  </a:lnTo>
                  <a:lnTo>
                    <a:pt x="104752" y="101264"/>
                  </a:lnTo>
                  <a:lnTo>
                    <a:pt x="100397" y="103159"/>
                  </a:lnTo>
                  <a:lnTo>
                    <a:pt x="98464" y="104109"/>
                  </a:lnTo>
                  <a:lnTo>
                    <a:pt x="96768" y="105293"/>
                  </a:lnTo>
                  <a:lnTo>
                    <a:pt x="96287" y="103870"/>
                  </a:lnTo>
                  <a:lnTo>
                    <a:pt x="95561" y="100313"/>
                  </a:lnTo>
                  <a:lnTo>
                    <a:pt x="98220" y="99841"/>
                  </a:lnTo>
                  <a:lnTo>
                    <a:pt x="101123" y="99369"/>
                  </a:lnTo>
                  <a:lnTo>
                    <a:pt x="106447" y="97946"/>
                  </a:lnTo>
                  <a:lnTo>
                    <a:pt x="109832" y="97467"/>
                  </a:lnTo>
                  <a:close/>
                  <a:moveTo>
                    <a:pt x="8227" y="21820"/>
                  </a:moveTo>
                  <a:lnTo>
                    <a:pt x="12100" y="22532"/>
                  </a:lnTo>
                  <a:lnTo>
                    <a:pt x="15729" y="23011"/>
                  </a:lnTo>
                  <a:lnTo>
                    <a:pt x="23223" y="23722"/>
                  </a:lnTo>
                  <a:lnTo>
                    <a:pt x="30725" y="24194"/>
                  </a:lnTo>
                  <a:lnTo>
                    <a:pt x="38227" y="24666"/>
                  </a:lnTo>
                  <a:lnTo>
                    <a:pt x="45966" y="25617"/>
                  </a:lnTo>
                  <a:lnTo>
                    <a:pt x="53949" y="26568"/>
                  </a:lnTo>
                  <a:lnTo>
                    <a:pt x="61932" y="27511"/>
                  </a:lnTo>
                  <a:lnTo>
                    <a:pt x="69916" y="27990"/>
                  </a:lnTo>
                  <a:lnTo>
                    <a:pt x="70641" y="31068"/>
                  </a:lnTo>
                  <a:lnTo>
                    <a:pt x="71367" y="34393"/>
                  </a:lnTo>
                  <a:lnTo>
                    <a:pt x="73789" y="40556"/>
                  </a:lnTo>
                  <a:lnTo>
                    <a:pt x="76447" y="49093"/>
                  </a:lnTo>
                  <a:lnTo>
                    <a:pt x="79595" y="57390"/>
                  </a:lnTo>
                  <a:lnTo>
                    <a:pt x="81528" y="63321"/>
                  </a:lnTo>
                  <a:lnTo>
                    <a:pt x="83468" y="69491"/>
                  </a:lnTo>
                  <a:lnTo>
                    <a:pt x="83223" y="69723"/>
                  </a:lnTo>
                  <a:lnTo>
                    <a:pt x="83705" y="74470"/>
                  </a:lnTo>
                  <a:lnTo>
                    <a:pt x="83468" y="79211"/>
                  </a:lnTo>
                  <a:lnTo>
                    <a:pt x="82979" y="83951"/>
                  </a:lnTo>
                  <a:lnTo>
                    <a:pt x="82253" y="88698"/>
                  </a:lnTo>
                  <a:lnTo>
                    <a:pt x="80320" y="96995"/>
                  </a:lnTo>
                  <a:lnTo>
                    <a:pt x="79839" y="101264"/>
                  </a:lnTo>
                  <a:lnTo>
                    <a:pt x="79595" y="105532"/>
                  </a:lnTo>
                  <a:lnTo>
                    <a:pt x="75722" y="106004"/>
                  </a:lnTo>
                  <a:lnTo>
                    <a:pt x="68227" y="106004"/>
                  </a:lnTo>
                  <a:lnTo>
                    <a:pt x="64354" y="105532"/>
                  </a:lnTo>
                  <a:lnTo>
                    <a:pt x="56608" y="104581"/>
                  </a:lnTo>
                  <a:lnTo>
                    <a:pt x="49113" y="103637"/>
                  </a:lnTo>
                  <a:lnTo>
                    <a:pt x="42337" y="102926"/>
                  </a:lnTo>
                  <a:lnTo>
                    <a:pt x="35561" y="102447"/>
                  </a:lnTo>
                  <a:lnTo>
                    <a:pt x="22016" y="101736"/>
                  </a:lnTo>
                  <a:lnTo>
                    <a:pt x="22016" y="101503"/>
                  </a:lnTo>
                  <a:lnTo>
                    <a:pt x="22016" y="101024"/>
                  </a:lnTo>
                  <a:lnTo>
                    <a:pt x="21772" y="100792"/>
                  </a:lnTo>
                  <a:lnTo>
                    <a:pt x="21535" y="100552"/>
                  </a:lnTo>
                  <a:lnTo>
                    <a:pt x="20083" y="99841"/>
                  </a:lnTo>
                  <a:lnTo>
                    <a:pt x="18632" y="98890"/>
                  </a:lnTo>
                  <a:lnTo>
                    <a:pt x="17662" y="97707"/>
                  </a:lnTo>
                  <a:lnTo>
                    <a:pt x="16692" y="96524"/>
                  </a:lnTo>
                  <a:lnTo>
                    <a:pt x="16210" y="95101"/>
                  </a:lnTo>
                  <a:lnTo>
                    <a:pt x="15729" y="93678"/>
                  </a:lnTo>
                  <a:lnTo>
                    <a:pt x="15729" y="92016"/>
                  </a:lnTo>
                  <a:lnTo>
                    <a:pt x="15729" y="90353"/>
                  </a:lnTo>
                  <a:lnTo>
                    <a:pt x="15485" y="89882"/>
                  </a:lnTo>
                  <a:lnTo>
                    <a:pt x="15003" y="89642"/>
                  </a:lnTo>
                  <a:lnTo>
                    <a:pt x="13307" y="89642"/>
                  </a:lnTo>
                  <a:lnTo>
                    <a:pt x="11856" y="89410"/>
                  </a:lnTo>
                  <a:lnTo>
                    <a:pt x="10404" y="88931"/>
                  </a:lnTo>
                  <a:lnTo>
                    <a:pt x="8953" y="88459"/>
                  </a:lnTo>
                  <a:lnTo>
                    <a:pt x="7746" y="87747"/>
                  </a:lnTo>
                  <a:lnTo>
                    <a:pt x="6531" y="87036"/>
                  </a:lnTo>
                  <a:lnTo>
                    <a:pt x="4117" y="84902"/>
                  </a:lnTo>
                  <a:lnTo>
                    <a:pt x="3391" y="83718"/>
                  </a:lnTo>
                  <a:lnTo>
                    <a:pt x="2177" y="82528"/>
                  </a:lnTo>
                  <a:lnTo>
                    <a:pt x="1695" y="78260"/>
                  </a:lnTo>
                  <a:lnTo>
                    <a:pt x="1932" y="73991"/>
                  </a:lnTo>
                  <a:lnTo>
                    <a:pt x="2177" y="69723"/>
                  </a:lnTo>
                  <a:lnTo>
                    <a:pt x="2658" y="65694"/>
                  </a:lnTo>
                  <a:lnTo>
                    <a:pt x="3628" y="54784"/>
                  </a:lnTo>
                  <a:lnTo>
                    <a:pt x="4843" y="43641"/>
                  </a:lnTo>
                  <a:lnTo>
                    <a:pt x="5324" y="38182"/>
                  </a:lnTo>
                  <a:lnTo>
                    <a:pt x="6050" y="32731"/>
                  </a:lnTo>
                  <a:lnTo>
                    <a:pt x="7020" y="27279"/>
                  </a:lnTo>
                  <a:lnTo>
                    <a:pt x="8227" y="21820"/>
                  </a:lnTo>
                  <a:close/>
                  <a:moveTo>
                    <a:pt x="113949" y="101264"/>
                  </a:moveTo>
                  <a:lnTo>
                    <a:pt x="113949" y="101736"/>
                  </a:lnTo>
                  <a:lnTo>
                    <a:pt x="112498" y="101975"/>
                  </a:lnTo>
                  <a:lnTo>
                    <a:pt x="110802" y="102447"/>
                  </a:lnTo>
                  <a:lnTo>
                    <a:pt x="108380" y="103159"/>
                  </a:lnTo>
                  <a:lnTo>
                    <a:pt x="105477" y="103870"/>
                  </a:lnTo>
                  <a:lnTo>
                    <a:pt x="102574" y="105060"/>
                  </a:lnTo>
                  <a:lnTo>
                    <a:pt x="99671" y="106244"/>
                  </a:lnTo>
                  <a:lnTo>
                    <a:pt x="98464" y="106955"/>
                  </a:lnTo>
                  <a:lnTo>
                    <a:pt x="97257" y="107906"/>
                  </a:lnTo>
                  <a:lnTo>
                    <a:pt x="96768" y="105772"/>
                  </a:lnTo>
                  <a:lnTo>
                    <a:pt x="99916" y="105060"/>
                  </a:lnTo>
                  <a:lnTo>
                    <a:pt x="103300" y="104109"/>
                  </a:lnTo>
                  <a:lnTo>
                    <a:pt x="106447" y="103159"/>
                  </a:lnTo>
                  <a:lnTo>
                    <a:pt x="109832" y="102215"/>
                  </a:lnTo>
                  <a:lnTo>
                    <a:pt x="111528" y="101736"/>
                  </a:lnTo>
                  <a:lnTo>
                    <a:pt x="112735" y="101503"/>
                  </a:lnTo>
                  <a:lnTo>
                    <a:pt x="113949" y="101264"/>
                  </a:lnTo>
                  <a:close/>
                  <a:moveTo>
                    <a:pt x="114431" y="103870"/>
                  </a:moveTo>
                  <a:lnTo>
                    <a:pt x="114431" y="104349"/>
                  </a:lnTo>
                  <a:lnTo>
                    <a:pt x="105966" y="106715"/>
                  </a:lnTo>
                  <a:lnTo>
                    <a:pt x="101611" y="108378"/>
                  </a:lnTo>
                  <a:lnTo>
                    <a:pt x="99671" y="109329"/>
                  </a:lnTo>
                  <a:lnTo>
                    <a:pt x="97738" y="110272"/>
                  </a:lnTo>
                  <a:lnTo>
                    <a:pt x="97257" y="108617"/>
                  </a:lnTo>
                  <a:lnTo>
                    <a:pt x="99916" y="107906"/>
                  </a:lnTo>
                  <a:lnTo>
                    <a:pt x="102574" y="107194"/>
                  </a:lnTo>
                  <a:lnTo>
                    <a:pt x="104996" y="106244"/>
                  </a:lnTo>
                  <a:lnTo>
                    <a:pt x="107655" y="105293"/>
                  </a:lnTo>
                  <a:lnTo>
                    <a:pt x="110802" y="104821"/>
                  </a:lnTo>
                  <a:lnTo>
                    <a:pt x="112735" y="104349"/>
                  </a:lnTo>
                  <a:lnTo>
                    <a:pt x="114431" y="103870"/>
                  </a:lnTo>
                  <a:close/>
                  <a:moveTo>
                    <a:pt x="114675" y="106004"/>
                  </a:moveTo>
                  <a:lnTo>
                    <a:pt x="114912" y="106955"/>
                  </a:lnTo>
                  <a:lnTo>
                    <a:pt x="113461" y="107194"/>
                  </a:lnTo>
                  <a:lnTo>
                    <a:pt x="112009" y="107427"/>
                  </a:lnTo>
                  <a:lnTo>
                    <a:pt x="109350" y="108378"/>
                  </a:lnTo>
                  <a:lnTo>
                    <a:pt x="103789" y="110512"/>
                  </a:lnTo>
                  <a:lnTo>
                    <a:pt x="101123" y="111695"/>
                  </a:lnTo>
                  <a:lnTo>
                    <a:pt x="98464" y="113118"/>
                  </a:lnTo>
                  <a:lnTo>
                    <a:pt x="97983" y="111223"/>
                  </a:lnTo>
                  <a:lnTo>
                    <a:pt x="99190" y="110984"/>
                  </a:lnTo>
                  <a:lnTo>
                    <a:pt x="100397" y="110751"/>
                  </a:lnTo>
                  <a:lnTo>
                    <a:pt x="102574" y="110040"/>
                  </a:lnTo>
                  <a:lnTo>
                    <a:pt x="104996" y="109089"/>
                  </a:lnTo>
                  <a:lnTo>
                    <a:pt x="107173" y="108378"/>
                  </a:lnTo>
                  <a:lnTo>
                    <a:pt x="111046" y="107427"/>
                  </a:lnTo>
                  <a:lnTo>
                    <a:pt x="112979" y="106715"/>
                  </a:lnTo>
                  <a:lnTo>
                    <a:pt x="114675" y="106004"/>
                  </a:lnTo>
                  <a:close/>
                  <a:moveTo>
                    <a:pt x="115156" y="108617"/>
                  </a:moveTo>
                  <a:lnTo>
                    <a:pt x="115638" y="110040"/>
                  </a:lnTo>
                  <a:lnTo>
                    <a:pt x="110802" y="111695"/>
                  </a:lnTo>
                  <a:lnTo>
                    <a:pt x="105966" y="112886"/>
                  </a:lnTo>
                  <a:lnTo>
                    <a:pt x="102574" y="114069"/>
                  </a:lnTo>
                  <a:lnTo>
                    <a:pt x="100886" y="114541"/>
                  </a:lnTo>
                  <a:lnTo>
                    <a:pt x="99434" y="115492"/>
                  </a:lnTo>
                  <a:lnTo>
                    <a:pt x="98708" y="113597"/>
                  </a:lnTo>
                  <a:lnTo>
                    <a:pt x="101123" y="113118"/>
                  </a:lnTo>
                  <a:lnTo>
                    <a:pt x="103544" y="112407"/>
                  </a:lnTo>
                  <a:lnTo>
                    <a:pt x="105722" y="111463"/>
                  </a:lnTo>
                  <a:lnTo>
                    <a:pt x="108143" y="110512"/>
                  </a:lnTo>
                  <a:lnTo>
                    <a:pt x="115156" y="108617"/>
                  </a:lnTo>
                  <a:close/>
                  <a:moveTo>
                    <a:pt x="116126" y="111463"/>
                  </a:moveTo>
                  <a:lnTo>
                    <a:pt x="116608" y="112646"/>
                  </a:lnTo>
                  <a:lnTo>
                    <a:pt x="108869" y="115020"/>
                  </a:lnTo>
                  <a:lnTo>
                    <a:pt x="104752" y="116443"/>
                  </a:lnTo>
                  <a:lnTo>
                    <a:pt x="102819" y="117393"/>
                  </a:lnTo>
                  <a:lnTo>
                    <a:pt x="100886" y="118577"/>
                  </a:lnTo>
                  <a:lnTo>
                    <a:pt x="99671" y="116443"/>
                  </a:lnTo>
                  <a:lnTo>
                    <a:pt x="101849" y="115971"/>
                  </a:lnTo>
                  <a:lnTo>
                    <a:pt x="103789" y="115492"/>
                  </a:lnTo>
                  <a:lnTo>
                    <a:pt x="107655" y="114308"/>
                  </a:lnTo>
                  <a:lnTo>
                    <a:pt x="112009" y="113118"/>
                  </a:lnTo>
                  <a:lnTo>
                    <a:pt x="116126" y="111463"/>
                  </a:lnTo>
                  <a:close/>
                  <a:moveTo>
                    <a:pt x="74514" y="7"/>
                  </a:moveTo>
                  <a:lnTo>
                    <a:pt x="74033" y="478"/>
                  </a:lnTo>
                  <a:lnTo>
                    <a:pt x="73063" y="1190"/>
                  </a:lnTo>
                  <a:lnTo>
                    <a:pt x="72093" y="2141"/>
                  </a:lnTo>
                  <a:lnTo>
                    <a:pt x="71856" y="2613"/>
                  </a:lnTo>
                  <a:lnTo>
                    <a:pt x="71611" y="3324"/>
                  </a:lnTo>
                  <a:lnTo>
                    <a:pt x="71856" y="3564"/>
                  </a:lnTo>
                  <a:lnTo>
                    <a:pt x="72093" y="4275"/>
                  </a:lnTo>
                  <a:lnTo>
                    <a:pt x="72337" y="4747"/>
                  </a:lnTo>
                  <a:lnTo>
                    <a:pt x="72819" y="6170"/>
                  </a:lnTo>
                  <a:lnTo>
                    <a:pt x="72337" y="6409"/>
                  </a:lnTo>
                  <a:lnTo>
                    <a:pt x="72093" y="6881"/>
                  </a:lnTo>
                  <a:lnTo>
                    <a:pt x="72093" y="7360"/>
                  </a:lnTo>
                  <a:lnTo>
                    <a:pt x="72337" y="7592"/>
                  </a:lnTo>
                  <a:lnTo>
                    <a:pt x="72093" y="10206"/>
                  </a:lnTo>
                  <a:lnTo>
                    <a:pt x="72093" y="11628"/>
                  </a:lnTo>
                  <a:lnTo>
                    <a:pt x="71856" y="13284"/>
                  </a:lnTo>
                  <a:lnTo>
                    <a:pt x="71130" y="16369"/>
                  </a:lnTo>
                  <a:lnTo>
                    <a:pt x="70641" y="18742"/>
                  </a:lnTo>
                  <a:lnTo>
                    <a:pt x="70404" y="21109"/>
                  </a:lnTo>
                  <a:lnTo>
                    <a:pt x="70160" y="23483"/>
                  </a:lnTo>
                  <a:lnTo>
                    <a:pt x="70404" y="25856"/>
                  </a:lnTo>
                  <a:lnTo>
                    <a:pt x="70641" y="26568"/>
                  </a:lnTo>
                  <a:lnTo>
                    <a:pt x="70404" y="26568"/>
                  </a:lnTo>
                  <a:lnTo>
                    <a:pt x="54919" y="24905"/>
                  </a:lnTo>
                  <a:lnTo>
                    <a:pt x="39434" y="23722"/>
                  </a:lnTo>
                  <a:lnTo>
                    <a:pt x="23949" y="22299"/>
                  </a:lnTo>
                  <a:lnTo>
                    <a:pt x="8471" y="20876"/>
                  </a:lnTo>
                  <a:lnTo>
                    <a:pt x="8227" y="20637"/>
                  </a:lnTo>
                  <a:lnTo>
                    <a:pt x="7746" y="20637"/>
                  </a:lnTo>
                  <a:lnTo>
                    <a:pt x="7501" y="20876"/>
                  </a:lnTo>
                  <a:lnTo>
                    <a:pt x="7257" y="21109"/>
                  </a:lnTo>
                  <a:lnTo>
                    <a:pt x="7257" y="21348"/>
                  </a:lnTo>
                  <a:lnTo>
                    <a:pt x="6294" y="24433"/>
                  </a:lnTo>
                  <a:lnTo>
                    <a:pt x="5568" y="27511"/>
                  </a:lnTo>
                  <a:lnTo>
                    <a:pt x="4843" y="30596"/>
                  </a:lnTo>
                  <a:lnTo>
                    <a:pt x="4354" y="33681"/>
                  </a:lnTo>
                  <a:lnTo>
                    <a:pt x="3873" y="40084"/>
                  </a:lnTo>
                  <a:lnTo>
                    <a:pt x="3391" y="46247"/>
                  </a:lnTo>
                  <a:lnTo>
                    <a:pt x="2658" y="53122"/>
                  </a:lnTo>
                  <a:lnTo>
                    <a:pt x="1695" y="60003"/>
                  </a:lnTo>
                  <a:lnTo>
                    <a:pt x="725" y="66877"/>
                  </a:lnTo>
                  <a:lnTo>
                    <a:pt x="244" y="73759"/>
                  </a:lnTo>
                  <a:lnTo>
                    <a:pt x="0" y="76365"/>
                  </a:lnTo>
                  <a:lnTo>
                    <a:pt x="0" y="79211"/>
                  </a:lnTo>
                  <a:lnTo>
                    <a:pt x="244" y="82056"/>
                  </a:lnTo>
                  <a:lnTo>
                    <a:pt x="725" y="84902"/>
                  </a:lnTo>
                  <a:lnTo>
                    <a:pt x="1207" y="87508"/>
                  </a:lnTo>
                  <a:lnTo>
                    <a:pt x="2177" y="90121"/>
                  </a:lnTo>
                  <a:lnTo>
                    <a:pt x="3628" y="92727"/>
                  </a:lnTo>
                  <a:lnTo>
                    <a:pt x="5324" y="94861"/>
                  </a:lnTo>
                  <a:lnTo>
                    <a:pt x="6531" y="96524"/>
                  </a:lnTo>
                  <a:lnTo>
                    <a:pt x="8227" y="97946"/>
                  </a:lnTo>
                  <a:lnTo>
                    <a:pt x="9923" y="99369"/>
                  </a:lnTo>
                  <a:lnTo>
                    <a:pt x="11856" y="100792"/>
                  </a:lnTo>
                  <a:lnTo>
                    <a:pt x="14033" y="101736"/>
                  </a:lnTo>
                  <a:lnTo>
                    <a:pt x="16210" y="102687"/>
                  </a:lnTo>
                  <a:lnTo>
                    <a:pt x="18388" y="102926"/>
                  </a:lnTo>
                  <a:lnTo>
                    <a:pt x="20320" y="102687"/>
                  </a:lnTo>
                  <a:lnTo>
                    <a:pt x="23949" y="103637"/>
                  </a:lnTo>
                  <a:lnTo>
                    <a:pt x="27578" y="104109"/>
                  </a:lnTo>
                  <a:lnTo>
                    <a:pt x="30970" y="104349"/>
                  </a:lnTo>
                  <a:lnTo>
                    <a:pt x="34835" y="104581"/>
                  </a:lnTo>
                  <a:lnTo>
                    <a:pt x="42093" y="104821"/>
                  </a:lnTo>
                  <a:lnTo>
                    <a:pt x="49113" y="105293"/>
                  </a:lnTo>
                  <a:lnTo>
                    <a:pt x="56852" y="106244"/>
                  </a:lnTo>
                  <a:lnTo>
                    <a:pt x="64354" y="107427"/>
                  </a:lnTo>
                  <a:lnTo>
                    <a:pt x="68227" y="107666"/>
                  </a:lnTo>
                  <a:lnTo>
                    <a:pt x="72093" y="107906"/>
                  </a:lnTo>
                  <a:lnTo>
                    <a:pt x="75966" y="107666"/>
                  </a:lnTo>
                  <a:lnTo>
                    <a:pt x="79839" y="107427"/>
                  </a:lnTo>
                  <a:lnTo>
                    <a:pt x="80802" y="107427"/>
                  </a:lnTo>
                  <a:lnTo>
                    <a:pt x="81046" y="107194"/>
                  </a:lnTo>
                  <a:lnTo>
                    <a:pt x="81291" y="106715"/>
                  </a:lnTo>
                  <a:lnTo>
                    <a:pt x="81291" y="103398"/>
                  </a:lnTo>
                  <a:lnTo>
                    <a:pt x="81772" y="99841"/>
                  </a:lnTo>
                  <a:lnTo>
                    <a:pt x="83468" y="92727"/>
                  </a:lnTo>
                  <a:lnTo>
                    <a:pt x="84919" y="85613"/>
                  </a:lnTo>
                  <a:lnTo>
                    <a:pt x="85645" y="81817"/>
                  </a:lnTo>
                  <a:lnTo>
                    <a:pt x="85645" y="78499"/>
                  </a:lnTo>
                  <a:lnTo>
                    <a:pt x="87822" y="85613"/>
                  </a:lnTo>
                  <a:lnTo>
                    <a:pt x="88785" y="89170"/>
                  </a:lnTo>
                  <a:lnTo>
                    <a:pt x="89755" y="92967"/>
                  </a:lnTo>
                  <a:lnTo>
                    <a:pt x="90000" y="93438"/>
                  </a:lnTo>
                  <a:lnTo>
                    <a:pt x="90725" y="93438"/>
                  </a:lnTo>
                  <a:lnTo>
                    <a:pt x="91207" y="93199"/>
                  </a:lnTo>
                  <a:lnTo>
                    <a:pt x="91451" y="94861"/>
                  </a:lnTo>
                  <a:lnTo>
                    <a:pt x="92177" y="96524"/>
                  </a:lnTo>
                  <a:lnTo>
                    <a:pt x="93384" y="99369"/>
                  </a:lnTo>
                  <a:lnTo>
                    <a:pt x="94354" y="102926"/>
                  </a:lnTo>
                  <a:lnTo>
                    <a:pt x="95317" y="106715"/>
                  </a:lnTo>
                  <a:lnTo>
                    <a:pt x="95805" y="109801"/>
                  </a:lnTo>
                  <a:lnTo>
                    <a:pt x="96768" y="114308"/>
                  </a:lnTo>
                  <a:lnTo>
                    <a:pt x="97494" y="116443"/>
                  </a:lnTo>
                  <a:lnTo>
                    <a:pt x="98220" y="118337"/>
                  </a:lnTo>
                  <a:lnTo>
                    <a:pt x="98708" y="119049"/>
                  </a:lnTo>
                  <a:lnTo>
                    <a:pt x="99190" y="119528"/>
                  </a:lnTo>
                  <a:lnTo>
                    <a:pt x="99916" y="120000"/>
                  </a:lnTo>
                  <a:lnTo>
                    <a:pt x="100886" y="120000"/>
                  </a:lnTo>
                  <a:lnTo>
                    <a:pt x="101367" y="119528"/>
                  </a:lnTo>
                  <a:lnTo>
                    <a:pt x="103300" y="119049"/>
                  </a:lnTo>
                  <a:lnTo>
                    <a:pt x="105477" y="118337"/>
                  </a:lnTo>
                  <a:lnTo>
                    <a:pt x="109350" y="116682"/>
                  </a:lnTo>
                  <a:lnTo>
                    <a:pt x="116852" y="114308"/>
                  </a:lnTo>
                  <a:lnTo>
                    <a:pt x="117089" y="114780"/>
                  </a:lnTo>
                  <a:lnTo>
                    <a:pt x="117334" y="115020"/>
                  </a:lnTo>
                  <a:lnTo>
                    <a:pt x="118059" y="115020"/>
                  </a:lnTo>
                  <a:lnTo>
                    <a:pt x="118541" y="114541"/>
                  </a:lnTo>
                  <a:lnTo>
                    <a:pt x="118541" y="114308"/>
                  </a:lnTo>
                  <a:lnTo>
                    <a:pt x="118785" y="113829"/>
                  </a:lnTo>
                  <a:lnTo>
                    <a:pt x="118541" y="113829"/>
                  </a:lnTo>
                  <a:lnTo>
                    <a:pt x="119267" y="113597"/>
                  </a:lnTo>
                  <a:lnTo>
                    <a:pt x="119755" y="113357"/>
                  </a:lnTo>
                  <a:lnTo>
                    <a:pt x="119755" y="113118"/>
                  </a:lnTo>
                  <a:lnTo>
                    <a:pt x="119992" y="112407"/>
                  </a:lnTo>
                  <a:lnTo>
                    <a:pt x="119511" y="111935"/>
                  </a:lnTo>
                  <a:lnTo>
                    <a:pt x="118785" y="111935"/>
                  </a:lnTo>
                  <a:lnTo>
                    <a:pt x="118304" y="112174"/>
                  </a:lnTo>
                  <a:lnTo>
                    <a:pt x="117815" y="110751"/>
                  </a:lnTo>
                  <a:lnTo>
                    <a:pt x="118304" y="110512"/>
                  </a:lnTo>
                  <a:lnTo>
                    <a:pt x="118059" y="110040"/>
                  </a:lnTo>
                  <a:lnTo>
                    <a:pt x="117815" y="109561"/>
                  </a:lnTo>
                  <a:lnTo>
                    <a:pt x="117578" y="109329"/>
                  </a:lnTo>
                  <a:lnTo>
                    <a:pt x="116852" y="107194"/>
                  </a:lnTo>
                  <a:lnTo>
                    <a:pt x="116126" y="105293"/>
                  </a:lnTo>
                  <a:lnTo>
                    <a:pt x="115882" y="103159"/>
                  </a:lnTo>
                  <a:lnTo>
                    <a:pt x="115156" y="99130"/>
                  </a:lnTo>
                  <a:lnTo>
                    <a:pt x="114675" y="96284"/>
                  </a:lnTo>
                  <a:lnTo>
                    <a:pt x="113705" y="93199"/>
                  </a:lnTo>
                  <a:lnTo>
                    <a:pt x="112498" y="90353"/>
                  </a:lnTo>
                  <a:lnTo>
                    <a:pt x="111046" y="87508"/>
                  </a:lnTo>
                  <a:lnTo>
                    <a:pt x="111528" y="87508"/>
                  </a:lnTo>
                  <a:lnTo>
                    <a:pt x="112009" y="87036"/>
                  </a:lnTo>
                  <a:lnTo>
                    <a:pt x="112009" y="86564"/>
                  </a:lnTo>
                  <a:lnTo>
                    <a:pt x="111772" y="86085"/>
                  </a:lnTo>
                  <a:lnTo>
                    <a:pt x="111283" y="85613"/>
                  </a:lnTo>
                  <a:lnTo>
                    <a:pt x="111283" y="85141"/>
                  </a:lnTo>
                  <a:lnTo>
                    <a:pt x="110320" y="83718"/>
                  </a:lnTo>
                  <a:lnTo>
                    <a:pt x="109350" y="82056"/>
                  </a:lnTo>
                  <a:lnTo>
                    <a:pt x="108869" y="80394"/>
                  </a:lnTo>
                  <a:lnTo>
                    <a:pt x="108380" y="78739"/>
                  </a:lnTo>
                  <a:lnTo>
                    <a:pt x="107655" y="75182"/>
                  </a:lnTo>
                  <a:lnTo>
                    <a:pt x="106929" y="71625"/>
                  </a:lnTo>
                  <a:lnTo>
                    <a:pt x="104996" y="63321"/>
                  </a:lnTo>
                  <a:lnTo>
                    <a:pt x="104026" y="59292"/>
                  </a:lnTo>
                  <a:lnTo>
                    <a:pt x="102819" y="55256"/>
                  </a:lnTo>
                  <a:lnTo>
                    <a:pt x="101123" y="50987"/>
                  </a:lnTo>
                  <a:lnTo>
                    <a:pt x="99434" y="46958"/>
                  </a:lnTo>
                  <a:lnTo>
                    <a:pt x="97494" y="42930"/>
                  </a:lnTo>
                  <a:lnTo>
                    <a:pt x="96043" y="38661"/>
                  </a:lnTo>
                  <a:lnTo>
                    <a:pt x="94591" y="34393"/>
                  </a:lnTo>
                  <a:lnTo>
                    <a:pt x="93628" y="29885"/>
                  </a:lnTo>
                  <a:lnTo>
                    <a:pt x="92414" y="25377"/>
                  </a:lnTo>
                  <a:lnTo>
                    <a:pt x="91207" y="21109"/>
                  </a:lnTo>
                  <a:lnTo>
                    <a:pt x="91207" y="20637"/>
                  </a:lnTo>
                  <a:lnTo>
                    <a:pt x="91207" y="20397"/>
                  </a:lnTo>
                  <a:lnTo>
                    <a:pt x="90962" y="20165"/>
                  </a:lnTo>
                  <a:lnTo>
                    <a:pt x="90725" y="19926"/>
                  </a:lnTo>
                  <a:lnTo>
                    <a:pt x="90237" y="19926"/>
                  </a:lnTo>
                  <a:lnTo>
                    <a:pt x="90000" y="20165"/>
                  </a:lnTo>
                  <a:lnTo>
                    <a:pt x="89511" y="20397"/>
                  </a:lnTo>
                  <a:lnTo>
                    <a:pt x="88548" y="18503"/>
                  </a:lnTo>
                  <a:lnTo>
                    <a:pt x="87334" y="16608"/>
                  </a:lnTo>
                  <a:lnTo>
                    <a:pt x="85882" y="14946"/>
                  </a:lnTo>
                  <a:lnTo>
                    <a:pt x="84194" y="13523"/>
                  </a:lnTo>
                  <a:lnTo>
                    <a:pt x="82253" y="11628"/>
                  </a:lnTo>
                  <a:lnTo>
                    <a:pt x="80565" y="9966"/>
                  </a:lnTo>
                  <a:lnTo>
                    <a:pt x="79113" y="8071"/>
                  </a:lnTo>
                  <a:lnTo>
                    <a:pt x="78388" y="6881"/>
                  </a:lnTo>
                  <a:lnTo>
                    <a:pt x="77899" y="5698"/>
                  </a:lnTo>
                  <a:lnTo>
                    <a:pt x="77899" y="5226"/>
                  </a:lnTo>
                  <a:lnTo>
                    <a:pt x="77662" y="4514"/>
                  </a:lnTo>
                  <a:lnTo>
                    <a:pt x="76936" y="3092"/>
                  </a:lnTo>
                  <a:lnTo>
                    <a:pt x="76447" y="1429"/>
                  </a:lnTo>
                  <a:lnTo>
                    <a:pt x="76210" y="718"/>
                  </a:lnTo>
                  <a:lnTo>
                    <a:pt x="75722" y="239"/>
                  </a:lnTo>
                  <a:lnTo>
                    <a:pt x="75485" y="7"/>
                  </a:lnTo>
                  <a:lnTo>
                    <a:pt x="75240" y="239"/>
                  </a:lnTo>
                  <a:lnTo>
                    <a:pt x="74996" y="7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Shape 1652"/>
            <p:cNvSpPr/>
            <p:nvPr/>
          </p:nvSpPr>
          <p:spPr>
            <a:xfrm>
              <a:off x="1163675" y="316400"/>
              <a:ext cx="196149" cy="86699"/>
            </a:xfrm>
            <a:custGeom>
              <a:pathLst>
                <a:path extrusionOk="0" h="120000" w="120000">
                  <a:moveTo>
                    <a:pt x="2064" y="24463"/>
                  </a:moveTo>
                  <a:lnTo>
                    <a:pt x="4649" y="26782"/>
                  </a:lnTo>
                  <a:lnTo>
                    <a:pt x="24211" y="26782"/>
                  </a:lnTo>
                  <a:lnTo>
                    <a:pt x="23691" y="40795"/>
                  </a:lnTo>
                  <a:lnTo>
                    <a:pt x="23186" y="53598"/>
                  </a:lnTo>
                  <a:lnTo>
                    <a:pt x="23691" y="67577"/>
                  </a:lnTo>
                  <a:lnTo>
                    <a:pt x="7738" y="67577"/>
                  </a:lnTo>
                  <a:lnTo>
                    <a:pt x="5674" y="68754"/>
                  </a:lnTo>
                  <a:lnTo>
                    <a:pt x="3104" y="71072"/>
                  </a:lnTo>
                  <a:lnTo>
                    <a:pt x="3104" y="59411"/>
                  </a:lnTo>
                  <a:lnTo>
                    <a:pt x="3104" y="46608"/>
                  </a:lnTo>
                  <a:lnTo>
                    <a:pt x="3104" y="34948"/>
                  </a:lnTo>
                  <a:lnTo>
                    <a:pt x="3104" y="30276"/>
                  </a:lnTo>
                  <a:lnTo>
                    <a:pt x="2064" y="24463"/>
                  </a:lnTo>
                  <a:close/>
                  <a:moveTo>
                    <a:pt x="33479" y="8166"/>
                  </a:moveTo>
                  <a:lnTo>
                    <a:pt x="43772" y="10484"/>
                  </a:lnTo>
                  <a:lnTo>
                    <a:pt x="54081" y="10484"/>
                  </a:lnTo>
                  <a:lnTo>
                    <a:pt x="74682" y="9307"/>
                  </a:lnTo>
                  <a:lnTo>
                    <a:pt x="84975" y="10484"/>
                  </a:lnTo>
                  <a:lnTo>
                    <a:pt x="95268" y="11660"/>
                  </a:lnTo>
                  <a:lnTo>
                    <a:pt x="105577" y="12802"/>
                  </a:lnTo>
                  <a:lnTo>
                    <a:pt x="116390" y="13979"/>
                  </a:lnTo>
                  <a:lnTo>
                    <a:pt x="115350" y="24463"/>
                  </a:lnTo>
                  <a:lnTo>
                    <a:pt x="114845" y="36124"/>
                  </a:lnTo>
                  <a:lnTo>
                    <a:pt x="115350" y="58269"/>
                  </a:lnTo>
                  <a:lnTo>
                    <a:pt x="115350" y="107197"/>
                  </a:lnTo>
                  <a:lnTo>
                    <a:pt x="95268" y="104844"/>
                  </a:lnTo>
                  <a:lnTo>
                    <a:pt x="74682" y="102525"/>
                  </a:lnTo>
                  <a:lnTo>
                    <a:pt x="56145" y="99031"/>
                  </a:lnTo>
                  <a:lnTo>
                    <a:pt x="46862" y="97854"/>
                  </a:lnTo>
                  <a:lnTo>
                    <a:pt x="37593" y="99031"/>
                  </a:lnTo>
                  <a:lnTo>
                    <a:pt x="37593" y="97854"/>
                  </a:lnTo>
                  <a:lnTo>
                    <a:pt x="36568" y="96712"/>
                  </a:lnTo>
                  <a:lnTo>
                    <a:pt x="33479" y="93217"/>
                  </a:lnTo>
                  <a:lnTo>
                    <a:pt x="30910" y="90865"/>
                  </a:lnTo>
                  <a:lnTo>
                    <a:pt x="29869" y="88546"/>
                  </a:lnTo>
                  <a:lnTo>
                    <a:pt x="28845" y="86228"/>
                  </a:lnTo>
                  <a:lnTo>
                    <a:pt x="27300" y="78062"/>
                  </a:lnTo>
                  <a:lnTo>
                    <a:pt x="26780" y="72249"/>
                  </a:lnTo>
                  <a:lnTo>
                    <a:pt x="26780" y="65259"/>
                  </a:lnTo>
                  <a:lnTo>
                    <a:pt x="27300" y="53598"/>
                  </a:lnTo>
                  <a:lnTo>
                    <a:pt x="27300" y="40795"/>
                  </a:lnTo>
                  <a:lnTo>
                    <a:pt x="27300" y="26782"/>
                  </a:lnTo>
                  <a:lnTo>
                    <a:pt x="28325" y="20968"/>
                  </a:lnTo>
                  <a:lnTo>
                    <a:pt x="29365" y="15155"/>
                  </a:lnTo>
                  <a:lnTo>
                    <a:pt x="30910" y="11660"/>
                  </a:lnTo>
                  <a:lnTo>
                    <a:pt x="33479" y="8166"/>
                  </a:lnTo>
                  <a:close/>
                  <a:moveTo>
                    <a:pt x="55105" y="0"/>
                  </a:moveTo>
                  <a:lnTo>
                    <a:pt x="44812" y="1176"/>
                  </a:lnTo>
                  <a:lnTo>
                    <a:pt x="35024" y="3494"/>
                  </a:lnTo>
                  <a:lnTo>
                    <a:pt x="34504" y="2318"/>
                  </a:lnTo>
                  <a:lnTo>
                    <a:pt x="30390" y="2318"/>
                  </a:lnTo>
                  <a:lnTo>
                    <a:pt x="28845" y="4671"/>
                  </a:lnTo>
                  <a:lnTo>
                    <a:pt x="27820" y="5813"/>
                  </a:lnTo>
                  <a:lnTo>
                    <a:pt x="26780" y="9307"/>
                  </a:lnTo>
                  <a:lnTo>
                    <a:pt x="25755" y="12802"/>
                  </a:lnTo>
                  <a:lnTo>
                    <a:pt x="24731" y="20968"/>
                  </a:lnTo>
                  <a:lnTo>
                    <a:pt x="18552" y="19792"/>
                  </a:lnTo>
                  <a:lnTo>
                    <a:pt x="6698" y="19792"/>
                  </a:lnTo>
                  <a:lnTo>
                    <a:pt x="4129" y="20968"/>
                  </a:lnTo>
                  <a:lnTo>
                    <a:pt x="1560" y="23287"/>
                  </a:lnTo>
                  <a:lnTo>
                    <a:pt x="1040" y="23287"/>
                  </a:lnTo>
                  <a:lnTo>
                    <a:pt x="1560" y="24463"/>
                  </a:lnTo>
                  <a:lnTo>
                    <a:pt x="1040" y="29134"/>
                  </a:lnTo>
                  <a:lnTo>
                    <a:pt x="520" y="34948"/>
                  </a:lnTo>
                  <a:lnTo>
                    <a:pt x="520" y="46608"/>
                  </a:lnTo>
                  <a:lnTo>
                    <a:pt x="15" y="60588"/>
                  </a:lnTo>
                  <a:lnTo>
                    <a:pt x="520" y="66401"/>
                  </a:lnTo>
                  <a:lnTo>
                    <a:pt x="1040" y="73391"/>
                  </a:lnTo>
                  <a:lnTo>
                    <a:pt x="1560" y="74567"/>
                  </a:lnTo>
                  <a:lnTo>
                    <a:pt x="1040" y="75743"/>
                  </a:lnTo>
                  <a:lnTo>
                    <a:pt x="6194" y="75743"/>
                  </a:lnTo>
                  <a:lnTo>
                    <a:pt x="11333" y="74567"/>
                  </a:lnTo>
                  <a:lnTo>
                    <a:pt x="17512" y="75743"/>
                  </a:lnTo>
                  <a:lnTo>
                    <a:pt x="23691" y="74567"/>
                  </a:lnTo>
                  <a:lnTo>
                    <a:pt x="24731" y="86228"/>
                  </a:lnTo>
                  <a:lnTo>
                    <a:pt x="25755" y="90865"/>
                  </a:lnTo>
                  <a:lnTo>
                    <a:pt x="26780" y="95536"/>
                  </a:lnTo>
                  <a:lnTo>
                    <a:pt x="28325" y="99031"/>
                  </a:lnTo>
                  <a:lnTo>
                    <a:pt x="29869" y="102525"/>
                  </a:lnTo>
                  <a:lnTo>
                    <a:pt x="31934" y="103702"/>
                  </a:lnTo>
                  <a:lnTo>
                    <a:pt x="35024" y="103702"/>
                  </a:lnTo>
                  <a:lnTo>
                    <a:pt x="44812" y="106020"/>
                  </a:lnTo>
                  <a:lnTo>
                    <a:pt x="55105" y="108339"/>
                  </a:lnTo>
                  <a:lnTo>
                    <a:pt x="74682" y="109515"/>
                  </a:lnTo>
                  <a:lnTo>
                    <a:pt x="94764" y="113010"/>
                  </a:lnTo>
                  <a:lnTo>
                    <a:pt x="115350" y="115328"/>
                  </a:lnTo>
                  <a:lnTo>
                    <a:pt x="115350" y="116505"/>
                  </a:lnTo>
                  <a:lnTo>
                    <a:pt x="115870" y="118823"/>
                  </a:lnTo>
                  <a:lnTo>
                    <a:pt x="117415" y="120000"/>
                  </a:lnTo>
                  <a:lnTo>
                    <a:pt x="118959" y="118823"/>
                  </a:lnTo>
                  <a:lnTo>
                    <a:pt x="119479" y="116505"/>
                  </a:lnTo>
                  <a:lnTo>
                    <a:pt x="119479" y="115328"/>
                  </a:lnTo>
                  <a:lnTo>
                    <a:pt x="119479" y="88546"/>
                  </a:lnTo>
                  <a:lnTo>
                    <a:pt x="119479" y="62906"/>
                  </a:lnTo>
                  <a:lnTo>
                    <a:pt x="119984" y="37301"/>
                  </a:lnTo>
                  <a:lnTo>
                    <a:pt x="119479" y="24463"/>
                  </a:lnTo>
                  <a:lnTo>
                    <a:pt x="118959" y="11660"/>
                  </a:lnTo>
                  <a:lnTo>
                    <a:pt x="118439" y="10484"/>
                  </a:lnTo>
                  <a:lnTo>
                    <a:pt x="118959" y="9307"/>
                  </a:lnTo>
                  <a:lnTo>
                    <a:pt x="118439" y="6989"/>
                  </a:lnTo>
                  <a:lnTo>
                    <a:pt x="117935" y="5813"/>
                  </a:lnTo>
                  <a:lnTo>
                    <a:pt x="116895" y="4671"/>
                  </a:lnTo>
                  <a:lnTo>
                    <a:pt x="106602" y="4671"/>
                  </a:lnTo>
                  <a:lnTo>
                    <a:pt x="96308" y="3494"/>
                  </a:lnTo>
                  <a:lnTo>
                    <a:pt x="75707" y="1176"/>
                  </a:lnTo>
                  <a:lnTo>
                    <a:pt x="65414" y="1176"/>
                  </a:lnTo>
                  <a:lnTo>
                    <a:pt x="551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Shape 1653"/>
            <p:cNvSpPr/>
            <p:nvPr/>
          </p:nvSpPr>
          <p:spPr>
            <a:xfrm>
              <a:off x="1182200" y="340800"/>
              <a:ext cx="14324" cy="6749"/>
            </a:xfrm>
            <a:custGeom>
              <a:pathLst>
                <a:path extrusionOk="0" h="120000" w="120000">
                  <a:moveTo>
                    <a:pt x="35392" y="444"/>
                  </a:moveTo>
                  <a:lnTo>
                    <a:pt x="7120" y="15111"/>
                  </a:lnTo>
                  <a:lnTo>
                    <a:pt x="0" y="30222"/>
                  </a:lnTo>
                  <a:lnTo>
                    <a:pt x="0" y="60000"/>
                  </a:lnTo>
                  <a:lnTo>
                    <a:pt x="0" y="75111"/>
                  </a:lnTo>
                  <a:lnTo>
                    <a:pt x="7120" y="90222"/>
                  </a:lnTo>
                  <a:lnTo>
                    <a:pt x="28272" y="104888"/>
                  </a:lnTo>
                  <a:lnTo>
                    <a:pt x="49424" y="104888"/>
                  </a:lnTo>
                  <a:lnTo>
                    <a:pt x="91727" y="120000"/>
                  </a:lnTo>
                  <a:lnTo>
                    <a:pt x="105759" y="120000"/>
                  </a:lnTo>
                  <a:lnTo>
                    <a:pt x="112879" y="104888"/>
                  </a:lnTo>
                  <a:lnTo>
                    <a:pt x="120000" y="75111"/>
                  </a:lnTo>
                  <a:lnTo>
                    <a:pt x="112879" y="30222"/>
                  </a:lnTo>
                  <a:lnTo>
                    <a:pt x="105759" y="15111"/>
                  </a:lnTo>
                  <a:lnTo>
                    <a:pt x="98848" y="444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Shape 1654"/>
            <p:cNvSpPr/>
            <p:nvPr/>
          </p:nvSpPr>
          <p:spPr>
            <a:xfrm>
              <a:off x="1322750" y="339950"/>
              <a:ext cx="7600" cy="38749"/>
            </a:xfrm>
            <a:custGeom>
              <a:pathLst>
                <a:path extrusionOk="0" h="120000" w="120000">
                  <a:moveTo>
                    <a:pt x="93552" y="77"/>
                  </a:moveTo>
                  <a:lnTo>
                    <a:pt x="53684" y="10529"/>
                  </a:lnTo>
                  <a:lnTo>
                    <a:pt x="26842" y="23535"/>
                  </a:lnTo>
                  <a:lnTo>
                    <a:pt x="13815" y="49625"/>
                  </a:lnTo>
                  <a:lnTo>
                    <a:pt x="394" y="80903"/>
                  </a:lnTo>
                  <a:lnTo>
                    <a:pt x="26842" y="112180"/>
                  </a:lnTo>
                  <a:lnTo>
                    <a:pt x="26842" y="117367"/>
                  </a:lnTo>
                  <a:lnTo>
                    <a:pt x="40263" y="117367"/>
                  </a:lnTo>
                  <a:lnTo>
                    <a:pt x="80131" y="120000"/>
                  </a:lnTo>
                  <a:lnTo>
                    <a:pt x="120000" y="114735"/>
                  </a:lnTo>
                  <a:lnTo>
                    <a:pt x="120000" y="112180"/>
                  </a:lnTo>
                  <a:lnTo>
                    <a:pt x="120000" y="106916"/>
                  </a:lnTo>
                  <a:lnTo>
                    <a:pt x="106578" y="78270"/>
                  </a:lnTo>
                  <a:lnTo>
                    <a:pt x="106578" y="49625"/>
                  </a:lnTo>
                  <a:lnTo>
                    <a:pt x="120000" y="26167"/>
                  </a:lnTo>
                  <a:lnTo>
                    <a:pt x="120000" y="13083"/>
                  </a:lnTo>
                  <a:lnTo>
                    <a:pt x="120000" y="2709"/>
                  </a:lnTo>
                  <a:lnTo>
                    <a:pt x="106578" y="77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Shape 1655"/>
            <p:cNvSpPr/>
            <p:nvPr/>
          </p:nvSpPr>
          <p:spPr>
            <a:xfrm>
              <a:off x="1311825" y="347525"/>
              <a:ext cx="5899" cy="21075"/>
            </a:xfrm>
            <a:custGeom>
              <a:pathLst>
                <a:path extrusionOk="0" h="120000" w="120000">
                  <a:moveTo>
                    <a:pt x="68644" y="142"/>
                  </a:moveTo>
                  <a:lnTo>
                    <a:pt x="34576" y="9679"/>
                  </a:lnTo>
                  <a:lnTo>
                    <a:pt x="17288" y="24056"/>
                  </a:lnTo>
                  <a:lnTo>
                    <a:pt x="0" y="48113"/>
                  </a:lnTo>
                  <a:lnTo>
                    <a:pt x="0" y="105622"/>
                  </a:lnTo>
                  <a:lnTo>
                    <a:pt x="17288" y="110320"/>
                  </a:lnTo>
                  <a:lnTo>
                    <a:pt x="34576" y="115160"/>
                  </a:lnTo>
                  <a:lnTo>
                    <a:pt x="68644" y="120000"/>
                  </a:lnTo>
                  <a:lnTo>
                    <a:pt x="102711" y="115160"/>
                  </a:lnTo>
                  <a:lnTo>
                    <a:pt x="120000" y="110320"/>
                  </a:lnTo>
                  <a:lnTo>
                    <a:pt x="120000" y="105622"/>
                  </a:lnTo>
                  <a:lnTo>
                    <a:pt x="102711" y="57651"/>
                  </a:lnTo>
                  <a:lnTo>
                    <a:pt x="120000" y="33736"/>
                  </a:lnTo>
                  <a:lnTo>
                    <a:pt x="120000" y="9679"/>
                  </a:lnTo>
                  <a:lnTo>
                    <a:pt x="102711" y="142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Shape 1656"/>
            <p:cNvSpPr/>
            <p:nvPr/>
          </p:nvSpPr>
          <p:spPr>
            <a:xfrm>
              <a:off x="1075300" y="284400"/>
              <a:ext cx="87575" cy="75774"/>
            </a:xfrm>
            <a:custGeom>
              <a:pathLst>
                <a:path extrusionOk="0" h="120000" w="120000">
                  <a:moveTo>
                    <a:pt x="51932" y="6690"/>
                  </a:moveTo>
                  <a:lnTo>
                    <a:pt x="64607" y="12035"/>
                  </a:lnTo>
                  <a:lnTo>
                    <a:pt x="77282" y="18686"/>
                  </a:lnTo>
                  <a:lnTo>
                    <a:pt x="89991" y="28030"/>
                  </a:lnTo>
                  <a:lnTo>
                    <a:pt x="100371" y="38680"/>
                  </a:lnTo>
                  <a:lnTo>
                    <a:pt x="96911" y="40026"/>
                  </a:lnTo>
                  <a:lnTo>
                    <a:pt x="93451" y="41332"/>
                  </a:lnTo>
                  <a:lnTo>
                    <a:pt x="87662" y="45331"/>
                  </a:lnTo>
                  <a:lnTo>
                    <a:pt x="81906" y="52022"/>
                  </a:lnTo>
                  <a:lnTo>
                    <a:pt x="77282" y="58673"/>
                  </a:lnTo>
                  <a:lnTo>
                    <a:pt x="69232" y="72015"/>
                  </a:lnTo>
                  <a:lnTo>
                    <a:pt x="62312" y="85318"/>
                  </a:lnTo>
                  <a:lnTo>
                    <a:pt x="59982" y="93355"/>
                  </a:lnTo>
                  <a:lnTo>
                    <a:pt x="57687" y="101352"/>
                  </a:lnTo>
                  <a:lnTo>
                    <a:pt x="56522" y="100006"/>
                  </a:lnTo>
                  <a:lnTo>
                    <a:pt x="45012" y="92009"/>
                  </a:lnTo>
                  <a:lnTo>
                    <a:pt x="34633" y="82665"/>
                  </a:lnTo>
                  <a:lnTo>
                    <a:pt x="27713" y="73322"/>
                  </a:lnTo>
                  <a:lnTo>
                    <a:pt x="19628" y="64018"/>
                  </a:lnTo>
                  <a:lnTo>
                    <a:pt x="4624" y="48023"/>
                  </a:lnTo>
                  <a:lnTo>
                    <a:pt x="5789" y="46677"/>
                  </a:lnTo>
                  <a:lnTo>
                    <a:pt x="10413" y="40026"/>
                  </a:lnTo>
                  <a:lnTo>
                    <a:pt x="15004" y="34681"/>
                  </a:lnTo>
                  <a:lnTo>
                    <a:pt x="26548" y="25338"/>
                  </a:lnTo>
                  <a:lnTo>
                    <a:pt x="38093" y="16034"/>
                  </a:lnTo>
                  <a:lnTo>
                    <a:pt x="43848" y="12035"/>
                  </a:lnTo>
                  <a:lnTo>
                    <a:pt x="50767" y="8036"/>
                  </a:lnTo>
                  <a:lnTo>
                    <a:pt x="51932" y="6690"/>
                  </a:lnTo>
                  <a:close/>
                  <a:moveTo>
                    <a:pt x="104961" y="41332"/>
                  </a:moveTo>
                  <a:lnTo>
                    <a:pt x="111881" y="49330"/>
                  </a:lnTo>
                  <a:lnTo>
                    <a:pt x="108421" y="58673"/>
                  </a:lnTo>
                  <a:lnTo>
                    <a:pt x="103831" y="68017"/>
                  </a:lnTo>
                  <a:lnTo>
                    <a:pt x="92286" y="84011"/>
                  </a:lnTo>
                  <a:lnTo>
                    <a:pt x="79611" y="98660"/>
                  </a:lnTo>
                  <a:lnTo>
                    <a:pt x="73822" y="105351"/>
                  </a:lnTo>
                  <a:lnTo>
                    <a:pt x="66902" y="108003"/>
                  </a:lnTo>
                  <a:lnTo>
                    <a:pt x="68067" y="98660"/>
                  </a:lnTo>
                  <a:lnTo>
                    <a:pt x="70362" y="92009"/>
                  </a:lnTo>
                  <a:lnTo>
                    <a:pt x="72691" y="85318"/>
                  </a:lnTo>
                  <a:lnTo>
                    <a:pt x="79611" y="73322"/>
                  </a:lnTo>
                  <a:lnTo>
                    <a:pt x="84202" y="65324"/>
                  </a:lnTo>
                  <a:lnTo>
                    <a:pt x="89991" y="56021"/>
                  </a:lnTo>
                  <a:lnTo>
                    <a:pt x="95746" y="48023"/>
                  </a:lnTo>
                  <a:lnTo>
                    <a:pt x="103831" y="42678"/>
                  </a:lnTo>
                  <a:lnTo>
                    <a:pt x="103831" y="41332"/>
                  </a:lnTo>
                  <a:close/>
                  <a:moveTo>
                    <a:pt x="48472" y="39"/>
                  </a:moveTo>
                  <a:lnTo>
                    <a:pt x="40388" y="4038"/>
                  </a:lnTo>
                  <a:lnTo>
                    <a:pt x="33468" y="8036"/>
                  </a:lnTo>
                  <a:lnTo>
                    <a:pt x="19628" y="20032"/>
                  </a:lnTo>
                  <a:lnTo>
                    <a:pt x="13873" y="25338"/>
                  </a:lnTo>
                  <a:lnTo>
                    <a:pt x="8084" y="30682"/>
                  </a:lnTo>
                  <a:lnTo>
                    <a:pt x="2329" y="37334"/>
                  </a:lnTo>
                  <a:lnTo>
                    <a:pt x="1164" y="41332"/>
                  </a:lnTo>
                  <a:lnTo>
                    <a:pt x="1164" y="45331"/>
                  </a:lnTo>
                  <a:lnTo>
                    <a:pt x="1164" y="46677"/>
                  </a:lnTo>
                  <a:lnTo>
                    <a:pt x="34" y="49330"/>
                  </a:lnTo>
                  <a:lnTo>
                    <a:pt x="34" y="52022"/>
                  </a:lnTo>
                  <a:lnTo>
                    <a:pt x="2329" y="56021"/>
                  </a:lnTo>
                  <a:lnTo>
                    <a:pt x="5789" y="62672"/>
                  </a:lnTo>
                  <a:lnTo>
                    <a:pt x="11544" y="69323"/>
                  </a:lnTo>
                  <a:lnTo>
                    <a:pt x="20793" y="81319"/>
                  </a:lnTo>
                  <a:lnTo>
                    <a:pt x="28843" y="90663"/>
                  </a:lnTo>
                  <a:lnTo>
                    <a:pt x="38093" y="98660"/>
                  </a:lnTo>
                  <a:lnTo>
                    <a:pt x="47308" y="105351"/>
                  </a:lnTo>
                  <a:lnTo>
                    <a:pt x="55392" y="112002"/>
                  </a:lnTo>
                  <a:lnTo>
                    <a:pt x="55392" y="113348"/>
                  </a:lnTo>
                  <a:lnTo>
                    <a:pt x="55392" y="114655"/>
                  </a:lnTo>
                  <a:lnTo>
                    <a:pt x="55392" y="116001"/>
                  </a:lnTo>
                  <a:lnTo>
                    <a:pt x="57687" y="118653"/>
                  </a:lnTo>
                  <a:lnTo>
                    <a:pt x="61147" y="120000"/>
                  </a:lnTo>
                  <a:lnTo>
                    <a:pt x="63442" y="117347"/>
                  </a:lnTo>
                  <a:lnTo>
                    <a:pt x="71527" y="117347"/>
                  </a:lnTo>
                  <a:lnTo>
                    <a:pt x="76151" y="114655"/>
                  </a:lnTo>
                  <a:lnTo>
                    <a:pt x="79611" y="112002"/>
                  </a:lnTo>
                  <a:lnTo>
                    <a:pt x="88826" y="102659"/>
                  </a:lnTo>
                  <a:lnTo>
                    <a:pt x="96911" y="90663"/>
                  </a:lnTo>
                  <a:lnTo>
                    <a:pt x="104961" y="78667"/>
                  </a:lnTo>
                  <a:lnTo>
                    <a:pt x="111881" y="65324"/>
                  </a:lnTo>
                  <a:lnTo>
                    <a:pt x="116505" y="56021"/>
                  </a:lnTo>
                  <a:lnTo>
                    <a:pt x="119965" y="49330"/>
                  </a:lnTo>
                  <a:lnTo>
                    <a:pt x="118801" y="46677"/>
                  </a:lnTo>
                  <a:lnTo>
                    <a:pt x="117670" y="44025"/>
                  </a:lnTo>
                  <a:lnTo>
                    <a:pt x="114210" y="40026"/>
                  </a:lnTo>
                  <a:lnTo>
                    <a:pt x="110750" y="37334"/>
                  </a:lnTo>
                  <a:lnTo>
                    <a:pt x="110750" y="34681"/>
                  </a:lnTo>
                  <a:lnTo>
                    <a:pt x="109586" y="33335"/>
                  </a:lnTo>
                  <a:lnTo>
                    <a:pt x="96911" y="21339"/>
                  </a:lnTo>
                  <a:lnTo>
                    <a:pt x="83071" y="10689"/>
                  </a:lnTo>
                  <a:lnTo>
                    <a:pt x="74987" y="5344"/>
                  </a:lnTo>
                  <a:lnTo>
                    <a:pt x="66902" y="1346"/>
                  </a:lnTo>
                  <a:lnTo>
                    <a:pt x="58852" y="39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Shape 1657"/>
            <p:cNvSpPr/>
            <p:nvPr/>
          </p:nvSpPr>
          <p:spPr>
            <a:xfrm>
              <a:off x="3745175" y="1413975"/>
              <a:ext cx="31174" cy="15174"/>
            </a:xfrm>
            <a:custGeom>
              <a:pathLst>
                <a:path extrusionOk="0" h="120000" w="120000">
                  <a:moveTo>
                    <a:pt x="119903" y="0"/>
                  </a:moveTo>
                  <a:lnTo>
                    <a:pt x="58412" y="39934"/>
                  </a:lnTo>
                  <a:lnTo>
                    <a:pt x="29254" y="66622"/>
                  </a:lnTo>
                  <a:lnTo>
                    <a:pt x="96" y="99835"/>
                  </a:lnTo>
                  <a:lnTo>
                    <a:pt x="96" y="106556"/>
                  </a:lnTo>
                  <a:lnTo>
                    <a:pt x="96" y="113278"/>
                  </a:lnTo>
                  <a:lnTo>
                    <a:pt x="96" y="119802"/>
                  </a:lnTo>
                  <a:lnTo>
                    <a:pt x="3271" y="119802"/>
                  </a:lnTo>
                  <a:lnTo>
                    <a:pt x="119903" y="59901"/>
                  </a:lnTo>
                  <a:lnTo>
                    <a:pt x="1199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Shape 1658"/>
            <p:cNvSpPr/>
            <p:nvPr/>
          </p:nvSpPr>
          <p:spPr>
            <a:xfrm>
              <a:off x="3255300" y="2000625"/>
              <a:ext cx="521049" cy="741575"/>
            </a:xfrm>
            <a:custGeom>
              <a:pathLst>
                <a:path extrusionOk="0" h="120000" w="120000">
                  <a:moveTo>
                    <a:pt x="111662" y="43314"/>
                  </a:moveTo>
                  <a:lnTo>
                    <a:pt x="111852" y="43998"/>
                  </a:lnTo>
                  <a:lnTo>
                    <a:pt x="112244" y="44677"/>
                  </a:lnTo>
                  <a:lnTo>
                    <a:pt x="113211" y="45903"/>
                  </a:lnTo>
                  <a:lnTo>
                    <a:pt x="114374" y="46991"/>
                  </a:lnTo>
                  <a:lnTo>
                    <a:pt x="114956" y="47400"/>
                  </a:lnTo>
                  <a:lnTo>
                    <a:pt x="115733" y="47809"/>
                  </a:lnTo>
                  <a:lnTo>
                    <a:pt x="114374" y="50398"/>
                  </a:lnTo>
                  <a:lnTo>
                    <a:pt x="113989" y="49989"/>
                  </a:lnTo>
                  <a:lnTo>
                    <a:pt x="113597" y="49443"/>
                  </a:lnTo>
                  <a:lnTo>
                    <a:pt x="112244" y="47675"/>
                  </a:lnTo>
                  <a:lnTo>
                    <a:pt x="111271" y="46720"/>
                  </a:lnTo>
                  <a:lnTo>
                    <a:pt x="110689" y="46174"/>
                  </a:lnTo>
                  <a:lnTo>
                    <a:pt x="109918" y="45903"/>
                  </a:lnTo>
                  <a:lnTo>
                    <a:pt x="111662" y="43314"/>
                  </a:lnTo>
                  <a:close/>
                  <a:moveTo>
                    <a:pt x="109526" y="46312"/>
                  </a:moveTo>
                  <a:lnTo>
                    <a:pt x="110689" y="47400"/>
                  </a:lnTo>
                  <a:lnTo>
                    <a:pt x="111662" y="48626"/>
                  </a:lnTo>
                  <a:lnTo>
                    <a:pt x="112434" y="49989"/>
                  </a:lnTo>
                  <a:lnTo>
                    <a:pt x="113016" y="50669"/>
                  </a:lnTo>
                  <a:lnTo>
                    <a:pt x="113793" y="51077"/>
                  </a:lnTo>
                  <a:lnTo>
                    <a:pt x="113989" y="51077"/>
                  </a:lnTo>
                  <a:lnTo>
                    <a:pt x="113016" y="53258"/>
                  </a:lnTo>
                  <a:lnTo>
                    <a:pt x="111662" y="51894"/>
                  </a:lnTo>
                  <a:lnTo>
                    <a:pt x="110499" y="50260"/>
                  </a:lnTo>
                  <a:lnTo>
                    <a:pt x="109336" y="48626"/>
                  </a:lnTo>
                  <a:lnTo>
                    <a:pt x="109141" y="48626"/>
                  </a:lnTo>
                  <a:lnTo>
                    <a:pt x="108945" y="48763"/>
                  </a:lnTo>
                  <a:lnTo>
                    <a:pt x="109141" y="49580"/>
                  </a:lnTo>
                  <a:lnTo>
                    <a:pt x="109526" y="50398"/>
                  </a:lnTo>
                  <a:lnTo>
                    <a:pt x="110499" y="51894"/>
                  </a:lnTo>
                  <a:lnTo>
                    <a:pt x="111467" y="52987"/>
                  </a:lnTo>
                  <a:lnTo>
                    <a:pt x="111852" y="53666"/>
                  </a:lnTo>
                  <a:lnTo>
                    <a:pt x="112630" y="54075"/>
                  </a:lnTo>
                  <a:lnTo>
                    <a:pt x="110885" y="57073"/>
                  </a:lnTo>
                  <a:lnTo>
                    <a:pt x="110499" y="56526"/>
                  </a:lnTo>
                  <a:lnTo>
                    <a:pt x="109918" y="55847"/>
                  </a:lnTo>
                  <a:lnTo>
                    <a:pt x="108945" y="54755"/>
                  </a:lnTo>
                  <a:lnTo>
                    <a:pt x="107592" y="52987"/>
                  </a:lnTo>
                  <a:lnTo>
                    <a:pt x="106037" y="51352"/>
                  </a:lnTo>
                  <a:lnTo>
                    <a:pt x="108363" y="48217"/>
                  </a:lnTo>
                  <a:lnTo>
                    <a:pt x="109526" y="46312"/>
                  </a:lnTo>
                  <a:close/>
                  <a:moveTo>
                    <a:pt x="105652" y="51894"/>
                  </a:moveTo>
                  <a:lnTo>
                    <a:pt x="106619" y="53395"/>
                  </a:lnTo>
                  <a:lnTo>
                    <a:pt x="107592" y="54755"/>
                  </a:lnTo>
                  <a:lnTo>
                    <a:pt x="108755" y="56389"/>
                  </a:lnTo>
                  <a:lnTo>
                    <a:pt x="109526" y="57210"/>
                  </a:lnTo>
                  <a:lnTo>
                    <a:pt x="110304" y="57752"/>
                  </a:lnTo>
                  <a:lnTo>
                    <a:pt x="110108" y="58161"/>
                  </a:lnTo>
                  <a:lnTo>
                    <a:pt x="108945" y="59795"/>
                  </a:lnTo>
                  <a:lnTo>
                    <a:pt x="108173" y="58707"/>
                  </a:lnTo>
                  <a:lnTo>
                    <a:pt x="107396" y="57890"/>
                  </a:lnTo>
                  <a:lnTo>
                    <a:pt x="105847" y="55847"/>
                  </a:lnTo>
                  <a:lnTo>
                    <a:pt x="105070" y="54755"/>
                  </a:lnTo>
                  <a:lnTo>
                    <a:pt x="104874" y="54212"/>
                  </a:lnTo>
                  <a:lnTo>
                    <a:pt x="104874" y="53666"/>
                  </a:lnTo>
                  <a:lnTo>
                    <a:pt x="104874" y="53529"/>
                  </a:lnTo>
                  <a:lnTo>
                    <a:pt x="104684" y="53666"/>
                  </a:lnTo>
                  <a:lnTo>
                    <a:pt x="104684" y="53666"/>
                  </a:lnTo>
                  <a:lnTo>
                    <a:pt x="105652" y="51894"/>
                  </a:lnTo>
                  <a:close/>
                  <a:moveTo>
                    <a:pt x="104684" y="53666"/>
                  </a:moveTo>
                  <a:lnTo>
                    <a:pt x="104489" y="54484"/>
                  </a:lnTo>
                  <a:lnTo>
                    <a:pt x="104489" y="55301"/>
                  </a:lnTo>
                  <a:lnTo>
                    <a:pt x="104874" y="56118"/>
                  </a:lnTo>
                  <a:lnTo>
                    <a:pt x="105456" y="56935"/>
                  </a:lnTo>
                  <a:lnTo>
                    <a:pt x="106619" y="58845"/>
                  </a:lnTo>
                  <a:lnTo>
                    <a:pt x="107396" y="59795"/>
                  </a:lnTo>
                  <a:lnTo>
                    <a:pt x="108173" y="60750"/>
                  </a:lnTo>
                  <a:lnTo>
                    <a:pt x="107200" y="62247"/>
                  </a:lnTo>
                  <a:lnTo>
                    <a:pt x="106815" y="61430"/>
                  </a:lnTo>
                  <a:lnTo>
                    <a:pt x="106233" y="60612"/>
                  </a:lnTo>
                  <a:lnTo>
                    <a:pt x="105070" y="59116"/>
                  </a:lnTo>
                  <a:lnTo>
                    <a:pt x="104103" y="57890"/>
                  </a:lnTo>
                  <a:lnTo>
                    <a:pt x="103521" y="57344"/>
                  </a:lnTo>
                  <a:lnTo>
                    <a:pt x="102744" y="56802"/>
                  </a:lnTo>
                  <a:lnTo>
                    <a:pt x="104684" y="53666"/>
                  </a:lnTo>
                  <a:close/>
                  <a:moveTo>
                    <a:pt x="102352" y="57481"/>
                  </a:moveTo>
                  <a:lnTo>
                    <a:pt x="103325" y="58707"/>
                  </a:lnTo>
                  <a:lnTo>
                    <a:pt x="104293" y="59795"/>
                  </a:lnTo>
                  <a:lnTo>
                    <a:pt x="105266" y="61430"/>
                  </a:lnTo>
                  <a:lnTo>
                    <a:pt x="105847" y="62247"/>
                  </a:lnTo>
                  <a:lnTo>
                    <a:pt x="106429" y="63064"/>
                  </a:lnTo>
                  <a:lnTo>
                    <a:pt x="106619" y="63064"/>
                  </a:lnTo>
                  <a:lnTo>
                    <a:pt x="105266" y="65107"/>
                  </a:lnTo>
                  <a:lnTo>
                    <a:pt x="104103" y="63748"/>
                  </a:lnTo>
                  <a:lnTo>
                    <a:pt x="102744" y="61838"/>
                  </a:lnTo>
                  <a:lnTo>
                    <a:pt x="101385" y="59933"/>
                  </a:lnTo>
                  <a:lnTo>
                    <a:pt x="101189" y="59795"/>
                  </a:lnTo>
                  <a:lnTo>
                    <a:pt x="100999" y="59795"/>
                  </a:lnTo>
                  <a:lnTo>
                    <a:pt x="102352" y="57481"/>
                  </a:lnTo>
                  <a:close/>
                  <a:moveTo>
                    <a:pt x="100804" y="60204"/>
                  </a:moveTo>
                  <a:lnTo>
                    <a:pt x="101189" y="61021"/>
                  </a:lnTo>
                  <a:lnTo>
                    <a:pt x="101581" y="61838"/>
                  </a:lnTo>
                  <a:lnTo>
                    <a:pt x="102548" y="63339"/>
                  </a:lnTo>
                  <a:lnTo>
                    <a:pt x="104489" y="66199"/>
                  </a:lnTo>
                  <a:lnTo>
                    <a:pt x="102934" y="68651"/>
                  </a:lnTo>
                  <a:lnTo>
                    <a:pt x="101581" y="66879"/>
                  </a:lnTo>
                  <a:lnTo>
                    <a:pt x="100222" y="65244"/>
                  </a:lnTo>
                  <a:lnTo>
                    <a:pt x="99059" y="63748"/>
                  </a:lnTo>
                  <a:lnTo>
                    <a:pt x="100804" y="60204"/>
                  </a:lnTo>
                  <a:close/>
                  <a:moveTo>
                    <a:pt x="98673" y="64290"/>
                  </a:moveTo>
                  <a:lnTo>
                    <a:pt x="100608" y="67287"/>
                  </a:lnTo>
                  <a:lnTo>
                    <a:pt x="101385" y="68376"/>
                  </a:lnTo>
                  <a:lnTo>
                    <a:pt x="102352" y="69601"/>
                  </a:lnTo>
                  <a:lnTo>
                    <a:pt x="101581" y="70556"/>
                  </a:lnTo>
                  <a:lnTo>
                    <a:pt x="100026" y="68513"/>
                  </a:lnTo>
                  <a:lnTo>
                    <a:pt x="97896" y="65653"/>
                  </a:lnTo>
                  <a:lnTo>
                    <a:pt x="98673" y="64290"/>
                  </a:lnTo>
                  <a:close/>
                  <a:moveTo>
                    <a:pt x="97510" y="66470"/>
                  </a:moveTo>
                  <a:lnTo>
                    <a:pt x="98092" y="67834"/>
                  </a:lnTo>
                  <a:lnTo>
                    <a:pt x="98863" y="69193"/>
                  </a:lnTo>
                  <a:lnTo>
                    <a:pt x="99836" y="70556"/>
                  </a:lnTo>
                  <a:lnTo>
                    <a:pt x="100418" y="71102"/>
                  </a:lnTo>
                  <a:lnTo>
                    <a:pt x="100999" y="71511"/>
                  </a:lnTo>
                  <a:lnTo>
                    <a:pt x="99836" y="73279"/>
                  </a:lnTo>
                  <a:lnTo>
                    <a:pt x="98478" y="71511"/>
                  </a:lnTo>
                  <a:lnTo>
                    <a:pt x="97510" y="70285"/>
                  </a:lnTo>
                  <a:lnTo>
                    <a:pt x="96152" y="68922"/>
                  </a:lnTo>
                  <a:lnTo>
                    <a:pt x="97510" y="66470"/>
                  </a:lnTo>
                  <a:close/>
                  <a:moveTo>
                    <a:pt x="95956" y="69468"/>
                  </a:moveTo>
                  <a:lnTo>
                    <a:pt x="97119" y="70965"/>
                  </a:lnTo>
                  <a:lnTo>
                    <a:pt x="98092" y="72461"/>
                  </a:lnTo>
                  <a:lnTo>
                    <a:pt x="98478" y="73416"/>
                  </a:lnTo>
                  <a:lnTo>
                    <a:pt x="99255" y="74371"/>
                  </a:lnTo>
                  <a:lnTo>
                    <a:pt x="97315" y="77365"/>
                  </a:lnTo>
                  <a:lnTo>
                    <a:pt x="96537" y="76547"/>
                  </a:lnTo>
                  <a:lnTo>
                    <a:pt x="95184" y="74096"/>
                  </a:lnTo>
                  <a:lnTo>
                    <a:pt x="94793" y="73416"/>
                  </a:lnTo>
                  <a:lnTo>
                    <a:pt x="94407" y="73145"/>
                  </a:lnTo>
                  <a:lnTo>
                    <a:pt x="94211" y="72870"/>
                  </a:lnTo>
                  <a:lnTo>
                    <a:pt x="94793" y="71782"/>
                  </a:lnTo>
                  <a:lnTo>
                    <a:pt x="95956" y="69468"/>
                  </a:lnTo>
                  <a:close/>
                  <a:moveTo>
                    <a:pt x="37418" y="35009"/>
                  </a:moveTo>
                  <a:lnTo>
                    <a:pt x="54282" y="39912"/>
                  </a:lnTo>
                  <a:lnTo>
                    <a:pt x="62619" y="42363"/>
                  </a:lnTo>
                  <a:lnTo>
                    <a:pt x="70950" y="44948"/>
                  </a:lnTo>
                  <a:lnTo>
                    <a:pt x="75021" y="46174"/>
                  </a:lnTo>
                  <a:lnTo>
                    <a:pt x="79287" y="47266"/>
                  </a:lnTo>
                  <a:lnTo>
                    <a:pt x="83358" y="48492"/>
                  </a:lnTo>
                  <a:lnTo>
                    <a:pt x="87429" y="49718"/>
                  </a:lnTo>
                  <a:lnTo>
                    <a:pt x="94793" y="52441"/>
                  </a:lnTo>
                  <a:lnTo>
                    <a:pt x="98478" y="53529"/>
                  </a:lnTo>
                  <a:lnTo>
                    <a:pt x="100418" y="54075"/>
                  </a:lnTo>
                  <a:lnTo>
                    <a:pt x="102548" y="54484"/>
                  </a:lnTo>
                  <a:lnTo>
                    <a:pt x="98673" y="61021"/>
                  </a:lnTo>
                  <a:lnTo>
                    <a:pt x="96733" y="64290"/>
                  </a:lnTo>
                  <a:lnTo>
                    <a:pt x="95184" y="67696"/>
                  </a:lnTo>
                  <a:lnTo>
                    <a:pt x="92277" y="73008"/>
                  </a:lnTo>
                  <a:lnTo>
                    <a:pt x="89173" y="78182"/>
                  </a:lnTo>
                  <a:lnTo>
                    <a:pt x="85684" y="76956"/>
                  </a:lnTo>
                  <a:lnTo>
                    <a:pt x="82195" y="76005"/>
                  </a:lnTo>
                  <a:lnTo>
                    <a:pt x="75021" y="74096"/>
                  </a:lnTo>
                  <a:lnTo>
                    <a:pt x="70760" y="72737"/>
                  </a:lnTo>
                  <a:lnTo>
                    <a:pt x="66690" y="71373"/>
                  </a:lnTo>
                  <a:lnTo>
                    <a:pt x="62619" y="69876"/>
                  </a:lnTo>
                  <a:lnTo>
                    <a:pt x="58353" y="68651"/>
                  </a:lnTo>
                  <a:lnTo>
                    <a:pt x="49434" y="66062"/>
                  </a:lnTo>
                  <a:lnTo>
                    <a:pt x="40516" y="63339"/>
                  </a:lnTo>
                  <a:lnTo>
                    <a:pt x="31407" y="60612"/>
                  </a:lnTo>
                  <a:lnTo>
                    <a:pt x="26951" y="59387"/>
                  </a:lnTo>
                  <a:lnTo>
                    <a:pt x="22299" y="58161"/>
                  </a:lnTo>
                  <a:lnTo>
                    <a:pt x="22489" y="57890"/>
                  </a:lnTo>
                  <a:lnTo>
                    <a:pt x="27722" y="49718"/>
                  </a:lnTo>
                  <a:lnTo>
                    <a:pt x="32956" y="41680"/>
                  </a:lnTo>
                  <a:lnTo>
                    <a:pt x="37418" y="35009"/>
                  </a:lnTo>
                  <a:close/>
                  <a:moveTo>
                    <a:pt x="93630" y="73687"/>
                  </a:moveTo>
                  <a:lnTo>
                    <a:pt x="94021" y="74780"/>
                  </a:lnTo>
                  <a:lnTo>
                    <a:pt x="94603" y="76139"/>
                  </a:lnTo>
                  <a:lnTo>
                    <a:pt x="95570" y="77502"/>
                  </a:lnTo>
                  <a:lnTo>
                    <a:pt x="96537" y="78590"/>
                  </a:lnTo>
                  <a:lnTo>
                    <a:pt x="95570" y="79816"/>
                  </a:lnTo>
                  <a:lnTo>
                    <a:pt x="94407" y="77640"/>
                  </a:lnTo>
                  <a:lnTo>
                    <a:pt x="93440" y="76547"/>
                  </a:lnTo>
                  <a:lnTo>
                    <a:pt x="92467" y="75730"/>
                  </a:lnTo>
                  <a:lnTo>
                    <a:pt x="93630" y="73687"/>
                  </a:lnTo>
                  <a:close/>
                  <a:moveTo>
                    <a:pt x="92081" y="76276"/>
                  </a:moveTo>
                  <a:lnTo>
                    <a:pt x="93440" y="78590"/>
                  </a:lnTo>
                  <a:lnTo>
                    <a:pt x="94211" y="79816"/>
                  </a:lnTo>
                  <a:lnTo>
                    <a:pt x="94988" y="80908"/>
                  </a:lnTo>
                  <a:lnTo>
                    <a:pt x="94211" y="82134"/>
                  </a:lnTo>
                  <a:lnTo>
                    <a:pt x="93244" y="80908"/>
                  </a:lnTo>
                  <a:lnTo>
                    <a:pt x="92277" y="79274"/>
                  </a:lnTo>
                  <a:lnTo>
                    <a:pt x="91499" y="77502"/>
                  </a:lnTo>
                  <a:lnTo>
                    <a:pt x="92081" y="76276"/>
                  </a:lnTo>
                  <a:close/>
                  <a:moveTo>
                    <a:pt x="90918" y="78457"/>
                  </a:moveTo>
                  <a:lnTo>
                    <a:pt x="91304" y="79954"/>
                  </a:lnTo>
                  <a:lnTo>
                    <a:pt x="91695" y="81179"/>
                  </a:lnTo>
                  <a:lnTo>
                    <a:pt x="92277" y="82405"/>
                  </a:lnTo>
                  <a:lnTo>
                    <a:pt x="92662" y="82951"/>
                  </a:lnTo>
                  <a:lnTo>
                    <a:pt x="93244" y="83493"/>
                  </a:lnTo>
                  <a:lnTo>
                    <a:pt x="92467" y="84719"/>
                  </a:lnTo>
                  <a:lnTo>
                    <a:pt x="91304" y="82951"/>
                  </a:lnTo>
                  <a:lnTo>
                    <a:pt x="90532" y="81859"/>
                  </a:lnTo>
                  <a:lnTo>
                    <a:pt x="89755" y="80633"/>
                  </a:lnTo>
                  <a:lnTo>
                    <a:pt x="90918" y="78457"/>
                  </a:lnTo>
                  <a:close/>
                  <a:moveTo>
                    <a:pt x="89369" y="81179"/>
                  </a:moveTo>
                  <a:lnTo>
                    <a:pt x="90722" y="83902"/>
                  </a:lnTo>
                  <a:lnTo>
                    <a:pt x="91114" y="84857"/>
                  </a:lnTo>
                  <a:lnTo>
                    <a:pt x="91499" y="85403"/>
                  </a:lnTo>
                  <a:lnTo>
                    <a:pt x="91885" y="85811"/>
                  </a:lnTo>
                  <a:lnTo>
                    <a:pt x="91304" y="86762"/>
                  </a:lnTo>
                  <a:lnTo>
                    <a:pt x="90336" y="85536"/>
                  </a:lnTo>
                  <a:lnTo>
                    <a:pt x="88396" y="82676"/>
                  </a:lnTo>
                  <a:lnTo>
                    <a:pt x="89369" y="81179"/>
                  </a:lnTo>
                  <a:close/>
                  <a:moveTo>
                    <a:pt x="88010" y="83360"/>
                  </a:moveTo>
                  <a:lnTo>
                    <a:pt x="89173" y="85945"/>
                  </a:lnTo>
                  <a:lnTo>
                    <a:pt x="89755" y="87037"/>
                  </a:lnTo>
                  <a:lnTo>
                    <a:pt x="90532" y="87988"/>
                  </a:lnTo>
                  <a:lnTo>
                    <a:pt x="89559" y="89626"/>
                  </a:lnTo>
                  <a:lnTo>
                    <a:pt x="88978" y="88672"/>
                  </a:lnTo>
                  <a:lnTo>
                    <a:pt x="88396" y="87717"/>
                  </a:lnTo>
                  <a:lnTo>
                    <a:pt x="87624" y="86629"/>
                  </a:lnTo>
                  <a:lnTo>
                    <a:pt x="86847" y="85536"/>
                  </a:lnTo>
                  <a:lnTo>
                    <a:pt x="88010" y="83360"/>
                  </a:lnTo>
                  <a:close/>
                  <a:moveTo>
                    <a:pt x="86461" y="86082"/>
                  </a:moveTo>
                  <a:lnTo>
                    <a:pt x="87429" y="87988"/>
                  </a:lnTo>
                  <a:lnTo>
                    <a:pt x="88010" y="89351"/>
                  </a:lnTo>
                  <a:lnTo>
                    <a:pt x="88396" y="89897"/>
                  </a:lnTo>
                  <a:lnTo>
                    <a:pt x="88978" y="90443"/>
                  </a:lnTo>
                  <a:lnTo>
                    <a:pt x="89173" y="90443"/>
                  </a:lnTo>
                  <a:lnTo>
                    <a:pt x="88206" y="92211"/>
                  </a:lnTo>
                  <a:lnTo>
                    <a:pt x="87233" y="91123"/>
                  </a:lnTo>
                  <a:lnTo>
                    <a:pt x="86070" y="89760"/>
                  </a:lnTo>
                  <a:lnTo>
                    <a:pt x="85103" y="88534"/>
                  </a:lnTo>
                  <a:lnTo>
                    <a:pt x="86461" y="86082"/>
                  </a:lnTo>
                  <a:close/>
                  <a:moveTo>
                    <a:pt x="84907" y="88943"/>
                  </a:moveTo>
                  <a:lnTo>
                    <a:pt x="85298" y="90168"/>
                  </a:lnTo>
                  <a:lnTo>
                    <a:pt x="86070" y="91123"/>
                  </a:lnTo>
                  <a:lnTo>
                    <a:pt x="86651" y="92211"/>
                  </a:lnTo>
                  <a:lnTo>
                    <a:pt x="87624" y="93304"/>
                  </a:lnTo>
                  <a:lnTo>
                    <a:pt x="86651" y="94663"/>
                  </a:lnTo>
                  <a:lnTo>
                    <a:pt x="86070" y="93846"/>
                  </a:lnTo>
                  <a:lnTo>
                    <a:pt x="85684" y="93029"/>
                  </a:lnTo>
                  <a:lnTo>
                    <a:pt x="84907" y="91803"/>
                  </a:lnTo>
                  <a:lnTo>
                    <a:pt x="83940" y="90577"/>
                  </a:lnTo>
                  <a:lnTo>
                    <a:pt x="84907" y="88943"/>
                  </a:lnTo>
                  <a:close/>
                  <a:moveTo>
                    <a:pt x="83744" y="90852"/>
                  </a:moveTo>
                  <a:lnTo>
                    <a:pt x="84521" y="93437"/>
                  </a:lnTo>
                  <a:lnTo>
                    <a:pt x="85298" y="94663"/>
                  </a:lnTo>
                  <a:lnTo>
                    <a:pt x="85684" y="95209"/>
                  </a:lnTo>
                  <a:lnTo>
                    <a:pt x="86266" y="95755"/>
                  </a:lnTo>
                  <a:lnTo>
                    <a:pt x="85298" y="97390"/>
                  </a:lnTo>
                  <a:lnTo>
                    <a:pt x="84521" y="96164"/>
                  </a:lnTo>
                  <a:lnTo>
                    <a:pt x="83358" y="94800"/>
                  </a:lnTo>
                  <a:lnTo>
                    <a:pt x="82777" y="94254"/>
                  </a:lnTo>
                  <a:lnTo>
                    <a:pt x="82195" y="93575"/>
                  </a:lnTo>
                  <a:lnTo>
                    <a:pt x="83744" y="90852"/>
                  </a:lnTo>
                  <a:close/>
                  <a:moveTo>
                    <a:pt x="81999" y="93846"/>
                  </a:moveTo>
                  <a:lnTo>
                    <a:pt x="83554" y="96706"/>
                  </a:lnTo>
                  <a:lnTo>
                    <a:pt x="84135" y="97661"/>
                  </a:lnTo>
                  <a:lnTo>
                    <a:pt x="84717" y="98478"/>
                  </a:lnTo>
                  <a:lnTo>
                    <a:pt x="84135" y="99975"/>
                  </a:lnTo>
                  <a:lnTo>
                    <a:pt x="83358" y="98886"/>
                  </a:lnTo>
                  <a:lnTo>
                    <a:pt x="82777" y="97798"/>
                  </a:lnTo>
                  <a:lnTo>
                    <a:pt x="81999" y="96706"/>
                  </a:lnTo>
                  <a:lnTo>
                    <a:pt x="81032" y="95755"/>
                  </a:lnTo>
                  <a:lnTo>
                    <a:pt x="81228" y="95347"/>
                  </a:lnTo>
                  <a:lnTo>
                    <a:pt x="81999" y="93846"/>
                  </a:lnTo>
                  <a:close/>
                  <a:moveTo>
                    <a:pt x="80451" y="96435"/>
                  </a:moveTo>
                  <a:lnTo>
                    <a:pt x="80646" y="96843"/>
                  </a:lnTo>
                  <a:lnTo>
                    <a:pt x="81999" y="99157"/>
                  </a:lnTo>
                  <a:lnTo>
                    <a:pt x="82581" y="100112"/>
                  </a:lnTo>
                  <a:lnTo>
                    <a:pt x="82972" y="100658"/>
                  </a:lnTo>
                  <a:lnTo>
                    <a:pt x="83358" y="101200"/>
                  </a:lnTo>
                  <a:lnTo>
                    <a:pt x="82581" y="102835"/>
                  </a:lnTo>
                  <a:lnTo>
                    <a:pt x="82195" y="102426"/>
                  </a:lnTo>
                  <a:lnTo>
                    <a:pt x="81809" y="102018"/>
                  </a:lnTo>
                  <a:lnTo>
                    <a:pt x="81418" y="101609"/>
                  </a:lnTo>
                  <a:lnTo>
                    <a:pt x="80836" y="100792"/>
                  </a:lnTo>
                  <a:lnTo>
                    <a:pt x="80255" y="99704"/>
                  </a:lnTo>
                  <a:lnTo>
                    <a:pt x="79673" y="99157"/>
                  </a:lnTo>
                  <a:lnTo>
                    <a:pt x="79092" y="98749"/>
                  </a:lnTo>
                  <a:lnTo>
                    <a:pt x="80451" y="96435"/>
                  </a:lnTo>
                  <a:close/>
                  <a:moveTo>
                    <a:pt x="78902" y="99157"/>
                  </a:moveTo>
                  <a:lnTo>
                    <a:pt x="79673" y="100521"/>
                  </a:lnTo>
                  <a:lnTo>
                    <a:pt x="80451" y="101884"/>
                  </a:lnTo>
                  <a:lnTo>
                    <a:pt x="81228" y="102701"/>
                  </a:lnTo>
                  <a:lnTo>
                    <a:pt x="81614" y="103243"/>
                  </a:lnTo>
                  <a:lnTo>
                    <a:pt x="82391" y="103381"/>
                  </a:lnTo>
                  <a:lnTo>
                    <a:pt x="81228" y="105695"/>
                  </a:lnTo>
                  <a:lnTo>
                    <a:pt x="80836" y="105286"/>
                  </a:lnTo>
                  <a:lnTo>
                    <a:pt x="79673" y="103243"/>
                  </a:lnTo>
                  <a:lnTo>
                    <a:pt x="78902" y="102018"/>
                  </a:lnTo>
                  <a:lnTo>
                    <a:pt x="78320" y="101475"/>
                  </a:lnTo>
                  <a:lnTo>
                    <a:pt x="77739" y="101067"/>
                  </a:lnTo>
                  <a:lnTo>
                    <a:pt x="78902" y="99157"/>
                  </a:lnTo>
                  <a:close/>
                  <a:moveTo>
                    <a:pt x="77543" y="101338"/>
                  </a:moveTo>
                  <a:lnTo>
                    <a:pt x="78124" y="102018"/>
                  </a:lnTo>
                  <a:lnTo>
                    <a:pt x="78510" y="102835"/>
                  </a:lnTo>
                  <a:lnTo>
                    <a:pt x="79092" y="104198"/>
                  </a:lnTo>
                  <a:lnTo>
                    <a:pt x="79673" y="105424"/>
                  </a:lnTo>
                  <a:lnTo>
                    <a:pt x="80065" y="105970"/>
                  </a:lnTo>
                  <a:lnTo>
                    <a:pt x="80646" y="106512"/>
                  </a:lnTo>
                  <a:lnTo>
                    <a:pt x="79673" y="108146"/>
                  </a:lnTo>
                  <a:lnTo>
                    <a:pt x="78706" y="106787"/>
                  </a:lnTo>
                  <a:lnTo>
                    <a:pt x="78124" y="105561"/>
                  </a:lnTo>
                  <a:lnTo>
                    <a:pt x="77543" y="104198"/>
                  </a:lnTo>
                  <a:lnTo>
                    <a:pt x="76766" y="102972"/>
                  </a:lnTo>
                  <a:lnTo>
                    <a:pt x="76576" y="102972"/>
                  </a:lnTo>
                  <a:lnTo>
                    <a:pt x="77543" y="101338"/>
                  </a:lnTo>
                  <a:close/>
                  <a:moveTo>
                    <a:pt x="76380" y="103243"/>
                  </a:moveTo>
                  <a:lnTo>
                    <a:pt x="76766" y="104744"/>
                  </a:lnTo>
                  <a:lnTo>
                    <a:pt x="77157" y="106241"/>
                  </a:lnTo>
                  <a:lnTo>
                    <a:pt x="77543" y="106921"/>
                  </a:lnTo>
                  <a:lnTo>
                    <a:pt x="77929" y="107604"/>
                  </a:lnTo>
                  <a:lnTo>
                    <a:pt x="78320" y="108284"/>
                  </a:lnTo>
                  <a:lnTo>
                    <a:pt x="79092" y="108830"/>
                  </a:lnTo>
                  <a:lnTo>
                    <a:pt x="78320" y="110189"/>
                  </a:lnTo>
                  <a:lnTo>
                    <a:pt x="76961" y="108555"/>
                  </a:lnTo>
                  <a:lnTo>
                    <a:pt x="75994" y="107196"/>
                  </a:lnTo>
                  <a:lnTo>
                    <a:pt x="74831" y="105970"/>
                  </a:lnTo>
                  <a:lnTo>
                    <a:pt x="76380" y="103243"/>
                  </a:lnTo>
                  <a:close/>
                  <a:moveTo>
                    <a:pt x="1554" y="94663"/>
                  </a:moveTo>
                  <a:lnTo>
                    <a:pt x="2331" y="95347"/>
                  </a:lnTo>
                  <a:lnTo>
                    <a:pt x="3299" y="95889"/>
                  </a:lnTo>
                  <a:lnTo>
                    <a:pt x="4266" y="96435"/>
                  </a:lnTo>
                  <a:lnTo>
                    <a:pt x="5625" y="96843"/>
                  </a:lnTo>
                  <a:lnTo>
                    <a:pt x="7951" y="97661"/>
                  </a:lnTo>
                  <a:lnTo>
                    <a:pt x="10277" y="98207"/>
                  </a:lnTo>
                  <a:lnTo>
                    <a:pt x="19973" y="100929"/>
                  </a:lnTo>
                  <a:lnTo>
                    <a:pt x="24815" y="102293"/>
                  </a:lnTo>
                  <a:lnTo>
                    <a:pt x="29663" y="103518"/>
                  </a:lnTo>
                  <a:lnTo>
                    <a:pt x="39934" y="106241"/>
                  </a:lnTo>
                  <a:lnTo>
                    <a:pt x="50212" y="109101"/>
                  </a:lnTo>
                  <a:lnTo>
                    <a:pt x="54864" y="110598"/>
                  </a:lnTo>
                  <a:lnTo>
                    <a:pt x="54864" y="110598"/>
                  </a:lnTo>
                  <a:lnTo>
                    <a:pt x="41875" y="107329"/>
                  </a:lnTo>
                  <a:lnTo>
                    <a:pt x="31407" y="104744"/>
                  </a:lnTo>
                  <a:lnTo>
                    <a:pt x="26174" y="103381"/>
                  </a:lnTo>
                  <a:lnTo>
                    <a:pt x="20940" y="102018"/>
                  </a:lnTo>
                  <a:lnTo>
                    <a:pt x="20358" y="101884"/>
                  </a:lnTo>
                  <a:lnTo>
                    <a:pt x="16674" y="100792"/>
                  </a:lnTo>
                  <a:lnTo>
                    <a:pt x="12799" y="99566"/>
                  </a:lnTo>
                  <a:lnTo>
                    <a:pt x="9114" y="98207"/>
                  </a:lnTo>
                  <a:lnTo>
                    <a:pt x="5239" y="96981"/>
                  </a:lnTo>
                  <a:lnTo>
                    <a:pt x="1750" y="95480"/>
                  </a:lnTo>
                  <a:lnTo>
                    <a:pt x="1358" y="94800"/>
                  </a:lnTo>
                  <a:lnTo>
                    <a:pt x="1554" y="94663"/>
                  </a:lnTo>
                  <a:close/>
                  <a:moveTo>
                    <a:pt x="22684" y="58845"/>
                  </a:moveTo>
                  <a:lnTo>
                    <a:pt x="23266" y="59387"/>
                  </a:lnTo>
                  <a:lnTo>
                    <a:pt x="25978" y="60204"/>
                  </a:lnTo>
                  <a:lnTo>
                    <a:pt x="37027" y="63473"/>
                  </a:lnTo>
                  <a:lnTo>
                    <a:pt x="45364" y="65924"/>
                  </a:lnTo>
                  <a:lnTo>
                    <a:pt x="53891" y="68376"/>
                  </a:lnTo>
                  <a:lnTo>
                    <a:pt x="58353" y="69876"/>
                  </a:lnTo>
                  <a:lnTo>
                    <a:pt x="62809" y="71236"/>
                  </a:lnTo>
                  <a:lnTo>
                    <a:pt x="71728" y="74233"/>
                  </a:lnTo>
                  <a:lnTo>
                    <a:pt x="75994" y="75459"/>
                  </a:lnTo>
                  <a:lnTo>
                    <a:pt x="80255" y="76547"/>
                  </a:lnTo>
                  <a:lnTo>
                    <a:pt x="84521" y="77773"/>
                  </a:lnTo>
                  <a:lnTo>
                    <a:pt x="86651" y="78457"/>
                  </a:lnTo>
                  <a:lnTo>
                    <a:pt x="88592" y="79136"/>
                  </a:lnTo>
                  <a:lnTo>
                    <a:pt x="85103" y="85128"/>
                  </a:lnTo>
                  <a:lnTo>
                    <a:pt x="83358" y="87988"/>
                  </a:lnTo>
                  <a:lnTo>
                    <a:pt x="81614" y="91123"/>
                  </a:lnTo>
                  <a:lnTo>
                    <a:pt x="78320" y="97252"/>
                  </a:lnTo>
                  <a:lnTo>
                    <a:pt x="74635" y="103518"/>
                  </a:lnTo>
                  <a:lnTo>
                    <a:pt x="73277" y="105970"/>
                  </a:lnTo>
                  <a:lnTo>
                    <a:pt x="71923" y="108555"/>
                  </a:lnTo>
                  <a:lnTo>
                    <a:pt x="71146" y="109781"/>
                  </a:lnTo>
                  <a:lnTo>
                    <a:pt x="70179" y="110873"/>
                  </a:lnTo>
                  <a:lnTo>
                    <a:pt x="69206" y="112099"/>
                  </a:lnTo>
                  <a:lnTo>
                    <a:pt x="68043" y="113049"/>
                  </a:lnTo>
                  <a:lnTo>
                    <a:pt x="64554" y="112370"/>
                  </a:lnTo>
                  <a:lnTo>
                    <a:pt x="61260" y="111282"/>
                  </a:lnTo>
                  <a:lnTo>
                    <a:pt x="54668" y="109239"/>
                  </a:lnTo>
                  <a:lnTo>
                    <a:pt x="45168" y="106512"/>
                  </a:lnTo>
                  <a:lnTo>
                    <a:pt x="35674" y="103927"/>
                  </a:lnTo>
                  <a:lnTo>
                    <a:pt x="16288" y="98749"/>
                  </a:lnTo>
                  <a:lnTo>
                    <a:pt x="12603" y="97798"/>
                  </a:lnTo>
                  <a:lnTo>
                    <a:pt x="8924" y="96843"/>
                  </a:lnTo>
                  <a:lnTo>
                    <a:pt x="5429" y="95618"/>
                  </a:lnTo>
                  <a:lnTo>
                    <a:pt x="3684" y="94938"/>
                  </a:lnTo>
                  <a:lnTo>
                    <a:pt x="2136" y="94121"/>
                  </a:lnTo>
                  <a:lnTo>
                    <a:pt x="2136" y="93983"/>
                  </a:lnTo>
                  <a:lnTo>
                    <a:pt x="2136" y="93846"/>
                  </a:lnTo>
                  <a:lnTo>
                    <a:pt x="2331" y="93575"/>
                  </a:lnTo>
                  <a:lnTo>
                    <a:pt x="2331" y="93304"/>
                  </a:lnTo>
                  <a:lnTo>
                    <a:pt x="2717" y="92620"/>
                  </a:lnTo>
                  <a:lnTo>
                    <a:pt x="4076" y="89626"/>
                  </a:lnTo>
                  <a:lnTo>
                    <a:pt x="9114" y="80633"/>
                  </a:lnTo>
                  <a:lnTo>
                    <a:pt x="15320" y="69739"/>
                  </a:lnTo>
                  <a:lnTo>
                    <a:pt x="21907" y="58978"/>
                  </a:lnTo>
                  <a:lnTo>
                    <a:pt x="22299" y="58978"/>
                  </a:lnTo>
                  <a:lnTo>
                    <a:pt x="22489" y="58845"/>
                  </a:lnTo>
                  <a:close/>
                  <a:moveTo>
                    <a:pt x="74635" y="106378"/>
                  </a:moveTo>
                  <a:lnTo>
                    <a:pt x="75994" y="108555"/>
                  </a:lnTo>
                  <a:lnTo>
                    <a:pt x="76766" y="109781"/>
                  </a:lnTo>
                  <a:lnTo>
                    <a:pt x="77739" y="111006"/>
                  </a:lnTo>
                  <a:lnTo>
                    <a:pt x="76380" y="112916"/>
                  </a:lnTo>
                  <a:lnTo>
                    <a:pt x="76184" y="113049"/>
                  </a:lnTo>
                  <a:lnTo>
                    <a:pt x="75798" y="112099"/>
                  </a:lnTo>
                  <a:lnTo>
                    <a:pt x="75413" y="111282"/>
                  </a:lnTo>
                  <a:lnTo>
                    <a:pt x="74635" y="109647"/>
                  </a:lnTo>
                  <a:lnTo>
                    <a:pt x="73668" y="108013"/>
                  </a:lnTo>
                  <a:lnTo>
                    <a:pt x="74440" y="106787"/>
                  </a:lnTo>
                  <a:lnTo>
                    <a:pt x="74635" y="106378"/>
                  </a:lnTo>
                  <a:close/>
                  <a:moveTo>
                    <a:pt x="71342" y="111690"/>
                  </a:moveTo>
                  <a:lnTo>
                    <a:pt x="71532" y="112370"/>
                  </a:lnTo>
                  <a:lnTo>
                    <a:pt x="71923" y="112916"/>
                  </a:lnTo>
                  <a:lnTo>
                    <a:pt x="72695" y="114275"/>
                  </a:lnTo>
                  <a:lnTo>
                    <a:pt x="72695" y="114275"/>
                  </a:lnTo>
                  <a:lnTo>
                    <a:pt x="69206" y="113596"/>
                  </a:lnTo>
                  <a:lnTo>
                    <a:pt x="70369" y="112641"/>
                  </a:lnTo>
                  <a:lnTo>
                    <a:pt x="71342" y="111690"/>
                  </a:lnTo>
                  <a:close/>
                  <a:moveTo>
                    <a:pt x="73277" y="108830"/>
                  </a:moveTo>
                  <a:lnTo>
                    <a:pt x="74054" y="111006"/>
                  </a:lnTo>
                  <a:lnTo>
                    <a:pt x="74635" y="112507"/>
                  </a:lnTo>
                  <a:lnTo>
                    <a:pt x="75021" y="113325"/>
                  </a:lnTo>
                  <a:lnTo>
                    <a:pt x="75603" y="113867"/>
                  </a:lnTo>
                  <a:lnTo>
                    <a:pt x="75021" y="114684"/>
                  </a:lnTo>
                  <a:lnTo>
                    <a:pt x="74831" y="114684"/>
                  </a:lnTo>
                  <a:lnTo>
                    <a:pt x="74831" y="114275"/>
                  </a:lnTo>
                  <a:lnTo>
                    <a:pt x="74635" y="114142"/>
                  </a:lnTo>
                  <a:lnTo>
                    <a:pt x="74440" y="114142"/>
                  </a:lnTo>
                  <a:lnTo>
                    <a:pt x="74250" y="114275"/>
                  </a:lnTo>
                  <a:lnTo>
                    <a:pt x="72891" y="112370"/>
                  </a:lnTo>
                  <a:lnTo>
                    <a:pt x="72505" y="111553"/>
                  </a:lnTo>
                  <a:lnTo>
                    <a:pt x="72114" y="110598"/>
                  </a:lnTo>
                  <a:lnTo>
                    <a:pt x="73277" y="108830"/>
                  </a:lnTo>
                  <a:close/>
                  <a:moveTo>
                    <a:pt x="113793" y="76005"/>
                  </a:moveTo>
                  <a:lnTo>
                    <a:pt x="111467" y="79683"/>
                  </a:lnTo>
                  <a:lnTo>
                    <a:pt x="109526" y="83360"/>
                  </a:lnTo>
                  <a:lnTo>
                    <a:pt x="107592" y="87171"/>
                  </a:lnTo>
                  <a:lnTo>
                    <a:pt x="105456" y="90986"/>
                  </a:lnTo>
                  <a:lnTo>
                    <a:pt x="102934" y="94938"/>
                  </a:lnTo>
                  <a:lnTo>
                    <a:pt x="100418" y="98749"/>
                  </a:lnTo>
                  <a:lnTo>
                    <a:pt x="97700" y="102701"/>
                  </a:lnTo>
                  <a:lnTo>
                    <a:pt x="95184" y="106512"/>
                  </a:lnTo>
                  <a:lnTo>
                    <a:pt x="93825" y="108555"/>
                  </a:lnTo>
                  <a:lnTo>
                    <a:pt x="92662" y="110735"/>
                  </a:lnTo>
                  <a:lnTo>
                    <a:pt x="91499" y="112778"/>
                  </a:lnTo>
                  <a:lnTo>
                    <a:pt x="89951" y="114821"/>
                  </a:lnTo>
                  <a:lnTo>
                    <a:pt x="90532" y="113867"/>
                  </a:lnTo>
                  <a:lnTo>
                    <a:pt x="96537" y="104060"/>
                  </a:lnTo>
                  <a:lnTo>
                    <a:pt x="102548" y="94392"/>
                  </a:lnTo>
                  <a:lnTo>
                    <a:pt x="105070" y="89760"/>
                  </a:lnTo>
                  <a:lnTo>
                    <a:pt x="107396" y="85128"/>
                  </a:lnTo>
                  <a:lnTo>
                    <a:pt x="108755" y="82676"/>
                  </a:lnTo>
                  <a:lnTo>
                    <a:pt x="110304" y="80500"/>
                  </a:lnTo>
                  <a:lnTo>
                    <a:pt x="113793" y="76005"/>
                  </a:lnTo>
                  <a:close/>
                  <a:moveTo>
                    <a:pt x="31603" y="105424"/>
                  </a:moveTo>
                  <a:lnTo>
                    <a:pt x="37608" y="106921"/>
                  </a:lnTo>
                  <a:lnTo>
                    <a:pt x="48657" y="109510"/>
                  </a:lnTo>
                  <a:lnTo>
                    <a:pt x="59712" y="112232"/>
                  </a:lnTo>
                  <a:lnTo>
                    <a:pt x="64168" y="113325"/>
                  </a:lnTo>
                  <a:lnTo>
                    <a:pt x="67076" y="114004"/>
                  </a:lnTo>
                  <a:lnTo>
                    <a:pt x="66880" y="114142"/>
                  </a:lnTo>
                  <a:lnTo>
                    <a:pt x="66494" y="114684"/>
                  </a:lnTo>
                  <a:lnTo>
                    <a:pt x="66298" y="115092"/>
                  </a:lnTo>
                  <a:lnTo>
                    <a:pt x="63972" y="114413"/>
                  </a:lnTo>
                  <a:lnTo>
                    <a:pt x="53701" y="111415"/>
                  </a:lnTo>
                  <a:lnTo>
                    <a:pt x="43233" y="108692"/>
                  </a:lnTo>
                  <a:lnTo>
                    <a:pt x="37418" y="107058"/>
                  </a:lnTo>
                  <a:lnTo>
                    <a:pt x="31603" y="105424"/>
                  </a:lnTo>
                  <a:close/>
                  <a:moveTo>
                    <a:pt x="70950" y="114550"/>
                  </a:moveTo>
                  <a:lnTo>
                    <a:pt x="73472" y="115092"/>
                  </a:lnTo>
                  <a:lnTo>
                    <a:pt x="72114" y="114959"/>
                  </a:lnTo>
                  <a:lnTo>
                    <a:pt x="70950" y="114550"/>
                  </a:lnTo>
                  <a:close/>
                  <a:moveTo>
                    <a:pt x="2136" y="96706"/>
                  </a:moveTo>
                  <a:lnTo>
                    <a:pt x="4266" y="97661"/>
                  </a:lnTo>
                  <a:lnTo>
                    <a:pt x="6592" y="98615"/>
                  </a:lnTo>
                  <a:lnTo>
                    <a:pt x="8924" y="99432"/>
                  </a:lnTo>
                  <a:lnTo>
                    <a:pt x="11440" y="100112"/>
                  </a:lnTo>
                  <a:lnTo>
                    <a:pt x="16288" y="101475"/>
                  </a:lnTo>
                  <a:lnTo>
                    <a:pt x="21326" y="102835"/>
                  </a:lnTo>
                  <a:lnTo>
                    <a:pt x="32766" y="106378"/>
                  </a:lnTo>
                  <a:lnTo>
                    <a:pt x="38581" y="108146"/>
                  </a:lnTo>
                  <a:lnTo>
                    <a:pt x="44396" y="109781"/>
                  </a:lnTo>
                  <a:lnTo>
                    <a:pt x="55445" y="112778"/>
                  </a:lnTo>
                  <a:lnTo>
                    <a:pt x="66298" y="115910"/>
                  </a:lnTo>
                  <a:lnTo>
                    <a:pt x="66298" y="116318"/>
                  </a:lnTo>
                  <a:lnTo>
                    <a:pt x="65527" y="116185"/>
                  </a:lnTo>
                  <a:lnTo>
                    <a:pt x="61260" y="114821"/>
                  </a:lnTo>
                  <a:lnTo>
                    <a:pt x="56804" y="113596"/>
                  </a:lnTo>
                  <a:lnTo>
                    <a:pt x="47885" y="111144"/>
                  </a:lnTo>
                  <a:lnTo>
                    <a:pt x="42260" y="109510"/>
                  </a:lnTo>
                  <a:lnTo>
                    <a:pt x="36641" y="107875"/>
                  </a:lnTo>
                  <a:lnTo>
                    <a:pt x="25396" y="104336"/>
                  </a:lnTo>
                  <a:lnTo>
                    <a:pt x="14157" y="100929"/>
                  </a:lnTo>
                  <a:lnTo>
                    <a:pt x="8532" y="99432"/>
                  </a:lnTo>
                  <a:lnTo>
                    <a:pt x="2913" y="97932"/>
                  </a:lnTo>
                  <a:lnTo>
                    <a:pt x="2913" y="97798"/>
                  </a:lnTo>
                  <a:lnTo>
                    <a:pt x="2717" y="97661"/>
                  </a:lnTo>
                  <a:lnTo>
                    <a:pt x="2136" y="96706"/>
                  </a:lnTo>
                  <a:close/>
                  <a:moveTo>
                    <a:pt x="68239" y="114684"/>
                  </a:moveTo>
                  <a:lnTo>
                    <a:pt x="68624" y="114959"/>
                  </a:lnTo>
                  <a:lnTo>
                    <a:pt x="69206" y="115230"/>
                  </a:lnTo>
                  <a:lnTo>
                    <a:pt x="70565" y="115639"/>
                  </a:lnTo>
                  <a:lnTo>
                    <a:pt x="72114" y="116047"/>
                  </a:lnTo>
                  <a:lnTo>
                    <a:pt x="73668" y="116318"/>
                  </a:lnTo>
                  <a:lnTo>
                    <a:pt x="73277" y="116864"/>
                  </a:lnTo>
                  <a:lnTo>
                    <a:pt x="70565" y="116318"/>
                  </a:lnTo>
                  <a:lnTo>
                    <a:pt x="67853" y="115501"/>
                  </a:lnTo>
                  <a:lnTo>
                    <a:pt x="67853" y="114684"/>
                  </a:lnTo>
                  <a:close/>
                  <a:moveTo>
                    <a:pt x="75217" y="116318"/>
                  </a:moveTo>
                  <a:lnTo>
                    <a:pt x="75413" y="116593"/>
                  </a:lnTo>
                  <a:lnTo>
                    <a:pt x="75798" y="116727"/>
                  </a:lnTo>
                  <a:lnTo>
                    <a:pt x="77157" y="116864"/>
                  </a:lnTo>
                  <a:lnTo>
                    <a:pt x="78510" y="117002"/>
                  </a:lnTo>
                  <a:lnTo>
                    <a:pt x="81032" y="117410"/>
                  </a:lnTo>
                  <a:lnTo>
                    <a:pt x="79483" y="117544"/>
                  </a:lnTo>
                  <a:lnTo>
                    <a:pt x="77739" y="117410"/>
                  </a:lnTo>
                  <a:lnTo>
                    <a:pt x="76184" y="117273"/>
                  </a:lnTo>
                  <a:lnTo>
                    <a:pt x="74440" y="117135"/>
                  </a:lnTo>
                  <a:lnTo>
                    <a:pt x="74635" y="116318"/>
                  </a:lnTo>
                  <a:close/>
                  <a:moveTo>
                    <a:pt x="67657" y="116318"/>
                  </a:moveTo>
                  <a:lnTo>
                    <a:pt x="68239" y="116456"/>
                  </a:lnTo>
                  <a:lnTo>
                    <a:pt x="70760" y="117135"/>
                  </a:lnTo>
                  <a:lnTo>
                    <a:pt x="73277" y="117681"/>
                  </a:lnTo>
                  <a:lnTo>
                    <a:pt x="73472" y="118499"/>
                  </a:lnTo>
                  <a:lnTo>
                    <a:pt x="70565" y="117681"/>
                  </a:lnTo>
                  <a:lnTo>
                    <a:pt x="67657" y="116864"/>
                  </a:lnTo>
                  <a:lnTo>
                    <a:pt x="67657" y="116318"/>
                  </a:lnTo>
                  <a:close/>
                  <a:moveTo>
                    <a:pt x="86847" y="117273"/>
                  </a:moveTo>
                  <a:lnTo>
                    <a:pt x="85880" y="117819"/>
                  </a:lnTo>
                  <a:lnTo>
                    <a:pt x="84717" y="118361"/>
                  </a:lnTo>
                  <a:lnTo>
                    <a:pt x="83554" y="118770"/>
                  </a:lnTo>
                  <a:lnTo>
                    <a:pt x="82391" y="119045"/>
                  </a:lnTo>
                  <a:lnTo>
                    <a:pt x="81032" y="119178"/>
                  </a:lnTo>
                  <a:lnTo>
                    <a:pt x="79869" y="119178"/>
                  </a:lnTo>
                  <a:lnTo>
                    <a:pt x="77157" y="119045"/>
                  </a:lnTo>
                  <a:lnTo>
                    <a:pt x="74635" y="118636"/>
                  </a:lnTo>
                  <a:lnTo>
                    <a:pt x="74831" y="118499"/>
                  </a:lnTo>
                  <a:lnTo>
                    <a:pt x="74635" y="118228"/>
                  </a:lnTo>
                  <a:lnTo>
                    <a:pt x="74635" y="117953"/>
                  </a:lnTo>
                  <a:lnTo>
                    <a:pt x="77739" y="118228"/>
                  </a:lnTo>
                  <a:lnTo>
                    <a:pt x="82195" y="118228"/>
                  </a:lnTo>
                  <a:lnTo>
                    <a:pt x="83744" y="117953"/>
                  </a:lnTo>
                  <a:lnTo>
                    <a:pt x="85298" y="117681"/>
                  </a:lnTo>
                  <a:lnTo>
                    <a:pt x="86847" y="117273"/>
                  </a:lnTo>
                  <a:close/>
                  <a:moveTo>
                    <a:pt x="56223" y="4"/>
                  </a:moveTo>
                  <a:lnTo>
                    <a:pt x="56027" y="141"/>
                  </a:lnTo>
                  <a:lnTo>
                    <a:pt x="54864" y="3135"/>
                  </a:lnTo>
                  <a:lnTo>
                    <a:pt x="53701" y="5995"/>
                  </a:lnTo>
                  <a:lnTo>
                    <a:pt x="52146" y="8855"/>
                  </a:lnTo>
                  <a:lnTo>
                    <a:pt x="50597" y="11582"/>
                  </a:lnTo>
                  <a:lnTo>
                    <a:pt x="47304" y="17164"/>
                  </a:lnTo>
                  <a:lnTo>
                    <a:pt x="43619" y="22614"/>
                  </a:lnTo>
                  <a:lnTo>
                    <a:pt x="36837" y="33374"/>
                  </a:lnTo>
                  <a:lnTo>
                    <a:pt x="33538" y="38686"/>
                  </a:lnTo>
                  <a:lnTo>
                    <a:pt x="29858" y="43998"/>
                  </a:lnTo>
                  <a:lnTo>
                    <a:pt x="27141" y="47809"/>
                  </a:lnTo>
                  <a:lnTo>
                    <a:pt x="24625" y="51761"/>
                  </a:lnTo>
                  <a:lnTo>
                    <a:pt x="19973" y="59795"/>
                  </a:lnTo>
                  <a:lnTo>
                    <a:pt x="12994" y="71102"/>
                  </a:lnTo>
                  <a:lnTo>
                    <a:pt x="6206" y="82676"/>
                  </a:lnTo>
                  <a:lnTo>
                    <a:pt x="3880" y="86900"/>
                  </a:lnTo>
                  <a:lnTo>
                    <a:pt x="1554" y="91123"/>
                  </a:lnTo>
                  <a:lnTo>
                    <a:pt x="973" y="92349"/>
                  </a:lnTo>
                  <a:lnTo>
                    <a:pt x="587" y="93166"/>
                  </a:lnTo>
                  <a:lnTo>
                    <a:pt x="391" y="93846"/>
                  </a:lnTo>
                  <a:lnTo>
                    <a:pt x="195" y="93983"/>
                  </a:lnTo>
                  <a:lnTo>
                    <a:pt x="5" y="94254"/>
                  </a:lnTo>
                  <a:lnTo>
                    <a:pt x="587" y="95209"/>
                  </a:lnTo>
                  <a:lnTo>
                    <a:pt x="777" y="96164"/>
                  </a:lnTo>
                  <a:lnTo>
                    <a:pt x="1168" y="97114"/>
                  </a:lnTo>
                  <a:lnTo>
                    <a:pt x="1750" y="98069"/>
                  </a:lnTo>
                  <a:lnTo>
                    <a:pt x="1940" y="98207"/>
                  </a:lnTo>
                  <a:lnTo>
                    <a:pt x="2331" y="98207"/>
                  </a:lnTo>
                  <a:lnTo>
                    <a:pt x="14157" y="102155"/>
                  </a:lnTo>
                  <a:lnTo>
                    <a:pt x="25978" y="105832"/>
                  </a:lnTo>
                  <a:lnTo>
                    <a:pt x="38190" y="109372"/>
                  </a:lnTo>
                  <a:lnTo>
                    <a:pt x="50212" y="112778"/>
                  </a:lnTo>
                  <a:lnTo>
                    <a:pt x="58353" y="115092"/>
                  </a:lnTo>
                  <a:lnTo>
                    <a:pt x="66494" y="117544"/>
                  </a:lnTo>
                  <a:lnTo>
                    <a:pt x="66690" y="117681"/>
                  </a:lnTo>
                  <a:lnTo>
                    <a:pt x="67076" y="117681"/>
                  </a:lnTo>
                  <a:lnTo>
                    <a:pt x="69206" y="118361"/>
                  </a:lnTo>
                  <a:lnTo>
                    <a:pt x="73087" y="119316"/>
                  </a:lnTo>
                  <a:lnTo>
                    <a:pt x="75217" y="119724"/>
                  </a:lnTo>
                  <a:lnTo>
                    <a:pt x="77157" y="119995"/>
                  </a:lnTo>
                  <a:lnTo>
                    <a:pt x="81418" y="119995"/>
                  </a:lnTo>
                  <a:lnTo>
                    <a:pt x="83358" y="119724"/>
                  </a:lnTo>
                  <a:lnTo>
                    <a:pt x="85488" y="119178"/>
                  </a:lnTo>
                  <a:lnTo>
                    <a:pt x="87233" y="118499"/>
                  </a:lnTo>
                  <a:lnTo>
                    <a:pt x="88788" y="117681"/>
                  </a:lnTo>
                  <a:lnTo>
                    <a:pt x="90141" y="116593"/>
                  </a:lnTo>
                  <a:lnTo>
                    <a:pt x="91114" y="115367"/>
                  </a:lnTo>
                  <a:lnTo>
                    <a:pt x="92081" y="114004"/>
                  </a:lnTo>
                  <a:lnTo>
                    <a:pt x="93048" y="112641"/>
                  </a:lnTo>
                  <a:lnTo>
                    <a:pt x="94603" y="110056"/>
                  </a:lnTo>
                  <a:lnTo>
                    <a:pt x="97119" y="105695"/>
                  </a:lnTo>
                  <a:lnTo>
                    <a:pt x="100026" y="101609"/>
                  </a:lnTo>
                  <a:lnTo>
                    <a:pt x="102934" y="97390"/>
                  </a:lnTo>
                  <a:lnTo>
                    <a:pt x="105652" y="93166"/>
                  </a:lnTo>
                  <a:lnTo>
                    <a:pt x="108173" y="88805"/>
                  </a:lnTo>
                  <a:lnTo>
                    <a:pt x="110499" y="84311"/>
                  </a:lnTo>
                  <a:lnTo>
                    <a:pt x="112826" y="79816"/>
                  </a:lnTo>
                  <a:lnTo>
                    <a:pt x="115537" y="75459"/>
                  </a:lnTo>
                  <a:lnTo>
                    <a:pt x="117668" y="72599"/>
                  </a:lnTo>
                  <a:lnTo>
                    <a:pt x="119994" y="69876"/>
                  </a:lnTo>
                  <a:lnTo>
                    <a:pt x="119994" y="68376"/>
                  </a:lnTo>
                  <a:lnTo>
                    <a:pt x="118059" y="70419"/>
                  </a:lnTo>
                  <a:lnTo>
                    <a:pt x="116315" y="72328"/>
                  </a:lnTo>
                  <a:lnTo>
                    <a:pt x="118059" y="69468"/>
                  </a:lnTo>
                  <a:lnTo>
                    <a:pt x="119026" y="68105"/>
                  </a:lnTo>
                  <a:lnTo>
                    <a:pt x="119994" y="66741"/>
                  </a:lnTo>
                  <a:lnTo>
                    <a:pt x="119994" y="64565"/>
                  </a:lnTo>
                  <a:lnTo>
                    <a:pt x="118831" y="65924"/>
                  </a:lnTo>
                  <a:lnTo>
                    <a:pt x="117282" y="67834"/>
                  </a:lnTo>
                  <a:lnTo>
                    <a:pt x="116119" y="69876"/>
                  </a:lnTo>
                  <a:lnTo>
                    <a:pt x="114956" y="71782"/>
                  </a:lnTo>
                  <a:lnTo>
                    <a:pt x="113597" y="73825"/>
                  </a:lnTo>
                  <a:lnTo>
                    <a:pt x="110499" y="77911"/>
                  </a:lnTo>
                  <a:lnTo>
                    <a:pt x="108945" y="79954"/>
                  </a:lnTo>
                  <a:lnTo>
                    <a:pt x="107396" y="82134"/>
                  </a:lnTo>
                  <a:lnTo>
                    <a:pt x="106233" y="84311"/>
                  </a:lnTo>
                  <a:lnTo>
                    <a:pt x="105070" y="86629"/>
                  </a:lnTo>
                  <a:lnTo>
                    <a:pt x="103907" y="88943"/>
                  </a:lnTo>
                  <a:lnTo>
                    <a:pt x="102744" y="91261"/>
                  </a:lnTo>
                  <a:lnTo>
                    <a:pt x="100026" y="95755"/>
                  </a:lnTo>
                  <a:lnTo>
                    <a:pt x="97119" y="100250"/>
                  </a:lnTo>
                  <a:lnTo>
                    <a:pt x="94211" y="104744"/>
                  </a:lnTo>
                  <a:lnTo>
                    <a:pt x="91304" y="109239"/>
                  </a:lnTo>
                  <a:lnTo>
                    <a:pt x="89559" y="112641"/>
                  </a:lnTo>
                  <a:lnTo>
                    <a:pt x="88396" y="114275"/>
                  </a:lnTo>
                  <a:lnTo>
                    <a:pt x="87814" y="114959"/>
                  </a:lnTo>
                  <a:lnTo>
                    <a:pt x="86847" y="115639"/>
                  </a:lnTo>
                  <a:lnTo>
                    <a:pt x="86266" y="116047"/>
                  </a:lnTo>
                  <a:lnTo>
                    <a:pt x="85488" y="116318"/>
                  </a:lnTo>
                  <a:lnTo>
                    <a:pt x="84907" y="116456"/>
                  </a:lnTo>
                  <a:lnTo>
                    <a:pt x="84135" y="116593"/>
                  </a:lnTo>
                  <a:lnTo>
                    <a:pt x="82581" y="116593"/>
                  </a:lnTo>
                  <a:lnTo>
                    <a:pt x="80836" y="116318"/>
                  </a:lnTo>
                  <a:lnTo>
                    <a:pt x="78510" y="115639"/>
                  </a:lnTo>
                  <a:lnTo>
                    <a:pt x="76184" y="114959"/>
                  </a:lnTo>
                  <a:lnTo>
                    <a:pt x="78706" y="111553"/>
                  </a:lnTo>
                  <a:lnTo>
                    <a:pt x="78902" y="111415"/>
                  </a:lnTo>
                  <a:lnTo>
                    <a:pt x="80065" y="109781"/>
                  </a:lnTo>
                  <a:lnTo>
                    <a:pt x="81418" y="107875"/>
                  </a:lnTo>
                  <a:lnTo>
                    <a:pt x="82581" y="105832"/>
                  </a:lnTo>
                  <a:lnTo>
                    <a:pt x="84521" y="101609"/>
                  </a:lnTo>
                  <a:lnTo>
                    <a:pt x="84907" y="101609"/>
                  </a:lnTo>
                  <a:lnTo>
                    <a:pt x="85103" y="101338"/>
                  </a:lnTo>
                  <a:lnTo>
                    <a:pt x="85103" y="101200"/>
                  </a:lnTo>
                  <a:lnTo>
                    <a:pt x="85103" y="101067"/>
                  </a:lnTo>
                  <a:lnTo>
                    <a:pt x="84907" y="100929"/>
                  </a:lnTo>
                  <a:lnTo>
                    <a:pt x="85488" y="99704"/>
                  </a:lnTo>
                  <a:lnTo>
                    <a:pt x="85684" y="99295"/>
                  </a:lnTo>
                  <a:lnTo>
                    <a:pt x="85880" y="99295"/>
                  </a:lnTo>
                  <a:lnTo>
                    <a:pt x="86266" y="99432"/>
                  </a:lnTo>
                  <a:lnTo>
                    <a:pt x="86461" y="99295"/>
                  </a:lnTo>
                  <a:lnTo>
                    <a:pt x="86651" y="99157"/>
                  </a:lnTo>
                  <a:lnTo>
                    <a:pt x="86651" y="99024"/>
                  </a:lnTo>
                  <a:lnTo>
                    <a:pt x="86070" y="98340"/>
                  </a:lnTo>
                  <a:lnTo>
                    <a:pt x="87233" y="96164"/>
                  </a:lnTo>
                  <a:lnTo>
                    <a:pt x="87624" y="96026"/>
                  </a:lnTo>
                  <a:lnTo>
                    <a:pt x="87814" y="95889"/>
                  </a:lnTo>
                  <a:lnTo>
                    <a:pt x="87814" y="95618"/>
                  </a:lnTo>
                  <a:lnTo>
                    <a:pt x="87624" y="95480"/>
                  </a:lnTo>
                  <a:lnTo>
                    <a:pt x="88396" y="93983"/>
                  </a:lnTo>
                  <a:lnTo>
                    <a:pt x="88788" y="93983"/>
                  </a:lnTo>
                  <a:lnTo>
                    <a:pt x="89173" y="93846"/>
                  </a:lnTo>
                  <a:lnTo>
                    <a:pt x="89173" y="93712"/>
                  </a:lnTo>
                  <a:lnTo>
                    <a:pt x="89173" y="93437"/>
                  </a:lnTo>
                  <a:lnTo>
                    <a:pt x="88978" y="93029"/>
                  </a:lnTo>
                  <a:lnTo>
                    <a:pt x="91304" y="88805"/>
                  </a:lnTo>
                  <a:lnTo>
                    <a:pt x="91499" y="88943"/>
                  </a:lnTo>
                  <a:lnTo>
                    <a:pt x="92081" y="88943"/>
                  </a:lnTo>
                  <a:lnTo>
                    <a:pt x="92277" y="88805"/>
                  </a:lnTo>
                  <a:lnTo>
                    <a:pt x="92277" y="88672"/>
                  </a:lnTo>
                  <a:lnTo>
                    <a:pt x="91885" y="87854"/>
                  </a:lnTo>
                  <a:lnTo>
                    <a:pt x="93048" y="86220"/>
                  </a:lnTo>
                  <a:lnTo>
                    <a:pt x="93244" y="85945"/>
                  </a:lnTo>
                  <a:lnTo>
                    <a:pt x="94407" y="84177"/>
                  </a:lnTo>
                  <a:lnTo>
                    <a:pt x="94603" y="84177"/>
                  </a:lnTo>
                  <a:lnTo>
                    <a:pt x="94988" y="84040"/>
                  </a:lnTo>
                  <a:lnTo>
                    <a:pt x="95184" y="84040"/>
                  </a:lnTo>
                  <a:lnTo>
                    <a:pt x="95184" y="83769"/>
                  </a:lnTo>
                  <a:lnTo>
                    <a:pt x="94988" y="83222"/>
                  </a:lnTo>
                  <a:lnTo>
                    <a:pt x="95956" y="81726"/>
                  </a:lnTo>
                  <a:lnTo>
                    <a:pt x="96152" y="81726"/>
                  </a:lnTo>
                  <a:lnTo>
                    <a:pt x="96347" y="81588"/>
                  </a:lnTo>
                  <a:lnTo>
                    <a:pt x="97119" y="81859"/>
                  </a:lnTo>
                  <a:lnTo>
                    <a:pt x="98092" y="81997"/>
                  </a:lnTo>
                  <a:lnTo>
                    <a:pt x="99641" y="82405"/>
                  </a:lnTo>
                  <a:lnTo>
                    <a:pt x="101189" y="82814"/>
                  </a:lnTo>
                  <a:lnTo>
                    <a:pt x="103325" y="83631"/>
                  </a:lnTo>
                  <a:lnTo>
                    <a:pt x="104293" y="84040"/>
                  </a:lnTo>
                  <a:lnTo>
                    <a:pt x="105456" y="84177"/>
                  </a:lnTo>
                  <a:lnTo>
                    <a:pt x="105652" y="84177"/>
                  </a:lnTo>
                  <a:lnTo>
                    <a:pt x="105847" y="84040"/>
                  </a:lnTo>
                  <a:lnTo>
                    <a:pt x="106037" y="83769"/>
                  </a:lnTo>
                  <a:lnTo>
                    <a:pt x="106037" y="83631"/>
                  </a:lnTo>
                  <a:lnTo>
                    <a:pt x="105847" y="83222"/>
                  </a:lnTo>
                  <a:lnTo>
                    <a:pt x="105266" y="82951"/>
                  </a:lnTo>
                  <a:lnTo>
                    <a:pt x="104103" y="82405"/>
                  </a:lnTo>
                  <a:lnTo>
                    <a:pt x="101771" y="81726"/>
                  </a:lnTo>
                  <a:lnTo>
                    <a:pt x="99255" y="81042"/>
                  </a:lnTo>
                  <a:lnTo>
                    <a:pt x="97700" y="80771"/>
                  </a:lnTo>
                  <a:lnTo>
                    <a:pt x="97119" y="80771"/>
                  </a:lnTo>
                  <a:lnTo>
                    <a:pt x="96537" y="80908"/>
                  </a:lnTo>
                  <a:lnTo>
                    <a:pt x="97700" y="79136"/>
                  </a:lnTo>
                  <a:lnTo>
                    <a:pt x="98282" y="79136"/>
                  </a:lnTo>
                  <a:lnTo>
                    <a:pt x="98478" y="78865"/>
                  </a:lnTo>
                  <a:lnTo>
                    <a:pt x="98673" y="78728"/>
                  </a:lnTo>
                  <a:lnTo>
                    <a:pt x="98478" y="78457"/>
                  </a:lnTo>
                  <a:lnTo>
                    <a:pt x="98282" y="78319"/>
                  </a:lnTo>
                  <a:lnTo>
                    <a:pt x="99641" y="76276"/>
                  </a:lnTo>
                  <a:lnTo>
                    <a:pt x="100418" y="75051"/>
                  </a:lnTo>
                  <a:lnTo>
                    <a:pt x="100608" y="74913"/>
                  </a:lnTo>
                  <a:lnTo>
                    <a:pt x="100804" y="74642"/>
                  </a:lnTo>
                  <a:lnTo>
                    <a:pt x="103521" y="70556"/>
                  </a:lnTo>
                  <a:lnTo>
                    <a:pt x="103907" y="70556"/>
                  </a:lnTo>
                  <a:lnTo>
                    <a:pt x="104103" y="70285"/>
                  </a:lnTo>
                  <a:lnTo>
                    <a:pt x="103907" y="69876"/>
                  </a:lnTo>
                  <a:lnTo>
                    <a:pt x="105847" y="67016"/>
                  </a:lnTo>
                  <a:lnTo>
                    <a:pt x="106037" y="66879"/>
                  </a:lnTo>
                  <a:lnTo>
                    <a:pt x="106037" y="66741"/>
                  </a:lnTo>
                  <a:lnTo>
                    <a:pt x="112434" y="57073"/>
                  </a:lnTo>
                  <a:lnTo>
                    <a:pt x="113407" y="57619"/>
                  </a:lnTo>
                  <a:lnTo>
                    <a:pt x="114374" y="57890"/>
                  </a:lnTo>
                  <a:lnTo>
                    <a:pt x="116505" y="58436"/>
                  </a:lnTo>
                  <a:lnTo>
                    <a:pt x="119994" y="59524"/>
                  </a:lnTo>
                  <a:lnTo>
                    <a:pt x="119994" y="58436"/>
                  </a:lnTo>
                  <a:lnTo>
                    <a:pt x="118831" y="58161"/>
                  </a:lnTo>
                  <a:lnTo>
                    <a:pt x="115733" y="57210"/>
                  </a:lnTo>
                  <a:lnTo>
                    <a:pt x="114179" y="56935"/>
                  </a:lnTo>
                  <a:lnTo>
                    <a:pt x="112630" y="56802"/>
                  </a:lnTo>
                  <a:lnTo>
                    <a:pt x="113016" y="56118"/>
                  </a:lnTo>
                  <a:lnTo>
                    <a:pt x="114374" y="53666"/>
                  </a:lnTo>
                  <a:lnTo>
                    <a:pt x="115537" y="51215"/>
                  </a:lnTo>
                  <a:lnTo>
                    <a:pt x="116700" y="48901"/>
                  </a:lnTo>
                  <a:lnTo>
                    <a:pt x="118059" y="46449"/>
                  </a:lnTo>
                  <a:lnTo>
                    <a:pt x="119026" y="45086"/>
                  </a:lnTo>
                  <a:lnTo>
                    <a:pt x="119994" y="43860"/>
                  </a:lnTo>
                  <a:lnTo>
                    <a:pt x="119994" y="41955"/>
                  </a:lnTo>
                  <a:lnTo>
                    <a:pt x="119608" y="42363"/>
                  </a:lnTo>
                  <a:lnTo>
                    <a:pt x="117478" y="39637"/>
                  </a:lnTo>
                  <a:lnTo>
                    <a:pt x="116700" y="38277"/>
                  </a:lnTo>
                  <a:lnTo>
                    <a:pt x="115923" y="36777"/>
                  </a:lnTo>
                  <a:lnTo>
                    <a:pt x="115923" y="36643"/>
                  </a:lnTo>
                  <a:lnTo>
                    <a:pt x="115733" y="36777"/>
                  </a:lnTo>
                  <a:lnTo>
                    <a:pt x="115733" y="37594"/>
                  </a:lnTo>
                  <a:lnTo>
                    <a:pt x="115923" y="38549"/>
                  </a:lnTo>
                  <a:lnTo>
                    <a:pt x="116700" y="40183"/>
                  </a:lnTo>
                  <a:lnTo>
                    <a:pt x="117668" y="41817"/>
                  </a:lnTo>
                  <a:lnTo>
                    <a:pt x="118831" y="43314"/>
                  </a:lnTo>
                  <a:lnTo>
                    <a:pt x="117863" y="44677"/>
                  </a:lnTo>
                  <a:lnTo>
                    <a:pt x="117086" y="43998"/>
                  </a:lnTo>
                  <a:lnTo>
                    <a:pt x="116700" y="43314"/>
                  </a:lnTo>
                  <a:lnTo>
                    <a:pt x="115733" y="41955"/>
                  </a:lnTo>
                  <a:lnTo>
                    <a:pt x="115152" y="41271"/>
                  </a:lnTo>
                  <a:lnTo>
                    <a:pt x="114374" y="40729"/>
                  </a:lnTo>
                  <a:lnTo>
                    <a:pt x="114179" y="40729"/>
                  </a:lnTo>
                  <a:lnTo>
                    <a:pt x="114179" y="40863"/>
                  </a:lnTo>
                  <a:lnTo>
                    <a:pt x="114760" y="41680"/>
                  </a:lnTo>
                  <a:lnTo>
                    <a:pt x="115152" y="42497"/>
                  </a:lnTo>
                  <a:lnTo>
                    <a:pt x="115537" y="43314"/>
                  </a:lnTo>
                  <a:lnTo>
                    <a:pt x="115923" y="44131"/>
                  </a:lnTo>
                  <a:lnTo>
                    <a:pt x="116505" y="44815"/>
                  </a:lnTo>
                  <a:lnTo>
                    <a:pt x="117282" y="45495"/>
                  </a:lnTo>
                  <a:lnTo>
                    <a:pt x="116315" y="46858"/>
                  </a:lnTo>
                  <a:lnTo>
                    <a:pt x="115923" y="46720"/>
                  </a:lnTo>
                  <a:lnTo>
                    <a:pt x="114570" y="45632"/>
                  </a:lnTo>
                  <a:lnTo>
                    <a:pt x="113793" y="44948"/>
                  </a:lnTo>
                  <a:lnTo>
                    <a:pt x="113211" y="44131"/>
                  </a:lnTo>
                  <a:lnTo>
                    <a:pt x="112244" y="42634"/>
                  </a:lnTo>
                  <a:lnTo>
                    <a:pt x="112048" y="42497"/>
                  </a:lnTo>
                  <a:lnTo>
                    <a:pt x="116119" y="36097"/>
                  </a:lnTo>
                  <a:lnTo>
                    <a:pt x="119994" y="29697"/>
                  </a:lnTo>
                  <a:lnTo>
                    <a:pt x="119994" y="26970"/>
                  </a:lnTo>
                  <a:lnTo>
                    <a:pt x="117086" y="31740"/>
                  </a:lnTo>
                  <a:lnTo>
                    <a:pt x="114179" y="36506"/>
                  </a:lnTo>
                  <a:lnTo>
                    <a:pt x="111271" y="41271"/>
                  </a:lnTo>
                  <a:lnTo>
                    <a:pt x="108173" y="45903"/>
                  </a:lnTo>
                  <a:lnTo>
                    <a:pt x="105652" y="49718"/>
                  </a:lnTo>
                  <a:lnTo>
                    <a:pt x="103130" y="53529"/>
                  </a:lnTo>
                  <a:lnTo>
                    <a:pt x="100804" y="53120"/>
                  </a:lnTo>
                  <a:lnTo>
                    <a:pt x="98863" y="52578"/>
                  </a:lnTo>
                  <a:lnTo>
                    <a:pt x="96733" y="52032"/>
                  </a:lnTo>
                  <a:lnTo>
                    <a:pt x="94793" y="51352"/>
                  </a:lnTo>
                  <a:lnTo>
                    <a:pt x="87043" y="48355"/>
                  </a:lnTo>
                  <a:lnTo>
                    <a:pt x="82581" y="46991"/>
                  </a:lnTo>
                  <a:lnTo>
                    <a:pt x="78124" y="45766"/>
                  </a:lnTo>
                  <a:lnTo>
                    <a:pt x="73668" y="44540"/>
                  </a:lnTo>
                  <a:lnTo>
                    <a:pt x="69206" y="43314"/>
                  </a:lnTo>
                  <a:lnTo>
                    <a:pt x="61260" y="40863"/>
                  </a:lnTo>
                  <a:lnTo>
                    <a:pt x="53119" y="38411"/>
                  </a:lnTo>
                  <a:lnTo>
                    <a:pt x="47885" y="37052"/>
                  </a:lnTo>
                  <a:lnTo>
                    <a:pt x="45364" y="36368"/>
                  </a:lnTo>
                  <a:lnTo>
                    <a:pt x="42842" y="35551"/>
                  </a:lnTo>
                  <a:lnTo>
                    <a:pt x="40326" y="34871"/>
                  </a:lnTo>
                  <a:lnTo>
                    <a:pt x="39163" y="34600"/>
                  </a:lnTo>
                  <a:lnTo>
                    <a:pt x="37804" y="34325"/>
                  </a:lnTo>
                  <a:lnTo>
                    <a:pt x="46141" y="21250"/>
                  </a:lnTo>
                  <a:lnTo>
                    <a:pt x="49239" y="16210"/>
                  </a:lnTo>
                  <a:lnTo>
                    <a:pt x="52342" y="11173"/>
                  </a:lnTo>
                  <a:lnTo>
                    <a:pt x="53701" y="8584"/>
                  </a:lnTo>
                  <a:lnTo>
                    <a:pt x="54864" y="5995"/>
                  </a:lnTo>
                  <a:lnTo>
                    <a:pt x="55831" y="3272"/>
                  </a:lnTo>
                  <a:lnTo>
                    <a:pt x="56804" y="683"/>
                  </a:lnTo>
                  <a:lnTo>
                    <a:pt x="56994" y="821"/>
                  </a:lnTo>
                  <a:lnTo>
                    <a:pt x="59712" y="1500"/>
                  </a:lnTo>
                  <a:lnTo>
                    <a:pt x="62038" y="2184"/>
                  </a:lnTo>
                  <a:lnTo>
                    <a:pt x="67076" y="3952"/>
                  </a:lnTo>
                  <a:lnTo>
                    <a:pt x="69597" y="4636"/>
                  </a:lnTo>
                  <a:lnTo>
                    <a:pt x="72309" y="5178"/>
                  </a:lnTo>
                  <a:lnTo>
                    <a:pt x="77543" y="6403"/>
                  </a:lnTo>
                  <a:lnTo>
                    <a:pt x="83358" y="7767"/>
                  </a:lnTo>
                  <a:lnTo>
                    <a:pt x="89173" y="9539"/>
                  </a:lnTo>
                  <a:lnTo>
                    <a:pt x="100608" y="13078"/>
                  </a:lnTo>
                  <a:lnTo>
                    <a:pt x="107010" y="14850"/>
                  </a:lnTo>
                  <a:lnTo>
                    <a:pt x="113407" y="16618"/>
                  </a:lnTo>
                  <a:lnTo>
                    <a:pt x="119412" y="18390"/>
                  </a:lnTo>
                  <a:lnTo>
                    <a:pt x="119994" y="18528"/>
                  </a:lnTo>
                  <a:lnTo>
                    <a:pt x="119994" y="17164"/>
                  </a:lnTo>
                  <a:lnTo>
                    <a:pt x="115342" y="15939"/>
                  </a:lnTo>
                  <a:lnTo>
                    <a:pt x="107782" y="13896"/>
                  </a:lnTo>
                  <a:lnTo>
                    <a:pt x="100222" y="11715"/>
                  </a:lnTo>
                  <a:lnTo>
                    <a:pt x="89173" y="8313"/>
                  </a:lnTo>
                  <a:lnTo>
                    <a:pt x="83554" y="6679"/>
                  </a:lnTo>
                  <a:lnTo>
                    <a:pt x="77929" y="5315"/>
                  </a:lnTo>
                  <a:lnTo>
                    <a:pt x="71728" y="3952"/>
                  </a:lnTo>
                  <a:lnTo>
                    <a:pt x="68624" y="3135"/>
                  </a:lnTo>
                  <a:lnTo>
                    <a:pt x="65717" y="2184"/>
                  </a:lnTo>
                  <a:lnTo>
                    <a:pt x="63586" y="1500"/>
                  </a:lnTo>
                  <a:lnTo>
                    <a:pt x="61456" y="821"/>
                  </a:lnTo>
                  <a:lnTo>
                    <a:pt x="59516" y="412"/>
                  </a:lnTo>
                  <a:lnTo>
                    <a:pt x="57190" y="141"/>
                  </a:lnTo>
                  <a:lnTo>
                    <a:pt x="56994" y="141"/>
                  </a:lnTo>
                  <a:lnTo>
                    <a:pt x="56804" y="275"/>
                  </a:lnTo>
                  <a:lnTo>
                    <a:pt x="56608" y="4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Shape 1659"/>
            <p:cNvSpPr/>
            <p:nvPr/>
          </p:nvSpPr>
          <p:spPr>
            <a:xfrm>
              <a:off x="3169450" y="1194275"/>
              <a:ext cx="606899" cy="726424"/>
            </a:xfrm>
            <a:custGeom>
              <a:pathLst>
                <a:path extrusionOk="0" h="120000" w="120000">
                  <a:moveTo>
                    <a:pt x="1166" y="45052"/>
                  </a:moveTo>
                  <a:lnTo>
                    <a:pt x="1003" y="45192"/>
                  </a:lnTo>
                  <a:lnTo>
                    <a:pt x="1003" y="45052"/>
                  </a:lnTo>
                  <a:close/>
                  <a:moveTo>
                    <a:pt x="6159" y="41021"/>
                  </a:moveTo>
                  <a:lnTo>
                    <a:pt x="8156" y="42132"/>
                  </a:lnTo>
                  <a:lnTo>
                    <a:pt x="9822" y="43247"/>
                  </a:lnTo>
                  <a:lnTo>
                    <a:pt x="13148" y="45750"/>
                  </a:lnTo>
                  <a:lnTo>
                    <a:pt x="15145" y="47278"/>
                  </a:lnTo>
                  <a:lnTo>
                    <a:pt x="17142" y="48669"/>
                  </a:lnTo>
                  <a:lnTo>
                    <a:pt x="19139" y="50057"/>
                  </a:lnTo>
                  <a:lnTo>
                    <a:pt x="20973" y="51449"/>
                  </a:lnTo>
                  <a:lnTo>
                    <a:pt x="24300" y="54228"/>
                  </a:lnTo>
                  <a:lnTo>
                    <a:pt x="27464" y="57148"/>
                  </a:lnTo>
                  <a:lnTo>
                    <a:pt x="28294" y="57846"/>
                  </a:lnTo>
                  <a:lnTo>
                    <a:pt x="28294" y="58122"/>
                  </a:lnTo>
                  <a:lnTo>
                    <a:pt x="28630" y="58403"/>
                  </a:lnTo>
                  <a:lnTo>
                    <a:pt x="28961" y="58403"/>
                  </a:lnTo>
                  <a:lnTo>
                    <a:pt x="31458" y="60348"/>
                  </a:lnTo>
                  <a:lnTo>
                    <a:pt x="32624" y="61459"/>
                  </a:lnTo>
                  <a:lnTo>
                    <a:pt x="33786" y="62434"/>
                  </a:lnTo>
                  <a:lnTo>
                    <a:pt x="33287" y="62992"/>
                  </a:lnTo>
                  <a:lnTo>
                    <a:pt x="32787" y="63545"/>
                  </a:lnTo>
                  <a:lnTo>
                    <a:pt x="31957" y="64520"/>
                  </a:lnTo>
                  <a:lnTo>
                    <a:pt x="30459" y="65911"/>
                  </a:lnTo>
                  <a:lnTo>
                    <a:pt x="29792" y="66746"/>
                  </a:lnTo>
                  <a:lnTo>
                    <a:pt x="29130" y="67439"/>
                  </a:lnTo>
                  <a:lnTo>
                    <a:pt x="27632" y="65911"/>
                  </a:lnTo>
                  <a:lnTo>
                    <a:pt x="26134" y="64660"/>
                  </a:lnTo>
                  <a:lnTo>
                    <a:pt x="24468" y="63268"/>
                  </a:lnTo>
                  <a:lnTo>
                    <a:pt x="22802" y="62017"/>
                  </a:lnTo>
                  <a:lnTo>
                    <a:pt x="18477" y="58680"/>
                  </a:lnTo>
                  <a:lnTo>
                    <a:pt x="16312" y="57148"/>
                  </a:lnTo>
                  <a:lnTo>
                    <a:pt x="13984" y="55760"/>
                  </a:lnTo>
                  <a:lnTo>
                    <a:pt x="11819" y="54368"/>
                  </a:lnTo>
                  <a:lnTo>
                    <a:pt x="9653" y="52700"/>
                  </a:lnTo>
                  <a:lnTo>
                    <a:pt x="7825" y="50891"/>
                  </a:lnTo>
                  <a:lnTo>
                    <a:pt x="5996" y="49086"/>
                  </a:lnTo>
                  <a:lnTo>
                    <a:pt x="5160" y="48252"/>
                  </a:lnTo>
                  <a:lnTo>
                    <a:pt x="3499" y="46720"/>
                  </a:lnTo>
                  <a:lnTo>
                    <a:pt x="2001" y="45469"/>
                  </a:lnTo>
                  <a:lnTo>
                    <a:pt x="1334" y="45192"/>
                  </a:lnTo>
                  <a:lnTo>
                    <a:pt x="1166" y="45052"/>
                  </a:lnTo>
                  <a:lnTo>
                    <a:pt x="1334" y="45052"/>
                  </a:lnTo>
                  <a:lnTo>
                    <a:pt x="1502" y="44915"/>
                  </a:lnTo>
                  <a:lnTo>
                    <a:pt x="2165" y="44498"/>
                  </a:lnTo>
                  <a:lnTo>
                    <a:pt x="3000" y="43383"/>
                  </a:lnTo>
                  <a:lnTo>
                    <a:pt x="4498" y="42132"/>
                  </a:lnTo>
                  <a:lnTo>
                    <a:pt x="5160" y="41578"/>
                  </a:lnTo>
                  <a:lnTo>
                    <a:pt x="6159" y="41021"/>
                  </a:lnTo>
                  <a:close/>
                  <a:moveTo>
                    <a:pt x="84048" y="12794"/>
                  </a:moveTo>
                  <a:lnTo>
                    <a:pt x="84715" y="14462"/>
                  </a:lnTo>
                  <a:lnTo>
                    <a:pt x="85378" y="16131"/>
                  </a:lnTo>
                  <a:lnTo>
                    <a:pt x="87043" y="19331"/>
                  </a:lnTo>
                  <a:lnTo>
                    <a:pt x="87711" y="20582"/>
                  </a:lnTo>
                  <a:lnTo>
                    <a:pt x="88210" y="21970"/>
                  </a:lnTo>
                  <a:lnTo>
                    <a:pt x="89041" y="24613"/>
                  </a:lnTo>
                  <a:lnTo>
                    <a:pt x="90207" y="30176"/>
                  </a:lnTo>
                  <a:lnTo>
                    <a:pt x="91537" y="36016"/>
                  </a:lnTo>
                  <a:lnTo>
                    <a:pt x="90370" y="36156"/>
                  </a:lnTo>
                  <a:lnTo>
                    <a:pt x="89209" y="36292"/>
                  </a:lnTo>
                  <a:lnTo>
                    <a:pt x="86875" y="36850"/>
                  </a:lnTo>
                  <a:lnTo>
                    <a:pt x="82550" y="38242"/>
                  </a:lnTo>
                  <a:lnTo>
                    <a:pt x="78887" y="39212"/>
                  </a:lnTo>
                  <a:lnTo>
                    <a:pt x="75229" y="40046"/>
                  </a:lnTo>
                  <a:lnTo>
                    <a:pt x="67572" y="41438"/>
                  </a:lnTo>
                  <a:lnTo>
                    <a:pt x="63741" y="42132"/>
                  </a:lnTo>
                  <a:lnTo>
                    <a:pt x="59747" y="42966"/>
                  </a:lnTo>
                  <a:lnTo>
                    <a:pt x="52095" y="44915"/>
                  </a:lnTo>
                  <a:lnTo>
                    <a:pt x="49100" y="45609"/>
                  </a:lnTo>
                  <a:lnTo>
                    <a:pt x="45936" y="46167"/>
                  </a:lnTo>
                  <a:lnTo>
                    <a:pt x="44270" y="46584"/>
                  </a:lnTo>
                  <a:lnTo>
                    <a:pt x="42773" y="47001"/>
                  </a:lnTo>
                  <a:lnTo>
                    <a:pt x="41443" y="47418"/>
                  </a:lnTo>
                  <a:lnTo>
                    <a:pt x="40113" y="48112"/>
                  </a:lnTo>
                  <a:lnTo>
                    <a:pt x="39945" y="48252"/>
                  </a:lnTo>
                  <a:lnTo>
                    <a:pt x="39945" y="48529"/>
                  </a:lnTo>
                  <a:lnTo>
                    <a:pt x="40113" y="48806"/>
                  </a:lnTo>
                  <a:lnTo>
                    <a:pt x="40444" y="48806"/>
                  </a:lnTo>
                  <a:lnTo>
                    <a:pt x="43440" y="47971"/>
                  </a:lnTo>
                  <a:lnTo>
                    <a:pt x="46435" y="47418"/>
                  </a:lnTo>
                  <a:lnTo>
                    <a:pt x="49431" y="46860"/>
                  </a:lnTo>
                  <a:lnTo>
                    <a:pt x="52427" y="46167"/>
                  </a:lnTo>
                  <a:lnTo>
                    <a:pt x="59584" y="44358"/>
                  </a:lnTo>
                  <a:lnTo>
                    <a:pt x="66742" y="42830"/>
                  </a:lnTo>
                  <a:lnTo>
                    <a:pt x="74063" y="41578"/>
                  </a:lnTo>
                  <a:lnTo>
                    <a:pt x="77558" y="40881"/>
                  </a:lnTo>
                  <a:lnTo>
                    <a:pt x="81052" y="40046"/>
                  </a:lnTo>
                  <a:lnTo>
                    <a:pt x="83717" y="39212"/>
                  </a:lnTo>
                  <a:lnTo>
                    <a:pt x="86376" y="38378"/>
                  </a:lnTo>
                  <a:lnTo>
                    <a:pt x="89041" y="37684"/>
                  </a:lnTo>
                  <a:lnTo>
                    <a:pt x="90370" y="37407"/>
                  </a:lnTo>
                  <a:lnTo>
                    <a:pt x="91868" y="37267"/>
                  </a:lnTo>
                  <a:lnTo>
                    <a:pt x="92367" y="39352"/>
                  </a:lnTo>
                  <a:lnTo>
                    <a:pt x="91369" y="39352"/>
                  </a:lnTo>
                  <a:lnTo>
                    <a:pt x="90207" y="39493"/>
                  </a:lnTo>
                  <a:lnTo>
                    <a:pt x="88210" y="39910"/>
                  </a:lnTo>
                  <a:lnTo>
                    <a:pt x="84216" y="41161"/>
                  </a:lnTo>
                  <a:lnTo>
                    <a:pt x="80884" y="42132"/>
                  </a:lnTo>
                  <a:lnTo>
                    <a:pt x="77390" y="42966"/>
                  </a:lnTo>
                  <a:lnTo>
                    <a:pt x="70568" y="44498"/>
                  </a:lnTo>
                  <a:lnTo>
                    <a:pt x="55921" y="47835"/>
                  </a:lnTo>
                  <a:lnTo>
                    <a:pt x="48601" y="49363"/>
                  </a:lnTo>
                  <a:lnTo>
                    <a:pt x="41275" y="50891"/>
                  </a:lnTo>
                  <a:lnTo>
                    <a:pt x="40944" y="51032"/>
                  </a:lnTo>
                  <a:lnTo>
                    <a:pt x="40944" y="51449"/>
                  </a:lnTo>
                  <a:lnTo>
                    <a:pt x="41112" y="51725"/>
                  </a:lnTo>
                  <a:lnTo>
                    <a:pt x="41443" y="51866"/>
                  </a:lnTo>
                  <a:lnTo>
                    <a:pt x="44938" y="51449"/>
                  </a:lnTo>
                  <a:lnTo>
                    <a:pt x="48264" y="51032"/>
                  </a:lnTo>
                  <a:lnTo>
                    <a:pt x="51759" y="50338"/>
                  </a:lnTo>
                  <a:lnTo>
                    <a:pt x="55091" y="49640"/>
                  </a:lnTo>
                  <a:lnTo>
                    <a:pt x="61913" y="47971"/>
                  </a:lnTo>
                  <a:lnTo>
                    <a:pt x="68571" y="46303"/>
                  </a:lnTo>
                  <a:lnTo>
                    <a:pt x="75729" y="44635"/>
                  </a:lnTo>
                  <a:lnTo>
                    <a:pt x="82881" y="42830"/>
                  </a:lnTo>
                  <a:lnTo>
                    <a:pt x="87711" y="41578"/>
                  </a:lnTo>
                  <a:lnTo>
                    <a:pt x="90207" y="41021"/>
                  </a:lnTo>
                  <a:lnTo>
                    <a:pt x="92703" y="40604"/>
                  </a:lnTo>
                  <a:lnTo>
                    <a:pt x="93203" y="42830"/>
                  </a:lnTo>
                  <a:lnTo>
                    <a:pt x="86712" y="44498"/>
                  </a:lnTo>
                  <a:lnTo>
                    <a:pt x="80222" y="46167"/>
                  </a:lnTo>
                  <a:lnTo>
                    <a:pt x="73564" y="47554"/>
                  </a:lnTo>
                  <a:lnTo>
                    <a:pt x="67073" y="48806"/>
                  </a:lnTo>
                  <a:lnTo>
                    <a:pt x="60583" y="50057"/>
                  </a:lnTo>
                  <a:lnTo>
                    <a:pt x="54256" y="51449"/>
                  </a:lnTo>
                  <a:lnTo>
                    <a:pt x="48101" y="52700"/>
                  </a:lnTo>
                  <a:lnTo>
                    <a:pt x="46604" y="53117"/>
                  </a:lnTo>
                  <a:lnTo>
                    <a:pt x="45106" y="53534"/>
                  </a:lnTo>
                  <a:lnTo>
                    <a:pt x="44107" y="54092"/>
                  </a:lnTo>
                  <a:lnTo>
                    <a:pt x="43440" y="54228"/>
                  </a:lnTo>
                  <a:lnTo>
                    <a:pt x="43109" y="54368"/>
                  </a:lnTo>
                  <a:lnTo>
                    <a:pt x="42773" y="54509"/>
                  </a:lnTo>
                  <a:lnTo>
                    <a:pt x="42609" y="54645"/>
                  </a:lnTo>
                  <a:lnTo>
                    <a:pt x="42609" y="54926"/>
                  </a:lnTo>
                  <a:lnTo>
                    <a:pt x="42941" y="55062"/>
                  </a:lnTo>
                  <a:lnTo>
                    <a:pt x="43272" y="55343"/>
                  </a:lnTo>
                  <a:lnTo>
                    <a:pt x="43771" y="55343"/>
                  </a:lnTo>
                  <a:lnTo>
                    <a:pt x="44607" y="54926"/>
                  </a:lnTo>
                  <a:lnTo>
                    <a:pt x="46435" y="54368"/>
                  </a:lnTo>
                  <a:lnTo>
                    <a:pt x="48101" y="53951"/>
                  </a:lnTo>
                  <a:lnTo>
                    <a:pt x="51596" y="53258"/>
                  </a:lnTo>
                  <a:lnTo>
                    <a:pt x="58250" y="51725"/>
                  </a:lnTo>
                  <a:lnTo>
                    <a:pt x="61581" y="51032"/>
                  </a:lnTo>
                  <a:lnTo>
                    <a:pt x="65076" y="50474"/>
                  </a:lnTo>
                  <a:lnTo>
                    <a:pt x="72234" y="49086"/>
                  </a:lnTo>
                  <a:lnTo>
                    <a:pt x="79387" y="47554"/>
                  </a:lnTo>
                  <a:lnTo>
                    <a:pt x="86544" y="45886"/>
                  </a:lnTo>
                  <a:lnTo>
                    <a:pt x="93534" y="44081"/>
                  </a:lnTo>
                  <a:lnTo>
                    <a:pt x="94033" y="45750"/>
                  </a:lnTo>
                  <a:lnTo>
                    <a:pt x="87375" y="47137"/>
                  </a:lnTo>
                  <a:lnTo>
                    <a:pt x="80721" y="48669"/>
                  </a:lnTo>
                  <a:lnTo>
                    <a:pt x="74063" y="50197"/>
                  </a:lnTo>
                  <a:lnTo>
                    <a:pt x="67404" y="51308"/>
                  </a:lnTo>
                  <a:lnTo>
                    <a:pt x="64241" y="52006"/>
                  </a:lnTo>
                  <a:lnTo>
                    <a:pt x="61245" y="52700"/>
                  </a:lnTo>
                  <a:lnTo>
                    <a:pt x="55422" y="54368"/>
                  </a:lnTo>
                  <a:lnTo>
                    <a:pt x="52595" y="54926"/>
                  </a:lnTo>
                  <a:lnTo>
                    <a:pt x="49599" y="55479"/>
                  </a:lnTo>
                  <a:lnTo>
                    <a:pt x="46767" y="56037"/>
                  </a:lnTo>
                  <a:lnTo>
                    <a:pt x="45437" y="56454"/>
                  </a:lnTo>
                  <a:lnTo>
                    <a:pt x="44107" y="57012"/>
                  </a:lnTo>
                  <a:lnTo>
                    <a:pt x="44107" y="57148"/>
                  </a:lnTo>
                  <a:lnTo>
                    <a:pt x="44107" y="57429"/>
                  </a:lnTo>
                  <a:lnTo>
                    <a:pt x="44107" y="57565"/>
                  </a:lnTo>
                  <a:lnTo>
                    <a:pt x="44438" y="57565"/>
                  </a:lnTo>
                  <a:lnTo>
                    <a:pt x="47434" y="57148"/>
                  </a:lnTo>
                  <a:lnTo>
                    <a:pt x="50261" y="56594"/>
                  </a:lnTo>
                  <a:lnTo>
                    <a:pt x="56089" y="55203"/>
                  </a:lnTo>
                  <a:lnTo>
                    <a:pt x="61913" y="53675"/>
                  </a:lnTo>
                  <a:lnTo>
                    <a:pt x="64740" y="52977"/>
                  </a:lnTo>
                  <a:lnTo>
                    <a:pt x="67740" y="52423"/>
                  </a:lnTo>
                  <a:lnTo>
                    <a:pt x="74394" y="51308"/>
                  </a:lnTo>
                  <a:lnTo>
                    <a:pt x="77726" y="50614"/>
                  </a:lnTo>
                  <a:lnTo>
                    <a:pt x="81052" y="49921"/>
                  </a:lnTo>
                  <a:lnTo>
                    <a:pt x="87711" y="48389"/>
                  </a:lnTo>
                  <a:lnTo>
                    <a:pt x="94364" y="46860"/>
                  </a:lnTo>
                  <a:lnTo>
                    <a:pt x="95032" y="48806"/>
                  </a:lnTo>
                  <a:lnTo>
                    <a:pt x="94864" y="48806"/>
                  </a:lnTo>
                  <a:lnTo>
                    <a:pt x="91369" y="49223"/>
                  </a:lnTo>
                  <a:lnTo>
                    <a:pt x="88042" y="49921"/>
                  </a:lnTo>
                  <a:lnTo>
                    <a:pt x="84715" y="50614"/>
                  </a:lnTo>
                  <a:lnTo>
                    <a:pt x="81220" y="51449"/>
                  </a:lnTo>
                  <a:lnTo>
                    <a:pt x="74562" y="53394"/>
                  </a:lnTo>
                  <a:lnTo>
                    <a:pt x="71235" y="54228"/>
                  </a:lnTo>
                  <a:lnTo>
                    <a:pt x="67904" y="55062"/>
                  </a:lnTo>
                  <a:lnTo>
                    <a:pt x="54424" y="57846"/>
                  </a:lnTo>
                  <a:lnTo>
                    <a:pt x="51759" y="58403"/>
                  </a:lnTo>
                  <a:lnTo>
                    <a:pt x="48764" y="58957"/>
                  </a:lnTo>
                  <a:lnTo>
                    <a:pt x="47266" y="59374"/>
                  </a:lnTo>
                  <a:lnTo>
                    <a:pt x="45936" y="59791"/>
                  </a:lnTo>
                  <a:lnTo>
                    <a:pt x="44770" y="60348"/>
                  </a:lnTo>
                  <a:lnTo>
                    <a:pt x="43771" y="61042"/>
                  </a:lnTo>
                  <a:lnTo>
                    <a:pt x="43771" y="61183"/>
                  </a:lnTo>
                  <a:lnTo>
                    <a:pt x="43939" y="61323"/>
                  </a:lnTo>
                  <a:lnTo>
                    <a:pt x="45106" y="61323"/>
                  </a:lnTo>
                  <a:lnTo>
                    <a:pt x="46604" y="61183"/>
                  </a:lnTo>
                  <a:lnTo>
                    <a:pt x="47933" y="60906"/>
                  </a:lnTo>
                  <a:lnTo>
                    <a:pt x="49431" y="60489"/>
                  </a:lnTo>
                  <a:lnTo>
                    <a:pt x="52095" y="59791"/>
                  </a:lnTo>
                  <a:lnTo>
                    <a:pt x="54755" y="59097"/>
                  </a:lnTo>
                  <a:lnTo>
                    <a:pt x="67241" y="56454"/>
                  </a:lnTo>
                  <a:lnTo>
                    <a:pt x="70736" y="55620"/>
                  </a:lnTo>
                  <a:lnTo>
                    <a:pt x="74063" y="54786"/>
                  </a:lnTo>
                  <a:lnTo>
                    <a:pt x="80884" y="52977"/>
                  </a:lnTo>
                  <a:lnTo>
                    <a:pt x="84379" y="52006"/>
                  </a:lnTo>
                  <a:lnTo>
                    <a:pt x="87874" y="51308"/>
                  </a:lnTo>
                  <a:lnTo>
                    <a:pt x="91369" y="50614"/>
                  </a:lnTo>
                  <a:lnTo>
                    <a:pt x="94864" y="50197"/>
                  </a:lnTo>
                  <a:lnTo>
                    <a:pt x="95363" y="50057"/>
                  </a:lnTo>
                  <a:lnTo>
                    <a:pt x="96030" y="52283"/>
                  </a:lnTo>
                  <a:lnTo>
                    <a:pt x="94700" y="52283"/>
                  </a:lnTo>
                  <a:lnTo>
                    <a:pt x="93366" y="52560"/>
                  </a:lnTo>
                  <a:lnTo>
                    <a:pt x="90039" y="53394"/>
                  </a:lnTo>
                  <a:lnTo>
                    <a:pt x="86712" y="54228"/>
                  </a:lnTo>
                  <a:lnTo>
                    <a:pt x="82219" y="55343"/>
                  </a:lnTo>
                  <a:lnTo>
                    <a:pt x="77889" y="56454"/>
                  </a:lnTo>
                  <a:lnTo>
                    <a:pt x="73395" y="57565"/>
                  </a:lnTo>
                  <a:lnTo>
                    <a:pt x="69070" y="58680"/>
                  </a:lnTo>
                  <a:lnTo>
                    <a:pt x="57088" y="61323"/>
                  </a:lnTo>
                  <a:lnTo>
                    <a:pt x="50761" y="62574"/>
                  </a:lnTo>
                  <a:lnTo>
                    <a:pt x="49100" y="62992"/>
                  </a:lnTo>
                  <a:lnTo>
                    <a:pt x="48101" y="63128"/>
                  </a:lnTo>
                  <a:lnTo>
                    <a:pt x="47103" y="63128"/>
                  </a:lnTo>
                  <a:lnTo>
                    <a:pt x="46935" y="63268"/>
                  </a:lnTo>
                  <a:lnTo>
                    <a:pt x="46935" y="63409"/>
                  </a:lnTo>
                  <a:lnTo>
                    <a:pt x="46935" y="63545"/>
                  </a:lnTo>
                  <a:lnTo>
                    <a:pt x="47602" y="63826"/>
                  </a:lnTo>
                  <a:lnTo>
                    <a:pt x="48264" y="63962"/>
                  </a:lnTo>
                  <a:lnTo>
                    <a:pt x="49100" y="63962"/>
                  </a:lnTo>
                  <a:lnTo>
                    <a:pt x="49930" y="63826"/>
                  </a:lnTo>
                  <a:lnTo>
                    <a:pt x="51596" y="63545"/>
                  </a:lnTo>
                  <a:lnTo>
                    <a:pt x="52926" y="63268"/>
                  </a:lnTo>
                  <a:lnTo>
                    <a:pt x="59584" y="61877"/>
                  </a:lnTo>
                  <a:lnTo>
                    <a:pt x="66243" y="60489"/>
                  </a:lnTo>
                  <a:lnTo>
                    <a:pt x="73564" y="58820"/>
                  </a:lnTo>
                  <a:lnTo>
                    <a:pt x="77226" y="57982"/>
                  </a:lnTo>
                  <a:lnTo>
                    <a:pt x="80721" y="57012"/>
                  </a:lnTo>
                  <a:lnTo>
                    <a:pt x="89540" y="54786"/>
                  </a:lnTo>
                  <a:lnTo>
                    <a:pt x="92703" y="53811"/>
                  </a:lnTo>
                  <a:lnTo>
                    <a:pt x="94364" y="53394"/>
                  </a:lnTo>
                  <a:lnTo>
                    <a:pt x="96361" y="53394"/>
                  </a:lnTo>
                  <a:lnTo>
                    <a:pt x="98858" y="61459"/>
                  </a:lnTo>
                  <a:lnTo>
                    <a:pt x="86544" y="64520"/>
                  </a:lnTo>
                  <a:lnTo>
                    <a:pt x="74231" y="67580"/>
                  </a:lnTo>
                  <a:lnTo>
                    <a:pt x="62081" y="70219"/>
                  </a:lnTo>
                  <a:lnTo>
                    <a:pt x="58749" y="70917"/>
                  </a:lnTo>
                  <a:lnTo>
                    <a:pt x="55422" y="71470"/>
                  </a:lnTo>
                  <a:lnTo>
                    <a:pt x="52095" y="72168"/>
                  </a:lnTo>
                  <a:lnTo>
                    <a:pt x="48932" y="73002"/>
                  </a:lnTo>
                  <a:lnTo>
                    <a:pt x="48764" y="73139"/>
                  </a:lnTo>
                  <a:lnTo>
                    <a:pt x="48764" y="73279"/>
                  </a:lnTo>
                  <a:lnTo>
                    <a:pt x="48764" y="73419"/>
                  </a:lnTo>
                  <a:lnTo>
                    <a:pt x="48932" y="73419"/>
                  </a:lnTo>
                  <a:lnTo>
                    <a:pt x="51759" y="73279"/>
                  </a:lnTo>
                  <a:lnTo>
                    <a:pt x="54592" y="73002"/>
                  </a:lnTo>
                  <a:lnTo>
                    <a:pt x="59915" y="71887"/>
                  </a:lnTo>
                  <a:lnTo>
                    <a:pt x="66742" y="70500"/>
                  </a:lnTo>
                  <a:lnTo>
                    <a:pt x="73395" y="68967"/>
                  </a:lnTo>
                  <a:lnTo>
                    <a:pt x="86376" y="65911"/>
                  </a:lnTo>
                  <a:lnTo>
                    <a:pt x="99194" y="62711"/>
                  </a:lnTo>
                  <a:lnTo>
                    <a:pt x="99693" y="64660"/>
                  </a:lnTo>
                  <a:lnTo>
                    <a:pt x="97029" y="65354"/>
                  </a:lnTo>
                  <a:lnTo>
                    <a:pt x="94364" y="65911"/>
                  </a:lnTo>
                  <a:lnTo>
                    <a:pt x="91705" y="66465"/>
                  </a:lnTo>
                  <a:lnTo>
                    <a:pt x="89041" y="67022"/>
                  </a:lnTo>
                  <a:lnTo>
                    <a:pt x="82382" y="68691"/>
                  </a:lnTo>
                  <a:lnTo>
                    <a:pt x="79055" y="69525"/>
                  </a:lnTo>
                  <a:lnTo>
                    <a:pt x="75729" y="70359"/>
                  </a:lnTo>
                  <a:lnTo>
                    <a:pt x="63578" y="72862"/>
                  </a:lnTo>
                  <a:lnTo>
                    <a:pt x="57419" y="74113"/>
                  </a:lnTo>
                  <a:lnTo>
                    <a:pt x="54424" y="74807"/>
                  </a:lnTo>
                  <a:lnTo>
                    <a:pt x="51428" y="75641"/>
                  </a:lnTo>
                  <a:lnTo>
                    <a:pt x="50929" y="75782"/>
                  </a:lnTo>
                  <a:lnTo>
                    <a:pt x="47602" y="73002"/>
                  </a:lnTo>
                  <a:lnTo>
                    <a:pt x="45106" y="70636"/>
                  </a:lnTo>
                  <a:lnTo>
                    <a:pt x="42273" y="68133"/>
                  </a:lnTo>
                  <a:lnTo>
                    <a:pt x="40776" y="67022"/>
                  </a:lnTo>
                  <a:lnTo>
                    <a:pt x="39278" y="65911"/>
                  </a:lnTo>
                  <a:lnTo>
                    <a:pt x="37617" y="64937"/>
                  </a:lnTo>
                  <a:lnTo>
                    <a:pt x="35951" y="64243"/>
                  </a:lnTo>
                  <a:lnTo>
                    <a:pt x="35452" y="62711"/>
                  </a:lnTo>
                  <a:lnTo>
                    <a:pt x="35452" y="62434"/>
                  </a:lnTo>
                  <a:lnTo>
                    <a:pt x="35284" y="62294"/>
                  </a:lnTo>
                  <a:lnTo>
                    <a:pt x="35121" y="62157"/>
                  </a:lnTo>
                  <a:lnTo>
                    <a:pt x="33455" y="58122"/>
                  </a:lnTo>
                  <a:lnTo>
                    <a:pt x="32624" y="56037"/>
                  </a:lnTo>
                  <a:lnTo>
                    <a:pt x="31957" y="53951"/>
                  </a:lnTo>
                  <a:lnTo>
                    <a:pt x="30128" y="47971"/>
                  </a:lnTo>
                  <a:lnTo>
                    <a:pt x="28630" y="41855"/>
                  </a:lnTo>
                  <a:lnTo>
                    <a:pt x="27132" y="36156"/>
                  </a:lnTo>
                  <a:lnTo>
                    <a:pt x="26297" y="33236"/>
                  </a:lnTo>
                  <a:lnTo>
                    <a:pt x="25798" y="30453"/>
                  </a:lnTo>
                  <a:lnTo>
                    <a:pt x="25798" y="29342"/>
                  </a:lnTo>
                  <a:lnTo>
                    <a:pt x="25966" y="28367"/>
                  </a:lnTo>
                  <a:lnTo>
                    <a:pt x="26297" y="27533"/>
                  </a:lnTo>
                  <a:lnTo>
                    <a:pt x="26796" y="26699"/>
                  </a:lnTo>
                  <a:lnTo>
                    <a:pt x="27464" y="26005"/>
                  </a:lnTo>
                  <a:lnTo>
                    <a:pt x="28294" y="25447"/>
                  </a:lnTo>
                  <a:lnTo>
                    <a:pt x="29293" y="24890"/>
                  </a:lnTo>
                  <a:lnTo>
                    <a:pt x="30291" y="24473"/>
                  </a:lnTo>
                  <a:lnTo>
                    <a:pt x="31626" y="24056"/>
                  </a:lnTo>
                  <a:lnTo>
                    <a:pt x="32125" y="23779"/>
                  </a:lnTo>
                  <a:lnTo>
                    <a:pt x="32456" y="23362"/>
                  </a:lnTo>
                  <a:lnTo>
                    <a:pt x="32624" y="23362"/>
                  </a:lnTo>
                  <a:lnTo>
                    <a:pt x="34953" y="23221"/>
                  </a:lnTo>
                  <a:lnTo>
                    <a:pt x="37281" y="22804"/>
                  </a:lnTo>
                  <a:lnTo>
                    <a:pt x="41942" y="21693"/>
                  </a:lnTo>
                  <a:lnTo>
                    <a:pt x="45768" y="20859"/>
                  </a:lnTo>
                  <a:lnTo>
                    <a:pt x="49431" y="20025"/>
                  </a:lnTo>
                  <a:lnTo>
                    <a:pt x="53257" y="19050"/>
                  </a:lnTo>
                  <a:lnTo>
                    <a:pt x="57088" y="18357"/>
                  </a:lnTo>
                  <a:lnTo>
                    <a:pt x="63910" y="17105"/>
                  </a:lnTo>
                  <a:lnTo>
                    <a:pt x="70736" y="15854"/>
                  </a:lnTo>
                  <a:lnTo>
                    <a:pt x="77390" y="14603"/>
                  </a:lnTo>
                  <a:lnTo>
                    <a:pt x="80721" y="13768"/>
                  </a:lnTo>
                  <a:lnTo>
                    <a:pt x="84048" y="12794"/>
                  </a:lnTo>
                  <a:close/>
                  <a:moveTo>
                    <a:pt x="100024" y="65631"/>
                  </a:moveTo>
                  <a:lnTo>
                    <a:pt x="100523" y="67716"/>
                  </a:lnTo>
                  <a:lnTo>
                    <a:pt x="89871" y="69525"/>
                  </a:lnTo>
                  <a:lnTo>
                    <a:pt x="84547" y="70636"/>
                  </a:lnTo>
                  <a:lnTo>
                    <a:pt x="79223" y="71751"/>
                  </a:lnTo>
                  <a:lnTo>
                    <a:pt x="73232" y="73139"/>
                  </a:lnTo>
                  <a:lnTo>
                    <a:pt x="67404" y="74807"/>
                  </a:lnTo>
                  <a:lnTo>
                    <a:pt x="64577" y="75505"/>
                  </a:lnTo>
                  <a:lnTo>
                    <a:pt x="61744" y="76199"/>
                  </a:lnTo>
                  <a:lnTo>
                    <a:pt x="58917" y="76893"/>
                  </a:lnTo>
                  <a:lnTo>
                    <a:pt x="56089" y="77727"/>
                  </a:lnTo>
                  <a:lnTo>
                    <a:pt x="54923" y="77867"/>
                  </a:lnTo>
                  <a:lnTo>
                    <a:pt x="53924" y="78284"/>
                  </a:lnTo>
                  <a:lnTo>
                    <a:pt x="51759" y="76475"/>
                  </a:lnTo>
                  <a:lnTo>
                    <a:pt x="52427" y="76339"/>
                  </a:lnTo>
                  <a:lnTo>
                    <a:pt x="53094" y="76199"/>
                  </a:lnTo>
                  <a:lnTo>
                    <a:pt x="53593" y="75922"/>
                  </a:lnTo>
                  <a:lnTo>
                    <a:pt x="56253" y="75505"/>
                  </a:lnTo>
                  <a:lnTo>
                    <a:pt x="58749" y="75088"/>
                  </a:lnTo>
                  <a:lnTo>
                    <a:pt x="63910" y="73836"/>
                  </a:lnTo>
                  <a:lnTo>
                    <a:pt x="77226" y="71053"/>
                  </a:lnTo>
                  <a:lnTo>
                    <a:pt x="80553" y="70219"/>
                  </a:lnTo>
                  <a:lnTo>
                    <a:pt x="83717" y="69385"/>
                  </a:lnTo>
                  <a:lnTo>
                    <a:pt x="90370" y="67716"/>
                  </a:lnTo>
                  <a:lnTo>
                    <a:pt x="95200" y="66746"/>
                  </a:lnTo>
                  <a:lnTo>
                    <a:pt x="97696" y="66328"/>
                  </a:lnTo>
                  <a:lnTo>
                    <a:pt x="100024" y="65631"/>
                  </a:lnTo>
                  <a:close/>
                  <a:moveTo>
                    <a:pt x="100855" y="68831"/>
                  </a:moveTo>
                  <a:lnTo>
                    <a:pt x="101354" y="70776"/>
                  </a:lnTo>
                  <a:lnTo>
                    <a:pt x="95862" y="71887"/>
                  </a:lnTo>
                  <a:lnTo>
                    <a:pt x="90370" y="73002"/>
                  </a:lnTo>
                  <a:lnTo>
                    <a:pt x="85046" y="74390"/>
                  </a:lnTo>
                  <a:lnTo>
                    <a:pt x="79723" y="75922"/>
                  </a:lnTo>
                  <a:lnTo>
                    <a:pt x="74730" y="77450"/>
                  </a:lnTo>
                  <a:lnTo>
                    <a:pt x="69569" y="78978"/>
                  </a:lnTo>
                  <a:lnTo>
                    <a:pt x="66742" y="79676"/>
                  </a:lnTo>
                  <a:lnTo>
                    <a:pt x="63910" y="80093"/>
                  </a:lnTo>
                  <a:lnTo>
                    <a:pt x="58086" y="80927"/>
                  </a:lnTo>
                  <a:lnTo>
                    <a:pt x="57918" y="81064"/>
                  </a:lnTo>
                  <a:lnTo>
                    <a:pt x="57750" y="81204"/>
                  </a:lnTo>
                  <a:lnTo>
                    <a:pt x="55422" y="79536"/>
                  </a:lnTo>
                  <a:lnTo>
                    <a:pt x="54923" y="79118"/>
                  </a:lnTo>
                  <a:lnTo>
                    <a:pt x="55921" y="78842"/>
                  </a:lnTo>
                  <a:lnTo>
                    <a:pt x="56920" y="78561"/>
                  </a:lnTo>
                  <a:lnTo>
                    <a:pt x="59416" y="78008"/>
                  </a:lnTo>
                  <a:lnTo>
                    <a:pt x="60746" y="77867"/>
                  </a:lnTo>
                  <a:lnTo>
                    <a:pt x="61413" y="77727"/>
                  </a:lnTo>
                  <a:lnTo>
                    <a:pt x="61913" y="77450"/>
                  </a:lnTo>
                  <a:lnTo>
                    <a:pt x="62081" y="77450"/>
                  </a:lnTo>
                  <a:lnTo>
                    <a:pt x="66574" y="76199"/>
                  </a:lnTo>
                  <a:lnTo>
                    <a:pt x="72565" y="74530"/>
                  </a:lnTo>
                  <a:lnTo>
                    <a:pt x="78388" y="73002"/>
                  </a:lnTo>
                  <a:lnTo>
                    <a:pt x="84048" y="71887"/>
                  </a:lnTo>
                  <a:lnTo>
                    <a:pt x="89540" y="70776"/>
                  </a:lnTo>
                  <a:lnTo>
                    <a:pt x="100855" y="68831"/>
                  </a:lnTo>
                  <a:close/>
                  <a:moveTo>
                    <a:pt x="33786" y="64243"/>
                  </a:moveTo>
                  <a:lnTo>
                    <a:pt x="35783" y="65354"/>
                  </a:lnTo>
                  <a:lnTo>
                    <a:pt x="37617" y="66465"/>
                  </a:lnTo>
                  <a:lnTo>
                    <a:pt x="39446" y="67716"/>
                  </a:lnTo>
                  <a:lnTo>
                    <a:pt x="41112" y="68967"/>
                  </a:lnTo>
                  <a:lnTo>
                    <a:pt x="44438" y="71610"/>
                  </a:lnTo>
                  <a:lnTo>
                    <a:pt x="47602" y="74390"/>
                  </a:lnTo>
                  <a:lnTo>
                    <a:pt x="51097" y="77450"/>
                  </a:lnTo>
                  <a:lnTo>
                    <a:pt x="54592" y="80370"/>
                  </a:lnTo>
                  <a:lnTo>
                    <a:pt x="56253" y="81481"/>
                  </a:lnTo>
                  <a:lnTo>
                    <a:pt x="57918" y="82596"/>
                  </a:lnTo>
                  <a:lnTo>
                    <a:pt x="59584" y="83847"/>
                  </a:lnTo>
                  <a:lnTo>
                    <a:pt x="61082" y="84958"/>
                  </a:lnTo>
                  <a:lnTo>
                    <a:pt x="60746" y="85235"/>
                  </a:lnTo>
                  <a:lnTo>
                    <a:pt x="60583" y="85516"/>
                  </a:lnTo>
                  <a:lnTo>
                    <a:pt x="60583" y="85652"/>
                  </a:lnTo>
                  <a:lnTo>
                    <a:pt x="59584" y="86626"/>
                  </a:lnTo>
                  <a:lnTo>
                    <a:pt x="58586" y="87461"/>
                  </a:lnTo>
                  <a:lnTo>
                    <a:pt x="57587" y="88155"/>
                  </a:lnTo>
                  <a:lnTo>
                    <a:pt x="56421" y="87601"/>
                  </a:lnTo>
                  <a:lnTo>
                    <a:pt x="55422" y="87044"/>
                  </a:lnTo>
                  <a:lnTo>
                    <a:pt x="53593" y="85652"/>
                  </a:lnTo>
                  <a:lnTo>
                    <a:pt x="51596" y="84264"/>
                  </a:lnTo>
                  <a:lnTo>
                    <a:pt x="49599" y="82872"/>
                  </a:lnTo>
                  <a:lnTo>
                    <a:pt x="45605" y="79676"/>
                  </a:lnTo>
                  <a:lnTo>
                    <a:pt x="41443" y="76616"/>
                  </a:lnTo>
                  <a:lnTo>
                    <a:pt x="37780" y="74113"/>
                  </a:lnTo>
                  <a:lnTo>
                    <a:pt x="35951" y="72862"/>
                  </a:lnTo>
                  <a:lnTo>
                    <a:pt x="34285" y="71334"/>
                  </a:lnTo>
                  <a:lnTo>
                    <a:pt x="32456" y="69525"/>
                  </a:lnTo>
                  <a:lnTo>
                    <a:pt x="31458" y="68691"/>
                  </a:lnTo>
                  <a:lnTo>
                    <a:pt x="30291" y="67997"/>
                  </a:lnTo>
                  <a:lnTo>
                    <a:pt x="31626" y="66605"/>
                  </a:lnTo>
                  <a:lnTo>
                    <a:pt x="33124" y="65213"/>
                  </a:lnTo>
                  <a:lnTo>
                    <a:pt x="33786" y="64243"/>
                  </a:lnTo>
                  <a:close/>
                  <a:moveTo>
                    <a:pt x="101522" y="71887"/>
                  </a:moveTo>
                  <a:lnTo>
                    <a:pt x="102189" y="74671"/>
                  </a:lnTo>
                  <a:lnTo>
                    <a:pt x="103519" y="80787"/>
                  </a:lnTo>
                  <a:lnTo>
                    <a:pt x="92036" y="83149"/>
                  </a:lnTo>
                  <a:lnTo>
                    <a:pt x="80553" y="85516"/>
                  </a:lnTo>
                  <a:lnTo>
                    <a:pt x="73732" y="87044"/>
                  </a:lnTo>
                  <a:lnTo>
                    <a:pt x="66905" y="88712"/>
                  </a:lnTo>
                  <a:lnTo>
                    <a:pt x="63578" y="89546"/>
                  </a:lnTo>
                  <a:lnTo>
                    <a:pt x="64078" y="89270"/>
                  </a:lnTo>
                  <a:lnTo>
                    <a:pt x="64409" y="88852"/>
                  </a:lnTo>
                  <a:lnTo>
                    <a:pt x="64577" y="88435"/>
                  </a:lnTo>
                  <a:lnTo>
                    <a:pt x="64577" y="87878"/>
                  </a:lnTo>
                  <a:lnTo>
                    <a:pt x="64241" y="87461"/>
                  </a:lnTo>
                  <a:lnTo>
                    <a:pt x="63741" y="87044"/>
                  </a:lnTo>
                  <a:lnTo>
                    <a:pt x="63242" y="86626"/>
                  </a:lnTo>
                  <a:lnTo>
                    <a:pt x="62081" y="85792"/>
                  </a:lnTo>
                  <a:lnTo>
                    <a:pt x="62580" y="84958"/>
                  </a:lnTo>
                  <a:lnTo>
                    <a:pt x="62580" y="84681"/>
                  </a:lnTo>
                  <a:lnTo>
                    <a:pt x="62244" y="84541"/>
                  </a:lnTo>
                  <a:lnTo>
                    <a:pt x="62244" y="84401"/>
                  </a:lnTo>
                  <a:lnTo>
                    <a:pt x="63910" y="84264"/>
                  </a:lnTo>
                  <a:lnTo>
                    <a:pt x="65575" y="83983"/>
                  </a:lnTo>
                  <a:lnTo>
                    <a:pt x="69070" y="83290"/>
                  </a:lnTo>
                  <a:lnTo>
                    <a:pt x="72397" y="82455"/>
                  </a:lnTo>
                  <a:lnTo>
                    <a:pt x="75561" y="81621"/>
                  </a:lnTo>
                  <a:lnTo>
                    <a:pt x="77558" y="81064"/>
                  </a:lnTo>
                  <a:lnTo>
                    <a:pt x="79555" y="80370"/>
                  </a:lnTo>
                  <a:lnTo>
                    <a:pt x="83381" y="78842"/>
                  </a:lnTo>
                  <a:lnTo>
                    <a:pt x="85215" y="78284"/>
                  </a:lnTo>
                  <a:lnTo>
                    <a:pt x="87212" y="77727"/>
                  </a:lnTo>
                  <a:lnTo>
                    <a:pt x="89209" y="77310"/>
                  </a:lnTo>
                  <a:lnTo>
                    <a:pt x="91369" y="77173"/>
                  </a:lnTo>
                  <a:lnTo>
                    <a:pt x="91705" y="77173"/>
                  </a:lnTo>
                  <a:lnTo>
                    <a:pt x="91868" y="77033"/>
                  </a:lnTo>
                  <a:lnTo>
                    <a:pt x="92036" y="76616"/>
                  </a:lnTo>
                  <a:lnTo>
                    <a:pt x="91868" y="76199"/>
                  </a:lnTo>
                  <a:lnTo>
                    <a:pt x="91705" y="76058"/>
                  </a:lnTo>
                  <a:lnTo>
                    <a:pt x="91369" y="75922"/>
                  </a:lnTo>
                  <a:lnTo>
                    <a:pt x="89540" y="76058"/>
                  </a:lnTo>
                  <a:lnTo>
                    <a:pt x="87874" y="76339"/>
                  </a:lnTo>
                  <a:lnTo>
                    <a:pt x="86045" y="76616"/>
                  </a:lnTo>
                  <a:lnTo>
                    <a:pt x="84379" y="77173"/>
                  </a:lnTo>
                  <a:lnTo>
                    <a:pt x="81052" y="78284"/>
                  </a:lnTo>
                  <a:lnTo>
                    <a:pt x="77889" y="79536"/>
                  </a:lnTo>
                  <a:lnTo>
                    <a:pt x="75892" y="80229"/>
                  </a:lnTo>
                  <a:lnTo>
                    <a:pt x="73732" y="80787"/>
                  </a:lnTo>
                  <a:lnTo>
                    <a:pt x="69738" y="81762"/>
                  </a:lnTo>
                  <a:lnTo>
                    <a:pt x="65407" y="82596"/>
                  </a:lnTo>
                  <a:lnTo>
                    <a:pt x="63410" y="83149"/>
                  </a:lnTo>
                  <a:lnTo>
                    <a:pt x="61413" y="83707"/>
                  </a:lnTo>
                  <a:lnTo>
                    <a:pt x="58250" y="81481"/>
                  </a:lnTo>
                  <a:lnTo>
                    <a:pt x="59584" y="81621"/>
                  </a:lnTo>
                  <a:lnTo>
                    <a:pt x="60914" y="81621"/>
                  </a:lnTo>
                  <a:lnTo>
                    <a:pt x="63410" y="81481"/>
                  </a:lnTo>
                  <a:lnTo>
                    <a:pt x="66075" y="81064"/>
                  </a:lnTo>
                  <a:lnTo>
                    <a:pt x="68739" y="80370"/>
                  </a:lnTo>
                  <a:lnTo>
                    <a:pt x="71398" y="79676"/>
                  </a:lnTo>
                  <a:lnTo>
                    <a:pt x="74063" y="78842"/>
                  </a:lnTo>
                  <a:lnTo>
                    <a:pt x="78887" y="77310"/>
                  </a:lnTo>
                  <a:lnTo>
                    <a:pt x="84379" y="75641"/>
                  </a:lnTo>
                  <a:lnTo>
                    <a:pt x="90039" y="74254"/>
                  </a:lnTo>
                  <a:lnTo>
                    <a:pt x="95862" y="73002"/>
                  </a:lnTo>
                  <a:lnTo>
                    <a:pt x="101522" y="71887"/>
                  </a:lnTo>
                  <a:close/>
                  <a:moveTo>
                    <a:pt x="61581" y="86350"/>
                  </a:moveTo>
                  <a:lnTo>
                    <a:pt x="62081" y="86767"/>
                  </a:lnTo>
                  <a:lnTo>
                    <a:pt x="63079" y="87461"/>
                  </a:lnTo>
                  <a:lnTo>
                    <a:pt x="63578" y="87737"/>
                  </a:lnTo>
                  <a:lnTo>
                    <a:pt x="63741" y="88018"/>
                  </a:lnTo>
                  <a:lnTo>
                    <a:pt x="63741" y="88295"/>
                  </a:lnTo>
                  <a:lnTo>
                    <a:pt x="63242" y="88572"/>
                  </a:lnTo>
                  <a:lnTo>
                    <a:pt x="62743" y="89129"/>
                  </a:lnTo>
                  <a:lnTo>
                    <a:pt x="62081" y="89406"/>
                  </a:lnTo>
                  <a:lnTo>
                    <a:pt x="61245" y="89687"/>
                  </a:lnTo>
                  <a:lnTo>
                    <a:pt x="60415" y="89687"/>
                  </a:lnTo>
                  <a:lnTo>
                    <a:pt x="59416" y="89270"/>
                  </a:lnTo>
                  <a:lnTo>
                    <a:pt x="58917" y="88989"/>
                  </a:lnTo>
                  <a:lnTo>
                    <a:pt x="58586" y="88712"/>
                  </a:lnTo>
                  <a:lnTo>
                    <a:pt x="59416" y="88155"/>
                  </a:lnTo>
                  <a:lnTo>
                    <a:pt x="60084" y="87601"/>
                  </a:lnTo>
                  <a:lnTo>
                    <a:pt x="61581" y="86350"/>
                  </a:lnTo>
                  <a:close/>
                  <a:moveTo>
                    <a:pt x="88872" y="10989"/>
                  </a:moveTo>
                  <a:lnTo>
                    <a:pt x="89209" y="11406"/>
                  </a:lnTo>
                  <a:lnTo>
                    <a:pt x="89708" y="11406"/>
                  </a:lnTo>
                  <a:lnTo>
                    <a:pt x="89372" y="11683"/>
                  </a:lnTo>
                  <a:lnTo>
                    <a:pt x="89372" y="12240"/>
                  </a:lnTo>
                  <a:lnTo>
                    <a:pt x="89871" y="13628"/>
                  </a:lnTo>
                  <a:lnTo>
                    <a:pt x="91038" y="16271"/>
                  </a:lnTo>
                  <a:lnTo>
                    <a:pt x="92867" y="21000"/>
                  </a:lnTo>
                  <a:lnTo>
                    <a:pt x="94532" y="25728"/>
                  </a:lnTo>
                  <a:lnTo>
                    <a:pt x="96030" y="31287"/>
                  </a:lnTo>
                  <a:lnTo>
                    <a:pt x="96861" y="34070"/>
                  </a:lnTo>
                  <a:lnTo>
                    <a:pt x="97696" y="36850"/>
                  </a:lnTo>
                  <a:lnTo>
                    <a:pt x="99525" y="42272"/>
                  </a:lnTo>
                  <a:lnTo>
                    <a:pt x="100355" y="44915"/>
                  </a:lnTo>
                  <a:lnTo>
                    <a:pt x="101191" y="47695"/>
                  </a:lnTo>
                  <a:lnTo>
                    <a:pt x="101853" y="50474"/>
                  </a:lnTo>
                  <a:lnTo>
                    <a:pt x="102352" y="53394"/>
                  </a:lnTo>
                  <a:lnTo>
                    <a:pt x="102852" y="56314"/>
                  </a:lnTo>
                  <a:lnTo>
                    <a:pt x="103519" y="59238"/>
                  </a:lnTo>
                  <a:lnTo>
                    <a:pt x="104849" y="64937"/>
                  </a:lnTo>
                  <a:lnTo>
                    <a:pt x="106515" y="70636"/>
                  </a:lnTo>
                  <a:lnTo>
                    <a:pt x="108180" y="75782"/>
                  </a:lnTo>
                  <a:lnTo>
                    <a:pt x="110177" y="80927"/>
                  </a:lnTo>
                  <a:lnTo>
                    <a:pt x="112006" y="86069"/>
                  </a:lnTo>
                  <a:lnTo>
                    <a:pt x="114003" y="91215"/>
                  </a:lnTo>
                  <a:lnTo>
                    <a:pt x="113173" y="90657"/>
                  </a:lnTo>
                  <a:lnTo>
                    <a:pt x="112506" y="89963"/>
                  </a:lnTo>
                  <a:lnTo>
                    <a:pt x="112343" y="89823"/>
                  </a:lnTo>
                  <a:lnTo>
                    <a:pt x="112006" y="89687"/>
                  </a:lnTo>
                  <a:lnTo>
                    <a:pt x="111675" y="89823"/>
                  </a:lnTo>
                  <a:lnTo>
                    <a:pt x="111507" y="89963"/>
                  </a:lnTo>
                  <a:lnTo>
                    <a:pt x="110845" y="90798"/>
                  </a:lnTo>
                  <a:lnTo>
                    <a:pt x="110509" y="91632"/>
                  </a:lnTo>
                  <a:lnTo>
                    <a:pt x="109846" y="93164"/>
                  </a:lnTo>
                  <a:lnTo>
                    <a:pt x="108680" y="91074"/>
                  </a:lnTo>
                  <a:lnTo>
                    <a:pt x="107681" y="88852"/>
                  </a:lnTo>
                  <a:lnTo>
                    <a:pt x="106851" y="86626"/>
                  </a:lnTo>
                  <a:lnTo>
                    <a:pt x="106015" y="84401"/>
                  </a:lnTo>
                  <a:lnTo>
                    <a:pt x="106183" y="84264"/>
                  </a:lnTo>
                  <a:lnTo>
                    <a:pt x="106015" y="83983"/>
                  </a:lnTo>
                  <a:lnTo>
                    <a:pt x="106015" y="83847"/>
                  </a:lnTo>
                  <a:lnTo>
                    <a:pt x="105684" y="83707"/>
                  </a:lnTo>
                  <a:lnTo>
                    <a:pt x="105017" y="81064"/>
                  </a:lnTo>
                  <a:lnTo>
                    <a:pt x="104186" y="77727"/>
                  </a:lnTo>
                  <a:lnTo>
                    <a:pt x="103351" y="74390"/>
                  </a:lnTo>
                  <a:lnTo>
                    <a:pt x="102689" y="71610"/>
                  </a:lnTo>
                  <a:lnTo>
                    <a:pt x="102852" y="71334"/>
                  </a:lnTo>
                  <a:lnTo>
                    <a:pt x="102852" y="71193"/>
                  </a:lnTo>
                  <a:lnTo>
                    <a:pt x="102689" y="70917"/>
                  </a:lnTo>
                  <a:lnTo>
                    <a:pt x="102521" y="70776"/>
                  </a:lnTo>
                  <a:lnTo>
                    <a:pt x="101191" y="65213"/>
                  </a:lnTo>
                  <a:lnTo>
                    <a:pt x="101354" y="65077"/>
                  </a:lnTo>
                  <a:lnTo>
                    <a:pt x="101354" y="64796"/>
                  </a:lnTo>
                  <a:lnTo>
                    <a:pt x="101191" y="64660"/>
                  </a:lnTo>
                  <a:lnTo>
                    <a:pt x="100855" y="64379"/>
                  </a:lnTo>
                  <a:lnTo>
                    <a:pt x="100355" y="62434"/>
                  </a:lnTo>
                  <a:lnTo>
                    <a:pt x="100523" y="62017"/>
                  </a:lnTo>
                  <a:lnTo>
                    <a:pt x="100523" y="61740"/>
                  </a:lnTo>
                  <a:lnTo>
                    <a:pt x="100355" y="61459"/>
                  </a:lnTo>
                  <a:lnTo>
                    <a:pt x="100024" y="61323"/>
                  </a:lnTo>
                  <a:lnTo>
                    <a:pt x="97696" y="53534"/>
                  </a:lnTo>
                  <a:lnTo>
                    <a:pt x="95531" y="46443"/>
                  </a:lnTo>
                  <a:lnTo>
                    <a:pt x="95531" y="46026"/>
                  </a:lnTo>
                  <a:lnTo>
                    <a:pt x="95200" y="45750"/>
                  </a:lnTo>
                  <a:lnTo>
                    <a:pt x="93702" y="40187"/>
                  </a:lnTo>
                  <a:lnTo>
                    <a:pt x="93702" y="39770"/>
                  </a:lnTo>
                  <a:lnTo>
                    <a:pt x="92867" y="36990"/>
                  </a:lnTo>
                  <a:lnTo>
                    <a:pt x="93035" y="36573"/>
                  </a:lnTo>
                  <a:lnTo>
                    <a:pt x="92867" y="36292"/>
                  </a:lnTo>
                  <a:lnTo>
                    <a:pt x="92703" y="36156"/>
                  </a:lnTo>
                  <a:lnTo>
                    <a:pt x="91705" y="31985"/>
                  </a:lnTo>
                  <a:lnTo>
                    <a:pt x="90538" y="26282"/>
                  </a:lnTo>
                  <a:lnTo>
                    <a:pt x="89708" y="23502"/>
                  </a:lnTo>
                  <a:lnTo>
                    <a:pt x="88872" y="20582"/>
                  </a:lnTo>
                  <a:lnTo>
                    <a:pt x="87874" y="18633"/>
                  </a:lnTo>
                  <a:lnTo>
                    <a:pt x="86875" y="16548"/>
                  </a:lnTo>
                  <a:lnTo>
                    <a:pt x="85714" y="14603"/>
                  </a:lnTo>
                  <a:lnTo>
                    <a:pt x="85215" y="13492"/>
                  </a:lnTo>
                  <a:lnTo>
                    <a:pt x="84878" y="12517"/>
                  </a:lnTo>
                  <a:lnTo>
                    <a:pt x="85046" y="12100"/>
                  </a:lnTo>
                  <a:lnTo>
                    <a:pt x="84878" y="11959"/>
                  </a:lnTo>
                  <a:lnTo>
                    <a:pt x="84715" y="11823"/>
                  </a:lnTo>
                  <a:lnTo>
                    <a:pt x="84715" y="11683"/>
                  </a:lnTo>
                  <a:lnTo>
                    <a:pt x="84878" y="11683"/>
                  </a:lnTo>
                  <a:lnTo>
                    <a:pt x="86213" y="11266"/>
                  </a:lnTo>
                  <a:lnTo>
                    <a:pt x="87543" y="11125"/>
                  </a:lnTo>
                  <a:lnTo>
                    <a:pt x="88872" y="10989"/>
                  </a:lnTo>
                  <a:close/>
                  <a:moveTo>
                    <a:pt x="119995" y="4"/>
                  </a:moveTo>
                  <a:lnTo>
                    <a:pt x="111843" y="2089"/>
                  </a:lnTo>
                  <a:lnTo>
                    <a:pt x="103687" y="4034"/>
                  </a:lnTo>
                  <a:lnTo>
                    <a:pt x="95531" y="5703"/>
                  </a:lnTo>
                  <a:lnTo>
                    <a:pt x="87212" y="7371"/>
                  </a:lnTo>
                  <a:lnTo>
                    <a:pt x="70736" y="10708"/>
                  </a:lnTo>
                  <a:lnTo>
                    <a:pt x="62412" y="12377"/>
                  </a:lnTo>
                  <a:lnTo>
                    <a:pt x="54256" y="14045"/>
                  </a:lnTo>
                  <a:lnTo>
                    <a:pt x="47602" y="15577"/>
                  </a:lnTo>
                  <a:lnTo>
                    <a:pt x="41112" y="17246"/>
                  </a:lnTo>
                  <a:lnTo>
                    <a:pt x="28131" y="20719"/>
                  </a:lnTo>
                  <a:lnTo>
                    <a:pt x="24967" y="21693"/>
                  </a:lnTo>
                  <a:lnTo>
                    <a:pt x="23302" y="22251"/>
                  </a:lnTo>
                  <a:lnTo>
                    <a:pt x="21636" y="23085"/>
                  </a:lnTo>
                  <a:lnTo>
                    <a:pt x="20306" y="23919"/>
                  </a:lnTo>
                  <a:lnTo>
                    <a:pt x="19639" y="24473"/>
                  </a:lnTo>
                  <a:lnTo>
                    <a:pt x="19307" y="25030"/>
                  </a:lnTo>
                  <a:lnTo>
                    <a:pt x="18976" y="25728"/>
                  </a:lnTo>
                  <a:lnTo>
                    <a:pt x="18808" y="26282"/>
                  </a:lnTo>
                  <a:lnTo>
                    <a:pt x="18640" y="26980"/>
                  </a:lnTo>
                  <a:lnTo>
                    <a:pt x="18808" y="27814"/>
                  </a:lnTo>
                  <a:lnTo>
                    <a:pt x="18640" y="29342"/>
                  </a:lnTo>
                  <a:lnTo>
                    <a:pt x="18808" y="31010"/>
                  </a:lnTo>
                  <a:lnTo>
                    <a:pt x="19307" y="32679"/>
                  </a:lnTo>
                  <a:lnTo>
                    <a:pt x="19807" y="34347"/>
                  </a:lnTo>
                  <a:lnTo>
                    <a:pt x="21304" y="37684"/>
                  </a:lnTo>
                  <a:lnTo>
                    <a:pt x="22471" y="40744"/>
                  </a:lnTo>
                  <a:lnTo>
                    <a:pt x="27464" y="55479"/>
                  </a:lnTo>
                  <a:lnTo>
                    <a:pt x="24300" y="52700"/>
                  </a:lnTo>
                  <a:lnTo>
                    <a:pt x="20973" y="50057"/>
                  </a:lnTo>
                  <a:lnTo>
                    <a:pt x="18976" y="48389"/>
                  </a:lnTo>
                  <a:lnTo>
                    <a:pt x="16811" y="47001"/>
                  </a:lnTo>
                  <a:lnTo>
                    <a:pt x="14646" y="45469"/>
                  </a:lnTo>
                  <a:lnTo>
                    <a:pt x="12649" y="43800"/>
                  </a:lnTo>
                  <a:lnTo>
                    <a:pt x="11319" y="42830"/>
                  </a:lnTo>
                  <a:lnTo>
                    <a:pt x="9822" y="41715"/>
                  </a:lnTo>
                  <a:lnTo>
                    <a:pt x="8991" y="41161"/>
                  </a:lnTo>
                  <a:lnTo>
                    <a:pt x="8156" y="40881"/>
                  </a:lnTo>
                  <a:lnTo>
                    <a:pt x="7325" y="40744"/>
                  </a:lnTo>
                  <a:lnTo>
                    <a:pt x="6327" y="40881"/>
                  </a:lnTo>
                  <a:lnTo>
                    <a:pt x="6327" y="40604"/>
                  </a:lnTo>
                  <a:lnTo>
                    <a:pt x="6159" y="40327"/>
                  </a:lnTo>
                  <a:lnTo>
                    <a:pt x="5827" y="40187"/>
                  </a:lnTo>
                  <a:lnTo>
                    <a:pt x="5496" y="40187"/>
                  </a:lnTo>
                  <a:lnTo>
                    <a:pt x="4661" y="40604"/>
                  </a:lnTo>
                  <a:lnTo>
                    <a:pt x="3830" y="41298"/>
                  </a:lnTo>
                  <a:lnTo>
                    <a:pt x="2501" y="42549"/>
                  </a:lnTo>
                  <a:lnTo>
                    <a:pt x="1334" y="43664"/>
                  </a:lnTo>
                  <a:lnTo>
                    <a:pt x="835" y="44358"/>
                  </a:lnTo>
                  <a:lnTo>
                    <a:pt x="667" y="44635"/>
                  </a:lnTo>
                  <a:lnTo>
                    <a:pt x="667" y="44915"/>
                  </a:lnTo>
                  <a:lnTo>
                    <a:pt x="504" y="44915"/>
                  </a:lnTo>
                  <a:lnTo>
                    <a:pt x="336" y="45052"/>
                  </a:lnTo>
                  <a:lnTo>
                    <a:pt x="168" y="45192"/>
                  </a:lnTo>
                  <a:lnTo>
                    <a:pt x="4" y="45332"/>
                  </a:lnTo>
                  <a:lnTo>
                    <a:pt x="168" y="45469"/>
                  </a:lnTo>
                  <a:lnTo>
                    <a:pt x="336" y="45609"/>
                  </a:lnTo>
                  <a:lnTo>
                    <a:pt x="1166" y="46026"/>
                  </a:lnTo>
                  <a:lnTo>
                    <a:pt x="1833" y="46584"/>
                  </a:lnTo>
                  <a:lnTo>
                    <a:pt x="3163" y="47695"/>
                  </a:lnTo>
                  <a:lnTo>
                    <a:pt x="5659" y="50197"/>
                  </a:lnTo>
                  <a:lnTo>
                    <a:pt x="7157" y="51725"/>
                  </a:lnTo>
                  <a:lnTo>
                    <a:pt x="8823" y="53258"/>
                  </a:lnTo>
                  <a:lnTo>
                    <a:pt x="10652" y="54645"/>
                  </a:lnTo>
                  <a:lnTo>
                    <a:pt x="12486" y="56037"/>
                  </a:lnTo>
                  <a:lnTo>
                    <a:pt x="16811" y="58820"/>
                  </a:lnTo>
                  <a:lnTo>
                    <a:pt x="21136" y="61877"/>
                  </a:lnTo>
                  <a:lnTo>
                    <a:pt x="23133" y="63409"/>
                  </a:lnTo>
                  <a:lnTo>
                    <a:pt x="25135" y="65077"/>
                  </a:lnTo>
                  <a:lnTo>
                    <a:pt x="26964" y="66882"/>
                  </a:lnTo>
                  <a:lnTo>
                    <a:pt x="28630" y="68691"/>
                  </a:lnTo>
                  <a:lnTo>
                    <a:pt x="28961" y="68967"/>
                  </a:lnTo>
                  <a:lnTo>
                    <a:pt x="29629" y="68967"/>
                  </a:lnTo>
                  <a:lnTo>
                    <a:pt x="29792" y="68691"/>
                  </a:lnTo>
                  <a:lnTo>
                    <a:pt x="29960" y="68550"/>
                  </a:lnTo>
                  <a:lnTo>
                    <a:pt x="30459" y="69108"/>
                  </a:lnTo>
                  <a:lnTo>
                    <a:pt x="30958" y="69525"/>
                  </a:lnTo>
                  <a:lnTo>
                    <a:pt x="31290" y="69665"/>
                  </a:lnTo>
                  <a:lnTo>
                    <a:pt x="31290" y="69802"/>
                  </a:lnTo>
                  <a:lnTo>
                    <a:pt x="32624" y="73279"/>
                  </a:lnTo>
                  <a:lnTo>
                    <a:pt x="33954" y="76893"/>
                  </a:lnTo>
                  <a:lnTo>
                    <a:pt x="34953" y="80370"/>
                  </a:lnTo>
                  <a:lnTo>
                    <a:pt x="35783" y="83983"/>
                  </a:lnTo>
                  <a:lnTo>
                    <a:pt x="37617" y="91215"/>
                  </a:lnTo>
                  <a:lnTo>
                    <a:pt x="38615" y="94832"/>
                  </a:lnTo>
                  <a:lnTo>
                    <a:pt x="39945" y="98446"/>
                  </a:lnTo>
                  <a:lnTo>
                    <a:pt x="42773" y="105954"/>
                  </a:lnTo>
                  <a:lnTo>
                    <a:pt x="45605" y="113462"/>
                  </a:lnTo>
                  <a:lnTo>
                    <a:pt x="46104" y="114437"/>
                  </a:lnTo>
                  <a:lnTo>
                    <a:pt x="46604" y="115271"/>
                  </a:lnTo>
                  <a:lnTo>
                    <a:pt x="47103" y="116105"/>
                  </a:lnTo>
                  <a:lnTo>
                    <a:pt x="47765" y="116939"/>
                  </a:lnTo>
                  <a:lnTo>
                    <a:pt x="48601" y="117633"/>
                  </a:lnTo>
                  <a:lnTo>
                    <a:pt x="49431" y="118327"/>
                  </a:lnTo>
                  <a:lnTo>
                    <a:pt x="50430" y="118884"/>
                  </a:lnTo>
                  <a:lnTo>
                    <a:pt x="51596" y="119302"/>
                  </a:lnTo>
                  <a:lnTo>
                    <a:pt x="52926" y="119578"/>
                  </a:lnTo>
                  <a:lnTo>
                    <a:pt x="54424" y="119859"/>
                  </a:lnTo>
                  <a:lnTo>
                    <a:pt x="55921" y="119995"/>
                  </a:lnTo>
                  <a:lnTo>
                    <a:pt x="57419" y="119995"/>
                  </a:lnTo>
                  <a:lnTo>
                    <a:pt x="58917" y="119859"/>
                  </a:lnTo>
                  <a:lnTo>
                    <a:pt x="60415" y="119719"/>
                  </a:lnTo>
                  <a:lnTo>
                    <a:pt x="63410" y="119161"/>
                  </a:lnTo>
                  <a:lnTo>
                    <a:pt x="66406" y="118467"/>
                  </a:lnTo>
                  <a:lnTo>
                    <a:pt x="69401" y="117633"/>
                  </a:lnTo>
                  <a:lnTo>
                    <a:pt x="74893" y="115965"/>
                  </a:lnTo>
                  <a:lnTo>
                    <a:pt x="84547" y="113739"/>
                  </a:lnTo>
                  <a:lnTo>
                    <a:pt x="94201" y="111517"/>
                  </a:lnTo>
                  <a:lnTo>
                    <a:pt x="99194" y="110125"/>
                  </a:lnTo>
                  <a:lnTo>
                    <a:pt x="104349" y="108733"/>
                  </a:lnTo>
                  <a:lnTo>
                    <a:pt x="106851" y="108040"/>
                  </a:lnTo>
                  <a:lnTo>
                    <a:pt x="109510" y="107482"/>
                  </a:lnTo>
                  <a:lnTo>
                    <a:pt x="112006" y="106929"/>
                  </a:lnTo>
                  <a:lnTo>
                    <a:pt x="114671" y="106648"/>
                  </a:lnTo>
                  <a:lnTo>
                    <a:pt x="115002" y="106512"/>
                  </a:lnTo>
                  <a:lnTo>
                    <a:pt x="115338" y="106094"/>
                  </a:lnTo>
                  <a:lnTo>
                    <a:pt x="116000" y="106094"/>
                  </a:lnTo>
                  <a:lnTo>
                    <a:pt x="116836" y="105954"/>
                  </a:lnTo>
                  <a:lnTo>
                    <a:pt x="118497" y="105677"/>
                  </a:lnTo>
                  <a:lnTo>
                    <a:pt x="119995" y="105260"/>
                  </a:lnTo>
                  <a:lnTo>
                    <a:pt x="119995" y="103868"/>
                  </a:lnTo>
                  <a:lnTo>
                    <a:pt x="116836" y="104703"/>
                  </a:lnTo>
                  <a:lnTo>
                    <a:pt x="115501" y="105120"/>
                  </a:lnTo>
                  <a:lnTo>
                    <a:pt x="114671" y="105537"/>
                  </a:lnTo>
                  <a:lnTo>
                    <a:pt x="112506" y="105677"/>
                  </a:lnTo>
                  <a:lnTo>
                    <a:pt x="110509" y="106094"/>
                  </a:lnTo>
                  <a:lnTo>
                    <a:pt x="106515" y="106929"/>
                  </a:lnTo>
                  <a:lnTo>
                    <a:pt x="98695" y="109150"/>
                  </a:lnTo>
                  <a:lnTo>
                    <a:pt x="94201" y="110266"/>
                  </a:lnTo>
                  <a:lnTo>
                    <a:pt x="89708" y="111376"/>
                  </a:lnTo>
                  <a:lnTo>
                    <a:pt x="80553" y="113462"/>
                  </a:lnTo>
                  <a:lnTo>
                    <a:pt x="73564" y="115271"/>
                  </a:lnTo>
                  <a:lnTo>
                    <a:pt x="66574" y="117076"/>
                  </a:lnTo>
                  <a:lnTo>
                    <a:pt x="63741" y="117774"/>
                  </a:lnTo>
                  <a:lnTo>
                    <a:pt x="60914" y="118467"/>
                  </a:lnTo>
                  <a:lnTo>
                    <a:pt x="57918" y="118744"/>
                  </a:lnTo>
                  <a:lnTo>
                    <a:pt x="56421" y="118884"/>
                  </a:lnTo>
                  <a:lnTo>
                    <a:pt x="54923" y="118884"/>
                  </a:lnTo>
                  <a:lnTo>
                    <a:pt x="53094" y="118608"/>
                  </a:lnTo>
                  <a:lnTo>
                    <a:pt x="51596" y="118050"/>
                  </a:lnTo>
                  <a:lnTo>
                    <a:pt x="50430" y="117356"/>
                  </a:lnTo>
                  <a:lnTo>
                    <a:pt x="49263" y="116382"/>
                  </a:lnTo>
                  <a:lnTo>
                    <a:pt x="48433" y="115271"/>
                  </a:lnTo>
                  <a:lnTo>
                    <a:pt x="47602" y="114020"/>
                  </a:lnTo>
                  <a:lnTo>
                    <a:pt x="46935" y="112768"/>
                  </a:lnTo>
                  <a:lnTo>
                    <a:pt x="46435" y="111376"/>
                  </a:lnTo>
                  <a:lnTo>
                    <a:pt x="45106" y="107763"/>
                  </a:lnTo>
                  <a:lnTo>
                    <a:pt x="43608" y="104286"/>
                  </a:lnTo>
                  <a:lnTo>
                    <a:pt x="40776" y="97195"/>
                  </a:lnTo>
                  <a:lnTo>
                    <a:pt x="39614" y="93998"/>
                  </a:lnTo>
                  <a:lnTo>
                    <a:pt x="38615" y="90798"/>
                  </a:lnTo>
                  <a:lnTo>
                    <a:pt x="36950" y="84401"/>
                  </a:lnTo>
                  <a:lnTo>
                    <a:pt x="35284" y="77867"/>
                  </a:lnTo>
                  <a:lnTo>
                    <a:pt x="34285" y="74807"/>
                  </a:lnTo>
                  <a:lnTo>
                    <a:pt x="32956" y="71610"/>
                  </a:lnTo>
                  <a:lnTo>
                    <a:pt x="33455" y="72028"/>
                  </a:lnTo>
                  <a:lnTo>
                    <a:pt x="34784" y="73279"/>
                  </a:lnTo>
                  <a:lnTo>
                    <a:pt x="36119" y="74530"/>
                  </a:lnTo>
                  <a:lnTo>
                    <a:pt x="39278" y="76756"/>
                  </a:lnTo>
                  <a:lnTo>
                    <a:pt x="40113" y="78284"/>
                  </a:lnTo>
                  <a:lnTo>
                    <a:pt x="40612" y="79953"/>
                  </a:lnTo>
                  <a:lnTo>
                    <a:pt x="41611" y="83290"/>
                  </a:lnTo>
                  <a:lnTo>
                    <a:pt x="42441" y="86767"/>
                  </a:lnTo>
                  <a:lnTo>
                    <a:pt x="43109" y="90104"/>
                  </a:lnTo>
                  <a:lnTo>
                    <a:pt x="44107" y="95109"/>
                  </a:lnTo>
                  <a:lnTo>
                    <a:pt x="45437" y="100114"/>
                  </a:lnTo>
                  <a:lnTo>
                    <a:pt x="46435" y="104562"/>
                  </a:lnTo>
                  <a:lnTo>
                    <a:pt x="47266" y="106929"/>
                  </a:lnTo>
                  <a:lnTo>
                    <a:pt x="48101" y="109431"/>
                  </a:lnTo>
                  <a:lnTo>
                    <a:pt x="49431" y="111653"/>
                  </a:lnTo>
                  <a:lnTo>
                    <a:pt x="50098" y="112628"/>
                  </a:lnTo>
                  <a:lnTo>
                    <a:pt x="50929" y="113602"/>
                  </a:lnTo>
                  <a:lnTo>
                    <a:pt x="51927" y="114437"/>
                  </a:lnTo>
                  <a:lnTo>
                    <a:pt x="52926" y="115130"/>
                  </a:lnTo>
                  <a:lnTo>
                    <a:pt x="54092" y="115688"/>
                  </a:lnTo>
                  <a:lnTo>
                    <a:pt x="55254" y="116241"/>
                  </a:lnTo>
                  <a:lnTo>
                    <a:pt x="56920" y="116522"/>
                  </a:lnTo>
                  <a:lnTo>
                    <a:pt x="58586" y="116658"/>
                  </a:lnTo>
                  <a:lnTo>
                    <a:pt x="60247" y="116658"/>
                  </a:lnTo>
                  <a:lnTo>
                    <a:pt x="61913" y="116522"/>
                  </a:lnTo>
                  <a:lnTo>
                    <a:pt x="63578" y="116241"/>
                  </a:lnTo>
                  <a:lnTo>
                    <a:pt x="65244" y="115824"/>
                  </a:lnTo>
                  <a:lnTo>
                    <a:pt x="68403" y="115130"/>
                  </a:lnTo>
                  <a:lnTo>
                    <a:pt x="72234" y="114020"/>
                  </a:lnTo>
                  <a:lnTo>
                    <a:pt x="76060" y="112768"/>
                  </a:lnTo>
                  <a:lnTo>
                    <a:pt x="80054" y="111517"/>
                  </a:lnTo>
                  <a:lnTo>
                    <a:pt x="83880" y="110402"/>
                  </a:lnTo>
                  <a:lnTo>
                    <a:pt x="105185" y="105260"/>
                  </a:lnTo>
                  <a:lnTo>
                    <a:pt x="110509" y="103868"/>
                  </a:lnTo>
                  <a:lnTo>
                    <a:pt x="116000" y="102477"/>
                  </a:lnTo>
                  <a:lnTo>
                    <a:pt x="119995" y="101506"/>
                  </a:lnTo>
                  <a:lnTo>
                    <a:pt x="119995" y="100255"/>
                  </a:lnTo>
                  <a:lnTo>
                    <a:pt x="113341" y="102060"/>
                  </a:lnTo>
                  <a:lnTo>
                    <a:pt x="102852" y="104843"/>
                  </a:lnTo>
                  <a:lnTo>
                    <a:pt x="92367" y="107346"/>
                  </a:lnTo>
                  <a:lnTo>
                    <a:pt x="83717" y="109568"/>
                  </a:lnTo>
                  <a:lnTo>
                    <a:pt x="79555" y="110683"/>
                  </a:lnTo>
                  <a:lnTo>
                    <a:pt x="75392" y="111934"/>
                  </a:lnTo>
                  <a:lnTo>
                    <a:pt x="71398" y="113185"/>
                  </a:lnTo>
                  <a:lnTo>
                    <a:pt x="67572" y="114296"/>
                  </a:lnTo>
                  <a:lnTo>
                    <a:pt x="65407" y="114854"/>
                  </a:lnTo>
                  <a:lnTo>
                    <a:pt x="63410" y="115130"/>
                  </a:lnTo>
                  <a:lnTo>
                    <a:pt x="61413" y="115407"/>
                  </a:lnTo>
                  <a:lnTo>
                    <a:pt x="59416" y="115548"/>
                  </a:lnTo>
                  <a:lnTo>
                    <a:pt x="57587" y="115548"/>
                  </a:lnTo>
                  <a:lnTo>
                    <a:pt x="55921" y="115130"/>
                  </a:lnTo>
                  <a:lnTo>
                    <a:pt x="54592" y="114713"/>
                  </a:lnTo>
                  <a:lnTo>
                    <a:pt x="53257" y="113879"/>
                  </a:lnTo>
                  <a:lnTo>
                    <a:pt x="52095" y="113045"/>
                  </a:lnTo>
                  <a:lnTo>
                    <a:pt x="51097" y="111934"/>
                  </a:lnTo>
                  <a:lnTo>
                    <a:pt x="50261" y="110819"/>
                  </a:lnTo>
                  <a:lnTo>
                    <a:pt x="49599" y="109568"/>
                  </a:lnTo>
                  <a:lnTo>
                    <a:pt x="48932" y="108180"/>
                  </a:lnTo>
                  <a:lnTo>
                    <a:pt x="48264" y="106788"/>
                  </a:lnTo>
                  <a:lnTo>
                    <a:pt x="47434" y="104009"/>
                  </a:lnTo>
                  <a:lnTo>
                    <a:pt x="46767" y="101225"/>
                  </a:lnTo>
                  <a:lnTo>
                    <a:pt x="46104" y="98586"/>
                  </a:lnTo>
                  <a:lnTo>
                    <a:pt x="45106" y="93441"/>
                  </a:lnTo>
                  <a:lnTo>
                    <a:pt x="44107" y="88155"/>
                  </a:lnTo>
                  <a:lnTo>
                    <a:pt x="43608" y="85516"/>
                  </a:lnTo>
                  <a:lnTo>
                    <a:pt x="42941" y="83013"/>
                  </a:lnTo>
                  <a:lnTo>
                    <a:pt x="42110" y="80510"/>
                  </a:lnTo>
                  <a:lnTo>
                    <a:pt x="41112" y="78008"/>
                  </a:lnTo>
                  <a:lnTo>
                    <a:pt x="41275" y="78144"/>
                  </a:lnTo>
                  <a:lnTo>
                    <a:pt x="45768" y="81621"/>
                  </a:lnTo>
                  <a:lnTo>
                    <a:pt x="47933" y="83290"/>
                  </a:lnTo>
                  <a:lnTo>
                    <a:pt x="50098" y="84958"/>
                  </a:lnTo>
                  <a:lnTo>
                    <a:pt x="52095" y="86209"/>
                  </a:lnTo>
                  <a:lnTo>
                    <a:pt x="53094" y="86903"/>
                  </a:lnTo>
                  <a:lnTo>
                    <a:pt x="53924" y="87461"/>
                  </a:lnTo>
                  <a:lnTo>
                    <a:pt x="55422" y="88572"/>
                  </a:lnTo>
                  <a:lnTo>
                    <a:pt x="56089" y="88989"/>
                  </a:lnTo>
                  <a:lnTo>
                    <a:pt x="57088" y="89270"/>
                  </a:lnTo>
                  <a:lnTo>
                    <a:pt x="57419" y="89406"/>
                  </a:lnTo>
                  <a:lnTo>
                    <a:pt x="57750" y="89270"/>
                  </a:lnTo>
                  <a:lnTo>
                    <a:pt x="57918" y="89129"/>
                  </a:lnTo>
                  <a:lnTo>
                    <a:pt x="57918" y="89270"/>
                  </a:lnTo>
                  <a:lnTo>
                    <a:pt x="58086" y="89406"/>
                  </a:lnTo>
                  <a:lnTo>
                    <a:pt x="58917" y="89963"/>
                  </a:lnTo>
                  <a:lnTo>
                    <a:pt x="59915" y="90380"/>
                  </a:lnTo>
                  <a:lnTo>
                    <a:pt x="57419" y="90798"/>
                  </a:lnTo>
                  <a:lnTo>
                    <a:pt x="56253" y="91074"/>
                  </a:lnTo>
                  <a:lnTo>
                    <a:pt x="55254" y="91496"/>
                  </a:lnTo>
                  <a:lnTo>
                    <a:pt x="54923" y="91772"/>
                  </a:lnTo>
                  <a:lnTo>
                    <a:pt x="54923" y="92049"/>
                  </a:lnTo>
                  <a:lnTo>
                    <a:pt x="55254" y="92330"/>
                  </a:lnTo>
                  <a:lnTo>
                    <a:pt x="55590" y="92330"/>
                  </a:lnTo>
                  <a:lnTo>
                    <a:pt x="61913" y="90938"/>
                  </a:lnTo>
                  <a:lnTo>
                    <a:pt x="68240" y="89546"/>
                  </a:lnTo>
                  <a:lnTo>
                    <a:pt x="74562" y="88018"/>
                  </a:lnTo>
                  <a:lnTo>
                    <a:pt x="80884" y="86626"/>
                  </a:lnTo>
                  <a:lnTo>
                    <a:pt x="92367" y="84264"/>
                  </a:lnTo>
                  <a:lnTo>
                    <a:pt x="103850" y="81898"/>
                  </a:lnTo>
                  <a:lnTo>
                    <a:pt x="104349" y="83566"/>
                  </a:lnTo>
                  <a:lnTo>
                    <a:pt x="103020" y="83707"/>
                  </a:lnTo>
                  <a:lnTo>
                    <a:pt x="101522" y="83847"/>
                  </a:lnTo>
                  <a:lnTo>
                    <a:pt x="98526" y="84401"/>
                  </a:lnTo>
                  <a:lnTo>
                    <a:pt x="93035" y="85652"/>
                  </a:lnTo>
                  <a:lnTo>
                    <a:pt x="89041" y="86486"/>
                  </a:lnTo>
                  <a:lnTo>
                    <a:pt x="85215" y="87461"/>
                  </a:lnTo>
                  <a:lnTo>
                    <a:pt x="77558" y="89406"/>
                  </a:lnTo>
                  <a:lnTo>
                    <a:pt x="69738" y="91496"/>
                  </a:lnTo>
                  <a:lnTo>
                    <a:pt x="65907" y="92606"/>
                  </a:lnTo>
                  <a:lnTo>
                    <a:pt x="61913" y="93581"/>
                  </a:lnTo>
                  <a:lnTo>
                    <a:pt x="60247" y="93717"/>
                  </a:lnTo>
                  <a:lnTo>
                    <a:pt x="58586" y="93998"/>
                  </a:lnTo>
                  <a:lnTo>
                    <a:pt x="57750" y="94134"/>
                  </a:lnTo>
                  <a:lnTo>
                    <a:pt x="56920" y="94552"/>
                  </a:lnTo>
                  <a:lnTo>
                    <a:pt x="56421" y="94969"/>
                  </a:lnTo>
                  <a:lnTo>
                    <a:pt x="55921" y="95526"/>
                  </a:lnTo>
                  <a:lnTo>
                    <a:pt x="55921" y="95667"/>
                  </a:lnTo>
                  <a:lnTo>
                    <a:pt x="56089" y="95667"/>
                  </a:lnTo>
                  <a:lnTo>
                    <a:pt x="58250" y="95109"/>
                  </a:lnTo>
                  <a:lnTo>
                    <a:pt x="60415" y="94692"/>
                  </a:lnTo>
                  <a:lnTo>
                    <a:pt x="62580" y="94415"/>
                  </a:lnTo>
                  <a:lnTo>
                    <a:pt x="64740" y="93858"/>
                  </a:lnTo>
                  <a:lnTo>
                    <a:pt x="71898" y="92049"/>
                  </a:lnTo>
                  <a:lnTo>
                    <a:pt x="79055" y="90104"/>
                  </a:lnTo>
                  <a:lnTo>
                    <a:pt x="85546" y="88435"/>
                  </a:lnTo>
                  <a:lnTo>
                    <a:pt x="92204" y="86903"/>
                  </a:lnTo>
                  <a:lnTo>
                    <a:pt x="95200" y="86069"/>
                  </a:lnTo>
                  <a:lnTo>
                    <a:pt x="98358" y="85375"/>
                  </a:lnTo>
                  <a:lnTo>
                    <a:pt x="101522" y="84818"/>
                  </a:lnTo>
                  <a:lnTo>
                    <a:pt x="103188" y="84681"/>
                  </a:lnTo>
                  <a:lnTo>
                    <a:pt x="104686" y="84681"/>
                  </a:lnTo>
                  <a:lnTo>
                    <a:pt x="105516" y="86903"/>
                  </a:lnTo>
                  <a:lnTo>
                    <a:pt x="102521" y="87320"/>
                  </a:lnTo>
                  <a:lnTo>
                    <a:pt x="99525" y="87878"/>
                  </a:lnTo>
                  <a:lnTo>
                    <a:pt x="93534" y="89129"/>
                  </a:lnTo>
                  <a:lnTo>
                    <a:pt x="81552" y="91913"/>
                  </a:lnTo>
                  <a:lnTo>
                    <a:pt x="75392" y="93300"/>
                  </a:lnTo>
                  <a:lnTo>
                    <a:pt x="69238" y="94832"/>
                  </a:lnTo>
                  <a:lnTo>
                    <a:pt x="63079" y="96637"/>
                  </a:lnTo>
                  <a:lnTo>
                    <a:pt x="57088" y="98446"/>
                  </a:lnTo>
                  <a:lnTo>
                    <a:pt x="56920" y="98586"/>
                  </a:lnTo>
                  <a:lnTo>
                    <a:pt x="56920" y="98723"/>
                  </a:lnTo>
                  <a:lnTo>
                    <a:pt x="57088" y="99004"/>
                  </a:lnTo>
                  <a:lnTo>
                    <a:pt x="57251" y="99004"/>
                  </a:lnTo>
                  <a:lnTo>
                    <a:pt x="60247" y="98586"/>
                  </a:lnTo>
                  <a:lnTo>
                    <a:pt x="63242" y="98029"/>
                  </a:lnTo>
                  <a:lnTo>
                    <a:pt x="66075" y="97335"/>
                  </a:lnTo>
                  <a:lnTo>
                    <a:pt x="69070" y="96360"/>
                  </a:lnTo>
                  <a:lnTo>
                    <a:pt x="74893" y="94692"/>
                  </a:lnTo>
                  <a:lnTo>
                    <a:pt x="77726" y="93858"/>
                  </a:lnTo>
                  <a:lnTo>
                    <a:pt x="80721" y="93164"/>
                  </a:lnTo>
                  <a:lnTo>
                    <a:pt x="86875" y="91772"/>
                  </a:lnTo>
                  <a:lnTo>
                    <a:pt x="93203" y="90240"/>
                  </a:lnTo>
                  <a:lnTo>
                    <a:pt x="99525" y="88989"/>
                  </a:lnTo>
                  <a:lnTo>
                    <a:pt x="102689" y="88435"/>
                  </a:lnTo>
                  <a:lnTo>
                    <a:pt x="105852" y="87878"/>
                  </a:lnTo>
                  <a:lnTo>
                    <a:pt x="107513" y="91496"/>
                  </a:lnTo>
                  <a:lnTo>
                    <a:pt x="108348" y="93300"/>
                  </a:lnTo>
                  <a:lnTo>
                    <a:pt x="109510" y="94969"/>
                  </a:lnTo>
                  <a:lnTo>
                    <a:pt x="109678" y="95250"/>
                  </a:lnTo>
                  <a:lnTo>
                    <a:pt x="110009" y="95250"/>
                  </a:lnTo>
                  <a:lnTo>
                    <a:pt x="110509" y="95109"/>
                  </a:lnTo>
                  <a:lnTo>
                    <a:pt x="110677" y="94832"/>
                  </a:lnTo>
                  <a:lnTo>
                    <a:pt x="111344" y="93024"/>
                  </a:lnTo>
                  <a:lnTo>
                    <a:pt x="111675" y="92189"/>
                  </a:lnTo>
                  <a:lnTo>
                    <a:pt x="112006" y="91355"/>
                  </a:lnTo>
                  <a:lnTo>
                    <a:pt x="112506" y="91772"/>
                  </a:lnTo>
                  <a:lnTo>
                    <a:pt x="113005" y="92049"/>
                  </a:lnTo>
                  <a:lnTo>
                    <a:pt x="114340" y="92466"/>
                  </a:lnTo>
                  <a:lnTo>
                    <a:pt x="114503" y="92883"/>
                  </a:lnTo>
                  <a:lnTo>
                    <a:pt x="114671" y="93024"/>
                  </a:lnTo>
                  <a:lnTo>
                    <a:pt x="114839" y="93164"/>
                  </a:lnTo>
                  <a:lnTo>
                    <a:pt x="115338" y="93164"/>
                  </a:lnTo>
                  <a:lnTo>
                    <a:pt x="115669" y="93024"/>
                  </a:lnTo>
                  <a:lnTo>
                    <a:pt x="115837" y="92747"/>
                  </a:lnTo>
                  <a:lnTo>
                    <a:pt x="115837" y="92606"/>
                  </a:lnTo>
                  <a:lnTo>
                    <a:pt x="115669" y="92330"/>
                  </a:lnTo>
                  <a:lnTo>
                    <a:pt x="115669" y="91913"/>
                  </a:lnTo>
                  <a:lnTo>
                    <a:pt x="115501" y="91632"/>
                  </a:lnTo>
                  <a:lnTo>
                    <a:pt x="113504" y="86069"/>
                  </a:lnTo>
                  <a:lnTo>
                    <a:pt x="111507" y="80510"/>
                  </a:lnTo>
                  <a:lnTo>
                    <a:pt x="109347" y="74807"/>
                  </a:lnTo>
                  <a:lnTo>
                    <a:pt x="107513" y="69248"/>
                  </a:lnTo>
                  <a:lnTo>
                    <a:pt x="106683" y="66328"/>
                  </a:lnTo>
                  <a:lnTo>
                    <a:pt x="105852" y="63268"/>
                  </a:lnTo>
                  <a:lnTo>
                    <a:pt x="104686" y="57288"/>
                  </a:lnTo>
                  <a:lnTo>
                    <a:pt x="103351" y="51308"/>
                  </a:lnTo>
                  <a:lnTo>
                    <a:pt x="102689" y="48389"/>
                  </a:lnTo>
                  <a:lnTo>
                    <a:pt x="102021" y="45332"/>
                  </a:lnTo>
                  <a:lnTo>
                    <a:pt x="101023" y="42689"/>
                  </a:lnTo>
                  <a:lnTo>
                    <a:pt x="100192" y="39910"/>
                  </a:lnTo>
                  <a:lnTo>
                    <a:pt x="98358" y="34624"/>
                  </a:lnTo>
                  <a:lnTo>
                    <a:pt x="96529" y="28508"/>
                  </a:lnTo>
                  <a:lnTo>
                    <a:pt x="95699" y="25447"/>
                  </a:lnTo>
                  <a:lnTo>
                    <a:pt x="94700" y="22387"/>
                  </a:lnTo>
                  <a:lnTo>
                    <a:pt x="93203" y="18497"/>
                  </a:lnTo>
                  <a:lnTo>
                    <a:pt x="91705" y="14743"/>
                  </a:lnTo>
                  <a:lnTo>
                    <a:pt x="91206" y="12934"/>
                  </a:lnTo>
                  <a:lnTo>
                    <a:pt x="90706" y="11959"/>
                  </a:lnTo>
                  <a:lnTo>
                    <a:pt x="90370" y="11125"/>
                  </a:lnTo>
                  <a:lnTo>
                    <a:pt x="91537" y="11266"/>
                  </a:lnTo>
                  <a:lnTo>
                    <a:pt x="93035" y="11125"/>
                  </a:lnTo>
                  <a:lnTo>
                    <a:pt x="96361" y="10572"/>
                  </a:lnTo>
                  <a:lnTo>
                    <a:pt x="96361" y="11542"/>
                  </a:lnTo>
                  <a:lnTo>
                    <a:pt x="96529" y="12657"/>
                  </a:lnTo>
                  <a:lnTo>
                    <a:pt x="97029" y="14743"/>
                  </a:lnTo>
                  <a:lnTo>
                    <a:pt x="97696" y="16828"/>
                  </a:lnTo>
                  <a:lnTo>
                    <a:pt x="98526" y="18914"/>
                  </a:lnTo>
                  <a:lnTo>
                    <a:pt x="99357" y="21834"/>
                  </a:lnTo>
                  <a:lnTo>
                    <a:pt x="100192" y="24754"/>
                  </a:lnTo>
                  <a:lnTo>
                    <a:pt x="101690" y="30734"/>
                  </a:lnTo>
                  <a:lnTo>
                    <a:pt x="102521" y="33790"/>
                  </a:lnTo>
                  <a:lnTo>
                    <a:pt x="103351" y="36709"/>
                  </a:lnTo>
                  <a:lnTo>
                    <a:pt x="105348" y="42830"/>
                  </a:lnTo>
                  <a:lnTo>
                    <a:pt x="109510" y="54645"/>
                  </a:lnTo>
                  <a:lnTo>
                    <a:pt x="113504" y="66328"/>
                  </a:lnTo>
                  <a:lnTo>
                    <a:pt x="115501" y="72028"/>
                  </a:lnTo>
                  <a:lnTo>
                    <a:pt x="117335" y="77867"/>
                  </a:lnTo>
                  <a:lnTo>
                    <a:pt x="118497" y="81204"/>
                  </a:lnTo>
                  <a:lnTo>
                    <a:pt x="119995" y="84541"/>
                  </a:lnTo>
                  <a:lnTo>
                    <a:pt x="119995" y="81344"/>
                  </a:lnTo>
                  <a:lnTo>
                    <a:pt x="119164" y="79536"/>
                  </a:lnTo>
                  <a:lnTo>
                    <a:pt x="118497" y="77590"/>
                  </a:lnTo>
                  <a:lnTo>
                    <a:pt x="116668" y="72028"/>
                  </a:lnTo>
                  <a:lnTo>
                    <a:pt x="114839" y="66465"/>
                  </a:lnTo>
                  <a:lnTo>
                    <a:pt x="111008" y="55479"/>
                  </a:lnTo>
                  <a:lnTo>
                    <a:pt x="107014" y="44081"/>
                  </a:lnTo>
                  <a:lnTo>
                    <a:pt x="105017" y="38242"/>
                  </a:lnTo>
                  <a:lnTo>
                    <a:pt x="103188" y="32538"/>
                  </a:lnTo>
                  <a:lnTo>
                    <a:pt x="101853" y="26839"/>
                  </a:lnTo>
                  <a:lnTo>
                    <a:pt x="100355" y="21276"/>
                  </a:lnTo>
                  <a:lnTo>
                    <a:pt x="99525" y="18497"/>
                  </a:lnTo>
                  <a:lnTo>
                    <a:pt x="98526" y="15854"/>
                  </a:lnTo>
                  <a:lnTo>
                    <a:pt x="97696" y="13074"/>
                  </a:lnTo>
                  <a:lnTo>
                    <a:pt x="97029" y="10291"/>
                  </a:lnTo>
                  <a:lnTo>
                    <a:pt x="101354" y="9320"/>
                  </a:lnTo>
                  <a:lnTo>
                    <a:pt x="103687" y="8623"/>
                  </a:lnTo>
                  <a:lnTo>
                    <a:pt x="107849" y="7512"/>
                  </a:lnTo>
                  <a:lnTo>
                    <a:pt x="111843" y="6260"/>
                  </a:lnTo>
                  <a:lnTo>
                    <a:pt x="115837" y="5149"/>
                  </a:lnTo>
                  <a:lnTo>
                    <a:pt x="119995" y="4175"/>
                  </a:lnTo>
                  <a:lnTo>
                    <a:pt x="119995" y="3064"/>
                  </a:lnTo>
                  <a:lnTo>
                    <a:pt x="119332" y="3341"/>
                  </a:lnTo>
                  <a:lnTo>
                    <a:pt x="108012" y="6537"/>
                  </a:lnTo>
                  <a:lnTo>
                    <a:pt x="102352" y="8069"/>
                  </a:lnTo>
                  <a:lnTo>
                    <a:pt x="96861" y="9457"/>
                  </a:lnTo>
                  <a:lnTo>
                    <a:pt x="93534" y="10291"/>
                  </a:lnTo>
                  <a:lnTo>
                    <a:pt x="91537" y="10572"/>
                  </a:lnTo>
                  <a:lnTo>
                    <a:pt x="90706" y="10572"/>
                  </a:lnTo>
                  <a:lnTo>
                    <a:pt x="90039" y="10431"/>
                  </a:lnTo>
                  <a:lnTo>
                    <a:pt x="89871" y="10291"/>
                  </a:lnTo>
                  <a:lnTo>
                    <a:pt x="89209" y="10155"/>
                  </a:lnTo>
                  <a:lnTo>
                    <a:pt x="87043" y="10155"/>
                  </a:lnTo>
                  <a:lnTo>
                    <a:pt x="85714" y="10431"/>
                  </a:lnTo>
                  <a:lnTo>
                    <a:pt x="85046" y="10708"/>
                  </a:lnTo>
                  <a:lnTo>
                    <a:pt x="84547" y="10989"/>
                  </a:lnTo>
                  <a:lnTo>
                    <a:pt x="84048" y="10989"/>
                  </a:lnTo>
                  <a:lnTo>
                    <a:pt x="83880" y="11125"/>
                  </a:lnTo>
                  <a:lnTo>
                    <a:pt x="83880" y="11266"/>
                  </a:lnTo>
                  <a:lnTo>
                    <a:pt x="83880" y="11823"/>
                  </a:lnTo>
                  <a:lnTo>
                    <a:pt x="83880" y="11959"/>
                  </a:lnTo>
                  <a:lnTo>
                    <a:pt x="80553" y="12794"/>
                  </a:lnTo>
                  <a:lnTo>
                    <a:pt x="77226" y="13628"/>
                  </a:lnTo>
                  <a:lnTo>
                    <a:pt x="70400" y="15020"/>
                  </a:lnTo>
                  <a:lnTo>
                    <a:pt x="63578" y="16131"/>
                  </a:lnTo>
                  <a:lnTo>
                    <a:pt x="56752" y="17382"/>
                  </a:lnTo>
                  <a:lnTo>
                    <a:pt x="52926" y="18216"/>
                  </a:lnTo>
                  <a:lnTo>
                    <a:pt x="49100" y="19191"/>
                  </a:lnTo>
                  <a:lnTo>
                    <a:pt x="41611" y="20859"/>
                  </a:lnTo>
                  <a:lnTo>
                    <a:pt x="38615" y="21553"/>
                  </a:lnTo>
                  <a:lnTo>
                    <a:pt x="35783" y="22111"/>
                  </a:lnTo>
                  <a:lnTo>
                    <a:pt x="33954" y="22528"/>
                  </a:lnTo>
                  <a:lnTo>
                    <a:pt x="32956" y="22804"/>
                  </a:lnTo>
                  <a:lnTo>
                    <a:pt x="32288" y="22804"/>
                  </a:lnTo>
                  <a:lnTo>
                    <a:pt x="32288" y="22945"/>
                  </a:lnTo>
                  <a:lnTo>
                    <a:pt x="32288" y="23221"/>
                  </a:lnTo>
                  <a:lnTo>
                    <a:pt x="30128" y="23779"/>
                  </a:lnTo>
                  <a:lnTo>
                    <a:pt x="28961" y="24196"/>
                  </a:lnTo>
                  <a:lnTo>
                    <a:pt x="27963" y="24754"/>
                  </a:lnTo>
                  <a:lnTo>
                    <a:pt x="27132" y="25311"/>
                  </a:lnTo>
                  <a:lnTo>
                    <a:pt x="26297" y="25865"/>
                  </a:lnTo>
                  <a:lnTo>
                    <a:pt x="25635" y="26699"/>
                  </a:lnTo>
                  <a:lnTo>
                    <a:pt x="25135" y="27673"/>
                  </a:lnTo>
                  <a:lnTo>
                    <a:pt x="24799" y="28648"/>
                  </a:lnTo>
                  <a:lnTo>
                    <a:pt x="24636" y="29899"/>
                  </a:lnTo>
                  <a:lnTo>
                    <a:pt x="24799" y="31151"/>
                  </a:lnTo>
                  <a:lnTo>
                    <a:pt x="24967" y="32402"/>
                  </a:lnTo>
                  <a:lnTo>
                    <a:pt x="25798" y="34764"/>
                  </a:lnTo>
                  <a:lnTo>
                    <a:pt x="26465" y="36990"/>
                  </a:lnTo>
                  <a:lnTo>
                    <a:pt x="28131" y="44081"/>
                  </a:lnTo>
                  <a:lnTo>
                    <a:pt x="30128" y="51172"/>
                  </a:lnTo>
                  <a:lnTo>
                    <a:pt x="30790" y="53534"/>
                  </a:lnTo>
                  <a:lnTo>
                    <a:pt x="31626" y="55897"/>
                  </a:lnTo>
                  <a:lnTo>
                    <a:pt x="33455" y="60489"/>
                  </a:lnTo>
                  <a:lnTo>
                    <a:pt x="31290" y="58820"/>
                  </a:lnTo>
                  <a:lnTo>
                    <a:pt x="29130" y="57012"/>
                  </a:lnTo>
                  <a:lnTo>
                    <a:pt x="28630" y="55062"/>
                  </a:lnTo>
                  <a:lnTo>
                    <a:pt x="28131" y="53117"/>
                  </a:lnTo>
                  <a:lnTo>
                    <a:pt x="26796" y="49223"/>
                  </a:lnTo>
                  <a:lnTo>
                    <a:pt x="25299" y="45332"/>
                  </a:lnTo>
                  <a:lnTo>
                    <a:pt x="23801" y="41438"/>
                  </a:lnTo>
                  <a:lnTo>
                    <a:pt x="22634" y="38101"/>
                  </a:lnTo>
                  <a:lnTo>
                    <a:pt x="21304" y="34624"/>
                  </a:lnTo>
                  <a:lnTo>
                    <a:pt x="20805" y="33096"/>
                  </a:lnTo>
                  <a:lnTo>
                    <a:pt x="20474" y="31568"/>
                  </a:lnTo>
                  <a:lnTo>
                    <a:pt x="19807" y="28508"/>
                  </a:lnTo>
                  <a:lnTo>
                    <a:pt x="19975" y="28367"/>
                  </a:lnTo>
                  <a:lnTo>
                    <a:pt x="19975" y="28090"/>
                  </a:lnTo>
                  <a:lnTo>
                    <a:pt x="19807" y="27116"/>
                  </a:lnTo>
                  <a:lnTo>
                    <a:pt x="19975" y="26282"/>
                  </a:lnTo>
                  <a:lnTo>
                    <a:pt x="20306" y="25588"/>
                  </a:lnTo>
                  <a:lnTo>
                    <a:pt x="20973" y="24890"/>
                  </a:lnTo>
                  <a:lnTo>
                    <a:pt x="21804" y="24196"/>
                  </a:lnTo>
                  <a:lnTo>
                    <a:pt x="22634" y="23639"/>
                  </a:lnTo>
                  <a:lnTo>
                    <a:pt x="23801" y="23085"/>
                  </a:lnTo>
                  <a:lnTo>
                    <a:pt x="24967" y="22668"/>
                  </a:lnTo>
                  <a:lnTo>
                    <a:pt x="27464" y="21834"/>
                  </a:lnTo>
                  <a:lnTo>
                    <a:pt x="30128" y="21276"/>
                  </a:lnTo>
                  <a:lnTo>
                    <a:pt x="34122" y="20302"/>
                  </a:lnTo>
                  <a:lnTo>
                    <a:pt x="47765" y="16828"/>
                  </a:lnTo>
                  <a:lnTo>
                    <a:pt x="54755" y="15160"/>
                  </a:lnTo>
                  <a:lnTo>
                    <a:pt x="61581" y="13628"/>
                  </a:lnTo>
                  <a:lnTo>
                    <a:pt x="76228" y="10708"/>
                  </a:lnTo>
                  <a:lnTo>
                    <a:pt x="90869" y="7788"/>
                  </a:lnTo>
                  <a:lnTo>
                    <a:pt x="98195" y="6260"/>
                  </a:lnTo>
                  <a:lnTo>
                    <a:pt x="105516" y="4732"/>
                  </a:lnTo>
                  <a:lnTo>
                    <a:pt x="112842" y="3064"/>
                  </a:lnTo>
                  <a:lnTo>
                    <a:pt x="119995" y="1255"/>
                  </a:lnTo>
                  <a:lnTo>
                    <a:pt x="119995" y="4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Shape 1660"/>
            <p:cNvSpPr/>
            <p:nvPr/>
          </p:nvSpPr>
          <p:spPr>
            <a:xfrm>
              <a:off x="1181350" y="352575"/>
              <a:ext cx="14349" cy="7600"/>
            </a:xfrm>
            <a:custGeom>
              <a:pathLst>
                <a:path extrusionOk="0" h="120000" w="120000">
                  <a:moveTo>
                    <a:pt x="84668" y="394"/>
                  </a:moveTo>
                  <a:lnTo>
                    <a:pt x="35331" y="13815"/>
                  </a:lnTo>
                  <a:lnTo>
                    <a:pt x="14216" y="40263"/>
                  </a:lnTo>
                  <a:lnTo>
                    <a:pt x="7108" y="53684"/>
                  </a:lnTo>
                  <a:lnTo>
                    <a:pt x="7108" y="66710"/>
                  </a:lnTo>
                  <a:lnTo>
                    <a:pt x="209" y="80131"/>
                  </a:lnTo>
                  <a:lnTo>
                    <a:pt x="14216" y="106578"/>
                  </a:lnTo>
                  <a:lnTo>
                    <a:pt x="28222" y="106578"/>
                  </a:lnTo>
                  <a:lnTo>
                    <a:pt x="42439" y="120000"/>
                  </a:lnTo>
                  <a:lnTo>
                    <a:pt x="91567" y="106578"/>
                  </a:lnTo>
                  <a:lnTo>
                    <a:pt x="105783" y="93552"/>
                  </a:lnTo>
                  <a:lnTo>
                    <a:pt x="119790" y="80131"/>
                  </a:lnTo>
                  <a:lnTo>
                    <a:pt x="119790" y="66710"/>
                  </a:lnTo>
                  <a:lnTo>
                    <a:pt x="119790" y="40263"/>
                  </a:lnTo>
                  <a:lnTo>
                    <a:pt x="119790" y="26842"/>
                  </a:lnTo>
                  <a:lnTo>
                    <a:pt x="112682" y="13815"/>
                  </a:lnTo>
                  <a:lnTo>
                    <a:pt x="98675" y="394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Shape 1661"/>
            <p:cNvSpPr/>
            <p:nvPr/>
          </p:nvSpPr>
          <p:spPr>
            <a:xfrm>
              <a:off x="3756950" y="1480475"/>
              <a:ext cx="19400" cy="8425"/>
            </a:xfrm>
            <a:custGeom>
              <a:pathLst>
                <a:path extrusionOk="0" h="120000" w="120000">
                  <a:moveTo>
                    <a:pt x="119845" y="0"/>
                  </a:moveTo>
                  <a:lnTo>
                    <a:pt x="57371" y="35964"/>
                  </a:lnTo>
                  <a:lnTo>
                    <a:pt x="31391" y="71928"/>
                  </a:lnTo>
                  <a:lnTo>
                    <a:pt x="154" y="107893"/>
                  </a:lnTo>
                  <a:lnTo>
                    <a:pt x="154" y="120000"/>
                  </a:lnTo>
                  <a:lnTo>
                    <a:pt x="62628" y="120000"/>
                  </a:lnTo>
                  <a:lnTo>
                    <a:pt x="119845" y="95786"/>
                  </a:lnTo>
                  <a:lnTo>
                    <a:pt x="11984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Shape 1662"/>
            <p:cNvSpPr/>
            <p:nvPr/>
          </p:nvSpPr>
          <p:spPr>
            <a:xfrm>
              <a:off x="3750225" y="1433325"/>
              <a:ext cx="26125" cy="14324"/>
            </a:xfrm>
            <a:custGeom>
              <a:pathLst>
                <a:path extrusionOk="0" h="120000" w="120000">
                  <a:moveTo>
                    <a:pt x="119885" y="209"/>
                  </a:moveTo>
                  <a:lnTo>
                    <a:pt x="65799" y="49424"/>
                  </a:lnTo>
                  <a:lnTo>
                    <a:pt x="38698" y="63664"/>
                  </a:lnTo>
                  <a:lnTo>
                    <a:pt x="7808" y="77696"/>
                  </a:lnTo>
                  <a:lnTo>
                    <a:pt x="114" y="84816"/>
                  </a:lnTo>
                  <a:lnTo>
                    <a:pt x="114" y="98848"/>
                  </a:lnTo>
                  <a:lnTo>
                    <a:pt x="3904" y="105968"/>
                  </a:lnTo>
                  <a:lnTo>
                    <a:pt x="7808" y="120000"/>
                  </a:lnTo>
                  <a:lnTo>
                    <a:pt x="34909" y="120000"/>
                  </a:lnTo>
                  <a:lnTo>
                    <a:pt x="65799" y="112879"/>
                  </a:lnTo>
                  <a:lnTo>
                    <a:pt x="92899" y="91727"/>
                  </a:lnTo>
                  <a:lnTo>
                    <a:pt x="119885" y="70575"/>
                  </a:lnTo>
                  <a:lnTo>
                    <a:pt x="119885" y="209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Shape 1663"/>
            <p:cNvSpPr/>
            <p:nvPr/>
          </p:nvSpPr>
          <p:spPr>
            <a:xfrm>
              <a:off x="3766225" y="1498975"/>
              <a:ext cx="10125" cy="8449"/>
            </a:xfrm>
            <a:custGeom>
              <a:pathLst>
                <a:path extrusionOk="0" h="120000" w="120000">
                  <a:moveTo>
                    <a:pt x="119703" y="355"/>
                  </a:moveTo>
                  <a:lnTo>
                    <a:pt x="69925" y="24142"/>
                  </a:lnTo>
                  <a:lnTo>
                    <a:pt x="20148" y="47928"/>
                  </a:lnTo>
                  <a:lnTo>
                    <a:pt x="0" y="72071"/>
                  </a:lnTo>
                  <a:lnTo>
                    <a:pt x="0" y="95857"/>
                  </a:lnTo>
                  <a:lnTo>
                    <a:pt x="10074" y="107928"/>
                  </a:lnTo>
                  <a:lnTo>
                    <a:pt x="29925" y="119644"/>
                  </a:lnTo>
                  <a:lnTo>
                    <a:pt x="80000" y="119644"/>
                  </a:lnTo>
                  <a:lnTo>
                    <a:pt x="119703" y="107928"/>
                  </a:lnTo>
                  <a:lnTo>
                    <a:pt x="119703" y="355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Shape 1664"/>
            <p:cNvSpPr/>
            <p:nvPr/>
          </p:nvSpPr>
          <p:spPr>
            <a:xfrm>
              <a:off x="3769575" y="2203475"/>
              <a:ext cx="6775" cy="14349"/>
            </a:xfrm>
            <a:custGeom>
              <a:pathLst>
                <a:path extrusionOk="0" h="120000" w="120000">
                  <a:moveTo>
                    <a:pt x="30110" y="209"/>
                  </a:moveTo>
                  <a:lnTo>
                    <a:pt x="15498" y="7317"/>
                  </a:lnTo>
                  <a:lnTo>
                    <a:pt x="442" y="14216"/>
                  </a:lnTo>
                  <a:lnTo>
                    <a:pt x="442" y="21324"/>
                  </a:lnTo>
                  <a:lnTo>
                    <a:pt x="60221" y="70662"/>
                  </a:lnTo>
                  <a:lnTo>
                    <a:pt x="119557" y="119790"/>
                  </a:lnTo>
                  <a:lnTo>
                    <a:pt x="119557" y="35331"/>
                  </a:lnTo>
                  <a:lnTo>
                    <a:pt x="60221" y="7317"/>
                  </a:lnTo>
                  <a:lnTo>
                    <a:pt x="30110" y="209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Shape 1665"/>
            <p:cNvSpPr/>
            <p:nvPr/>
          </p:nvSpPr>
          <p:spPr>
            <a:xfrm>
              <a:off x="2059250" y="2761525"/>
              <a:ext cx="9274" cy="15174"/>
            </a:xfrm>
            <a:custGeom>
              <a:pathLst>
                <a:path extrusionOk="0" h="120000" w="120000">
                  <a:moveTo>
                    <a:pt x="54663" y="197"/>
                  </a:moveTo>
                  <a:lnTo>
                    <a:pt x="0" y="13443"/>
                  </a:lnTo>
                  <a:lnTo>
                    <a:pt x="0" y="20164"/>
                  </a:lnTo>
                  <a:lnTo>
                    <a:pt x="10997" y="26886"/>
                  </a:lnTo>
                  <a:lnTo>
                    <a:pt x="76334" y="26886"/>
                  </a:lnTo>
                  <a:lnTo>
                    <a:pt x="21994" y="86787"/>
                  </a:lnTo>
                  <a:lnTo>
                    <a:pt x="10997" y="113278"/>
                  </a:lnTo>
                  <a:lnTo>
                    <a:pt x="21994" y="119999"/>
                  </a:lnTo>
                  <a:lnTo>
                    <a:pt x="54663" y="119999"/>
                  </a:lnTo>
                  <a:lnTo>
                    <a:pt x="65336" y="106754"/>
                  </a:lnTo>
                  <a:lnTo>
                    <a:pt x="76334" y="86787"/>
                  </a:lnTo>
                  <a:lnTo>
                    <a:pt x="98005" y="53377"/>
                  </a:lnTo>
                  <a:lnTo>
                    <a:pt x="119999" y="13443"/>
                  </a:lnTo>
                  <a:lnTo>
                    <a:pt x="119999" y="6919"/>
                  </a:lnTo>
                  <a:lnTo>
                    <a:pt x="98005" y="197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Shape 1666"/>
            <p:cNvSpPr/>
            <p:nvPr/>
          </p:nvSpPr>
          <p:spPr>
            <a:xfrm>
              <a:off x="3767900" y="2217800"/>
              <a:ext cx="8449" cy="25275"/>
            </a:xfrm>
            <a:custGeom>
              <a:pathLst>
                <a:path extrusionOk="0" h="120000" w="120000">
                  <a:moveTo>
                    <a:pt x="24142" y="0"/>
                  </a:moveTo>
                  <a:lnTo>
                    <a:pt x="12071" y="4035"/>
                  </a:lnTo>
                  <a:lnTo>
                    <a:pt x="355" y="11988"/>
                  </a:lnTo>
                  <a:lnTo>
                    <a:pt x="355" y="23976"/>
                  </a:lnTo>
                  <a:lnTo>
                    <a:pt x="12071" y="44035"/>
                  </a:lnTo>
                  <a:lnTo>
                    <a:pt x="36213" y="63976"/>
                  </a:lnTo>
                  <a:lnTo>
                    <a:pt x="60000" y="83916"/>
                  </a:lnTo>
                  <a:lnTo>
                    <a:pt x="119644" y="119881"/>
                  </a:lnTo>
                  <a:lnTo>
                    <a:pt x="119644" y="59940"/>
                  </a:lnTo>
                  <a:lnTo>
                    <a:pt x="83786" y="32047"/>
                  </a:lnTo>
                  <a:lnTo>
                    <a:pt x="36213" y="8071"/>
                  </a:lnTo>
                  <a:lnTo>
                    <a:pt x="36213" y="4035"/>
                  </a:lnTo>
                  <a:lnTo>
                    <a:pt x="2414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Shape 1667"/>
            <p:cNvSpPr/>
            <p:nvPr/>
          </p:nvSpPr>
          <p:spPr>
            <a:xfrm>
              <a:off x="429725" y="2388650"/>
              <a:ext cx="132175" cy="129650"/>
            </a:xfrm>
            <a:custGeom>
              <a:pathLst>
                <a:path extrusionOk="0" h="120000" w="120000">
                  <a:moveTo>
                    <a:pt x="68023" y="5483"/>
                  </a:moveTo>
                  <a:lnTo>
                    <a:pt x="75649" y="7034"/>
                  </a:lnTo>
                  <a:lnTo>
                    <a:pt x="83298" y="10158"/>
                  </a:lnTo>
                  <a:lnTo>
                    <a:pt x="81777" y="10158"/>
                  </a:lnTo>
                  <a:lnTo>
                    <a:pt x="80234" y="11708"/>
                  </a:lnTo>
                  <a:lnTo>
                    <a:pt x="77942" y="14045"/>
                  </a:lnTo>
                  <a:lnTo>
                    <a:pt x="74900" y="17932"/>
                  </a:lnTo>
                  <a:lnTo>
                    <a:pt x="73357" y="20269"/>
                  </a:lnTo>
                  <a:lnTo>
                    <a:pt x="73357" y="21056"/>
                  </a:lnTo>
                  <a:lnTo>
                    <a:pt x="73357" y="22607"/>
                  </a:lnTo>
                  <a:lnTo>
                    <a:pt x="74128" y="23393"/>
                  </a:lnTo>
                  <a:lnTo>
                    <a:pt x="74900" y="24180"/>
                  </a:lnTo>
                  <a:lnTo>
                    <a:pt x="77193" y="23393"/>
                  </a:lnTo>
                  <a:lnTo>
                    <a:pt x="78713" y="22607"/>
                  </a:lnTo>
                  <a:lnTo>
                    <a:pt x="81777" y="18719"/>
                  </a:lnTo>
                  <a:lnTo>
                    <a:pt x="84070" y="15595"/>
                  </a:lnTo>
                  <a:lnTo>
                    <a:pt x="84819" y="15595"/>
                  </a:lnTo>
                  <a:lnTo>
                    <a:pt x="84819" y="14832"/>
                  </a:lnTo>
                  <a:lnTo>
                    <a:pt x="85591" y="14832"/>
                  </a:lnTo>
                  <a:lnTo>
                    <a:pt x="86362" y="14045"/>
                  </a:lnTo>
                  <a:lnTo>
                    <a:pt x="86362" y="12495"/>
                  </a:lnTo>
                  <a:lnTo>
                    <a:pt x="85591" y="10921"/>
                  </a:lnTo>
                  <a:lnTo>
                    <a:pt x="90175" y="14045"/>
                  </a:lnTo>
                  <a:lnTo>
                    <a:pt x="94760" y="17169"/>
                  </a:lnTo>
                  <a:lnTo>
                    <a:pt x="103158" y="24180"/>
                  </a:lnTo>
                  <a:lnTo>
                    <a:pt x="106222" y="28854"/>
                  </a:lnTo>
                  <a:lnTo>
                    <a:pt x="109286" y="32741"/>
                  </a:lnTo>
                  <a:lnTo>
                    <a:pt x="112328" y="37416"/>
                  </a:lnTo>
                  <a:lnTo>
                    <a:pt x="113871" y="42090"/>
                  </a:lnTo>
                  <a:lnTo>
                    <a:pt x="115392" y="45977"/>
                  </a:lnTo>
                  <a:lnTo>
                    <a:pt x="116164" y="50651"/>
                  </a:lnTo>
                  <a:lnTo>
                    <a:pt x="115392" y="50651"/>
                  </a:lnTo>
                  <a:lnTo>
                    <a:pt x="112328" y="52225"/>
                  </a:lnTo>
                  <a:lnTo>
                    <a:pt x="109286" y="53775"/>
                  </a:lnTo>
                  <a:lnTo>
                    <a:pt x="103158" y="56112"/>
                  </a:lnTo>
                  <a:lnTo>
                    <a:pt x="102409" y="56899"/>
                  </a:lnTo>
                  <a:lnTo>
                    <a:pt x="101637" y="57662"/>
                  </a:lnTo>
                  <a:lnTo>
                    <a:pt x="102409" y="58449"/>
                  </a:lnTo>
                  <a:lnTo>
                    <a:pt x="103158" y="59236"/>
                  </a:lnTo>
                  <a:lnTo>
                    <a:pt x="106222" y="60000"/>
                  </a:lnTo>
                  <a:lnTo>
                    <a:pt x="110035" y="60000"/>
                  </a:lnTo>
                  <a:lnTo>
                    <a:pt x="113100" y="58449"/>
                  </a:lnTo>
                  <a:lnTo>
                    <a:pt x="116164" y="56899"/>
                  </a:lnTo>
                  <a:lnTo>
                    <a:pt x="116164" y="63123"/>
                  </a:lnTo>
                  <a:lnTo>
                    <a:pt x="114620" y="69348"/>
                  </a:lnTo>
                  <a:lnTo>
                    <a:pt x="112328" y="74809"/>
                  </a:lnTo>
                  <a:lnTo>
                    <a:pt x="110035" y="80269"/>
                  </a:lnTo>
                  <a:lnTo>
                    <a:pt x="106994" y="79483"/>
                  </a:lnTo>
                  <a:lnTo>
                    <a:pt x="104702" y="78696"/>
                  </a:lnTo>
                  <a:lnTo>
                    <a:pt x="101637" y="79483"/>
                  </a:lnTo>
                  <a:lnTo>
                    <a:pt x="99345" y="80269"/>
                  </a:lnTo>
                  <a:lnTo>
                    <a:pt x="99345" y="81033"/>
                  </a:lnTo>
                  <a:lnTo>
                    <a:pt x="99345" y="81820"/>
                  </a:lnTo>
                  <a:lnTo>
                    <a:pt x="103158" y="84157"/>
                  </a:lnTo>
                  <a:lnTo>
                    <a:pt x="106994" y="84944"/>
                  </a:lnTo>
                  <a:lnTo>
                    <a:pt x="103930" y="89618"/>
                  </a:lnTo>
                  <a:lnTo>
                    <a:pt x="100117" y="94292"/>
                  </a:lnTo>
                  <a:lnTo>
                    <a:pt x="95532" y="98179"/>
                  </a:lnTo>
                  <a:lnTo>
                    <a:pt x="91696" y="102067"/>
                  </a:lnTo>
                  <a:lnTo>
                    <a:pt x="87111" y="105190"/>
                  </a:lnTo>
                  <a:lnTo>
                    <a:pt x="81777" y="108314"/>
                  </a:lnTo>
                  <a:lnTo>
                    <a:pt x="77193" y="110651"/>
                  </a:lnTo>
                  <a:lnTo>
                    <a:pt x="71836" y="112988"/>
                  </a:lnTo>
                  <a:lnTo>
                    <a:pt x="71836" y="111415"/>
                  </a:lnTo>
                  <a:lnTo>
                    <a:pt x="70315" y="105977"/>
                  </a:lnTo>
                  <a:lnTo>
                    <a:pt x="69544" y="103640"/>
                  </a:lnTo>
                  <a:lnTo>
                    <a:pt x="68772" y="102067"/>
                  </a:lnTo>
                  <a:lnTo>
                    <a:pt x="68023" y="101303"/>
                  </a:lnTo>
                  <a:lnTo>
                    <a:pt x="66480" y="101303"/>
                  </a:lnTo>
                  <a:lnTo>
                    <a:pt x="65731" y="102067"/>
                  </a:lnTo>
                  <a:lnTo>
                    <a:pt x="64959" y="103640"/>
                  </a:lnTo>
                  <a:lnTo>
                    <a:pt x="64959" y="107527"/>
                  </a:lnTo>
                  <a:lnTo>
                    <a:pt x="65731" y="110651"/>
                  </a:lnTo>
                  <a:lnTo>
                    <a:pt x="67251" y="113752"/>
                  </a:lnTo>
                  <a:lnTo>
                    <a:pt x="61895" y="114539"/>
                  </a:lnTo>
                  <a:lnTo>
                    <a:pt x="52725" y="114539"/>
                  </a:lnTo>
                  <a:lnTo>
                    <a:pt x="44327" y="112202"/>
                  </a:lnTo>
                  <a:lnTo>
                    <a:pt x="46620" y="105977"/>
                  </a:lnTo>
                  <a:lnTo>
                    <a:pt x="47391" y="98966"/>
                  </a:lnTo>
                  <a:lnTo>
                    <a:pt x="46620" y="98179"/>
                  </a:lnTo>
                  <a:lnTo>
                    <a:pt x="45848" y="98179"/>
                  </a:lnTo>
                  <a:lnTo>
                    <a:pt x="44327" y="101303"/>
                  </a:lnTo>
                  <a:lnTo>
                    <a:pt x="42035" y="103640"/>
                  </a:lnTo>
                  <a:lnTo>
                    <a:pt x="39742" y="109865"/>
                  </a:lnTo>
                  <a:lnTo>
                    <a:pt x="39742" y="110651"/>
                  </a:lnTo>
                  <a:lnTo>
                    <a:pt x="35157" y="107527"/>
                  </a:lnTo>
                  <a:lnTo>
                    <a:pt x="30573" y="104404"/>
                  </a:lnTo>
                  <a:lnTo>
                    <a:pt x="25988" y="101303"/>
                  </a:lnTo>
                  <a:lnTo>
                    <a:pt x="22175" y="97392"/>
                  </a:lnTo>
                  <a:lnTo>
                    <a:pt x="23695" y="95055"/>
                  </a:lnTo>
                  <a:lnTo>
                    <a:pt x="27508" y="92718"/>
                  </a:lnTo>
                  <a:lnTo>
                    <a:pt x="28280" y="91168"/>
                  </a:lnTo>
                  <a:lnTo>
                    <a:pt x="29052" y="89618"/>
                  </a:lnTo>
                  <a:lnTo>
                    <a:pt x="25988" y="89618"/>
                  </a:lnTo>
                  <a:lnTo>
                    <a:pt x="22175" y="91168"/>
                  </a:lnTo>
                  <a:lnTo>
                    <a:pt x="18339" y="93505"/>
                  </a:lnTo>
                  <a:lnTo>
                    <a:pt x="15297" y="88044"/>
                  </a:lnTo>
                  <a:lnTo>
                    <a:pt x="11462" y="82607"/>
                  </a:lnTo>
                  <a:lnTo>
                    <a:pt x="9169" y="77146"/>
                  </a:lnTo>
                  <a:lnTo>
                    <a:pt x="6877" y="70921"/>
                  </a:lnTo>
                  <a:lnTo>
                    <a:pt x="13005" y="72472"/>
                  </a:lnTo>
                  <a:lnTo>
                    <a:pt x="18339" y="71685"/>
                  </a:lnTo>
                  <a:lnTo>
                    <a:pt x="19882" y="70921"/>
                  </a:lnTo>
                  <a:lnTo>
                    <a:pt x="19882" y="69348"/>
                  </a:lnTo>
                  <a:lnTo>
                    <a:pt x="19111" y="67797"/>
                  </a:lnTo>
                  <a:lnTo>
                    <a:pt x="17590" y="67011"/>
                  </a:lnTo>
                  <a:lnTo>
                    <a:pt x="6128" y="67011"/>
                  </a:lnTo>
                  <a:lnTo>
                    <a:pt x="5356" y="61573"/>
                  </a:lnTo>
                  <a:lnTo>
                    <a:pt x="5356" y="52225"/>
                  </a:lnTo>
                  <a:lnTo>
                    <a:pt x="6877" y="43640"/>
                  </a:lnTo>
                  <a:lnTo>
                    <a:pt x="9941" y="35865"/>
                  </a:lnTo>
                  <a:lnTo>
                    <a:pt x="14526" y="28854"/>
                  </a:lnTo>
                  <a:lnTo>
                    <a:pt x="19882" y="22607"/>
                  </a:lnTo>
                  <a:lnTo>
                    <a:pt x="26759" y="17932"/>
                  </a:lnTo>
                  <a:lnTo>
                    <a:pt x="33637" y="13258"/>
                  </a:lnTo>
                  <a:lnTo>
                    <a:pt x="41263" y="10158"/>
                  </a:lnTo>
                  <a:lnTo>
                    <a:pt x="42806" y="11708"/>
                  </a:lnTo>
                  <a:lnTo>
                    <a:pt x="43555" y="11708"/>
                  </a:lnTo>
                  <a:lnTo>
                    <a:pt x="45099" y="10921"/>
                  </a:lnTo>
                  <a:lnTo>
                    <a:pt x="50433" y="7821"/>
                  </a:lnTo>
                  <a:lnTo>
                    <a:pt x="51976" y="7821"/>
                  </a:lnTo>
                  <a:lnTo>
                    <a:pt x="53497" y="7034"/>
                  </a:lnTo>
                  <a:lnTo>
                    <a:pt x="60374" y="5483"/>
                  </a:lnTo>
                  <a:close/>
                  <a:moveTo>
                    <a:pt x="59602" y="23"/>
                  </a:moveTo>
                  <a:lnTo>
                    <a:pt x="54268" y="809"/>
                  </a:lnTo>
                  <a:lnTo>
                    <a:pt x="48912" y="2360"/>
                  </a:lnTo>
                  <a:lnTo>
                    <a:pt x="44327" y="4697"/>
                  </a:lnTo>
                  <a:lnTo>
                    <a:pt x="38971" y="5483"/>
                  </a:lnTo>
                  <a:lnTo>
                    <a:pt x="34386" y="7034"/>
                  </a:lnTo>
                  <a:lnTo>
                    <a:pt x="29801" y="8584"/>
                  </a:lnTo>
                  <a:lnTo>
                    <a:pt x="25216" y="11708"/>
                  </a:lnTo>
                  <a:lnTo>
                    <a:pt x="21403" y="14045"/>
                  </a:lnTo>
                  <a:lnTo>
                    <a:pt x="17590" y="17932"/>
                  </a:lnTo>
                  <a:lnTo>
                    <a:pt x="13754" y="21056"/>
                  </a:lnTo>
                  <a:lnTo>
                    <a:pt x="10713" y="25730"/>
                  </a:lnTo>
                  <a:lnTo>
                    <a:pt x="6128" y="34292"/>
                  </a:lnTo>
                  <a:lnTo>
                    <a:pt x="2292" y="44427"/>
                  </a:lnTo>
                  <a:lnTo>
                    <a:pt x="0" y="54562"/>
                  </a:lnTo>
                  <a:lnTo>
                    <a:pt x="0" y="60000"/>
                  </a:lnTo>
                  <a:lnTo>
                    <a:pt x="0" y="65460"/>
                  </a:lnTo>
                  <a:lnTo>
                    <a:pt x="2292" y="74022"/>
                  </a:lnTo>
                  <a:lnTo>
                    <a:pt x="5356" y="82607"/>
                  </a:lnTo>
                  <a:lnTo>
                    <a:pt x="9941" y="91168"/>
                  </a:lnTo>
                  <a:lnTo>
                    <a:pt x="15297" y="98966"/>
                  </a:lnTo>
                  <a:lnTo>
                    <a:pt x="16046" y="99730"/>
                  </a:lnTo>
                  <a:lnTo>
                    <a:pt x="16818" y="100516"/>
                  </a:lnTo>
                  <a:lnTo>
                    <a:pt x="22175" y="105190"/>
                  </a:lnTo>
                  <a:lnTo>
                    <a:pt x="27508" y="109865"/>
                  </a:lnTo>
                  <a:lnTo>
                    <a:pt x="33637" y="112988"/>
                  </a:lnTo>
                  <a:lnTo>
                    <a:pt x="39742" y="116089"/>
                  </a:lnTo>
                  <a:lnTo>
                    <a:pt x="46620" y="118426"/>
                  </a:lnTo>
                  <a:lnTo>
                    <a:pt x="52725" y="120000"/>
                  </a:lnTo>
                  <a:lnTo>
                    <a:pt x="66480" y="120000"/>
                  </a:lnTo>
                  <a:lnTo>
                    <a:pt x="73357" y="118426"/>
                  </a:lnTo>
                  <a:lnTo>
                    <a:pt x="79485" y="116089"/>
                  </a:lnTo>
                  <a:lnTo>
                    <a:pt x="86362" y="112988"/>
                  </a:lnTo>
                  <a:lnTo>
                    <a:pt x="91696" y="109078"/>
                  </a:lnTo>
                  <a:lnTo>
                    <a:pt x="97053" y="105190"/>
                  </a:lnTo>
                  <a:lnTo>
                    <a:pt x="102409" y="99730"/>
                  </a:lnTo>
                  <a:lnTo>
                    <a:pt x="106222" y="95055"/>
                  </a:lnTo>
                  <a:lnTo>
                    <a:pt x="110035" y="88831"/>
                  </a:lnTo>
                  <a:lnTo>
                    <a:pt x="113871" y="83370"/>
                  </a:lnTo>
                  <a:lnTo>
                    <a:pt x="116164" y="76359"/>
                  </a:lnTo>
                  <a:lnTo>
                    <a:pt x="118456" y="70134"/>
                  </a:lnTo>
                  <a:lnTo>
                    <a:pt x="119977" y="63123"/>
                  </a:lnTo>
                  <a:lnTo>
                    <a:pt x="119977" y="56899"/>
                  </a:lnTo>
                  <a:lnTo>
                    <a:pt x="119977" y="49888"/>
                  </a:lnTo>
                  <a:lnTo>
                    <a:pt x="119205" y="42876"/>
                  </a:lnTo>
                  <a:lnTo>
                    <a:pt x="116913" y="35865"/>
                  </a:lnTo>
                  <a:lnTo>
                    <a:pt x="114620" y="31191"/>
                  </a:lnTo>
                  <a:lnTo>
                    <a:pt x="112328" y="26517"/>
                  </a:lnTo>
                  <a:lnTo>
                    <a:pt x="108515" y="22607"/>
                  </a:lnTo>
                  <a:lnTo>
                    <a:pt x="104702" y="17932"/>
                  </a:lnTo>
                  <a:lnTo>
                    <a:pt x="100866" y="14045"/>
                  </a:lnTo>
                  <a:lnTo>
                    <a:pt x="96281" y="10921"/>
                  </a:lnTo>
                  <a:lnTo>
                    <a:pt x="91696" y="7821"/>
                  </a:lnTo>
                  <a:lnTo>
                    <a:pt x="86362" y="5483"/>
                  </a:lnTo>
                  <a:lnTo>
                    <a:pt x="81006" y="3146"/>
                  </a:lnTo>
                  <a:lnTo>
                    <a:pt x="75649" y="1573"/>
                  </a:lnTo>
                  <a:lnTo>
                    <a:pt x="70315" y="809"/>
                  </a:lnTo>
                  <a:lnTo>
                    <a:pt x="64959" y="23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Shape 1668"/>
            <p:cNvSpPr/>
            <p:nvPr/>
          </p:nvSpPr>
          <p:spPr>
            <a:xfrm>
              <a:off x="1768875" y="2760700"/>
              <a:ext cx="12650" cy="15999"/>
            </a:xfrm>
            <a:custGeom>
              <a:pathLst>
                <a:path extrusionOk="0" h="120000" w="120000">
                  <a:moveTo>
                    <a:pt x="47905" y="0"/>
                  </a:moveTo>
                  <a:lnTo>
                    <a:pt x="8063" y="25312"/>
                  </a:lnTo>
                  <a:lnTo>
                    <a:pt x="0" y="31687"/>
                  </a:lnTo>
                  <a:lnTo>
                    <a:pt x="32015" y="31687"/>
                  </a:lnTo>
                  <a:lnTo>
                    <a:pt x="47905" y="25312"/>
                  </a:lnTo>
                  <a:lnTo>
                    <a:pt x="55968" y="31687"/>
                  </a:lnTo>
                  <a:lnTo>
                    <a:pt x="32015" y="44250"/>
                  </a:lnTo>
                  <a:lnTo>
                    <a:pt x="8063" y="56812"/>
                  </a:lnTo>
                  <a:lnTo>
                    <a:pt x="0" y="63187"/>
                  </a:lnTo>
                  <a:lnTo>
                    <a:pt x="0" y="75750"/>
                  </a:lnTo>
                  <a:lnTo>
                    <a:pt x="8063" y="82125"/>
                  </a:lnTo>
                  <a:lnTo>
                    <a:pt x="15889" y="82125"/>
                  </a:lnTo>
                  <a:lnTo>
                    <a:pt x="47905" y="75750"/>
                  </a:lnTo>
                  <a:lnTo>
                    <a:pt x="79920" y="75750"/>
                  </a:lnTo>
                  <a:lnTo>
                    <a:pt x="63794" y="88500"/>
                  </a:lnTo>
                  <a:lnTo>
                    <a:pt x="32015" y="94687"/>
                  </a:lnTo>
                  <a:lnTo>
                    <a:pt x="23952" y="101062"/>
                  </a:lnTo>
                  <a:lnTo>
                    <a:pt x="15889" y="107437"/>
                  </a:lnTo>
                  <a:lnTo>
                    <a:pt x="23952" y="113625"/>
                  </a:lnTo>
                  <a:lnTo>
                    <a:pt x="32015" y="120000"/>
                  </a:lnTo>
                  <a:lnTo>
                    <a:pt x="63794" y="113625"/>
                  </a:lnTo>
                  <a:lnTo>
                    <a:pt x="79920" y="107437"/>
                  </a:lnTo>
                  <a:lnTo>
                    <a:pt x="103873" y="94687"/>
                  </a:lnTo>
                  <a:lnTo>
                    <a:pt x="119762" y="82125"/>
                  </a:lnTo>
                  <a:lnTo>
                    <a:pt x="119762" y="69562"/>
                  </a:lnTo>
                  <a:lnTo>
                    <a:pt x="111699" y="63187"/>
                  </a:lnTo>
                  <a:lnTo>
                    <a:pt x="87747" y="56812"/>
                  </a:lnTo>
                  <a:lnTo>
                    <a:pt x="63794" y="50625"/>
                  </a:lnTo>
                  <a:lnTo>
                    <a:pt x="79920" y="37875"/>
                  </a:lnTo>
                  <a:lnTo>
                    <a:pt x="87747" y="31687"/>
                  </a:lnTo>
                  <a:lnTo>
                    <a:pt x="63794" y="6375"/>
                  </a:lnTo>
                  <a:lnTo>
                    <a:pt x="6379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Shape 1669"/>
            <p:cNvSpPr/>
            <p:nvPr/>
          </p:nvSpPr>
          <p:spPr>
            <a:xfrm>
              <a:off x="1741075" y="2721975"/>
              <a:ext cx="61475" cy="63999"/>
            </a:xfrm>
            <a:custGeom>
              <a:pathLst>
                <a:path extrusionOk="0" h="120000" w="120000">
                  <a:moveTo>
                    <a:pt x="113411" y="6328"/>
                  </a:moveTo>
                  <a:lnTo>
                    <a:pt x="113411" y="33140"/>
                  </a:lnTo>
                  <a:lnTo>
                    <a:pt x="111752" y="60000"/>
                  </a:lnTo>
                  <a:lnTo>
                    <a:pt x="110142" y="85265"/>
                  </a:lnTo>
                  <a:lnTo>
                    <a:pt x="111752" y="112078"/>
                  </a:lnTo>
                  <a:lnTo>
                    <a:pt x="59194" y="112078"/>
                  </a:lnTo>
                  <a:lnTo>
                    <a:pt x="8247" y="113671"/>
                  </a:lnTo>
                  <a:lnTo>
                    <a:pt x="8247" y="96281"/>
                  </a:lnTo>
                  <a:lnTo>
                    <a:pt x="8247" y="80531"/>
                  </a:lnTo>
                  <a:lnTo>
                    <a:pt x="9906" y="47343"/>
                  </a:lnTo>
                  <a:lnTo>
                    <a:pt x="9906" y="37875"/>
                  </a:lnTo>
                  <a:lnTo>
                    <a:pt x="8247" y="28406"/>
                  </a:lnTo>
                  <a:lnTo>
                    <a:pt x="6636" y="18937"/>
                  </a:lnTo>
                  <a:lnTo>
                    <a:pt x="6636" y="9468"/>
                  </a:lnTo>
                  <a:lnTo>
                    <a:pt x="13176" y="11062"/>
                  </a:lnTo>
                  <a:lnTo>
                    <a:pt x="55925" y="11062"/>
                  </a:lnTo>
                  <a:lnTo>
                    <a:pt x="113411" y="6328"/>
                  </a:lnTo>
                  <a:close/>
                  <a:moveTo>
                    <a:pt x="116681" y="0"/>
                  </a:moveTo>
                  <a:lnTo>
                    <a:pt x="98625" y="1593"/>
                  </a:lnTo>
                  <a:lnTo>
                    <a:pt x="80569" y="1593"/>
                  </a:lnTo>
                  <a:lnTo>
                    <a:pt x="62464" y="3187"/>
                  </a:lnTo>
                  <a:lnTo>
                    <a:pt x="44408" y="4734"/>
                  </a:lnTo>
                  <a:lnTo>
                    <a:pt x="14835" y="4734"/>
                  </a:lnTo>
                  <a:lnTo>
                    <a:pt x="8247" y="3187"/>
                  </a:lnTo>
                  <a:lnTo>
                    <a:pt x="1708" y="4734"/>
                  </a:lnTo>
                  <a:lnTo>
                    <a:pt x="48" y="7921"/>
                  </a:lnTo>
                  <a:lnTo>
                    <a:pt x="48" y="9468"/>
                  </a:lnTo>
                  <a:lnTo>
                    <a:pt x="1708" y="11062"/>
                  </a:lnTo>
                  <a:lnTo>
                    <a:pt x="1708" y="18937"/>
                  </a:lnTo>
                  <a:lnTo>
                    <a:pt x="1708" y="26859"/>
                  </a:lnTo>
                  <a:lnTo>
                    <a:pt x="3318" y="41062"/>
                  </a:lnTo>
                  <a:lnTo>
                    <a:pt x="3318" y="60000"/>
                  </a:lnTo>
                  <a:lnTo>
                    <a:pt x="1708" y="78937"/>
                  </a:lnTo>
                  <a:lnTo>
                    <a:pt x="1708" y="97875"/>
                  </a:lnTo>
                  <a:lnTo>
                    <a:pt x="1708" y="116812"/>
                  </a:lnTo>
                  <a:lnTo>
                    <a:pt x="1708" y="118406"/>
                  </a:lnTo>
                  <a:lnTo>
                    <a:pt x="4977" y="119953"/>
                  </a:lnTo>
                  <a:lnTo>
                    <a:pt x="60854" y="118406"/>
                  </a:lnTo>
                  <a:lnTo>
                    <a:pt x="116681" y="118406"/>
                  </a:lnTo>
                  <a:lnTo>
                    <a:pt x="118340" y="116812"/>
                  </a:lnTo>
                  <a:lnTo>
                    <a:pt x="120000" y="113671"/>
                  </a:lnTo>
                  <a:lnTo>
                    <a:pt x="118340" y="101015"/>
                  </a:lnTo>
                  <a:lnTo>
                    <a:pt x="118340" y="86812"/>
                  </a:lnTo>
                  <a:lnTo>
                    <a:pt x="118340" y="58406"/>
                  </a:lnTo>
                  <a:lnTo>
                    <a:pt x="120000" y="31593"/>
                  </a:lnTo>
                  <a:lnTo>
                    <a:pt x="120000" y="17390"/>
                  </a:lnTo>
                  <a:lnTo>
                    <a:pt x="120000" y="3187"/>
                  </a:lnTo>
                  <a:lnTo>
                    <a:pt x="118340" y="1593"/>
                  </a:lnTo>
                  <a:lnTo>
                    <a:pt x="11668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Shape 1670"/>
            <p:cNvSpPr/>
            <p:nvPr/>
          </p:nvSpPr>
          <p:spPr>
            <a:xfrm>
              <a:off x="1811800" y="2723650"/>
              <a:ext cx="68199" cy="63999"/>
            </a:xfrm>
            <a:custGeom>
              <a:pathLst>
                <a:path extrusionOk="0" h="120000" w="120000">
                  <a:moveTo>
                    <a:pt x="96290" y="6328"/>
                  </a:moveTo>
                  <a:lnTo>
                    <a:pt x="103680" y="9515"/>
                  </a:lnTo>
                  <a:lnTo>
                    <a:pt x="108123" y="11062"/>
                  </a:lnTo>
                  <a:lnTo>
                    <a:pt x="111070" y="14250"/>
                  </a:lnTo>
                  <a:lnTo>
                    <a:pt x="112565" y="18984"/>
                  </a:lnTo>
                  <a:lnTo>
                    <a:pt x="114061" y="23718"/>
                  </a:lnTo>
                  <a:lnTo>
                    <a:pt x="114061" y="34734"/>
                  </a:lnTo>
                  <a:lnTo>
                    <a:pt x="112565" y="44203"/>
                  </a:lnTo>
                  <a:lnTo>
                    <a:pt x="111070" y="61593"/>
                  </a:lnTo>
                  <a:lnTo>
                    <a:pt x="108123" y="80531"/>
                  </a:lnTo>
                  <a:lnTo>
                    <a:pt x="108123" y="90000"/>
                  </a:lnTo>
                  <a:lnTo>
                    <a:pt x="106627" y="101062"/>
                  </a:lnTo>
                  <a:lnTo>
                    <a:pt x="105175" y="105796"/>
                  </a:lnTo>
                  <a:lnTo>
                    <a:pt x="103680" y="108937"/>
                  </a:lnTo>
                  <a:lnTo>
                    <a:pt x="99237" y="112078"/>
                  </a:lnTo>
                  <a:lnTo>
                    <a:pt x="93299" y="112078"/>
                  </a:lnTo>
                  <a:lnTo>
                    <a:pt x="53313" y="108937"/>
                  </a:lnTo>
                  <a:lnTo>
                    <a:pt x="13328" y="108937"/>
                  </a:lnTo>
                  <a:lnTo>
                    <a:pt x="11832" y="90000"/>
                  </a:lnTo>
                  <a:lnTo>
                    <a:pt x="10381" y="72656"/>
                  </a:lnTo>
                  <a:lnTo>
                    <a:pt x="7390" y="53671"/>
                  </a:lnTo>
                  <a:lnTo>
                    <a:pt x="7390" y="34734"/>
                  </a:lnTo>
                  <a:lnTo>
                    <a:pt x="7390" y="14250"/>
                  </a:lnTo>
                  <a:lnTo>
                    <a:pt x="7390" y="9515"/>
                  </a:lnTo>
                  <a:lnTo>
                    <a:pt x="22214" y="7921"/>
                  </a:lnTo>
                  <a:lnTo>
                    <a:pt x="38489" y="6328"/>
                  </a:lnTo>
                  <a:close/>
                  <a:moveTo>
                    <a:pt x="69589" y="46"/>
                  </a:moveTo>
                  <a:lnTo>
                    <a:pt x="50366" y="1593"/>
                  </a:lnTo>
                  <a:lnTo>
                    <a:pt x="16275" y="1593"/>
                  </a:lnTo>
                  <a:lnTo>
                    <a:pt x="4442" y="3187"/>
                  </a:lnTo>
                  <a:lnTo>
                    <a:pt x="2947" y="4781"/>
                  </a:lnTo>
                  <a:lnTo>
                    <a:pt x="2947" y="6328"/>
                  </a:lnTo>
                  <a:lnTo>
                    <a:pt x="1495" y="12656"/>
                  </a:lnTo>
                  <a:lnTo>
                    <a:pt x="0" y="20531"/>
                  </a:lnTo>
                  <a:lnTo>
                    <a:pt x="1495" y="34734"/>
                  </a:lnTo>
                  <a:lnTo>
                    <a:pt x="1495" y="55265"/>
                  </a:lnTo>
                  <a:lnTo>
                    <a:pt x="4442" y="74203"/>
                  </a:lnTo>
                  <a:lnTo>
                    <a:pt x="5938" y="93140"/>
                  </a:lnTo>
                  <a:lnTo>
                    <a:pt x="7390" y="113671"/>
                  </a:lnTo>
                  <a:lnTo>
                    <a:pt x="8885" y="115265"/>
                  </a:lnTo>
                  <a:lnTo>
                    <a:pt x="10381" y="116812"/>
                  </a:lnTo>
                  <a:lnTo>
                    <a:pt x="26656" y="115265"/>
                  </a:lnTo>
                  <a:lnTo>
                    <a:pt x="41480" y="115265"/>
                  </a:lnTo>
                  <a:lnTo>
                    <a:pt x="72580" y="116812"/>
                  </a:lnTo>
                  <a:lnTo>
                    <a:pt x="90351" y="120000"/>
                  </a:lnTo>
                  <a:lnTo>
                    <a:pt x="99237" y="120000"/>
                  </a:lnTo>
                  <a:lnTo>
                    <a:pt x="102184" y="118406"/>
                  </a:lnTo>
                  <a:lnTo>
                    <a:pt x="106627" y="116812"/>
                  </a:lnTo>
                  <a:lnTo>
                    <a:pt x="109618" y="113671"/>
                  </a:lnTo>
                  <a:lnTo>
                    <a:pt x="111070" y="110531"/>
                  </a:lnTo>
                  <a:lnTo>
                    <a:pt x="114061" y="102609"/>
                  </a:lnTo>
                  <a:lnTo>
                    <a:pt x="114061" y="86859"/>
                  </a:lnTo>
                  <a:lnTo>
                    <a:pt x="117008" y="63187"/>
                  </a:lnTo>
                  <a:lnTo>
                    <a:pt x="119956" y="39468"/>
                  </a:lnTo>
                  <a:lnTo>
                    <a:pt x="119956" y="23718"/>
                  </a:lnTo>
                  <a:lnTo>
                    <a:pt x="118504" y="15796"/>
                  </a:lnTo>
                  <a:lnTo>
                    <a:pt x="115513" y="9515"/>
                  </a:lnTo>
                  <a:lnTo>
                    <a:pt x="109618" y="4781"/>
                  </a:lnTo>
                  <a:lnTo>
                    <a:pt x="102184" y="1593"/>
                  </a:lnTo>
                  <a:lnTo>
                    <a:pt x="96290" y="46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Shape 1671"/>
            <p:cNvSpPr/>
            <p:nvPr/>
          </p:nvSpPr>
          <p:spPr>
            <a:xfrm>
              <a:off x="1839575" y="2762375"/>
              <a:ext cx="14324" cy="16025"/>
            </a:xfrm>
            <a:custGeom>
              <a:pathLst>
                <a:path extrusionOk="0" h="120000" w="120000">
                  <a:moveTo>
                    <a:pt x="70575" y="187"/>
                  </a:moveTo>
                  <a:lnTo>
                    <a:pt x="56335" y="12730"/>
                  </a:lnTo>
                  <a:lnTo>
                    <a:pt x="42303" y="25273"/>
                  </a:lnTo>
                  <a:lnTo>
                    <a:pt x="7120" y="63088"/>
                  </a:lnTo>
                  <a:lnTo>
                    <a:pt x="0" y="69453"/>
                  </a:lnTo>
                  <a:lnTo>
                    <a:pt x="0" y="75819"/>
                  </a:lnTo>
                  <a:lnTo>
                    <a:pt x="7120" y="81996"/>
                  </a:lnTo>
                  <a:lnTo>
                    <a:pt x="49424" y="81996"/>
                  </a:lnTo>
                  <a:lnTo>
                    <a:pt x="84607" y="75819"/>
                  </a:lnTo>
                  <a:lnTo>
                    <a:pt x="84607" y="107269"/>
                  </a:lnTo>
                  <a:lnTo>
                    <a:pt x="84607" y="113634"/>
                  </a:lnTo>
                  <a:lnTo>
                    <a:pt x="91727" y="119812"/>
                  </a:lnTo>
                  <a:lnTo>
                    <a:pt x="98638" y="119812"/>
                  </a:lnTo>
                  <a:lnTo>
                    <a:pt x="105759" y="113634"/>
                  </a:lnTo>
                  <a:lnTo>
                    <a:pt x="105759" y="107269"/>
                  </a:lnTo>
                  <a:lnTo>
                    <a:pt x="119790" y="107269"/>
                  </a:lnTo>
                  <a:lnTo>
                    <a:pt x="112879" y="94726"/>
                  </a:lnTo>
                  <a:lnTo>
                    <a:pt x="119790" y="56911"/>
                  </a:lnTo>
                  <a:lnTo>
                    <a:pt x="119790" y="50546"/>
                  </a:lnTo>
                  <a:lnTo>
                    <a:pt x="112879" y="44180"/>
                  </a:lnTo>
                  <a:lnTo>
                    <a:pt x="105759" y="38003"/>
                  </a:lnTo>
                  <a:lnTo>
                    <a:pt x="98638" y="44180"/>
                  </a:lnTo>
                  <a:lnTo>
                    <a:pt x="70575" y="56911"/>
                  </a:lnTo>
                  <a:lnTo>
                    <a:pt x="35183" y="56911"/>
                  </a:lnTo>
                  <a:lnTo>
                    <a:pt x="70575" y="25273"/>
                  </a:lnTo>
                  <a:lnTo>
                    <a:pt x="77486" y="12730"/>
                  </a:lnTo>
                  <a:lnTo>
                    <a:pt x="77486" y="187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Shape 1672"/>
            <p:cNvSpPr/>
            <p:nvPr/>
          </p:nvSpPr>
          <p:spPr>
            <a:xfrm>
              <a:off x="1919525" y="2800250"/>
              <a:ext cx="4224" cy="23599"/>
            </a:xfrm>
            <a:custGeom>
              <a:pathLst>
                <a:path extrusionOk="0" h="120000" w="120000">
                  <a:moveTo>
                    <a:pt x="72426" y="127"/>
                  </a:moveTo>
                  <a:lnTo>
                    <a:pt x="48284" y="4322"/>
                  </a:lnTo>
                  <a:lnTo>
                    <a:pt x="24142" y="34322"/>
                  </a:lnTo>
                  <a:lnTo>
                    <a:pt x="710" y="60000"/>
                  </a:lnTo>
                  <a:lnTo>
                    <a:pt x="710" y="119872"/>
                  </a:lnTo>
                  <a:lnTo>
                    <a:pt x="95857" y="119872"/>
                  </a:lnTo>
                  <a:lnTo>
                    <a:pt x="95857" y="64322"/>
                  </a:lnTo>
                  <a:lnTo>
                    <a:pt x="120000" y="8644"/>
                  </a:lnTo>
                  <a:lnTo>
                    <a:pt x="95857" y="4322"/>
                  </a:lnTo>
                  <a:lnTo>
                    <a:pt x="95857" y="127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Shape 1673"/>
            <p:cNvSpPr/>
            <p:nvPr/>
          </p:nvSpPr>
          <p:spPr>
            <a:xfrm>
              <a:off x="1775600" y="2796875"/>
              <a:ext cx="64825" cy="26975"/>
            </a:xfrm>
            <a:custGeom>
              <a:pathLst>
                <a:path extrusionOk="0" h="120000" w="120000">
                  <a:moveTo>
                    <a:pt x="20269" y="111"/>
                  </a:moveTo>
                  <a:lnTo>
                    <a:pt x="3146" y="7562"/>
                  </a:lnTo>
                  <a:lnTo>
                    <a:pt x="1573" y="11343"/>
                  </a:lnTo>
                  <a:lnTo>
                    <a:pt x="1573" y="15125"/>
                  </a:lnTo>
                  <a:lnTo>
                    <a:pt x="1573" y="18795"/>
                  </a:lnTo>
                  <a:lnTo>
                    <a:pt x="0" y="119888"/>
                  </a:lnTo>
                  <a:lnTo>
                    <a:pt x="4674" y="119888"/>
                  </a:lnTo>
                  <a:lnTo>
                    <a:pt x="6247" y="71288"/>
                  </a:lnTo>
                  <a:lnTo>
                    <a:pt x="6247" y="22576"/>
                  </a:lnTo>
                  <a:lnTo>
                    <a:pt x="17169" y="15125"/>
                  </a:lnTo>
                  <a:lnTo>
                    <a:pt x="28044" y="11343"/>
                  </a:lnTo>
                  <a:lnTo>
                    <a:pt x="51415" y="15125"/>
                  </a:lnTo>
                  <a:lnTo>
                    <a:pt x="74785" y="18795"/>
                  </a:lnTo>
                  <a:lnTo>
                    <a:pt x="98156" y="22576"/>
                  </a:lnTo>
                  <a:lnTo>
                    <a:pt x="104404" y="26357"/>
                  </a:lnTo>
                  <a:lnTo>
                    <a:pt x="109078" y="30027"/>
                  </a:lnTo>
                  <a:lnTo>
                    <a:pt x="110651" y="41260"/>
                  </a:lnTo>
                  <a:lnTo>
                    <a:pt x="112178" y="52493"/>
                  </a:lnTo>
                  <a:lnTo>
                    <a:pt x="113752" y="78739"/>
                  </a:lnTo>
                  <a:lnTo>
                    <a:pt x="113752" y="104986"/>
                  </a:lnTo>
                  <a:lnTo>
                    <a:pt x="113752" y="119888"/>
                  </a:lnTo>
                  <a:lnTo>
                    <a:pt x="118426" y="119888"/>
                  </a:lnTo>
                  <a:lnTo>
                    <a:pt x="118426" y="116218"/>
                  </a:lnTo>
                  <a:lnTo>
                    <a:pt x="120000" y="63725"/>
                  </a:lnTo>
                  <a:lnTo>
                    <a:pt x="118426" y="41260"/>
                  </a:lnTo>
                  <a:lnTo>
                    <a:pt x="116853" y="26357"/>
                  </a:lnTo>
                  <a:lnTo>
                    <a:pt x="113752" y="18795"/>
                  </a:lnTo>
                  <a:lnTo>
                    <a:pt x="109078" y="11343"/>
                  </a:lnTo>
                  <a:lnTo>
                    <a:pt x="104404" y="7562"/>
                  </a:lnTo>
                  <a:lnTo>
                    <a:pt x="91955" y="3892"/>
                  </a:lnTo>
                  <a:lnTo>
                    <a:pt x="68584" y="3892"/>
                  </a:lnTo>
                  <a:lnTo>
                    <a:pt x="35865" y="11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Shape 1674"/>
            <p:cNvSpPr/>
            <p:nvPr/>
          </p:nvSpPr>
          <p:spPr>
            <a:xfrm>
              <a:off x="528200" y="2421475"/>
              <a:ext cx="15174" cy="10125"/>
            </a:xfrm>
            <a:custGeom>
              <a:pathLst>
                <a:path extrusionOk="0" h="120000" w="120000">
                  <a:moveTo>
                    <a:pt x="66622" y="296"/>
                  </a:moveTo>
                  <a:lnTo>
                    <a:pt x="39934" y="30222"/>
                  </a:lnTo>
                  <a:lnTo>
                    <a:pt x="13443" y="60148"/>
                  </a:lnTo>
                  <a:lnTo>
                    <a:pt x="0" y="109925"/>
                  </a:lnTo>
                  <a:lnTo>
                    <a:pt x="0" y="120000"/>
                  </a:lnTo>
                  <a:lnTo>
                    <a:pt x="6721" y="120000"/>
                  </a:lnTo>
                  <a:lnTo>
                    <a:pt x="59901" y="90074"/>
                  </a:lnTo>
                  <a:lnTo>
                    <a:pt x="86589" y="70222"/>
                  </a:lnTo>
                  <a:lnTo>
                    <a:pt x="106556" y="60148"/>
                  </a:lnTo>
                  <a:lnTo>
                    <a:pt x="113278" y="40296"/>
                  </a:lnTo>
                  <a:lnTo>
                    <a:pt x="119802" y="30222"/>
                  </a:lnTo>
                  <a:lnTo>
                    <a:pt x="113278" y="10370"/>
                  </a:lnTo>
                  <a:lnTo>
                    <a:pt x="99835" y="296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Shape 1675"/>
            <p:cNvSpPr/>
            <p:nvPr/>
          </p:nvSpPr>
          <p:spPr>
            <a:xfrm>
              <a:off x="1885850" y="2721975"/>
              <a:ext cx="63150" cy="68199"/>
            </a:xfrm>
            <a:custGeom>
              <a:pathLst>
                <a:path extrusionOk="0" h="120000" w="120000">
                  <a:moveTo>
                    <a:pt x="20855" y="5938"/>
                  </a:moveTo>
                  <a:lnTo>
                    <a:pt x="33634" y="7434"/>
                  </a:lnTo>
                  <a:lnTo>
                    <a:pt x="72019" y="8885"/>
                  </a:lnTo>
                  <a:lnTo>
                    <a:pt x="103990" y="8885"/>
                  </a:lnTo>
                  <a:lnTo>
                    <a:pt x="107220" y="10381"/>
                  </a:lnTo>
                  <a:lnTo>
                    <a:pt x="108788" y="11876"/>
                  </a:lnTo>
                  <a:lnTo>
                    <a:pt x="112019" y="17771"/>
                  </a:lnTo>
                  <a:lnTo>
                    <a:pt x="113586" y="26656"/>
                  </a:lnTo>
                  <a:lnTo>
                    <a:pt x="113586" y="35542"/>
                  </a:lnTo>
                  <a:lnTo>
                    <a:pt x="112019" y="56304"/>
                  </a:lnTo>
                  <a:lnTo>
                    <a:pt x="112019" y="69633"/>
                  </a:lnTo>
                  <a:lnTo>
                    <a:pt x="110403" y="87404"/>
                  </a:lnTo>
                  <a:lnTo>
                    <a:pt x="108788" y="96290"/>
                  </a:lnTo>
                  <a:lnTo>
                    <a:pt x="103990" y="105175"/>
                  </a:lnTo>
                  <a:lnTo>
                    <a:pt x="102422" y="108123"/>
                  </a:lnTo>
                  <a:lnTo>
                    <a:pt x="100807" y="109618"/>
                  </a:lnTo>
                  <a:lnTo>
                    <a:pt x="94394" y="111114"/>
                  </a:lnTo>
                  <a:lnTo>
                    <a:pt x="80000" y="112565"/>
                  </a:lnTo>
                  <a:lnTo>
                    <a:pt x="52826" y="112565"/>
                  </a:lnTo>
                  <a:lnTo>
                    <a:pt x="40047" y="111114"/>
                  </a:lnTo>
                  <a:lnTo>
                    <a:pt x="25653" y="108123"/>
                  </a:lnTo>
                  <a:lnTo>
                    <a:pt x="19239" y="105175"/>
                  </a:lnTo>
                  <a:lnTo>
                    <a:pt x="14441" y="102228"/>
                  </a:lnTo>
                  <a:lnTo>
                    <a:pt x="11258" y="96290"/>
                  </a:lnTo>
                  <a:lnTo>
                    <a:pt x="9643" y="90351"/>
                  </a:lnTo>
                  <a:lnTo>
                    <a:pt x="9643" y="75571"/>
                  </a:lnTo>
                  <a:lnTo>
                    <a:pt x="11258" y="62243"/>
                  </a:lnTo>
                  <a:lnTo>
                    <a:pt x="12826" y="48870"/>
                  </a:lnTo>
                  <a:lnTo>
                    <a:pt x="11258" y="34090"/>
                  </a:lnTo>
                  <a:lnTo>
                    <a:pt x="8028" y="5938"/>
                  </a:lnTo>
                  <a:close/>
                  <a:moveTo>
                    <a:pt x="4845" y="0"/>
                  </a:moveTo>
                  <a:lnTo>
                    <a:pt x="1662" y="2991"/>
                  </a:lnTo>
                  <a:lnTo>
                    <a:pt x="47" y="4442"/>
                  </a:lnTo>
                  <a:lnTo>
                    <a:pt x="47" y="5938"/>
                  </a:lnTo>
                  <a:lnTo>
                    <a:pt x="1662" y="7434"/>
                  </a:lnTo>
                  <a:lnTo>
                    <a:pt x="4845" y="8885"/>
                  </a:lnTo>
                  <a:lnTo>
                    <a:pt x="3230" y="17771"/>
                  </a:lnTo>
                  <a:lnTo>
                    <a:pt x="3230" y="25205"/>
                  </a:lnTo>
                  <a:lnTo>
                    <a:pt x="4845" y="42976"/>
                  </a:lnTo>
                  <a:lnTo>
                    <a:pt x="4845" y="60747"/>
                  </a:lnTo>
                  <a:lnTo>
                    <a:pt x="3230" y="77023"/>
                  </a:lnTo>
                  <a:lnTo>
                    <a:pt x="1662" y="90351"/>
                  </a:lnTo>
                  <a:lnTo>
                    <a:pt x="3230" y="96290"/>
                  </a:lnTo>
                  <a:lnTo>
                    <a:pt x="4845" y="100733"/>
                  </a:lnTo>
                  <a:lnTo>
                    <a:pt x="8028" y="105175"/>
                  </a:lnTo>
                  <a:lnTo>
                    <a:pt x="12826" y="109618"/>
                  </a:lnTo>
                  <a:lnTo>
                    <a:pt x="17624" y="112565"/>
                  </a:lnTo>
                  <a:lnTo>
                    <a:pt x="24038" y="115557"/>
                  </a:lnTo>
                  <a:lnTo>
                    <a:pt x="41615" y="118504"/>
                  </a:lnTo>
                  <a:lnTo>
                    <a:pt x="57624" y="119999"/>
                  </a:lnTo>
                  <a:lnTo>
                    <a:pt x="75201" y="119999"/>
                  </a:lnTo>
                  <a:lnTo>
                    <a:pt x="92826" y="117008"/>
                  </a:lnTo>
                  <a:lnTo>
                    <a:pt x="99192" y="117008"/>
                  </a:lnTo>
                  <a:lnTo>
                    <a:pt x="103990" y="114061"/>
                  </a:lnTo>
                  <a:lnTo>
                    <a:pt x="108788" y="111114"/>
                  </a:lnTo>
                  <a:lnTo>
                    <a:pt x="112019" y="106671"/>
                  </a:lnTo>
                  <a:lnTo>
                    <a:pt x="116817" y="97785"/>
                  </a:lnTo>
                  <a:lnTo>
                    <a:pt x="118384" y="85909"/>
                  </a:lnTo>
                  <a:lnTo>
                    <a:pt x="120000" y="74076"/>
                  </a:lnTo>
                  <a:lnTo>
                    <a:pt x="120000" y="63695"/>
                  </a:lnTo>
                  <a:lnTo>
                    <a:pt x="120000" y="42976"/>
                  </a:lnTo>
                  <a:lnTo>
                    <a:pt x="120000" y="26656"/>
                  </a:lnTo>
                  <a:lnTo>
                    <a:pt x="120000" y="17771"/>
                  </a:lnTo>
                  <a:lnTo>
                    <a:pt x="116817" y="10381"/>
                  </a:lnTo>
                  <a:lnTo>
                    <a:pt x="113586" y="5938"/>
                  </a:lnTo>
                  <a:lnTo>
                    <a:pt x="110403" y="4442"/>
                  </a:lnTo>
                  <a:lnTo>
                    <a:pt x="105605" y="2991"/>
                  </a:lnTo>
                  <a:lnTo>
                    <a:pt x="100807" y="1495"/>
                  </a:lnTo>
                  <a:lnTo>
                    <a:pt x="81615" y="1495"/>
                  </a:lnTo>
                  <a:lnTo>
                    <a:pt x="272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Shape 1676"/>
            <p:cNvSpPr/>
            <p:nvPr/>
          </p:nvSpPr>
          <p:spPr>
            <a:xfrm>
              <a:off x="1984350" y="2761525"/>
              <a:ext cx="14324" cy="15174"/>
            </a:xfrm>
            <a:custGeom>
              <a:pathLst>
                <a:path extrusionOk="0" h="120000" w="120000">
                  <a:moveTo>
                    <a:pt x="77486" y="73344"/>
                  </a:moveTo>
                  <a:lnTo>
                    <a:pt x="91727" y="80065"/>
                  </a:lnTo>
                  <a:lnTo>
                    <a:pt x="91727" y="86787"/>
                  </a:lnTo>
                  <a:lnTo>
                    <a:pt x="77486" y="93311"/>
                  </a:lnTo>
                  <a:lnTo>
                    <a:pt x="63455" y="93311"/>
                  </a:lnTo>
                  <a:lnTo>
                    <a:pt x="49424" y="86787"/>
                  </a:lnTo>
                  <a:lnTo>
                    <a:pt x="42303" y="86787"/>
                  </a:lnTo>
                  <a:lnTo>
                    <a:pt x="70575" y="73344"/>
                  </a:lnTo>
                  <a:close/>
                  <a:moveTo>
                    <a:pt x="70575" y="197"/>
                  </a:moveTo>
                  <a:lnTo>
                    <a:pt x="35183" y="13443"/>
                  </a:lnTo>
                  <a:lnTo>
                    <a:pt x="14031" y="40131"/>
                  </a:lnTo>
                  <a:lnTo>
                    <a:pt x="0" y="53377"/>
                  </a:lnTo>
                  <a:lnTo>
                    <a:pt x="0" y="66820"/>
                  </a:lnTo>
                  <a:lnTo>
                    <a:pt x="0" y="80065"/>
                  </a:lnTo>
                  <a:lnTo>
                    <a:pt x="7120" y="86787"/>
                  </a:lnTo>
                  <a:lnTo>
                    <a:pt x="0" y="93311"/>
                  </a:lnTo>
                  <a:lnTo>
                    <a:pt x="0" y="100032"/>
                  </a:lnTo>
                  <a:lnTo>
                    <a:pt x="7120" y="106754"/>
                  </a:lnTo>
                  <a:lnTo>
                    <a:pt x="14031" y="113278"/>
                  </a:lnTo>
                  <a:lnTo>
                    <a:pt x="28272" y="106754"/>
                  </a:lnTo>
                  <a:lnTo>
                    <a:pt x="49424" y="119999"/>
                  </a:lnTo>
                  <a:lnTo>
                    <a:pt x="91727" y="119999"/>
                  </a:lnTo>
                  <a:lnTo>
                    <a:pt x="105759" y="113278"/>
                  </a:lnTo>
                  <a:lnTo>
                    <a:pt x="119790" y="100032"/>
                  </a:lnTo>
                  <a:lnTo>
                    <a:pt x="119790" y="86787"/>
                  </a:lnTo>
                  <a:lnTo>
                    <a:pt x="119790" y="73344"/>
                  </a:lnTo>
                  <a:lnTo>
                    <a:pt x="112879" y="60098"/>
                  </a:lnTo>
                  <a:lnTo>
                    <a:pt x="91727" y="53377"/>
                  </a:lnTo>
                  <a:lnTo>
                    <a:pt x="70575" y="46853"/>
                  </a:lnTo>
                  <a:lnTo>
                    <a:pt x="49424" y="53377"/>
                  </a:lnTo>
                  <a:lnTo>
                    <a:pt x="28272" y="66820"/>
                  </a:lnTo>
                  <a:lnTo>
                    <a:pt x="28272" y="53377"/>
                  </a:lnTo>
                  <a:lnTo>
                    <a:pt x="42303" y="40131"/>
                  </a:lnTo>
                  <a:lnTo>
                    <a:pt x="56335" y="26886"/>
                  </a:lnTo>
                  <a:lnTo>
                    <a:pt x="77486" y="20164"/>
                  </a:lnTo>
                  <a:lnTo>
                    <a:pt x="98638" y="20164"/>
                  </a:lnTo>
                  <a:lnTo>
                    <a:pt x="105759" y="13443"/>
                  </a:lnTo>
                  <a:lnTo>
                    <a:pt x="98638" y="197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Shape 1677"/>
            <p:cNvSpPr/>
            <p:nvPr/>
          </p:nvSpPr>
          <p:spPr>
            <a:xfrm>
              <a:off x="1973400" y="2674850"/>
              <a:ext cx="68199" cy="42100"/>
            </a:xfrm>
            <a:custGeom>
              <a:pathLst>
                <a:path extrusionOk="0" h="120000" w="120000">
                  <a:moveTo>
                    <a:pt x="10381" y="9619"/>
                  </a:moveTo>
                  <a:lnTo>
                    <a:pt x="28152" y="11971"/>
                  </a:lnTo>
                  <a:lnTo>
                    <a:pt x="78519" y="14394"/>
                  </a:lnTo>
                  <a:lnTo>
                    <a:pt x="96290" y="14394"/>
                  </a:lnTo>
                  <a:lnTo>
                    <a:pt x="105175" y="16817"/>
                  </a:lnTo>
                  <a:lnTo>
                    <a:pt x="109618" y="16817"/>
                  </a:lnTo>
                  <a:lnTo>
                    <a:pt x="112565" y="19168"/>
                  </a:lnTo>
                  <a:lnTo>
                    <a:pt x="114061" y="28788"/>
                  </a:lnTo>
                  <a:lnTo>
                    <a:pt x="114061" y="38408"/>
                  </a:lnTo>
                  <a:lnTo>
                    <a:pt x="114061" y="57577"/>
                  </a:lnTo>
                  <a:lnTo>
                    <a:pt x="114061" y="100760"/>
                  </a:lnTo>
                  <a:lnTo>
                    <a:pt x="112565" y="103182"/>
                  </a:lnTo>
                  <a:lnTo>
                    <a:pt x="109618" y="107957"/>
                  </a:lnTo>
                  <a:lnTo>
                    <a:pt x="100733" y="110380"/>
                  </a:lnTo>
                  <a:lnTo>
                    <a:pt x="71085" y="110380"/>
                  </a:lnTo>
                  <a:lnTo>
                    <a:pt x="39985" y="105534"/>
                  </a:lnTo>
                  <a:lnTo>
                    <a:pt x="20762" y="103182"/>
                  </a:lnTo>
                  <a:lnTo>
                    <a:pt x="16319" y="100760"/>
                  </a:lnTo>
                  <a:lnTo>
                    <a:pt x="13328" y="93562"/>
                  </a:lnTo>
                  <a:lnTo>
                    <a:pt x="10381" y="83942"/>
                  </a:lnTo>
                  <a:lnTo>
                    <a:pt x="10381" y="74394"/>
                  </a:lnTo>
                  <a:lnTo>
                    <a:pt x="8885" y="50380"/>
                  </a:lnTo>
                  <a:lnTo>
                    <a:pt x="8885" y="31211"/>
                  </a:lnTo>
                  <a:lnTo>
                    <a:pt x="10381" y="21591"/>
                  </a:lnTo>
                  <a:lnTo>
                    <a:pt x="8885" y="9619"/>
                  </a:lnTo>
                  <a:close/>
                  <a:moveTo>
                    <a:pt x="10381" y="0"/>
                  </a:moveTo>
                  <a:lnTo>
                    <a:pt x="1495" y="2422"/>
                  </a:lnTo>
                  <a:lnTo>
                    <a:pt x="0" y="4774"/>
                  </a:lnTo>
                  <a:lnTo>
                    <a:pt x="0" y="7197"/>
                  </a:lnTo>
                  <a:lnTo>
                    <a:pt x="0" y="9619"/>
                  </a:lnTo>
                  <a:lnTo>
                    <a:pt x="1495" y="11971"/>
                  </a:lnTo>
                  <a:lnTo>
                    <a:pt x="4442" y="11971"/>
                  </a:lnTo>
                  <a:lnTo>
                    <a:pt x="4442" y="14394"/>
                  </a:lnTo>
                  <a:lnTo>
                    <a:pt x="4442" y="21591"/>
                  </a:lnTo>
                  <a:lnTo>
                    <a:pt x="2991" y="33562"/>
                  </a:lnTo>
                  <a:lnTo>
                    <a:pt x="2991" y="47957"/>
                  </a:lnTo>
                  <a:lnTo>
                    <a:pt x="4442" y="79168"/>
                  </a:lnTo>
                  <a:lnTo>
                    <a:pt x="8885" y="110380"/>
                  </a:lnTo>
                  <a:lnTo>
                    <a:pt x="10381" y="112731"/>
                  </a:lnTo>
                  <a:lnTo>
                    <a:pt x="25205" y="112731"/>
                  </a:lnTo>
                  <a:lnTo>
                    <a:pt x="38533" y="115154"/>
                  </a:lnTo>
                  <a:lnTo>
                    <a:pt x="65190" y="119928"/>
                  </a:lnTo>
                  <a:lnTo>
                    <a:pt x="103680" y="119928"/>
                  </a:lnTo>
                  <a:lnTo>
                    <a:pt x="117008" y="115154"/>
                  </a:lnTo>
                  <a:lnTo>
                    <a:pt x="118504" y="112731"/>
                  </a:lnTo>
                  <a:lnTo>
                    <a:pt x="119956" y="110380"/>
                  </a:lnTo>
                  <a:lnTo>
                    <a:pt x="119956" y="64774"/>
                  </a:lnTo>
                  <a:lnTo>
                    <a:pt x="119956" y="40760"/>
                  </a:lnTo>
                  <a:lnTo>
                    <a:pt x="117008" y="19168"/>
                  </a:lnTo>
                  <a:lnTo>
                    <a:pt x="115513" y="11971"/>
                  </a:lnTo>
                  <a:lnTo>
                    <a:pt x="111070" y="9619"/>
                  </a:lnTo>
                  <a:lnTo>
                    <a:pt x="106627" y="7197"/>
                  </a:lnTo>
                  <a:lnTo>
                    <a:pt x="72580" y="7197"/>
                  </a:lnTo>
                  <a:lnTo>
                    <a:pt x="42976" y="2422"/>
                  </a:lnTo>
                  <a:lnTo>
                    <a:pt x="2221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Shape 1678"/>
            <p:cNvSpPr/>
            <p:nvPr/>
          </p:nvSpPr>
          <p:spPr>
            <a:xfrm>
              <a:off x="1915325" y="2794350"/>
              <a:ext cx="69050" cy="29499"/>
            </a:xfrm>
            <a:custGeom>
              <a:pathLst>
                <a:path extrusionOk="0" h="120000" w="120000">
                  <a:moveTo>
                    <a:pt x="19029" y="101"/>
                  </a:moveTo>
                  <a:lnTo>
                    <a:pt x="8776" y="6915"/>
                  </a:lnTo>
                  <a:lnTo>
                    <a:pt x="4388" y="10372"/>
                  </a:lnTo>
                  <a:lnTo>
                    <a:pt x="1477" y="17186"/>
                  </a:lnTo>
                  <a:lnTo>
                    <a:pt x="0" y="24101"/>
                  </a:lnTo>
                  <a:lnTo>
                    <a:pt x="1477" y="27457"/>
                  </a:lnTo>
                  <a:lnTo>
                    <a:pt x="4388" y="27457"/>
                  </a:lnTo>
                  <a:lnTo>
                    <a:pt x="5865" y="24101"/>
                  </a:lnTo>
                  <a:lnTo>
                    <a:pt x="8776" y="20644"/>
                  </a:lnTo>
                  <a:lnTo>
                    <a:pt x="13164" y="17186"/>
                  </a:lnTo>
                  <a:lnTo>
                    <a:pt x="23417" y="13830"/>
                  </a:lnTo>
                  <a:lnTo>
                    <a:pt x="42447" y="17186"/>
                  </a:lnTo>
                  <a:lnTo>
                    <a:pt x="83374" y="20644"/>
                  </a:lnTo>
                  <a:lnTo>
                    <a:pt x="98015" y="24101"/>
                  </a:lnTo>
                  <a:lnTo>
                    <a:pt x="103881" y="27457"/>
                  </a:lnTo>
                  <a:lnTo>
                    <a:pt x="109703" y="34372"/>
                  </a:lnTo>
                  <a:lnTo>
                    <a:pt x="112657" y="37728"/>
                  </a:lnTo>
                  <a:lnTo>
                    <a:pt x="114091" y="44644"/>
                  </a:lnTo>
                  <a:lnTo>
                    <a:pt x="115568" y="61728"/>
                  </a:lnTo>
                  <a:lnTo>
                    <a:pt x="114091" y="92542"/>
                  </a:lnTo>
                  <a:lnTo>
                    <a:pt x="115568" y="119898"/>
                  </a:lnTo>
                  <a:lnTo>
                    <a:pt x="119956" y="119898"/>
                  </a:lnTo>
                  <a:lnTo>
                    <a:pt x="119956" y="72000"/>
                  </a:lnTo>
                  <a:lnTo>
                    <a:pt x="119956" y="44644"/>
                  </a:lnTo>
                  <a:lnTo>
                    <a:pt x="118479" y="37728"/>
                  </a:lnTo>
                  <a:lnTo>
                    <a:pt x="115568" y="27457"/>
                  </a:lnTo>
                  <a:lnTo>
                    <a:pt x="112657" y="24101"/>
                  </a:lnTo>
                  <a:lnTo>
                    <a:pt x="109703" y="17186"/>
                  </a:lnTo>
                  <a:lnTo>
                    <a:pt x="98015" y="10372"/>
                  </a:lnTo>
                  <a:lnTo>
                    <a:pt x="83374" y="6915"/>
                  </a:lnTo>
                  <a:lnTo>
                    <a:pt x="68776" y="6915"/>
                  </a:lnTo>
                  <a:lnTo>
                    <a:pt x="39493" y="3559"/>
                  </a:lnTo>
                  <a:lnTo>
                    <a:pt x="29283" y="10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Shape 1679"/>
            <p:cNvSpPr/>
            <p:nvPr/>
          </p:nvSpPr>
          <p:spPr>
            <a:xfrm>
              <a:off x="2033150" y="2721975"/>
              <a:ext cx="65674" cy="66524"/>
            </a:xfrm>
            <a:custGeom>
              <a:pathLst>
                <a:path extrusionOk="0" h="120000" w="120000">
                  <a:moveTo>
                    <a:pt x="96931" y="6087"/>
                  </a:moveTo>
                  <a:lnTo>
                    <a:pt x="103098" y="7621"/>
                  </a:lnTo>
                  <a:lnTo>
                    <a:pt x="107712" y="10642"/>
                  </a:lnTo>
                  <a:lnTo>
                    <a:pt x="110772" y="15197"/>
                  </a:lnTo>
                  <a:lnTo>
                    <a:pt x="113833" y="24306"/>
                  </a:lnTo>
                  <a:lnTo>
                    <a:pt x="113833" y="33416"/>
                  </a:lnTo>
                  <a:lnTo>
                    <a:pt x="113833" y="53167"/>
                  </a:lnTo>
                  <a:lnTo>
                    <a:pt x="110772" y="77474"/>
                  </a:lnTo>
                  <a:lnTo>
                    <a:pt x="109219" y="88072"/>
                  </a:lnTo>
                  <a:lnTo>
                    <a:pt x="104606" y="100248"/>
                  </a:lnTo>
                  <a:lnTo>
                    <a:pt x="101545" y="104802"/>
                  </a:lnTo>
                  <a:lnTo>
                    <a:pt x="98484" y="107824"/>
                  </a:lnTo>
                  <a:lnTo>
                    <a:pt x="92318" y="110845"/>
                  </a:lnTo>
                  <a:lnTo>
                    <a:pt x="87704" y="112378"/>
                  </a:lnTo>
                  <a:lnTo>
                    <a:pt x="63083" y="112378"/>
                  </a:lnTo>
                  <a:lnTo>
                    <a:pt x="21560" y="110845"/>
                  </a:lnTo>
                  <a:lnTo>
                    <a:pt x="15393" y="109357"/>
                  </a:lnTo>
                  <a:lnTo>
                    <a:pt x="10780" y="104802"/>
                  </a:lnTo>
                  <a:lnTo>
                    <a:pt x="7719" y="100248"/>
                  </a:lnTo>
                  <a:lnTo>
                    <a:pt x="6166" y="94160"/>
                  </a:lnTo>
                  <a:lnTo>
                    <a:pt x="6166" y="80496"/>
                  </a:lnTo>
                  <a:lnTo>
                    <a:pt x="7719" y="68365"/>
                  </a:lnTo>
                  <a:lnTo>
                    <a:pt x="7719" y="33416"/>
                  </a:lnTo>
                  <a:lnTo>
                    <a:pt x="9272" y="21285"/>
                  </a:lnTo>
                  <a:lnTo>
                    <a:pt x="7719" y="15197"/>
                  </a:lnTo>
                  <a:lnTo>
                    <a:pt x="6166" y="9109"/>
                  </a:lnTo>
                  <a:lnTo>
                    <a:pt x="7719" y="9109"/>
                  </a:lnTo>
                  <a:lnTo>
                    <a:pt x="21560" y="7621"/>
                  </a:lnTo>
                  <a:lnTo>
                    <a:pt x="35401" y="6087"/>
                  </a:lnTo>
                  <a:close/>
                  <a:moveTo>
                    <a:pt x="23113" y="0"/>
                  </a:moveTo>
                  <a:lnTo>
                    <a:pt x="6166" y="3066"/>
                  </a:lnTo>
                  <a:lnTo>
                    <a:pt x="6166" y="4554"/>
                  </a:lnTo>
                  <a:lnTo>
                    <a:pt x="4659" y="4554"/>
                  </a:lnTo>
                  <a:lnTo>
                    <a:pt x="3106" y="6087"/>
                  </a:lnTo>
                  <a:lnTo>
                    <a:pt x="1553" y="25839"/>
                  </a:lnTo>
                  <a:lnTo>
                    <a:pt x="1553" y="45546"/>
                  </a:lnTo>
                  <a:lnTo>
                    <a:pt x="1553" y="83517"/>
                  </a:lnTo>
                  <a:lnTo>
                    <a:pt x="45" y="94160"/>
                  </a:lnTo>
                  <a:lnTo>
                    <a:pt x="1553" y="103269"/>
                  </a:lnTo>
                  <a:lnTo>
                    <a:pt x="3106" y="106290"/>
                  </a:lnTo>
                  <a:lnTo>
                    <a:pt x="4659" y="110845"/>
                  </a:lnTo>
                  <a:lnTo>
                    <a:pt x="7719" y="113912"/>
                  </a:lnTo>
                  <a:lnTo>
                    <a:pt x="12333" y="115400"/>
                  </a:lnTo>
                  <a:lnTo>
                    <a:pt x="26174" y="118466"/>
                  </a:lnTo>
                  <a:lnTo>
                    <a:pt x="40015" y="119954"/>
                  </a:lnTo>
                  <a:lnTo>
                    <a:pt x="67696" y="118466"/>
                  </a:lnTo>
                  <a:lnTo>
                    <a:pt x="78477" y="118466"/>
                  </a:lnTo>
                  <a:lnTo>
                    <a:pt x="90765" y="116933"/>
                  </a:lnTo>
                  <a:lnTo>
                    <a:pt x="96931" y="115400"/>
                  </a:lnTo>
                  <a:lnTo>
                    <a:pt x="101545" y="113912"/>
                  </a:lnTo>
                  <a:lnTo>
                    <a:pt x="106159" y="110845"/>
                  </a:lnTo>
                  <a:lnTo>
                    <a:pt x="109219" y="106290"/>
                  </a:lnTo>
                  <a:lnTo>
                    <a:pt x="115386" y="94160"/>
                  </a:lnTo>
                  <a:lnTo>
                    <a:pt x="116939" y="82029"/>
                  </a:lnTo>
                  <a:lnTo>
                    <a:pt x="118446" y="56189"/>
                  </a:lnTo>
                  <a:lnTo>
                    <a:pt x="120000" y="31882"/>
                  </a:lnTo>
                  <a:lnTo>
                    <a:pt x="120000" y="19751"/>
                  </a:lnTo>
                  <a:lnTo>
                    <a:pt x="118446" y="15197"/>
                  </a:lnTo>
                  <a:lnTo>
                    <a:pt x="115386" y="9109"/>
                  </a:lnTo>
                  <a:lnTo>
                    <a:pt x="112325" y="6087"/>
                  </a:lnTo>
                  <a:lnTo>
                    <a:pt x="107712" y="3066"/>
                  </a:lnTo>
                  <a:lnTo>
                    <a:pt x="103098" y="1533"/>
                  </a:lnTo>
                  <a:lnTo>
                    <a:pt x="9848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Shape 1680"/>
            <p:cNvSpPr/>
            <p:nvPr/>
          </p:nvSpPr>
          <p:spPr>
            <a:xfrm>
              <a:off x="1913625" y="2764050"/>
              <a:ext cx="10125" cy="13499"/>
            </a:xfrm>
            <a:custGeom>
              <a:pathLst>
                <a:path extrusionOk="0" h="120000" w="120000">
                  <a:moveTo>
                    <a:pt x="296" y="222"/>
                  </a:moveTo>
                  <a:lnTo>
                    <a:pt x="296" y="15111"/>
                  </a:lnTo>
                  <a:lnTo>
                    <a:pt x="296" y="37555"/>
                  </a:lnTo>
                  <a:lnTo>
                    <a:pt x="10370" y="52666"/>
                  </a:lnTo>
                  <a:lnTo>
                    <a:pt x="20148" y="60000"/>
                  </a:lnTo>
                  <a:lnTo>
                    <a:pt x="70222" y="60000"/>
                  </a:lnTo>
                  <a:lnTo>
                    <a:pt x="80000" y="75111"/>
                  </a:lnTo>
                  <a:lnTo>
                    <a:pt x="80000" y="90000"/>
                  </a:lnTo>
                  <a:lnTo>
                    <a:pt x="30222" y="90000"/>
                  </a:lnTo>
                  <a:lnTo>
                    <a:pt x="20148" y="82444"/>
                  </a:lnTo>
                  <a:lnTo>
                    <a:pt x="10370" y="90000"/>
                  </a:lnTo>
                  <a:lnTo>
                    <a:pt x="296" y="97555"/>
                  </a:lnTo>
                  <a:lnTo>
                    <a:pt x="296" y="112444"/>
                  </a:lnTo>
                  <a:lnTo>
                    <a:pt x="10370" y="120000"/>
                  </a:lnTo>
                  <a:lnTo>
                    <a:pt x="90074" y="120000"/>
                  </a:lnTo>
                  <a:lnTo>
                    <a:pt x="100148" y="112444"/>
                  </a:lnTo>
                  <a:lnTo>
                    <a:pt x="109925" y="104888"/>
                  </a:lnTo>
                  <a:lnTo>
                    <a:pt x="120000" y="82444"/>
                  </a:lnTo>
                  <a:lnTo>
                    <a:pt x="120000" y="60000"/>
                  </a:lnTo>
                  <a:lnTo>
                    <a:pt x="109925" y="45111"/>
                  </a:lnTo>
                  <a:lnTo>
                    <a:pt x="90074" y="37555"/>
                  </a:lnTo>
                  <a:lnTo>
                    <a:pt x="70222" y="30222"/>
                  </a:lnTo>
                  <a:lnTo>
                    <a:pt x="40296" y="30222"/>
                  </a:lnTo>
                  <a:lnTo>
                    <a:pt x="40296" y="22666"/>
                  </a:lnTo>
                  <a:lnTo>
                    <a:pt x="70222" y="22666"/>
                  </a:lnTo>
                  <a:lnTo>
                    <a:pt x="90074" y="15111"/>
                  </a:lnTo>
                  <a:lnTo>
                    <a:pt x="120000" y="7777"/>
                  </a:lnTo>
                  <a:lnTo>
                    <a:pt x="120000" y="222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Shape 1681"/>
            <p:cNvSpPr/>
            <p:nvPr/>
          </p:nvSpPr>
          <p:spPr>
            <a:xfrm>
              <a:off x="1959075" y="2722825"/>
              <a:ext cx="63175" cy="66500"/>
            </a:xfrm>
            <a:custGeom>
              <a:pathLst>
                <a:path extrusionOk="0" h="120000" w="120000">
                  <a:moveTo>
                    <a:pt x="100767" y="6090"/>
                  </a:moveTo>
                  <a:lnTo>
                    <a:pt x="107178" y="9112"/>
                  </a:lnTo>
                  <a:lnTo>
                    <a:pt x="110360" y="15203"/>
                  </a:lnTo>
                  <a:lnTo>
                    <a:pt x="113541" y="21248"/>
                  </a:lnTo>
                  <a:lnTo>
                    <a:pt x="115156" y="30360"/>
                  </a:lnTo>
                  <a:lnTo>
                    <a:pt x="115156" y="47097"/>
                  </a:lnTo>
                  <a:lnTo>
                    <a:pt x="113541" y="60766"/>
                  </a:lnTo>
                  <a:lnTo>
                    <a:pt x="113541" y="82015"/>
                  </a:lnTo>
                  <a:lnTo>
                    <a:pt x="113541" y="92661"/>
                  </a:lnTo>
                  <a:lnTo>
                    <a:pt x="111974" y="103308"/>
                  </a:lnTo>
                  <a:lnTo>
                    <a:pt x="108745" y="109353"/>
                  </a:lnTo>
                  <a:lnTo>
                    <a:pt x="103949" y="112421"/>
                  </a:lnTo>
                  <a:lnTo>
                    <a:pt x="89560" y="112421"/>
                  </a:lnTo>
                  <a:lnTo>
                    <a:pt x="73605" y="110887"/>
                  </a:lnTo>
                  <a:lnTo>
                    <a:pt x="60783" y="109353"/>
                  </a:lnTo>
                  <a:lnTo>
                    <a:pt x="32006" y="109353"/>
                  </a:lnTo>
                  <a:lnTo>
                    <a:pt x="17617" y="110887"/>
                  </a:lnTo>
                  <a:lnTo>
                    <a:pt x="9639" y="109353"/>
                  </a:lnTo>
                  <a:lnTo>
                    <a:pt x="6458" y="107864"/>
                  </a:lnTo>
                  <a:lnTo>
                    <a:pt x="6458" y="104796"/>
                  </a:lnTo>
                  <a:lnTo>
                    <a:pt x="6458" y="92661"/>
                  </a:lnTo>
                  <a:lnTo>
                    <a:pt x="6458" y="80526"/>
                  </a:lnTo>
                  <a:lnTo>
                    <a:pt x="9639" y="56210"/>
                  </a:lnTo>
                  <a:lnTo>
                    <a:pt x="11254" y="34917"/>
                  </a:lnTo>
                  <a:lnTo>
                    <a:pt x="9639" y="12135"/>
                  </a:lnTo>
                  <a:lnTo>
                    <a:pt x="22413" y="9112"/>
                  </a:lnTo>
                  <a:lnTo>
                    <a:pt x="68808" y="9112"/>
                  </a:lnTo>
                  <a:lnTo>
                    <a:pt x="79968" y="6090"/>
                  </a:lnTo>
                  <a:close/>
                  <a:moveTo>
                    <a:pt x="79968" y="0"/>
                  </a:moveTo>
                  <a:lnTo>
                    <a:pt x="59216" y="3022"/>
                  </a:lnTo>
                  <a:lnTo>
                    <a:pt x="22413" y="3022"/>
                  </a:lnTo>
                  <a:lnTo>
                    <a:pt x="11254" y="6090"/>
                  </a:lnTo>
                  <a:lnTo>
                    <a:pt x="11254" y="4556"/>
                  </a:lnTo>
                  <a:lnTo>
                    <a:pt x="9639" y="3022"/>
                  </a:lnTo>
                  <a:lnTo>
                    <a:pt x="8025" y="3022"/>
                  </a:lnTo>
                  <a:lnTo>
                    <a:pt x="6458" y="4556"/>
                  </a:lnTo>
                  <a:lnTo>
                    <a:pt x="4843" y="18225"/>
                  </a:lnTo>
                  <a:lnTo>
                    <a:pt x="3229" y="33428"/>
                  </a:lnTo>
                  <a:lnTo>
                    <a:pt x="3229" y="47097"/>
                  </a:lnTo>
                  <a:lnTo>
                    <a:pt x="3229" y="60766"/>
                  </a:lnTo>
                  <a:lnTo>
                    <a:pt x="47" y="88105"/>
                  </a:lnTo>
                  <a:lnTo>
                    <a:pt x="47" y="100240"/>
                  </a:lnTo>
                  <a:lnTo>
                    <a:pt x="47" y="113909"/>
                  </a:lnTo>
                  <a:lnTo>
                    <a:pt x="1662" y="115443"/>
                  </a:lnTo>
                  <a:lnTo>
                    <a:pt x="3229" y="116977"/>
                  </a:lnTo>
                  <a:lnTo>
                    <a:pt x="32006" y="116977"/>
                  </a:lnTo>
                  <a:lnTo>
                    <a:pt x="60783" y="115443"/>
                  </a:lnTo>
                  <a:lnTo>
                    <a:pt x="71990" y="116977"/>
                  </a:lnTo>
                  <a:lnTo>
                    <a:pt x="83197" y="118466"/>
                  </a:lnTo>
                  <a:lnTo>
                    <a:pt x="94356" y="120000"/>
                  </a:lnTo>
                  <a:lnTo>
                    <a:pt x="105563" y="120000"/>
                  </a:lnTo>
                  <a:lnTo>
                    <a:pt x="108745" y="118466"/>
                  </a:lnTo>
                  <a:lnTo>
                    <a:pt x="111974" y="116977"/>
                  </a:lnTo>
                  <a:lnTo>
                    <a:pt x="116770" y="110887"/>
                  </a:lnTo>
                  <a:lnTo>
                    <a:pt x="119952" y="103308"/>
                  </a:lnTo>
                  <a:lnTo>
                    <a:pt x="119952" y="94195"/>
                  </a:lnTo>
                  <a:lnTo>
                    <a:pt x="119952" y="74436"/>
                  </a:lnTo>
                  <a:lnTo>
                    <a:pt x="119952" y="60766"/>
                  </a:lnTo>
                  <a:lnTo>
                    <a:pt x="119952" y="44030"/>
                  </a:lnTo>
                  <a:lnTo>
                    <a:pt x="119952" y="25804"/>
                  </a:lnTo>
                  <a:lnTo>
                    <a:pt x="116770" y="16691"/>
                  </a:lnTo>
                  <a:lnTo>
                    <a:pt x="113541" y="9112"/>
                  </a:lnTo>
                  <a:lnTo>
                    <a:pt x="107178" y="4556"/>
                  </a:lnTo>
                  <a:lnTo>
                    <a:pt x="991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Shape 1682"/>
            <p:cNvSpPr/>
            <p:nvPr/>
          </p:nvSpPr>
          <p:spPr>
            <a:xfrm>
              <a:off x="1895950" y="2673150"/>
              <a:ext cx="69899" cy="43800"/>
            </a:xfrm>
            <a:custGeom>
              <a:pathLst>
                <a:path extrusionOk="0" h="120000" w="120000">
                  <a:moveTo>
                    <a:pt x="21716" y="6986"/>
                  </a:moveTo>
                  <a:lnTo>
                    <a:pt x="39055" y="9246"/>
                  </a:lnTo>
                  <a:lnTo>
                    <a:pt x="59270" y="11575"/>
                  </a:lnTo>
                  <a:lnTo>
                    <a:pt x="78068" y="13904"/>
                  </a:lnTo>
                  <a:lnTo>
                    <a:pt x="92532" y="16164"/>
                  </a:lnTo>
                  <a:lnTo>
                    <a:pt x="106952" y="16164"/>
                  </a:lnTo>
                  <a:lnTo>
                    <a:pt x="109871" y="18493"/>
                  </a:lnTo>
                  <a:lnTo>
                    <a:pt x="111287" y="23082"/>
                  </a:lnTo>
                  <a:lnTo>
                    <a:pt x="114206" y="41575"/>
                  </a:lnTo>
                  <a:lnTo>
                    <a:pt x="114206" y="60000"/>
                  </a:lnTo>
                  <a:lnTo>
                    <a:pt x="114206" y="73835"/>
                  </a:lnTo>
                  <a:lnTo>
                    <a:pt x="114206" y="85342"/>
                  </a:lnTo>
                  <a:lnTo>
                    <a:pt x="112746" y="99178"/>
                  </a:lnTo>
                  <a:lnTo>
                    <a:pt x="111287" y="103835"/>
                  </a:lnTo>
                  <a:lnTo>
                    <a:pt x="109871" y="106095"/>
                  </a:lnTo>
                  <a:lnTo>
                    <a:pt x="104077" y="110753"/>
                  </a:lnTo>
                  <a:lnTo>
                    <a:pt x="92532" y="110753"/>
                  </a:lnTo>
                  <a:lnTo>
                    <a:pt x="73733" y="108424"/>
                  </a:lnTo>
                  <a:lnTo>
                    <a:pt x="63605" y="106095"/>
                  </a:lnTo>
                  <a:lnTo>
                    <a:pt x="54935" y="106095"/>
                  </a:lnTo>
                  <a:lnTo>
                    <a:pt x="30386" y="110753"/>
                  </a:lnTo>
                  <a:lnTo>
                    <a:pt x="20257" y="108424"/>
                  </a:lnTo>
                  <a:lnTo>
                    <a:pt x="17381" y="108424"/>
                  </a:lnTo>
                  <a:lnTo>
                    <a:pt x="15922" y="106095"/>
                  </a:lnTo>
                  <a:lnTo>
                    <a:pt x="14506" y="101506"/>
                  </a:lnTo>
                  <a:lnTo>
                    <a:pt x="13047" y="87671"/>
                  </a:lnTo>
                  <a:lnTo>
                    <a:pt x="13047" y="50753"/>
                  </a:lnTo>
                  <a:lnTo>
                    <a:pt x="13047" y="13904"/>
                  </a:lnTo>
                  <a:lnTo>
                    <a:pt x="13047" y="11575"/>
                  </a:lnTo>
                  <a:lnTo>
                    <a:pt x="11587" y="9246"/>
                  </a:lnTo>
                  <a:lnTo>
                    <a:pt x="21716" y="6986"/>
                  </a:lnTo>
                  <a:close/>
                  <a:moveTo>
                    <a:pt x="14506" y="68"/>
                  </a:moveTo>
                  <a:lnTo>
                    <a:pt x="7253" y="2328"/>
                  </a:lnTo>
                  <a:lnTo>
                    <a:pt x="1502" y="9246"/>
                  </a:lnTo>
                  <a:lnTo>
                    <a:pt x="42" y="11575"/>
                  </a:lnTo>
                  <a:lnTo>
                    <a:pt x="1502" y="13904"/>
                  </a:lnTo>
                  <a:lnTo>
                    <a:pt x="2918" y="16164"/>
                  </a:lnTo>
                  <a:lnTo>
                    <a:pt x="4377" y="13904"/>
                  </a:lnTo>
                  <a:lnTo>
                    <a:pt x="8712" y="11575"/>
                  </a:lnTo>
                  <a:lnTo>
                    <a:pt x="10171" y="10410"/>
                  </a:lnTo>
                  <a:lnTo>
                    <a:pt x="10171" y="10410"/>
                  </a:lnTo>
                  <a:lnTo>
                    <a:pt x="10171" y="11575"/>
                  </a:lnTo>
                  <a:lnTo>
                    <a:pt x="7253" y="34657"/>
                  </a:lnTo>
                  <a:lnTo>
                    <a:pt x="5836" y="55410"/>
                  </a:lnTo>
                  <a:lnTo>
                    <a:pt x="5836" y="69246"/>
                  </a:lnTo>
                  <a:lnTo>
                    <a:pt x="7253" y="83082"/>
                  </a:lnTo>
                  <a:lnTo>
                    <a:pt x="7253" y="96917"/>
                  </a:lnTo>
                  <a:lnTo>
                    <a:pt x="7253" y="110753"/>
                  </a:lnTo>
                  <a:lnTo>
                    <a:pt x="8712" y="115342"/>
                  </a:lnTo>
                  <a:lnTo>
                    <a:pt x="10171" y="115342"/>
                  </a:lnTo>
                  <a:lnTo>
                    <a:pt x="23175" y="117671"/>
                  </a:lnTo>
                  <a:lnTo>
                    <a:pt x="36180" y="117671"/>
                  </a:lnTo>
                  <a:lnTo>
                    <a:pt x="63605" y="115342"/>
                  </a:lnTo>
                  <a:lnTo>
                    <a:pt x="73733" y="117671"/>
                  </a:lnTo>
                  <a:lnTo>
                    <a:pt x="83862" y="119931"/>
                  </a:lnTo>
                  <a:lnTo>
                    <a:pt x="105536" y="119931"/>
                  </a:lnTo>
                  <a:lnTo>
                    <a:pt x="111287" y="115342"/>
                  </a:lnTo>
                  <a:lnTo>
                    <a:pt x="117081" y="108424"/>
                  </a:lnTo>
                  <a:lnTo>
                    <a:pt x="118540" y="96917"/>
                  </a:lnTo>
                  <a:lnTo>
                    <a:pt x="119957" y="83082"/>
                  </a:lnTo>
                  <a:lnTo>
                    <a:pt x="119957" y="57671"/>
                  </a:lnTo>
                  <a:lnTo>
                    <a:pt x="118540" y="34657"/>
                  </a:lnTo>
                  <a:lnTo>
                    <a:pt x="115622" y="20821"/>
                  </a:lnTo>
                  <a:lnTo>
                    <a:pt x="112746" y="13904"/>
                  </a:lnTo>
                  <a:lnTo>
                    <a:pt x="109871" y="9246"/>
                  </a:lnTo>
                  <a:lnTo>
                    <a:pt x="102618" y="6986"/>
                  </a:lnTo>
                  <a:lnTo>
                    <a:pt x="95407" y="9246"/>
                  </a:lnTo>
                  <a:lnTo>
                    <a:pt x="89613" y="9246"/>
                  </a:lnTo>
                  <a:lnTo>
                    <a:pt x="82403" y="6986"/>
                  </a:lnTo>
                  <a:lnTo>
                    <a:pt x="69399" y="4657"/>
                  </a:lnTo>
                  <a:lnTo>
                    <a:pt x="49184" y="2328"/>
                  </a:lnTo>
                  <a:lnTo>
                    <a:pt x="28927" y="68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Shape 1683"/>
            <p:cNvSpPr/>
            <p:nvPr/>
          </p:nvSpPr>
          <p:spPr>
            <a:xfrm>
              <a:off x="1847975" y="2798575"/>
              <a:ext cx="63999" cy="25275"/>
            </a:xfrm>
            <a:custGeom>
              <a:pathLst>
                <a:path extrusionOk="0" h="120000" w="120000">
                  <a:moveTo>
                    <a:pt x="61593" y="0"/>
                  </a:moveTo>
                  <a:lnTo>
                    <a:pt x="6328" y="4035"/>
                  </a:lnTo>
                  <a:lnTo>
                    <a:pt x="4781" y="8071"/>
                  </a:lnTo>
                  <a:lnTo>
                    <a:pt x="3187" y="8071"/>
                  </a:lnTo>
                  <a:lnTo>
                    <a:pt x="46" y="32047"/>
                  </a:lnTo>
                  <a:lnTo>
                    <a:pt x="46" y="56023"/>
                  </a:lnTo>
                  <a:lnTo>
                    <a:pt x="1593" y="107893"/>
                  </a:lnTo>
                  <a:lnTo>
                    <a:pt x="1593" y="119881"/>
                  </a:lnTo>
                  <a:lnTo>
                    <a:pt x="7921" y="119881"/>
                  </a:lnTo>
                  <a:lnTo>
                    <a:pt x="6328" y="71928"/>
                  </a:lnTo>
                  <a:lnTo>
                    <a:pt x="4781" y="44035"/>
                  </a:lnTo>
                  <a:lnTo>
                    <a:pt x="6328" y="20059"/>
                  </a:lnTo>
                  <a:lnTo>
                    <a:pt x="60000" y="16023"/>
                  </a:lnTo>
                  <a:lnTo>
                    <a:pt x="90000" y="11988"/>
                  </a:lnTo>
                  <a:lnTo>
                    <a:pt x="105796" y="11988"/>
                  </a:lnTo>
                  <a:lnTo>
                    <a:pt x="112078" y="16023"/>
                  </a:lnTo>
                  <a:lnTo>
                    <a:pt x="113671" y="20059"/>
                  </a:lnTo>
                  <a:lnTo>
                    <a:pt x="115265" y="119881"/>
                  </a:lnTo>
                  <a:lnTo>
                    <a:pt x="120000" y="119881"/>
                  </a:lnTo>
                  <a:lnTo>
                    <a:pt x="118406" y="4035"/>
                  </a:lnTo>
                  <a:lnTo>
                    <a:pt x="1184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Shape 1684"/>
            <p:cNvSpPr/>
            <p:nvPr/>
          </p:nvSpPr>
          <p:spPr>
            <a:xfrm>
              <a:off x="457500" y="2411375"/>
              <a:ext cx="14324" cy="12650"/>
            </a:xfrm>
            <a:custGeom>
              <a:pathLst>
                <a:path extrusionOk="0" h="120000" w="120000">
                  <a:moveTo>
                    <a:pt x="21151" y="237"/>
                  </a:moveTo>
                  <a:lnTo>
                    <a:pt x="7120" y="8300"/>
                  </a:lnTo>
                  <a:lnTo>
                    <a:pt x="0" y="24189"/>
                  </a:lnTo>
                  <a:lnTo>
                    <a:pt x="7120" y="32252"/>
                  </a:lnTo>
                  <a:lnTo>
                    <a:pt x="21151" y="56205"/>
                  </a:lnTo>
                  <a:lnTo>
                    <a:pt x="42303" y="80158"/>
                  </a:lnTo>
                  <a:lnTo>
                    <a:pt x="63455" y="104110"/>
                  </a:lnTo>
                  <a:lnTo>
                    <a:pt x="91727" y="120000"/>
                  </a:lnTo>
                  <a:lnTo>
                    <a:pt x="105759" y="120000"/>
                  </a:lnTo>
                  <a:lnTo>
                    <a:pt x="112879" y="104110"/>
                  </a:lnTo>
                  <a:lnTo>
                    <a:pt x="120000" y="87984"/>
                  </a:lnTo>
                  <a:lnTo>
                    <a:pt x="112879" y="72094"/>
                  </a:lnTo>
                  <a:lnTo>
                    <a:pt x="70575" y="40079"/>
                  </a:lnTo>
                  <a:lnTo>
                    <a:pt x="28272" y="8300"/>
                  </a:lnTo>
                  <a:lnTo>
                    <a:pt x="21151" y="237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Shape 1685"/>
            <p:cNvSpPr/>
            <p:nvPr/>
          </p:nvSpPr>
          <p:spPr>
            <a:xfrm>
              <a:off x="438125" y="2432425"/>
              <a:ext cx="19400" cy="6749"/>
            </a:xfrm>
            <a:custGeom>
              <a:pathLst>
                <a:path extrusionOk="0" h="120000" w="120000">
                  <a:moveTo>
                    <a:pt x="26134" y="444"/>
                  </a:moveTo>
                  <a:lnTo>
                    <a:pt x="10515" y="15111"/>
                  </a:lnTo>
                  <a:lnTo>
                    <a:pt x="154" y="45333"/>
                  </a:lnTo>
                  <a:lnTo>
                    <a:pt x="154" y="60000"/>
                  </a:lnTo>
                  <a:lnTo>
                    <a:pt x="5412" y="75111"/>
                  </a:lnTo>
                  <a:lnTo>
                    <a:pt x="26134" y="90222"/>
                  </a:lnTo>
                  <a:lnTo>
                    <a:pt x="57371" y="90222"/>
                  </a:lnTo>
                  <a:lnTo>
                    <a:pt x="88608" y="120000"/>
                  </a:lnTo>
                  <a:lnTo>
                    <a:pt x="104226" y="120000"/>
                  </a:lnTo>
                  <a:lnTo>
                    <a:pt x="114742" y="104888"/>
                  </a:lnTo>
                  <a:lnTo>
                    <a:pt x="119845" y="90222"/>
                  </a:lnTo>
                  <a:lnTo>
                    <a:pt x="119845" y="60000"/>
                  </a:lnTo>
                  <a:lnTo>
                    <a:pt x="114742" y="30222"/>
                  </a:lnTo>
                  <a:lnTo>
                    <a:pt x="99123" y="15111"/>
                  </a:lnTo>
                  <a:lnTo>
                    <a:pt x="62628" y="444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Shape 1686"/>
            <p:cNvSpPr/>
            <p:nvPr/>
          </p:nvSpPr>
          <p:spPr>
            <a:xfrm>
              <a:off x="408675" y="2075550"/>
              <a:ext cx="73249" cy="76625"/>
            </a:xfrm>
            <a:custGeom>
              <a:pathLst>
                <a:path extrusionOk="0" h="120000" w="120000">
                  <a:moveTo>
                    <a:pt x="78634" y="18479"/>
                  </a:moveTo>
                  <a:lnTo>
                    <a:pt x="97924" y="19771"/>
                  </a:lnTo>
                  <a:lnTo>
                    <a:pt x="97924" y="27680"/>
                  </a:lnTo>
                  <a:lnTo>
                    <a:pt x="97924" y="36920"/>
                  </a:lnTo>
                  <a:lnTo>
                    <a:pt x="99317" y="52737"/>
                  </a:lnTo>
                  <a:lnTo>
                    <a:pt x="82771" y="52737"/>
                  </a:lnTo>
                  <a:lnTo>
                    <a:pt x="66225" y="54068"/>
                  </a:lnTo>
                  <a:lnTo>
                    <a:pt x="60696" y="36920"/>
                  </a:lnTo>
                  <a:lnTo>
                    <a:pt x="56559" y="18479"/>
                  </a:lnTo>
                  <a:close/>
                  <a:moveTo>
                    <a:pt x="44150" y="21102"/>
                  </a:moveTo>
                  <a:lnTo>
                    <a:pt x="48286" y="39543"/>
                  </a:lnTo>
                  <a:lnTo>
                    <a:pt x="51030" y="55360"/>
                  </a:lnTo>
                  <a:lnTo>
                    <a:pt x="46894" y="55360"/>
                  </a:lnTo>
                  <a:lnTo>
                    <a:pt x="31740" y="58022"/>
                  </a:lnTo>
                  <a:lnTo>
                    <a:pt x="23467" y="59314"/>
                  </a:lnTo>
                  <a:lnTo>
                    <a:pt x="16546" y="63269"/>
                  </a:lnTo>
                  <a:lnTo>
                    <a:pt x="11058" y="46159"/>
                  </a:lnTo>
                  <a:lnTo>
                    <a:pt x="8273" y="39543"/>
                  </a:lnTo>
                  <a:lnTo>
                    <a:pt x="5529" y="31634"/>
                  </a:lnTo>
                  <a:lnTo>
                    <a:pt x="28955" y="26388"/>
                  </a:lnTo>
                  <a:lnTo>
                    <a:pt x="37269" y="25057"/>
                  </a:lnTo>
                  <a:lnTo>
                    <a:pt x="41406" y="23725"/>
                  </a:lnTo>
                  <a:lnTo>
                    <a:pt x="44150" y="21102"/>
                  </a:lnTo>
                  <a:close/>
                  <a:moveTo>
                    <a:pt x="100668" y="63269"/>
                  </a:moveTo>
                  <a:lnTo>
                    <a:pt x="103453" y="85703"/>
                  </a:lnTo>
                  <a:lnTo>
                    <a:pt x="106197" y="96234"/>
                  </a:lnTo>
                  <a:lnTo>
                    <a:pt x="108941" y="106766"/>
                  </a:lnTo>
                  <a:lnTo>
                    <a:pt x="100668" y="105474"/>
                  </a:lnTo>
                  <a:lnTo>
                    <a:pt x="91044" y="105474"/>
                  </a:lnTo>
                  <a:lnTo>
                    <a:pt x="74498" y="106766"/>
                  </a:lnTo>
                  <a:lnTo>
                    <a:pt x="51030" y="106766"/>
                  </a:lnTo>
                  <a:lnTo>
                    <a:pt x="27604" y="109429"/>
                  </a:lnTo>
                  <a:lnTo>
                    <a:pt x="22075" y="89657"/>
                  </a:lnTo>
                  <a:lnTo>
                    <a:pt x="17938" y="69885"/>
                  </a:lnTo>
                  <a:lnTo>
                    <a:pt x="26211" y="69885"/>
                  </a:lnTo>
                  <a:lnTo>
                    <a:pt x="35877" y="68554"/>
                  </a:lnTo>
                  <a:lnTo>
                    <a:pt x="53815" y="64600"/>
                  </a:lnTo>
                  <a:lnTo>
                    <a:pt x="56559" y="69885"/>
                  </a:lnTo>
                  <a:lnTo>
                    <a:pt x="60696" y="73840"/>
                  </a:lnTo>
                  <a:lnTo>
                    <a:pt x="64832" y="75132"/>
                  </a:lnTo>
                  <a:lnTo>
                    <a:pt x="67576" y="73840"/>
                  </a:lnTo>
                  <a:lnTo>
                    <a:pt x="68969" y="71177"/>
                  </a:lnTo>
                  <a:lnTo>
                    <a:pt x="70361" y="67223"/>
                  </a:lnTo>
                  <a:lnTo>
                    <a:pt x="68969" y="63269"/>
                  </a:lnTo>
                  <a:close/>
                  <a:moveTo>
                    <a:pt x="46894" y="0"/>
                  </a:moveTo>
                  <a:lnTo>
                    <a:pt x="45542" y="2662"/>
                  </a:lnTo>
                  <a:lnTo>
                    <a:pt x="44150" y="11862"/>
                  </a:lnTo>
                  <a:lnTo>
                    <a:pt x="35877" y="15817"/>
                  </a:lnTo>
                  <a:lnTo>
                    <a:pt x="24819" y="18479"/>
                  </a:lnTo>
                  <a:lnTo>
                    <a:pt x="12409" y="22433"/>
                  </a:lnTo>
                  <a:lnTo>
                    <a:pt x="6921" y="23725"/>
                  </a:lnTo>
                  <a:lnTo>
                    <a:pt x="1392" y="26388"/>
                  </a:lnTo>
                  <a:lnTo>
                    <a:pt x="0" y="27680"/>
                  </a:lnTo>
                  <a:lnTo>
                    <a:pt x="0" y="29011"/>
                  </a:lnTo>
                  <a:lnTo>
                    <a:pt x="1392" y="31634"/>
                  </a:lnTo>
                  <a:lnTo>
                    <a:pt x="1392" y="42205"/>
                  </a:lnTo>
                  <a:lnTo>
                    <a:pt x="1392" y="52737"/>
                  </a:lnTo>
                  <a:lnTo>
                    <a:pt x="2784" y="63269"/>
                  </a:lnTo>
                  <a:lnTo>
                    <a:pt x="5529" y="75132"/>
                  </a:lnTo>
                  <a:lnTo>
                    <a:pt x="11058" y="96234"/>
                  </a:lnTo>
                  <a:lnTo>
                    <a:pt x="17938" y="116006"/>
                  </a:lnTo>
                  <a:lnTo>
                    <a:pt x="20682" y="118668"/>
                  </a:lnTo>
                  <a:lnTo>
                    <a:pt x="23467" y="119960"/>
                  </a:lnTo>
                  <a:lnTo>
                    <a:pt x="48286" y="117337"/>
                  </a:lnTo>
                  <a:lnTo>
                    <a:pt x="74498" y="116006"/>
                  </a:lnTo>
                  <a:lnTo>
                    <a:pt x="96532" y="117337"/>
                  </a:lnTo>
                  <a:lnTo>
                    <a:pt x="107590" y="117337"/>
                  </a:lnTo>
                  <a:lnTo>
                    <a:pt x="118607" y="114675"/>
                  </a:lnTo>
                  <a:lnTo>
                    <a:pt x="120000" y="113383"/>
                  </a:lnTo>
                  <a:lnTo>
                    <a:pt x="120000" y="112052"/>
                  </a:lnTo>
                  <a:lnTo>
                    <a:pt x="120000" y="110721"/>
                  </a:lnTo>
                  <a:lnTo>
                    <a:pt x="118607" y="109429"/>
                  </a:lnTo>
                  <a:lnTo>
                    <a:pt x="117215" y="109429"/>
                  </a:lnTo>
                  <a:lnTo>
                    <a:pt x="117215" y="100189"/>
                  </a:lnTo>
                  <a:lnTo>
                    <a:pt x="114470" y="90949"/>
                  </a:lnTo>
                  <a:lnTo>
                    <a:pt x="110334" y="73840"/>
                  </a:lnTo>
                  <a:lnTo>
                    <a:pt x="106197" y="46159"/>
                  </a:lnTo>
                  <a:lnTo>
                    <a:pt x="104805" y="17148"/>
                  </a:lnTo>
                  <a:lnTo>
                    <a:pt x="104805" y="15817"/>
                  </a:lnTo>
                  <a:lnTo>
                    <a:pt x="104805" y="14525"/>
                  </a:lnTo>
                  <a:lnTo>
                    <a:pt x="103453" y="13194"/>
                  </a:lnTo>
                  <a:lnTo>
                    <a:pt x="102061" y="11862"/>
                  </a:lnTo>
                  <a:lnTo>
                    <a:pt x="100668" y="11862"/>
                  </a:lnTo>
                  <a:lnTo>
                    <a:pt x="78634" y="9239"/>
                  </a:lnTo>
                  <a:lnTo>
                    <a:pt x="67576" y="9239"/>
                  </a:lnTo>
                  <a:lnTo>
                    <a:pt x="55167" y="10570"/>
                  </a:lnTo>
                  <a:lnTo>
                    <a:pt x="55167" y="9239"/>
                  </a:lnTo>
                  <a:lnTo>
                    <a:pt x="53815" y="5285"/>
                  </a:lnTo>
                  <a:lnTo>
                    <a:pt x="55167" y="3954"/>
                  </a:lnTo>
                  <a:lnTo>
                    <a:pt x="55167" y="1331"/>
                  </a:lnTo>
                  <a:lnTo>
                    <a:pt x="5381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Shape 1687"/>
            <p:cNvSpPr/>
            <p:nvPr/>
          </p:nvSpPr>
          <p:spPr>
            <a:xfrm>
              <a:off x="485275" y="2399600"/>
              <a:ext cx="6749" cy="16850"/>
            </a:xfrm>
            <a:custGeom>
              <a:pathLst>
                <a:path extrusionOk="0" h="120000" w="120000">
                  <a:moveTo>
                    <a:pt x="30222" y="178"/>
                  </a:moveTo>
                  <a:lnTo>
                    <a:pt x="15111" y="6053"/>
                  </a:lnTo>
                  <a:lnTo>
                    <a:pt x="0" y="30089"/>
                  </a:lnTo>
                  <a:lnTo>
                    <a:pt x="0" y="60000"/>
                  </a:lnTo>
                  <a:lnTo>
                    <a:pt x="0" y="84035"/>
                  </a:lnTo>
                  <a:lnTo>
                    <a:pt x="30222" y="108071"/>
                  </a:lnTo>
                  <a:lnTo>
                    <a:pt x="30222" y="113946"/>
                  </a:lnTo>
                  <a:lnTo>
                    <a:pt x="44888" y="120000"/>
                  </a:lnTo>
                  <a:lnTo>
                    <a:pt x="89777" y="113946"/>
                  </a:lnTo>
                  <a:lnTo>
                    <a:pt x="120000" y="108071"/>
                  </a:lnTo>
                  <a:lnTo>
                    <a:pt x="120000" y="90089"/>
                  </a:lnTo>
                  <a:lnTo>
                    <a:pt x="104888" y="54124"/>
                  </a:lnTo>
                  <a:lnTo>
                    <a:pt x="89777" y="30089"/>
                  </a:lnTo>
                  <a:lnTo>
                    <a:pt x="75111" y="6053"/>
                  </a:lnTo>
                  <a:lnTo>
                    <a:pt x="60000" y="178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Shape 1688"/>
            <p:cNvSpPr/>
            <p:nvPr/>
          </p:nvSpPr>
          <p:spPr>
            <a:xfrm>
              <a:off x="483575" y="2424850"/>
              <a:ext cx="49699" cy="49699"/>
            </a:xfrm>
            <a:custGeom>
              <a:pathLst>
                <a:path extrusionOk="0" h="120000" w="120000">
                  <a:moveTo>
                    <a:pt x="73219" y="60"/>
                  </a:moveTo>
                  <a:lnTo>
                    <a:pt x="65070" y="6156"/>
                  </a:lnTo>
                  <a:lnTo>
                    <a:pt x="56981" y="14245"/>
                  </a:lnTo>
                  <a:lnTo>
                    <a:pt x="46780" y="32535"/>
                  </a:lnTo>
                  <a:lnTo>
                    <a:pt x="34587" y="52877"/>
                  </a:lnTo>
                  <a:lnTo>
                    <a:pt x="32595" y="56921"/>
                  </a:lnTo>
                  <a:lnTo>
                    <a:pt x="24446" y="44728"/>
                  </a:lnTo>
                  <a:lnTo>
                    <a:pt x="20402" y="30543"/>
                  </a:lnTo>
                  <a:lnTo>
                    <a:pt x="14305" y="16297"/>
                  </a:lnTo>
                  <a:lnTo>
                    <a:pt x="8209" y="2052"/>
                  </a:lnTo>
                  <a:lnTo>
                    <a:pt x="2112" y="2052"/>
                  </a:lnTo>
                  <a:lnTo>
                    <a:pt x="60" y="4104"/>
                  </a:lnTo>
                  <a:lnTo>
                    <a:pt x="60" y="8148"/>
                  </a:lnTo>
                  <a:lnTo>
                    <a:pt x="4104" y="24446"/>
                  </a:lnTo>
                  <a:lnTo>
                    <a:pt x="8209" y="42736"/>
                  </a:lnTo>
                  <a:lnTo>
                    <a:pt x="16297" y="58973"/>
                  </a:lnTo>
                  <a:lnTo>
                    <a:pt x="24446" y="75211"/>
                  </a:lnTo>
                  <a:lnTo>
                    <a:pt x="28490" y="77263"/>
                  </a:lnTo>
                  <a:lnTo>
                    <a:pt x="30543" y="77263"/>
                  </a:lnTo>
                  <a:lnTo>
                    <a:pt x="32595" y="79315"/>
                  </a:lnTo>
                  <a:lnTo>
                    <a:pt x="34587" y="81307"/>
                  </a:lnTo>
                  <a:lnTo>
                    <a:pt x="54929" y="89456"/>
                  </a:lnTo>
                  <a:lnTo>
                    <a:pt x="73219" y="99597"/>
                  </a:lnTo>
                  <a:lnTo>
                    <a:pt x="91509" y="111790"/>
                  </a:lnTo>
                  <a:lnTo>
                    <a:pt x="101649" y="117887"/>
                  </a:lnTo>
                  <a:lnTo>
                    <a:pt x="111851" y="119939"/>
                  </a:lnTo>
                  <a:lnTo>
                    <a:pt x="117947" y="119939"/>
                  </a:lnTo>
                  <a:lnTo>
                    <a:pt x="119939" y="115895"/>
                  </a:lnTo>
                  <a:lnTo>
                    <a:pt x="119939" y="111790"/>
                  </a:lnTo>
                  <a:lnTo>
                    <a:pt x="117947" y="107746"/>
                  </a:lnTo>
                  <a:lnTo>
                    <a:pt x="97605" y="95553"/>
                  </a:lnTo>
                  <a:lnTo>
                    <a:pt x="77263" y="83360"/>
                  </a:lnTo>
                  <a:lnTo>
                    <a:pt x="58973" y="73219"/>
                  </a:lnTo>
                  <a:lnTo>
                    <a:pt x="48832" y="71167"/>
                  </a:lnTo>
                  <a:lnTo>
                    <a:pt x="38692" y="69114"/>
                  </a:lnTo>
                  <a:lnTo>
                    <a:pt x="36639" y="65070"/>
                  </a:lnTo>
                  <a:lnTo>
                    <a:pt x="44788" y="54929"/>
                  </a:lnTo>
                  <a:lnTo>
                    <a:pt x="52877" y="42736"/>
                  </a:lnTo>
                  <a:lnTo>
                    <a:pt x="65070" y="22394"/>
                  </a:lnTo>
                  <a:lnTo>
                    <a:pt x="71167" y="10201"/>
                  </a:lnTo>
                  <a:lnTo>
                    <a:pt x="75271" y="6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Shape 1689"/>
            <p:cNvSpPr/>
            <p:nvPr/>
          </p:nvSpPr>
          <p:spPr>
            <a:xfrm>
              <a:off x="522300" y="2491350"/>
              <a:ext cx="9274" cy="6749"/>
            </a:xfrm>
            <a:custGeom>
              <a:pathLst>
                <a:path extrusionOk="0" h="120000" w="120000">
                  <a:moveTo>
                    <a:pt x="21994" y="0"/>
                  </a:moveTo>
                  <a:lnTo>
                    <a:pt x="323" y="15111"/>
                  </a:lnTo>
                  <a:lnTo>
                    <a:pt x="323" y="44888"/>
                  </a:lnTo>
                  <a:lnTo>
                    <a:pt x="32991" y="89777"/>
                  </a:lnTo>
                  <a:lnTo>
                    <a:pt x="65660" y="104888"/>
                  </a:lnTo>
                  <a:lnTo>
                    <a:pt x="87331" y="120000"/>
                  </a:lnTo>
                  <a:lnTo>
                    <a:pt x="98328" y="120000"/>
                  </a:lnTo>
                  <a:lnTo>
                    <a:pt x="119999" y="104888"/>
                  </a:lnTo>
                  <a:lnTo>
                    <a:pt x="119999" y="89777"/>
                  </a:lnTo>
                  <a:lnTo>
                    <a:pt x="119999" y="60000"/>
                  </a:lnTo>
                  <a:lnTo>
                    <a:pt x="98328" y="44888"/>
                  </a:lnTo>
                  <a:lnTo>
                    <a:pt x="76334" y="15111"/>
                  </a:lnTo>
                  <a:lnTo>
                    <a:pt x="4366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Shape 1690"/>
            <p:cNvSpPr/>
            <p:nvPr/>
          </p:nvSpPr>
          <p:spPr>
            <a:xfrm>
              <a:off x="519775" y="2663900"/>
              <a:ext cx="10125" cy="13499"/>
            </a:xfrm>
            <a:custGeom>
              <a:pathLst>
                <a:path extrusionOk="0" h="120000" w="120000">
                  <a:moveTo>
                    <a:pt x="60148" y="0"/>
                  </a:moveTo>
                  <a:lnTo>
                    <a:pt x="40000" y="7555"/>
                  </a:lnTo>
                  <a:lnTo>
                    <a:pt x="30222" y="15111"/>
                  </a:lnTo>
                  <a:lnTo>
                    <a:pt x="20148" y="37555"/>
                  </a:lnTo>
                  <a:lnTo>
                    <a:pt x="296" y="52444"/>
                  </a:lnTo>
                  <a:lnTo>
                    <a:pt x="296" y="74888"/>
                  </a:lnTo>
                  <a:lnTo>
                    <a:pt x="10074" y="97333"/>
                  </a:lnTo>
                  <a:lnTo>
                    <a:pt x="30222" y="112222"/>
                  </a:lnTo>
                  <a:lnTo>
                    <a:pt x="60148" y="119777"/>
                  </a:lnTo>
                  <a:lnTo>
                    <a:pt x="90074" y="112222"/>
                  </a:lnTo>
                  <a:lnTo>
                    <a:pt x="109925" y="97333"/>
                  </a:lnTo>
                  <a:lnTo>
                    <a:pt x="120000" y="74888"/>
                  </a:lnTo>
                  <a:lnTo>
                    <a:pt x="120000" y="60000"/>
                  </a:lnTo>
                  <a:lnTo>
                    <a:pt x="109925" y="44888"/>
                  </a:lnTo>
                  <a:lnTo>
                    <a:pt x="99851" y="30000"/>
                  </a:lnTo>
                  <a:lnTo>
                    <a:pt x="90074" y="15111"/>
                  </a:lnTo>
                  <a:lnTo>
                    <a:pt x="80000" y="7555"/>
                  </a:lnTo>
                  <a:lnTo>
                    <a:pt x="6014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Shape 1691"/>
            <p:cNvSpPr/>
            <p:nvPr/>
          </p:nvSpPr>
          <p:spPr>
            <a:xfrm>
              <a:off x="539975" y="2774150"/>
              <a:ext cx="9300" cy="11825"/>
            </a:xfrm>
            <a:custGeom>
              <a:pathLst>
                <a:path extrusionOk="0" h="120000" w="120000">
                  <a:moveTo>
                    <a:pt x="43548" y="253"/>
                  </a:moveTo>
                  <a:lnTo>
                    <a:pt x="32903" y="8879"/>
                  </a:lnTo>
                  <a:lnTo>
                    <a:pt x="10967" y="25877"/>
                  </a:lnTo>
                  <a:lnTo>
                    <a:pt x="322" y="42875"/>
                  </a:lnTo>
                  <a:lnTo>
                    <a:pt x="322" y="60126"/>
                  </a:lnTo>
                  <a:lnTo>
                    <a:pt x="322" y="85750"/>
                  </a:lnTo>
                  <a:lnTo>
                    <a:pt x="10967" y="102748"/>
                  </a:lnTo>
                  <a:lnTo>
                    <a:pt x="21935" y="111374"/>
                  </a:lnTo>
                  <a:lnTo>
                    <a:pt x="43548" y="119746"/>
                  </a:lnTo>
                  <a:lnTo>
                    <a:pt x="98064" y="119746"/>
                  </a:lnTo>
                  <a:lnTo>
                    <a:pt x="119677" y="102748"/>
                  </a:lnTo>
                  <a:lnTo>
                    <a:pt x="119677" y="77124"/>
                  </a:lnTo>
                  <a:lnTo>
                    <a:pt x="119677" y="60126"/>
                  </a:lnTo>
                  <a:lnTo>
                    <a:pt x="119677" y="42875"/>
                  </a:lnTo>
                  <a:lnTo>
                    <a:pt x="108709" y="25877"/>
                  </a:lnTo>
                  <a:lnTo>
                    <a:pt x="98064" y="25877"/>
                  </a:lnTo>
                  <a:lnTo>
                    <a:pt x="87096" y="8879"/>
                  </a:lnTo>
                  <a:lnTo>
                    <a:pt x="87096" y="253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Shape 1692"/>
            <p:cNvSpPr/>
            <p:nvPr/>
          </p:nvSpPr>
          <p:spPr>
            <a:xfrm>
              <a:off x="529875" y="2721125"/>
              <a:ext cx="10974" cy="12650"/>
            </a:xfrm>
            <a:custGeom>
              <a:pathLst>
                <a:path extrusionOk="0" h="120000" w="120000">
                  <a:moveTo>
                    <a:pt x="73804" y="237"/>
                  </a:moveTo>
                  <a:lnTo>
                    <a:pt x="55489" y="8063"/>
                  </a:lnTo>
                  <a:lnTo>
                    <a:pt x="27881" y="24189"/>
                  </a:lnTo>
                  <a:lnTo>
                    <a:pt x="18587" y="40079"/>
                  </a:lnTo>
                  <a:lnTo>
                    <a:pt x="273" y="55968"/>
                  </a:lnTo>
                  <a:lnTo>
                    <a:pt x="273" y="79920"/>
                  </a:lnTo>
                  <a:lnTo>
                    <a:pt x="9293" y="96047"/>
                  </a:lnTo>
                  <a:lnTo>
                    <a:pt x="18587" y="103873"/>
                  </a:lnTo>
                  <a:lnTo>
                    <a:pt x="27881" y="120000"/>
                  </a:lnTo>
                  <a:lnTo>
                    <a:pt x="83097" y="120000"/>
                  </a:lnTo>
                  <a:lnTo>
                    <a:pt x="101412" y="103873"/>
                  </a:lnTo>
                  <a:lnTo>
                    <a:pt x="110706" y="87984"/>
                  </a:lnTo>
                  <a:lnTo>
                    <a:pt x="119726" y="72094"/>
                  </a:lnTo>
                  <a:lnTo>
                    <a:pt x="110706" y="48142"/>
                  </a:lnTo>
                  <a:lnTo>
                    <a:pt x="110706" y="40079"/>
                  </a:lnTo>
                  <a:lnTo>
                    <a:pt x="101412" y="16126"/>
                  </a:lnTo>
                  <a:lnTo>
                    <a:pt x="73804" y="237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Shape 1693"/>
            <p:cNvSpPr/>
            <p:nvPr/>
          </p:nvSpPr>
          <p:spPr>
            <a:xfrm>
              <a:off x="529025" y="2693350"/>
              <a:ext cx="10149" cy="11825"/>
            </a:xfrm>
            <a:custGeom>
              <a:pathLst>
                <a:path extrusionOk="0" h="120000" w="120000">
                  <a:moveTo>
                    <a:pt x="30147" y="253"/>
                  </a:moveTo>
                  <a:lnTo>
                    <a:pt x="10344" y="17251"/>
                  </a:lnTo>
                  <a:lnTo>
                    <a:pt x="295" y="59873"/>
                  </a:lnTo>
                  <a:lnTo>
                    <a:pt x="295" y="77124"/>
                  </a:lnTo>
                  <a:lnTo>
                    <a:pt x="10344" y="102748"/>
                  </a:lnTo>
                  <a:lnTo>
                    <a:pt x="40197" y="119746"/>
                  </a:lnTo>
                  <a:lnTo>
                    <a:pt x="70049" y="119746"/>
                  </a:lnTo>
                  <a:lnTo>
                    <a:pt x="109655" y="102748"/>
                  </a:lnTo>
                  <a:lnTo>
                    <a:pt x="119704" y="85496"/>
                  </a:lnTo>
                  <a:lnTo>
                    <a:pt x="119704" y="68498"/>
                  </a:lnTo>
                  <a:lnTo>
                    <a:pt x="109655" y="34249"/>
                  </a:lnTo>
                  <a:lnTo>
                    <a:pt x="99901" y="34249"/>
                  </a:lnTo>
                  <a:lnTo>
                    <a:pt x="99901" y="25877"/>
                  </a:lnTo>
                  <a:lnTo>
                    <a:pt x="89852" y="8625"/>
                  </a:lnTo>
                  <a:lnTo>
                    <a:pt x="60000" y="253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Shape 1694"/>
            <p:cNvSpPr/>
            <p:nvPr/>
          </p:nvSpPr>
          <p:spPr>
            <a:xfrm>
              <a:off x="1499525" y="2611700"/>
              <a:ext cx="1114425" cy="212149"/>
            </a:xfrm>
            <a:custGeom>
              <a:pathLst>
                <a:path extrusionOk="0" h="120000" w="120000">
                  <a:moveTo>
                    <a:pt x="5981" y="14"/>
                  </a:moveTo>
                  <a:lnTo>
                    <a:pt x="4261" y="494"/>
                  </a:lnTo>
                  <a:lnTo>
                    <a:pt x="3445" y="494"/>
                  </a:lnTo>
                  <a:lnTo>
                    <a:pt x="2538" y="961"/>
                  </a:lnTo>
                  <a:lnTo>
                    <a:pt x="1631" y="2389"/>
                  </a:lnTo>
                  <a:lnTo>
                    <a:pt x="1270" y="2870"/>
                  </a:lnTo>
                  <a:lnTo>
                    <a:pt x="907" y="4298"/>
                  </a:lnTo>
                  <a:lnTo>
                    <a:pt x="815" y="5246"/>
                  </a:lnTo>
                  <a:lnTo>
                    <a:pt x="635" y="6207"/>
                  </a:lnTo>
                  <a:lnTo>
                    <a:pt x="543" y="8583"/>
                  </a:lnTo>
                  <a:lnTo>
                    <a:pt x="635" y="13815"/>
                  </a:lnTo>
                  <a:lnTo>
                    <a:pt x="454" y="22385"/>
                  </a:lnTo>
                  <a:lnTo>
                    <a:pt x="363" y="30487"/>
                  </a:lnTo>
                  <a:lnTo>
                    <a:pt x="183" y="39057"/>
                  </a:lnTo>
                  <a:lnTo>
                    <a:pt x="91" y="47626"/>
                  </a:lnTo>
                  <a:lnTo>
                    <a:pt x="0" y="83813"/>
                  </a:lnTo>
                  <a:lnTo>
                    <a:pt x="0" y="101899"/>
                  </a:lnTo>
                  <a:lnTo>
                    <a:pt x="183" y="119985"/>
                  </a:lnTo>
                  <a:lnTo>
                    <a:pt x="543" y="119985"/>
                  </a:lnTo>
                  <a:lnTo>
                    <a:pt x="543" y="105703"/>
                  </a:lnTo>
                  <a:lnTo>
                    <a:pt x="635" y="90954"/>
                  </a:lnTo>
                  <a:lnTo>
                    <a:pt x="543" y="61909"/>
                  </a:lnTo>
                  <a:lnTo>
                    <a:pt x="635" y="48574"/>
                  </a:lnTo>
                  <a:lnTo>
                    <a:pt x="815" y="35239"/>
                  </a:lnTo>
                  <a:lnTo>
                    <a:pt x="998" y="21918"/>
                  </a:lnTo>
                  <a:lnTo>
                    <a:pt x="1087" y="8583"/>
                  </a:lnTo>
                  <a:lnTo>
                    <a:pt x="1087" y="7636"/>
                  </a:lnTo>
                  <a:lnTo>
                    <a:pt x="1179" y="6674"/>
                  </a:lnTo>
                  <a:lnTo>
                    <a:pt x="1542" y="5246"/>
                  </a:lnTo>
                  <a:lnTo>
                    <a:pt x="1994" y="4298"/>
                  </a:lnTo>
                  <a:lnTo>
                    <a:pt x="2630" y="3351"/>
                  </a:lnTo>
                  <a:lnTo>
                    <a:pt x="3445" y="2389"/>
                  </a:lnTo>
                  <a:lnTo>
                    <a:pt x="4350" y="2389"/>
                  </a:lnTo>
                  <a:lnTo>
                    <a:pt x="6253" y="1923"/>
                  </a:lnTo>
                  <a:lnTo>
                    <a:pt x="8248" y="1923"/>
                  </a:lnTo>
                  <a:lnTo>
                    <a:pt x="10059" y="2389"/>
                  </a:lnTo>
                  <a:lnTo>
                    <a:pt x="12418" y="2870"/>
                  </a:lnTo>
                  <a:lnTo>
                    <a:pt x="20122" y="3818"/>
                  </a:lnTo>
                  <a:lnTo>
                    <a:pt x="23385" y="4298"/>
                  </a:lnTo>
                  <a:lnTo>
                    <a:pt x="24744" y="3818"/>
                  </a:lnTo>
                  <a:lnTo>
                    <a:pt x="52568" y="3818"/>
                  </a:lnTo>
                  <a:lnTo>
                    <a:pt x="68882" y="4298"/>
                  </a:lnTo>
                  <a:lnTo>
                    <a:pt x="85195" y="5246"/>
                  </a:lnTo>
                  <a:lnTo>
                    <a:pt x="101420" y="6207"/>
                  </a:lnTo>
                  <a:lnTo>
                    <a:pt x="117733" y="6674"/>
                  </a:lnTo>
                  <a:lnTo>
                    <a:pt x="118096" y="8102"/>
                  </a:lnTo>
                  <a:lnTo>
                    <a:pt x="118457" y="10011"/>
                  </a:lnTo>
                  <a:lnTo>
                    <a:pt x="118729" y="11920"/>
                  </a:lnTo>
                  <a:lnTo>
                    <a:pt x="118912" y="14777"/>
                  </a:lnTo>
                  <a:lnTo>
                    <a:pt x="119273" y="20490"/>
                  </a:lnTo>
                  <a:lnTo>
                    <a:pt x="119364" y="27150"/>
                  </a:lnTo>
                  <a:lnTo>
                    <a:pt x="119364" y="33810"/>
                  </a:lnTo>
                  <a:lnTo>
                    <a:pt x="119364" y="40004"/>
                  </a:lnTo>
                  <a:lnTo>
                    <a:pt x="119273" y="50483"/>
                  </a:lnTo>
                  <a:lnTo>
                    <a:pt x="119184" y="68088"/>
                  </a:lnTo>
                  <a:lnTo>
                    <a:pt x="119092" y="85708"/>
                  </a:lnTo>
                  <a:lnTo>
                    <a:pt x="118912" y="102847"/>
                  </a:lnTo>
                  <a:lnTo>
                    <a:pt x="118912" y="111416"/>
                  </a:lnTo>
                  <a:lnTo>
                    <a:pt x="118912" y="119985"/>
                  </a:lnTo>
                  <a:lnTo>
                    <a:pt x="119545" y="119985"/>
                  </a:lnTo>
                  <a:lnTo>
                    <a:pt x="119545" y="108093"/>
                  </a:lnTo>
                  <a:lnTo>
                    <a:pt x="119545" y="81904"/>
                  </a:lnTo>
                  <a:lnTo>
                    <a:pt x="119728" y="62375"/>
                  </a:lnTo>
                  <a:lnTo>
                    <a:pt x="119908" y="42861"/>
                  </a:lnTo>
                  <a:lnTo>
                    <a:pt x="120000" y="33810"/>
                  </a:lnTo>
                  <a:lnTo>
                    <a:pt x="119908" y="28098"/>
                  </a:lnTo>
                  <a:lnTo>
                    <a:pt x="119816" y="22385"/>
                  </a:lnTo>
                  <a:lnTo>
                    <a:pt x="119636" y="17152"/>
                  </a:lnTo>
                  <a:lnTo>
                    <a:pt x="119364" y="11920"/>
                  </a:lnTo>
                  <a:lnTo>
                    <a:pt x="119092" y="10011"/>
                  </a:lnTo>
                  <a:lnTo>
                    <a:pt x="118820" y="8102"/>
                  </a:lnTo>
                  <a:lnTo>
                    <a:pt x="118549" y="6207"/>
                  </a:lnTo>
                  <a:lnTo>
                    <a:pt x="118185" y="5246"/>
                  </a:lnTo>
                  <a:lnTo>
                    <a:pt x="118096" y="3818"/>
                  </a:lnTo>
                  <a:lnTo>
                    <a:pt x="118005" y="3351"/>
                  </a:lnTo>
                  <a:lnTo>
                    <a:pt x="117913" y="3351"/>
                  </a:lnTo>
                  <a:lnTo>
                    <a:pt x="102144" y="2870"/>
                  </a:lnTo>
                  <a:lnTo>
                    <a:pt x="86283" y="1923"/>
                  </a:lnTo>
                  <a:lnTo>
                    <a:pt x="70513" y="961"/>
                  </a:lnTo>
                  <a:lnTo>
                    <a:pt x="54743" y="494"/>
                  </a:lnTo>
                  <a:lnTo>
                    <a:pt x="17583" y="494"/>
                  </a:lnTo>
                  <a:lnTo>
                    <a:pt x="13866" y="961"/>
                  </a:lnTo>
                  <a:lnTo>
                    <a:pt x="11058" y="494"/>
                  </a:lnTo>
                  <a:lnTo>
                    <a:pt x="7612" y="14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Shape 1695"/>
            <p:cNvSpPr/>
            <p:nvPr/>
          </p:nvSpPr>
          <p:spPr>
            <a:xfrm>
              <a:off x="2360575" y="2793525"/>
              <a:ext cx="63999" cy="30324"/>
            </a:xfrm>
            <a:custGeom>
              <a:pathLst>
                <a:path extrusionOk="0" h="120000" w="120000">
                  <a:moveTo>
                    <a:pt x="12656" y="0"/>
                  </a:moveTo>
                  <a:lnTo>
                    <a:pt x="4781" y="3363"/>
                  </a:lnTo>
                  <a:lnTo>
                    <a:pt x="1593" y="6727"/>
                  </a:lnTo>
                  <a:lnTo>
                    <a:pt x="46" y="9991"/>
                  </a:lnTo>
                  <a:lnTo>
                    <a:pt x="46" y="13355"/>
                  </a:lnTo>
                  <a:lnTo>
                    <a:pt x="1593" y="16718"/>
                  </a:lnTo>
                  <a:lnTo>
                    <a:pt x="4781" y="19983"/>
                  </a:lnTo>
                  <a:lnTo>
                    <a:pt x="3187" y="39967"/>
                  </a:lnTo>
                  <a:lnTo>
                    <a:pt x="3187" y="56685"/>
                  </a:lnTo>
                  <a:lnTo>
                    <a:pt x="4781" y="96652"/>
                  </a:lnTo>
                  <a:lnTo>
                    <a:pt x="4781" y="119901"/>
                  </a:lnTo>
                  <a:lnTo>
                    <a:pt x="12656" y="119901"/>
                  </a:lnTo>
                  <a:lnTo>
                    <a:pt x="11062" y="66677"/>
                  </a:lnTo>
                  <a:lnTo>
                    <a:pt x="7921" y="16718"/>
                  </a:lnTo>
                  <a:lnTo>
                    <a:pt x="33187" y="16718"/>
                  </a:lnTo>
                  <a:lnTo>
                    <a:pt x="71062" y="19983"/>
                  </a:lnTo>
                  <a:lnTo>
                    <a:pt x="104203" y="19983"/>
                  </a:lnTo>
                  <a:lnTo>
                    <a:pt x="107343" y="23347"/>
                  </a:lnTo>
                  <a:lnTo>
                    <a:pt x="108937" y="33338"/>
                  </a:lnTo>
                  <a:lnTo>
                    <a:pt x="112078" y="43330"/>
                  </a:lnTo>
                  <a:lnTo>
                    <a:pt x="112078" y="56685"/>
                  </a:lnTo>
                  <a:lnTo>
                    <a:pt x="112078" y="86661"/>
                  </a:lnTo>
                  <a:lnTo>
                    <a:pt x="112078" y="119901"/>
                  </a:lnTo>
                  <a:lnTo>
                    <a:pt x="118406" y="119901"/>
                  </a:lnTo>
                  <a:lnTo>
                    <a:pt x="118406" y="96652"/>
                  </a:lnTo>
                  <a:lnTo>
                    <a:pt x="119953" y="59950"/>
                  </a:lnTo>
                  <a:lnTo>
                    <a:pt x="118406" y="39967"/>
                  </a:lnTo>
                  <a:lnTo>
                    <a:pt x="115218" y="23347"/>
                  </a:lnTo>
                  <a:lnTo>
                    <a:pt x="112078" y="16718"/>
                  </a:lnTo>
                  <a:lnTo>
                    <a:pt x="108937" y="9991"/>
                  </a:lnTo>
                  <a:lnTo>
                    <a:pt x="104203" y="6727"/>
                  </a:lnTo>
                  <a:lnTo>
                    <a:pt x="101015" y="3363"/>
                  </a:lnTo>
                  <a:lnTo>
                    <a:pt x="80531" y="3363"/>
                  </a:lnTo>
                  <a:lnTo>
                    <a:pt x="2685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Shape 1696"/>
            <p:cNvSpPr/>
            <p:nvPr/>
          </p:nvSpPr>
          <p:spPr>
            <a:xfrm>
              <a:off x="536625" y="2751425"/>
              <a:ext cx="10125" cy="10125"/>
            </a:xfrm>
            <a:custGeom>
              <a:pathLst>
                <a:path extrusionOk="0" h="120000" w="120000">
                  <a:moveTo>
                    <a:pt x="59851" y="296"/>
                  </a:moveTo>
                  <a:lnTo>
                    <a:pt x="29925" y="10074"/>
                  </a:lnTo>
                  <a:lnTo>
                    <a:pt x="10074" y="40296"/>
                  </a:lnTo>
                  <a:lnTo>
                    <a:pt x="0" y="60148"/>
                  </a:lnTo>
                  <a:lnTo>
                    <a:pt x="10074" y="80000"/>
                  </a:lnTo>
                  <a:lnTo>
                    <a:pt x="19851" y="109925"/>
                  </a:lnTo>
                  <a:lnTo>
                    <a:pt x="49777" y="120000"/>
                  </a:lnTo>
                  <a:lnTo>
                    <a:pt x="79703" y="120000"/>
                  </a:lnTo>
                  <a:lnTo>
                    <a:pt x="109629" y="100148"/>
                  </a:lnTo>
                  <a:lnTo>
                    <a:pt x="119703" y="80000"/>
                  </a:lnTo>
                  <a:lnTo>
                    <a:pt x="119703" y="50074"/>
                  </a:lnTo>
                  <a:lnTo>
                    <a:pt x="119703" y="40296"/>
                  </a:lnTo>
                  <a:lnTo>
                    <a:pt x="99851" y="10074"/>
                  </a:lnTo>
                  <a:lnTo>
                    <a:pt x="79703" y="296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Shape 1697"/>
            <p:cNvSpPr/>
            <p:nvPr/>
          </p:nvSpPr>
          <p:spPr>
            <a:xfrm>
              <a:off x="545875" y="2804450"/>
              <a:ext cx="9274" cy="14349"/>
            </a:xfrm>
            <a:custGeom>
              <a:pathLst>
                <a:path extrusionOk="0" h="120000" w="120000">
                  <a:moveTo>
                    <a:pt x="54663" y="209"/>
                  </a:moveTo>
                  <a:lnTo>
                    <a:pt x="43665" y="7317"/>
                  </a:lnTo>
                  <a:lnTo>
                    <a:pt x="32668" y="14216"/>
                  </a:lnTo>
                  <a:lnTo>
                    <a:pt x="10997" y="21324"/>
                  </a:lnTo>
                  <a:lnTo>
                    <a:pt x="0" y="49547"/>
                  </a:lnTo>
                  <a:lnTo>
                    <a:pt x="0" y="77560"/>
                  </a:lnTo>
                  <a:lnTo>
                    <a:pt x="10997" y="105783"/>
                  </a:lnTo>
                  <a:lnTo>
                    <a:pt x="21994" y="112891"/>
                  </a:lnTo>
                  <a:lnTo>
                    <a:pt x="43665" y="119790"/>
                  </a:lnTo>
                  <a:lnTo>
                    <a:pt x="76334" y="119790"/>
                  </a:lnTo>
                  <a:lnTo>
                    <a:pt x="98005" y="112891"/>
                  </a:lnTo>
                  <a:lnTo>
                    <a:pt x="119999" y="91777"/>
                  </a:lnTo>
                  <a:lnTo>
                    <a:pt x="119999" y="70662"/>
                  </a:lnTo>
                  <a:lnTo>
                    <a:pt x="109002" y="42439"/>
                  </a:lnTo>
                  <a:lnTo>
                    <a:pt x="98005" y="28432"/>
                  </a:lnTo>
                  <a:lnTo>
                    <a:pt x="87331" y="14216"/>
                  </a:lnTo>
                  <a:lnTo>
                    <a:pt x="87331" y="7317"/>
                  </a:lnTo>
                  <a:lnTo>
                    <a:pt x="76334" y="209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 dark">
    <p:bg>
      <p:bgPr>
        <a:solidFill>
          <a:srgbClr val="95A5A6"/>
        </a:solidFill>
      </p:bgPr>
    </p:bg>
    <p:spTree>
      <p:nvGrpSpPr>
        <p:cNvPr id="1698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" name="Shape 1699"/>
          <p:cNvGrpSpPr/>
          <p:nvPr/>
        </p:nvGrpSpPr>
        <p:grpSpPr>
          <a:xfrm>
            <a:off x="1" y="3"/>
            <a:ext cx="9152064" cy="6864064"/>
            <a:chOff x="328725" y="238125"/>
            <a:chExt cx="3447625" cy="2585725"/>
          </a:xfrm>
        </p:grpSpPr>
        <p:sp>
          <p:nvSpPr>
            <p:cNvPr id="1700" name="Shape 1700"/>
            <p:cNvSpPr/>
            <p:nvPr/>
          </p:nvSpPr>
          <p:spPr>
            <a:xfrm>
              <a:off x="2397625" y="2721125"/>
              <a:ext cx="62299" cy="66524"/>
            </a:xfrm>
            <a:custGeom>
              <a:pathLst>
                <a:path extrusionOk="0" h="120000" w="120000">
                  <a:moveTo>
                    <a:pt x="90770" y="6087"/>
                  </a:moveTo>
                  <a:lnTo>
                    <a:pt x="110224" y="7621"/>
                  </a:lnTo>
                  <a:lnTo>
                    <a:pt x="111861" y="9154"/>
                  </a:lnTo>
                  <a:lnTo>
                    <a:pt x="113499" y="12175"/>
                  </a:lnTo>
                  <a:lnTo>
                    <a:pt x="113499" y="24306"/>
                  </a:lnTo>
                  <a:lnTo>
                    <a:pt x="113499" y="45591"/>
                  </a:lnTo>
                  <a:lnTo>
                    <a:pt x="111861" y="72919"/>
                  </a:lnTo>
                  <a:lnTo>
                    <a:pt x="110224" y="100248"/>
                  </a:lnTo>
                  <a:lnTo>
                    <a:pt x="108635" y="104802"/>
                  </a:lnTo>
                  <a:lnTo>
                    <a:pt x="108635" y="107824"/>
                  </a:lnTo>
                  <a:lnTo>
                    <a:pt x="106998" y="109357"/>
                  </a:lnTo>
                  <a:lnTo>
                    <a:pt x="102134" y="109357"/>
                  </a:lnTo>
                  <a:lnTo>
                    <a:pt x="79454" y="112378"/>
                  </a:lnTo>
                  <a:lnTo>
                    <a:pt x="35682" y="112378"/>
                  </a:lnTo>
                  <a:lnTo>
                    <a:pt x="24317" y="109357"/>
                  </a:lnTo>
                  <a:lnTo>
                    <a:pt x="19454" y="107824"/>
                  </a:lnTo>
                  <a:lnTo>
                    <a:pt x="16227" y="104802"/>
                  </a:lnTo>
                  <a:lnTo>
                    <a:pt x="11364" y="97226"/>
                  </a:lnTo>
                  <a:lnTo>
                    <a:pt x="9727" y="86583"/>
                  </a:lnTo>
                  <a:lnTo>
                    <a:pt x="6500" y="68365"/>
                  </a:lnTo>
                  <a:lnTo>
                    <a:pt x="4863" y="50146"/>
                  </a:lnTo>
                  <a:lnTo>
                    <a:pt x="6500" y="30394"/>
                  </a:lnTo>
                  <a:lnTo>
                    <a:pt x="9727" y="12175"/>
                  </a:lnTo>
                  <a:lnTo>
                    <a:pt x="11364" y="12175"/>
                  </a:lnTo>
                  <a:lnTo>
                    <a:pt x="12953" y="10642"/>
                  </a:lnTo>
                  <a:lnTo>
                    <a:pt x="42134" y="9154"/>
                  </a:lnTo>
                  <a:lnTo>
                    <a:pt x="72953" y="6087"/>
                  </a:lnTo>
                  <a:close/>
                  <a:moveTo>
                    <a:pt x="61589" y="45"/>
                  </a:moveTo>
                  <a:lnTo>
                    <a:pt x="6500" y="4599"/>
                  </a:lnTo>
                  <a:lnTo>
                    <a:pt x="4863" y="6087"/>
                  </a:lnTo>
                  <a:lnTo>
                    <a:pt x="3226" y="7621"/>
                  </a:lnTo>
                  <a:lnTo>
                    <a:pt x="3226" y="9154"/>
                  </a:lnTo>
                  <a:lnTo>
                    <a:pt x="4863" y="10642"/>
                  </a:lnTo>
                  <a:lnTo>
                    <a:pt x="6500" y="10642"/>
                  </a:lnTo>
                  <a:lnTo>
                    <a:pt x="3226" y="21285"/>
                  </a:lnTo>
                  <a:lnTo>
                    <a:pt x="1637" y="31927"/>
                  </a:lnTo>
                  <a:lnTo>
                    <a:pt x="0" y="54701"/>
                  </a:lnTo>
                  <a:lnTo>
                    <a:pt x="1637" y="79007"/>
                  </a:lnTo>
                  <a:lnTo>
                    <a:pt x="3226" y="94160"/>
                  </a:lnTo>
                  <a:lnTo>
                    <a:pt x="6500" y="100248"/>
                  </a:lnTo>
                  <a:lnTo>
                    <a:pt x="9727" y="107824"/>
                  </a:lnTo>
                  <a:lnTo>
                    <a:pt x="11364" y="110890"/>
                  </a:lnTo>
                  <a:lnTo>
                    <a:pt x="14590" y="113912"/>
                  </a:lnTo>
                  <a:lnTo>
                    <a:pt x="21091" y="116933"/>
                  </a:lnTo>
                  <a:lnTo>
                    <a:pt x="29181" y="118466"/>
                  </a:lnTo>
                  <a:lnTo>
                    <a:pt x="35682" y="118466"/>
                  </a:lnTo>
                  <a:lnTo>
                    <a:pt x="58362" y="120000"/>
                  </a:lnTo>
                  <a:lnTo>
                    <a:pt x="81043" y="118466"/>
                  </a:lnTo>
                  <a:lnTo>
                    <a:pt x="97271" y="118466"/>
                  </a:lnTo>
                  <a:lnTo>
                    <a:pt x="106998" y="116933"/>
                  </a:lnTo>
                  <a:lnTo>
                    <a:pt x="110224" y="115445"/>
                  </a:lnTo>
                  <a:lnTo>
                    <a:pt x="113499" y="113912"/>
                  </a:lnTo>
                  <a:lnTo>
                    <a:pt x="116725" y="106335"/>
                  </a:lnTo>
                  <a:lnTo>
                    <a:pt x="118362" y="97226"/>
                  </a:lnTo>
                  <a:lnTo>
                    <a:pt x="118362" y="80496"/>
                  </a:lnTo>
                  <a:lnTo>
                    <a:pt x="119951" y="42525"/>
                  </a:lnTo>
                  <a:lnTo>
                    <a:pt x="119951" y="4599"/>
                  </a:lnTo>
                  <a:lnTo>
                    <a:pt x="119951" y="3066"/>
                  </a:lnTo>
                  <a:lnTo>
                    <a:pt x="118362" y="1533"/>
                  </a:lnTo>
                  <a:lnTo>
                    <a:pt x="103772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Shape 1701"/>
            <p:cNvSpPr/>
            <p:nvPr/>
          </p:nvSpPr>
          <p:spPr>
            <a:xfrm>
              <a:off x="2424550" y="2739650"/>
              <a:ext cx="16850" cy="17700"/>
            </a:xfrm>
            <a:custGeom>
              <a:pathLst>
                <a:path extrusionOk="0" h="120000" w="120000">
                  <a:moveTo>
                    <a:pt x="30089" y="0"/>
                  </a:moveTo>
                  <a:lnTo>
                    <a:pt x="24035" y="17118"/>
                  </a:lnTo>
                  <a:lnTo>
                    <a:pt x="24035" y="34237"/>
                  </a:lnTo>
                  <a:lnTo>
                    <a:pt x="12106" y="34237"/>
                  </a:lnTo>
                  <a:lnTo>
                    <a:pt x="0" y="40000"/>
                  </a:lnTo>
                  <a:lnTo>
                    <a:pt x="0" y="51355"/>
                  </a:lnTo>
                  <a:lnTo>
                    <a:pt x="6053" y="57118"/>
                  </a:lnTo>
                  <a:lnTo>
                    <a:pt x="24035" y="57118"/>
                  </a:lnTo>
                  <a:lnTo>
                    <a:pt x="24035" y="85593"/>
                  </a:lnTo>
                  <a:lnTo>
                    <a:pt x="24035" y="114237"/>
                  </a:lnTo>
                  <a:lnTo>
                    <a:pt x="30089" y="119999"/>
                  </a:lnTo>
                  <a:lnTo>
                    <a:pt x="42017" y="119999"/>
                  </a:lnTo>
                  <a:lnTo>
                    <a:pt x="48071" y="114237"/>
                  </a:lnTo>
                  <a:lnTo>
                    <a:pt x="48071" y="85593"/>
                  </a:lnTo>
                  <a:lnTo>
                    <a:pt x="48071" y="51355"/>
                  </a:lnTo>
                  <a:lnTo>
                    <a:pt x="60000" y="51355"/>
                  </a:lnTo>
                  <a:lnTo>
                    <a:pt x="89910" y="57118"/>
                  </a:lnTo>
                  <a:lnTo>
                    <a:pt x="113946" y="57118"/>
                  </a:lnTo>
                  <a:lnTo>
                    <a:pt x="120000" y="51355"/>
                  </a:lnTo>
                  <a:lnTo>
                    <a:pt x="120000" y="45762"/>
                  </a:lnTo>
                  <a:lnTo>
                    <a:pt x="120000" y="34237"/>
                  </a:lnTo>
                  <a:lnTo>
                    <a:pt x="107893" y="28644"/>
                  </a:lnTo>
                  <a:lnTo>
                    <a:pt x="48071" y="28644"/>
                  </a:lnTo>
                  <a:lnTo>
                    <a:pt x="48071" y="11525"/>
                  </a:lnTo>
                  <a:lnTo>
                    <a:pt x="420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Shape 1702"/>
            <p:cNvSpPr/>
            <p:nvPr/>
          </p:nvSpPr>
          <p:spPr>
            <a:xfrm>
              <a:off x="2276400" y="2759850"/>
              <a:ext cx="13499" cy="17700"/>
            </a:xfrm>
            <a:custGeom>
              <a:pathLst>
                <a:path extrusionOk="0" h="120000" w="120000">
                  <a:moveTo>
                    <a:pt x="90000" y="22881"/>
                  </a:moveTo>
                  <a:lnTo>
                    <a:pt x="90000" y="40000"/>
                  </a:lnTo>
                  <a:lnTo>
                    <a:pt x="90000" y="51525"/>
                  </a:lnTo>
                  <a:lnTo>
                    <a:pt x="75111" y="80000"/>
                  </a:lnTo>
                  <a:lnTo>
                    <a:pt x="60000" y="102881"/>
                  </a:lnTo>
                  <a:lnTo>
                    <a:pt x="45111" y="102881"/>
                  </a:lnTo>
                  <a:lnTo>
                    <a:pt x="37555" y="85762"/>
                  </a:lnTo>
                  <a:lnTo>
                    <a:pt x="30222" y="68644"/>
                  </a:lnTo>
                  <a:lnTo>
                    <a:pt x="30222" y="51525"/>
                  </a:lnTo>
                  <a:lnTo>
                    <a:pt x="45111" y="40000"/>
                  </a:lnTo>
                  <a:lnTo>
                    <a:pt x="82444" y="28644"/>
                  </a:lnTo>
                  <a:lnTo>
                    <a:pt x="75111" y="22881"/>
                  </a:lnTo>
                  <a:close/>
                  <a:moveTo>
                    <a:pt x="82444" y="169"/>
                  </a:moveTo>
                  <a:lnTo>
                    <a:pt x="60000" y="5762"/>
                  </a:lnTo>
                  <a:lnTo>
                    <a:pt x="45111" y="17288"/>
                  </a:lnTo>
                  <a:lnTo>
                    <a:pt x="30222" y="28644"/>
                  </a:lnTo>
                  <a:lnTo>
                    <a:pt x="15111" y="40000"/>
                  </a:lnTo>
                  <a:lnTo>
                    <a:pt x="222" y="57118"/>
                  </a:lnTo>
                  <a:lnTo>
                    <a:pt x="222" y="68644"/>
                  </a:lnTo>
                  <a:lnTo>
                    <a:pt x="15111" y="102881"/>
                  </a:lnTo>
                  <a:lnTo>
                    <a:pt x="30222" y="114237"/>
                  </a:lnTo>
                  <a:lnTo>
                    <a:pt x="45111" y="119999"/>
                  </a:lnTo>
                  <a:lnTo>
                    <a:pt x="60000" y="119999"/>
                  </a:lnTo>
                  <a:lnTo>
                    <a:pt x="82444" y="114237"/>
                  </a:lnTo>
                  <a:lnTo>
                    <a:pt x="97555" y="102881"/>
                  </a:lnTo>
                  <a:lnTo>
                    <a:pt x="104888" y="91355"/>
                  </a:lnTo>
                  <a:lnTo>
                    <a:pt x="112444" y="57118"/>
                  </a:lnTo>
                  <a:lnTo>
                    <a:pt x="120000" y="28644"/>
                  </a:lnTo>
                  <a:lnTo>
                    <a:pt x="112444" y="11525"/>
                  </a:lnTo>
                  <a:lnTo>
                    <a:pt x="97555" y="5762"/>
                  </a:lnTo>
                  <a:lnTo>
                    <a:pt x="82444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Shape 1703"/>
            <p:cNvSpPr/>
            <p:nvPr/>
          </p:nvSpPr>
          <p:spPr>
            <a:xfrm>
              <a:off x="1523075" y="2675675"/>
              <a:ext cx="67375" cy="38749"/>
            </a:xfrm>
            <a:custGeom>
              <a:pathLst>
                <a:path extrusionOk="0" h="120000" w="120000">
                  <a:moveTo>
                    <a:pt x="89988" y="10451"/>
                  </a:moveTo>
                  <a:lnTo>
                    <a:pt x="104994" y="13083"/>
                  </a:lnTo>
                  <a:lnTo>
                    <a:pt x="110961" y="18270"/>
                  </a:lnTo>
                  <a:lnTo>
                    <a:pt x="113988" y="23535"/>
                  </a:lnTo>
                  <a:lnTo>
                    <a:pt x="115458" y="33909"/>
                  </a:lnTo>
                  <a:lnTo>
                    <a:pt x="115458" y="44361"/>
                  </a:lnTo>
                  <a:lnTo>
                    <a:pt x="113988" y="67819"/>
                  </a:lnTo>
                  <a:lnTo>
                    <a:pt x="110961" y="86090"/>
                  </a:lnTo>
                  <a:lnTo>
                    <a:pt x="109491" y="96464"/>
                  </a:lnTo>
                  <a:lnTo>
                    <a:pt x="106463" y="101729"/>
                  </a:lnTo>
                  <a:lnTo>
                    <a:pt x="103480" y="104283"/>
                  </a:lnTo>
                  <a:lnTo>
                    <a:pt x="98983" y="106916"/>
                  </a:lnTo>
                  <a:lnTo>
                    <a:pt x="72000" y="112103"/>
                  </a:lnTo>
                  <a:lnTo>
                    <a:pt x="51027" y="112103"/>
                  </a:lnTo>
                  <a:lnTo>
                    <a:pt x="28541" y="109548"/>
                  </a:lnTo>
                  <a:lnTo>
                    <a:pt x="12022" y="106916"/>
                  </a:lnTo>
                  <a:lnTo>
                    <a:pt x="9038" y="106916"/>
                  </a:lnTo>
                  <a:lnTo>
                    <a:pt x="7525" y="104283"/>
                  </a:lnTo>
                  <a:lnTo>
                    <a:pt x="6055" y="96464"/>
                  </a:lnTo>
                  <a:lnTo>
                    <a:pt x="4541" y="80825"/>
                  </a:lnTo>
                  <a:lnTo>
                    <a:pt x="6055" y="46993"/>
                  </a:lnTo>
                  <a:lnTo>
                    <a:pt x="7525" y="13083"/>
                  </a:lnTo>
                  <a:lnTo>
                    <a:pt x="24044" y="15716"/>
                  </a:lnTo>
                  <a:lnTo>
                    <a:pt x="40519" y="13083"/>
                  </a:lnTo>
                  <a:lnTo>
                    <a:pt x="73513" y="10451"/>
                  </a:lnTo>
                  <a:close/>
                  <a:moveTo>
                    <a:pt x="79480" y="77"/>
                  </a:moveTo>
                  <a:lnTo>
                    <a:pt x="55525" y="2632"/>
                  </a:lnTo>
                  <a:lnTo>
                    <a:pt x="30011" y="5264"/>
                  </a:lnTo>
                  <a:lnTo>
                    <a:pt x="18033" y="5264"/>
                  </a:lnTo>
                  <a:lnTo>
                    <a:pt x="7525" y="2632"/>
                  </a:lnTo>
                  <a:lnTo>
                    <a:pt x="3027" y="2632"/>
                  </a:lnTo>
                  <a:lnTo>
                    <a:pt x="3027" y="7896"/>
                  </a:lnTo>
                  <a:lnTo>
                    <a:pt x="3027" y="10451"/>
                  </a:lnTo>
                  <a:lnTo>
                    <a:pt x="1558" y="36541"/>
                  </a:lnTo>
                  <a:lnTo>
                    <a:pt x="44" y="70451"/>
                  </a:lnTo>
                  <a:lnTo>
                    <a:pt x="44" y="88645"/>
                  </a:lnTo>
                  <a:lnTo>
                    <a:pt x="1558" y="101729"/>
                  </a:lnTo>
                  <a:lnTo>
                    <a:pt x="3027" y="112103"/>
                  </a:lnTo>
                  <a:lnTo>
                    <a:pt x="6055" y="114735"/>
                  </a:lnTo>
                  <a:lnTo>
                    <a:pt x="7525" y="117367"/>
                  </a:lnTo>
                  <a:lnTo>
                    <a:pt x="34508" y="119922"/>
                  </a:lnTo>
                  <a:lnTo>
                    <a:pt x="60022" y="119922"/>
                  </a:lnTo>
                  <a:lnTo>
                    <a:pt x="85491" y="117367"/>
                  </a:lnTo>
                  <a:lnTo>
                    <a:pt x="110961" y="112103"/>
                  </a:lnTo>
                  <a:lnTo>
                    <a:pt x="112474" y="109548"/>
                  </a:lnTo>
                  <a:lnTo>
                    <a:pt x="112474" y="106916"/>
                  </a:lnTo>
                  <a:lnTo>
                    <a:pt x="116972" y="78270"/>
                  </a:lnTo>
                  <a:lnTo>
                    <a:pt x="118486" y="62632"/>
                  </a:lnTo>
                  <a:lnTo>
                    <a:pt x="119955" y="46993"/>
                  </a:lnTo>
                  <a:lnTo>
                    <a:pt x="119955" y="31354"/>
                  </a:lnTo>
                  <a:lnTo>
                    <a:pt x="116972" y="20903"/>
                  </a:lnTo>
                  <a:lnTo>
                    <a:pt x="115458" y="13083"/>
                  </a:lnTo>
                  <a:lnTo>
                    <a:pt x="112474" y="10451"/>
                  </a:lnTo>
                  <a:lnTo>
                    <a:pt x="107977" y="5264"/>
                  </a:lnTo>
                  <a:lnTo>
                    <a:pt x="103480" y="2632"/>
                  </a:lnTo>
                  <a:lnTo>
                    <a:pt x="9150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Shape 1704"/>
            <p:cNvSpPr/>
            <p:nvPr/>
          </p:nvSpPr>
          <p:spPr>
            <a:xfrm>
              <a:off x="2347950" y="2750600"/>
              <a:ext cx="16025" cy="4224"/>
            </a:xfrm>
            <a:custGeom>
              <a:pathLst>
                <a:path extrusionOk="0" h="120000" w="120000">
                  <a:moveTo>
                    <a:pt x="6365" y="0"/>
                  </a:moveTo>
                  <a:lnTo>
                    <a:pt x="187" y="24142"/>
                  </a:lnTo>
                  <a:lnTo>
                    <a:pt x="187" y="71715"/>
                  </a:lnTo>
                  <a:lnTo>
                    <a:pt x="25273" y="95857"/>
                  </a:lnTo>
                  <a:lnTo>
                    <a:pt x="50546" y="120000"/>
                  </a:lnTo>
                  <a:lnTo>
                    <a:pt x="107269" y="120000"/>
                  </a:lnTo>
                  <a:lnTo>
                    <a:pt x="113634" y="95857"/>
                  </a:lnTo>
                  <a:lnTo>
                    <a:pt x="119812" y="71715"/>
                  </a:lnTo>
                  <a:lnTo>
                    <a:pt x="119812" y="47573"/>
                  </a:lnTo>
                  <a:lnTo>
                    <a:pt x="113634" y="24142"/>
                  </a:lnTo>
                  <a:lnTo>
                    <a:pt x="88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Shape 1705"/>
            <p:cNvSpPr/>
            <p:nvPr/>
          </p:nvSpPr>
          <p:spPr>
            <a:xfrm>
              <a:off x="2319325" y="2720300"/>
              <a:ext cx="69899" cy="66500"/>
            </a:xfrm>
            <a:custGeom>
              <a:pathLst>
                <a:path extrusionOk="0" h="120000" w="120000">
                  <a:moveTo>
                    <a:pt x="18841" y="0"/>
                  </a:moveTo>
                  <a:lnTo>
                    <a:pt x="8712" y="3022"/>
                  </a:lnTo>
                  <a:lnTo>
                    <a:pt x="4377" y="4556"/>
                  </a:lnTo>
                  <a:lnTo>
                    <a:pt x="1502" y="7578"/>
                  </a:lnTo>
                  <a:lnTo>
                    <a:pt x="42" y="10646"/>
                  </a:lnTo>
                  <a:lnTo>
                    <a:pt x="1502" y="12135"/>
                  </a:lnTo>
                  <a:lnTo>
                    <a:pt x="4377" y="12135"/>
                  </a:lnTo>
                  <a:lnTo>
                    <a:pt x="5836" y="10646"/>
                  </a:lnTo>
                  <a:lnTo>
                    <a:pt x="8712" y="9112"/>
                  </a:lnTo>
                  <a:lnTo>
                    <a:pt x="13047" y="7578"/>
                  </a:lnTo>
                  <a:lnTo>
                    <a:pt x="23175" y="6090"/>
                  </a:lnTo>
                  <a:lnTo>
                    <a:pt x="41931" y="7578"/>
                  </a:lnTo>
                  <a:lnTo>
                    <a:pt x="82403" y="9112"/>
                  </a:lnTo>
                  <a:lnTo>
                    <a:pt x="96866" y="10646"/>
                  </a:lnTo>
                  <a:lnTo>
                    <a:pt x="102618" y="12135"/>
                  </a:lnTo>
                  <a:lnTo>
                    <a:pt x="108412" y="15203"/>
                  </a:lnTo>
                  <a:lnTo>
                    <a:pt x="111287" y="16691"/>
                  </a:lnTo>
                  <a:lnTo>
                    <a:pt x="112746" y="19759"/>
                  </a:lnTo>
                  <a:lnTo>
                    <a:pt x="114206" y="27338"/>
                  </a:lnTo>
                  <a:lnTo>
                    <a:pt x="112746" y="41007"/>
                  </a:lnTo>
                  <a:lnTo>
                    <a:pt x="114206" y="69879"/>
                  </a:lnTo>
                  <a:lnTo>
                    <a:pt x="112746" y="98751"/>
                  </a:lnTo>
                  <a:lnTo>
                    <a:pt x="111287" y="109353"/>
                  </a:lnTo>
                  <a:lnTo>
                    <a:pt x="111287" y="110887"/>
                  </a:lnTo>
                  <a:lnTo>
                    <a:pt x="108412" y="110887"/>
                  </a:lnTo>
                  <a:lnTo>
                    <a:pt x="104077" y="112421"/>
                  </a:lnTo>
                  <a:lnTo>
                    <a:pt x="92532" y="112421"/>
                  </a:lnTo>
                  <a:lnTo>
                    <a:pt x="62188" y="110887"/>
                  </a:lnTo>
                  <a:lnTo>
                    <a:pt x="49184" y="112421"/>
                  </a:lnTo>
                  <a:lnTo>
                    <a:pt x="36180" y="113909"/>
                  </a:lnTo>
                  <a:lnTo>
                    <a:pt x="30386" y="113909"/>
                  </a:lnTo>
                  <a:lnTo>
                    <a:pt x="24592" y="110887"/>
                  </a:lnTo>
                  <a:lnTo>
                    <a:pt x="20257" y="107864"/>
                  </a:lnTo>
                  <a:lnTo>
                    <a:pt x="17381" y="101774"/>
                  </a:lnTo>
                  <a:lnTo>
                    <a:pt x="14506" y="91127"/>
                  </a:lnTo>
                  <a:lnTo>
                    <a:pt x="13047" y="80526"/>
                  </a:lnTo>
                  <a:lnTo>
                    <a:pt x="13047" y="56210"/>
                  </a:lnTo>
                  <a:lnTo>
                    <a:pt x="13047" y="34917"/>
                  </a:lnTo>
                  <a:lnTo>
                    <a:pt x="14506" y="13669"/>
                  </a:lnTo>
                  <a:lnTo>
                    <a:pt x="13047" y="12135"/>
                  </a:lnTo>
                  <a:lnTo>
                    <a:pt x="13047" y="10646"/>
                  </a:lnTo>
                  <a:lnTo>
                    <a:pt x="11587" y="10646"/>
                  </a:lnTo>
                  <a:lnTo>
                    <a:pt x="10171" y="12135"/>
                  </a:lnTo>
                  <a:lnTo>
                    <a:pt x="8712" y="22781"/>
                  </a:lnTo>
                  <a:lnTo>
                    <a:pt x="7253" y="34917"/>
                  </a:lnTo>
                  <a:lnTo>
                    <a:pt x="7253" y="56210"/>
                  </a:lnTo>
                  <a:lnTo>
                    <a:pt x="8712" y="83548"/>
                  </a:lnTo>
                  <a:lnTo>
                    <a:pt x="10171" y="95684"/>
                  </a:lnTo>
                  <a:lnTo>
                    <a:pt x="11587" y="103308"/>
                  </a:lnTo>
                  <a:lnTo>
                    <a:pt x="13047" y="107864"/>
                  </a:lnTo>
                  <a:lnTo>
                    <a:pt x="15922" y="112421"/>
                  </a:lnTo>
                  <a:lnTo>
                    <a:pt x="20257" y="115443"/>
                  </a:lnTo>
                  <a:lnTo>
                    <a:pt x="23175" y="116977"/>
                  </a:lnTo>
                  <a:lnTo>
                    <a:pt x="27510" y="118466"/>
                  </a:lnTo>
                  <a:lnTo>
                    <a:pt x="36180" y="120000"/>
                  </a:lnTo>
                  <a:lnTo>
                    <a:pt x="46266" y="118466"/>
                  </a:lnTo>
                  <a:lnTo>
                    <a:pt x="98283" y="118466"/>
                  </a:lnTo>
                  <a:lnTo>
                    <a:pt x="115622" y="116977"/>
                  </a:lnTo>
                  <a:lnTo>
                    <a:pt x="117081" y="115443"/>
                  </a:lnTo>
                  <a:lnTo>
                    <a:pt x="117081" y="113909"/>
                  </a:lnTo>
                  <a:lnTo>
                    <a:pt x="118540" y="92661"/>
                  </a:lnTo>
                  <a:lnTo>
                    <a:pt x="119957" y="72902"/>
                  </a:lnTo>
                  <a:lnTo>
                    <a:pt x="118540" y="31894"/>
                  </a:lnTo>
                  <a:lnTo>
                    <a:pt x="118540" y="19759"/>
                  </a:lnTo>
                  <a:lnTo>
                    <a:pt x="117081" y="16691"/>
                  </a:lnTo>
                  <a:lnTo>
                    <a:pt x="114206" y="12135"/>
                  </a:lnTo>
                  <a:lnTo>
                    <a:pt x="111287" y="10646"/>
                  </a:lnTo>
                  <a:lnTo>
                    <a:pt x="108412" y="7578"/>
                  </a:lnTo>
                  <a:lnTo>
                    <a:pt x="96866" y="4556"/>
                  </a:lnTo>
                  <a:lnTo>
                    <a:pt x="82403" y="3022"/>
                  </a:lnTo>
                  <a:lnTo>
                    <a:pt x="67939" y="3022"/>
                  </a:lnTo>
                  <a:lnTo>
                    <a:pt x="39055" y="1533"/>
                  </a:lnTo>
                  <a:lnTo>
                    <a:pt x="289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Shape 1706"/>
            <p:cNvSpPr/>
            <p:nvPr/>
          </p:nvSpPr>
          <p:spPr>
            <a:xfrm>
              <a:off x="2128275" y="2674000"/>
              <a:ext cx="67350" cy="42100"/>
            </a:xfrm>
            <a:custGeom>
              <a:pathLst>
                <a:path extrusionOk="0" h="120000" w="120000">
                  <a:moveTo>
                    <a:pt x="31492" y="9619"/>
                  </a:moveTo>
                  <a:lnTo>
                    <a:pt x="43518" y="14394"/>
                  </a:lnTo>
                  <a:lnTo>
                    <a:pt x="53986" y="14394"/>
                  </a:lnTo>
                  <a:lnTo>
                    <a:pt x="84008" y="16817"/>
                  </a:lnTo>
                  <a:lnTo>
                    <a:pt x="98975" y="16817"/>
                  </a:lnTo>
                  <a:lnTo>
                    <a:pt x="113986" y="14394"/>
                  </a:lnTo>
                  <a:lnTo>
                    <a:pt x="113986" y="14394"/>
                  </a:lnTo>
                  <a:lnTo>
                    <a:pt x="111002" y="50380"/>
                  </a:lnTo>
                  <a:lnTo>
                    <a:pt x="111002" y="84014"/>
                  </a:lnTo>
                  <a:lnTo>
                    <a:pt x="109487" y="93562"/>
                  </a:lnTo>
                  <a:lnTo>
                    <a:pt x="109487" y="100760"/>
                  </a:lnTo>
                  <a:lnTo>
                    <a:pt x="104988" y="105605"/>
                  </a:lnTo>
                  <a:lnTo>
                    <a:pt x="100489" y="105605"/>
                  </a:lnTo>
                  <a:lnTo>
                    <a:pt x="71982" y="107957"/>
                  </a:lnTo>
                  <a:lnTo>
                    <a:pt x="58485" y="107957"/>
                  </a:lnTo>
                  <a:lnTo>
                    <a:pt x="39020" y="110380"/>
                  </a:lnTo>
                  <a:lnTo>
                    <a:pt x="28507" y="107957"/>
                  </a:lnTo>
                  <a:lnTo>
                    <a:pt x="19510" y="107957"/>
                  </a:lnTo>
                  <a:lnTo>
                    <a:pt x="13496" y="103182"/>
                  </a:lnTo>
                  <a:lnTo>
                    <a:pt x="12026" y="100760"/>
                  </a:lnTo>
                  <a:lnTo>
                    <a:pt x="10512" y="98408"/>
                  </a:lnTo>
                  <a:lnTo>
                    <a:pt x="8997" y="43182"/>
                  </a:lnTo>
                  <a:lnTo>
                    <a:pt x="8997" y="21591"/>
                  </a:lnTo>
                  <a:lnTo>
                    <a:pt x="8997" y="16817"/>
                  </a:lnTo>
                  <a:lnTo>
                    <a:pt x="7527" y="19239"/>
                  </a:lnTo>
                  <a:lnTo>
                    <a:pt x="6013" y="16817"/>
                  </a:lnTo>
                  <a:lnTo>
                    <a:pt x="7527" y="16817"/>
                  </a:lnTo>
                  <a:lnTo>
                    <a:pt x="7527" y="14394"/>
                  </a:lnTo>
                  <a:lnTo>
                    <a:pt x="7527" y="12042"/>
                  </a:lnTo>
                  <a:lnTo>
                    <a:pt x="19510" y="9619"/>
                  </a:lnTo>
                  <a:close/>
                  <a:moveTo>
                    <a:pt x="12026" y="0"/>
                  </a:moveTo>
                  <a:lnTo>
                    <a:pt x="6013" y="2422"/>
                  </a:lnTo>
                  <a:lnTo>
                    <a:pt x="1514" y="4845"/>
                  </a:lnTo>
                  <a:lnTo>
                    <a:pt x="0" y="7197"/>
                  </a:lnTo>
                  <a:lnTo>
                    <a:pt x="0" y="12042"/>
                  </a:lnTo>
                  <a:lnTo>
                    <a:pt x="1514" y="14394"/>
                  </a:lnTo>
                  <a:lnTo>
                    <a:pt x="4498" y="14394"/>
                  </a:lnTo>
                  <a:lnTo>
                    <a:pt x="3028" y="24014"/>
                  </a:lnTo>
                  <a:lnTo>
                    <a:pt x="3028" y="33634"/>
                  </a:lnTo>
                  <a:lnTo>
                    <a:pt x="3028" y="71971"/>
                  </a:lnTo>
                  <a:lnTo>
                    <a:pt x="4498" y="107957"/>
                  </a:lnTo>
                  <a:lnTo>
                    <a:pt x="6013" y="110380"/>
                  </a:lnTo>
                  <a:lnTo>
                    <a:pt x="7527" y="112802"/>
                  </a:lnTo>
                  <a:lnTo>
                    <a:pt x="19510" y="117577"/>
                  </a:lnTo>
                  <a:lnTo>
                    <a:pt x="31492" y="120000"/>
                  </a:lnTo>
                  <a:lnTo>
                    <a:pt x="94476" y="120000"/>
                  </a:lnTo>
                  <a:lnTo>
                    <a:pt x="106503" y="117577"/>
                  </a:lnTo>
                  <a:lnTo>
                    <a:pt x="111002" y="115154"/>
                  </a:lnTo>
                  <a:lnTo>
                    <a:pt x="113986" y="110380"/>
                  </a:lnTo>
                  <a:lnTo>
                    <a:pt x="115501" y="105605"/>
                  </a:lnTo>
                  <a:lnTo>
                    <a:pt x="116971" y="98408"/>
                  </a:lnTo>
                  <a:lnTo>
                    <a:pt x="116971" y="55225"/>
                  </a:lnTo>
                  <a:lnTo>
                    <a:pt x="118485" y="33634"/>
                  </a:lnTo>
                  <a:lnTo>
                    <a:pt x="120000" y="12042"/>
                  </a:lnTo>
                  <a:lnTo>
                    <a:pt x="118485" y="7197"/>
                  </a:lnTo>
                  <a:lnTo>
                    <a:pt x="115501" y="4845"/>
                  </a:lnTo>
                  <a:lnTo>
                    <a:pt x="98975" y="7197"/>
                  </a:lnTo>
                  <a:lnTo>
                    <a:pt x="80979" y="7197"/>
                  </a:lnTo>
                  <a:lnTo>
                    <a:pt x="43518" y="2422"/>
                  </a:lnTo>
                  <a:lnTo>
                    <a:pt x="224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Shape 1707"/>
            <p:cNvSpPr/>
            <p:nvPr/>
          </p:nvSpPr>
          <p:spPr>
            <a:xfrm>
              <a:off x="2107225" y="2721125"/>
              <a:ext cx="60624" cy="64850"/>
            </a:xfrm>
            <a:custGeom>
              <a:pathLst>
                <a:path extrusionOk="0" h="120000" w="120000">
                  <a:moveTo>
                    <a:pt x="51661" y="46"/>
                  </a:moveTo>
                  <a:lnTo>
                    <a:pt x="31670" y="1572"/>
                  </a:lnTo>
                  <a:lnTo>
                    <a:pt x="18358" y="3145"/>
                  </a:lnTo>
                  <a:lnTo>
                    <a:pt x="13360" y="4718"/>
                  </a:lnTo>
                  <a:lnTo>
                    <a:pt x="6680" y="7818"/>
                  </a:lnTo>
                  <a:lnTo>
                    <a:pt x="5047" y="12490"/>
                  </a:lnTo>
                  <a:lnTo>
                    <a:pt x="3364" y="17162"/>
                  </a:lnTo>
                  <a:lnTo>
                    <a:pt x="3364" y="28080"/>
                  </a:lnTo>
                  <a:lnTo>
                    <a:pt x="1682" y="84148"/>
                  </a:lnTo>
                  <a:lnTo>
                    <a:pt x="49" y="98164"/>
                  </a:lnTo>
                  <a:lnTo>
                    <a:pt x="1682" y="105936"/>
                  </a:lnTo>
                  <a:lnTo>
                    <a:pt x="3364" y="109082"/>
                  </a:lnTo>
                  <a:lnTo>
                    <a:pt x="5047" y="110609"/>
                  </a:lnTo>
                  <a:lnTo>
                    <a:pt x="6680" y="110609"/>
                  </a:lnTo>
                  <a:lnTo>
                    <a:pt x="6680" y="109082"/>
                  </a:lnTo>
                  <a:lnTo>
                    <a:pt x="6680" y="104410"/>
                  </a:lnTo>
                  <a:lnTo>
                    <a:pt x="6680" y="96592"/>
                  </a:lnTo>
                  <a:lnTo>
                    <a:pt x="8362" y="84148"/>
                  </a:lnTo>
                  <a:lnTo>
                    <a:pt x="10045" y="38951"/>
                  </a:lnTo>
                  <a:lnTo>
                    <a:pt x="10045" y="24934"/>
                  </a:lnTo>
                  <a:lnTo>
                    <a:pt x="11678" y="17162"/>
                  </a:lnTo>
                  <a:lnTo>
                    <a:pt x="13360" y="14063"/>
                  </a:lnTo>
                  <a:lnTo>
                    <a:pt x="16676" y="10917"/>
                  </a:lnTo>
                  <a:lnTo>
                    <a:pt x="26672" y="7818"/>
                  </a:lnTo>
                  <a:lnTo>
                    <a:pt x="38350" y="6245"/>
                  </a:lnTo>
                  <a:lnTo>
                    <a:pt x="56659" y="6245"/>
                  </a:lnTo>
                  <a:lnTo>
                    <a:pt x="76651" y="7818"/>
                  </a:lnTo>
                  <a:lnTo>
                    <a:pt x="95010" y="9390"/>
                  </a:lnTo>
                  <a:lnTo>
                    <a:pt x="113319" y="14063"/>
                  </a:lnTo>
                  <a:lnTo>
                    <a:pt x="111637" y="31179"/>
                  </a:lnTo>
                  <a:lnTo>
                    <a:pt x="113319" y="48296"/>
                  </a:lnTo>
                  <a:lnTo>
                    <a:pt x="110004" y="76376"/>
                  </a:lnTo>
                  <a:lnTo>
                    <a:pt x="108321" y="105936"/>
                  </a:lnTo>
                  <a:lnTo>
                    <a:pt x="93327" y="109082"/>
                  </a:lnTo>
                  <a:lnTo>
                    <a:pt x="76651" y="109082"/>
                  </a:lnTo>
                  <a:lnTo>
                    <a:pt x="45030" y="105936"/>
                  </a:lnTo>
                  <a:lnTo>
                    <a:pt x="21674" y="105936"/>
                  </a:lnTo>
                  <a:lnTo>
                    <a:pt x="11678" y="109082"/>
                  </a:lnTo>
                  <a:lnTo>
                    <a:pt x="6680" y="110609"/>
                  </a:lnTo>
                  <a:lnTo>
                    <a:pt x="3364" y="115281"/>
                  </a:lnTo>
                  <a:lnTo>
                    <a:pt x="3364" y="116854"/>
                  </a:lnTo>
                  <a:lnTo>
                    <a:pt x="8362" y="116854"/>
                  </a:lnTo>
                  <a:lnTo>
                    <a:pt x="15043" y="115281"/>
                  </a:lnTo>
                  <a:lnTo>
                    <a:pt x="25039" y="113754"/>
                  </a:lnTo>
                  <a:lnTo>
                    <a:pt x="40032" y="113754"/>
                  </a:lnTo>
                  <a:lnTo>
                    <a:pt x="55026" y="115281"/>
                  </a:lnTo>
                  <a:lnTo>
                    <a:pt x="81649" y="116854"/>
                  </a:lnTo>
                  <a:lnTo>
                    <a:pt x="95010" y="116854"/>
                  </a:lnTo>
                  <a:lnTo>
                    <a:pt x="108321" y="113754"/>
                  </a:lnTo>
                  <a:lnTo>
                    <a:pt x="108321" y="116854"/>
                  </a:lnTo>
                  <a:lnTo>
                    <a:pt x="110004" y="118427"/>
                  </a:lnTo>
                  <a:lnTo>
                    <a:pt x="111637" y="119953"/>
                  </a:lnTo>
                  <a:lnTo>
                    <a:pt x="113319" y="119953"/>
                  </a:lnTo>
                  <a:lnTo>
                    <a:pt x="115002" y="118427"/>
                  </a:lnTo>
                  <a:lnTo>
                    <a:pt x="116635" y="109082"/>
                  </a:lnTo>
                  <a:lnTo>
                    <a:pt x="116635" y="99737"/>
                  </a:lnTo>
                  <a:lnTo>
                    <a:pt x="118317" y="81048"/>
                  </a:lnTo>
                  <a:lnTo>
                    <a:pt x="118317" y="63885"/>
                  </a:lnTo>
                  <a:lnTo>
                    <a:pt x="120000" y="45196"/>
                  </a:lnTo>
                  <a:lnTo>
                    <a:pt x="118317" y="20262"/>
                  </a:lnTo>
                  <a:lnTo>
                    <a:pt x="118317" y="14063"/>
                  </a:lnTo>
                  <a:lnTo>
                    <a:pt x="120000" y="14063"/>
                  </a:lnTo>
                  <a:lnTo>
                    <a:pt x="120000" y="10917"/>
                  </a:lnTo>
                  <a:lnTo>
                    <a:pt x="120000" y="9390"/>
                  </a:lnTo>
                  <a:lnTo>
                    <a:pt x="118317" y="7818"/>
                  </a:lnTo>
                  <a:lnTo>
                    <a:pt x="116635" y="7818"/>
                  </a:lnTo>
                  <a:lnTo>
                    <a:pt x="96643" y="3145"/>
                  </a:lnTo>
                  <a:lnTo>
                    <a:pt x="75018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Shape 1708"/>
            <p:cNvSpPr/>
            <p:nvPr/>
          </p:nvSpPr>
          <p:spPr>
            <a:xfrm>
              <a:off x="2435500" y="2794350"/>
              <a:ext cx="61450" cy="29499"/>
            </a:xfrm>
            <a:custGeom>
              <a:pathLst>
                <a:path extrusionOk="0" h="120000" w="120000">
                  <a:moveTo>
                    <a:pt x="78893" y="101"/>
                  </a:moveTo>
                  <a:lnTo>
                    <a:pt x="57510" y="6915"/>
                  </a:lnTo>
                  <a:lnTo>
                    <a:pt x="44377" y="10372"/>
                  </a:lnTo>
                  <a:lnTo>
                    <a:pt x="31244" y="6915"/>
                  </a:lnTo>
                  <a:lnTo>
                    <a:pt x="19723" y="6915"/>
                  </a:lnTo>
                  <a:lnTo>
                    <a:pt x="8201" y="13830"/>
                  </a:lnTo>
                  <a:lnTo>
                    <a:pt x="8201" y="10372"/>
                  </a:lnTo>
                  <a:lnTo>
                    <a:pt x="6590" y="6915"/>
                  </a:lnTo>
                  <a:lnTo>
                    <a:pt x="4930" y="6915"/>
                  </a:lnTo>
                  <a:lnTo>
                    <a:pt x="3270" y="10372"/>
                  </a:lnTo>
                  <a:lnTo>
                    <a:pt x="1659" y="37728"/>
                  </a:lnTo>
                  <a:lnTo>
                    <a:pt x="1659" y="65186"/>
                  </a:lnTo>
                  <a:lnTo>
                    <a:pt x="0" y="119898"/>
                  </a:lnTo>
                  <a:lnTo>
                    <a:pt x="6590" y="119898"/>
                  </a:lnTo>
                  <a:lnTo>
                    <a:pt x="8201" y="75457"/>
                  </a:lnTo>
                  <a:lnTo>
                    <a:pt x="6590" y="27457"/>
                  </a:lnTo>
                  <a:lnTo>
                    <a:pt x="19723" y="24101"/>
                  </a:lnTo>
                  <a:lnTo>
                    <a:pt x="32855" y="20644"/>
                  </a:lnTo>
                  <a:lnTo>
                    <a:pt x="69031" y="20644"/>
                  </a:lnTo>
                  <a:lnTo>
                    <a:pt x="78893" y="17186"/>
                  </a:lnTo>
                  <a:lnTo>
                    <a:pt x="90414" y="13830"/>
                  </a:lnTo>
                  <a:lnTo>
                    <a:pt x="100276" y="13830"/>
                  </a:lnTo>
                  <a:lnTo>
                    <a:pt x="106867" y="20644"/>
                  </a:lnTo>
                  <a:lnTo>
                    <a:pt x="110138" y="30915"/>
                  </a:lnTo>
                  <a:lnTo>
                    <a:pt x="113409" y="41186"/>
                  </a:lnTo>
                  <a:lnTo>
                    <a:pt x="115069" y="58271"/>
                  </a:lnTo>
                  <a:lnTo>
                    <a:pt x="115069" y="89084"/>
                  </a:lnTo>
                  <a:lnTo>
                    <a:pt x="115069" y="119898"/>
                  </a:lnTo>
                  <a:lnTo>
                    <a:pt x="120000" y="119898"/>
                  </a:lnTo>
                  <a:lnTo>
                    <a:pt x="120000" y="85728"/>
                  </a:lnTo>
                  <a:lnTo>
                    <a:pt x="118340" y="48000"/>
                  </a:lnTo>
                  <a:lnTo>
                    <a:pt x="116729" y="34372"/>
                  </a:lnTo>
                  <a:lnTo>
                    <a:pt x="111798" y="20644"/>
                  </a:lnTo>
                  <a:lnTo>
                    <a:pt x="106867" y="6915"/>
                  </a:lnTo>
                  <a:lnTo>
                    <a:pt x="98616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Shape 1709"/>
            <p:cNvSpPr/>
            <p:nvPr/>
          </p:nvSpPr>
          <p:spPr>
            <a:xfrm>
              <a:off x="2508725" y="2793525"/>
              <a:ext cx="64825" cy="30324"/>
            </a:xfrm>
            <a:custGeom>
              <a:pathLst>
                <a:path extrusionOk="0" h="120000" w="120000">
                  <a:moveTo>
                    <a:pt x="21843" y="0"/>
                  </a:moveTo>
                  <a:lnTo>
                    <a:pt x="4674" y="9991"/>
                  </a:lnTo>
                  <a:lnTo>
                    <a:pt x="3146" y="13355"/>
                  </a:lnTo>
                  <a:lnTo>
                    <a:pt x="3146" y="16718"/>
                  </a:lnTo>
                  <a:lnTo>
                    <a:pt x="0" y="66677"/>
                  </a:lnTo>
                  <a:lnTo>
                    <a:pt x="0" y="119901"/>
                  </a:lnTo>
                  <a:lnTo>
                    <a:pt x="6247" y="119901"/>
                  </a:lnTo>
                  <a:lnTo>
                    <a:pt x="6247" y="73305"/>
                  </a:lnTo>
                  <a:lnTo>
                    <a:pt x="7821" y="46694"/>
                  </a:lnTo>
                  <a:lnTo>
                    <a:pt x="7821" y="33338"/>
                  </a:lnTo>
                  <a:lnTo>
                    <a:pt x="6247" y="19983"/>
                  </a:lnTo>
                  <a:lnTo>
                    <a:pt x="20269" y="16718"/>
                  </a:lnTo>
                  <a:lnTo>
                    <a:pt x="34292" y="13355"/>
                  </a:lnTo>
                  <a:lnTo>
                    <a:pt x="96629" y="13355"/>
                  </a:lnTo>
                  <a:lnTo>
                    <a:pt x="102830" y="16718"/>
                  </a:lnTo>
                  <a:lnTo>
                    <a:pt x="107504" y="23347"/>
                  </a:lnTo>
                  <a:lnTo>
                    <a:pt x="110651" y="33338"/>
                  </a:lnTo>
                  <a:lnTo>
                    <a:pt x="113752" y="53322"/>
                  </a:lnTo>
                  <a:lnTo>
                    <a:pt x="113752" y="73305"/>
                  </a:lnTo>
                  <a:lnTo>
                    <a:pt x="113752" y="116636"/>
                  </a:lnTo>
                  <a:lnTo>
                    <a:pt x="113752" y="119901"/>
                  </a:lnTo>
                  <a:lnTo>
                    <a:pt x="120000" y="119901"/>
                  </a:lnTo>
                  <a:lnTo>
                    <a:pt x="120000" y="69942"/>
                  </a:lnTo>
                  <a:lnTo>
                    <a:pt x="120000" y="43330"/>
                  </a:lnTo>
                  <a:lnTo>
                    <a:pt x="118426" y="33338"/>
                  </a:lnTo>
                  <a:lnTo>
                    <a:pt x="115325" y="23347"/>
                  </a:lnTo>
                  <a:lnTo>
                    <a:pt x="112178" y="13355"/>
                  </a:lnTo>
                  <a:lnTo>
                    <a:pt x="107504" y="6727"/>
                  </a:lnTo>
                  <a:lnTo>
                    <a:pt x="102830" y="3363"/>
                  </a:lnTo>
                  <a:lnTo>
                    <a:pt x="98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Shape 1710"/>
            <p:cNvSpPr/>
            <p:nvPr/>
          </p:nvSpPr>
          <p:spPr>
            <a:xfrm>
              <a:off x="1546650" y="2770800"/>
              <a:ext cx="13499" cy="3374"/>
            </a:xfrm>
            <a:custGeom>
              <a:pathLst>
                <a:path extrusionOk="0" h="120000" w="120000">
                  <a:moveTo>
                    <a:pt x="60000" y="0"/>
                  </a:moveTo>
                  <a:lnTo>
                    <a:pt x="30000" y="30222"/>
                  </a:lnTo>
                  <a:lnTo>
                    <a:pt x="15111" y="60444"/>
                  </a:lnTo>
                  <a:lnTo>
                    <a:pt x="222" y="60444"/>
                  </a:lnTo>
                  <a:lnTo>
                    <a:pt x="222" y="89777"/>
                  </a:lnTo>
                  <a:lnTo>
                    <a:pt x="7555" y="120000"/>
                  </a:lnTo>
                  <a:lnTo>
                    <a:pt x="52444" y="120000"/>
                  </a:lnTo>
                  <a:lnTo>
                    <a:pt x="104888" y="89777"/>
                  </a:lnTo>
                  <a:lnTo>
                    <a:pt x="112444" y="60444"/>
                  </a:lnTo>
                  <a:lnTo>
                    <a:pt x="119777" y="60444"/>
                  </a:lnTo>
                  <a:lnTo>
                    <a:pt x="1124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Shape 1711"/>
            <p:cNvSpPr/>
            <p:nvPr/>
          </p:nvSpPr>
          <p:spPr>
            <a:xfrm>
              <a:off x="2251150" y="2724500"/>
              <a:ext cx="64850" cy="63999"/>
            </a:xfrm>
            <a:custGeom>
              <a:pathLst>
                <a:path extrusionOk="0" h="120000" w="120000">
                  <a:moveTo>
                    <a:pt x="105936" y="4734"/>
                  </a:moveTo>
                  <a:lnTo>
                    <a:pt x="112181" y="6328"/>
                  </a:lnTo>
                  <a:lnTo>
                    <a:pt x="113754" y="7921"/>
                  </a:lnTo>
                  <a:lnTo>
                    <a:pt x="115281" y="37875"/>
                  </a:lnTo>
                  <a:lnTo>
                    <a:pt x="115281" y="67875"/>
                  </a:lnTo>
                  <a:lnTo>
                    <a:pt x="113754" y="82078"/>
                  </a:lnTo>
                  <a:lnTo>
                    <a:pt x="112181" y="96281"/>
                  </a:lnTo>
                  <a:lnTo>
                    <a:pt x="109082" y="102609"/>
                  </a:lnTo>
                  <a:lnTo>
                    <a:pt x="105936" y="107343"/>
                  </a:lnTo>
                  <a:lnTo>
                    <a:pt x="101264" y="112078"/>
                  </a:lnTo>
                  <a:lnTo>
                    <a:pt x="95065" y="113671"/>
                  </a:lnTo>
                  <a:lnTo>
                    <a:pt x="71703" y="113671"/>
                  </a:lnTo>
                  <a:lnTo>
                    <a:pt x="48342" y="112078"/>
                  </a:lnTo>
                  <a:lnTo>
                    <a:pt x="34279" y="112078"/>
                  </a:lnTo>
                  <a:lnTo>
                    <a:pt x="26507" y="110484"/>
                  </a:lnTo>
                  <a:lnTo>
                    <a:pt x="20262" y="108937"/>
                  </a:lnTo>
                  <a:lnTo>
                    <a:pt x="15589" y="105750"/>
                  </a:lnTo>
                  <a:lnTo>
                    <a:pt x="10917" y="102609"/>
                  </a:lnTo>
                  <a:lnTo>
                    <a:pt x="7818" y="96281"/>
                  </a:lnTo>
                  <a:lnTo>
                    <a:pt x="6245" y="88406"/>
                  </a:lnTo>
                  <a:lnTo>
                    <a:pt x="6245" y="78937"/>
                  </a:lnTo>
                  <a:lnTo>
                    <a:pt x="7818" y="69468"/>
                  </a:lnTo>
                  <a:lnTo>
                    <a:pt x="9390" y="52078"/>
                  </a:lnTo>
                  <a:lnTo>
                    <a:pt x="9390" y="41062"/>
                  </a:lnTo>
                  <a:lnTo>
                    <a:pt x="7818" y="30000"/>
                  </a:lnTo>
                  <a:lnTo>
                    <a:pt x="7818" y="18937"/>
                  </a:lnTo>
                  <a:lnTo>
                    <a:pt x="7818" y="7921"/>
                  </a:lnTo>
                  <a:lnTo>
                    <a:pt x="60786" y="6328"/>
                  </a:lnTo>
                  <a:lnTo>
                    <a:pt x="90393" y="4734"/>
                  </a:lnTo>
                  <a:close/>
                  <a:moveTo>
                    <a:pt x="62359" y="0"/>
                  </a:moveTo>
                  <a:lnTo>
                    <a:pt x="7818" y="1593"/>
                  </a:lnTo>
                  <a:lnTo>
                    <a:pt x="6245" y="3187"/>
                  </a:lnTo>
                  <a:lnTo>
                    <a:pt x="4718" y="3187"/>
                  </a:lnTo>
                  <a:lnTo>
                    <a:pt x="1572" y="12656"/>
                  </a:lnTo>
                  <a:lnTo>
                    <a:pt x="1572" y="22125"/>
                  </a:lnTo>
                  <a:lnTo>
                    <a:pt x="3145" y="42609"/>
                  </a:lnTo>
                  <a:lnTo>
                    <a:pt x="3145" y="53671"/>
                  </a:lnTo>
                  <a:lnTo>
                    <a:pt x="3145" y="63140"/>
                  </a:lnTo>
                  <a:lnTo>
                    <a:pt x="46" y="85265"/>
                  </a:lnTo>
                  <a:lnTo>
                    <a:pt x="1572" y="94734"/>
                  </a:lnTo>
                  <a:lnTo>
                    <a:pt x="3145" y="102609"/>
                  </a:lnTo>
                  <a:lnTo>
                    <a:pt x="7818" y="107343"/>
                  </a:lnTo>
                  <a:lnTo>
                    <a:pt x="12490" y="112078"/>
                  </a:lnTo>
                  <a:lnTo>
                    <a:pt x="18735" y="115218"/>
                  </a:lnTo>
                  <a:lnTo>
                    <a:pt x="26507" y="116812"/>
                  </a:lnTo>
                  <a:lnTo>
                    <a:pt x="43670" y="118406"/>
                  </a:lnTo>
                  <a:lnTo>
                    <a:pt x="68558" y="119953"/>
                  </a:lnTo>
                  <a:lnTo>
                    <a:pt x="95065" y="119953"/>
                  </a:lnTo>
                  <a:lnTo>
                    <a:pt x="101264" y="118406"/>
                  </a:lnTo>
                  <a:lnTo>
                    <a:pt x="107509" y="116812"/>
                  </a:lnTo>
                  <a:lnTo>
                    <a:pt x="113754" y="113671"/>
                  </a:lnTo>
                  <a:lnTo>
                    <a:pt x="115281" y="110484"/>
                  </a:lnTo>
                  <a:lnTo>
                    <a:pt x="116854" y="108937"/>
                  </a:lnTo>
                  <a:lnTo>
                    <a:pt x="118427" y="94734"/>
                  </a:lnTo>
                  <a:lnTo>
                    <a:pt x="119953" y="82078"/>
                  </a:lnTo>
                  <a:lnTo>
                    <a:pt x="119953" y="55265"/>
                  </a:lnTo>
                  <a:lnTo>
                    <a:pt x="118427" y="28406"/>
                  </a:lnTo>
                  <a:lnTo>
                    <a:pt x="118427" y="1593"/>
                  </a:lnTo>
                  <a:lnTo>
                    <a:pt x="1184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Shape 1712"/>
            <p:cNvSpPr/>
            <p:nvPr/>
          </p:nvSpPr>
          <p:spPr>
            <a:xfrm>
              <a:off x="1522250" y="2724500"/>
              <a:ext cx="63150" cy="63150"/>
            </a:xfrm>
            <a:custGeom>
              <a:pathLst>
                <a:path extrusionOk="0" h="120000" w="120000">
                  <a:moveTo>
                    <a:pt x="110356" y="6413"/>
                  </a:moveTo>
                  <a:lnTo>
                    <a:pt x="110356" y="28788"/>
                  </a:lnTo>
                  <a:lnTo>
                    <a:pt x="108788" y="51211"/>
                  </a:lnTo>
                  <a:lnTo>
                    <a:pt x="110356" y="65605"/>
                  </a:lnTo>
                  <a:lnTo>
                    <a:pt x="111971" y="80000"/>
                  </a:lnTo>
                  <a:lnTo>
                    <a:pt x="113586" y="87980"/>
                  </a:lnTo>
                  <a:lnTo>
                    <a:pt x="113586" y="97577"/>
                  </a:lnTo>
                  <a:lnTo>
                    <a:pt x="111971" y="105605"/>
                  </a:lnTo>
                  <a:lnTo>
                    <a:pt x="108788" y="108788"/>
                  </a:lnTo>
                  <a:lnTo>
                    <a:pt x="105558" y="110403"/>
                  </a:lnTo>
                  <a:lnTo>
                    <a:pt x="97577" y="111971"/>
                  </a:lnTo>
                  <a:lnTo>
                    <a:pt x="89596" y="113586"/>
                  </a:lnTo>
                  <a:lnTo>
                    <a:pt x="47980" y="113586"/>
                  </a:lnTo>
                  <a:lnTo>
                    <a:pt x="36817" y="111971"/>
                  </a:lnTo>
                  <a:lnTo>
                    <a:pt x="25605" y="110403"/>
                  </a:lnTo>
                  <a:lnTo>
                    <a:pt x="11211" y="110403"/>
                  </a:lnTo>
                  <a:lnTo>
                    <a:pt x="9596" y="108788"/>
                  </a:lnTo>
                  <a:lnTo>
                    <a:pt x="8028" y="107173"/>
                  </a:lnTo>
                  <a:lnTo>
                    <a:pt x="6413" y="99192"/>
                  </a:lnTo>
                  <a:lnTo>
                    <a:pt x="6413" y="76817"/>
                  </a:lnTo>
                  <a:lnTo>
                    <a:pt x="9596" y="54394"/>
                  </a:lnTo>
                  <a:lnTo>
                    <a:pt x="9596" y="30403"/>
                  </a:lnTo>
                  <a:lnTo>
                    <a:pt x="8028" y="20807"/>
                  </a:lnTo>
                  <a:lnTo>
                    <a:pt x="6413" y="9596"/>
                  </a:lnTo>
                  <a:lnTo>
                    <a:pt x="32019" y="8028"/>
                  </a:lnTo>
                  <a:lnTo>
                    <a:pt x="57577" y="9596"/>
                  </a:lnTo>
                  <a:lnTo>
                    <a:pt x="84798" y="8028"/>
                  </a:lnTo>
                  <a:lnTo>
                    <a:pt x="110356" y="6413"/>
                  </a:lnTo>
                  <a:close/>
                  <a:moveTo>
                    <a:pt x="111971" y="0"/>
                  </a:moveTo>
                  <a:lnTo>
                    <a:pt x="99192" y="1615"/>
                  </a:lnTo>
                  <a:lnTo>
                    <a:pt x="84798" y="3230"/>
                  </a:lnTo>
                  <a:lnTo>
                    <a:pt x="57577" y="3230"/>
                  </a:lnTo>
                  <a:lnTo>
                    <a:pt x="30403" y="1615"/>
                  </a:lnTo>
                  <a:lnTo>
                    <a:pt x="3230" y="3230"/>
                  </a:lnTo>
                  <a:lnTo>
                    <a:pt x="0" y="4798"/>
                  </a:lnTo>
                  <a:lnTo>
                    <a:pt x="0" y="6413"/>
                  </a:lnTo>
                  <a:lnTo>
                    <a:pt x="0" y="9596"/>
                  </a:lnTo>
                  <a:lnTo>
                    <a:pt x="3230" y="9596"/>
                  </a:lnTo>
                  <a:lnTo>
                    <a:pt x="1615" y="35201"/>
                  </a:lnTo>
                  <a:lnTo>
                    <a:pt x="1615" y="60807"/>
                  </a:lnTo>
                  <a:lnTo>
                    <a:pt x="0" y="87980"/>
                  </a:lnTo>
                  <a:lnTo>
                    <a:pt x="0" y="100807"/>
                  </a:lnTo>
                  <a:lnTo>
                    <a:pt x="1615" y="113586"/>
                  </a:lnTo>
                  <a:lnTo>
                    <a:pt x="1615" y="116769"/>
                  </a:lnTo>
                  <a:lnTo>
                    <a:pt x="20807" y="116769"/>
                  </a:lnTo>
                  <a:lnTo>
                    <a:pt x="36817" y="118384"/>
                  </a:lnTo>
                  <a:lnTo>
                    <a:pt x="68788" y="120000"/>
                  </a:lnTo>
                  <a:lnTo>
                    <a:pt x="92779" y="120000"/>
                  </a:lnTo>
                  <a:lnTo>
                    <a:pt x="103990" y="118384"/>
                  </a:lnTo>
                  <a:lnTo>
                    <a:pt x="108788" y="116769"/>
                  </a:lnTo>
                  <a:lnTo>
                    <a:pt x="113586" y="113586"/>
                  </a:lnTo>
                  <a:lnTo>
                    <a:pt x="116769" y="110403"/>
                  </a:lnTo>
                  <a:lnTo>
                    <a:pt x="118384" y="105605"/>
                  </a:lnTo>
                  <a:lnTo>
                    <a:pt x="119952" y="96009"/>
                  </a:lnTo>
                  <a:lnTo>
                    <a:pt x="119952" y="86413"/>
                  </a:lnTo>
                  <a:lnTo>
                    <a:pt x="118384" y="76817"/>
                  </a:lnTo>
                  <a:lnTo>
                    <a:pt x="116769" y="63990"/>
                  </a:lnTo>
                  <a:lnTo>
                    <a:pt x="115154" y="51211"/>
                  </a:lnTo>
                  <a:lnTo>
                    <a:pt x="116769" y="27220"/>
                  </a:lnTo>
                  <a:lnTo>
                    <a:pt x="116769" y="16009"/>
                  </a:lnTo>
                  <a:lnTo>
                    <a:pt x="116769" y="3230"/>
                  </a:lnTo>
                  <a:lnTo>
                    <a:pt x="115154" y="1615"/>
                  </a:lnTo>
                  <a:lnTo>
                    <a:pt x="1119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Shape 1713"/>
            <p:cNvSpPr/>
            <p:nvPr/>
          </p:nvSpPr>
          <p:spPr>
            <a:xfrm>
              <a:off x="2179625" y="2722825"/>
              <a:ext cx="64825" cy="64825"/>
            </a:xfrm>
            <a:custGeom>
              <a:pathLst>
                <a:path extrusionOk="0" h="120000" w="120000">
                  <a:moveTo>
                    <a:pt x="28044" y="4674"/>
                  </a:moveTo>
                  <a:lnTo>
                    <a:pt x="51415" y="6247"/>
                  </a:lnTo>
                  <a:lnTo>
                    <a:pt x="74785" y="7774"/>
                  </a:lnTo>
                  <a:lnTo>
                    <a:pt x="98156" y="9348"/>
                  </a:lnTo>
                  <a:lnTo>
                    <a:pt x="104404" y="10921"/>
                  </a:lnTo>
                  <a:lnTo>
                    <a:pt x="109078" y="12448"/>
                  </a:lnTo>
                  <a:lnTo>
                    <a:pt x="110605" y="17123"/>
                  </a:lnTo>
                  <a:lnTo>
                    <a:pt x="112178" y="21797"/>
                  </a:lnTo>
                  <a:lnTo>
                    <a:pt x="113752" y="32718"/>
                  </a:lnTo>
                  <a:lnTo>
                    <a:pt x="113752" y="43640"/>
                  </a:lnTo>
                  <a:lnTo>
                    <a:pt x="112178" y="68584"/>
                  </a:lnTo>
                  <a:lnTo>
                    <a:pt x="110605" y="93482"/>
                  </a:lnTo>
                  <a:lnTo>
                    <a:pt x="109078" y="101303"/>
                  </a:lnTo>
                  <a:lnTo>
                    <a:pt x="105931" y="105977"/>
                  </a:lnTo>
                  <a:lnTo>
                    <a:pt x="101257" y="110651"/>
                  </a:lnTo>
                  <a:lnTo>
                    <a:pt x="96583" y="112178"/>
                  </a:lnTo>
                  <a:lnTo>
                    <a:pt x="90381" y="113752"/>
                  </a:lnTo>
                  <a:lnTo>
                    <a:pt x="84134" y="113752"/>
                  </a:lnTo>
                  <a:lnTo>
                    <a:pt x="71685" y="112178"/>
                  </a:lnTo>
                  <a:lnTo>
                    <a:pt x="43640" y="110651"/>
                  </a:lnTo>
                  <a:lnTo>
                    <a:pt x="24944" y="109078"/>
                  </a:lnTo>
                  <a:lnTo>
                    <a:pt x="15595" y="107504"/>
                  </a:lnTo>
                  <a:lnTo>
                    <a:pt x="10921" y="104404"/>
                  </a:lnTo>
                  <a:lnTo>
                    <a:pt x="9348" y="101303"/>
                  </a:lnTo>
                  <a:lnTo>
                    <a:pt x="6247" y="90381"/>
                  </a:lnTo>
                  <a:lnTo>
                    <a:pt x="4674" y="79460"/>
                  </a:lnTo>
                  <a:lnTo>
                    <a:pt x="4674" y="56089"/>
                  </a:lnTo>
                  <a:lnTo>
                    <a:pt x="6247" y="32718"/>
                  </a:lnTo>
                  <a:lnTo>
                    <a:pt x="6247" y="9348"/>
                  </a:lnTo>
                  <a:lnTo>
                    <a:pt x="17123" y="6247"/>
                  </a:lnTo>
                  <a:lnTo>
                    <a:pt x="28044" y="4674"/>
                  </a:lnTo>
                  <a:close/>
                  <a:moveTo>
                    <a:pt x="20269" y="0"/>
                  </a:moveTo>
                  <a:lnTo>
                    <a:pt x="3100" y="3100"/>
                  </a:lnTo>
                  <a:lnTo>
                    <a:pt x="1573" y="4674"/>
                  </a:lnTo>
                  <a:lnTo>
                    <a:pt x="1573" y="6247"/>
                  </a:lnTo>
                  <a:lnTo>
                    <a:pt x="1573" y="7774"/>
                  </a:lnTo>
                  <a:lnTo>
                    <a:pt x="0" y="38966"/>
                  </a:lnTo>
                  <a:lnTo>
                    <a:pt x="0" y="70111"/>
                  </a:lnTo>
                  <a:lnTo>
                    <a:pt x="0" y="79460"/>
                  </a:lnTo>
                  <a:lnTo>
                    <a:pt x="0" y="91955"/>
                  </a:lnTo>
                  <a:lnTo>
                    <a:pt x="1573" y="98156"/>
                  </a:lnTo>
                  <a:lnTo>
                    <a:pt x="3100" y="104404"/>
                  </a:lnTo>
                  <a:lnTo>
                    <a:pt x="6247" y="109078"/>
                  </a:lnTo>
                  <a:lnTo>
                    <a:pt x="10921" y="112178"/>
                  </a:lnTo>
                  <a:lnTo>
                    <a:pt x="15595" y="113752"/>
                  </a:lnTo>
                  <a:lnTo>
                    <a:pt x="20269" y="115325"/>
                  </a:lnTo>
                  <a:lnTo>
                    <a:pt x="31145" y="115325"/>
                  </a:lnTo>
                  <a:lnTo>
                    <a:pt x="54516" y="118426"/>
                  </a:lnTo>
                  <a:lnTo>
                    <a:pt x="76359" y="118426"/>
                  </a:lnTo>
                  <a:lnTo>
                    <a:pt x="87234" y="120000"/>
                  </a:lnTo>
                  <a:lnTo>
                    <a:pt x="98156" y="118426"/>
                  </a:lnTo>
                  <a:lnTo>
                    <a:pt x="102830" y="116853"/>
                  </a:lnTo>
                  <a:lnTo>
                    <a:pt x="107504" y="115325"/>
                  </a:lnTo>
                  <a:lnTo>
                    <a:pt x="110605" y="110651"/>
                  </a:lnTo>
                  <a:lnTo>
                    <a:pt x="113752" y="105977"/>
                  </a:lnTo>
                  <a:lnTo>
                    <a:pt x="116853" y="91955"/>
                  </a:lnTo>
                  <a:lnTo>
                    <a:pt x="118426" y="77932"/>
                  </a:lnTo>
                  <a:lnTo>
                    <a:pt x="118426" y="48314"/>
                  </a:lnTo>
                  <a:lnTo>
                    <a:pt x="119953" y="26471"/>
                  </a:lnTo>
                  <a:lnTo>
                    <a:pt x="118426" y="17123"/>
                  </a:lnTo>
                  <a:lnTo>
                    <a:pt x="116853" y="10921"/>
                  </a:lnTo>
                  <a:lnTo>
                    <a:pt x="113752" y="7774"/>
                  </a:lnTo>
                  <a:lnTo>
                    <a:pt x="109078" y="4674"/>
                  </a:lnTo>
                  <a:lnTo>
                    <a:pt x="104404" y="3100"/>
                  </a:lnTo>
                  <a:lnTo>
                    <a:pt x="91908" y="1573"/>
                  </a:lnTo>
                  <a:lnTo>
                    <a:pt x="68538" y="1573"/>
                  </a:lnTo>
                  <a:lnTo>
                    <a:pt x="358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Shape 1714"/>
            <p:cNvSpPr/>
            <p:nvPr/>
          </p:nvSpPr>
          <p:spPr>
            <a:xfrm>
              <a:off x="2205700" y="2761525"/>
              <a:ext cx="12650" cy="16025"/>
            </a:xfrm>
            <a:custGeom>
              <a:pathLst>
                <a:path extrusionOk="0" h="120000" w="120000">
                  <a:moveTo>
                    <a:pt x="64031" y="25460"/>
                  </a:moveTo>
                  <a:lnTo>
                    <a:pt x="87984" y="31638"/>
                  </a:lnTo>
                  <a:lnTo>
                    <a:pt x="72094" y="44368"/>
                  </a:lnTo>
                  <a:lnTo>
                    <a:pt x="64031" y="50546"/>
                  </a:lnTo>
                  <a:lnTo>
                    <a:pt x="40079" y="50546"/>
                  </a:lnTo>
                  <a:lnTo>
                    <a:pt x="32015" y="38003"/>
                  </a:lnTo>
                  <a:lnTo>
                    <a:pt x="32015" y="25460"/>
                  </a:lnTo>
                  <a:close/>
                  <a:moveTo>
                    <a:pt x="48142" y="187"/>
                  </a:moveTo>
                  <a:lnTo>
                    <a:pt x="32015" y="6552"/>
                  </a:lnTo>
                  <a:lnTo>
                    <a:pt x="16126" y="12730"/>
                  </a:lnTo>
                  <a:lnTo>
                    <a:pt x="8063" y="19095"/>
                  </a:lnTo>
                  <a:lnTo>
                    <a:pt x="237" y="31638"/>
                  </a:lnTo>
                  <a:lnTo>
                    <a:pt x="237" y="44368"/>
                  </a:lnTo>
                  <a:lnTo>
                    <a:pt x="16126" y="63276"/>
                  </a:lnTo>
                  <a:lnTo>
                    <a:pt x="48142" y="75819"/>
                  </a:lnTo>
                  <a:lnTo>
                    <a:pt x="72094" y="75819"/>
                  </a:lnTo>
                  <a:lnTo>
                    <a:pt x="64031" y="82184"/>
                  </a:lnTo>
                  <a:lnTo>
                    <a:pt x="55968" y="94726"/>
                  </a:lnTo>
                  <a:lnTo>
                    <a:pt x="48142" y="88361"/>
                  </a:lnTo>
                  <a:lnTo>
                    <a:pt x="32015" y="88361"/>
                  </a:lnTo>
                  <a:lnTo>
                    <a:pt x="32015" y="107269"/>
                  </a:lnTo>
                  <a:lnTo>
                    <a:pt x="40079" y="120000"/>
                  </a:lnTo>
                  <a:lnTo>
                    <a:pt x="55968" y="120000"/>
                  </a:lnTo>
                  <a:lnTo>
                    <a:pt x="72094" y="113634"/>
                  </a:lnTo>
                  <a:lnTo>
                    <a:pt x="87984" y="101092"/>
                  </a:lnTo>
                  <a:lnTo>
                    <a:pt x="103873" y="82184"/>
                  </a:lnTo>
                  <a:lnTo>
                    <a:pt x="111936" y="56911"/>
                  </a:lnTo>
                  <a:lnTo>
                    <a:pt x="120000" y="38003"/>
                  </a:lnTo>
                  <a:lnTo>
                    <a:pt x="111936" y="31638"/>
                  </a:lnTo>
                  <a:lnTo>
                    <a:pt x="96047" y="25460"/>
                  </a:lnTo>
                  <a:lnTo>
                    <a:pt x="87984" y="12730"/>
                  </a:lnTo>
                  <a:lnTo>
                    <a:pt x="72094" y="6552"/>
                  </a:lnTo>
                  <a:lnTo>
                    <a:pt x="48142" y="1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Shape 1715"/>
            <p:cNvSpPr/>
            <p:nvPr/>
          </p:nvSpPr>
          <p:spPr>
            <a:xfrm>
              <a:off x="1545800" y="2757325"/>
              <a:ext cx="12650" cy="10125"/>
            </a:xfrm>
            <a:custGeom>
              <a:pathLst>
                <a:path extrusionOk="0" h="120000" w="120000">
                  <a:moveTo>
                    <a:pt x="48142" y="30222"/>
                  </a:moveTo>
                  <a:lnTo>
                    <a:pt x="48142" y="40000"/>
                  </a:lnTo>
                  <a:lnTo>
                    <a:pt x="56205" y="50074"/>
                  </a:lnTo>
                  <a:lnTo>
                    <a:pt x="80158" y="40000"/>
                  </a:lnTo>
                  <a:lnTo>
                    <a:pt x="48142" y="80000"/>
                  </a:lnTo>
                  <a:lnTo>
                    <a:pt x="32252" y="90074"/>
                  </a:lnTo>
                  <a:lnTo>
                    <a:pt x="24189" y="90074"/>
                  </a:lnTo>
                  <a:lnTo>
                    <a:pt x="32252" y="60148"/>
                  </a:lnTo>
                  <a:lnTo>
                    <a:pt x="40079" y="40000"/>
                  </a:lnTo>
                  <a:lnTo>
                    <a:pt x="48142" y="30222"/>
                  </a:lnTo>
                  <a:close/>
                  <a:moveTo>
                    <a:pt x="40079" y="296"/>
                  </a:moveTo>
                  <a:lnTo>
                    <a:pt x="24189" y="20148"/>
                  </a:lnTo>
                  <a:lnTo>
                    <a:pt x="8300" y="30222"/>
                  </a:lnTo>
                  <a:lnTo>
                    <a:pt x="237" y="80000"/>
                  </a:lnTo>
                  <a:lnTo>
                    <a:pt x="237" y="109925"/>
                  </a:lnTo>
                  <a:lnTo>
                    <a:pt x="16126" y="120000"/>
                  </a:lnTo>
                  <a:lnTo>
                    <a:pt x="56205" y="120000"/>
                  </a:lnTo>
                  <a:lnTo>
                    <a:pt x="87984" y="90074"/>
                  </a:lnTo>
                  <a:lnTo>
                    <a:pt x="104110" y="69925"/>
                  </a:lnTo>
                  <a:lnTo>
                    <a:pt x="120000" y="50074"/>
                  </a:lnTo>
                  <a:lnTo>
                    <a:pt x="120000" y="30222"/>
                  </a:lnTo>
                  <a:lnTo>
                    <a:pt x="111936" y="10074"/>
                  </a:lnTo>
                  <a:lnTo>
                    <a:pt x="104110" y="10074"/>
                  </a:lnTo>
                  <a:lnTo>
                    <a:pt x="87984" y="2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Shape 1716"/>
            <p:cNvSpPr/>
            <p:nvPr/>
          </p:nvSpPr>
          <p:spPr>
            <a:xfrm>
              <a:off x="2287350" y="2795200"/>
              <a:ext cx="67350" cy="28649"/>
            </a:xfrm>
            <a:custGeom>
              <a:pathLst>
                <a:path extrusionOk="0" h="120000" w="120000">
                  <a:moveTo>
                    <a:pt x="68997" y="104"/>
                  </a:moveTo>
                  <a:lnTo>
                    <a:pt x="49532" y="3560"/>
                  </a:lnTo>
                  <a:lnTo>
                    <a:pt x="15011" y="3560"/>
                  </a:lnTo>
                  <a:lnTo>
                    <a:pt x="4543" y="7120"/>
                  </a:lnTo>
                  <a:lnTo>
                    <a:pt x="1514" y="10680"/>
                  </a:lnTo>
                  <a:lnTo>
                    <a:pt x="1514" y="17696"/>
                  </a:lnTo>
                  <a:lnTo>
                    <a:pt x="44" y="31832"/>
                  </a:lnTo>
                  <a:lnTo>
                    <a:pt x="44" y="45863"/>
                  </a:lnTo>
                  <a:lnTo>
                    <a:pt x="44" y="77591"/>
                  </a:lnTo>
                  <a:lnTo>
                    <a:pt x="44" y="119895"/>
                  </a:lnTo>
                  <a:lnTo>
                    <a:pt x="6013" y="119895"/>
                  </a:lnTo>
                  <a:lnTo>
                    <a:pt x="6013" y="77591"/>
                  </a:lnTo>
                  <a:lnTo>
                    <a:pt x="6013" y="35287"/>
                  </a:lnTo>
                  <a:lnTo>
                    <a:pt x="6013" y="21256"/>
                  </a:lnTo>
                  <a:lnTo>
                    <a:pt x="22538" y="17696"/>
                  </a:lnTo>
                  <a:lnTo>
                    <a:pt x="39020" y="14136"/>
                  </a:lnTo>
                  <a:lnTo>
                    <a:pt x="55501" y="17696"/>
                  </a:lnTo>
                  <a:lnTo>
                    <a:pt x="70512" y="14136"/>
                  </a:lnTo>
                  <a:lnTo>
                    <a:pt x="86993" y="14136"/>
                  </a:lnTo>
                  <a:lnTo>
                    <a:pt x="95991" y="17696"/>
                  </a:lnTo>
                  <a:lnTo>
                    <a:pt x="103518" y="21256"/>
                  </a:lnTo>
                  <a:lnTo>
                    <a:pt x="108017" y="24712"/>
                  </a:lnTo>
                  <a:lnTo>
                    <a:pt x="111002" y="31832"/>
                  </a:lnTo>
                  <a:lnTo>
                    <a:pt x="112516" y="42408"/>
                  </a:lnTo>
                  <a:lnTo>
                    <a:pt x="113986" y="52984"/>
                  </a:lnTo>
                  <a:lnTo>
                    <a:pt x="113986" y="77591"/>
                  </a:lnTo>
                  <a:lnTo>
                    <a:pt x="113986" y="98743"/>
                  </a:lnTo>
                  <a:lnTo>
                    <a:pt x="112516" y="119895"/>
                  </a:lnTo>
                  <a:lnTo>
                    <a:pt x="118485" y="119895"/>
                  </a:lnTo>
                  <a:lnTo>
                    <a:pt x="120000" y="91727"/>
                  </a:lnTo>
                  <a:lnTo>
                    <a:pt x="120000" y="56439"/>
                  </a:lnTo>
                  <a:lnTo>
                    <a:pt x="118485" y="35287"/>
                  </a:lnTo>
                  <a:lnTo>
                    <a:pt x="115501" y="21256"/>
                  </a:lnTo>
                  <a:lnTo>
                    <a:pt x="109487" y="10680"/>
                  </a:lnTo>
                  <a:lnTo>
                    <a:pt x="103518" y="7120"/>
                  </a:lnTo>
                  <a:lnTo>
                    <a:pt x="95991" y="3560"/>
                  </a:lnTo>
                  <a:lnTo>
                    <a:pt x="88507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Shape 1717"/>
            <p:cNvSpPr/>
            <p:nvPr/>
          </p:nvSpPr>
          <p:spPr>
            <a:xfrm>
              <a:off x="1692275" y="2759850"/>
              <a:ext cx="14324" cy="16025"/>
            </a:xfrm>
            <a:custGeom>
              <a:pathLst>
                <a:path extrusionOk="0" h="120000" w="120000">
                  <a:moveTo>
                    <a:pt x="63455" y="187"/>
                  </a:moveTo>
                  <a:lnTo>
                    <a:pt x="35392" y="12730"/>
                  </a:lnTo>
                  <a:lnTo>
                    <a:pt x="14240" y="31638"/>
                  </a:lnTo>
                  <a:lnTo>
                    <a:pt x="14240" y="38003"/>
                  </a:lnTo>
                  <a:lnTo>
                    <a:pt x="14240" y="44180"/>
                  </a:lnTo>
                  <a:lnTo>
                    <a:pt x="28272" y="44180"/>
                  </a:lnTo>
                  <a:lnTo>
                    <a:pt x="56544" y="25273"/>
                  </a:lnTo>
                  <a:lnTo>
                    <a:pt x="77696" y="19095"/>
                  </a:lnTo>
                  <a:lnTo>
                    <a:pt x="91727" y="25273"/>
                  </a:lnTo>
                  <a:lnTo>
                    <a:pt x="42303" y="63088"/>
                  </a:lnTo>
                  <a:lnTo>
                    <a:pt x="7120" y="94726"/>
                  </a:lnTo>
                  <a:lnTo>
                    <a:pt x="0" y="100904"/>
                  </a:lnTo>
                  <a:lnTo>
                    <a:pt x="0" y="113634"/>
                  </a:lnTo>
                  <a:lnTo>
                    <a:pt x="7120" y="113634"/>
                  </a:lnTo>
                  <a:lnTo>
                    <a:pt x="21151" y="119812"/>
                  </a:lnTo>
                  <a:lnTo>
                    <a:pt x="84607" y="107269"/>
                  </a:lnTo>
                  <a:lnTo>
                    <a:pt x="112879" y="107269"/>
                  </a:lnTo>
                  <a:lnTo>
                    <a:pt x="120000" y="100904"/>
                  </a:lnTo>
                  <a:lnTo>
                    <a:pt x="120000" y="88361"/>
                  </a:lnTo>
                  <a:lnTo>
                    <a:pt x="112879" y="81996"/>
                  </a:lnTo>
                  <a:lnTo>
                    <a:pt x="84607" y="81996"/>
                  </a:lnTo>
                  <a:lnTo>
                    <a:pt x="56544" y="88361"/>
                  </a:lnTo>
                  <a:lnTo>
                    <a:pt x="112879" y="38003"/>
                  </a:lnTo>
                  <a:lnTo>
                    <a:pt x="120000" y="31638"/>
                  </a:lnTo>
                  <a:lnTo>
                    <a:pt x="120000" y="25273"/>
                  </a:lnTo>
                  <a:lnTo>
                    <a:pt x="112879" y="12730"/>
                  </a:lnTo>
                  <a:lnTo>
                    <a:pt x="98848" y="1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Shape 1718"/>
            <p:cNvSpPr/>
            <p:nvPr/>
          </p:nvSpPr>
          <p:spPr>
            <a:xfrm>
              <a:off x="1825250" y="2676525"/>
              <a:ext cx="66524" cy="41275"/>
            </a:xfrm>
            <a:custGeom>
              <a:pathLst>
                <a:path extrusionOk="0" h="120000" w="120000">
                  <a:moveTo>
                    <a:pt x="42525" y="9812"/>
                  </a:moveTo>
                  <a:lnTo>
                    <a:pt x="88117" y="12283"/>
                  </a:lnTo>
                  <a:lnTo>
                    <a:pt x="101781" y="12283"/>
                  </a:lnTo>
                  <a:lnTo>
                    <a:pt x="106335" y="14682"/>
                  </a:lnTo>
                  <a:lnTo>
                    <a:pt x="109357" y="17153"/>
                  </a:lnTo>
                  <a:lnTo>
                    <a:pt x="110890" y="22023"/>
                  </a:lnTo>
                  <a:lnTo>
                    <a:pt x="110890" y="31835"/>
                  </a:lnTo>
                  <a:lnTo>
                    <a:pt x="110890" y="41647"/>
                  </a:lnTo>
                  <a:lnTo>
                    <a:pt x="109357" y="58728"/>
                  </a:lnTo>
                  <a:lnTo>
                    <a:pt x="109357" y="80751"/>
                  </a:lnTo>
                  <a:lnTo>
                    <a:pt x="110890" y="90563"/>
                  </a:lnTo>
                  <a:lnTo>
                    <a:pt x="112378" y="100375"/>
                  </a:lnTo>
                  <a:lnTo>
                    <a:pt x="91138" y="102774"/>
                  </a:lnTo>
                  <a:lnTo>
                    <a:pt x="68365" y="102774"/>
                  </a:lnTo>
                  <a:lnTo>
                    <a:pt x="50146" y="105245"/>
                  </a:lnTo>
                  <a:lnTo>
                    <a:pt x="30394" y="110115"/>
                  </a:lnTo>
                  <a:lnTo>
                    <a:pt x="19751" y="107716"/>
                  </a:lnTo>
                  <a:lnTo>
                    <a:pt x="9154" y="102774"/>
                  </a:lnTo>
                  <a:lnTo>
                    <a:pt x="7621" y="100375"/>
                  </a:lnTo>
                  <a:lnTo>
                    <a:pt x="6087" y="97904"/>
                  </a:lnTo>
                  <a:lnTo>
                    <a:pt x="6087" y="85693"/>
                  </a:lnTo>
                  <a:lnTo>
                    <a:pt x="6087" y="66069"/>
                  </a:lnTo>
                  <a:lnTo>
                    <a:pt x="6087" y="41647"/>
                  </a:lnTo>
                  <a:lnTo>
                    <a:pt x="4599" y="17153"/>
                  </a:lnTo>
                  <a:lnTo>
                    <a:pt x="6087" y="17153"/>
                  </a:lnTo>
                  <a:lnTo>
                    <a:pt x="10642" y="12283"/>
                  </a:lnTo>
                  <a:lnTo>
                    <a:pt x="15197" y="9812"/>
                  </a:lnTo>
                  <a:close/>
                  <a:moveTo>
                    <a:pt x="13709" y="0"/>
                  </a:moveTo>
                  <a:lnTo>
                    <a:pt x="9154" y="2471"/>
                  </a:lnTo>
                  <a:lnTo>
                    <a:pt x="4599" y="7341"/>
                  </a:lnTo>
                  <a:lnTo>
                    <a:pt x="4599" y="2471"/>
                  </a:lnTo>
                  <a:lnTo>
                    <a:pt x="1533" y="2471"/>
                  </a:lnTo>
                  <a:lnTo>
                    <a:pt x="45" y="24494"/>
                  </a:lnTo>
                  <a:lnTo>
                    <a:pt x="45" y="46517"/>
                  </a:lnTo>
                  <a:lnTo>
                    <a:pt x="45" y="90563"/>
                  </a:lnTo>
                  <a:lnTo>
                    <a:pt x="1533" y="97904"/>
                  </a:lnTo>
                  <a:lnTo>
                    <a:pt x="3066" y="105245"/>
                  </a:lnTo>
                  <a:lnTo>
                    <a:pt x="6087" y="110115"/>
                  </a:lnTo>
                  <a:lnTo>
                    <a:pt x="10642" y="115057"/>
                  </a:lnTo>
                  <a:lnTo>
                    <a:pt x="21285" y="117456"/>
                  </a:lnTo>
                  <a:lnTo>
                    <a:pt x="33416" y="119927"/>
                  </a:lnTo>
                  <a:lnTo>
                    <a:pt x="57722" y="115057"/>
                  </a:lnTo>
                  <a:lnTo>
                    <a:pt x="72919" y="112586"/>
                  </a:lnTo>
                  <a:lnTo>
                    <a:pt x="101781" y="112586"/>
                  </a:lnTo>
                  <a:lnTo>
                    <a:pt x="116933" y="110115"/>
                  </a:lnTo>
                  <a:lnTo>
                    <a:pt x="120000" y="107716"/>
                  </a:lnTo>
                  <a:lnTo>
                    <a:pt x="120000" y="105245"/>
                  </a:lnTo>
                  <a:lnTo>
                    <a:pt x="120000" y="102774"/>
                  </a:lnTo>
                  <a:lnTo>
                    <a:pt x="116933" y="90563"/>
                  </a:lnTo>
                  <a:lnTo>
                    <a:pt x="115445" y="78352"/>
                  </a:lnTo>
                  <a:lnTo>
                    <a:pt x="115445" y="53858"/>
                  </a:lnTo>
                  <a:lnTo>
                    <a:pt x="116933" y="39176"/>
                  </a:lnTo>
                  <a:lnTo>
                    <a:pt x="116933" y="26965"/>
                  </a:lnTo>
                  <a:lnTo>
                    <a:pt x="115445" y="14682"/>
                  </a:lnTo>
                  <a:lnTo>
                    <a:pt x="110890" y="2471"/>
                  </a:lnTo>
                  <a:lnTo>
                    <a:pt x="109357" y="2471"/>
                  </a:lnTo>
                  <a:lnTo>
                    <a:pt x="107824" y="0"/>
                  </a:lnTo>
                  <a:lnTo>
                    <a:pt x="92671" y="2471"/>
                  </a:lnTo>
                  <a:lnTo>
                    <a:pt x="77474" y="2471"/>
                  </a:lnTo>
                  <a:lnTo>
                    <a:pt x="455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Shape 1719"/>
            <p:cNvSpPr/>
            <p:nvPr/>
          </p:nvSpPr>
          <p:spPr>
            <a:xfrm>
              <a:off x="2143425" y="2793525"/>
              <a:ext cx="64825" cy="30324"/>
            </a:xfrm>
            <a:custGeom>
              <a:pathLst>
                <a:path extrusionOk="0" h="120000" w="120000">
                  <a:moveTo>
                    <a:pt x="85707" y="0"/>
                  </a:moveTo>
                  <a:lnTo>
                    <a:pt x="62337" y="3363"/>
                  </a:lnTo>
                  <a:lnTo>
                    <a:pt x="38966" y="6727"/>
                  </a:lnTo>
                  <a:lnTo>
                    <a:pt x="3146" y="6727"/>
                  </a:lnTo>
                  <a:lnTo>
                    <a:pt x="1573" y="9991"/>
                  </a:lnTo>
                  <a:lnTo>
                    <a:pt x="0" y="13355"/>
                  </a:lnTo>
                  <a:lnTo>
                    <a:pt x="0" y="16718"/>
                  </a:lnTo>
                  <a:lnTo>
                    <a:pt x="1573" y="19983"/>
                  </a:lnTo>
                  <a:lnTo>
                    <a:pt x="0" y="39967"/>
                  </a:lnTo>
                  <a:lnTo>
                    <a:pt x="0" y="63314"/>
                  </a:lnTo>
                  <a:lnTo>
                    <a:pt x="1573" y="106644"/>
                  </a:lnTo>
                  <a:lnTo>
                    <a:pt x="1573" y="119901"/>
                  </a:lnTo>
                  <a:lnTo>
                    <a:pt x="7821" y="119901"/>
                  </a:lnTo>
                  <a:lnTo>
                    <a:pt x="7821" y="73305"/>
                  </a:lnTo>
                  <a:lnTo>
                    <a:pt x="6247" y="46694"/>
                  </a:lnTo>
                  <a:lnTo>
                    <a:pt x="6247" y="23347"/>
                  </a:lnTo>
                  <a:lnTo>
                    <a:pt x="42067" y="19983"/>
                  </a:lnTo>
                  <a:lnTo>
                    <a:pt x="77932" y="13355"/>
                  </a:lnTo>
                  <a:lnTo>
                    <a:pt x="90381" y="13355"/>
                  </a:lnTo>
                  <a:lnTo>
                    <a:pt x="101303" y="16718"/>
                  </a:lnTo>
                  <a:lnTo>
                    <a:pt x="107504" y="19983"/>
                  </a:lnTo>
                  <a:lnTo>
                    <a:pt x="110651" y="29975"/>
                  </a:lnTo>
                  <a:lnTo>
                    <a:pt x="112178" y="39967"/>
                  </a:lnTo>
                  <a:lnTo>
                    <a:pt x="113752" y="53322"/>
                  </a:lnTo>
                  <a:lnTo>
                    <a:pt x="113752" y="86661"/>
                  </a:lnTo>
                  <a:lnTo>
                    <a:pt x="112178" y="119901"/>
                  </a:lnTo>
                  <a:lnTo>
                    <a:pt x="116853" y="119901"/>
                  </a:lnTo>
                  <a:lnTo>
                    <a:pt x="120000" y="83297"/>
                  </a:lnTo>
                  <a:lnTo>
                    <a:pt x="120000" y="49958"/>
                  </a:lnTo>
                  <a:lnTo>
                    <a:pt x="118426" y="29975"/>
                  </a:lnTo>
                  <a:lnTo>
                    <a:pt x="115325" y="16718"/>
                  </a:lnTo>
                  <a:lnTo>
                    <a:pt x="109078" y="6727"/>
                  </a:lnTo>
                  <a:lnTo>
                    <a:pt x="101303" y="3363"/>
                  </a:lnTo>
                  <a:lnTo>
                    <a:pt x="934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Shape 1720"/>
            <p:cNvSpPr/>
            <p:nvPr/>
          </p:nvSpPr>
          <p:spPr>
            <a:xfrm>
              <a:off x="2050825" y="2675675"/>
              <a:ext cx="69050" cy="41275"/>
            </a:xfrm>
            <a:custGeom>
              <a:pathLst>
                <a:path extrusionOk="0" h="120000" w="120000">
                  <a:moveTo>
                    <a:pt x="112657" y="9812"/>
                  </a:moveTo>
                  <a:lnTo>
                    <a:pt x="114134" y="12283"/>
                  </a:lnTo>
                  <a:lnTo>
                    <a:pt x="115611" y="12283"/>
                  </a:lnTo>
                  <a:lnTo>
                    <a:pt x="115611" y="19624"/>
                  </a:lnTo>
                  <a:lnTo>
                    <a:pt x="114134" y="41647"/>
                  </a:lnTo>
                  <a:lnTo>
                    <a:pt x="109746" y="83222"/>
                  </a:lnTo>
                  <a:lnTo>
                    <a:pt x="108269" y="95505"/>
                  </a:lnTo>
                  <a:lnTo>
                    <a:pt x="105358" y="102846"/>
                  </a:lnTo>
                  <a:lnTo>
                    <a:pt x="100970" y="105245"/>
                  </a:lnTo>
                  <a:lnTo>
                    <a:pt x="92194" y="107716"/>
                  </a:lnTo>
                  <a:lnTo>
                    <a:pt x="77552" y="110187"/>
                  </a:lnTo>
                  <a:lnTo>
                    <a:pt x="61477" y="107716"/>
                  </a:lnTo>
                  <a:lnTo>
                    <a:pt x="36625" y="105245"/>
                  </a:lnTo>
                  <a:lnTo>
                    <a:pt x="21984" y="105245"/>
                  </a:lnTo>
                  <a:lnTo>
                    <a:pt x="14641" y="102846"/>
                  </a:lnTo>
                  <a:lnTo>
                    <a:pt x="11730" y="100375"/>
                  </a:lnTo>
                  <a:lnTo>
                    <a:pt x="8819" y="95505"/>
                  </a:lnTo>
                  <a:lnTo>
                    <a:pt x="7342" y="90563"/>
                  </a:lnTo>
                  <a:lnTo>
                    <a:pt x="5865" y="83222"/>
                  </a:lnTo>
                  <a:lnTo>
                    <a:pt x="5865" y="66141"/>
                  </a:lnTo>
                  <a:lnTo>
                    <a:pt x="5865" y="39176"/>
                  </a:lnTo>
                  <a:lnTo>
                    <a:pt x="8819" y="14754"/>
                  </a:lnTo>
                  <a:lnTo>
                    <a:pt x="19029" y="12283"/>
                  </a:lnTo>
                  <a:lnTo>
                    <a:pt x="32237" y="12283"/>
                  </a:lnTo>
                  <a:lnTo>
                    <a:pt x="52700" y="9812"/>
                  </a:lnTo>
                  <a:close/>
                  <a:moveTo>
                    <a:pt x="32237" y="72"/>
                  </a:moveTo>
                  <a:lnTo>
                    <a:pt x="20506" y="2471"/>
                  </a:lnTo>
                  <a:lnTo>
                    <a:pt x="8819" y="4942"/>
                  </a:lnTo>
                  <a:lnTo>
                    <a:pt x="7342" y="2471"/>
                  </a:lnTo>
                  <a:lnTo>
                    <a:pt x="5865" y="2471"/>
                  </a:lnTo>
                  <a:lnTo>
                    <a:pt x="4431" y="4942"/>
                  </a:lnTo>
                  <a:lnTo>
                    <a:pt x="4431" y="7413"/>
                  </a:lnTo>
                  <a:lnTo>
                    <a:pt x="2954" y="9812"/>
                  </a:lnTo>
                  <a:lnTo>
                    <a:pt x="1477" y="14754"/>
                  </a:lnTo>
                  <a:lnTo>
                    <a:pt x="1477" y="17153"/>
                  </a:lnTo>
                  <a:lnTo>
                    <a:pt x="2954" y="19624"/>
                  </a:lnTo>
                  <a:lnTo>
                    <a:pt x="43" y="51459"/>
                  </a:lnTo>
                  <a:lnTo>
                    <a:pt x="43" y="83222"/>
                  </a:lnTo>
                  <a:lnTo>
                    <a:pt x="1477" y="93034"/>
                  </a:lnTo>
                  <a:lnTo>
                    <a:pt x="2954" y="100375"/>
                  </a:lnTo>
                  <a:lnTo>
                    <a:pt x="5865" y="105245"/>
                  </a:lnTo>
                  <a:lnTo>
                    <a:pt x="8819" y="110187"/>
                  </a:lnTo>
                  <a:lnTo>
                    <a:pt x="20506" y="115057"/>
                  </a:lnTo>
                  <a:lnTo>
                    <a:pt x="32237" y="117528"/>
                  </a:lnTo>
                  <a:lnTo>
                    <a:pt x="57089" y="119927"/>
                  </a:lnTo>
                  <a:lnTo>
                    <a:pt x="84895" y="119927"/>
                  </a:lnTo>
                  <a:lnTo>
                    <a:pt x="98059" y="117528"/>
                  </a:lnTo>
                  <a:lnTo>
                    <a:pt x="112657" y="112586"/>
                  </a:lnTo>
                  <a:lnTo>
                    <a:pt x="114134" y="110187"/>
                  </a:lnTo>
                  <a:lnTo>
                    <a:pt x="114134" y="107716"/>
                  </a:lnTo>
                  <a:lnTo>
                    <a:pt x="115611" y="83222"/>
                  </a:lnTo>
                  <a:lnTo>
                    <a:pt x="117045" y="58800"/>
                  </a:lnTo>
                  <a:lnTo>
                    <a:pt x="118522" y="34306"/>
                  </a:lnTo>
                  <a:lnTo>
                    <a:pt x="120000" y="7413"/>
                  </a:lnTo>
                  <a:lnTo>
                    <a:pt x="120000" y="4942"/>
                  </a:lnTo>
                  <a:lnTo>
                    <a:pt x="118522" y="4942"/>
                  </a:lnTo>
                  <a:lnTo>
                    <a:pt x="100970" y="2471"/>
                  </a:lnTo>
                  <a:lnTo>
                    <a:pt x="84895" y="72"/>
                  </a:lnTo>
                  <a:lnTo>
                    <a:pt x="49790" y="2471"/>
                  </a:lnTo>
                  <a:lnTo>
                    <a:pt x="3223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Shape 1721"/>
            <p:cNvSpPr/>
            <p:nvPr/>
          </p:nvSpPr>
          <p:spPr>
            <a:xfrm>
              <a:off x="1596325" y="2674000"/>
              <a:ext cx="67350" cy="42100"/>
            </a:xfrm>
            <a:custGeom>
              <a:pathLst>
                <a:path extrusionOk="0" h="120000" w="120000">
                  <a:moveTo>
                    <a:pt x="31492" y="9619"/>
                  </a:moveTo>
                  <a:lnTo>
                    <a:pt x="43474" y="14394"/>
                  </a:lnTo>
                  <a:lnTo>
                    <a:pt x="53986" y="14394"/>
                  </a:lnTo>
                  <a:lnTo>
                    <a:pt x="83964" y="16817"/>
                  </a:lnTo>
                  <a:lnTo>
                    <a:pt x="98975" y="16817"/>
                  </a:lnTo>
                  <a:lnTo>
                    <a:pt x="113986" y="14394"/>
                  </a:lnTo>
                  <a:lnTo>
                    <a:pt x="113986" y="14394"/>
                  </a:lnTo>
                  <a:lnTo>
                    <a:pt x="111002" y="50380"/>
                  </a:lnTo>
                  <a:lnTo>
                    <a:pt x="111002" y="84014"/>
                  </a:lnTo>
                  <a:lnTo>
                    <a:pt x="109487" y="93562"/>
                  </a:lnTo>
                  <a:lnTo>
                    <a:pt x="109487" y="100760"/>
                  </a:lnTo>
                  <a:lnTo>
                    <a:pt x="104988" y="105605"/>
                  </a:lnTo>
                  <a:lnTo>
                    <a:pt x="100489" y="105605"/>
                  </a:lnTo>
                  <a:lnTo>
                    <a:pt x="71982" y="107957"/>
                  </a:lnTo>
                  <a:lnTo>
                    <a:pt x="58485" y="107957"/>
                  </a:lnTo>
                  <a:lnTo>
                    <a:pt x="38975" y="110380"/>
                  </a:lnTo>
                  <a:lnTo>
                    <a:pt x="28507" y="107957"/>
                  </a:lnTo>
                  <a:lnTo>
                    <a:pt x="19510" y="107957"/>
                  </a:lnTo>
                  <a:lnTo>
                    <a:pt x="13496" y="103182"/>
                  </a:lnTo>
                  <a:lnTo>
                    <a:pt x="11982" y="100760"/>
                  </a:lnTo>
                  <a:lnTo>
                    <a:pt x="10512" y="98408"/>
                  </a:lnTo>
                  <a:lnTo>
                    <a:pt x="8997" y="43182"/>
                  </a:lnTo>
                  <a:lnTo>
                    <a:pt x="8997" y="21591"/>
                  </a:lnTo>
                  <a:lnTo>
                    <a:pt x="8997" y="16817"/>
                  </a:lnTo>
                  <a:lnTo>
                    <a:pt x="7483" y="19239"/>
                  </a:lnTo>
                  <a:lnTo>
                    <a:pt x="6013" y="16817"/>
                  </a:lnTo>
                  <a:lnTo>
                    <a:pt x="7483" y="16817"/>
                  </a:lnTo>
                  <a:lnTo>
                    <a:pt x="7483" y="14394"/>
                  </a:lnTo>
                  <a:lnTo>
                    <a:pt x="7483" y="12042"/>
                  </a:lnTo>
                  <a:lnTo>
                    <a:pt x="19510" y="9619"/>
                  </a:lnTo>
                  <a:close/>
                  <a:moveTo>
                    <a:pt x="11982" y="0"/>
                  </a:moveTo>
                  <a:lnTo>
                    <a:pt x="6013" y="2422"/>
                  </a:lnTo>
                  <a:lnTo>
                    <a:pt x="1514" y="4845"/>
                  </a:lnTo>
                  <a:lnTo>
                    <a:pt x="0" y="7197"/>
                  </a:lnTo>
                  <a:lnTo>
                    <a:pt x="0" y="12042"/>
                  </a:lnTo>
                  <a:lnTo>
                    <a:pt x="1514" y="14394"/>
                  </a:lnTo>
                  <a:lnTo>
                    <a:pt x="4498" y="14394"/>
                  </a:lnTo>
                  <a:lnTo>
                    <a:pt x="2984" y="24014"/>
                  </a:lnTo>
                  <a:lnTo>
                    <a:pt x="2984" y="33634"/>
                  </a:lnTo>
                  <a:lnTo>
                    <a:pt x="2984" y="71971"/>
                  </a:lnTo>
                  <a:lnTo>
                    <a:pt x="4498" y="107957"/>
                  </a:lnTo>
                  <a:lnTo>
                    <a:pt x="6013" y="110380"/>
                  </a:lnTo>
                  <a:lnTo>
                    <a:pt x="7483" y="112802"/>
                  </a:lnTo>
                  <a:lnTo>
                    <a:pt x="19510" y="117577"/>
                  </a:lnTo>
                  <a:lnTo>
                    <a:pt x="31492" y="120000"/>
                  </a:lnTo>
                  <a:lnTo>
                    <a:pt x="94476" y="120000"/>
                  </a:lnTo>
                  <a:lnTo>
                    <a:pt x="106458" y="117577"/>
                  </a:lnTo>
                  <a:lnTo>
                    <a:pt x="111002" y="115154"/>
                  </a:lnTo>
                  <a:lnTo>
                    <a:pt x="113986" y="110380"/>
                  </a:lnTo>
                  <a:lnTo>
                    <a:pt x="115501" y="105605"/>
                  </a:lnTo>
                  <a:lnTo>
                    <a:pt x="116971" y="98408"/>
                  </a:lnTo>
                  <a:lnTo>
                    <a:pt x="116971" y="55225"/>
                  </a:lnTo>
                  <a:lnTo>
                    <a:pt x="118485" y="33634"/>
                  </a:lnTo>
                  <a:lnTo>
                    <a:pt x="120000" y="12042"/>
                  </a:lnTo>
                  <a:lnTo>
                    <a:pt x="118485" y="7197"/>
                  </a:lnTo>
                  <a:lnTo>
                    <a:pt x="115501" y="4845"/>
                  </a:lnTo>
                  <a:lnTo>
                    <a:pt x="98975" y="7197"/>
                  </a:lnTo>
                  <a:lnTo>
                    <a:pt x="80979" y="7197"/>
                  </a:lnTo>
                  <a:lnTo>
                    <a:pt x="43474" y="2422"/>
                  </a:lnTo>
                  <a:lnTo>
                    <a:pt x="224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Shape 1722"/>
            <p:cNvSpPr/>
            <p:nvPr/>
          </p:nvSpPr>
          <p:spPr>
            <a:xfrm>
              <a:off x="2427925" y="2673150"/>
              <a:ext cx="69874" cy="43800"/>
            </a:xfrm>
            <a:custGeom>
              <a:pathLst>
                <a:path extrusionOk="0" h="120000" w="120000">
                  <a:moveTo>
                    <a:pt x="21681" y="6986"/>
                  </a:moveTo>
                  <a:lnTo>
                    <a:pt x="39026" y="9246"/>
                  </a:lnTo>
                  <a:lnTo>
                    <a:pt x="59248" y="11575"/>
                  </a:lnTo>
                  <a:lnTo>
                    <a:pt x="78053" y="13904"/>
                  </a:lnTo>
                  <a:lnTo>
                    <a:pt x="92522" y="16164"/>
                  </a:lnTo>
                  <a:lnTo>
                    <a:pt x="106991" y="16164"/>
                  </a:lnTo>
                  <a:lnTo>
                    <a:pt x="109867" y="18493"/>
                  </a:lnTo>
                  <a:lnTo>
                    <a:pt x="111327" y="23082"/>
                  </a:lnTo>
                  <a:lnTo>
                    <a:pt x="114203" y="41575"/>
                  </a:lnTo>
                  <a:lnTo>
                    <a:pt x="114203" y="60000"/>
                  </a:lnTo>
                  <a:lnTo>
                    <a:pt x="114203" y="73835"/>
                  </a:lnTo>
                  <a:lnTo>
                    <a:pt x="114203" y="85342"/>
                  </a:lnTo>
                  <a:lnTo>
                    <a:pt x="112744" y="99178"/>
                  </a:lnTo>
                  <a:lnTo>
                    <a:pt x="111327" y="103835"/>
                  </a:lnTo>
                  <a:lnTo>
                    <a:pt x="109867" y="106095"/>
                  </a:lnTo>
                  <a:lnTo>
                    <a:pt x="104071" y="110753"/>
                  </a:lnTo>
                  <a:lnTo>
                    <a:pt x="92522" y="110753"/>
                  </a:lnTo>
                  <a:lnTo>
                    <a:pt x="73717" y="108424"/>
                  </a:lnTo>
                  <a:lnTo>
                    <a:pt x="63584" y="106095"/>
                  </a:lnTo>
                  <a:lnTo>
                    <a:pt x="54912" y="106095"/>
                  </a:lnTo>
                  <a:lnTo>
                    <a:pt x="30354" y="110753"/>
                  </a:lnTo>
                  <a:lnTo>
                    <a:pt x="20221" y="108424"/>
                  </a:lnTo>
                  <a:lnTo>
                    <a:pt x="17345" y="108424"/>
                  </a:lnTo>
                  <a:lnTo>
                    <a:pt x="15885" y="106095"/>
                  </a:lnTo>
                  <a:lnTo>
                    <a:pt x="14468" y="101506"/>
                  </a:lnTo>
                  <a:lnTo>
                    <a:pt x="13008" y="87671"/>
                  </a:lnTo>
                  <a:lnTo>
                    <a:pt x="13008" y="50753"/>
                  </a:lnTo>
                  <a:lnTo>
                    <a:pt x="13008" y="13904"/>
                  </a:lnTo>
                  <a:lnTo>
                    <a:pt x="13008" y="11575"/>
                  </a:lnTo>
                  <a:lnTo>
                    <a:pt x="11549" y="9246"/>
                  </a:lnTo>
                  <a:lnTo>
                    <a:pt x="21681" y="6986"/>
                  </a:lnTo>
                  <a:close/>
                  <a:moveTo>
                    <a:pt x="14468" y="68"/>
                  </a:moveTo>
                  <a:lnTo>
                    <a:pt x="7212" y="2328"/>
                  </a:lnTo>
                  <a:lnTo>
                    <a:pt x="1459" y="9246"/>
                  </a:lnTo>
                  <a:lnTo>
                    <a:pt x="0" y="11575"/>
                  </a:lnTo>
                  <a:lnTo>
                    <a:pt x="1459" y="13904"/>
                  </a:lnTo>
                  <a:lnTo>
                    <a:pt x="2876" y="16164"/>
                  </a:lnTo>
                  <a:lnTo>
                    <a:pt x="4336" y="13904"/>
                  </a:lnTo>
                  <a:lnTo>
                    <a:pt x="8672" y="11575"/>
                  </a:lnTo>
                  <a:lnTo>
                    <a:pt x="10132" y="10410"/>
                  </a:lnTo>
                  <a:lnTo>
                    <a:pt x="10132" y="11575"/>
                  </a:lnTo>
                  <a:lnTo>
                    <a:pt x="7212" y="34657"/>
                  </a:lnTo>
                  <a:lnTo>
                    <a:pt x="5796" y="55410"/>
                  </a:lnTo>
                  <a:lnTo>
                    <a:pt x="5796" y="69246"/>
                  </a:lnTo>
                  <a:lnTo>
                    <a:pt x="7212" y="83082"/>
                  </a:lnTo>
                  <a:lnTo>
                    <a:pt x="7212" y="96917"/>
                  </a:lnTo>
                  <a:lnTo>
                    <a:pt x="7212" y="110753"/>
                  </a:lnTo>
                  <a:lnTo>
                    <a:pt x="8672" y="115342"/>
                  </a:lnTo>
                  <a:lnTo>
                    <a:pt x="10132" y="115342"/>
                  </a:lnTo>
                  <a:lnTo>
                    <a:pt x="23141" y="117671"/>
                  </a:lnTo>
                  <a:lnTo>
                    <a:pt x="36150" y="117671"/>
                  </a:lnTo>
                  <a:lnTo>
                    <a:pt x="63584" y="115342"/>
                  </a:lnTo>
                  <a:lnTo>
                    <a:pt x="73717" y="117671"/>
                  </a:lnTo>
                  <a:lnTo>
                    <a:pt x="83849" y="119931"/>
                  </a:lnTo>
                  <a:lnTo>
                    <a:pt x="105531" y="119931"/>
                  </a:lnTo>
                  <a:lnTo>
                    <a:pt x="111327" y="115342"/>
                  </a:lnTo>
                  <a:lnTo>
                    <a:pt x="117080" y="108424"/>
                  </a:lnTo>
                  <a:lnTo>
                    <a:pt x="118540" y="96917"/>
                  </a:lnTo>
                  <a:lnTo>
                    <a:pt x="119999" y="83082"/>
                  </a:lnTo>
                  <a:lnTo>
                    <a:pt x="119999" y="57671"/>
                  </a:lnTo>
                  <a:lnTo>
                    <a:pt x="118540" y="34657"/>
                  </a:lnTo>
                  <a:lnTo>
                    <a:pt x="115663" y="20821"/>
                  </a:lnTo>
                  <a:lnTo>
                    <a:pt x="112744" y="13904"/>
                  </a:lnTo>
                  <a:lnTo>
                    <a:pt x="109867" y="9246"/>
                  </a:lnTo>
                  <a:lnTo>
                    <a:pt x="102654" y="6986"/>
                  </a:lnTo>
                  <a:lnTo>
                    <a:pt x="95398" y="9246"/>
                  </a:lnTo>
                  <a:lnTo>
                    <a:pt x="89645" y="9246"/>
                  </a:lnTo>
                  <a:lnTo>
                    <a:pt x="82389" y="6986"/>
                  </a:lnTo>
                  <a:lnTo>
                    <a:pt x="69381" y="4657"/>
                  </a:lnTo>
                  <a:lnTo>
                    <a:pt x="49159" y="2328"/>
                  </a:lnTo>
                  <a:lnTo>
                    <a:pt x="28894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Shape 1723"/>
            <p:cNvSpPr/>
            <p:nvPr/>
          </p:nvSpPr>
          <p:spPr>
            <a:xfrm>
              <a:off x="2201500" y="2675675"/>
              <a:ext cx="69874" cy="40424"/>
            </a:xfrm>
            <a:custGeom>
              <a:pathLst>
                <a:path extrusionOk="0" h="120000" w="120000">
                  <a:moveTo>
                    <a:pt x="114203" y="12541"/>
                  </a:moveTo>
                  <a:lnTo>
                    <a:pt x="111327" y="105009"/>
                  </a:lnTo>
                  <a:lnTo>
                    <a:pt x="86726" y="107458"/>
                  </a:lnTo>
                  <a:lnTo>
                    <a:pt x="62168" y="105009"/>
                  </a:lnTo>
                  <a:lnTo>
                    <a:pt x="37610" y="105009"/>
                  </a:lnTo>
                  <a:lnTo>
                    <a:pt x="13008" y="107458"/>
                  </a:lnTo>
                  <a:lnTo>
                    <a:pt x="8672" y="84972"/>
                  </a:lnTo>
                  <a:lnTo>
                    <a:pt x="7255" y="60037"/>
                  </a:lnTo>
                  <a:lnTo>
                    <a:pt x="5796" y="37551"/>
                  </a:lnTo>
                  <a:lnTo>
                    <a:pt x="8672" y="15064"/>
                  </a:lnTo>
                  <a:lnTo>
                    <a:pt x="13008" y="12541"/>
                  </a:lnTo>
                  <a:lnTo>
                    <a:pt x="17345" y="12541"/>
                  </a:lnTo>
                  <a:lnTo>
                    <a:pt x="26017" y="15064"/>
                  </a:lnTo>
                  <a:lnTo>
                    <a:pt x="47699" y="17513"/>
                  </a:lnTo>
                  <a:lnTo>
                    <a:pt x="80973" y="17513"/>
                  </a:lnTo>
                  <a:lnTo>
                    <a:pt x="114203" y="12541"/>
                  </a:lnTo>
                  <a:close/>
                  <a:moveTo>
                    <a:pt x="17345" y="74"/>
                  </a:moveTo>
                  <a:lnTo>
                    <a:pt x="8672" y="2523"/>
                  </a:lnTo>
                  <a:lnTo>
                    <a:pt x="7255" y="2523"/>
                  </a:lnTo>
                  <a:lnTo>
                    <a:pt x="5796" y="5046"/>
                  </a:lnTo>
                  <a:lnTo>
                    <a:pt x="4336" y="5046"/>
                  </a:lnTo>
                  <a:lnTo>
                    <a:pt x="2919" y="10018"/>
                  </a:lnTo>
                  <a:lnTo>
                    <a:pt x="4336" y="12541"/>
                  </a:lnTo>
                  <a:lnTo>
                    <a:pt x="1459" y="25009"/>
                  </a:lnTo>
                  <a:lnTo>
                    <a:pt x="0" y="37551"/>
                  </a:lnTo>
                  <a:lnTo>
                    <a:pt x="0" y="65009"/>
                  </a:lnTo>
                  <a:lnTo>
                    <a:pt x="2919" y="92467"/>
                  </a:lnTo>
                  <a:lnTo>
                    <a:pt x="7255" y="114953"/>
                  </a:lnTo>
                  <a:lnTo>
                    <a:pt x="8672" y="117476"/>
                  </a:lnTo>
                  <a:lnTo>
                    <a:pt x="11592" y="119999"/>
                  </a:lnTo>
                  <a:lnTo>
                    <a:pt x="24601" y="117476"/>
                  </a:lnTo>
                  <a:lnTo>
                    <a:pt x="37610" y="114953"/>
                  </a:lnTo>
                  <a:lnTo>
                    <a:pt x="63627" y="117476"/>
                  </a:lnTo>
                  <a:lnTo>
                    <a:pt x="89645" y="119999"/>
                  </a:lnTo>
                  <a:lnTo>
                    <a:pt x="115663" y="117476"/>
                  </a:lnTo>
                  <a:lnTo>
                    <a:pt x="117080" y="114953"/>
                  </a:lnTo>
                  <a:lnTo>
                    <a:pt x="118540" y="112504"/>
                  </a:lnTo>
                  <a:lnTo>
                    <a:pt x="118540" y="60037"/>
                  </a:lnTo>
                  <a:lnTo>
                    <a:pt x="119999" y="7569"/>
                  </a:lnTo>
                  <a:lnTo>
                    <a:pt x="119999" y="2523"/>
                  </a:lnTo>
                  <a:lnTo>
                    <a:pt x="117080" y="74"/>
                  </a:lnTo>
                  <a:lnTo>
                    <a:pt x="80973" y="5046"/>
                  </a:lnTo>
                  <a:lnTo>
                    <a:pt x="63627" y="7569"/>
                  </a:lnTo>
                  <a:lnTo>
                    <a:pt x="44822" y="5046"/>
                  </a:lnTo>
                  <a:lnTo>
                    <a:pt x="27477" y="2523"/>
                  </a:lnTo>
                  <a:lnTo>
                    <a:pt x="17345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Shape 1724"/>
            <p:cNvSpPr/>
            <p:nvPr/>
          </p:nvSpPr>
          <p:spPr>
            <a:xfrm>
              <a:off x="1668700" y="2721975"/>
              <a:ext cx="64825" cy="65674"/>
            </a:xfrm>
            <a:custGeom>
              <a:pathLst>
                <a:path extrusionOk="0" h="120000" w="120000">
                  <a:moveTo>
                    <a:pt x="90381" y="6166"/>
                  </a:moveTo>
                  <a:lnTo>
                    <a:pt x="101303" y="7719"/>
                  </a:lnTo>
                  <a:lnTo>
                    <a:pt x="107551" y="9227"/>
                  </a:lnTo>
                  <a:lnTo>
                    <a:pt x="110651" y="12333"/>
                  </a:lnTo>
                  <a:lnTo>
                    <a:pt x="112225" y="18454"/>
                  </a:lnTo>
                  <a:lnTo>
                    <a:pt x="113752" y="24621"/>
                  </a:lnTo>
                  <a:lnTo>
                    <a:pt x="113752" y="35401"/>
                  </a:lnTo>
                  <a:lnTo>
                    <a:pt x="112225" y="46136"/>
                  </a:lnTo>
                  <a:lnTo>
                    <a:pt x="109078" y="69250"/>
                  </a:lnTo>
                  <a:lnTo>
                    <a:pt x="109078" y="79984"/>
                  </a:lnTo>
                  <a:lnTo>
                    <a:pt x="109078" y="95378"/>
                  </a:lnTo>
                  <a:lnTo>
                    <a:pt x="109078" y="101545"/>
                  </a:lnTo>
                  <a:lnTo>
                    <a:pt x="107551" y="107666"/>
                  </a:lnTo>
                  <a:lnTo>
                    <a:pt x="102876" y="110772"/>
                  </a:lnTo>
                  <a:lnTo>
                    <a:pt x="98202" y="112280"/>
                  </a:lnTo>
                  <a:lnTo>
                    <a:pt x="91955" y="112280"/>
                  </a:lnTo>
                  <a:lnTo>
                    <a:pt x="85707" y="110772"/>
                  </a:lnTo>
                  <a:lnTo>
                    <a:pt x="74832" y="107666"/>
                  </a:lnTo>
                  <a:lnTo>
                    <a:pt x="57662" y="107666"/>
                  </a:lnTo>
                  <a:lnTo>
                    <a:pt x="42113" y="109219"/>
                  </a:lnTo>
                  <a:lnTo>
                    <a:pt x="32765" y="110772"/>
                  </a:lnTo>
                  <a:lnTo>
                    <a:pt x="21843" y="110772"/>
                  </a:lnTo>
                  <a:lnTo>
                    <a:pt x="15595" y="109219"/>
                  </a:lnTo>
                  <a:lnTo>
                    <a:pt x="12495" y="107666"/>
                  </a:lnTo>
                  <a:lnTo>
                    <a:pt x="7821" y="104606"/>
                  </a:lnTo>
                  <a:lnTo>
                    <a:pt x="6247" y="99992"/>
                  </a:lnTo>
                  <a:lnTo>
                    <a:pt x="6247" y="83090"/>
                  </a:lnTo>
                  <a:lnTo>
                    <a:pt x="6247" y="64636"/>
                  </a:lnTo>
                  <a:lnTo>
                    <a:pt x="7821" y="49242"/>
                  </a:lnTo>
                  <a:lnTo>
                    <a:pt x="6247" y="33848"/>
                  </a:lnTo>
                  <a:lnTo>
                    <a:pt x="6247" y="21560"/>
                  </a:lnTo>
                  <a:lnTo>
                    <a:pt x="6247" y="9227"/>
                  </a:lnTo>
                  <a:lnTo>
                    <a:pt x="42113" y="9227"/>
                  </a:lnTo>
                  <a:lnTo>
                    <a:pt x="77932" y="6166"/>
                  </a:lnTo>
                  <a:close/>
                  <a:moveTo>
                    <a:pt x="85707" y="0"/>
                  </a:moveTo>
                  <a:lnTo>
                    <a:pt x="62337" y="1553"/>
                  </a:lnTo>
                  <a:lnTo>
                    <a:pt x="38966" y="3106"/>
                  </a:lnTo>
                  <a:lnTo>
                    <a:pt x="3146" y="3106"/>
                  </a:lnTo>
                  <a:lnTo>
                    <a:pt x="1573" y="4613"/>
                  </a:lnTo>
                  <a:lnTo>
                    <a:pt x="46" y="6166"/>
                  </a:lnTo>
                  <a:lnTo>
                    <a:pt x="46" y="7719"/>
                  </a:lnTo>
                  <a:lnTo>
                    <a:pt x="1573" y="9227"/>
                  </a:lnTo>
                  <a:lnTo>
                    <a:pt x="46" y="18454"/>
                  </a:lnTo>
                  <a:lnTo>
                    <a:pt x="46" y="29234"/>
                  </a:lnTo>
                  <a:lnTo>
                    <a:pt x="1573" y="49242"/>
                  </a:lnTo>
                  <a:lnTo>
                    <a:pt x="46" y="79984"/>
                  </a:lnTo>
                  <a:lnTo>
                    <a:pt x="46" y="95378"/>
                  </a:lnTo>
                  <a:lnTo>
                    <a:pt x="1573" y="110772"/>
                  </a:lnTo>
                  <a:lnTo>
                    <a:pt x="3146" y="112280"/>
                  </a:lnTo>
                  <a:lnTo>
                    <a:pt x="4720" y="113833"/>
                  </a:lnTo>
                  <a:lnTo>
                    <a:pt x="20269" y="115386"/>
                  </a:lnTo>
                  <a:lnTo>
                    <a:pt x="35865" y="116893"/>
                  </a:lnTo>
                  <a:lnTo>
                    <a:pt x="68584" y="113833"/>
                  </a:lnTo>
                  <a:lnTo>
                    <a:pt x="77932" y="115386"/>
                  </a:lnTo>
                  <a:lnTo>
                    <a:pt x="88854" y="118446"/>
                  </a:lnTo>
                  <a:lnTo>
                    <a:pt x="101303" y="120000"/>
                  </a:lnTo>
                  <a:lnTo>
                    <a:pt x="105977" y="118446"/>
                  </a:lnTo>
                  <a:lnTo>
                    <a:pt x="109078" y="116893"/>
                  </a:lnTo>
                  <a:lnTo>
                    <a:pt x="112225" y="112280"/>
                  </a:lnTo>
                  <a:lnTo>
                    <a:pt x="113752" y="109219"/>
                  </a:lnTo>
                  <a:lnTo>
                    <a:pt x="115325" y="99992"/>
                  </a:lnTo>
                  <a:lnTo>
                    <a:pt x="115325" y="81537"/>
                  </a:lnTo>
                  <a:lnTo>
                    <a:pt x="115325" y="70757"/>
                  </a:lnTo>
                  <a:lnTo>
                    <a:pt x="116899" y="60022"/>
                  </a:lnTo>
                  <a:lnTo>
                    <a:pt x="118426" y="38462"/>
                  </a:lnTo>
                  <a:lnTo>
                    <a:pt x="120000" y="23068"/>
                  </a:lnTo>
                  <a:lnTo>
                    <a:pt x="118426" y="13840"/>
                  </a:lnTo>
                  <a:lnTo>
                    <a:pt x="115325" y="7719"/>
                  </a:lnTo>
                  <a:lnTo>
                    <a:pt x="109078" y="3106"/>
                  </a:lnTo>
                  <a:lnTo>
                    <a:pt x="101303" y="1553"/>
                  </a:lnTo>
                  <a:lnTo>
                    <a:pt x="935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Shape 1725"/>
            <p:cNvSpPr/>
            <p:nvPr/>
          </p:nvSpPr>
          <p:spPr>
            <a:xfrm>
              <a:off x="1669550" y="2675675"/>
              <a:ext cx="69874" cy="40424"/>
            </a:xfrm>
            <a:custGeom>
              <a:pathLst>
                <a:path extrusionOk="0" h="120000" w="120000">
                  <a:moveTo>
                    <a:pt x="114203" y="12541"/>
                  </a:moveTo>
                  <a:lnTo>
                    <a:pt x="111327" y="105009"/>
                  </a:lnTo>
                  <a:lnTo>
                    <a:pt x="86726" y="107458"/>
                  </a:lnTo>
                  <a:lnTo>
                    <a:pt x="62168" y="105009"/>
                  </a:lnTo>
                  <a:lnTo>
                    <a:pt x="37610" y="105009"/>
                  </a:lnTo>
                  <a:lnTo>
                    <a:pt x="13008" y="107458"/>
                  </a:lnTo>
                  <a:lnTo>
                    <a:pt x="8672" y="84972"/>
                  </a:lnTo>
                  <a:lnTo>
                    <a:pt x="7255" y="60037"/>
                  </a:lnTo>
                  <a:lnTo>
                    <a:pt x="5796" y="37551"/>
                  </a:lnTo>
                  <a:lnTo>
                    <a:pt x="8672" y="15064"/>
                  </a:lnTo>
                  <a:lnTo>
                    <a:pt x="13008" y="12541"/>
                  </a:lnTo>
                  <a:lnTo>
                    <a:pt x="17345" y="12541"/>
                  </a:lnTo>
                  <a:lnTo>
                    <a:pt x="26017" y="15064"/>
                  </a:lnTo>
                  <a:lnTo>
                    <a:pt x="47699" y="17513"/>
                  </a:lnTo>
                  <a:lnTo>
                    <a:pt x="80973" y="17513"/>
                  </a:lnTo>
                  <a:lnTo>
                    <a:pt x="114203" y="12541"/>
                  </a:lnTo>
                  <a:close/>
                  <a:moveTo>
                    <a:pt x="17345" y="74"/>
                  </a:moveTo>
                  <a:lnTo>
                    <a:pt x="8672" y="2523"/>
                  </a:lnTo>
                  <a:lnTo>
                    <a:pt x="7255" y="2523"/>
                  </a:lnTo>
                  <a:lnTo>
                    <a:pt x="5796" y="5046"/>
                  </a:lnTo>
                  <a:lnTo>
                    <a:pt x="4336" y="5046"/>
                  </a:lnTo>
                  <a:lnTo>
                    <a:pt x="2919" y="10018"/>
                  </a:lnTo>
                  <a:lnTo>
                    <a:pt x="4336" y="12541"/>
                  </a:lnTo>
                  <a:lnTo>
                    <a:pt x="1459" y="25009"/>
                  </a:lnTo>
                  <a:lnTo>
                    <a:pt x="0" y="37551"/>
                  </a:lnTo>
                  <a:lnTo>
                    <a:pt x="0" y="65009"/>
                  </a:lnTo>
                  <a:lnTo>
                    <a:pt x="2919" y="92467"/>
                  </a:lnTo>
                  <a:lnTo>
                    <a:pt x="7255" y="114953"/>
                  </a:lnTo>
                  <a:lnTo>
                    <a:pt x="8672" y="117476"/>
                  </a:lnTo>
                  <a:lnTo>
                    <a:pt x="11592" y="119999"/>
                  </a:lnTo>
                  <a:lnTo>
                    <a:pt x="24601" y="117476"/>
                  </a:lnTo>
                  <a:lnTo>
                    <a:pt x="37610" y="114953"/>
                  </a:lnTo>
                  <a:lnTo>
                    <a:pt x="63627" y="117476"/>
                  </a:lnTo>
                  <a:lnTo>
                    <a:pt x="89645" y="119999"/>
                  </a:lnTo>
                  <a:lnTo>
                    <a:pt x="115663" y="117476"/>
                  </a:lnTo>
                  <a:lnTo>
                    <a:pt x="117080" y="114953"/>
                  </a:lnTo>
                  <a:lnTo>
                    <a:pt x="118540" y="112504"/>
                  </a:lnTo>
                  <a:lnTo>
                    <a:pt x="118540" y="60037"/>
                  </a:lnTo>
                  <a:lnTo>
                    <a:pt x="119999" y="7569"/>
                  </a:lnTo>
                  <a:lnTo>
                    <a:pt x="119999" y="2523"/>
                  </a:lnTo>
                  <a:lnTo>
                    <a:pt x="117080" y="74"/>
                  </a:lnTo>
                  <a:lnTo>
                    <a:pt x="80973" y="5046"/>
                  </a:lnTo>
                  <a:lnTo>
                    <a:pt x="63627" y="7569"/>
                  </a:lnTo>
                  <a:lnTo>
                    <a:pt x="44822" y="5046"/>
                  </a:lnTo>
                  <a:lnTo>
                    <a:pt x="27477" y="2523"/>
                  </a:lnTo>
                  <a:lnTo>
                    <a:pt x="17345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Shape 1726"/>
            <p:cNvSpPr/>
            <p:nvPr/>
          </p:nvSpPr>
          <p:spPr>
            <a:xfrm>
              <a:off x="1704050" y="2795200"/>
              <a:ext cx="59775" cy="28649"/>
            </a:xfrm>
            <a:custGeom>
              <a:pathLst>
                <a:path extrusionOk="0" h="120000" w="120000">
                  <a:moveTo>
                    <a:pt x="50740" y="104"/>
                  </a:moveTo>
                  <a:lnTo>
                    <a:pt x="30464" y="3560"/>
                  </a:lnTo>
                  <a:lnTo>
                    <a:pt x="16913" y="7120"/>
                  </a:lnTo>
                  <a:lnTo>
                    <a:pt x="11844" y="10680"/>
                  </a:lnTo>
                  <a:lnTo>
                    <a:pt x="5119" y="17696"/>
                  </a:lnTo>
                  <a:lnTo>
                    <a:pt x="3412" y="28272"/>
                  </a:lnTo>
                  <a:lnTo>
                    <a:pt x="1706" y="38848"/>
                  </a:lnTo>
                  <a:lnTo>
                    <a:pt x="1706" y="63560"/>
                  </a:lnTo>
                  <a:lnTo>
                    <a:pt x="50" y="119895"/>
                  </a:lnTo>
                  <a:lnTo>
                    <a:pt x="6775" y="119895"/>
                  </a:lnTo>
                  <a:lnTo>
                    <a:pt x="8481" y="88167"/>
                  </a:lnTo>
                  <a:lnTo>
                    <a:pt x="8481" y="56439"/>
                  </a:lnTo>
                  <a:lnTo>
                    <a:pt x="10188" y="38848"/>
                  </a:lnTo>
                  <a:lnTo>
                    <a:pt x="11844" y="31832"/>
                  </a:lnTo>
                  <a:lnTo>
                    <a:pt x="15257" y="24712"/>
                  </a:lnTo>
                  <a:lnTo>
                    <a:pt x="25395" y="17696"/>
                  </a:lnTo>
                  <a:lnTo>
                    <a:pt x="37189" y="14136"/>
                  </a:lnTo>
                  <a:lnTo>
                    <a:pt x="55809" y="14136"/>
                  </a:lnTo>
                  <a:lnTo>
                    <a:pt x="76085" y="17696"/>
                  </a:lnTo>
                  <a:lnTo>
                    <a:pt x="94654" y="21256"/>
                  </a:lnTo>
                  <a:lnTo>
                    <a:pt x="113224" y="31832"/>
                  </a:lnTo>
                  <a:lnTo>
                    <a:pt x="111568" y="70575"/>
                  </a:lnTo>
                  <a:lnTo>
                    <a:pt x="113224" y="109319"/>
                  </a:lnTo>
                  <a:lnTo>
                    <a:pt x="111568" y="119895"/>
                  </a:lnTo>
                  <a:lnTo>
                    <a:pt x="120000" y="119895"/>
                  </a:lnTo>
                  <a:lnTo>
                    <a:pt x="120000" y="102303"/>
                  </a:lnTo>
                  <a:lnTo>
                    <a:pt x="118293" y="45863"/>
                  </a:lnTo>
                  <a:lnTo>
                    <a:pt x="118293" y="31832"/>
                  </a:lnTo>
                  <a:lnTo>
                    <a:pt x="120000" y="31832"/>
                  </a:lnTo>
                  <a:lnTo>
                    <a:pt x="120000" y="24712"/>
                  </a:lnTo>
                  <a:lnTo>
                    <a:pt x="120000" y="21256"/>
                  </a:lnTo>
                  <a:lnTo>
                    <a:pt x="118293" y="17696"/>
                  </a:lnTo>
                  <a:lnTo>
                    <a:pt x="116637" y="17696"/>
                  </a:lnTo>
                  <a:lnTo>
                    <a:pt x="96361" y="7120"/>
                  </a:lnTo>
                  <a:lnTo>
                    <a:pt x="74378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Shape 1727"/>
            <p:cNvSpPr/>
            <p:nvPr/>
          </p:nvSpPr>
          <p:spPr>
            <a:xfrm>
              <a:off x="2215800" y="2793525"/>
              <a:ext cx="61475" cy="30324"/>
            </a:xfrm>
            <a:custGeom>
              <a:pathLst>
                <a:path extrusionOk="0" h="120000" w="120000">
                  <a:moveTo>
                    <a:pt x="116681" y="0"/>
                  </a:moveTo>
                  <a:lnTo>
                    <a:pt x="98625" y="3363"/>
                  </a:lnTo>
                  <a:lnTo>
                    <a:pt x="80520" y="6727"/>
                  </a:lnTo>
                  <a:lnTo>
                    <a:pt x="62464" y="9991"/>
                  </a:lnTo>
                  <a:lnTo>
                    <a:pt x="14835" y="9991"/>
                  </a:lnTo>
                  <a:lnTo>
                    <a:pt x="8247" y="6727"/>
                  </a:lnTo>
                  <a:lnTo>
                    <a:pt x="1659" y="9991"/>
                  </a:lnTo>
                  <a:lnTo>
                    <a:pt x="48" y="16718"/>
                  </a:lnTo>
                  <a:lnTo>
                    <a:pt x="48" y="19983"/>
                  </a:lnTo>
                  <a:lnTo>
                    <a:pt x="1659" y="23347"/>
                  </a:lnTo>
                  <a:lnTo>
                    <a:pt x="1659" y="39967"/>
                  </a:lnTo>
                  <a:lnTo>
                    <a:pt x="1659" y="56685"/>
                  </a:lnTo>
                  <a:lnTo>
                    <a:pt x="3318" y="86661"/>
                  </a:lnTo>
                  <a:lnTo>
                    <a:pt x="3318" y="119901"/>
                  </a:lnTo>
                  <a:lnTo>
                    <a:pt x="9906" y="119901"/>
                  </a:lnTo>
                  <a:lnTo>
                    <a:pt x="9906" y="99917"/>
                  </a:lnTo>
                  <a:lnTo>
                    <a:pt x="9906" y="79934"/>
                  </a:lnTo>
                  <a:lnTo>
                    <a:pt x="8247" y="59950"/>
                  </a:lnTo>
                  <a:lnTo>
                    <a:pt x="6588" y="39967"/>
                  </a:lnTo>
                  <a:lnTo>
                    <a:pt x="8247" y="19983"/>
                  </a:lnTo>
                  <a:lnTo>
                    <a:pt x="13176" y="23347"/>
                  </a:lnTo>
                  <a:lnTo>
                    <a:pt x="24692" y="26710"/>
                  </a:lnTo>
                  <a:lnTo>
                    <a:pt x="55876" y="23347"/>
                  </a:lnTo>
                  <a:lnTo>
                    <a:pt x="113411" y="16718"/>
                  </a:lnTo>
                  <a:lnTo>
                    <a:pt x="113411" y="66677"/>
                  </a:lnTo>
                  <a:lnTo>
                    <a:pt x="111752" y="119901"/>
                  </a:lnTo>
                  <a:lnTo>
                    <a:pt x="120000" y="119901"/>
                  </a:lnTo>
                  <a:lnTo>
                    <a:pt x="120000" y="63314"/>
                  </a:lnTo>
                  <a:lnTo>
                    <a:pt x="120000" y="6727"/>
                  </a:lnTo>
                  <a:lnTo>
                    <a:pt x="118340" y="3363"/>
                  </a:lnTo>
                  <a:lnTo>
                    <a:pt x="1166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Shape 1728"/>
            <p:cNvSpPr/>
            <p:nvPr/>
          </p:nvSpPr>
          <p:spPr>
            <a:xfrm>
              <a:off x="1746125" y="2674000"/>
              <a:ext cx="68224" cy="42100"/>
            </a:xfrm>
            <a:custGeom>
              <a:pathLst>
                <a:path extrusionOk="0" h="120000" w="120000">
                  <a:moveTo>
                    <a:pt x="81480" y="7197"/>
                  </a:moveTo>
                  <a:lnTo>
                    <a:pt x="102191" y="9619"/>
                  </a:lnTo>
                  <a:lnTo>
                    <a:pt x="105137" y="12042"/>
                  </a:lnTo>
                  <a:lnTo>
                    <a:pt x="108127" y="12042"/>
                  </a:lnTo>
                  <a:lnTo>
                    <a:pt x="109578" y="14394"/>
                  </a:lnTo>
                  <a:lnTo>
                    <a:pt x="109578" y="19239"/>
                  </a:lnTo>
                  <a:lnTo>
                    <a:pt x="111073" y="28788"/>
                  </a:lnTo>
                  <a:lnTo>
                    <a:pt x="109578" y="38408"/>
                  </a:lnTo>
                  <a:lnTo>
                    <a:pt x="109578" y="71971"/>
                  </a:lnTo>
                  <a:lnTo>
                    <a:pt x="111073" y="88788"/>
                  </a:lnTo>
                  <a:lnTo>
                    <a:pt x="112568" y="103182"/>
                  </a:lnTo>
                  <a:lnTo>
                    <a:pt x="63715" y="107957"/>
                  </a:lnTo>
                  <a:lnTo>
                    <a:pt x="13367" y="107957"/>
                  </a:lnTo>
                  <a:lnTo>
                    <a:pt x="10421" y="50380"/>
                  </a:lnTo>
                  <a:lnTo>
                    <a:pt x="10421" y="21591"/>
                  </a:lnTo>
                  <a:lnTo>
                    <a:pt x="10421" y="16817"/>
                  </a:lnTo>
                  <a:lnTo>
                    <a:pt x="28186" y="14394"/>
                  </a:lnTo>
                  <a:lnTo>
                    <a:pt x="45950" y="12042"/>
                  </a:lnTo>
                  <a:lnTo>
                    <a:pt x="63715" y="9619"/>
                  </a:lnTo>
                  <a:lnTo>
                    <a:pt x="81480" y="7197"/>
                  </a:lnTo>
                  <a:close/>
                  <a:moveTo>
                    <a:pt x="50392" y="0"/>
                  </a:moveTo>
                  <a:lnTo>
                    <a:pt x="31132" y="4845"/>
                  </a:lnTo>
                  <a:lnTo>
                    <a:pt x="10421" y="7197"/>
                  </a:lnTo>
                  <a:lnTo>
                    <a:pt x="10421" y="2422"/>
                  </a:lnTo>
                  <a:lnTo>
                    <a:pt x="7431" y="2422"/>
                  </a:lnTo>
                  <a:lnTo>
                    <a:pt x="7431" y="7197"/>
                  </a:lnTo>
                  <a:lnTo>
                    <a:pt x="1539" y="7197"/>
                  </a:lnTo>
                  <a:lnTo>
                    <a:pt x="43" y="12042"/>
                  </a:lnTo>
                  <a:lnTo>
                    <a:pt x="1539" y="14394"/>
                  </a:lnTo>
                  <a:lnTo>
                    <a:pt x="2990" y="16817"/>
                  </a:lnTo>
                  <a:lnTo>
                    <a:pt x="5980" y="16817"/>
                  </a:lnTo>
                  <a:lnTo>
                    <a:pt x="4485" y="40831"/>
                  </a:lnTo>
                  <a:lnTo>
                    <a:pt x="4485" y="64774"/>
                  </a:lnTo>
                  <a:lnTo>
                    <a:pt x="7431" y="112802"/>
                  </a:lnTo>
                  <a:lnTo>
                    <a:pt x="8926" y="117577"/>
                  </a:lnTo>
                  <a:lnTo>
                    <a:pt x="10421" y="120000"/>
                  </a:lnTo>
                  <a:lnTo>
                    <a:pt x="63715" y="120000"/>
                  </a:lnTo>
                  <a:lnTo>
                    <a:pt x="117009" y="112802"/>
                  </a:lnTo>
                  <a:lnTo>
                    <a:pt x="118460" y="112802"/>
                  </a:lnTo>
                  <a:lnTo>
                    <a:pt x="119956" y="107957"/>
                  </a:lnTo>
                  <a:lnTo>
                    <a:pt x="117009" y="81591"/>
                  </a:lnTo>
                  <a:lnTo>
                    <a:pt x="115514" y="57577"/>
                  </a:lnTo>
                  <a:lnTo>
                    <a:pt x="115514" y="31211"/>
                  </a:lnTo>
                  <a:lnTo>
                    <a:pt x="115514" y="7197"/>
                  </a:lnTo>
                  <a:lnTo>
                    <a:pt x="114019" y="2422"/>
                  </a:lnTo>
                  <a:lnTo>
                    <a:pt x="112568" y="2422"/>
                  </a:lnTo>
                  <a:lnTo>
                    <a:pt x="814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Shape 1729"/>
            <p:cNvSpPr/>
            <p:nvPr/>
          </p:nvSpPr>
          <p:spPr>
            <a:xfrm>
              <a:off x="2278100" y="2674000"/>
              <a:ext cx="68199" cy="42100"/>
            </a:xfrm>
            <a:custGeom>
              <a:pathLst>
                <a:path extrusionOk="0" h="120000" w="120000">
                  <a:moveTo>
                    <a:pt x="81466" y="7197"/>
                  </a:moveTo>
                  <a:lnTo>
                    <a:pt x="102184" y="9619"/>
                  </a:lnTo>
                  <a:lnTo>
                    <a:pt x="105175" y="12042"/>
                  </a:lnTo>
                  <a:lnTo>
                    <a:pt x="108123" y="12042"/>
                  </a:lnTo>
                  <a:lnTo>
                    <a:pt x="109618" y="14394"/>
                  </a:lnTo>
                  <a:lnTo>
                    <a:pt x="109618" y="19239"/>
                  </a:lnTo>
                  <a:lnTo>
                    <a:pt x="111070" y="28788"/>
                  </a:lnTo>
                  <a:lnTo>
                    <a:pt x="109618" y="38408"/>
                  </a:lnTo>
                  <a:lnTo>
                    <a:pt x="109618" y="71971"/>
                  </a:lnTo>
                  <a:lnTo>
                    <a:pt x="111070" y="88788"/>
                  </a:lnTo>
                  <a:lnTo>
                    <a:pt x="112565" y="103182"/>
                  </a:lnTo>
                  <a:lnTo>
                    <a:pt x="63695" y="107957"/>
                  </a:lnTo>
                  <a:lnTo>
                    <a:pt x="13328" y="107957"/>
                  </a:lnTo>
                  <a:lnTo>
                    <a:pt x="10381" y="50380"/>
                  </a:lnTo>
                  <a:lnTo>
                    <a:pt x="10381" y="21591"/>
                  </a:lnTo>
                  <a:lnTo>
                    <a:pt x="10381" y="16817"/>
                  </a:lnTo>
                  <a:lnTo>
                    <a:pt x="28152" y="14394"/>
                  </a:lnTo>
                  <a:lnTo>
                    <a:pt x="45923" y="12042"/>
                  </a:lnTo>
                  <a:lnTo>
                    <a:pt x="63695" y="9619"/>
                  </a:lnTo>
                  <a:lnTo>
                    <a:pt x="81466" y="7197"/>
                  </a:lnTo>
                  <a:close/>
                  <a:moveTo>
                    <a:pt x="50366" y="0"/>
                  </a:moveTo>
                  <a:lnTo>
                    <a:pt x="31099" y="4845"/>
                  </a:lnTo>
                  <a:lnTo>
                    <a:pt x="10381" y="7197"/>
                  </a:lnTo>
                  <a:lnTo>
                    <a:pt x="10381" y="2422"/>
                  </a:lnTo>
                  <a:lnTo>
                    <a:pt x="7434" y="2422"/>
                  </a:lnTo>
                  <a:lnTo>
                    <a:pt x="7434" y="7197"/>
                  </a:lnTo>
                  <a:lnTo>
                    <a:pt x="1495" y="7197"/>
                  </a:lnTo>
                  <a:lnTo>
                    <a:pt x="0" y="12042"/>
                  </a:lnTo>
                  <a:lnTo>
                    <a:pt x="1495" y="14394"/>
                  </a:lnTo>
                  <a:lnTo>
                    <a:pt x="2991" y="16817"/>
                  </a:lnTo>
                  <a:lnTo>
                    <a:pt x="5938" y="16817"/>
                  </a:lnTo>
                  <a:lnTo>
                    <a:pt x="4442" y="40831"/>
                  </a:lnTo>
                  <a:lnTo>
                    <a:pt x="4442" y="64774"/>
                  </a:lnTo>
                  <a:lnTo>
                    <a:pt x="7434" y="112802"/>
                  </a:lnTo>
                  <a:lnTo>
                    <a:pt x="8885" y="117577"/>
                  </a:lnTo>
                  <a:lnTo>
                    <a:pt x="10381" y="120000"/>
                  </a:lnTo>
                  <a:lnTo>
                    <a:pt x="63695" y="120000"/>
                  </a:lnTo>
                  <a:lnTo>
                    <a:pt x="117008" y="112802"/>
                  </a:lnTo>
                  <a:lnTo>
                    <a:pt x="118504" y="112802"/>
                  </a:lnTo>
                  <a:lnTo>
                    <a:pt x="119956" y="107957"/>
                  </a:lnTo>
                  <a:lnTo>
                    <a:pt x="117008" y="81591"/>
                  </a:lnTo>
                  <a:lnTo>
                    <a:pt x="115513" y="57577"/>
                  </a:lnTo>
                  <a:lnTo>
                    <a:pt x="115513" y="31211"/>
                  </a:lnTo>
                  <a:lnTo>
                    <a:pt x="115513" y="7197"/>
                  </a:lnTo>
                  <a:lnTo>
                    <a:pt x="114061" y="2422"/>
                  </a:lnTo>
                  <a:lnTo>
                    <a:pt x="112565" y="2422"/>
                  </a:lnTo>
                  <a:lnTo>
                    <a:pt x="8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Shape 1730"/>
            <p:cNvSpPr/>
            <p:nvPr/>
          </p:nvSpPr>
          <p:spPr>
            <a:xfrm>
              <a:off x="2538175" y="2765750"/>
              <a:ext cx="24424" cy="11799"/>
            </a:xfrm>
            <a:custGeom>
              <a:pathLst>
                <a:path extrusionOk="0" h="120000" w="120000">
                  <a:moveTo>
                    <a:pt x="45568" y="0"/>
                  </a:moveTo>
                  <a:lnTo>
                    <a:pt x="33162" y="8644"/>
                  </a:lnTo>
                  <a:lnTo>
                    <a:pt x="20757" y="25677"/>
                  </a:lnTo>
                  <a:lnTo>
                    <a:pt x="8352" y="34322"/>
                  </a:lnTo>
                  <a:lnTo>
                    <a:pt x="122" y="51355"/>
                  </a:lnTo>
                  <a:lnTo>
                    <a:pt x="122" y="60000"/>
                  </a:lnTo>
                  <a:lnTo>
                    <a:pt x="122" y="77033"/>
                  </a:lnTo>
                  <a:lnTo>
                    <a:pt x="4176" y="94322"/>
                  </a:lnTo>
                  <a:lnTo>
                    <a:pt x="12528" y="102711"/>
                  </a:lnTo>
                  <a:lnTo>
                    <a:pt x="33162" y="120000"/>
                  </a:lnTo>
                  <a:lnTo>
                    <a:pt x="41392" y="120000"/>
                  </a:lnTo>
                  <a:lnTo>
                    <a:pt x="45568" y="111355"/>
                  </a:lnTo>
                  <a:lnTo>
                    <a:pt x="41392" y="94322"/>
                  </a:lnTo>
                  <a:lnTo>
                    <a:pt x="37338" y="85677"/>
                  </a:lnTo>
                  <a:lnTo>
                    <a:pt x="86960" y="85677"/>
                  </a:lnTo>
                  <a:lnTo>
                    <a:pt x="111770" y="77033"/>
                  </a:lnTo>
                  <a:lnTo>
                    <a:pt x="115823" y="68644"/>
                  </a:lnTo>
                  <a:lnTo>
                    <a:pt x="120000" y="60000"/>
                  </a:lnTo>
                  <a:lnTo>
                    <a:pt x="115823" y="51355"/>
                  </a:lnTo>
                  <a:lnTo>
                    <a:pt x="111770" y="42966"/>
                  </a:lnTo>
                  <a:lnTo>
                    <a:pt x="62149" y="51355"/>
                  </a:lnTo>
                  <a:lnTo>
                    <a:pt x="28986" y="51355"/>
                  </a:lnTo>
                  <a:lnTo>
                    <a:pt x="37338" y="42966"/>
                  </a:lnTo>
                  <a:lnTo>
                    <a:pt x="49744" y="25677"/>
                  </a:lnTo>
                  <a:lnTo>
                    <a:pt x="53797" y="17288"/>
                  </a:lnTo>
                  <a:lnTo>
                    <a:pt x="53797" y="8644"/>
                  </a:lnTo>
                  <a:lnTo>
                    <a:pt x="497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Shape 1731"/>
            <p:cNvSpPr/>
            <p:nvPr/>
          </p:nvSpPr>
          <p:spPr>
            <a:xfrm>
              <a:off x="2505350" y="2674850"/>
              <a:ext cx="68199" cy="42100"/>
            </a:xfrm>
            <a:custGeom>
              <a:pathLst>
                <a:path extrusionOk="0" h="120000" w="120000">
                  <a:moveTo>
                    <a:pt x="10381" y="9619"/>
                  </a:moveTo>
                  <a:lnTo>
                    <a:pt x="28152" y="11971"/>
                  </a:lnTo>
                  <a:lnTo>
                    <a:pt x="78519" y="14394"/>
                  </a:lnTo>
                  <a:lnTo>
                    <a:pt x="96290" y="14394"/>
                  </a:lnTo>
                  <a:lnTo>
                    <a:pt x="105175" y="16817"/>
                  </a:lnTo>
                  <a:lnTo>
                    <a:pt x="109618" y="16817"/>
                  </a:lnTo>
                  <a:lnTo>
                    <a:pt x="112565" y="19168"/>
                  </a:lnTo>
                  <a:lnTo>
                    <a:pt x="114061" y="28788"/>
                  </a:lnTo>
                  <a:lnTo>
                    <a:pt x="114061" y="38408"/>
                  </a:lnTo>
                  <a:lnTo>
                    <a:pt x="114061" y="57577"/>
                  </a:lnTo>
                  <a:lnTo>
                    <a:pt x="114061" y="100760"/>
                  </a:lnTo>
                  <a:lnTo>
                    <a:pt x="112565" y="103182"/>
                  </a:lnTo>
                  <a:lnTo>
                    <a:pt x="109618" y="107957"/>
                  </a:lnTo>
                  <a:lnTo>
                    <a:pt x="100733" y="110380"/>
                  </a:lnTo>
                  <a:lnTo>
                    <a:pt x="71129" y="110380"/>
                  </a:lnTo>
                  <a:lnTo>
                    <a:pt x="40029" y="105534"/>
                  </a:lnTo>
                  <a:lnTo>
                    <a:pt x="20762" y="103182"/>
                  </a:lnTo>
                  <a:lnTo>
                    <a:pt x="16319" y="100760"/>
                  </a:lnTo>
                  <a:lnTo>
                    <a:pt x="13372" y="93562"/>
                  </a:lnTo>
                  <a:lnTo>
                    <a:pt x="10381" y="83942"/>
                  </a:lnTo>
                  <a:lnTo>
                    <a:pt x="10381" y="74394"/>
                  </a:lnTo>
                  <a:lnTo>
                    <a:pt x="8929" y="50380"/>
                  </a:lnTo>
                  <a:lnTo>
                    <a:pt x="8929" y="31211"/>
                  </a:lnTo>
                  <a:lnTo>
                    <a:pt x="10381" y="21591"/>
                  </a:lnTo>
                  <a:lnTo>
                    <a:pt x="8929" y="9619"/>
                  </a:lnTo>
                  <a:close/>
                  <a:moveTo>
                    <a:pt x="10381" y="0"/>
                  </a:moveTo>
                  <a:lnTo>
                    <a:pt x="1495" y="2422"/>
                  </a:lnTo>
                  <a:lnTo>
                    <a:pt x="43" y="4774"/>
                  </a:lnTo>
                  <a:lnTo>
                    <a:pt x="43" y="7197"/>
                  </a:lnTo>
                  <a:lnTo>
                    <a:pt x="43" y="9619"/>
                  </a:lnTo>
                  <a:lnTo>
                    <a:pt x="1495" y="11971"/>
                  </a:lnTo>
                  <a:lnTo>
                    <a:pt x="4486" y="11971"/>
                  </a:lnTo>
                  <a:lnTo>
                    <a:pt x="4486" y="14394"/>
                  </a:lnTo>
                  <a:lnTo>
                    <a:pt x="4486" y="21591"/>
                  </a:lnTo>
                  <a:lnTo>
                    <a:pt x="2991" y="33562"/>
                  </a:lnTo>
                  <a:lnTo>
                    <a:pt x="2991" y="47957"/>
                  </a:lnTo>
                  <a:lnTo>
                    <a:pt x="4486" y="79168"/>
                  </a:lnTo>
                  <a:lnTo>
                    <a:pt x="8929" y="110380"/>
                  </a:lnTo>
                  <a:lnTo>
                    <a:pt x="10381" y="112731"/>
                  </a:lnTo>
                  <a:lnTo>
                    <a:pt x="25205" y="112731"/>
                  </a:lnTo>
                  <a:lnTo>
                    <a:pt x="38533" y="115154"/>
                  </a:lnTo>
                  <a:lnTo>
                    <a:pt x="65190" y="119928"/>
                  </a:lnTo>
                  <a:lnTo>
                    <a:pt x="103680" y="119928"/>
                  </a:lnTo>
                  <a:lnTo>
                    <a:pt x="117008" y="115154"/>
                  </a:lnTo>
                  <a:lnTo>
                    <a:pt x="118504" y="112731"/>
                  </a:lnTo>
                  <a:lnTo>
                    <a:pt x="119999" y="110380"/>
                  </a:lnTo>
                  <a:lnTo>
                    <a:pt x="119999" y="64774"/>
                  </a:lnTo>
                  <a:lnTo>
                    <a:pt x="119999" y="40760"/>
                  </a:lnTo>
                  <a:lnTo>
                    <a:pt x="117008" y="19168"/>
                  </a:lnTo>
                  <a:lnTo>
                    <a:pt x="115557" y="11971"/>
                  </a:lnTo>
                  <a:lnTo>
                    <a:pt x="111114" y="9619"/>
                  </a:lnTo>
                  <a:lnTo>
                    <a:pt x="106671" y="7197"/>
                  </a:lnTo>
                  <a:lnTo>
                    <a:pt x="72580" y="7197"/>
                  </a:lnTo>
                  <a:lnTo>
                    <a:pt x="42976" y="2422"/>
                  </a:lnTo>
                  <a:lnTo>
                    <a:pt x="22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Shape 1732"/>
            <p:cNvSpPr/>
            <p:nvPr/>
          </p:nvSpPr>
          <p:spPr>
            <a:xfrm>
              <a:off x="2469150" y="2722825"/>
              <a:ext cx="103549" cy="64825"/>
            </a:xfrm>
            <a:custGeom>
              <a:pathLst>
                <a:path extrusionOk="0" h="120000" w="120000">
                  <a:moveTo>
                    <a:pt x="77093" y="6247"/>
                  </a:moveTo>
                  <a:lnTo>
                    <a:pt x="109280" y="7774"/>
                  </a:lnTo>
                  <a:lnTo>
                    <a:pt x="112206" y="7774"/>
                  </a:lnTo>
                  <a:lnTo>
                    <a:pt x="114147" y="12448"/>
                  </a:lnTo>
                  <a:lnTo>
                    <a:pt x="115132" y="18696"/>
                  </a:lnTo>
                  <a:lnTo>
                    <a:pt x="116088" y="24944"/>
                  </a:lnTo>
                  <a:lnTo>
                    <a:pt x="116088" y="38966"/>
                  </a:lnTo>
                  <a:lnTo>
                    <a:pt x="116088" y="48314"/>
                  </a:lnTo>
                  <a:lnTo>
                    <a:pt x="116088" y="81033"/>
                  </a:lnTo>
                  <a:lnTo>
                    <a:pt x="115132" y="101303"/>
                  </a:lnTo>
                  <a:lnTo>
                    <a:pt x="114147" y="107504"/>
                  </a:lnTo>
                  <a:lnTo>
                    <a:pt x="112206" y="109078"/>
                  </a:lnTo>
                  <a:lnTo>
                    <a:pt x="94649" y="112178"/>
                  </a:lnTo>
                  <a:lnTo>
                    <a:pt x="58551" y="112178"/>
                  </a:lnTo>
                  <a:lnTo>
                    <a:pt x="40994" y="109078"/>
                  </a:lnTo>
                  <a:lnTo>
                    <a:pt x="23437" y="107504"/>
                  </a:lnTo>
                  <a:lnTo>
                    <a:pt x="14659" y="107504"/>
                  </a:lnTo>
                  <a:lnTo>
                    <a:pt x="5881" y="109078"/>
                  </a:lnTo>
                  <a:lnTo>
                    <a:pt x="4896" y="74785"/>
                  </a:lnTo>
                  <a:lnTo>
                    <a:pt x="3911" y="40493"/>
                  </a:lnTo>
                  <a:lnTo>
                    <a:pt x="5881" y="24944"/>
                  </a:lnTo>
                  <a:lnTo>
                    <a:pt x="5881" y="17123"/>
                  </a:lnTo>
                  <a:lnTo>
                    <a:pt x="5881" y="9348"/>
                  </a:lnTo>
                  <a:lnTo>
                    <a:pt x="7822" y="9348"/>
                  </a:lnTo>
                  <a:lnTo>
                    <a:pt x="10748" y="7774"/>
                  </a:lnTo>
                  <a:lnTo>
                    <a:pt x="22452" y="7774"/>
                  </a:lnTo>
                  <a:lnTo>
                    <a:pt x="40994" y="6247"/>
                  </a:lnTo>
                  <a:close/>
                  <a:moveTo>
                    <a:pt x="15644" y="0"/>
                  </a:moveTo>
                  <a:lnTo>
                    <a:pt x="10748" y="1573"/>
                  </a:lnTo>
                  <a:lnTo>
                    <a:pt x="5881" y="3100"/>
                  </a:lnTo>
                  <a:lnTo>
                    <a:pt x="4896" y="4674"/>
                  </a:lnTo>
                  <a:lnTo>
                    <a:pt x="3911" y="4674"/>
                  </a:lnTo>
                  <a:lnTo>
                    <a:pt x="2955" y="6247"/>
                  </a:lnTo>
                  <a:lnTo>
                    <a:pt x="2955" y="7774"/>
                  </a:lnTo>
                  <a:lnTo>
                    <a:pt x="3911" y="9348"/>
                  </a:lnTo>
                  <a:lnTo>
                    <a:pt x="4896" y="9348"/>
                  </a:lnTo>
                  <a:lnTo>
                    <a:pt x="2955" y="12448"/>
                  </a:lnTo>
                  <a:lnTo>
                    <a:pt x="1970" y="15595"/>
                  </a:lnTo>
                  <a:lnTo>
                    <a:pt x="985" y="26471"/>
                  </a:lnTo>
                  <a:lnTo>
                    <a:pt x="28" y="46741"/>
                  </a:lnTo>
                  <a:lnTo>
                    <a:pt x="28" y="79460"/>
                  </a:lnTo>
                  <a:lnTo>
                    <a:pt x="1970" y="113752"/>
                  </a:lnTo>
                  <a:lnTo>
                    <a:pt x="2955" y="115325"/>
                  </a:lnTo>
                  <a:lnTo>
                    <a:pt x="4896" y="116853"/>
                  </a:lnTo>
                  <a:lnTo>
                    <a:pt x="18570" y="115325"/>
                  </a:lnTo>
                  <a:lnTo>
                    <a:pt x="33201" y="115325"/>
                  </a:lnTo>
                  <a:lnTo>
                    <a:pt x="61477" y="118426"/>
                  </a:lnTo>
                  <a:lnTo>
                    <a:pt x="75123" y="120000"/>
                  </a:lnTo>
                  <a:lnTo>
                    <a:pt x="88797" y="118426"/>
                  </a:lnTo>
                  <a:lnTo>
                    <a:pt x="116088" y="115325"/>
                  </a:lnTo>
                  <a:lnTo>
                    <a:pt x="117073" y="113752"/>
                  </a:lnTo>
                  <a:lnTo>
                    <a:pt x="118058" y="112178"/>
                  </a:lnTo>
                  <a:lnTo>
                    <a:pt x="119014" y="91955"/>
                  </a:lnTo>
                  <a:lnTo>
                    <a:pt x="120000" y="70111"/>
                  </a:lnTo>
                  <a:lnTo>
                    <a:pt x="120000" y="28044"/>
                  </a:lnTo>
                  <a:lnTo>
                    <a:pt x="119014" y="18696"/>
                  </a:lnTo>
                  <a:lnTo>
                    <a:pt x="117073" y="10921"/>
                  </a:lnTo>
                  <a:lnTo>
                    <a:pt x="116088" y="6247"/>
                  </a:lnTo>
                  <a:lnTo>
                    <a:pt x="114147" y="4674"/>
                  </a:lnTo>
                  <a:lnTo>
                    <a:pt x="112206" y="1573"/>
                  </a:lnTo>
                  <a:lnTo>
                    <a:pt x="109280" y="1573"/>
                  </a:lnTo>
                  <a:lnTo>
                    <a:pt x="82945" y="0"/>
                  </a:lnTo>
                  <a:lnTo>
                    <a:pt x="55625" y="0"/>
                  </a:lnTo>
                  <a:lnTo>
                    <a:pt x="26364" y="1573"/>
                  </a:lnTo>
                  <a:lnTo>
                    <a:pt x="156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Shape 1733"/>
            <p:cNvSpPr/>
            <p:nvPr/>
          </p:nvSpPr>
          <p:spPr>
            <a:xfrm>
              <a:off x="1623250" y="2758175"/>
              <a:ext cx="9274" cy="17700"/>
            </a:xfrm>
            <a:custGeom>
              <a:pathLst>
                <a:path extrusionOk="0" h="120000" w="120000">
                  <a:moveTo>
                    <a:pt x="98005" y="0"/>
                  </a:moveTo>
                  <a:lnTo>
                    <a:pt x="87331" y="5762"/>
                  </a:lnTo>
                  <a:lnTo>
                    <a:pt x="43665" y="22881"/>
                  </a:lnTo>
                  <a:lnTo>
                    <a:pt x="0" y="45762"/>
                  </a:lnTo>
                  <a:lnTo>
                    <a:pt x="0" y="57118"/>
                  </a:lnTo>
                  <a:lnTo>
                    <a:pt x="10997" y="62881"/>
                  </a:lnTo>
                  <a:lnTo>
                    <a:pt x="21994" y="62881"/>
                  </a:lnTo>
                  <a:lnTo>
                    <a:pt x="65336" y="45762"/>
                  </a:lnTo>
                  <a:lnTo>
                    <a:pt x="65336" y="45762"/>
                  </a:lnTo>
                  <a:lnTo>
                    <a:pt x="54663" y="108474"/>
                  </a:lnTo>
                  <a:lnTo>
                    <a:pt x="65336" y="114237"/>
                  </a:lnTo>
                  <a:lnTo>
                    <a:pt x="76334" y="119830"/>
                  </a:lnTo>
                  <a:lnTo>
                    <a:pt x="98005" y="114237"/>
                  </a:lnTo>
                  <a:lnTo>
                    <a:pt x="98005" y="108474"/>
                  </a:lnTo>
                  <a:lnTo>
                    <a:pt x="109002" y="62881"/>
                  </a:lnTo>
                  <a:lnTo>
                    <a:pt x="119999" y="17118"/>
                  </a:lnTo>
                  <a:lnTo>
                    <a:pt x="119999" y="5762"/>
                  </a:lnTo>
                  <a:lnTo>
                    <a:pt x="1090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Shape 1734"/>
            <p:cNvSpPr/>
            <p:nvPr/>
          </p:nvSpPr>
          <p:spPr>
            <a:xfrm>
              <a:off x="2357200" y="2676525"/>
              <a:ext cx="66524" cy="41275"/>
            </a:xfrm>
            <a:custGeom>
              <a:pathLst>
                <a:path extrusionOk="0" h="120000" w="120000">
                  <a:moveTo>
                    <a:pt x="42570" y="9812"/>
                  </a:moveTo>
                  <a:lnTo>
                    <a:pt x="88117" y="12283"/>
                  </a:lnTo>
                  <a:lnTo>
                    <a:pt x="101781" y="12283"/>
                  </a:lnTo>
                  <a:lnTo>
                    <a:pt x="106335" y="14682"/>
                  </a:lnTo>
                  <a:lnTo>
                    <a:pt x="109357" y="17153"/>
                  </a:lnTo>
                  <a:lnTo>
                    <a:pt x="110890" y="22023"/>
                  </a:lnTo>
                  <a:lnTo>
                    <a:pt x="110890" y="31835"/>
                  </a:lnTo>
                  <a:lnTo>
                    <a:pt x="110890" y="41647"/>
                  </a:lnTo>
                  <a:lnTo>
                    <a:pt x="109357" y="58728"/>
                  </a:lnTo>
                  <a:lnTo>
                    <a:pt x="109357" y="80751"/>
                  </a:lnTo>
                  <a:lnTo>
                    <a:pt x="110890" y="90563"/>
                  </a:lnTo>
                  <a:lnTo>
                    <a:pt x="112378" y="100375"/>
                  </a:lnTo>
                  <a:lnTo>
                    <a:pt x="91138" y="102774"/>
                  </a:lnTo>
                  <a:lnTo>
                    <a:pt x="68365" y="102774"/>
                  </a:lnTo>
                  <a:lnTo>
                    <a:pt x="50146" y="105245"/>
                  </a:lnTo>
                  <a:lnTo>
                    <a:pt x="30394" y="110115"/>
                  </a:lnTo>
                  <a:lnTo>
                    <a:pt x="19797" y="107716"/>
                  </a:lnTo>
                  <a:lnTo>
                    <a:pt x="9154" y="102774"/>
                  </a:lnTo>
                  <a:lnTo>
                    <a:pt x="7621" y="100375"/>
                  </a:lnTo>
                  <a:lnTo>
                    <a:pt x="6133" y="97904"/>
                  </a:lnTo>
                  <a:lnTo>
                    <a:pt x="6133" y="85693"/>
                  </a:lnTo>
                  <a:lnTo>
                    <a:pt x="6133" y="66069"/>
                  </a:lnTo>
                  <a:lnTo>
                    <a:pt x="6133" y="41647"/>
                  </a:lnTo>
                  <a:lnTo>
                    <a:pt x="4599" y="17153"/>
                  </a:lnTo>
                  <a:lnTo>
                    <a:pt x="6133" y="17153"/>
                  </a:lnTo>
                  <a:lnTo>
                    <a:pt x="10687" y="12283"/>
                  </a:lnTo>
                  <a:lnTo>
                    <a:pt x="15242" y="9812"/>
                  </a:lnTo>
                  <a:close/>
                  <a:moveTo>
                    <a:pt x="13709" y="0"/>
                  </a:moveTo>
                  <a:lnTo>
                    <a:pt x="9154" y="2471"/>
                  </a:lnTo>
                  <a:lnTo>
                    <a:pt x="4599" y="7341"/>
                  </a:lnTo>
                  <a:lnTo>
                    <a:pt x="4599" y="2471"/>
                  </a:lnTo>
                  <a:lnTo>
                    <a:pt x="1578" y="2471"/>
                  </a:lnTo>
                  <a:lnTo>
                    <a:pt x="45" y="24494"/>
                  </a:lnTo>
                  <a:lnTo>
                    <a:pt x="45" y="46517"/>
                  </a:lnTo>
                  <a:lnTo>
                    <a:pt x="45" y="90563"/>
                  </a:lnTo>
                  <a:lnTo>
                    <a:pt x="1578" y="97904"/>
                  </a:lnTo>
                  <a:lnTo>
                    <a:pt x="3066" y="105245"/>
                  </a:lnTo>
                  <a:lnTo>
                    <a:pt x="6133" y="110115"/>
                  </a:lnTo>
                  <a:lnTo>
                    <a:pt x="10687" y="115057"/>
                  </a:lnTo>
                  <a:lnTo>
                    <a:pt x="21285" y="117456"/>
                  </a:lnTo>
                  <a:lnTo>
                    <a:pt x="33461" y="119927"/>
                  </a:lnTo>
                  <a:lnTo>
                    <a:pt x="57722" y="115057"/>
                  </a:lnTo>
                  <a:lnTo>
                    <a:pt x="72919" y="112586"/>
                  </a:lnTo>
                  <a:lnTo>
                    <a:pt x="101781" y="112586"/>
                  </a:lnTo>
                  <a:lnTo>
                    <a:pt x="116933" y="110115"/>
                  </a:lnTo>
                  <a:lnTo>
                    <a:pt x="120000" y="107716"/>
                  </a:lnTo>
                  <a:lnTo>
                    <a:pt x="120000" y="105245"/>
                  </a:lnTo>
                  <a:lnTo>
                    <a:pt x="120000" y="102774"/>
                  </a:lnTo>
                  <a:lnTo>
                    <a:pt x="116933" y="90563"/>
                  </a:lnTo>
                  <a:lnTo>
                    <a:pt x="115445" y="78352"/>
                  </a:lnTo>
                  <a:lnTo>
                    <a:pt x="115445" y="53858"/>
                  </a:lnTo>
                  <a:lnTo>
                    <a:pt x="116933" y="39176"/>
                  </a:lnTo>
                  <a:lnTo>
                    <a:pt x="116933" y="26965"/>
                  </a:lnTo>
                  <a:lnTo>
                    <a:pt x="115445" y="14682"/>
                  </a:lnTo>
                  <a:lnTo>
                    <a:pt x="110890" y="2471"/>
                  </a:lnTo>
                  <a:lnTo>
                    <a:pt x="109357" y="2471"/>
                  </a:lnTo>
                  <a:lnTo>
                    <a:pt x="107824" y="0"/>
                  </a:lnTo>
                  <a:lnTo>
                    <a:pt x="92671" y="2471"/>
                  </a:lnTo>
                  <a:lnTo>
                    <a:pt x="77474" y="2471"/>
                  </a:lnTo>
                  <a:lnTo>
                    <a:pt x="455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Shape 1735"/>
            <p:cNvSpPr/>
            <p:nvPr/>
          </p:nvSpPr>
          <p:spPr>
            <a:xfrm>
              <a:off x="1629975" y="2796050"/>
              <a:ext cx="64850" cy="27800"/>
            </a:xfrm>
            <a:custGeom>
              <a:pathLst>
                <a:path extrusionOk="0" h="120000" w="120000">
                  <a:moveTo>
                    <a:pt x="21835" y="0"/>
                  </a:moveTo>
                  <a:lnTo>
                    <a:pt x="4718" y="7338"/>
                  </a:lnTo>
                  <a:lnTo>
                    <a:pt x="4718" y="10899"/>
                  </a:lnTo>
                  <a:lnTo>
                    <a:pt x="3145" y="10899"/>
                  </a:lnTo>
                  <a:lnTo>
                    <a:pt x="1572" y="14568"/>
                  </a:lnTo>
                  <a:lnTo>
                    <a:pt x="46" y="69064"/>
                  </a:lnTo>
                  <a:lnTo>
                    <a:pt x="46" y="119892"/>
                  </a:lnTo>
                  <a:lnTo>
                    <a:pt x="6245" y="119892"/>
                  </a:lnTo>
                  <a:lnTo>
                    <a:pt x="6245" y="79964"/>
                  </a:lnTo>
                  <a:lnTo>
                    <a:pt x="7818" y="50935"/>
                  </a:lnTo>
                  <a:lnTo>
                    <a:pt x="6245" y="36366"/>
                  </a:lnTo>
                  <a:lnTo>
                    <a:pt x="4718" y="21798"/>
                  </a:lnTo>
                  <a:lnTo>
                    <a:pt x="6245" y="21798"/>
                  </a:lnTo>
                  <a:lnTo>
                    <a:pt x="20262" y="18237"/>
                  </a:lnTo>
                  <a:lnTo>
                    <a:pt x="34279" y="14568"/>
                  </a:lnTo>
                  <a:lnTo>
                    <a:pt x="96592" y="14568"/>
                  </a:lnTo>
                  <a:lnTo>
                    <a:pt x="102837" y="18237"/>
                  </a:lnTo>
                  <a:lnTo>
                    <a:pt x="107509" y="25467"/>
                  </a:lnTo>
                  <a:lnTo>
                    <a:pt x="110609" y="36366"/>
                  </a:lnTo>
                  <a:lnTo>
                    <a:pt x="113754" y="54496"/>
                  </a:lnTo>
                  <a:lnTo>
                    <a:pt x="113754" y="76294"/>
                  </a:lnTo>
                  <a:lnTo>
                    <a:pt x="113754" y="119892"/>
                  </a:lnTo>
                  <a:lnTo>
                    <a:pt x="119953" y="119892"/>
                  </a:lnTo>
                  <a:lnTo>
                    <a:pt x="119953" y="69064"/>
                  </a:lnTo>
                  <a:lnTo>
                    <a:pt x="118427" y="43597"/>
                  </a:lnTo>
                  <a:lnTo>
                    <a:pt x="115281" y="21798"/>
                  </a:lnTo>
                  <a:lnTo>
                    <a:pt x="112181" y="14568"/>
                  </a:lnTo>
                  <a:lnTo>
                    <a:pt x="107509" y="7338"/>
                  </a:lnTo>
                  <a:lnTo>
                    <a:pt x="102837" y="3669"/>
                  </a:lnTo>
                  <a:lnTo>
                    <a:pt x="981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Shape 1736"/>
            <p:cNvSpPr/>
            <p:nvPr/>
          </p:nvSpPr>
          <p:spPr>
            <a:xfrm>
              <a:off x="1593800" y="2723650"/>
              <a:ext cx="62299" cy="64850"/>
            </a:xfrm>
            <a:custGeom>
              <a:pathLst>
                <a:path extrusionOk="0" h="120000" w="120000">
                  <a:moveTo>
                    <a:pt x="106998" y="6245"/>
                  </a:moveTo>
                  <a:lnTo>
                    <a:pt x="110224" y="7818"/>
                  </a:lnTo>
                  <a:lnTo>
                    <a:pt x="111861" y="9390"/>
                  </a:lnTo>
                  <a:lnTo>
                    <a:pt x="113499" y="10917"/>
                  </a:lnTo>
                  <a:lnTo>
                    <a:pt x="113499" y="15589"/>
                  </a:lnTo>
                  <a:lnTo>
                    <a:pt x="113499" y="38951"/>
                  </a:lnTo>
                  <a:lnTo>
                    <a:pt x="111861" y="62359"/>
                  </a:lnTo>
                  <a:lnTo>
                    <a:pt x="111861" y="85720"/>
                  </a:lnTo>
                  <a:lnTo>
                    <a:pt x="113499" y="109082"/>
                  </a:lnTo>
                  <a:lnTo>
                    <a:pt x="100497" y="112181"/>
                  </a:lnTo>
                  <a:lnTo>
                    <a:pt x="87544" y="113754"/>
                  </a:lnTo>
                  <a:lnTo>
                    <a:pt x="60000" y="112181"/>
                  </a:lnTo>
                  <a:lnTo>
                    <a:pt x="34044" y="110609"/>
                  </a:lnTo>
                  <a:lnTo>
                    <a:pt x="21091" y="109082"/>
                  </a:lnTo>
                  <a:lnTo>
                    <a:pt x="12953" y="107509"/>
                  </a:lnTo>
                  <a:lnTo>
                    <a:pt x="9727" y="104410"/>
                  </a:lnTo>
                  <a:lnTo>
                    <a:pt x="6500" y="93492"/>
                  </a:lnTo>
                  <a:lnTo>
                    <a:pt x="6500" y="81048"/>
                  </a:lnTo>
                  <a:lnTo>
                    <a:pt x="6500" y="57686"/>
                  </a:lnTo>
                  <a:lnTo>
                    <a:pt x="8089" y="32752"/>
                  </a:lnTo>
                  <a:lnTo>
                    <a:pt x="9727" y="7818"/>
                  </a:lnTo>
                  <a:lnTo>
                    <a:pt x="61589" y="7818"/>
                  </a:lnTo>
                  <a:lnTo>
                    <a:pt x="92407" y="6245"/>
                  </a:lnTo>
                  <a:close/>
                  <a:moveTo>
                    <a:pt x="6500" y="46"/>
                  </a:moveTo>
                  <a:lnTo>
                    <a:pt x="4863" y="1572"/>
                  </a:lnTo>
                  <a:lnTo>
                    <a:pt x="3226" y="3145"/>
                  </a:lnTo>
                  <a:lnTo>
                    <a:pt x="3226" y="4718"/>
                  </a:lnTo>
                  <a:lnTo>
                    <a:pt x="4863" y="6245"/>
                  </a:lnTo>
                  <a:lnTo>
                    <a:pt x="1637" y="20262"/>
                  </a:lnTo>
                  <a:lnTo>
                    <a:pt x="0" y="34279"/>
                  </a:lnTo>
                  <a:lnTo>
                    <a:pt x="0" y="62359"/>
                  </a:lnTo>
                  <a:lnTo>
                    <a:pt x="1637" y="93492"/>
                  </a:lnTo>
                  <a:lnTo>
                    <a:pt x="1637" y="101264"/>
                  </a:lnTo>
                  <a:lnTo>
                    <a:pt x="3226" y="105936"/>
                  </a:lnTo>
                  <a:lnTo>
                    <a:pt x="4863" y="109082"/>
                  </a:lnTo>
                  <a:lnTo>
                    <a:pt x="6500" y="110609"/>
                  </a:lnTo>
                  <a:lnTo>
                    <a:pt x="8089" y="112181"/>
                  </a:lnTo>
                  <a:lnTo>
                    <a:pt x="14590" y="113754"/>
                  </a:lnTo>
                  <a:lnTo>
                    <a:pt x="32407" y="115281"/>
                  </a:lnTo>
                  <a:lnTo>
                    <a:pt x="50272" y="118427"/>
                  </a:lnTo>
                  <a:lnTo>
                    <a:pt x="84317" y="119953"/>
                  </a:lnTo>
                  <a:lnTo>
                    <a:pt x="102134" y="118427"/>
                  </a:lnTo>
                  <a:lnTo>
                    <a:pt x="110224" y="116854"/>
                  </a:lnTo>
                  <a:lnTo>
                    <a:pt x="118362" y="115281"/>
                  </a:lnTo>
                  <a:lnTo>
                    <a:pt x="119951" y="113754"/>
                  </a:lnTo>
                  <a:lnTo>
                    <a:pt x="119951" y="110609"/>
                  </a:lnTo>
                  <a:lnTo>
                    <a:pt x="118362" y="98164"/>
                  </a:lnTo>
                  <a:lnTo>
                    <a:pt x="118362" y="84148"/>
                  </a:lnTo>
                  <a:lnTo>
                    <a:pt x="118362" y="57686"/>
                  </a:lnTo>
                  <a:lnTo>
                    <a:pt x="119951" y="31179"/>
                  </a:lnTo>
                  <a:lnTo>
                    <a:pt x="119951" y="4718"/>
                  </a:lnTo>
                  <a:lnTo>
                    <a:pt x="119951" y="3145"/>
                  </a:lnTo>
                  <a:lnTo>
                    <a:pt x="116725" y="1572"/>
                  </a:lnTo>
                  <a:lnTo>
                    <a:pt x="89181" y="46"/>
                  </a:lnTo>
                  <a:lnTo>
                    <a:pt x="61589" y="46"/>
                  </a:lnTo>
                  <a:lnTo>
                    <a:pt x="34044" y="1572"/>
                  </a:lnTo>
                  <a:lnTo>
                    <a:pt x="650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Shape 1737"/>
            <p:cNvSpPr/>
            <p:nvPr/>
          </p:nvSpPr>
          <p:spPr>
            <a:xfrm>
              <a:off x="2068500" y="2795200"/>
              <a:ext cx="62324" cy="28649"/>
            </a:xfrm>
            <a:custGeom>
              <a:pathLst>
                <a:path extrusionOk="0" h="120000" w="120000">
                  <a:moveTo>
                    <a:pt x="8134" y="104"/>
                  </a:moveTo>
                  <a:lnTo>
                    <a:pt x="4909" y="3560"/>
                  </a:lnTo>
                  <a:lnTo>
                    <a:pt x="4909" y="7120"/>
                  </a:lnTo>
                  <a:lnTo>
                    <a:pt x="4909" y="10680"/>
                  </a:lnTo>
                  <a:lnTo>
                    <a:pt x="4909" y="14136"/>
                  </a:lnTo>
                  <a:lnTo>
                    <a:pt x="3273" y="38848"/>
                  </a:lnTo>
                  <a:lnTo>
                    <a:pt x="1684" y="67015"/>
                  </a:lnTo>
                  <a:lnTo>
                    <a:pt x="48" y="119895"/>
                  </a:lnTo>
                  <a:lnTo>
                    <a:pt x="6546" y="119895"/>
                  </a:lnTo>
                  <a:lnTo>
                    <a:pt x="9771" y="17696"/>
                  </a:lnTo>
                  <a:lnTo>
                    <a:pt x="63249" y="17696"/>
                  </a:lnTo>
                  <a:lnTo>
                    <a:pt x="92418" y="14136"/>
                  </a:lnTo>
                  <a:lnTo>
                    <a:pt x="107003" y="14136"/>
                  </a:lnTo>
                  <a:lnTo>
                    <a:pt x="110228" y="17696"/>
                  </a:lnTo>
                  <a:lnTo>
                    <a:pt x="111865" y="21256"/>
                  </a:lnTo>
                  <a:lnTo>
                    <a:pt x="113501" y="24712"/>
                  </a:lnTo>
                  <a:lnTo>
                    <a:pt x="115090" y="35287"/>
                  </a:lnTo>
                  <a:lnTo>
                    <a:pt x="113501" y="119895"/>
                  </a:lnTo>
                  <a:lnTo>
                    <a:pt x="118363" y="119895"/>
                  </a:lnTo>
                  <a:lnTo>
                    <a:pt x="119951" y="67015"/>
                  </a:lnTo>
                  <a:lnTo>
                    <a:pt x="119951" y="10680"/>
                  </a:lnTo>
                  <a:lnTo>
                    <a:pt x="119951" y="7120"/>
                  </a:lnTo>
                  <a:lnTo>
                    <a:pt x="118363" y="3560"/>
                  </a:lnTo>
                  <a:lnTo>
                    <a:pt x="90782" y="104"/>
                  </a:lnTo>
                  <a:lnTo>
                    <a:pt x="63249" y="3560"/>
                  </a:lnTo>
                  <a:lnTo>
                    <a:pt x="35716" y="3560"/>
                  </a:lnTo>
                  <a:lnTo>
                    <a:pt x="8134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Shape 1738"/>
            <p:cNvSpPr/>
            <p:nvPr/>
          </p:nvSpPr>
          <p:spPr>
            <a:xfrm>
              <a:off x="1519725" y="2792675"/>
              <a:ext cx="106074" cy="31174"/>
            </a:xfrm>
            <a:custGeom>
              <a:pathLst>
                <a:path extrusionOk="0" h="120000" w="120000">
                  <a:moveTo>
                    <a:pt x="94263" y="96"/>
                  </a:moveTo>
                  <a:lnTo>
                    <a:pt x="87617" y="3271"/>
                  </a:lnTo>
                  <a:lnTo>
                    <a:pt x="77124" y="6543"/>
                  </a:lnTo>
                  <a:lnTo>
                    <a:pt x="60947" y="9815"/>
                  </a:lnTo>
                  <a:lnTo>
                    <a:pt x="29526" y="9815"/>
                  </a:lnTo>
                  <a:lnTo>
                    <a:pt x="14282" y="12991"/>
                  </a:lnTo>
                  <a:lnTo>
                    <a:pt x="8569" y="16263"/>
                  </a:lnTo>
                  <a:lnTo>
                    <a:pt x="5712" y="22710"/>
                  </a:lnTo>
                  <a:lnTo>
                    <a:pt x="2856" y="35701"/>
                  </a:lnTo>
                  <a:lnTo>
                    <a:pt x="961" y="48692"/>
                  </a:lnTo>
                  <a:lnTo>
                    <a:pt x="0" y="68131"/>
                  </a:lnTo>
                  <a:lnTo>
                    <a:pt x="0" y="84298"/>
                  </a:lnTo>
                  <a:lnTo>
                    <a:pt x="0" y="119903"/>
                  </a:lnTo>
                  <a:lnTo>
                    <a:pt x="4779" y="119903"/>
                  </a:lnTo>
                  <a:lnTo>
                    <a:pt x="4779" y="81026"/>
                  </a:lnTo>
                  <a:lnTo>
                    <a:pt x="5712" y="55140"/>
                  </a:lnTo>
                  <a:lnTo>
                    <a:pt x="6674" y="42149"/>
                  </a:lnTo>
                  <a:lnTo>
                    <a:pt x="8569" y="32429"/>
                  </a:lnTo>
                  <a:lnTo>
                    <a:pt x="10492" y="29254"/>
                  </a:lnTo>
                  <a:lnTo>
                    <a:pt x="14282" y="25982"/>
                  </a:lnTo>
                  <a:lnTo>
                    <a:pt x="46665" y="25982"/>
                  </a:lnTo>
                  <a:lnTo>
                    <a:pt x="73334" y="22710"/>
                  </a:lnTo>
                  <a:lnTo>
                    <a:pt x="83799" y="19534"/>
                  </a:lnTo>
                  <a:lnTo>
                    <a:pt x="97119" y="16263"/>
                  </a:lnTo>
                  <a:lnTo>
                    <a:pt x="102832" y="19534"/>
                  </a:lnTo>
                  <a:lnTo>
                    <a:pt x="108545" y="25982"/>
                  </a:lnTo>
                  <a:lnTo>
                    <a:pt x="112363" y="35701"/>
                  </a:lnTo>
                  <a:lnTo>
                    <a:pt x="113325" y="42149"/>
                  </a:lnTo>
                  <a:lnTo>
                    <a:pt x="114258" y="51868"/>
                  </a:lnTo>
                  <a:lnTo>
                    <a:pt x="115220" y="84298"/>
                  </a:lnTo>
                  <a:lnTo>
                    <a:pt x="114258" y="119903"/>
                  </a:lnTo>
                  <a:lnTo>
                    <a:pt x="119971" y="119903"/>
                  </a:lnTo>
                  <a:lnTo>
                    <a:pt x="119971" y="81026"/>
                  </a:lnTo>
                  <a:lnTo>
                    <a:pt x="118076" y="42149"/>
                  </a:lnTo>
                  <a:lnTo>
                    <a:pt x="118076" y="32429"/>
                  </a:lnTo>
                  <a:lnTo>
                    <a:pt x="116181" y="25982"/>
                  </a:lnTo>
                  <a:lnTo>
                    <a:pt x="112363" y="12991"/>
                  </a:lnTo>
                  <a:lnTo>
                    <a:pt x="106650" y="6543"/>
                  </a:lnTo>
                  <a:lnTo>
                    <a:pt x="100938" y="3271"/>
                  </a:lnTo>
                  <a:lnTo>
                    <a:pt x="9426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Shape 1739"/>
            <p:cNvSpPr/>
            <p:nvPr/>
          </p:nvSpPr>
          <p:spPr>
            <a:xfrm>
              <a:off x="2130800" y="2762375"/>
              <a:ext cx="11799" cy="13499"/>
            </a:xfrm>
            <a:custGeom>
              <a:pathLst>
                <a:path extrusionOk="0" h="120000" w="120000">
                  <a:moveTo>
                    <a:pt x="77033" y="22666"/>
                  </a:moveTo>
                  <a:lnTo>
                    <a:pt x="85677" y="37555"/>
                  </a:lnTo>
                  <a:lnTo>
                    <a:pt x="77033" y="45111"/>
                  </a:lnTo>
                  <a:lnTo>
                    <a:pt x="42966" y="30000"/>
                  </a:lnTo>
                  <a:lnTo>
                    <a:pt x="60000" y="22666"/>
                  </a:lnTo>
                  <a:close/>
                  <a:moveTo>
                    <a:pt x="42966" y="222"/>
                  </a:moveTo>
                  <a:lnTo>
                    <a:pt x="17288" y="7555"/>
                  </a:lnTo>
                  <a:lnTo>
                    <a:pt x="0" y="30000"/>
                  </a:lnTo>
                  <a:lnTo>
                    <a:pt x="0" y="45111"/>
                  </a:lnTo>
                  <a:lnTo>
                    <a:pt x="8644" y="52444"/>
                  </a:lnTo>
                  <a:lnTo>
                    <a:pt x="51355" y="60000"/>
                  </a:lnTo>
                  <a:lnTo>
                    <a:pt x="51355" y="67555"/>
                  </a:lnTo>
                  <a:lnTo>
                    <a:pt x="68644" y="67555"/>
                  </a:lnTo>
                  <a:lnTo>
                    <a:pt x="42966" y="74888"/>
                  </a:lnTo>
                  <a:lnTo>
                    <a:pt x="25677" y="90000"/>
                  </a:lnTo>
                  <a:lnTo>
                    <a:pt x="17288" y="97333"/>
                  </a:lnTo>
                  <a:lnTo>
                    <a:pt x="25677" y="112444"/>
                  </a:lnTo>
                  <a:lnTo>
                    <a:pt x="68644" y="119777"/>
                  </a:lnTo>
                  <a:lnTo>
                    <a:pt x="102711" y="112444"/>
                  </a:lnTo>
                  <a:lnTo>
                    <a:pt x="111355" y="112444"/>
                  </a:lnTo>
                  <a:lnTo>
                    <a:pt x="120000" y="104888"/>
                  </a:lnTo>
                  <a:lnTo>
                    <a:pt x="111355" y="74888"/>
                  </a:lnTo>
                  <a:lnTo>
                    <a:pt x="94322" y="52444"/>
                  </a:lnTo>
                  <a:lnTo>
                    <a:pt x="111355" y="45111"/>
                  </a:lnTo>
                  <a:lnTo>
                    <a:pt x="111355" y="22666"/>
                  </a:lnTo>
                  <a:lnTo>
                    <a:pt x="94322" y="7555"/>
                  </a:lnTo>
                  <a:lnTo>
                    <a:pt x="68644" y="2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Shape 1740"/>
            <p:cNvSpPr/>
            <p:nvPr/>
          </p:nvSpPr>
          <p:spPr>
            <a:xfrm>
              <a:off x="1993600" y="2795200"/>
              <a:ext cx="62299" cy="28649"/>
            </a:xfrm>
            <a:custGeom>
              <a:pathLst>
                <a:path extrusionOk="0" h="120000" w="120000">
                  <a:moveTo>
                    <a:pt x="61637" y="104"/>
                  </a:moveTo>
                  <a:lnTo>
                    <a:pt x="6500" y="10680"/>
                  </a:lnTo>
                  <a:lnTo>
                    <a:pt x="4863" y="14136"/>
                  </a:lnTo>
                  <a:lnTo>
                    <a:pt x="3274" y="17696"/>
                  </a:lnTo>
                  <a:lnTo>
                    <a:pt x="3274" y="21256"/>
                  </a:lnTo>
                  <a:lnTo>
                    <a:pt x="4863" y="24712"/>
                  </a:lnTo>
                  <a:lnTo>
                    <a:pt x="6500" y="24712"/>
                  </a:lnTo>
                  <a:lnTo>
                    <a:pt x="3274" y="49424"/>
                  </a:lnTo>
                  <a:lnTo>
                    <a:pt x="1637" y="74136"/>
                  </a:lnTo>
                  <a:lnTo>
                    <a:pt x="0" y="119895"/>
                  </a:lnTo>
                  <a:lnTo>
                    <a:pt x="6500" y="119895"/>
                  </a:lnTo>
                  <a:lnTo>
                    <a:pt x="6500" y="74136"/>
                  </a:lnTo>
                  <a:lnTo>
                    <a:pt x="9727" y="28272"/>
                  </a:lnTo>
                  <a:lnTo>
                    <a:pt x="11364" y="28272"/>
                  </a:lnTo>
                  <a:lnTo>
                    <a:pt x="13001" y="24712"/>
                  </a:lnTo>
                  <a:lnTo>
                    <a:pt x="42182" y="21256"/>
                  </a:lnTo>
                  <a:lnTo>
                    <a:pt x="72953" y="14136"/>
                  </a:lnTo>
                  <a:lnTo>
                    <a:pt x="90818" y="14136"/>
                  </a:lnTo>
                  <a:lnTo>
                    <a:pt x="110272" y="17696"/>
                  </a:lnTo>
                  <a:lnTo>
                    <a:pt x="111861" y="21256"/>
                  </a:lnTo>
                  <a:lnTo>
                    <a:pt x="113499" y="28272"/>
                  </a:lnTo>
                  <a:lnTo>
                    <a:pt x="113499" y="56439"/>
                  </a:lnTo>
                  <a:lnTo>
                    <a:pt x="113499" y="105863"/>
                  </a:lnTo>
                  <a:lnTo>
                    <a:pt x="113499" y="119895"/>
                  </a:lnTo>
                  <a:lnTo>
                    <a:pt x="120000" y="119895"/>
                  </a:lnTo>
                  <a:lnTo>
                    <a:pt x="120000" y="10680"/>
                  </a:lnTo>
                  <a:lnTo>
                    <a:pt x="120000" y="7120"/>
                  </a:lnTo>
                  <a:lnTo>
                    <a:pt x="118362" y="3560"/>
                  </a:lnTo>
                  <a:lnTo>
                    <a:pt x="103772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Shape 1741"/>
            <p:cNvSpPr/>
            <p:nvPr/>
          </p:nvSpPr>
          <p:spPr>
            <a:xfrm>
              <a:off x="3731700" y="1357575"/>
              <a:ext cx="44649" cy="18549"/>
            </a:xfrm>
            <a:custGeom>
              <a:pathLst>
                <a:path extrusionOk="0" h="120000" w="120000">
                  <a:moveTo>
                    <a:pt x="117715" y="161"/>
                  </a:moveTo>
                  <a:lnTo>
                    <a:pt x="88286" y="16495"/>
                  </a:lnTo>
                  <a:lnTo>
                    <a:pt x="58857" y="38167"/>
                  </a:lnTo>
                  <a:lnTo>
                    <a:pt x="29496" y="65498"/>
                  </a:lnTo>
                  <a:lnTo>
                    <a:pt x="2351" y="92668"/>
                  </a:lnTo>
                  <a:lnTo>
                    <a:pt x="67" y="98167"/>
                  </a:lnTo>
                  <a:lnTo>
                    <a:pt x="67" y="109002"/>
                  </a:lnTo>
                  <a:lnTo>
                    <a:pt x="2351" y="114501"/>
                  </a:lnTo>
                  <a:lnTo>
                    <a:pt x="4568" y="119838"/>
                  </a:lnTo>
                  <a:lnTo>
                    <a:pt x="24927" y="114501"/>
                  </a:lnTo>
                  <a:lnTo>
                    <a:pt x="43068" y="103504"/>
                  </a:lnTo>
                  <a:lnTo>
                    <a:pt x="81500" y="70835"/>
                  </a:lnTo>
                  <a:lnTo>
                    <a:pt x="119932" y="43665"/>
                  </a:lnTo>
                  <a:lnTo>
                    <a:pt x="119932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Shape 1742"/>
            <p:cNvSpPr/>
            <p:nvPr/>
          </p:nvSpPr>
          <p:spPr>
            <a:xfrm>
              <a:off x="3708150" y="1295300"/>
              <a:ext cx="68199" cy="24424"/>
            </a:xfrm>
            <a:custGeom>
              <a:pathLst>
                <a:path extrusionOk="0" h="120000" w="120000">
                  <a:moveTo>
                    <a:pt x="119956" y="0"/>
                  </a:moveTo>
                  <a:lnTo>
                    <a:pt x="109618" y="8229"/>
                  </a:lnTo>
                  <a:lnTo>
                    <a:pt x="82961" y="28986"/>
                  </a:lnTo>
                  <a:lnTo>
                    <a:pt x="54809" y="53797"/>
                  </a:lnTo>
                  <a:lnTo>
                    <a:pt x="1495" y="111647"/>
                  </a:lnTo>
                  <a:lnTo>
                    <a:pt x="0" y="115823"/>
                  </a:lnTo>
                  <a:lnTo>
                    <a:pt x="1495" y="119877"/>
                  </a:lnTo>
                  <a:lnTo>
                    <a:pt x="16319" y="119877"/>
                  </a:lnTo>
                  <a:lnTo>
                    <a:pt x="31099" y="115823"/>
                  </a:lnTo>
                  <a:lnTo>
                    <a:pt x="45923" y="103418"/>
                  </a:lnTo>
                  <a:lnTo>
                    <a:pt x="60747" y="91013"/>
                  </a:lnTo>
                  <a:lnTo>
                    <a:pt x="90351" y="62026"/>
                  </a:lnTo>
                  <a:lnTo>
                    <a:pt x="105175" y="49621"/>
                  </a:lnTo>
                  <a:lnTo>
                    <a:pt x="119956" y="37215"/>
                  </a:lnTo>
                  <a:lnTo>
                    <a:pt x="1199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Shape 1743"/>
            <p:cNvSpPr/>
            <p:nvPr/>
          </p:nvSpPr>
          <p:spPr>
            <a:xfrm>
              <a:off x="3718250" y="1315500"/>
              <a:ext cx="58100" cy="21900"/>
            </a:xfrm>
            <a:custGeom>
              <a:pathLst>
                <a:path extrusionOk="0" h="120000" w="120000">
                  <a:moveTo>
                    <a:pt x="119948" y="0"/>
                  </a:moveTo>
                  <a:lnTo>
                    <a:pt x="100843" y="18493"/>
                  </a:lnTo>
                  <a:lnTo>
                    <a:pt x="74767" y="41506"/>
                  </a:lnTo>
                  <a:lnTo>
                    <a:pt x="50447" y="64520"/>
                  </a:lnTo>
                  <a:lnTo>
                    <a:pt x="24371" y="87671"/>
                  </a:lnTo>
                  <a:lnTo>
                    <a:pt x="1755" y="115342"/>
                  </a:lnTo>
                  <a:lnTo>
                    <a:pt x="0" y="119863"/>
                  </a:lnTo>
                  <a:lnTo>
                    <a:pt x="15645" y="119863"/>
                  </a:lnTo>
                  <a:lnTo>
                    <a:pt x="27831" y="115342"/>
                  </a:lnTo>
                  <a:lnTo>
                    <a:pt x="53907" y="101506"/>
                  </a:lnTo>
                  <a:lnTo>
                    <a:pt x="79982" y="83013"/>
                  </a:lnTo>
                  <a:lnTo>
                    <a:pt x="104302" y="60000"/>
                  </a:lnTo>
                  <a:lnTo>
                    <a:pt x="119948" y="41506"/>
                  </a:lnTo>
                  <a:lnTo>
                    <a:pt x="1199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Shape 1744"/>
            <p:cNvSpPr/>
            <p:nvPr/>
          </p:nvSpPr>
          <p:spPr>
            <a:xfrm>
              <a:off x="3741800" y="1396300"/>
              <a:ext cx="34550" cy="15999"/>
            </a:xfrm>
            <a:custGeom>
              <a:pathLst>
                <a:path extrusionOk="0" h="120000" w="120000">
                  <a:moveTo>
                    <a:pt x="119913" y="0"/>
                  </a:moveTo>
                  <a:lnTo>
                    <a:pt x="90738" y="18937"/>
                  </a:lnTo>
                  <a:lnTo>
                    <a:pt x="67293" y="31687"/>
                  </a:lnTo>
                  <a:lnTo>
                    <a:pt x="38118" y="44250"/>
                  </a:lnTo>
                  <a:lnTo>
                    <a:pt x="23444" y="56812"/>
                  </a:lnTo>
                  <a:lnTo>
                    <a:pt x="11808" y="75750"/>
                  </a:lnTo>
                  <a:lnTo>
                    <a:pt x="5904" y="94687"/>
                  </a:lnTo>
                  <a:lnTo>
                    <a:pt x="86" y="120000"/>
                  </a:lnTo>
                  <a:lnTo>
                    <a:pt x="3039" y="120000"/>
                  </a:lnTo>
                  <a:lnTo>
                    <a:pt x="32214" y="107437"/>
                  </a:lnTo>
                  <a:lnTo>
                    <a:pt x="61476" y="88500"/>
                  </a:lnTo>
                  <a:lnTo>
                    <a:pt x="119913" y="56812"/>
                  </a:lnTo>
                  <a:lnTo>
                    <a:pt x="1199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Shape 1745"/>
            <p:cNvSpPr/>
            <p:nvPr/>
          </p:nvSpPr>
          <p:spPr>
            <a:xfrm>
              <a:off x="3708150" y="1270875"/>
              <a:ext cx="68199" cy="25275"/>
            </a:xfrm>
            <a:custGeom>
              <a:pathLst>
                <a:path extrusionOk="0" h="120000" w="120000">
                  <a:moveTo>
                    <a:pt x="119956" y="118"/>
                  </a:moveTo>
                  <a:lnTo>
                    <a:pt x="59252" y="51988"/>
                  </a:lnTo>
                  <a:lnTo>
                    <a:pt x="29648" y="80000"/>
                  </a:lnTo>
                  <a:lnTo>
                    <a:pt x="1495" y="111928"/>
                  </a:lnTo>
                  <a:lnTo>
                    <a:pt x="0" y="115964"/>
                  </a:lnTo>
                  <a:lnTo>
                    <a:pt x="1495" y="120000"/>
                  </a:lnTo>
                  <a:lnTo>
                    <a:pt x="17771" y="120000"/>
                  </a:lnTo>
                  <a:lnTo>
                    <a:pt x="34090" y="111928"/>
                  </a:lnTo>
                  <a:lnTo>
                    <a:pt x="50366" y="96023"/>
                  </a:lnTo>
                  <a:lnTo>
                    <a:pt x="66642" y="80000"/>
                  </a:lnTo>
                  <a:lnTo>
                    <a:pt x="93299" y="51988"/>
                  </a:lnTo>
                  <a:lnTo>
                    <a:pt x="119956" y="28011"/>
                  </a:lnTo>
                  <a:lnTo>
                    <a:pt x="119956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Shape 1746"/>
            <p:cNvSpPr/>
            <p:nvPr/>
          </p:nvSpPr>
          <p:spPr>
            <a:xfrm>
              <a:off x="3733400" y="1377775"/>
              <a:ext cx="42950" cy="19374"/>
            </a:xfrm>
            <a:custGeom>
              <a:pathLst>
                <a:path extrusionOk="0" h="120000" w="120000">
                  <a:moveTo>
                    <a:pt x="119930" y="154"/>
                  </a:moveTo>
                  <a:lnTo>
                    <a:pt x="58812" y="52180"/>
                  </a:lnTo>
                  <a:lnTo>
                    <a:pt x="2374" y="109625"/>
                  </a:lnTo>
                  <a:lnTo>
                    <a:pt x="0" y="114735"/>
                  </a:lnTo>
                  <a:lnTo>
                    <a:pt x="4749" y="120000"/>
                  </a:lnTo>
                  <a:lnTo>
                    <a:pt x="32968" y="114735"/>
                  </a:lnTo>
                  <a:lnTo>
                    <a:pt x="61187" y="99096"/>
                  </a:lnTo>
                  <a:lnTo>
                    <a:pt x="91711" y="78348"/>
                  </a:lnTo>
                  <a:lnTo>
                    <a:pt x="119930" y="57445"/>
                  </a:lnTo>
                  <a:lnTo>
                    <a:pt x="11993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Shape 1747"/>
            <p:cNvSpPr/>
            <p:nvPr/>
          </p:nvSpPr>
          <p:spPr>
            <a:xfrm>
              <a:off x="3340325" y="1364300"/>
              <a:ext cx="161624" cy="55575"/>
            </a:xfrm>
            <a:custGeom>
              <a:pathLst>
                <a:path extrusionOk="0" h="120000" w="120000">
                  <a:moveTo>
                    <a:pt x="118125" y="53"/>
                  </a:moveTo>
                  <a:lnTo>
                    <a:pt x="113744" y="5506"/>
                  </a:lnTo>
                  <a:lnTo>
                    <a:pt x="108120" y="12793"/>
                  </a:lnTo>
                  <a:lnTo>
                    <a:pt x="97484" y="29149"/>
                  </a:lnTo>
                  <a:lnTo>
                    <a:pt x="91860" y="34601"/>
                  </a:lnTo>
                  <a:lnTo>
                    <a:pt x="86236" y="38218"/>
                  </a:lnTo>
                  <a:lnTo>
                    <a:pt x="83749" y="40053"/>
                  </a:lnTo>
                  <a:lnTo>
                    <a:pt x="80612" y="40053"/>
                  </a:lnTo>
                  <a:lnTo>
                    <a:pt x="78125" y="38218"/>
                  </a:lnTo>
                  <a:lnTo>
                    <a:pt x="75619" y="34601"/>
                  </a:lnTo>
                  <a:lnTo>
                    <a:pt x="74375" y="34601"/>
                  </a:lnTo>
                  <a:lnTo>
                    <a:pt x="73113" y="36383"/>
                  </a:lnTo>
                  <a:lnTo>
                    <a:pt x="71870" y="41835"/>
                  </a:lnTo>
                  <a:lnTo>
                    <a:pt x="70626" y="47287"/>
                  </a:lnTo>
                  <a:lnTo>
                    <a:pt x="68751" y="49122"/>
                  </a:lnTo>
                  <a:lnTo>
                    <a:pt x="67489" y="50958"/>
                  </a:lnTo>
                  <a:lnTo>
                    <a:pt x="66245" y="49122"/>
                  </a:lnTo>
                  <a:lnTo>
                    <a:pt x="65002" y="45506"/>
                  </a:lnTo>
                  <a:lnTo>
                    <a:pt x="61865" y="34601"/>
                  </a:lnTo>
                  <a:lnTo>
                    <a:pt x="62496" y="25479"/>
                  </a:lnTo>
                  <a:lnTo>
                    <a:pt x="61865" y="21862"/>
                  </a:lnTo>
                  <a:lnTo>
                    <a:pt x="61252" y="20026"/>
                  </a:lnTo>
                  <a:lnTo>
                    <a:pt x="59378" y="20026"/>
                  </a:lnTo>
                  <a:lnTo>
                    <a:pt x="56241" y="27314"/>
                  </a:lnTo>
                  <a:lnTo>
                    <a:pt x="54997" y="34601"/>
                  </a:lnTo>
                  <a:lnTo>
                    <a:pt x="54366" y="41835"/>
                  </a:lnTo>
                  <a:lnTo>
                    <a:pt x="54997" y="47287"/>
                  </a:lnTo>
                  <a:lnTo>
                    <a:pt x="52491" y="54574"/>
                  </a:lnTo>
                  <a:lnTo>
                    <a:pt x="50617" y="56410"/>
                  </a:lnTo>
                  <a:lnTo>
                    <a:pt x="48129" y="60026"/>
                  </a:lnTo>
                  <a:lnTo>
                    <a:pt x="45624" y="60026"/>
                  </a:lnTo>
                  <a:lnTo>
                    <a:pt x="44380" y="56410"/>
                  </a:lnTo>
                  <a:lnTo>
                    <a:pt x="44380" y="52739"/>
                  </a:lnTo>
                  <a:lnTo>
                    <a:pt x="44993" y="47287"/>
                  </a:lnTo>
                  <a:lnTo>
                    <a:pt x="44993" y="45506"/>
                  </a:lnTo>
                  <a:lnTo>
                    <a:pt x="44380" y="41835"/>
                  </a:lnTo>
                  <a:lnTo>
                    <a:pt x="43118" y="40053"/>
                  </a:lnTo>
                  <a:lnTo>
                    <a:pt x="41874" y="40053"/>
                  </a:lnTo>
                  <a:lnTo>
                    <a:pt x="41243" y="43670"/>
                  </a:lnTo>
                  <a:lnTo>
                    <a:pt x="40631" y="52739"/>
                  </a:lnTo>
                  <a:lnTo>
                    <a:pt x="38756" y="63643"/>
                  </a:lnTo>
                  <a:lnTo>
                    <a:pt x="35619" y="72766"/>
                  </a:lnTo>
                  <a:lnTo>
                    <a:pt x="32501" y="78218"/>
                  </a:lnTo>
                  <a:lnTo>
                    <a:pt x="28120" y="80000"/>
                  </a:lnTo>
                  <a:lnTo>
                    <a:pt x="24371" y="80000"/>
                  </a:lnTo>
                  <a:lnTo>
                    <a:pt x="21883" y="78218"/>
                  </a:lnTo>
                  <a:lnTo>
                    <a:pt x="25002" y="58191"/>
                  </a:lnTo>
                  <a:lnTo>
                    <a:pt x="26245" y="43670"/>
                  </a:lnTo>
                  <a:lnTo>
                    <a:pt x="26245" y="40053"/>
                  </a:lnTo>
                  <a:lnTo>
                    <a:pt x="25633" y="38218"/>
                  </a:lnTo>
                  <a:lnTo>
                    <a:pt x="25002" y="36383"/>
                  </a:lnTo>
                  <a:lnTo>
                    <a:pt x="23758" y="38218"/>
                  </a:lnTo>
                  <a:lnTo>
                    <a:pt x="19378" y="45506"/>
                  </a:lnTo>
                  <a:lnTo>
                    <a:pt x="16259" y="58191"/>
                  </a:lnTo>
                  <a:lnTo>
                    <a:pt x="15628" y="63643"/>
                  </a:lnTo>
                  <a:lnTo>
                    <a:pt x="14997" y="69095"/>
                  </a:lnTo>
                  <a:lnTo>
                    <a:pt x="14997" y="76383"/>
                  </a:lnTo>
                  <a:lnTo>
                    <a:pt x="16259" y="81835"/>
                  </a:lnTo>
                  <a:lnTo>
                    <a:pt x="11248" y="98191"/>
                  </a:lnTo>
                  <a:lnTo>
                    <a:pt x="10004" y="101808"/>
                  </a:lnTo>
                  <a:lnTo>
                    <a:pt x="8761" y="103643"/>
                  </a:lnTo>
                  <a:lnTo>
                    <a:pt x="7498" y="103643"/>
                  </a:lnTo>
                  <a:lnTo>
                    <a:pt x="6886" y="101808"/>
                  </a:lnTo>
                  <a:lnTo>
                    <a:pt x="5011" y="98191"/>
                  </a:lnTo>
                  <a:lnTo>
                    <a:pt x="3749" y="89122"/>
                  </a:lnTo>
                  <a:lnTo>
                    <a:pt x="3749" y="80000"/>
                  </a:lnTo>
                  <a:lnTo>
                    <a:pt x="4380" y="69095"/>
                  </a:lnTo>
                  <a:lnTo>
                    <a:pt x="6255" y="60026"/>
                  </a:lnTo>
                  <a:lnTo>
                    <a:pt x="7498" y="56410"/>
                  </a:lnTo>
                  <a:lnTo>
                    <a:pt x="9373" y="52739"/>
                  </a:lnTo>
                  <a:lnTo>
                    <a:pt x="10004" y="50958"/>
                  </a:lnTo>
                  <a:lnTo>
                    <a:pt x="10004" y="49122"/>
                  </a:lnTo>
                  <a:lnTo>
                    <a:pt x="9373" y="47287"/>
                  </a:lnTo>
                  <a:lnTo>
                    <a:pt x="8761" y="47287"/>
                  </a:lnTo>
                  <a:lnTo>
                    <a:pt x="6886" y="49122"/>
                  </a:lnTo>
                  <a:lnTo>
                    <a:pt x="5624" y="50958"/>
                  </a:lnTo>
                  <a:lnTo>
                    <a:pt x="3136" y="58191"/>
                  </a:lnTo>
                  <a:lnTo>
                    <a:pt x="1262" y="69095"/>
                  </a:lnTo>
                  <a:lnTo>
                    <a:pt x="0" y="81835"/>
                  </a:lnTo>
                  <a:lnTo>
                    <a:pt x="0" y="94574"/>
                  </a:lnTo>
                  <a:lnTo>
                    <a:pt x="631" y="105479"/>
                  </a:lnTo>
                  <a:lnTo>
                    <a:pt x="1262" y="109095"/>
                  </a:lnTo>
                  <a:lnTo>
                    <a:pt x="2505" y="114547"/>
                  </a:lnTo>
                  <a:lnTo>
                    <a:pt x="3749" y="116383"/>
                  </a:lnTo>
                  <a:lnTo>
                    <a:pt x="5624" y="118164"/>
                  </a:lnTo>
                  <a:lnTo>
                    <a:pt x="7498" y="120000"/>
                  </a:lnTo>
                  <a:lnTo>
                    <a:pt x="9373" y="118164"/>
                  </a:lnTo>
                  <a:lnTo>
                    <a:pt x="11248" y="116383"/>
                  </a:lnTo>
                  <a:lnTo>
                    <a:pt x="13122" y="112712"/>
                  </a:lnTo>
                  <a:lnTo>
                    <a:pt x="16872" y="101808"/>
                  </a:lnTo>
                  <a:lnTo>
                    <a:pt x="20009" y="87287"/>
                  </a:lnTo>
                  <a:lnTo>
                    <a:pt x="21252" y="89122"/>
                  </a:lnTo>
                  <a:lnTo>
                    <a:pt x="24371" y="90904"/>
                  </a:lnTo>
                  <a:lnTo>
                    <a:pt x="27508" y="92739"/>
                  </a:lnTo>
                  <a:lnTo>
                    <a:pt x="30626" y="90904"/>
                  </a:lnTo>
                  <a:lnTo>
                    <a:pt x="33744" y="89122"/>
                  </a:lnTo>
                  <a:lnTo>
                    <a:pt x="36250" y="85452"/>
                  </a:lnTo>
                  <a:lnTo>
                    <a:pt x="38756" y="80000"/>
                  </a:lnTo>
                  <a:lnTo>
                    <a:pt x="40631" y="74547"/>
                  </a:lnTo>
                  <a:lnTo>
                    <a:pt x="42505" y="67314"/>
                  </a:lnTo>
                  <a:lnTo>
                    <a:pt x="43749" y="69095"/>
                  </a:lnTo>
                  <a:lnTo>
                    <a:pt x="45624" y="70931"/>
                  </a:lnTo>
                  <a:lnTo>
                    <a:pt x="49373" y="69095"/>
                  </a:lnTo>
                  <a:lnTo>
                    <a:pt x="53754" y="63643"/>
                  </a:lnTo>
                  <a:lnTo>
                    <a:pt x="57503" y="56410"/>
                  </a:lnTo>
                  <a:lnTo>
                    <a:pt x="59990" y="60026"/>
                  </a:lnTo>
                  <a:lnTo>
                    <a:pt x="63127" y="61862"/>
                  </a:lnTo>
                  <a:lnTo>
                    <a:pt x="66877" y="63643"/>
                  </a:lnTo>
                  <a:lnTo>
                    <a:pt x="69995" y="60026"/>
                  </a:lnTo>
                  <a:lnTo>
                    <a:pt x="72501" y="56410"/>
                  </a:lnTo>
                  <a:lnTo>
                    <a:pt x="74375" y="52739"/>
                  </a:lnTo>
                  <a:lnTo>
                    <a:pt x="75619" y="50958"/>
                  </a:lnTo>
                  <a:lnTo>
                    <a:pt x="78125" y="49122"/>
                  </a:lnTo>
                  <a:lnTo>
                    <a:pt x="85624" y="49122"/>
                  </a:lnTo>
                  <a:lnTo>
                    <a:pt x="92491" y="43670"/>
                  </a:lnTo>
                  <a:lnTo>
                    <a:pt x="99359" y="38218"/>
                  </a:lnTo>
                  <a:lnTo>
                    <a:pt x="106858" y="29149"/>
                  </a:lnTo>
                  <a:lnTo>
                    <a:pt x="113744" y="20026"/>
                  </a:lnTo>
                  <a:lnTo>
                    <a:pt x="116863" y="12793"/>
                  </a:lnTo>
                  <a:lnTo>
                    <a:pt x="120000" y="7341"/>
                  </a:lnTo>
                  <a:lnTo>
                    <a:pt x="120000" y="3670"/>
                  </a:lnTo>
                  <a:lnTo>
                    <a:pt x="120000" y="1889"/>
                  </a:lnTo>
                  <a:lnTo>
                    <a:pt x="119368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Shape 1748"/>
            <p:cNvSpPr/>
            <p:nvPr/>
          </p:nvSpPr>
          <p:spPr>
            <a:xfrm>
              <a:off x="3405125" y="1533500"/>
              <a:ext cx="238224" cy="68199"/>
            </a:xfrm>
            <a:custGeom>
              <a:pathLst>
                <a:path extrusionOk="0" h="120000" w="120000">
                  <a:moveTo>
                    <a:pt x="117871" y="0"/>
                  </a:moveTo>
                  <a:lnTo>
                    <a:pt x="111512" y="2947"/>
                  </a:lnTo>
                  <a:lnTo>
                    <a:pt x="105152" y="7390"/>
                  </a:lnTo>
                  <a:lnTo>
                    <a:pt x="98793" y="13328"/>
                  </a:lnTo>
                  <a:lnTo>
                    <a:pt x="92433" y="20718"/>
                  </a:lnTo>
                  <a:lnTo>
                    <a:pt x="79714" y="37038"/>
                  </a:lnTo>
                  <a:lnTo>
                    <a:pt x="73355" y="44428"/>
                  </a:lnTo>
                  <a:lnTo>
                    <a:pt x="66995" y="50366"/>
                  </a:lnTo>
                  <a:lnTo>
                    <a:pt x="33925" y="82961"/>
                  </a:lnTo>
                  <a:lnTo>
                    <a:pt x="19091" y="96290"/>
                  </a:lnTo>
                  <a:lnTo>
                    <a:pt x="9759" y="103680"/>
                  </a:lnTo>
                  <a:lnTo>
                    <a:pt x="6787" y="106627"/>
                  </a:lnTo>
                  <a:lnTo>
                    <a:pt x="5515" y="106627"/>
                  </a:lnTo>
                  <a:lnTo>
                    <a:pt x="4243" y="108123"/>
                  </a:lnTo>
                  <a:lnTo>
                    <a:pt x="3400" y="111070"/>
                  </a:lnTo>
                  <a:lnTo>
                    <a:pt x="2556" y="114061"/>
                  </a:lnTo>
                  <a:lnTo>
                    <a:pt x="2128" y="112565"/>
                  </a:lnTo>
                  <a:lnTo>
                    <a:pt x="12" y="112565"/>
                  </a:lnTo>
                  <a:lnTo>
                    <a:pt x="12" y="114061"/>
                  </a:lnTo>
                  <a:lnTo>
                    <a:pt x="12" y="115513"/>
                  </a:lnTo>
                  <a:lnTo>
                    <a:pt x="428" y="118504"/>
                  </a:lnTo>
                  <a:lnTo>
                    <a:pt x="856" y="119956"/>
                  </a:lnTo>
                  <a:lnTo>
                    <a:pt x="8915" y="117008"/>
                  </a:lnTo>
                  <a:lnTo>
                    <a:pt x="16547" y="112565"/>
                  </a:lnTo>
                  <a:lnTo>
                    <a:pt x="24178" y="106627"/>
                  </a:lnTo>
                  <a:lnTo>
                    <a:pt x="31810" y="100733"/>
                  </a:lnTo>
                  <a:lnTo>
                    <a:pt x="47073" y="84413"/>
                  </a:lnTo>
                  <a:lnTo>
                    <a:pt x="62336" y="68137"/>
                  </a:lnTo>
                  <a:lnTo>
                    <a:pt x="69123" y="62199"/>
                  </a:lnTo>
                  <a:lnTo>
                    <a:pt x="75898" y="53313"/>
                  </a:lnTo>
                  <a:lnTo>
                    <a:pt x="89889" y="35542"/>
                  </a:lnTo>
                  <a:lnTo>
                    <a:pt x="96677" y="28152"/>
                  </a:lnTo>
                  <a:lnTo>
                    <a:pt x="103880" y="20718"/>
                  </a:lnTo>
                  <a:lnTo>
                    <a:pt x="111096" y="16275"/>
                  </a:lnTo>
                  <a:lnTo>
                    <a:pt x="117871" y="14824"/>
                  </a:lnTo>
                  <a:lnTo>
                    <a:pt x="118728" y="13328"/>
                  </a:lnTo>
                  <a:lnTo>
                    <a:pt x="119571" y="11832"/>
                  </a:lnTo>
                  <a:lnTo>
                    <a:pt x="119571" y="10381"/>
                  </a:lnTo>
                  <a:lnTo>
                    <a:pt x="120000" y="7390"/>
                  </a:lnTo>
                  <a:lnTo>
                    <a:pt x="119571" y="4442"/>
                  </a:lnTo>
                  <a:lnTo>
                    <a:pt x="119571" y="2947"/>
                  </a:lnTo>
                  <a:lnTo>
                    <a:pt x="118728" y="1495"/>
                  </a:lnTo>
                  <a:lnTo>
                    <a:pt x="117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Shape 1749"/>
            <p:cNvSpPr/>
            <p:nvPr/>
          </p:nvSpPr>
          <p:spPr>
            <a:xfrm>
              <a:off x="396900" y="2062925"/>
              <a:ext cx="184350" cy="760924"/>
            </a:xfrm>
            <a:custGeom>
              <a:pathLst>
                <a:path extrusionOk="0" h="120000" w="120000">
                  <a:moveTo>
                    <a:pt x="43287" y="930"/>
                  </a:moveTo>
                  <a:lnTo>
                    <a:pt x="46574" y="1064"/>
                  </a:lnTo>
                  <a:lnTo>
                    <a:pt x="48771" y="1328"/>
                  </a:lnTo>
                  <a:lnTo>
                    <a:pt x="50951" y="1592"/>
                  </a:lnTo>
                  <a:lnTo>
                    <a:pt x="52058" y="2125"/>
                  </a:lnTo>
                  <a:lnTo>
                    <a:pt x="53148" y="2657"/>
                  </a:lnTo>
                  <a:lnTo>
                    <a:pt x="54239" y="3319"/>
                  </a:lnTo>
                  <a:lnTo>
                    <a:pt x="55345" y="4648"/>
                  </a:lnTo>
                  <a:lnTo>
                    <a:pt x="56436" y="6505"/>
                  </a:lnTo>
                  <a:lnTo>
                    <a:pt x="57526" y="8496"/>
                  </a:lnTo>
                  <a:lnTo>
                    <a:pt x="58079" y="12478"/>
                  </a:lnTo>
                  <a:lnTo>
                    <a:pt x="58633" y="13806"/>
                  </a:lnTo>
                  <a:lnTo>
                    <a:pt x="59723" y="15001"/>
                  </a:lnTo>
                  <a:lnTo>
                    <a:pt x="57526" y="15265"/>
                  </a:lnTo>
                  <a:lnTo>
                    <a:pt x="56989" y="15001"/>
                  </a:lnTo>
                  <a:lnTo>
                    <a:pt x="56436" y="14867"/>
                  </a:lnTo>
                  <a:lnTo>
                    <a:pt x="54792" y="14867"/>
                  </a:lnTo>
                  <a:lnTo>
                    <a:pt x="54792" y="15135"/>
                  </a:lnTo>
                  <a:lnTo>
                    <a:pt x="54792" y="15533"/>
                  </a:lnTo>
                  <a:lnTo>
                    <a:pt x="49308" y="16062"/>
                  </a:lnTo>
                  <a:lnTo>
                    <a:pt x="44377" y="16330"/>
                  </a:lnTo>
                  <a:lnTo>
                    <a:pt x="38356" y="16460"/>
                  </a:lnTo>
                  <a:lnTo>
                    <a:pt x="32335" y="16330"/>
                  </a:lnTo>
                  <a:lnTo>
                    <a:pt x="25760" y="16460"/>
                  </a:lnTo>
                  <a:lnTo>
                    <a:pt x="22473" y="16460"/>
                  </a:lnTo>
                  <a:lnTo>
                    <a:pt x="18633" y="16330"/>
                  </a:lnTo>
                  <a:lnTo>
                    <a:pt x="15882" y="16196"/>
                  </a:lnTo>
                  <a:lnTo>
                    <a:pt x="13148" y="15931"/>
                  </a:lnTo>
                  <a:lnTo>
                    <a:pt x="11505" y="15265"/>
                  </a:lnTo>
                  <a:lnTo>
                    <a:pt x="10414" y="14469"/>
                  </a:lnTo>
                  <a:lnTo>
                    <a:pt x="7664" y="11417"/>
                  </a:lnTo>
                  <a:lnTo>
                    <a:pt x="5484" y="8362"/>
                  </a:lnTo>
                  <a:lnTo>
                    <a:pt x="4377" y="6903"/>
                  </a:lnTo>
                  <a:lnTo>
                    <a:pt x="3840" y="5444"/>
                  </a:lnTo>
                  <a:lnTo>
                    <a:pt x="3840" y="3851"/>
                  </a:lnTo>
                  <a:lnTo>
                    <a:pt x="4377" y="2259"/>
                  </a:lnTo>
                  <a:lnTo>
                    <a:pt x="10414" y="1860"/>
                  </a:lnTo>
                  <a:lnTo>
                    <a:pt x="16989" y="1462"/>
                  </a:lnTo>
                  <a:lnTo>
                    <a:pt x="23563" y="1194"/>
                  </a:lnTo>
                  <a:lnTo>
                    <a:pt x="30691" y="930"/>
                  </a:lnTo>
                  <a:close/>
                  <a:moveTo>
                    <a:pt x="55345" y="16460"/>
                  </a:moveTo>
                  <a:lnTo>
                    <a:pt x="56989" y="18053"/>
                  </a:lnTo>
                  <a:lnTo>
                    <a:pt x="58633" y="20178"/>
                  </a:lnTo>
                  <a:lnTo>
                    <a:pt x="58633" y="20974"/>
                  </a:lnTo>
                  <a:lnTo>
                    <a:pt x="59170" y="21636"/>
                  </a:lnTo>
                  <a:lnTo>
                    <a:pt x="48771" y="21904"/>
                  </a:lnTo>
                  <a:lnTo>
                    <a:pt x="38356" y="22169"/>
                  </a:lnTo>
                  <a:lnTo>
                    <a:pt x="29585" y="22433"/>
                  </a:lnTo>
                  <a:lnTo>
                    <a:pt x="25207" y="22567"/>
                  </a:lnTo>
                  <a:lnTo>
                    <a:pt x="21366" y="22965"/>
                  </a:lnTo>
                  <a:lnTo>
                    <a:pt x="21366" y="22303"/>
                  </a:lnTo>
                  <a:lnTo>
                    <a:pt x="20813" y="21636"/>
                  </a:lnTo>
                  <a:lnTo>
                    <a:pt x="19723" y="20312"/>
                  </a:lnTo>
                  <a:lnTo>
                    <a:pt x="19170" y="18719"/>
                  </a:lnTo>
                  <a:lnTo>
                    <a:pt x="18633" y="17256"/>
                  </a:lnTo>
                  <a:lnTo>
                    <a:pt x="24117" y="17256"/>
                  </a:lnTo>
                  <a:lnTo>
                    <a:pt x="29048" y="17126"/>
                  </a:lnTo>
                  <a:lnTo>
                    <a:pt x="36159" y="17256"/>
                  </a:lnTo>
                  <a:lnTo>
                    <a:pt x="42733" y="17126"/>
                  </a:lnTo>
                  <a:lnTo>
                    <a:pt x="49308" y="16992"/>
                  </a:lnTo>
                  <a:lnTo>
                    <a:pt x="52058" y="16728"/>
                  </a:lnTo>
                  <a:lnTo>
                    <a:pt x="55345" y="16460"/>
                  </a:lnTo>
                  <a:close/>
                  <a:moveTo>
                    <a:pt x="60813" y="22567"/>
                  </a:moveTo>
                  <a:lnTo>
                    <a:pt x="62457" y="22701"/>
                  </a:lnTo>
                  <a:lnTo>
                    <a:pt x="63563" y="22831"/>
                  </a:lnTo>
                  <a:lnTo>
                    <a:pt x="64100" y="23229"/>
                  </a:lnTo>
                  <a:lnTo>
                    <a:pt x="64654" y="23627"/>
                  </a:lnTo>
                  <a:lnTo>
                    <a:pt x="65207" y="24692"/>
                  </a:lnTo>
                  <a:lnTo>
                    <a:pt x="64654" y="25752"/>
                  </a:lnTo>
                  <a:lnTo>
                    <a:pt x="42196" y="26415"/>
                  </a:lnTo>
                  <a:lnTo>
                    <a:pt x="32872" y="26683"/>
                  </a:lnTo>
                  <a:lnTo>
                    <a:pt x="28494" y="26947"/>
                  </a:lnTo>
                  <a:lnTo>
                    <a:pt x="23563" y="27345"/>
                  </a:lnTo>
                  <a:lnTo>
                    <a:pt x="20813" y="26285"/>
                  </a:lnTo>
                  <a:lnTo>
                    <a:pt x="19723" y="25752"/>
                  </a:lnTo>
                  <a:lnTo>
                    <a:pt x="18633" y="25220"/>
                  </a:lnTo>
                  <a:lnTo>
                    <a:pt x="18079" y="24558"/>
                  </a:lnTo>
                  <a:lnTo>
                    <a:pt x="18079" y="23895"/>
                  </a:lnTo>
                  <a:lnTo>
                    <a:pt x="20276" y="23895"/>
                  </a:lnTo>
                  <a:lnTo>
                    <a:pt x="23010" y="23761"/>
                  </a:lnTo>
                  <a:lnTo>
                    <a:pt x="27404" y="23497"/>
                  </a:lnTo>
                  <a:lnTo>
                    <a:pt x="37266" y="23099"/>
                  </a:lnTo>
                  <a:lnTo>
                    <a:pt x="47127" y="22831"/>
                  </a:lnTo>
                  <a:lnTo>
                    <a:pt x="60813" y="22567"/>
                  </a:lnTo>
                  <a:close/>
                  <a:moveTo>
                    <a:pt x="61366" y="26813"/>
                  </a:moveTo>
                  <a:lnTo>
                    <a:pt x="61366" y="26947"/>
                  </a:lnTo>
                  <a:lnTo>
                    <a:pt x="61366" y="29072"/>
                  </a:lnTo>
                  <a:lnTo>
                    <a:pt x="62457" y="31327"/>
                  </a:lnTo>
                  <a:lnTo>
                    <a:pt x="63563" y="33582"/>
                  </a:lnTo>
                  <a:lnTo>
                    <a:pt x="64654" y="35707"/>
                  </a:lnTo>
                  <a:lnTo>
                    <a:pt x="65744" y="38629"/>
                  </a:lnTo>
                  <a:lnTo>
                    <a:pt x="67941" y="41416"/>
                  </a:lnTo>
                  <a:lnTo>
                    <a:pt x="69585" y="43139"/>
                  </a:lnTo>
                  <a:lnTo>
                    <a:pt x="72318" y="44866"/>
                  </a:lnTo>
                  <a:lnTo>
                    <a:pt x="78356" y="48052"/>
                  </a:lnTo>
                  <a:lnTo>
                    <a:pt x="71781" y="48584"/>
                  </a:lnTo>
                  <a:lnTo>
                    <a:pt x="64654" y="48982"/>
                  </a:lnTo>
                  <a:lnTo>
                    <a:pt x="50951" y="49380"/>
                  </a:lnTo>
                  <a:lnTo>
                    <a:pt x="43840" y="49514"/>
                  </a:lnTo>
                  <a:lnTo>
                    <a:pt x="40000" y="49644"/>
                  </a:lnTo>
                  <a:lnTo>
                    <a:pt x="36712" y="49912"/>
                  </a:lnTo>
                  <a:lnTo>
                    <a:pt x="36159" y="46991"/>
                  </a:lnTo>
                  <a:lnTo>
                    <a:pt x="35069" y="44070"/>
                  </a:lnTo>
                  <a:lnTo>
                    <a:pt x="32335" y="38231"/>
                  </a:lnTo>
                  <a:lnTo>
                    <a:pt x="31781" y="35707"/>
                  </a:lnTo>
                  <a:lnTo>
                    <a:pt x="30691" y="33054"/>
                  </a:lnTo>
                  <a:lnTo>
                    <a:pt x="29048" y="30531"/>
                  </a:lnTo>
                  <a:lnTo>
                    <a:pt x="27404" y="29202"/>
                  </a:lnTo>
                  <a:lnTo>
                    <a:pt x="25760" y="28008"/>
                  </a:lnTo>
                  <a:lnTo>
                    <a:pt x="30691" y="27877"/>
                  </a:lnTo>
                  <a:lnTo>
                    <a:pt x="36159" y="27743"/>
                  </a:lnTo>
                  <a:lnTo>
                    <a:pt x="46574" y="27345"/>
                  </a:lnTo>
                  <a:lnTo>
                    <a:pt x="61366" y="26813"/>
                  </a:lnTo>
                  <a:close/>
                  <a:moveTo>
                    <a:pt x="84377" y="48320"/>
                  </a:moveTo>
                  <a:lnTo>
                    <a:pt x="84377" y="48982"/>
                  </a:lnTo>
                  <a:lnTo>
                    <a:pt x="85467" y="49644"/>
                  </a:lnTo>
                  <a:lnTo>
                    <a:pt x="86574" y="50311"/>
                  </a:lnTo>
                  <a:lnTo>
                    <a:pt x="88218" y="50973"/>
                  </a:lnTo>
                  <a:lnTo>
                    <a:pt x="91505" y="52168"/>
                  </a:lnTo>
                  <a:lnTo>
                    <a:pt x="95882" y="53362"/>
                  </a:lnTo>
                  <a:lnTo>
                    <a:pt x="100260" y="54423"/>
                  </a:lnTo>
                  <a:lnTo>
                    <a:pt x="104654" y="55617"/>
                  </a:lnTo>
                  <a:lnTo>
                    <a:pt x="108478" y="56812"/>
                  </a:lnTo>
                  <a:lnTo>
                    <a:pt x="109585" y="57478"/>
                  </a:lnTo>
                  <a:lnTo>
                    <a:pt x="110675" y="58141"/>
                  </a:lnTo>
                  <a:lnTo>
                    <a:pt x="111765" y="59071"/>
                  </a:lnTo>
                  <a:lnTo>
                    <a:pt x="111765" y="60132"/>
                  </a:lnTo>
                  <a:lnTo>
                    <a:pt x="111765" y="61062"/>
                  </a:lnTo>
                  <a:lnTo>
                    <a:pt x="111228" y="61989"/>
                  </a:lnTo>
                  <a:lnTo>
                    <a:pt x="109031" y="63980"/>
                  </a:lnTo>
                  <a:lnTo>
                    <a:pt x="106297" y="65840"/>
                  </a:lnTo>
                  <a:lnTo>
                    <a:pt x="103547" y="67697"/>
                  </a:lnTo>
                  <a:lnTo>
                    <a:pt x="101366" y="69688"/>
                  </a:lnTo>
                  <a:lnTo>
                    <a:pt x="100260" y="70619"/>
                  </a:lnTo>
                  <a:lnTo>
                    <a:pt x="99723" y="71545"/>
                  </a:lnTo>
                  <a:lnTo>
                    <a:pt x="99723" y="72476"/>
                  </a:lnTo>
                  <a:lnTo>
                    <a:pt x="100260" y="73536"/>
                  </a:lnTo>
                  <a:lnTo>
                    <a:pt x="86574" y="74203"/>
                  </a:lnTo>
                  <a:lnTo>
                    <a:pt x="79446" y="74467"/>
                  </a:lnTo>
                  <a:lnTo>
                    <a:pt x="72318" y="74731"/>
                  </a:lnTo>
                  <a:lnTo>
                    <a:pt x="59170" y="74999"/>
                  </a:lnTo>
                  <a:lnTo>
                    <a:pt x="52595" y="75263"/>
                  </a:lnTo>
                  <a:lnTo>
                    <a:pt x="46574" y="75661"/>
                  </a:lnTo>
                  <a:lnTo>
                    <a:pt x="44377" y="74467"/>
                  </a:lnTo>
                  <a:lnTo>
                    <a:pt x="41643" y="73406"/>
                  </a:lnTo>
                  <a:lnTo>
                    <a:pt x="37803" y="72476"/>
                  </a:lnTo>
                  <a:lnTo>
                    <a:pt x="33978" y="71545"/>
                  </a:lnTo>
                  <a:lnTo>
                    <a:pt x="30138" y="70749"/>
                  </a:lnTo>
                  <a:lnTo>
                    <a:pt x="26851" y="69822"/>
                  </a:lnTo>
                  <a:lnTo>
                    <a:pt x="24654" y="69026"/>
                  </a:lnTo>
                  <a:lnTo>
                    <a:pt x="22473" y="68096"/>
                  </a:lnTo>
                  <a:lnTo>
                    <a:pt x="20813" y="67035"/>
                  </a:lnTo>
                  <a:lnTo>
                    <a:pt x="19723" y="65971"/>
                  </a:lnTo>
                  <a:lnTo>
                    <a:pt x="18633" y="64910"/>
                  </a:lnTo>
                  <a:lnTo>
                    <a:pt x="18079" y="63715"/>
                  </a:lnTo>
                  <a:lnTo>
                    <a:pt x="18079" y="62123"/>
                  </a:lnTo>
                  <a:lnTo>
                    <a:pt x="19170" y="60396"/>
                  </a:lnTo>
                  <a:lnTo>
                    <a:pt x="20813" y="58803"/>
                  </a:lnTo>
                  <a:lnTo>
                    <a:pt x="23010" y="57210"/>
                  </a:lnTo>
                  <a:lnTo>
                    <a:pt x="27404" y="54025"/>
                  </a:lnTo>
                  <a:lnTo>
                    <a:pt x="29585" y="52432"/>
                  </a:lnTo>
                  <a:lnTo>
                    <a:pt x="31228" y="50973"/>
                  </a:lnTo>
                  <a:lnTo>
                    <a:pt x="38356" y="50709"/>
                  </a:lnTo>
                  <a:lnTo>
                    <a:pt x="45484" y="50575"/>
                  </a:lnTo>
                  <a:lnTo>
                    <a:pt x="60276" y="49912"/>
                  </a:lnTo>
                  <a:lnTo>
                    <a:pt x="65207" y="49778"/>
                  </a:lnTo>
                  <a:lnTo>
                    <a:pt x="70675" y="49514"/>
                  </a:lnTo>
                  <a:lnTo>
                    <a:pt x="75606" y="49246"/>
                  </a:lnTo>
                  <a:lnTo>
                    <a:pt x="80000" y="48848"/>
                  </a:lnTo>
                  <a:lnTo>
                    <a:pt x="81090" y="48718"/>
                  </a:lnTo>
                  <a:lnTo>
                    <a:pt x="82180" y="48584"/>
                  </a:lnTo>
                  <a:lnTo>
                    <a:pt x="84377" y="48320"/>
                  </a:lnTo>
                  <a:close/>
                  <a:moveTo>
                    <a:pt x="33425" y="0"/>
                  </a:moveTo>
                  <a:lnTo>
                    <a:pt x="25207" y="134"/>
                  </a:lnTo>
                  <a:lnTo>
                    <a:pt x="16989" y="532"/>
                  </a:lnTo>
                  <a:lnTo>
                    <a:pt x="8771" y="1064"/>
                  </a:lnTo>
                  <a:lnTo>
                    <a:pt x="4930" y="1328"/>
                  </a:lnTo>
                  <a:lnTo>
                    <a:pt x="1643" y="1860"/>
                  </a:lnTo>
                  <a:lnTo>
                    <a:pt x="1090" y="1990"/>
                  </a:lnTo>
                  <a:lnTo>
                    <a:pt x="1090" y="2125"/>
                  </a:lnTo>
                  <a:lnTo>
                    <a:pt x="1090" y="2259"/>
                  </a:lnTo>
                  <a:lnTo>
                    <a:pt x="1643" y="2389"/>
                  </a:lnTo>
                  <a:lnTo>
                    <a:pt x="553" y="3185"/>
                  </a:lnTo>
                  <a:lnTo>
                    <a:pt x="0" y="3981"/>
                  </a:lnTo>
                  <a:lnTo>
                    <a:pt x="0" y="5574"/>
                  </a:lnTo>
                  <a:lnTo>
                    <a:pt x="1090" y="7301"/>
                  </a:lnTo>
                  <a:lnTo>
                    <a:pt x="2196" y="8894"/>
                  </a:lnTo>
                  <a:lnTo>
                    <a:pt x="3840" y="11149"/>
                  </a:lnTo>
                  <a:lnTo>
                    <a:pt x="6021" y="13408"/>
                  </a:lnTo>
                  <a:lnTo>
                    <a:pt x="6574" y="14737"/>
                  </a:lnTo>
                  <a:lnTo>
                    <a:pt x="7127" y="15533"/>
                  </a:lnTo>
                  <a:lnTo>
                    <a:pt x="8218" y="16196"/>
                  </a:lnTo>
                  <a:lnTo>
                    <a:pt x="9861" y="16594"/>
                  </a:lnTo>
                  <a:lnTo>
                    <a:pt x="10951" y="16858"/>
                  </a:lnTo>
                  <a:lnTo>
                    <a:pt x="13148" y="17126"/>
                  </a:lnTo>
                  <a:lnTo>
                    <a:pt x="14792" y="17256"/>
                  </a:lnTo>
                  <a:lnTo>
                    <a:pt x="15345" y="18983"/>
                  </a:lnTo>
                  <a:lnTo>
                    <a:pt x="15882" y="20710"/>
                  </a:lnTo>
                  <a:lnTo>
                    <a:pt x="16436" y="22035"/>
                  </a:lnTo>
                  <a:lnTo>
                    <a:pt x="16989" y="22831"/>
                  </a:lnTo>
                  <a:lnTo>
                    <a:pt x="18633" y="23363"/>
                  </a:lnTo>
                  <a:lnTo>
                    <a:pt x="18079" y="23497"/>
                  </a:lnTo>
                  <a:lnTo>
                    <a:pt x="17526" y="23229"/>
                  </a:lnTo>
                  <a:lnTo>
                    <a:pt x="16436" y="23229"/>
                  </a:lnTo>
                  <a:lnTo>
                    <a:pt x="15345" y="23761"/>
                  </a:lnTo>
                  <a:lnTo>
                    <a:pt x="15345" y="24294"/>
                  </a:lnTo>
                  <a:lnTo>
                    <a:pt x="15345" y="24822"/>
                  </a:lnTo>
                  <a:lnTo>
                    <a:pt x="15882" y="25488"/>
                  </a:lnTo>
                  <a:lnTo>
                    <a:pt x="18079" y="26683"/>
                  </a:lnTo>
                  <a:lnTo>
                    <a:pt x="20813" y="27609"/>
                  </a:lnTo>
                  <a:lnTo>
                    <a:pt x="19723" y="27743"/>
                  </a:lnTo>
                  <a:lnTo>
                    <a:pt x="19170" y="27877"/>
                  </a:lnTo>
                  <a:lnTo>
                    <a:pt x="19723" y="28008"/>
                  </a:lnTo>
                  <a:lnTo>
                    <a:pt x="22473" y="28008"/>
                  </a:lnTo>
                  <a:lnTo>
                    <a:pt x="24117" y="30531"/>
                  </a:lnTo>
                  <a:lnTo>
                    <a:pt x="25760" y="33184"/>
                  </a:lnTo>
                  <a:lnTo>
                    <a:pt x="27404" y="35707"/>
                  </a:lnTo>
                  <a:lnTo>
                    <a:pt x="28494" y="38231"/>
                  </a:lnTo>
                  <a:lnTo>
                    <a:pt x="30691" y="44204"/>
                  </a:lnTo>
                  <a:lnTo>
                    <a:pt x="31781" y="47255"/>
                  </a:lnTo>
                  <a:lnTo>
                    <a:pt x="32335" y="50177"/>
                  </a:lnTo>
                  <a:lnTo>
                    <a:pt x="32335" y="50311"/>
                  </a:lnTo>
                  <a:lnTo>
                    <a:pt x="31228" y="50575"/>
                  </a:lnTo>
                  <a:lnTo>
                    <a:pt x="31228" y="50441"/>
                  </a:lnTo>
                  <a:lnTo>
                    <a:pt x="30138" y="50575"/>
                  </a:lnTo>
                  <a:lnTo>
                    <a:pt x="29048" y="50973"/>
                  </a:lnTo>
                  <a:lnTo>
                    <a:pt x="27404" y="51903"/>
                  </a:lnTo>
                  <a:lnTo>
                    <a:pt x="25207" y="53760"/>
                  </a:lnTo>
                  <a:lnTo>
                    <a:pt x="21366" y="55751"/>
                  </a:lnTo>
                  <a:lnTo>
                    <a:pt x="18633" y="57876"/>
                  </a:lnTo>
                  <a:lnTo>
                    <a:pt x="16436" y="59998"/>
                  </a:lnTo>
                  <a:lnTo>
                    <a:pt x="14792" y="62257"/>
                  </a:lnTo>
                  <a:lnTo>
                    <a:pt x="14792" y="64248"/>
                  </a:lnTo>
                  <a:lnTo>
                    <a:pt x="15345" y="66105"/>
                  </a:lnTo>
                  <a:lnTo>
                    <a:pt x="17526" y="67962"/>
                  </a:lnTo>
                  <a:lnTo>
                    <a:pt x="18633" y="68758"/>
                  </a:lnTo>
                  <a:lnTo>
                    <a:pt x="20813" y="69688"/>
                  </a:lnTo>
                  <a:lnTo>
                    <a:pt x="23010" y="70619"/>
                  </a:lnTo>
                  <a:lnTo>
                    <a:pt x="26297" y="71415"/>
                  </a:lnTo>
                  <a:lnTo>
                    <a:pt x="32872" y="72874"/>
                  </a:lnTo>
                  <a:lnTo>
                    <a:pt x="35622" y="73536"/>
                  </a:lnTo>
                  <a:lnTo>
                    <a:pt x="38909" y="74333"/>
                  </a:lnTo>
                  <a:lnTo>
                    <a:pt x="41090" y="75263"/>
                  </a:lnTo>
                  <a:lnTo>
                    <a:pt x="42733" y="76324"/>
                  </a:lnTo>
                  <a:lnTo>
                    <a:pt x="43287" y="76592"/>
                  </a:lnTo>
                  <a:lnTo>
                    <a:pt x="44377" y="76722"/>
                  </a:lnTo>
                  <a:lnTo>
                    <a:pt x="44930" y="76722"/>
                  </a:lnTo>
                  <a:lnTo>
                    <a:pt x="46021" y="76592"/>
                  </a:lnTo>
                  <a:lnTo>
                    <a:pt x="48218" y="77920"/>
                  </a:lnTo>
                  <a:lnTo>
                    <a:pt x="50414" y="79379"/>
                  </a:lnTo>
                  <a:lnTo>
                    <a:pt x="52058" y="80708"/>
                  </a:lnTo>
                  <a:lnTo>
                    <a:pt x="53148" y="82167"/>
                  </a:lnTo>
                  <a:lnTo>
                    <a:pt x="54239" y="85088"/>
                  </a:lnTo>
                  <a:lnTo>
                    <a:pt x="55882" y="88006"/>
                  </a:lnTo>
                  <a:lnTo>
                    <a:pt x="60276" y="95043"/>
                  </a:lnTo>
                  <a:lnTo>
                    <a:pt x="62457" y="98493"/>
                  </a:lnTo>
                  <a:lnTo>
                    <a:pt x="64100" y="102077"/>
                  </a:lnTo>
                  <a:lnTo>
                    <a:pt x="66297" y="106591"/>
                  </a:lnTo>
                  <a:lnTo>
                    <a:pt x="68494" y="111105"/>
                  </a:lnTo>
                  <a:lnTo>
                    <a:pt x="71781" y="115615"/>
                  </a:lnTo>
                  <a:lnTo>
                    <a:pt x="76159" y="119996"/>
                  </a:lnTo>
                  <a:lnTo>
                    <a:pt x="81090" y="119996"/>
                  </a:lnTo>
                  <a:lnTo>
                    <a:pt x="77803" y="117476"/>
                  </a:lnTo>
                  <a:lnTo>
                    <a:pt x="75069" y="114819"/>
                  </a:lnTo>
                  <a:lnTo>
                    <a:pt x="72318" y="111105"/>
                  </a:lnTo>
                  <a:lnTo>
                    <a:pt x="70675" y="107517"/>
                  </a:lnTo>
                  <a:lnTo>
                    <a:pt x="67388" y="100086"/>
                  </a:lnTo>
                  <a:lnTo>
                    <a:pt x="63010" y="93316"/>
                  </a:lnTo>
                  <a:lnTo>
                    <a:pt x="58633" y="86681"/>
                  </a:lnTo>
                  <a:lnTo>
                    <a:pt x="57526" y="84024"/>
                  </a:lnTo>
                  <a:lnTo>
                    <a:pt x="55882" y="81370"/>
                  </a:lnTo>
                  <a:lnTo>
                    <a:pt x="54792" y="80042"/>
                  </a:lnTo>
                  <a:lnTo>
                    <a:pt x="53148" y="78717"/>
                  </a:lnTo>
                  <a:lnTo>
                    <a:pt x="51505" y="77522"/>
                  </a:lnTo>
                  <a:lnTo>
                    <a:pt x="48771" y="76458"/>
                  </a:lnTo>
                  <a:lnTo>
                    <a:pt x="64100" y="75795"/>
                  </a:lnTo>
                  <a:lnTo>
                    <a:pt x="79446" y="75397"/>
                  </a:lnTo>
                  <a:lnTo>
                    <a:pt x="89308" y="75129"/>
                  </a:lnTo>
                  <a:lnTo>
                    <a:pt x="93685" y="74865"/>
                  </a:lnTo>
                  <a:lnTo>
                    <a:pt x="98616" y="74467"/>
                  </a:lnTo>
                  <a:lnTo>
                    <a:pt x="98616" y="74467"/>
                  </a:lnTo>
                  <a:lnTo>
                    <a:pt x="98079" y="77522"/>
                  </a:lnTo>
                  <a:lnTo>
                    <a:pt x="98079" y="80574"/>
                  </a:lnTo>
                  <a:lnTo>
                    <a:pt x="99170" y="83625"/>
                  </a:lnTo>
                  <a:lnTo>
                    <a:pt x="100260" y="86681"/>
                  </a:lnTo>
                  <a:lnTo>
                    <a:pt x="103547" y="92918"/>
                  </a:lnTo>
                  <a:lnTo>
                    <a:pt x="106297" y="98891"/>
                  </a:lnTo>
                  <a:lnTo>
                    <a:pt x="115052" y="119996"/>
                  </a:lnTo>
                  <a:lnTo>
                    <a:pt x="119983" y="119996"/>
                  </a:lnTo>
                  <a:lnTo>
                    <a:pt x="115606" y="109512"/>
                  </a:lnTo>
                  <a:lnTo>
                    <a:pt x="110675" y="98891"/>
                  </a:lnTo>
                  <a:lnTo>
                    <a:pt x="105744" y="86547"/>
                  </a:lnTo>
                  <a:lnTo>
                    <a:pt x="100813" y="74203"/>
                  </a:lnTo>
                  <a:lnTo>
                    <a:pt x="101903" y="74999"/>
                  </a:lnTo>
                  <a:lnTo>
                    <a:pt x="102457" y="75129"/>
                  </a:lnTo>
                  <a:lnTo>
                    <a:pt x="103010" y="75263"/>
                  </a:lnTo>
                  <a:lnTo>
                    <a:pt x="104654" y="75397"/>
                  </a:lnTo>
                  <a:lnTo>
                    <a:pt x="105744" y="75129"/>
                  </a:lnTo>
                  <a:lnTo>
                    <a:pt x="106297" y="74999"/>
                  </a:lnTo>
                  <a:lnTo>
                    <a:pt x="106297" y="74731"/>
                  </a:lnTo>
                  <a:lnTo>
                    <a:pt x="105191" y="73670"/>
                  </a:lnTo>
                  <a:lnTo>
                    <a:pt x="104654" y="72740"/>
                  </a:lnTo>
                  <a:lnTo>
                    <a:pt x="104654" y="71679"/>
                  </a:lnTo>
                  <a:lnTo>
                    <a:pt x="105191" y="70749"/>
                  </a:lnTo>
                  <a:lnTo>
                    <a:pt x="106834" y="68758"/>
                  </a:lnTo>
                  <a:lnTo>
                    <a:pt x="109585" y="66767"/>
                  </a:lnTo>
                  <a:lnTo>
                    <a:pt x="111765" y="64776"/>
                  </a:lnTo>
                  <a:lnTo>
                    <a:pt x="114515" y="62785"/>
                  </a:lnTo>
                  <a:lnTo>
                    <a:pt x="115606" y="60794"/>
                  </a:lnTo>
                  <a:lnTo>
                    <a:pt x="115606" y="59867"/>
                  </a:lnTo>
                  <a:lnTo>
                    <a:pt x="115606" y="58803"/>
                  </a:lnTo>
                  <a:lnTo>
                    <a:pt x="115052" y="58007"/>
                  </a:lnTo>
                  <a:lnTo>
                    <a:pt x="114515" y="57344"/>
                  </a:lnTo>
                  <a:lnTo>
                    <a:pt x="111765" y="56016"/>
                  </a:lnTo>
                  <a:lnTo>
                    <a:pt x="108478" y="54821"/>
                  </a:lnTo>
                  <a:lnTo>
                    <a:pt x="104100" y="53760"/>
                  </a:lnTo>
                  <a:lnTo>
                    <a:pt x="98616" y="52302"/>
                  </a:lnTo>
                  <a:lnTo>
                    <a:pt x="93685" y="50709"/>
                  </a:lnTo>
                  <a:lnTo>
                    <a:pt x="91505" y="49912"/>
                  </a:lnTo>
                  <a:lnTo>
                    <a:pt x="89308" y="49116"/>
                  </a:lnTo>
                  <a:lnTo>
                    <a:pt x="87664" y="48186"/>
                  </a:lnTo>
                  <a:lnTo>
                    <a:pt x="86574" y="47125"/>
                  </a:lnTo>
                  <a:lnTo>
                    <a:pt x="86021" y="46991"/>
                  </a:lnTo>
                  <a:lnTo>
                    <a:pt x="84930" y="46991"/>
                  </a:lnTo>
                  <a:lnTo>
                    <a:pt x="84377" y="47125"/>
                  </a:lnTo>
                  <a:lnTo>
                    <a:pt x="84377" y="47653"/>
                  </a:lnTo>
                  <a:lnTo>
                    <a:pt x="83287" y="47523"/>
                  </a:lnTo>
                  <a:lnTo>
                    <a:pt x="82180" y="47523"/>
                  </a:lnTo>
                  <a:lnTo>
                    <a:pt x="81643" y="47653"/>
                  </a:lnTo>
                  <a:lnTo>
                    <a:pt x="81090" y="46991"/>
                  </a:lnTo>
                  <a:lnTo>
                    <a:pt x="79446" y="46329"/>
                  </a:lnTo>
                  <a:lnTo>
                    <a:pt x="75069" y="43805"/>
                  </a:lnTo>
                  <a:lnTo>
                    <a:pt x="72872" y="42611"/>
                  </a:lnTo>
                  <a:lnTo>
                    <a:pt x="71781" y="41148"/>
                  </a:lnTo>
                  <a:lnTo>
                    <a:pt x="69031" y="37832"/>
                  </a:lnTo>
                  <a:lnTo>
                    <a:pt x="67388" y="34249"/>
                  </a:lnTo>
                  <a:lnTo>
                    <a:pt x="67388" y="32920"/>
                  </a:lnTo>
                  <a:lnTo>
                    <a:pt x="66851" y="30397"/>
                  </a:lnTo>
                  <a:lnTo>
                    <a:pt x="66297" y="29072"/>
                  </a:lnTo>
                  <a:lnTo>
                    <a:pt x="65207" y="28008"/>
                  </a:lnTo>
                  <a:lnTo>
                    <a:pt x="64100" y="27211"/>
                  </a:lnTo>
                  <a:lnTo>
                    <a:pt x="63010" y="26947"/>
                  </a:lnTo>
                  <a:lnTo>
                    <a:pt x="62457" y="26813"/>
                  </a:lnTo>
                  <a:lnTo>
                    <a:pt x="64654" y="26813"/>
                  </a:lnTo>
                  <a:lnTo>
                    <a:pt x="65207" y="26947"/>
                  </a:lnTo>
                  <a:lnTo>
                    <a:pt x="67388" y="26947"/>
                  </a:lnTo>
                  <a:lnTo>
                    <a:pt x="68494" y="26549"/>
                  </a:lnTo>
                  <a:lnTo>
                    <a:pt x="70675" y="26549"/>
                  </a:lnTo>
                  <a:lnTo>
                    <a:pt x="71781" y="26415"/>
                  </a:lnTo>
                  <a:lnTo>
                    <a:pt x="72318" y="26285"/>
                  </a:lnTo>
                  <a:lnTo>
                    <a:pt x="72318" y="25886"/>
                  </a:lnTo>
                  <a:lnTo>
                    <a:pt x="71228" y="25618"/>
                  </a:lnTo>
                  <a:lnTo>
                    <a:pt x="70675" y="25488"/>
                  </a:lnTo>
                  <a:lnTo>
                    <a:pt x="69585" y="25488"/>
                  </a:lnTo>
                  <a:lnTo>
                    <a:pt x="68494" y="25618"/>
                  </a:lnTo>
                  <a:lnTo>
                    <a:pt x="68494" y="23761"/>
                  </a:lnTo>
                  <a:lnTo>
                    <a:pt x="67388" y="21904"/>
                  </a:lnTo>
                  <a:lnTo>
                    <a:pt x="66851" y="21636"/>
                  </a:lnTo>
                  <a:lnTo>
                    <a:pt x="65744" y="21506"/>
                  </a:lnTo>
                  <a:lnTo>
                    <a:pt x="61366" y="21636"/>
                  </a:lnTo>
                  <a:lnTo>
                    <a:pt x="62457" y="20974"/>
                  </a:lnTo>
                  <a:lnTo>
                    <a:pt x="62457" y="20312"/>
                  </a:lnTo>
                  <a:lnTo>
                    <a:pt x="61366" y="18983"/>
                  </a:lnTo>
                  <a:lnTo>
                    <a:pt x="60276" y="17524"/>
                  </a:lnTo>
                  <a:lnTo>
                    <a:pt x="58633" y="16062"/>
                  </a:lnTo>
                  <a:lnTo>
                    <a:pt x="60813" y="15797"/>
                  </a:lnTo>
                  <a:lnTo>
                    <a:pt x="62457" y="16062"/>
                  </a:lnTo>
                  <a:lnTo>
                    <a:pt x="63563" y="16196"/>
                  </a:lnTo>
                  <a:lnTo>
                    <a:pt x="64654" y="16196"/>
                  </a:lnTo>
                  <a:lnTo>
                    <a:pt x="65207" y="15931"/>
                  </a:lnTo>
                  <a:lnTo>
                    <a:pt x="65207" y="15533"/>
                  </a:lnTo>
                  <a:lnTo>
                    <a:pt x="63563" y="14737"/>
                  </a:lnTo>
                  <a:lnTo>
                    <a:pt x="61920" y="13806"/>
                  </a:lnTo>
                  <a:lnTo>
                    <a:pt x="61366" y="12742"/>
                  </a:lnTo>
                  <a:lnTo>
                    <a:pt x="61366" y="11547"/>
                  </a:lnTo>
                  <a:lnTo>
                    <a:pt x="60813" y="9292"/>
                  </a:lnTo>
                  <a:lnTo>
                    <a:pt x="60813" y="7301"/>
                  </a:lnTo>
                  <a:lnTo>
                    <a:pt x="60276" y="5708"/>
                  </a:lnTo>
                  <a:lnTo>
                    <a:pt x="59170" y="3851"/>
                  </a:lnTo>
                  <a:lnTo>
                    <a:pt x="58633" y="3055"/>
                  </a:lnTo>
                  <a:lnTo>
                    <a:pt x="57526" y="2125"/>
                  </a:lnTo>
                  <a:lnTo>
                    <a:pt x="55882" y="1462"/>
                  </a:lnTo>
                  <a:lnTo>
                    <a:pt x="54239" y="930"/>
                  </a:lnTo>
                  <a:lnTo>
                    <a:pt x="52058" y="532"/>
                  </a:lnTo>
                  <a:lnTo>
                    <a:pt x="49861" y="268"/>
                  </a:lnTo>
                  <a:lnTo>
                    <a:pt x="47127" y="134"/>
                  </a:lnTo>
                  <a:lnTo>
                    <a:pt x="443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Shape 1750"/>
            <p:cNvSpPr/>
            <p:nvPr/>
          </p:nvSpPr>
          <p:spPr>
            <a:xfrm>
              <a:off x="328725" y="1041100"/>
              <a:ext cx="350999" cy="772699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524"/>
                  </a:lnTo>
                  <a:lnTo>
                    <a:pt x="2589" y="916"/>
                  </a:lnTo>
                  <a:lnTo>
                    <a:pt x="5179" y="1440"/>
                  </a:lnTo>
                  <a:lnTo>
                    <a:pt x="10068" y="2616"/>
                  </a:lnTo>
                  <a:lnTo>
                    <a:pt x="13239" y="3269"/>
                  </a:lnTo>
                  <a:lnTo>
                    <a:pt x="16692" y="3793"/>
                  </a:lnTo>
                  <a:lnTo>
                    <a:pt x="23598" y="4577"/>
                  </a:lnTo>
                  <a:lnTo>
                    <a:pt x="31649" y="5621"/>
                  </a:lnTo>
                  <a:lnTo>
                    <a:pt x="39427" y="6666"/>
                  </a:lnTo>
                  <a:lnTo>
                    <a:pt x="47196" y="7842"/>
                  </a:lnTo>
                  <a:lnTo>
                    <a:pt x="54675" y="9151"/>
                  </a:lnTo>
                  <a:lnTo>
                    <a:pt x="70213" y="11895"/>
                  </a:lnTo>
                  <a:lnTo>
                    <a:pt x="86042" y="14248"/>
                  </a:lnTo>
                  <a:lnTo>
                    <a:pt x="93811" y="15293"/>
                  </a:lnTo>
                  <a:lnTo>
                    <a:pt x="101581" y="16341"/>
                  </a:lnTo>
                  <a:lnTo>
                    <a:pt x="109350" y="17385"/>
                  </a:lnTo>
                  <a:lnTo>
                    <a:pt x="117119" y="18434"/>
                  </a:lnTo>
                  <a:lnTo>
                    <a:pt x="117119" y="18694"/>
                  </a:lnTo>
                  <a:lnTo>
                    <a:pt x="117410" y="18826"/>
                  </a:lnTo>
                  <a:lnTo>
                    <a:pt x="117692" y="18954"/>
                  </a:lnTo>
                  <a:lnTo>
                    <a:pt x="116829" y="19478"/>
                  </a:lnTo>
                  <a:lnTo>
                    <a:pt x="115965" y="21439"/>
                  </a:lnTo>
                  <a:lnTo>
                    <a:pt x="114529" y="24708"/>
                  </a:lnTo>
                  <a:lnTo>
                    <a:pt x="112512" y="28105"/>
                  </a:lnTo>
                  <a:lnTo>
                    <a:pt x="110213" y="31374"/>
                  </a:lnTo>
                  <a:lnTo>
                    <a:pt x="107914" y="34639"/>
                  </a:lnTo>
                  <a:lnTo>
                    <a:pt x="103017" y="41305"/>
                  </a:lnTo>
                  <a:lnTo>
                    <a:pt x="92658" y="54902"/>
                  </a:lnTo>
                  <a:lnTo>
                    <a:pt x="87478" y="61568"/>
                  </a:lnTo>
                  <a:lnTo>
                    <a:pt x="81726" y="68366"/>
                  </a:lnTo>
                  <a:lnTo>
                    <a:pt x="76829" y="74640"/>
                  </a:lnTo>
                  <a:lnTo>
                    <a:pt x="71649" y="80914"/>
                  </a:lnTo>
                  <a:lnTo>
                    <a:pt x="62153" y="93595"/>
                  </a:lnTo>
                  <a:lnTo>
                    <a:pt x="52658" y="106143"/>
                  </a:lnTo>
                  <a:lnTo>
                    <a:pt x="42880" y="118823"/>
                  </a:lnTo>
                  <a:lnTo>
                    <a:pt x="40000" y="118691"/>
                  </a:lnTo>
                  <a:lnTo>
                    <a:pt x="37700" y="118431"/>
                  </a:lnTo>
                  <a:lnTo>
                    <a:pt x="35683" y="118167"/>
                  </a:lnTo>
                  <a:lnTo>
                    <a:pt x="31649" y="117515"/>
                  </a:lnTo>
                  <a:lnTo>
                    <a:pt x="23017" y="115814"/>
                  </a:lnTo>
                  <a:lnTo>
                    <a:pt x="18991" y="115030"/>
                  </a:lnTo>
                  <a:lnTo>
                    <a:pt x="14675" y="114378"/>
                  </a:lnTo>
                  <a:lnTo>
                    <a:pt x="7196" y="113333"/>
                  </a:lnTo>
                  <a:lnTo>
                    <a:pt x="0" y="112157"/>
                  </a:lnTo>
                  <a:lnTo>
                    <a:pt x="0" y="113461"/>
                  </a:lnTo>
                  <a:lnTo>
                    <a:pt x="4316" y="114118"/>
                  </a:lnTo>
                  <a:lnTo>
                    <a:pt x="8923" y="114770"/>
                  </a:lnTo>
                  <a:lnTo>
                    <a:pt x="17837" y="115946"/>
                  </a:lnTo>
                  <a:lnTo>
                    <a:pt x="21871" y="116598"/>
                  </a:lnTo>
                  <a:lnTo>
                    <a:pt x="25897" y="117383"/>
                  </a:lnTo>
                  <a:lnTo>
                    <a:pt x="29923" y="118167"/>
                  </a:lnTo>
                  <a:lnTo>
                    <a:pt x="33957" y="118951"/>
                  </a:lnTo>
                  <a:lnTo>
                    <a:pt x="37982" y="119475"/>
                  </a:lnTo>
                  <a:lnTo>
                    <a:pt x="40290" y="119735"/>
                  </a:lnTo>
                  <a:lnTo>
                    <a:pt x="41435" y="119735"/>
                  </a:lnTo>
                  <a:lnTo>
                    <a:pt x="42589" y="119607"/>
                  </a:lnTo>
                  <a:lnTo>
                    <a:pt x="42880" y="119867"/>
                  </a:lnTo>
                  <a:lnTo>
                    <a:pt x="43743" y="120000"/>
                  </a:lnTo>
                  <a:lnTo>
                    <a:pt x="44316" y="119867"/>
                  </a:lnTo>
                  <a:lnTo>
                    <a:pt x="44888" y="119607"/>
                  </a:lnTo>
                  <a:lnTo>
                    <a:pt x="54102" y="107319"/>
                  </a:lnTo>
                  <a:lnTo>
                    <a:pt x="63307" y="95031"/>
                  </a:lnTo>
                  <a:lnTo>
                    <a:pt x="72512" y="82743"/>
                  </a:lnTo>
                  <a:lnTo>
                    <a:pt x="77410" y="76601"/>
                  </a:lnTo>
                  <a:lnTo>
                    <a:pt x="82589" y="70587"/>
                  </a:lnTo>
                  <a:lnTo>
                    <a:pt x="88051" y="64053"/>
                  </a:lnTo>
                  <a:lnTo>
                    <a:pt x="93230" y="57515"/>
                  </a:lnTo>
                  <a:lnTo>
                    <a:pt x="103017" y="44442"/>
                  </a:lnTo>
                  <a:lnTo>
                    <a:pt x="107914" y="38168"/>
                  </a:lnTo>
                  <a:lnTo>
                    <a:pt x="112803" y="31766"/>
                  </a:lnTo>
                  <a:lnTo>
                    <a:pt x="114820" y="28497"/>
                  </a:lnTo>
                  <a:lnTo>
                    <a:pt x="116829" y="25228"/>
                  </a:lnTo>
                  <a:lnTo>
                    <a:pt x="118273" y="21963"/>
                  </a:lnTo>
                  <a:lnTo>
                    <a:pt x="118846" y="18694"/>
                  </a:lnTo>
                  <a:lnTo>
                    <a:pt x="119709" y="18562"/>
                  </a:lnTo>
                  <a:lnTo>
                    <a:pt x="120000" y="18302"/>
                  </a:lnTo>
                  <a:lnTo>
                    <a:pt x="119709" y="18041"/>
                  </a:lnTo>
                  <a:lnTo>
                    <a:pt x="119136" y="17777"/>
                  </a:lnTo>
                  <a:lnTo>
                    <a:pt x="111649" y="16601"/>
                  </a:lnTo>
                  <a:lnTo>
                    <a:pt x="103880" y="15685"/>
                  </a:lnTo>
                  <a:lnTo>
                    <a:pt x="96401" y="14640"/>
                  </a:lnTo>
                  <a:lnTo>
                    <a:pt x="88632" y="13724"/>
                  </a:lnTo>
                  <a:lnTo>
                    <a:pt x="80282" y="12420"/>
                  </a:lnTo>
                  <a:lnTo>
                    <a:pt x="71940" y="11111"/>
                  </a:lnTo>
                  <a:lnTo>
                    <a:pt x="55247" y="8234"/>
                  </a:lnTo>
                  <a:lnTo>
                    <a:pt x="47478" y="6930"/>
                  </a:lnTo>
                  <a:lnTo>
                    <a:pt x="40000" y="5753"/>
                  </a:lnTo>
                  <a:lnTo>
                    <a:pt x="32230" y="4705"/>
                  </a:lnTo>
                  <a:lnTo>
                    <a:pt x="24170" y="3793"/>
                  </a:lnTo>
                  <a:lnTo>
                    <a:pt x="19854" y="3269"/>
                  </a:lnTo>
                  <a:lnTo>
                    <a:pt x="15538" y="2744"/>
                  </a:lnTo>
                  <a:lnTo>
                    <a:pt x="11512" y="2092"/>
                  </a:lnTo>
                  <a:lnTo>
                    <a:pt x="7478" y="1308"/>
                  </a:lnTo>
                  <a:lnTo>
                    <a:pt x="3743" y="524"/>
                  </a:lnTo>
                  <a:lnTo>
                    <a:pt x="2017" y="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Shape 1751"/>
            <p:cNvSpPr/>
            <p:nvPr/>
          </p:nvSpPr>
          <p:spPr>
            <a:xfrm>
              <a:off x="3187975" y="1455225"/>
              <a:ext cx="118699" cy="109424"/>
            </a:xfrm>
            <a:custGeom>
              <a:pathLst>
                <a:path extrusionOk="0" h="120000" w="120000">
                  <a:moveTo>
                    <a:pt x="15315" y="5538"/>
                  </a:moveTo>
                  <a:lnTo>
                    <a:pt x="17034" y="7374"/>
                  </a:lnTo>
                  <a:lnTo>
                    <a:pt x="19587" y="10143"/>
                  </a:lnTo>
                  <a:lnTo>
                    <a:pt x="23833" y="14777"/>
                  </a:lnTo>
                  <a:lnTo>
                    <a:pt x="37455" y="29527"/>
                  </a:lnTo>
                  <a:lnTo>
                    <a:pt x="50219" y="45236"/>
                  </a:lnTo>
                  <a:lnTo>
                    <a:pt x="64675" y="61850"/>
                  </a:lnTo>
                  <a:lnTo>
                    <a:pt x="79991" y="76600"/>
                  </a:lnTo>
                  <a:lnTo>
                    <a:pt x="84237" y="79369"/>
                  </a:lnTo>
                  <a:lnTo>
                    <a:pt x="88508" y="83070"/>
                  </a:lnTo>
                  <a:lnTo>
                    <a:pt x="97860" y="88608"/>
                  </a:lnTo>
                  <a:lnTo>
                    <a:pt x="102106" y="91377"/>
                  </a:lnTo>
                  <a:lnTo>
                    <a:pt x="106377" y="95078"/>
                  </a:lnTo>
                  <a:lnTo>
                    <a:pt x="108930" y="99684"/>
                  </a:lnTo>
                  <a:lnTo>
                    <a:pt x="110623" y="104318"/>
                  </a:lnTo>
                  <a:lnTo>
                    <a:pt x="107236" y="105222"/>
                  </a:lnTo>
                  <a:lnTo>
                    <a:pt x="104658" y="104318"/>
                  </a:lnTo>
                  <a:lnTo>
                    <a:pt x="101272" y="102453"/>
                  </a:lnTo>
                  <a:lnTo>
                    <a:pt x="98719" y="99684"/>
                  </a:lnTo>
                  <a:lnTo>
                    <a:pt x="96166" y="95983"/>
                  </a:lnTo>
                  <a:lnTo>
                    <a:pt x="93614" y="93214"/>
                  </a:lnTo>
                  <a:lnTo>
                    <a:pt x="87649" y="87676"/>
                  </a:lnTo>
                  <a:lnTo>
                    <a:pt x="80850" y="82138"/>
                  </a:lnTo>
                  <a:lnTo>
                    <a:pt x="74026" y="77532"/>
                  </a:lnTo>
                  <a:lnTo>
                    <a:pt x="59570" y="69225"/>
                  </a:lnTo>
                  <a:lnTo>
                    <a:pt x="51053" y="62755"/>
                  </a:lnTo>
                  <a:lnTo>
                    <a:pt x="42561" y="55380"/>
                  </a:lnTo>
                  <a:lnTo>
                    <a:pt x="34903" y="48005"/>
                  </a:lnTo>
                  <a:lnTo>
                    <a:pt x="27245" y="39698"/>
                  </a:lnTo>
                  <a:lnTo>
                    <a:pt x="16175" y="25853"/>
                  </a:lnTo>
                  <a:lnTo>
                    <a:pt x="10210" y="19383"/>
                  </a:lnTo>
                  <a:lnTo>
                    <a:pt x="4271" y="13845"/>
                  </a:lnTo>
                  <a:lnTo>
                    <a:pt x="5105" y="12912"/>
                  </a:lnTo>
                  <a:lnTo>
                    <a:pt x="8517" y="9239"/>
                  </a:lnTo>
                  <a:lnTo>
                    <a:pt x="11929" y="7374"/>
                  </a:lnTo>
                  <a:lnTo>
                    <a:pt x="15315" y="5538"/>
                  </a:lnTo>
                  <a:close/>
                  <a:moveTo>
                    <a:pt x="12763" y="0"/>
                  </a:moveTo>
                  <a:lnTo>
                    <a:pt x="9376" y="1836"/>
                  </a:lnTo>
                  <a:lnTo>
                    <a:pt x="4271" y="5538"/>
                  </a:lnTo>
                  <a:lnTo>
                    <a:pt x="859" y="10143"/>
                  </a:lnTo>
                  <a:lnTo>
                    <a:pt x="0" y="11076"/>
                  </a:lnTo>
                  <a:lnTo>
                    <a:pt x="0" y="12912"/>
                  </a:lnTo>
                  <a:lnTo>
                    <a:pt x="859" y="13845"/>
                  </a:lnTo>
                  <a:lnTo>
                    <a:pt x="1718" y="14777"/>
                  </a:lnTo>
                  <a:lnTo>
                    <a:pt x="3411" y="13845"/>
                  </a:lnTo>
                  <a:lnTo>
                    <a:pt x="7657" y="19383"/>
                  </a:lnTo>
                  <a:lnTo>
                    <a:pt x="12763" y="25853"/>
                  </a:lnTo>
                  <a:lnTo>
                    <a:pt x="20421" y="38766"/>
                  </a:lnTo>
                  <a:lnTo>
                    <a:pt x="31491" y="51679"/>
                  </a:lnTo>
                  <a:lnTo>
                    <a:pt x="43395" y="63687"/>
                  </a:lnTo>
                  <a:lnTo>
                    <a:pt x="51053" y="69225"/>
                  </a:lnTo>
                  <a:lnTo>
                    <a:pt x="58711" y="74763"/>
                  </a:lnTo>
                  <a:lnTo>
                    <a:pt x="74026" y="84907"/>
                  </a:lnTo>
                  <a:lnTo>
                    <a:pt x="80850" y="90445"/>
                  </a:lnTo>
                  <a:lnTo>
                    <a:pt x="87649" y="95983"/>
                  </a:lnTo>
                  <a:lnTo>
                    <a:pt x="94448" y="103385"/>
                  </a:lnTo>
                  <a:lnTo>
                    <a:pt x="99553" y="111692"/>
                  </a:lnTo>
                  <a:lnTo>
                    <a:pt x="102106" y="115394"/>
                  </a:lnTo>
                  <a:lnTo>
                    <a:pt x="104658" y="117230"/>
                  </a:lnTo>
                  <a:lnTo>
                    <a:pt x="107236" y="119067"/>
                  </a:lnTo>
                  <a:lnTo>
                    <a:pt x="109789" y="120000"/>
                  </a:lnTo>
                  <a:lnTo>
                    <a:pt x="111482" y="120000"/>
                  </a:lnTo>
                  <a:lnTo>
                    <a:pt x="114035" y="119067"/>
                  </a:lnTo>
                  <a:lnTo>
                    <a:pt x="117447" y="115394"/>
                  </a:lnTo>
                  <a:lnTo>
                    <a:pt x="120000" y="111692"/>
                  </a:lnTo>
                  <a:lnTo>
                    <a:pt x="120000" y="106154"/>
                  </a:lnTo>
                  <a:lnTo>
                    <a:pt x="120000" y="104318"/>
                  </a:lnTo>
                  <a:lnTo>
                    <a:pt x="118281" y="101549"/>
                  </a:lnTo>
                  <a:lnTo>
                    <a:pt x="116588" y="99684"/>
                  </a:lnTo>
                  <a:lnTo>
                    <a:pt x="114035" y="97847"/>
                  </a:lnTo>
                  <a:lnTo>
                    <a:pt x="112342" y="94146"/>
                  </a:lnTo>
                  <a:lnTo>
                    <a:pt x="108930" y="89540"/>
                  </a:lnTo>
                  <a:lnTo>
                    <a:pt x="106377" y="86771"/>
                  </a:lnTo>
                  <a:lnTo>
                    <a:pt x="102965" y="84907"/>
                  </a:lnTo>
                  <a:lnTo>
                    <a:pt x="95307" y="81233"/>
                  </a:lnTo>
                  <a:lnTo>
                    <a:pt x="89342" y="77532"/>
                  </a:lnTo>
                  <a:lnTo>
                    <a:pt x="83403" y="72926"/>
                  </a:lnTo>
                  <a:lnTo>
                    <a:pt x="71474" y="61850"/>
                  </a:lnTo>
                  <a:lnTo>
                    <a:pt x="55324" y="43372"/>
                  </a:lnTo>
                  <a:lnTo>
                    <a:pt x="39149" y="23989"/>
                  </a:lnTo>
                  <a:lnTo>
                    <a:pt x="28079" y="12912"/>
                  </a:lnTo>
                  <a:lnTo>
                    <a:pt x="22973" y="7374"/>
                  </a:lnTo>
                  <a:lnTo>
                    <a:pt x="17034" y="2769"/>
                  </a:lnTo>
                  <a:lnTo>
                    <a:pt x="16175" y="932"/>
                  </a:lnTo>
                  <a:lnTo>
                    <a:pt x="153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Shape 1752"/>
            <p:cNvSpPr/>
            <p:nvPr/>
          </p:nvSpPr>
          <p:spPr>
            <a:xfrm>
              <a:off x="434775" y="1035200"/>
              <a:ext cx="10125" cy="11825"/>
            </a:xfrm>
            <a:custGeom>
              <a:pathLst>
                <a:path extrusionOk="0" h="120000" w="120000">
                  <a:moveTo>
                    <a:pt x="59851" y="253"/>
                  </a:moveTo>
                  <a:lnTo>
                    <a:pt x="29925" y="17251"/>
                  </a:lnTo>
                  <a:lnTo>
                    <a:pt x="20148" y="25877"/>
                  </a:lnTo>
                  <a:lnTo>
                    <a:pt x="10074" y="34249"/>
                  </a:lnTo>
                  <a:lnTo>
                    <a:pt x="0" y="68498"/>
                  </a:lnTo>
                  <a:lnTo>
                    <a:pt x="0" y="94122"/>
                  </a:lnTo>
                  <a:lnTo>
                    <a:pt x="20148" y="111120"/>
                  </a:lnTo>
                  <a:lnTo>
                    <a:pt x="40000" y="119746"/>
                  </a:lnTo>
                  <a:lnTo>
                    <a:pt x="69925" y="111120"/>
                  </a:lnTo>
                  <a:lnTo>
                    <a:pt x="89777" y="102748"/>
                  </a:lnTo>
                  <a:lnTo>
                    <a:pt x="109925" y="77124"/>
                  </a:lnTo>
                  <a:lnTo>
                    <a:pt x="109925" y="68498"/>
                  </a:lnTo>
                  <a:lnTo>
                    <a:pt x="119703" y="68498"/>
                  </a:lnTo>
                  <a:lnTo>
                    <a:pt x="119703" y="51501"/>
                  </a:lnTo>
                  <a:lnTo>
                    <a:pt x="119703" y="42875"/>
                  </a:lnTo>
                  <a:lnTo>
                    <a:pt x="119703" y="25877"/>
                  </a:lnTo>
                  <a:lnTo>
                    <a:pt x="109925" y="17251"/>
                  </a:lnTo>
                  <a:lnTo>
                    <a:pt x="89777" y="2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Shape 1753"/>
            <p:cNvSpPr/>
            <p:nvPr/>
          </p:nvSpPr>
          <p:spPr>
            <a:xfrm>
              <a:off x="577850" y="270950"/>
              <a:ext cx="194474" cy="158249"/>
            </a:xfrm>
            <a:custGeom>
              <a:pathLst>
                <a:path extrusionOk="0" h="120000" w="120000">
                  <a:moveTo>
                    <a:pt x="90906" y="3184"/>
                  </a:moveTo>
                  <a:lnTo>
                    <a:pt x="95580" y="3829"/>
                  </a:lnTo>
                  <a:lnTo>
                    <a:pt x="100763" y="5099"/>
                  </a:lnTo>
                  <a:lnTo>
                    <a:pt x="105437" y="6388"/>
                  </a:lnTo>
                  <a:lnTo>
                    <a:pt x="109602" y="8303"/>
                  </a:lnTo>
                  <a:lnTo>
                    <a:pt x="111669" y="12758"/>
                  </a:lnTo>
                  <a:lnTo>
                    <a:pt x="113227" y="17232"/>
                  </a:lnTo>
                  <a:lnTo>
                    <a:pt x="91939" y="17876"/>
                  </a:lnTo>
                  <a:lnTo>
                    <a:pt x="71160" y="18502"/>
                  </a:lnTo>
                  <a:lnTo>
                    <a:pt x="43116" y="18502"/>
                  </a:lnTo>
                  <a:lnTo>
                    <a:pt x="33767" y="19146"/>
                  </a:lnTo>
                  <a:lnTo>
                    <a:pt x="33767" y="19146"/>
                  </a:lnTo>
                  <a:lnTo>
                    <a:pt x="51955" y="11488"/>
                  </a:lnTo>
                  <a:lnTo>
                    <a:pt x="61812" y="8303"/>
                  </a:lnTo>
                  <a:lnTo>
                    <a:pt x="71685" y="5744"/>
                  </a:lnTo>
                  <a:lnTo>
                    <a:pt x="81558" y="3829"/>
                  </a:lnTo>
                  <a:lnTo>
                    <a:pt x="86232" y="3184"/>
                  </a:lnTo>
                  <a:close/>
                  <a:moveTo>
                    <a:pt x="104404" y="21061"/>
                  </a:moveTo>
                  <a:lnTo>
                    <a:pt x="92973" y="25535"/>
                  </a:lnTo>
                  <a:lnTo>
                    <a:pt x="76883" y="32549"/>
                  </a:lnTo>
                  <a:lnTo>
                    <a:pt x="68569" y="36379"/>
                  </a:lnTo>
                  <a:lnTo>
                    <a:pt x="60779" y="40853"/>
                  </a:lnTo>
                  <a:lnTo>
                    <a:pt x="56104" y="44037"/>
                  </a:lnTo>
                  <a:lnTo>
                    <a:pt x="51430" y="47867"/>
                  </a:lnTo>
                  <a:lnTo>
                    <a:pt x="47281" y="52341"/>
                  </a:lnTo>
                  <a:lnTo>
                    <a:pt x="43116" y="56815"/>
                  </a:lnTo>
                  <a:lnTo>
                    <a:pt x="42607" y="56815"/>
                  </a:lnTo>
                  <a:lnTo>
                    <a:pt x="37932" y="57440"/>
                  </a:lnTo>
                  <a:lnTo>
                    <a:pt x="33243" y="58085"/>
                  </a:lnTo>
                  <a:lnTo>
                    <a:pt x="23386" y="57440"/>
                  </a:lnTo>
                  <a:lnTo>
                    <a:pt x="13513" y="56815"/>
                  </a:lnTo>
                  <a:lnTo>
                    <a:pt x="8314" y="57440"/>
                  </a:lnTo>
                  <a:lnTo>
                    <a:pt x="3640" y="58729"/>
                  </a:lnTo>
                  <a:lnTo>
                    <a:pt x="3640" y="52985"/>
                  </a:lnTo>
                  <a:lnTo>
                    <a:pt x="4165" y="45952"/>
                  </a:lnTo>
                  <a:lnTo>
                    <a:pt x="5198" y="40853"/>
                  </a:lnTo>
                  <a:lnTo>
                    <a:pt x="7281" y="35734"/>
                  </a:lnTo>
                  <a:lnTo>
                    <a:pt x="9872" y="31905"/>
                  </a:lnTo>
                  <a:lnTo>
                    <a:pt x="12988" y="28720"/>
                  </a:lnTo>
                  <a:lnTo>
                    <a:pt x="16629" y="26161"/>
                  </a:lnTo>
                  <a:lnTo>
                    <a:pt x="20779" y="23620"/>
                  </a:lnTo>
                  <a:lnTo>
                    <a:pt x="24944" y="21706"/>
                  </a:lnTo>
                  <a:lnTo>
                    <a:pt x="34801" y="22976"/>
                  </a:lnTo>
                  <a:lnTo>
                    <a:pt x="64419" y="22976"/>
                  </a:lnTo>
                  <a:lnTo>
                    <a:pt x="84674" y="21706"/>
                  </a:lnTo>
                  <a:lnTo>
                    <a:pt x="104404" y="21061"/>
                  </a:lnTo>
                  <a:close/>
                  <a:moveTo>
                    <a:pt x="114785" y="22976"/>
                  </a:moveTo>
                  <a:lnTo>
                    <a:pt x="115834" y="30635"/>
                  </a:lnTo>
                  <a:lnTo>
                    <a:pt x="115834" y="38938"/>
                  </a:lnTo>
                  <a:lnTo>
                    <a:pt x="115310" y="39563"/>
                  </a:lnTo>
                  <a:lnTo>
                    <a:pt x="112718" y="42123"/>
                  </a:lnTo>
                  <a:lnTo>
                    <a:pt x="109602" y="44682"/>
                  </a:lnTo>
                  <a:lnTo>
                    <a:pt x="105962" y="46597"/>
                  </a:lnTo>
                  <a:lnTo>
                    <a:pt x="101812" y="47867"/>
                  </a:lnTo>
                  <a:lnTo>
                    <a:pt x="93497" y="51052"/>
                  </a:lnTo>
                  <a:lnTo>
                    <a:pt x="86741" y="53611"/>
                  </a:lnTo>
                  <a:lnTo>
                    <a:pt x="73243" y="59355"/>
                  </a:lnTo>
                  <a:lnTo>
                    <a:pt x="60254" y="66388"/>
                  </a:lnTo>
                  <a:lnTo>
                    <a:pt x="55071" y="69573"/>
                  </a:lnTo>
                  <a:lnTo>
                    <a:pt x="50906" y="73402"/>
                  </a:lnTo>
                  <a:lnTo>
                    <a:pt x="46756" y="77876"/>
                  </a:lnTo>
                  <a:lnTo>
                    <a:pt x="43640" y="82976"/>
                  </a:lnTo>
                  <a:lnTo>
                    <a:pt x="41558" y="86805"/>
                  </a:lnTo>
                  <a:lnTo>
                    <a:pt x="40524" y="90635"/>
                  </a:lnTo>
                  <a:lnTo>
                    <a:pt x="38441" y="98293"/>
                  </a:lnTo>
                  <a:lnTo>
                    <a:pt x="37408" y="102123"/>
                  </a:lnTo>
                  <a:lnTo>
                    <a:pt x="36374" y="105952"/>
                  </a:lnTo>
                  <a:lnTo>
                    <a:pt x="34292" y="109781"/>
                  </a:lnTo>
                  <a:lnTo>
                    <a:pt x="32209" y="112966"/>
                  </a:lnTo>
                  <a:lnTo>
                    <a:pt x="31685" y="114255"/>
                  </a:lnTo>
                  <a:lnTo>
                    <a:pt x="27011" y="111696"/>
                  </a:lnTo>
                  <a:lnTo>
                    <a:pt x="21827" y="108511"/>
                  </a:lnTo>
                  <a:lnTo>
                    <a:pt x="17662" y="104037"/>
                  </a:lnTo>
                  <a:lnTo>
                    <a:pt x="13513" y="98293"/>
                  </a:lnTo>
                  <a:lnTo>
                    <a:pt x="11430" y="94464"/>
                  </a:lnTo>
                  <a:lnTo>
                    <a:pt x="9872" y="89990"/>
                  </a:lnTo>
                  <a:lnTo>
                    <a:pt x="6756" y="80417"/>
                  </a:lnTo>
                  <a:lnTo>
                    <a:pt x="4689" y="70843"/>
                  </a:lnTo>
                  <a:lnTo>
                    <a:pt x="4165" y="60644"/>
                  </a:lnTo>
                  <a:lnTo>
                    <a:pt x="4165" y="60644"/>
                  </a:lnTo>
                  <a:lnTo>
                    <a:pt x="8839" y="61914"/>
                  </a:lnTo>
                  <a:lnTo>
                    <a:pt x="31176" y="61914"/>
                  </a:lnTo>
                  <a:lnTo>
                    <a:pt x="39490" y="61270"/>
                  </a:lnTo>
                  <a:lnTo>
                    <a:pt x="33243" y="70843"/>
                  </a:lnTo>
                  <a:lnTo>
                    <a:pt x="27011" y="80417"/>
                  </a:lnTo>
                  <a:lnTo>
                    <a:pt x="15595" y="100208"/>
                  </a:lnTo>
                  <a:lnTo>
                    <a:pt x="15595" y="100853"/>
                  </a:lnTo>
                  <a:lnTo>
                    <a:pt x="16104" y="101478"/>
                  </a:lnTo>
                  <a:lnTo>
                    <a:pt x="17153" y="101478"/>
                  </a:lnTo>
                  <a:lnTo>
                    <a:pt x="19745" y="98293"/>
                  </a:lnTo>
                  <a:lnTo>
                    <a:pt x="22337" y="95109"/>
                  </a:lnTo>
                  <a:lnTo>
                    <a:pt x="27011" y="88075"/>
                  </a:lnTo>
                  <a:lnTo>
                    <a:pt x="35850" y="73402"/>
                  </a:lnTo>
                  <a:lnTo>
                    <a:pt x="41558" y="64473"/>
                  </a:lnTo>
                  <a:lnTo>
                    <a:pt x="47790" y="56815"/>
                  </a:lnTo>
                  <a:lnTo>
                    <a:pt x="54546" y="49781"/>
                  </a:lnTo>
                  <a:lnTo>
                    <a:pt x="62337" y="44037"/>
                  </a:lnTo>
                  <a:lnTo>
                    <a:pt x="68569" y="40208"/>
                  </a:lnTo>
                  <a:lnTo>
                    <a:pt x="74801" y="37023"/>
                  </a:lnTo>
                  <a:lnTo>
                    <a:pt x="88299" y="31905"/>
                  </a:lnTo>
                  <a:lnTo>
                    <a:pt x="114785" y="22976"/>
                  </a:lnTo>
                  <a:close/>
                  <a:moveTo>
                    <a:pt x="115834" y="45308"/>
                  </a:moveTo>
                  <a:lnTo>
                    <a:pt x="114785" y="52985"/>
                  </a:lnTo>
                  <a:lnTo>
                    <a:pt x="112718" y="60644"/>
                  </a:lnTo>
                  <a:lnTo>
                    <a:pt x="110636" y="68303"/>
                  </a:lnTo>
                  <a:lnTo>
                    <a:pt x="107520" y="75317"/>
                  </a:lnTo>
                  <a:lnTo>
                    <a:pt x="104404" y="81706"/>
                  </a:lnTo>
                  <a:lnTo>
                    <a:pt x="100763" y="88075"/>
                  </a:lnTo>
                  <a:lnTo>
                    <a:pt x="96613" y="93194"/>
                  </a:lnTo>
                  <a:lnTo>
                    <a:pt x="91939" y="97649"/>
                  </a:lnTo>
                  <a:lnTo>
                    <a:pt x="87790" y="100853"/>
                  </a:lnTo>
                  <a:lnTo>
                    <a:pt x="83625" y="103393"/>
                  </a:lnTo>
                  <a:lnTo>
                    <a:pt x="74801" y="107222"/>
                  </a:lnTo>
                  <a:lnTo>
                    <a:pt x="65977" y="110426"/>
                  </a:lnTo>
                  <a:lnTo>
                    <a:pt x="56629" y="112966"/>
                  </a:lnTo>
                  <a:lnTo>
                    <a:pt x="50906" y="114255"/>
                  </a:lnTo>
                  <a:lnTo>
                    <a:pt x="45198" y="114881"/>
                  </a:lnTo>
                  <a:lnTo>
                    <a:pt x="34292" y="114881"/>
                  </a:lnTo>
                  <a:lnTo>
                    <a:pt x="37408" y="110426"/>
                  </a:lnTo>
                  <a:lnTo>
                    <a:pt x="39490" y="105952"/>
                  </a:lnTo>
                  <a:lnTo>
                    <a:pt x="41048" y="100853"/>
                  </a:lnTo>
                  <a:lnTo>
                    <a:pt x="42607" y="95734"/>
                  </a:lnTo>
                  <a:lnTo>
                    <a:pt x="44165" y="90635"/>
                  </a:lnTo>
                  <a:lnTo>
                    <a:pt x="45723" y="86161"/>
                  </a:lnTo>
                  <a:lnTo>
                    <a:pt x="48314" y="82331"/>
                  </a:lnTo>
                  <a:lnTo>
                    <a:pt x="50397" y="78502"/>
                  </a:lnTo>
                  <a:lnTo>
                    <a:pt x="53513" y="75317"/>
                  </a:lnTo>
                  <a:lnTo>
                    <a:pt x="56629" y="72758"/>
                  </a:lnTo>
                  <a:lnTo>
                    <a:pt x="63895" y="67658"/>
                  </a:lnTo>
                  <a:lnTo>
                    <a:pt x="72209" y="63184"/>
                  </a:lnTo>
                  <a:lnTo>
                    <a:pt x="80509" y="60000"/>
                  </a:lnTo>
                  <a:lnTo>
                    <a:pt x="97138" y="53611"/>
                  </a:lnTo>
                  <a:lnTo>
                    <a:pt x="106486" y="50426"/>
                  </a:lnTo>
                  <a:lnTo>
                    <a:pt x="111160" y="47867"/>
                  </a:lnTo>
                  <a:lnTo>
                    <a:pt x="115834" y="45308"/>
                  </a:lnTo>
                  <a:close/>
                  <a:moveTo>
                    <a:pt x="80509" y="0"/>
                  </a:moveTo>
                  <a:lnTo>
                    <a:pt x="71160" y="1270"/>
                  </a:lnTo>
                  <a:lnTo>
                    <a:pt x="57662" y="5099"/>
                  </a:lnTo>
                  <a:lnTo>
                    <a:pt x="44674" y="9573"/>
                  </a:lnTo>
                  <a:lnTo>
                    <a:pt x="31685" y="14672"/>
                  </a:lnTo>
                  <a:lnTo>
                    <a:pt x="18711" y="20417"/>
                  </a:lnTo>
                  <a:lnTo>
                    <a:pt x="14037" y="22976"/>
                  </a:lnTo>
                  <a:lnTo>
                    <a:pt x="9872" y="26161"/>
                  </a:lnTo>
                  <a:lnTo>
                    <a:pt x="6756" y="30635"/>
                  </a:lnTo>
                  <a:lnTo>
                    <a:pt x="4165" y="35109"/>
                  </a:lnTo>
                  <a:lnTo>
                    <a:pt x="2082" y="40208"/>
                  </a:lnTo>
                  <a:lnTo>
                    <a:pt x="1048" y="45952"/>
                  </a:lnTo>
                  <a:lnTo>
                    <a:pt x="15" y="51696"/>
                  </a:lnTo>
                  <a:lnTo>
                    <a:pt x="15" y="57440"/>
                  </a:lnTo>
                  <a:lnTo>
                    <a:pt x="524" y="63829"/>
                  </a:lnTo>
                  <a:lnTo>
                    <a:pt x="1048" y="70218"/>
                  </a:lnTo>
                  <a:lnTo>
                    <a:pt x="2082" y="75962"/>
                  </a:lnTo>
                  <a:lnTo>
                    <a:pt x="3640" y="82331"/>
                  </a:lnTo>
                  <a:lnTo>
                    <a:pt x="5723" y="88075"/>
                  </a:lnTo>
                  <a:lnTo>
                    <a:pt x="7805" y="93819"/>
                  </a:lnTo>
                  <a:lnTo>
                    <a:pt x="9872" y="98938"/>
                  </a:lnTo>
                  <a:lnTo>
                    <a:pt x="12479" y="103393"/>
                  </a:lnTo>
                  <a:lnTo>
                    <a:pt x="15595" y="108511"/>
                  </a:lnTo>
                  <a:lnTo>
                    <a:pt x="19745" y="112341"/>
                  </a:lnTo>
                  <a:lnTo>
                    <a:pt x="23895" y="115526"/>
                  </a:lnTo>
                  <a:lnTo>
                    <a:pt x="28060" y="118085"/>
                  </a:lnTo>
                  <a:lnTo>
                    <a:pt x="33243" y="119355"/>
                  </a:lnTo>
                  <a:lnTo>
                    <a:pt x="37932" y="120000"/>
                  </a:lnTo>
                  <a:lnTo>
                    <a:pt x="43116" y="120000"/>
                  </a:lnTo>
                  <a:lnTo>
                    <a:pt x="48314" y="119355"/>
                  </a:lnTo>
                  <a:lnTo>
                    <a:pt x="60254" y="117440"/>
                  </a:lnTo>
                  <a:lnTo>
                    <a:pt x="71685" y="113611"/>
                  </a:lnTo>
                  <a:lnTo>
                    <a:pt x="77392" y="111696"/>
                  </a:lnTo>
                  <a:lnTo>
                    <a:pt x="83116" y="108511"/>
                  </a:lnTo>
                  <a:lnTo>
                    <a:pt x="88823" y="105308"/>
                  </a:lnTo>
                  <a:lnTo>
                    <a:pt x="94022" y="102123"/>
                  </a:lnTo>
                  <a:lnTo>
                    <a:pt x="98172" y="98293"/>
                  </a:lnTo>
                  <a:lnTo>
                    <a:pt x="101812" y="93819"/>
                  </a:lnTo>
                  <a:lnTo>
                    <a:pt x="105437" y="88720"/>
                  </a:lnTo>
                  <a:lnTo>
                    <a:pt x="108553" y="83620"/>
                  </a:lnTo>
                  <a:lnTo>
                    <a:pt x="111669" y="77232"/>
                  </a:lnTo>
                  <a:lnTo>
                    <a:pt x="114276" y="71488"/>
                  </a:lnTo>
                  <a:lnTo>
                    <a:pt x="116344" y="64473"/>
                  </a:lnTo>
                  <a:lnTo>
                    <a:pt x="117902" y="58085"/>
                  </a:lnTo>
                  <a:lnTo>
                    <a:pt x="118951" y="51052"/>
                  </a:lnTo>
                  <a:lnTo>
                    <a:pt x="119460" y="44037"/>
                  </a:lnTo>
                  <a:lnTo>
                    <a:pt x="119984" y="37023"/>
                  </a:lnTo>
                  <a:lnTo>
                    <a:pt x="119460" y="29990"/>
                  </a:lnTo>
                  <a:lnTo>
                    <a:pt x="118426" y="23620"/>
                  </a:lnTo>
                  <a:lnTo>
                    <a:pt x="117392" y="17232"/>
                  </a:lnTo>
                  <a:lnTo>
                    <a:pt x="115310" y="10843"/>
                  </a:lnTo>
                  <a:lnTo>
                    <a:pt x="112718" y="5744"/>
                  </a:lnTo>
                  <a:lnTo>
                    <a:pt x="112194" y="4473"/>
                  </a:lnTo>
                  <a:lnTo>
                    <a:pt x="110636" y="4473"/>
                  </a:lnTo>
                  <a:lnTo>
                    <a:pt x="109602" y="5099"/>
                  </a:lnTo>
                  <a:lnTo>
                    <a:pt x="105437" y="3184"/>
                  </a:lnTo>
                  <a:lnTo>
                    <a:pt x="100254" y="1270"/>
                  </a:lnTo>
                  <a:lnTo>
                    <a:pt x="95580" y="644"/>
                  </a:lnTo>
                  <a:lnTo>
                    <a:pt x="90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Shape 1754"/>
            <p:cNvSpPr/>
            <p:nvPr/>
          </p:nvSpPr>
          <p:spPr>
            <a:xfrm>
              <a:off x="328725" y="961125"/>
              <a:ext cx="417500" cy="928425"/>
            </a:xfrm>
            <a:custGeom>
              <a:pathLst>
                <a:path extrusionOk="0" h="120000" w="120000">
                  <a:moveTo>
                    <a:pt x="0" y="3"/>
                  </a:moveTo>
                  <a:lnTo>
                    <a:pt x="0" y="546"/>
                  </a:lnTo>
                  <a:lnTo>
                    <a:pt x="3628" y="872"/>
                  </a:lnTo>
                  <a:lnTo>
                    <a:pt x="7013" y="1418"/>
                  </a:lnTo>
                  <a:lnTo>
                    <a:pt x="14033" y="2614"/>
                  </a:lnTo>
                  <a:lnTo>
                    <a:pt x="18625" y="3266"/>
                  </a:lnTo>
                  <a:lnTo>
                    <a:pt x="23223" y="3809"/>
                  </a:lnTo>
                  <a:lnTo>
                    <a:pt x="27822" y="4355"/>
                  </a:lnTo>
                  <a:lnTo>
                    <a:pt x="32421" y="5008"/>
                  </a:lnTo>
                  <a:lnTo>
                    <a:pt x="51528" y="7619"/>
                  </a:lnTo>
                  <a:lnTo>
                    <a:pt x="60962" y="9031"/>
                  </a:lnTo>
                  <a:lnTo>
                    <a:pt x="70641" y="10446"/>
                  </a:lnTo>
                  <a:lnTo>
                    <a:pt x="86364" y="12947"/>
                  </a:lnTo>
                  <a:lnTo>
                    <a:pt x="102337" y="15558"/>
                  </a:lnTo>
                  <a:lnTo>
                    <a:pt x="105966" y="16104"/>
                  </a:lnTo>
                  <a:lnTo>
                    <a:pt x="109595" y="16757"/>
                  </a:lnTo>
                  <a:lnTo>
                    <a:pt x="113223" y="17626"/>
                  </a:lnTo>
                  <a:lnTo>
                    <a:pt x="114675" y="18169"/>
                  </a:lnTo>
                  <a:lnTo>
                    <a:pt x="116364" y="18715"/>
                  </a:lnTo>
                  <a:lnTo>
                    <a:pt x="117334" y="19258"/>
                  </a:lnTo>
                  <a:lnTo>
                    <a:pt x="117815" y="19911"/>
                  </a:lnTo>
                  <a:lnTo>
                    <a:pt x="118059" y="20780"/>
                  </a:lnTo>
                  <a:lnTo>
                    <a:pt x="118059" y="21869"/>
                  </a:lnTo>
                  <a:lnTo>
                    <a:pt x="118059" y="22958"/>
                  </a:lnTo>
                  <a:lnTo>
                    <a:pt x="117578" y="24153"/>
                  </a:lnTo>
                  <a:lnTo>
                    <a:pt x="116608" y="26764"/>
                  </a:lnTo>
                  <a:lnTo>
                    <a:pt x="115156" y="29375"/>
                  </a:lnTo>
                  <a:lnTo>
                    <a:pt x="113461" y="31660"/>
                  </a:lnTo>
                  <a:lnTo>
                    <a:pt x="111283" y="34923"/>
                  </a:lnTo>
                  <a:lnTo>
                    <a:pt x="109832" y="36991"/>
                  </a:lnTo>
                  <a:lnTo>
                    <a:pt x="108380" y="38949"/>
                  </a:lnTo>
                  <a:lnTo>
                    <a:pt x="104996" y="43082"/>
                  </a:lnTo>
                  <a:lnTo>
                    <a:pt x="101611" y="47218"/>
                  </a:lnTo>
                  <a:lnTo>
                    <a:pt x="98464" y="51351"/>
                  </a:lnTo>
                  <a:lnTo>
                    <a:pt x="95561" y="55487"/>
                  </a:lnTo>
                  <a:lnTo>
                    <a:pt x="92902" y="59730"/>
                  </a:lnTo>
                  <a:lnTo>
                    <a:pt x="90000" y="64079"/>
                  </a:lnTo>
                  <a:lnTo>
                    <a:pt x="87089" y="68322"/>
                  </a:lnTo>
                  <a:lnTo>
                    <a:pt x="80558" y="77027"/>
                  </a:lnTo>
                  <a:lnTo>
                    <a:pt x="67013" y="94107"/>
                  </a:lnTo>
                  <a:lnTo>
                    <a:pt x="53949" y="111078"/>
                  </a:lnTo>
                  <a:lnTo>
                    <a:pt x="52742" y="113036"/>
                  </a:lnTo>
                  <a:lnTo>
                    <a:pt x="51291" y="115211"/>
                  </a:lnTo>
                  <a:lnTo>
                    <a:pt x="50320" y="116300"/>
                  </a:lnTo>
                  <a:lnTo>
                    <a:pt x="49113" y="117169"/>
                  </a:lnTo>
                  <a:lnTo>
                    <a:pt x="47417" y="117931"/>
                  </a:lnTo>
                  <a:lnTo>
                    <a:pt x="46692" y="118258"/>
                  </a:lnTo>
                  <a:lnTo>
                    <a:pt x="45722" y="118584"/>
                  </a:lnTo>
                  <a:lnTo>
                    <a:pt x="44270" y="118911"/>
                  </a:lnTo>
                  <a:lnTo>
                    <a:pt x="42582" y="119020"/>
                  </a:lnTo>
                  <a:lnTo>
                    <a:pt x="40886" y="119127"/>
                  </a:lnTo>
                  <a:lnTo>
                    <a:pt x="39190" y="119020"/>
                  </a:lnTo>
                  <a:lnTo>
                    <a:pt x="35805" y="118694"/>
                  </a:lnTo>
                  <a:lnTo>
                    <a:pt x="32421" y="118258"/>
                  </a:lnTo>
                  <a:lnTo>
                    <a:pt x="29274" y="117715"/>
                  </a:lnTo>
                  <a:lnTo>
                    <a:pt x="26371" y="117062"/>
                  </a:lnTo>
                  <a:lnTo>
                    <a:pt x="20076" y="115757"/>
                  </a:lnTo>
                  <a:lnTo>
                    <a:pt x="18143" y="115321"/>
                  </a:lnTo>
                  <a:lnTo>
                    <a:pt x="15966" y="114994"/>
                  </a:lnTo>
                  <a:lnTo>
                    <a:pt x="11611" y="114342"/>
                  </a:lnTo>
                  <a:lnTo>
                    <a:pt x="7257" y="113799"/>
                  </a:lnTo>
                  <a:lnTo>
                    <a:pt x="2902" y="113253"/>
                  </a:lnTo>
                  <a:lnTo>
                    <a:pt x="1451" y="112926"/>
                  </a:lnTo>
                  <a:lnTo>
                    <a:pt x="0" y="112600"/>
                  </a:lnTo>
                  <a:lnTo>
                    <a:pt x="0" y="113689"/>
                  </a:lnTo>
                  <a:lnTo>
                    <a:pt x="3628" y="114342"/>
                  </a:lnTo>
                  <a:lnTo>
                    <a:pt x="7501" y="114884"/>
                  </a:lnTo>
                  <a:lnTo>
                    <a:pt x="11856" y="115537"/>
                  </a:lnTo>
                  <a:lnTo>
                    <a:pt x="15966" y="116300"/>
                  </a:lnTo>
                  <a:lnTo>
                    <a:pt x="20320" y="117062"/>
                  </a:lnTo>
                  <a:lnTo>
                    <a:pt x="24431" y="117931"/>
                  </a:lnTo>
                  <a:lnTo>
                    <a:pt x="27334" y="118474"/>
                  </a:lnTo>
                  <a:lnTo>
                    <a:pt x="30244" y="119020"/>
                  </a:lnTo>
                  <a:lnTo>
                    <a:pt x="33147" y="119453"/>
                  </a:lnTo>
                  <a:lnTo>
                    <a:pt x="36287" y="119890"/>
                  </a:lnTo>
                  <a:lnTo>
                    <a:pt x="38708" y="119999"/>
                  </a:lnTo>
                  <a:lnTo>
                    <a:pt x="40886" y="119999"/>
                  </a:lnTo>
                  <a:lnTo>
                    <a:pt x="43307" y="119890"/>
                  </a:lnTo>
                  <a:lnTo>
                    <a:pt x="45485" y="119563"/>
                  </a:lnTo>
                  <a:lnTo>
                    <a:pt x="47417" y="119127"/>
                  </a:lnTo>
                  <a:lnTo>
                    <a:pt x="49113" y="118474"/>
                  </a:lnTo>
                  <a:lnTo>
                    <a:pt x="50565" y="117715"/>
                  </a:lnTo>
                  <a:lnTo>
                    <a:pt x="51772" y="116626"/>
                  </a:lnTo>
                  <a:lnTo>
                    <a:pt x="55401" y="112057"/>
                  </a:lnTo>
                  <a:lnTo>
                    <a:pt x="58785" y="107488"/>
                  </a:lnTo>
                  <a:lnTo>
                    <a:pt x="65805" y="98350"/>
                  </a:lnTo>
                  <a:lnTo>
                    <a:pt x="80320" y="79964"/>
                  </a:lnTo>
                  <a:lnTo>
                    <a:pt x="87334" y="70716"/>
                  </a:lnTo>
                  <a:lnTo>
                    <a:pt x="90481" y="66147"/>
                  </a:lnTo>
                  <a:lnTo>
                    <a:pt x="93628" y="61468"/>
                  </a:lnTo>
                  <a:lnTo>
                    <a:pt x="99434" y="52656"/>
                  </a:lnTo>
                  <a:lnTo>
                    <a:pt x="102574" y="48304"/>
                  </a:lnTo>
                  <a:lnTo>
                    <a:pt x="105966" y="44061"/>
                  </a:lnTo>
                  <a:lnTo>
                    <a:pt x="109595" y="39602"/>
                  </a:lnTo>
                  <a:lnTo>
                    <a:pt x="112979" y="35033"/>
                  </a:lnTo>
                  <a:lnTo>
                    <a:pt x="115401" y="31553"/>
                  </a:lnTo>
                  <a:lnTo>
                    <a:pt x="117334" y="28942"/>
                  </a:lnTo>
                  <a:lnTo>
                    <a:pt x="118785" y="26005"/>
                  </a:lnTo>
                  <a:lnTo>
                    <a:pt x="119511" y="24590"/>
                  </a:lnTo>
                  <a:lnTo>
                    <a:pt x="119755" y="23174"/>
                  </a:lnTo>
                  <a:lnTo>
                    <a:pt x="119992" y="21759"/>
                  </a:lnTo>
                  <a:lnTo>
                    <a:pt x="119755" y="20563"/>
                  </a:lnTo>
                  <a:lnTo>
                    <a:pt x="119267" y="19368"/>
                  </a:lnTo>
                  <a:lnTo>
                    <a:pt x="118304" y="18389"/>
                  </a:lnTo>
                  <a:lnTo>
                    <a:pt x="117578" y="17952"/>
                  </a:lnTo>
                  <a:lnTo>
                    <a:pt x="116852" y="17626"/>
                  </a:lnTo>
                  <a:lnTo>
                    <a:pt x="115882" y="17300"/>
                  </a:lnTo>
                  <a:lnTo>
                    <a:pt x="114912" y="17083"/>
                  </a:lnTo>
                  <a:lnTo>
                    <a:pt x="107655" y="15558"/>
                  </a:lnTo>
                  <a:lnTo>
                    <a:pt x="104026" y="14905"/>
                  </a:lnTo>
                  <a:lnTo>
                    <a:pt x="100397" y="14363"/>
                  </a:lnTo>
                  <a:lnTo>
                    <a:pt x="90962" y="12841"/>
                  </a:lnTo>
                  <a:lnTo>
                    <a:pt x="81528" y="11315"/>
                  </a:lnTo>
                  <a:lnTo>
                    <a:pt x="70641" y="9577"/>
                  </a:lnTo>
                  <a:lnTo>
                    <a:pt x="59755" y="8052"/>
                  </a:lnTo>
                  <a:lnTo>
                    <a:pt x="37983" y="4898"/>
                  </a:lnTo>
                  <a:lnTo>
                    <a:pt x="26852" y="3483"/>
                  </a:lnTo>
                  <a:lnTo>
                    <a:pt x="15722" y="2071"/>
                  </a:lnTo>
                  <a:lnTo>
                    <a:pt x="11856" y="1418"/>
                  </a:lnTo>
                  <a:lnTo>
                    <a:pt x="7983" y="765"/>
                  </a:lnTo>
                  <a:lnTo>
                    <a:pt x="6050" y="439"/>
                  </a:lnTo>
                  <a:lnTo>
                    <a:pt x="4110" y="219"/>
                  </a:lnTo>
                  <a:lnTo>
                    <a:pt x="2177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Shape 1755"/>
            <p:cNvSpPr/>
            <p:nvPr/>
          </p:nvSpPr>
          <p:spPr>
            <a:xfrm>
              <a:off x="554300" y="238125"/>
              <a:ext cx="479774" cy="203700"/>
            </a:xfrm>
            <a:custGeom>
              <a:pathLst>
                <a:path extrusionOk="0" h="120000" w="120000">
                  <a:moveTo>
                    <a:pt x="59577" y="40662"/>
                  </a:moveTo>
                  <a:lnTo>
                    <a:pt x="60422" y="41148"/>
                  </a:lnTo>
                  <a:lnTo>
                    <a:pt x="62104" y="42636"/>
                  </a:lnTo>
                  <a:lnTo>
                    <a:pt x="63154" y="44624"/>
                  </a:lnTo>
                  <a:lnTo>
                    <a:pt x="63998" y="46612"/>
                  </a:lnTo>
                  <a:lnTo>
                    <a:pt x="64630" y="49086"/>
                  </a:lnTo>
                  <a:lnTo>
                    <a:pt x="60841" y="49587"/>
                  </a:lnTo>
                  <a:lnTo>
                    <a:pt x="59158" y="49587"/>
                  </a:lnTo>
                  <a:lnTo>
                    <a:pt x="57264" y="50574"/>
                  </a:lnTo>
                  <a:lnTo>
                    <a:pt x="57470" y="50073"/>
                  </a:lnTo>
                  <a:lnTo>
                    <a:pt x="57895" y="43637"/>
                  </a:lnTo>
                  <a:lnTo>
                    <a:pt x="58102" y="41649"/>
                  </a:lnTo>
                  <a:lnTo>
                    <a:pt x="58733" y="40662"/>
                  </a:lnTo>
                  <a:close/>
                  <a:moveTo>
                    <a:pt x="116417" y="58512"/>
                  </a:moveTo>
                  <a:lnTo>
                    <a:pt x="117048" y="58998"/>
                  </a:lnTo>
                  <a:lnTo>
                    <a:pt x="117680" y="60000"/>
                  </a:lnTo>
                  <a:lnTo>
                    <a:pt x="118105" y="60986"/>
                  </a:lnTo>
                  <a:lnTo>
                    <a:pt x="118524" y="61988"/>
                  </a:lnTo>
                  <a:lnTo>
                    <a:pt x="118736" y="63475"/>
                  </a:lnTo>
                  <a:lnTo>
                    <a:pt x="118736" y="65449"/>
                  </a:lnTo>
                  <a:lnTo>
                    <a:pt x="118736" y="66936"/>
                  </a:lnTo>
                  <a:lnTo>
                    <a:pt x="118524" y="68424"/>
                  </a:lnTo>
                  <a:lnTo>
                    <a:pt x="117892" y="70412"/>
                  </a:lnTo>
                  <a:lnTo>
                    <a:pt x="117048" y="71399"/>
                  </a:lnTo>
                  <a:lnTo>
                    <a:pt x="116210" y="72400"/>
                  </a:lnTo>
                  <a:lnTo>
                    <a:pt x="115366" y="72886"/>
                  </a:lnTo>
                  <a:lnTo>
                    <a:pt x="113890" y="72400"/>
                  </a:lnTo>
                  <a:lnTo>
                    <a:pt x="112627" y="72400"/>
                  </a:lnTo>
                  <a:lnTo>
                    <a:pt x="113684" y="68924"/>
                  </a:lnTo>
                  <a:lnTo>
                    <a:pt x="114735" y="65949"/>
                  </a:lnTo>
                  <a:lnTo>
                    <a:pt x="115579" y="61988"/>
                  </a:lnTo>
                  <a:lnTo>
                    <a:pt x="116417" y="58512"/>
                  </a:lnTo>
                  <a:close/>
                  <a:moveTo>
                    <a:pt x="10317" y="105611"/>
                  </a:moveTo>
                  <a:lnTo>
                    <a:pt x="11786" y="108586"/>
                  </a:lnTo>
                  <a:lnTo>
                    <a:pt x="13262" y="111075"/>
                  </a:lnTo>
                  <a:lnTo>
                    <a:pt x="14944" y="113048"/>
                  </a:lnTo>
                  <a:lnTo>
                    <a:pt x="16632" y="115036"/>
                  </a:lnTo>
                  <a:lnTo>
                    <a:pt x="15576" y="116023"/>
                  </a:lnTo>
                  <a:lnTo>
                    <a:pt x="14312" y="117025"/>
                  </a:lnTo>
                  <a:lnTo>
                    <a:pt x="13049" y="117025"/>
                  </a:lnTo>
                  <a:lnTo>
                    <a:pt x="11580" y="116524"/>
                  </a:lnTo>
                  <a:lnTo>
                    <a:pt x="10523" y="115537"/>
                  </a:lnTo>
                  <a:lnTo>
                    <a:pt x="9892" y="114536"/>
                  </a:lnTo>
                  <a:lnTo>
                    <a:pt x="9685" y="113549"/>
                  </a:lnTo>
                  <a:lnTo>
                    <a:pt x="9473" y="112061"/>
                  </a:lnTo>
                  <a:lnTo>
                    <a:pt x="9685" y="111075"/>
                  </a:lnTo>
                  <a:lnTo>
                    <a:pt x="9892" y="108100"/>
                  </a:lnTo>
                  <a:lnTo>
                    <a:pt x="10317" y="105611"/>
                  </a:lnTo>
                  <a:close/>
                  <a:moveTo>
                    <a:pt x="56839" y="0"/>
                  </a:moveTo>
                  <a:lnTo>
                    <a:pt x="49054" y="5449"/>
                  </a:lnTo>
                  <a:lnTo>
                    <a:pt x="46102" y="6936"/>
                  </a:lnTo>
                  <a:lnTo>
                    <a:pt x="43157" y="8924"/>
                  </a:lnTo>
                  <a:lnTo>
                    <a:pt x="40000" y="10412"/>
                  </a:lnTo>
                  <a:lnTo>
                    <a:pt x="37054" y="11899"/>
                  </a:lnTo>
                  <a:lnTo>
                    <a:pt x="31370" y="15861"/>
                  </a:lnTo>
                  <a:lnTo>
                    <a:pt x="25893" y="20324"/>
                  </a:lnTo>
                  <a:lnTo>
                    <a:pt x="14525" y="28762"/>
                  </a:lnTo>
                  <a:lnTo>
                    <a:pt x="9685" y="31737"/>
                  </a:lnTo>
                  <a:lnTo>
                    <a:pt x="4839" y="35198"/>
                  </a:lnTo>
                  <a:lnTo>
                    <a:pt x="2738" y="36686"/>
                  </a:lnTo>
                  <a:lnTo>
                    <a:pt x="1682" y="37687"/>
                  </a:lnTo>
                  <a:lnTo>
                    <a:pt x="844" y="38674"/>
                  </a:lnTo>
                  <a:lnTo>
                    <a:pt x="212" y="38674"/>
                  </a:lnTo>
                  <a:lnTo>
                    <a:pt x="212" y="39175"/>
                  </a:lnTo>
                  <a:lnTo>
                    <a:pt x="0" y="40162"/>
                  </a:lnTo>
                  <a:lnTo>
                    <a:pt x="0" y="48100"/>
                  </a:lnTo>
                  <a:lnTo>
                    <a:pt x="418" y="56524"/>
                  </a:lnTo>
                  <a:lnTo>
                    <a:pt x="1050" y="64462"/>
                  </a:lnTo>
                  <a:lnTo>
                    <a:pt x="1894" y="72886"/>
                  </a:lnTo>
                  <a:lnTo>
                    <a:pt x="3370" y="80824"/>
                  </a:lnTo>
                  <a:lnTo>
                    <a:pt x="4839" y="88262"/>
                  </a:lnTo>
                  <a:lnTo>
                    <a:pt x="6734" y="95198"/>
                  </a:lnTo>
                  <a:lnTo>
                    <a:pt x="8841" y="101649"/>
                  </a:lnTo>
                  <a:lnTo>
                    <a:pt x="9685" y="104123"/>
                  </a:lnTo>
                  <a:lnTo>
                    <a:pt x="9685" y="104624"/>
                  </a:lnTo>
                  <a:lnTo>
                    <a:pt x="8841" y="107599"/>
                  </a:lnTo>
                  <a:lnTo>
                    <a:pt x="8422" y="111075"/>
                  </a:lnTo>
                  <a:lnTo>
                    <a:pt x="8422" y="113048"/>
                  </a:lnTo>
                  <a:lnTo>
                    <a:pt x="8422" y="114536"/>
                  </a:lnTo>
                  <a:lnTo>
                    <a:pt x="8841" y="116023"/>
                  </a:lnTo>
                  <a:lnTo>
                    <a:pt x="9473" y="117511"/>
                  </a:lnTo>
                  <a:lnTo>
                    <a:pt x="10317" y="118512"/>
                  </a:lnTo>
                  <a:lnTo>
                    <a:pt x="11155" y="119499"/>
                  </a:lnTo>
                  <a:lnTo>
                    <a:pt x="11999" y="120000"/>
                  </a:lnTo>
                  <a:lnTo>
                    <a:pt x="15157" y="120000"/>
                  </a:lnTo>
                  <a:lnTo>
                    <a:pt x="16839" y="118512"/>
                  </a:lnTo>
                  <a:lnTo>
                    <a:pt x="17470" y="117511"/>
                  </a:lnTo>
                  <a:lnTo>
                    <a:pt x="18102" y="116524"/>
                  </a:lnTo>
                  <a:lnTo>
                    <a:pt x="19790" y="117511"/>
                  </a:lnTo>
                  <a:lnTo>
                    <a:pt x="21685" y="118512"/>
                  </a:lnTo>
                  <a:lnTo>
                    <a:pt x="25261" y="120000"/>
                  </a:lnTo>
                  <a:lnTo>
                    <a:pt x="29051" y="120000"/>
                  </a:lnTo>
                  <a:lnTo>
                    <a:pt x="32840" y="118998"/>
                  </a:lnTo>
                  <a:lnTo>
                    <a:pt x="35998" y="117025"/>
                  </a:lnTo>
                  <a:lnTo>
                    <a:pt x="39155" y="115036"/>
                  </a:lnTo>
                  <a:lnTo>
                    <a:pt x="42107" y="112061"/>
                  </a:lnTo>
                  <a:lnTo>
                    <a:pt x="45052" y="108586"/>
                  </a:lnTo>
                  <a:lnTo>
                    <a:pt x="47791" y="104123"/>
                  </a:lnTo>
                  <a:lnTo>
                    <a:pt x="50104" y="99175"/>
                  </a:lnTo>
                  <a:lnTo>
                    <a:pt x="51155" y="96686"/>
                  </a:lnTo>
                  <a:lnTo>
                    <a:pt x="52211" y="93225"/>
                  </a:lnTo>
                  <a:lnTo>
                    <a:pt x="52843" y="90250"/>
                  </a:lnTo>
                  <a:lnTo>
                    <a:pt x="53681" y="86774"/>
                  </a:lnTo>
                  <a:lnTo>
                    <a:pt x="54944" y="78350"/>
                  </a:lnTo>
                  <a:lnTo>
                    <a:pt x="55788" y="70412"/>
                  </a:lnTo>
                  <a:lnTo>
                    <a:pt x="56420" y="61988"/>
                  </a:lnTo>
                  <a:lnTo>
                    <a:pt x="57051" y="53549"/>
                  </a:lnTo>
                  <a:lnTo>
                    <a:pt x="64842" y="52061"/>
                  </a:lnTo>
                  <a:lnTo>
                    <a:pt x="65049" y="51561"/>
                  </a:lnTo>
                  <a:lnTo>
                    <a:pt x="65680" y="55537"/>
                  </a:lnTo>
                  <a:lnTo>
                    <a:pt x="66312" y="59499"/>
                  </a:lnTo>
                  <a:lnTo>
                    <a:pt x="66943" y="62474"/>
                  </a:lnTo>
                  <a:lnTo>
                    <a:pt x="67788" y="65449"/>
                  </a:lnTo>
                  <a:lnTo>
                    <a:pt x="69682" y="70412"/>
                  </a:lnTo>
                  <a:lnTo>
                    <a:pt x="71789" y="75375"/>
                  </a:lnTo>
                  <a:lnTo>
                    <a:pt x="74316" y="79337"/>
                  </a:lnTo>
                  <a:lnTo>
                    <a:pt x="77054" y="82812"/>
                  </a:lnTo>
                  <a:lnTo>
                    <a:pt x="80000" y="85787"/>
                  </a:lnTo>
                  <a:lnTo>
                    <a:pt x="82738" y="87761"/>
                  </a:lnTo>
                  <a:lnTo>
                    <a:pt x="85471" y="89248"/>
                  </a:lnTo>
                  <a:lnTo>
                    <a:pt x="87997" y="90250"/>
                  </a:lnTo>
                  <a:lnTo>
                    <a:pt x="90736" y="90736"/>
                  </a:lnTo>
                  <a:lnTo>
                    <a:pt x="93262" y="90736"/>
                  </a:lnTo>
                  <a:lnTo>
                    <a:pt x="95788" y="90250"/>
                  </a:lnTo>
                  <a:lnTo>
                    <a:pt x="98314" y="89248"/>
                  </a:lnTo>
                  <a:lnTo>
                    <a:pt x="100841" y="87761"/>
                  </a:lnTo>
                  <a:lnTo>
                    <a:pt x="103154" y="86273"/>
                  </a:lnTo>
                  <a:lnTo>
                    <a:pt x="105680" y="83799"/>
                  </a:lnTo>
                  <a:lnTo>
                    <a:pt x="107369" y="81811"/>
                  </a:lnTo>
                  <a:lnTo>
                    <a:pt x="109051" y="79337"/>
                  </a:lnTo>
                  <a:lnTo>
                    <a:pt x="110526" y="76863"/>
                  </a:lnTo>
                  <a:lnTo>
                    <a:pt x="111996" y="73888"/>
                  </a:lnTo>
                  <a:lnTo>
                    <a:pt x="112840" y="74874"/>
                  </a:lnTo>
                  <a:lnTo>
                    <a:pt x="113890" y="75375"/>
                  </a:lnTo>
                  <a:lnTo>
                    <a:pt x="115785" y="75375"/>
                  </a:lnTo>
                  <a:lnTo>
                    <a:pt x="117048" y="74374"/>
                  </a:lnTo>
                  <a:lnTo>
                    <a:pt x="118105" y="73387"/>
                  </a:lnTo>
                  <a:lnTo>
                    <a:pt x="118943" y="71399"/>
                  </a:lnTo>
                  <a:lnTo>
                    <a:pt x="119574" y="69425"/>
                  </a:lnTo>
                  <a:lnTo>
                    <a:pt x="120000" y="67437"/>
                  </a:lnTo>
                  <a:lnTo>
                    <a:pt x="120000" y="64963"/>
                  </a:lnTo>
                  <a:lnTo>
                    <a:pt x="119787" y="62974"/>
                  </a:lnTo>
                  <a:lnTo>
                    <a:pt x="119574" y="60986"/>
                  </a:lnTo>
                  <a:lnTo>
                    <a:pt x="119155" y="59499"/>
                  </a:lnTo>
                  <a:lnTo>
                    <a:pt x="118311" y="57511"/>
                  </a:lnTo>
                  <a:lnTo>
                    <a:pt x="117680" y="56524"/>
                  </a:lnTo>
                  <a:lnTo>
                    <a:pt x="116842" y="56023"/>
                  </a:lnTo>
                  <a:lnTo>
                    <a:pt x="117473" y="50073"/>
                  </a:lnTo>
                  <a:lnTo>
                    <a:pt x="118105" y="44123"/>
                  </a:lnTo>
                  <a:lnTo>
                    <a:pt x="118736" y="34712"/>
                  </a:lnTo>
                  <a:lnTo>
                    <a:pt x="118943" y="25287"/>
                  </a:lnTo>
                  <a:lnTo>
                    <a:pt x="119155" y="15861"/>
                  </a:lnTo>
                  <a:lnTo>
                    <a:pt x="118943" y="6450"/>
                  </a:lnTo>
                  <a:lnTo>
                    <a:pt x="118943" y="0"/>
                  </a:lnTo>
                  <a:lnTo>
                    <a:pt x="117261" y="0"/>
                  </a:lnTo>
                  <a:lnTo>
                    <a:pt x="117261" y="9425"/>
                  </a:lnTo>
                  <a:lnTo>
                    <a:pt x="117473" y="18836"/>
                  </a:lnTo>
                  <a:lnTo>
                    <a:pt x="117261" y="28262"/>
                  </a:lnTo>
                  <a:lnTo>
                    <a:pt x="116842" y="37687"/>
                  </a:lnTo>
                  <a:lnTo>
                    <a:pt x="116210" y="46612"/>
                  </a:lnTo>
                  <a:lnTo>
                    <a:pt x="115998" y="50073"/>
                  </a:lnTo>
                  <a:lnTo>
                    <a:pt x="115366" y="53549"/>
                  </a:lnTo>
                  <a:lnTo>
                    <a:pt x="114316" y="60000"/>
                  </a:lnTo>
                  <a:lnTo>
                    <a:pt x="112627" y="65949"/>
                  </a:lnTo>
                  <a:lnTo>
                    <a:pt x="110733" y="70913"/>
                  </a:lnTo>
                  <a:lnTo>
                    <a:pt x="108419" y="75375"/>
                  </a:lnTo>
                  <a:lnTo>
                    <a:pt x="106105" y="78836"/>
                  </a:lnTo>
                  <a:lnTo>
                    <a:pt x="103367" y="81811"/>
                  </a:lnTo>
                  <a:lnTo>
                    <a:pt x="100422" y="84300"/>
                  </a:lnTo>
                  <a:lnTo>
                    <a:pt x="97895" y="85787"/>
                  </a:lnTo>
                  <a:lnTo>
                    <a:pt x="95369" y="86273"/>
                  </a:lnTo>
                  <a:lnTo>
                    <a:pt x="92843" y="86774"/>
                  </a:lnTo>
                  <a:lnTo>
                    <a:pt x="90317" y="86774"/>
                  </a:lnTo>
                  <a:lnTo>
                    <a:pt x="87791" y="86273"/>
                  </a:lnTo>
                  <a:lnTo>
                    <a:pt x="85264" y="85287"/>
                  </a:lnTo>
                  <a:lnTo>
                    <a:pt x="82945" y="83799"/>
                  </a:lnTo>
                  <a:lnTo>
                    <a:pt x="80418" y="82312"/>
                  </a:lnTo>
                  <a:lnTo>
                    <a:pt x="78736" y="80324"/>
                  </a:lnTo>
                  <a:lnTo>
                    <a:pt x="76842" y="78350"/>
                  </a:lnTo>
                  <a:lnTo>
                    <a:pt x="75160" y="75861"/>
                  </a:lnTo>
                  <a:lnTo>
                    <a:pt x="73471" y="73387"/>
                  </a:lnTo>
                  <a:lnTo>
                    <a:pt x="71789" y="70412"/>
                  </a:lnTo>
                  <a:lnTo>
                    <a:pt x="70314" y="66936"/>
                  </a:lnTo>
                  <a:lnTo>
                    <a:pt x="69051" y="63475"/>
                  </a:lnTo>
                  <a:lnTo>
                    <a:pt x="68000" y="59499"/>
                  </a:lnTo>
                  <a:lnTo>
                    <a:pt x="66943" y="54536"/>
                  </a:lnTo>
                  <a:lnTo>
                    <a:pt x="66105" y="49587"/>
                  </a:lnTo>
                  <a:lnTo>
                    <a:pt x="65049" y="44624"/>
                  </a:lnTo>
                  <a:lnTo>
                    <a:pt x="64417" y="42150"/>
                  </a:lnTo>
                  <a:lnTo>
                    <a:pt x="63579" y="40162"/>
                  </a:lnTo>
                  <a:lnTo>
                    <a:pt x="62523" y="38674"/>
                  </a:lnTo>
                  <a:lnTo>
                    <a:pt x="61053" y="37687"/>
                  </a:lnTo>
                  <a:lnTo>
                    <a:pt x="59577" y="36686"/>
                  </a:lnTo>
                  <a:lnTo>
                    <a:pt x="58314" y="37187"/>
                  </a:lnTo>
                  <a:lnTo>
                    <a:pt x="57470" y="38173"/>
                  </a:lnTo>
                  <a:lnTo>
                    <a:pt x="57051" y="39175"/>
                  </a:lnTo>
                  <a:lnTo>
                    <a:pt x="56632" y="40662"/>
                  </a:lnTo>
                  <a:lnTo>
                    <a:pt x="56420" y="42150"/>
                  </a:lnTo>
                  <a:lnTo>
                    <a:pt x="56001" y="45611"/>
                  </a:lnTo>
                  <a:lnTo>
                    <a:pt x="55788" y="49587"/>
                  </a:lnTo>
                  <a:lnTo>
                    <a:pt x="54525" y="65949"/>
                  </a:lnTo>
                  <a:lnTo>
                    <a:pt x="53681" y="73888"/>
                  </a:lnTo>
                  <a:lnTo>
                    <a:pt x="52630" y="81811"/>
                  </a:lnTo>
                  <a:lnTo>
                    <a:pt x="51999" y="85787"/>
                  </a:lnTo>
                  <a:lnTo>
                    <a:pt x="51155" y="89248"/>
                  </a:lnTo>
                  <a:lnTo>
                    <a:pt x="50317" y="92724"/>
                  </a:lnTo>
                  <a:lnTo>
                    <a:pt x="49260" y="95699"/>
                  </a:lnTo>
                  <a:lnTo>
                    <a:pt x="47997" y="98674"/>
                  </a:lnTo>
                  <a:lnTo>
                    <a:pt x="46734" y="101148"/>
                  </a:lnTo>
                  <a:lnTo>
                    <a:pt x="45264" y="103637"/>
                  </a:lnTo>
                  <a:lnTo>
                    <a:pt x="43576" y="106111"/>
                  </a:lnTo>
                  <a:lnTo>
                    <a:pt x="39787" y="109587"/>
                  </a:lnTo>
                  <a:lnTo>
                    <a:pt x="35998" y="112562"/>
                  </a:lnTo>
                  <a:lnTo>
                    <a:pt x="32208" y="115036"/>
                  </a:lnTo>
                  <a:lnTo>
                    <a:pt x="28419" y="116023"/>
                  </a:lnTo>
                  <a:lnTo>
                    <a:pt x="24630" y="116023"/>
                  </a:lnTo>
                  <a:lnTo>
                    <a:pt x="22735" y="115537"/>
                  </a:lnTo>
                  <a:lnTo>
                    <a:pt x="20841" y="114536"/>
                  </a:lnTo>
                  <a:lnTo>
                    <a:pt x="18946" y="113048"/>
                  </a:lnTo>
                  <a:lnTo>
                    <a:pt x="17051" y="111561"/>
                  </a:lnTo>
                  <a:lnTo>
                    <a:pt x="15157" y="109086"/>
                  </a:lnTo>
                  <a:lnTo>
                    <a:pt x="13475" y="106612"/>
                  </a:lnTo>
                  <a:lnTo>
                    <a:pt x="11999" y="104123"/>
                  </a:lnTo>
                  <a:lnTo>
                    <a:pt x="10523" y="101148"/>
                  </a:lnTo>
                  <a:lnTo>
                    <a:pt x="9260" y="97687"/>
                  </a:lnTo>
                  <a:lnTo>
                    <a:pt x="7997" y="94212"/>
                  </a:lnTo>
                  <a:lnTo>
                    <a:pt x="6734" y="90250"/>
                  </a:lnTo>
                  <a:lnTo>
                    <a:pt x="5896" y="86273"/>
                  </a:lnTo>
                  <a:lnTo>
                    <a:pt x="4001" y="77349"/>
                  </a:lnTo>
                  <a:lnTo>
                    <a:pt x="2738" y="67938"/>
                  </a:lnTo>
                  <a:lnTo>
                    <a:pt x="1894" y="58998"/>
                  </a:lnTo>
                  <a:lnTo>
                    <a:pt x="1263" y="49587"/>
                  </a:lnTo>
                  <a:lnTo>
                    <a:pt x="1263" y="40662"/>
                  </a:lnTo>
                  <a:lnTo>
                    <a:pt x="3157" y="38674"/>
                  </a:lnTo>
                  <a:lnTo>
                    <a:pt x="5052" y="36686"/>
                  </a:lnTo>
                  <a:lnTo>
                    <a:pt x="9473" y="34212"/>
                  </a:lnTo>
                  <a:lnTo>
                    <a:pt x="13681" y="31737"/>
                  </a:lnTo>
                  <a:lnTo>
                    <a:pt x="17895" y="29248"/>
                  </a:lnTo>
                  <a:lnTo>
                    <a:pt x="28419" y="21811"/>
                  </a:lnTo>
                  <a:lnTo>
                    <a:pt x="33684" y="17849"/>
                  </a:lnTo>
                  <a:lnTo>
                    <a:pt x="38949" y="13888"/>
                  </a:lnTo>
                  <a:lnTo>
                    <a:pt x="44208" y="11399"/>
                  </a:lnTo>
                  <a:lnTo>
                    <a:pt x="49473" y="8424"/>
                  </a:lnTo>
                  <a:lnTo>
                    <a:pt x="54312" y="5449"/>
                  </a:lnTo>
                  <a:lnTo>
                    <a:pt x="56839" y="3961"/>
                  </a:lnTo>
                  <a:lnTo>
                    <a:pt x="59158" y="2474"/>
                  </a:lnTo>
                  <a:lnTo>
                    <a:pt x="63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Shape 1756"/>
            <p:cNvSpPr/>
            <p:nvPr/>
          </p:nvSpPr>
          <p:spPr>
            <a:xfrm>
              <a:off x="812700" y="238125"/>
              <a:ext cx="198650" cy="136374"/>
            </a:xfrm>
            <a:custGeom>
              <a:pathLst>
                <a:path extrusionOk="0" h="120000" w="120000">
                  <a:moveTo>
                    <a:pt x="111346" y="30357"/>
                  </a:moveTo>
                  <a:lnTo>
                    <a:pt x="114910" y="47406"/>
                  </a:lnTo>
                  <a:lnTo>
                    <a:pt x="115922" y="56293"/>
                  </a:lnTo>
                  <a:lnTo>
                    <a:pt x="116435" y="65906"/>
                  </a:lnTo>
                  <a:lnTo>
                    <a:pt x="116435" y="71098"/>
                  </a:lnTo>
                  <a:lnTo>
                    <a:pt x="115922" y="75541"/>
                  </a:lnTo>
                  <a:lnTo>
                    <a:pt x="115424" y="74793"/>
                  </a:lnTo>
                  <a:lnTo>
                    <a:pt x="101182" y="62210"/>
                  </a:lnTo>
                  <a:lnTo>
                    <a:pt x="94069" y="56293"/>
                  </a:lnTo>
                  <a:lnTo>
                    <a:pt x="86941" y="51101"/>
                  </a:lnTo>
                  <a:lnTo>
                    <a:pt x="81354" y="46658"/>
                  </a:lnTo>
                  <a:lnTo>
                    <a:pt x="78303" y="45184"/>
                  </a:lnTo>
                  <a:lnTo>
                    <a:pt x="75252" y="43688"/>
                  </a:lnTo>
                  <a:lnTo>
                    <a:pt x="93556" y="37770"/>
                  </a:lnTo>
                  <a:lnTo>
                    <a:pt x="102708" y="34075"/>
                  </a:lnTo>
                  <a:lnTo>
                    <a:pt x="111346" y="30357"/>
                  </a:lnTo>
                  <a:close/>
                  <a:moveTo>
                    <a:pt x="68139" y="45910"/>
                  </a:moveTo>
                  <a:lnTo>
                    <a:pt x="77790" y="51101"/>
                  </a:lnTo>
                  <a:lnTo>
                    <a:pt x="82365" y="53323"/>
                  </a:lnTo>
                  <a:lnTo>
                    <a:pt x="87455" y="56293"/>
                  </a:lnTo>
                  <a:lnTo>
                    <a:pt x="94069" y="61462"/>
                  </a:lnTo>
                  <a:lnTo>
                    <a:pt x="100669" y="67402"/>
                  </a:lnTo>
                  <a:lnTo>
                    <a:pt x="107284" y="73319"/>
                  </a:lnTo>
                  <a:lnTo>
                    <a:pt x="113898" y="79237"/>
                  </a:lnTo>
                  <a:lnTo>
                    <a:pt x="114910" y="79237"/>
                  </a:lnTo>
                  <a:lnTo>
                    <a:pt x="113385" y="84428"/>
                  </a:lnTo>
                  <a:lnTo>
                    <a:pt x="111346" y="88872"/>
                  </a:lnTo>
                  <a:lnTo>
                    <a:pt x="108809" y="93316"/>
                  </a:lnTo>
                  <a:lnTo>
                    <a:pt x="105758" y="97033"/>
                  </a:lnTo>
                  <a:lnTo>
                    <a:pt x="99657" y="86650"/>
                  </a:lnTo>
                  <a:lnTo>
                    <a:pt x="96093" y="81459"/>
                  </a:lnTo>
                  <a:lnTo>
                    <a:pt x="92544" y="76289"/>
                  </a:lnTo>
                  <a:lnTo>
                    <a:pt x="88467" y="71846"/>
                  </a:lnTo>
                  <a:lnTo>
                    <a:pt x="84404" y="68128"/>
                  </a:lnTo>
                  <a:lnTo>
                    <a:pt x="79828" y="65180"/>
                  </a:lnTo>
                  <a:lnTo>
                    <a:pt x="75252" y="64432"/>
                  </a:lnTo>
                  <a:lnTo>
                    <a:pt x="67626" y="63684"/>
                  </a:lnTo>
                  <a:lnTo>
                    <a:pt x="60000" y="64432"/>
                  </a:lnTo>
                  <a:lnTo>
                    <a:pt x="44747" y="65906"/>
                  </a:lnTo>
                  <a:lnTo>
                    <a:pt x="30007" y="68128"/>
                  </a:lnTo>
                  <a:lnTo>
                    <a:pt x="14739" y="69624"/>
                  </a:lnTo>
                  <a:lnTo>
                    <a:pt x="13727" y="70350"/>
                  </a:lnTo>
                  <a:lnTo>
                    <a:pt x="13727" y="71098"/>
                  </a:lnTo>
                  <a:lnTo>
                    <a:pt x="13214" y="69624"/>
                  </a:lnTo>
                  <a:lnTo>
                    <a:pt x="11190" y="65906"/>
                  </a:lnTo>
                  <a:lnTo>
                    <a:pt x="17291" y="63684"/>
                  </a:lnTo>
                  <a:lnTo>
                    <a:pt x="23392" y="61462"/>
                  </a:lnTo>
                  <a:lnTo>
                    <a:pt x="35595" y="57019"/>
                  </a:lnTo>
                  <a:lnTo>
                    <a:pt x="60000" y="48879"/>
                  </a:lnTo>
                  <a:lnTo>
                    <a:pt x="68139" y="45910"/>
                  </a:lnTo>
                  <a:close/>
                  <a:moveTo>
                    <a:pt x="70163" y="68876"/>
                  </a:moveTo>
                  <a:lnTo>
                    <a:pt x="73727" y="69624"/>
                  </a:lnTo>
                  <a:lnTo>
                    <a:pt x="76778" y="70350"/>
                  </a:lnTo>
                  <a:lnTo>
                    <a:pt x="80342" y="71098"/>
                  </a:lnTo>
                  <a:lnTo>
                    <a:pt x="83392" y="73319"/>
                  </a:lnTo>
                  <a:lnTo>
                    <a:pt x="86941" y="75541"/>
                  </a:lnTo>
                  <a:lnTo>
                    <a:pt x="89992" y="79237"/>
                  </a:lnTo>
                  <a:lnTo>
                    <a:pt x="93556" y="83681"/>
                  </a:lnTo>
                  <a:lnTo>
                    <a:pt x="96607" y="88872"/>
                  </a:lnTo>
                  <a:lnTo>
                    <a:pt x="103221" y="99981"/>
                  </a:lnTo>
                  <a:lnTo>
                    <a:pt x="98645" y="102951"/>
                  </a:lnTo>
                  <a:lnTo>
                    <a:pt x="93556" y="105921"/>
                  </a:lnTo>
                  <a:lnTo>
                    <a:pt x="87968" y="108142"/>
                  </a:lnTo>
                  <a:lnTo>
                    <a:pt x="82365" y="110364"/>
                  </a:lnTo>
                  <a:lnTo>
                    <a:pt x="71190" y="112586"/>
                  </a:lnTo>
                  <a:lnTo>
                    <a:pt x="61011" y="114060"/>
                  </a:lnTo>
                  <a:lnTo>
                    <a:pt x="52373" y="114808"/>
                  </a:lnTo>
                  <a:lnTo>
                    <a:pt x="48311" y="114060"/>
                  </a:lnTo>
                  <a:lnTo>
                    <a:pt x="44233" y="113312"/>
                  </a:lnTo>
                  <a:lnTo>
                    <a:pt x="40171" y="111838"/>
                  </a:lnTo>
                  <a:lnTo>
                    <a:pt x="36607" y="109616"/>
                  </a:lnTo>
                  <a:lnTo>
                    <a:pt x="33058" y="106647"/>
                  </a:lnTo>
                  <a:lnTo>
                    <a:pt x="29494" y="102951"/>
                  </a:lnTo>
                  <a:lnTo>
                    <a:pt x="24918" y="96285"/>
                  </a:lnTo>
                  <a:lnTo>
                    <a:pt x="21354" y="88872"/>
                  </a:lnTo>
                  <a:lnTo>
                    <a:pt x="14241" y="72571"/>
                  </a:lnTo>
                  <a:lnTo>
                    <a:pt x="14241" y="72571"/>
                  </a:lnTo>
                  <a:lnTo>
                    <a:pt x="14739" y="73319"/>
                  </a:lnTo>
                  <a:lnTo>
                    <a:pt x="26956" y="73319"/>
                  </a:lnTo>
                  <a:lnTo>
                    <a:pt x="38645" y="72571"/>
                  </a:lnTo>
                  <a:lnTo>
                    <a:pt x="50848" y="70350"/>
                  </a:lnTo>
                  <a:lnTo>
                    <a:pt x="62537" y="68876"/>
                  </a:lnTo>
                  <a:close/>
                  <a:moveTo>
                    <a:pt x="23906" y="0"/>
                  </a:moveTo>
                  <a:lnTo>
                    <a:pt x="19828" y="2221"/>
                  </a:lnTo>
                  <a:lnTo>
                    <a:pt x="15252" y="5191"/>
                  </a:lnTo>
                  <a:lnTo>
                    <a:pt x="11688" y="8887"/>
                  </a:lnTo>
                  <a:lnTo>
                    <a:pt x="8638" y="11857"/>
                  </a:lnTo>
                  <a:lnTo>
                    <a:pt x="5587" y="15552"/>
                  </a:lnTo>
                  <a:lnTo>
                    <a:pt x="3050" y="19996"/>
                  </a:lnTo>
                  <a:lnTo>
                    <a:pt x="1525" y="24439"/>
                  </a:lnTo>
                  <a:lnTo>
                    <a:pt x="0" y="29631"/>
                  </a:lnTo>
                  <a:lnTo>
                    <a:pt x="0" y="34801"/>
                  </a:lnTo>
                  <a:lnTo>
                    <a:pt x="0" y="39992"/>
                  </a:lnTo>
                  <a:lnTo>
                    <a:pt x="513" y="45184"/>
                  </a:lnTo>
                  <a:lnTo>
                    <a:pt x="2038" y="51101"/>
                  </a:lnTo>
                  <a:lnTo>
                    <a:pt x="5587" y="62210"/>
                  </a:lnTo>
                  <a:lnTo>
                    <a:pt x="10163" y="74067"/>
                  </a:lnTo>
                  <a:lnTo>
                    <a:pt x="14739" y="84428"/>
                  </a:lnTo>
                  <a:lnTo>
                    <a:pt x="19828" y="94812"/>
                  </a:lnTo>
                  <a:lnTo>
                    <a:pt x="24404" y="103699"/>
                  </a:lnTo>
                  <a:lnTo>
                    <a:pt x="27455" y="107395"/>
                  </a:lnTo>
                  <a:lnTo>
                    <a:pt x="30505" y="110364"/>
                  </a:lnTo>
                  <a:lnTo>
                    <a:pt x="33556" y="113312"/>
                  </a:lnTo>
                  <a:lnTo>
                    <a:pt x="36607" y="116282"/>
                  </a:lnTo>
                  <a:lnTo>
                    <a:pt x="40171" y="117756"/>
                  </a:lnTo>
                  <a:lnTo>
                    <a:pt x="44233" y="119252"/>
                  </a:lnTo>
                  <a:lnTo>
                    <a:pt x="49836" y="119978"/>
                  </a:lnTo>
                  <a:lnTo>
                    <a:pt x="55424" y="119978"/>
                  </a:lnTo>
                  <a:lnTo>
                    <a:pt x="61011" y="119252"/>
                  </a:lnTo>
                  <a:lnTo>
                    <a:pt x="67113" y="118504"/>
                  </a:lnTo>
                  <a:lnTo>
                    <a:pt x="78303" y="116282"/>
                  </a:lnTo>
                  <a:lnTo>
                    <a:pt x="89494" y="112586"/>
                  </a:lnTo>
                  <a:lnTo>
                    <a:pt x="94069" y="111090"/>
                  </a:lnTo>
                  <a:lnTo>
                    <a:pt x="98132" y="108868"/>
                  </a:lnTo>
                  <a:lnTo>
                    <a:pt x="102194" y="106647"/>
                  </a:lnTo>
                  <a:lnTo>
                    <a:pt x="105758" y="103699"/>
                  </a:lnTo>
                  <a:lnTo>
                    <a:pt x="108809" y="100729"/>
                  </a:lnTo>
                  <a:lnTo>
                    <a:pt x="111860" y="96285"/>
                  </a:lnTo>
                  <a:lnTo>
                    <a:pt x="114910" y="91842"/>
                  </a:lnTo>
                  <a:lnTo>
                    <a:pt x="116949" y="85902"/>
                  </a:lnTo>
                  <a:lnTo>
                    <a:pt x="118973" y="79985"/>
                  </a:lnTo>
                  <a:lnTo>
                    <a:pt x="120000" y="74067"/>
                  </a:lnTo>
                  <a:lnTo>
                    <a:pt x="120000" y="67402"/>
                  </a:lnTo>
                  <a:lnTo>
                    <a:pt x="120000" y="61462"/>
                  </a:lnTo>
                  <a:lnTo>
                    <a:pt x="120000" y="55545"/>
                  </a:lnTo>
                  <a:lnTo>
                    <a:pt x="118973" y="48879"/>
                  </a:lnTo>
                  <a:lnTo>
                    <a:pt x="117447" y="37022"/>
                  </a:lnTo>
                  <a:lnTo>
                    <a:pt x="113898" y="18522"/>
                  </a:lnTo>
                  <a:lnTo>
                    <a:pt x="109821" y="0"/>
                  </a:lnTo>
                  <a:lnTo>
                    <a:pt x="104747" y="0"/>
                  </a:lnTo>
                  <a:lnTo>
                    <a:pt x="107284" y="8887"/>
                  </a:lnTo>
                  <a:lnTo>
                    <a:pt x="109322" y="19248"/>
                  </a:lnTo>
                  <a:lnTo>
                    <a:pt x="110334" y="25187"/>
                  </a:lnTo>
                  <a:lnTo>
                    <a:pt x="98132" y="30357"/>
                  </a:lnTo>
                  <a:lnTo>
                    <a:pt x="84918" y="35549"/>
                  </a:lnTo>
                  <a:lnTo>
                    <a:pt x="59486" y="44436"/>
                  </a:lnTo>
                  <a:lnTo>
                    <a:pt x="47284" y="48131"/>
                  </a:lnTo>
                  <a:lnTo>
                    <a:pt x="34069" y="51101"/>
                  </a:lnTo>
                  <a:lnTo>
                    <a:pt x="27968" y="53323"/>
                  </a:lnTo>
                  <a:lnTo>
                    <a:pt x="21867" y="56293"/>
                  </a:lnTo>
                  <a:lnTo>
                    <a:pt x="15766" y="59241"/>
                  </a:lnTo>
                  <a:lnTo>
                    <a:pt x="10677" y="63684"/>
                  </a:lnTo>
                  <a:lnTo>
                    <a:pt x="7626" y="57019"/>
                  </a:lnTo>
                  <a:lnTo>
                    <a:pt x="5587" y="50353"/>
                  </a:lnTo>
                  <a:lnTo>
                    <a:pt x="4062" y="43688"/>
                  </a:lnTo>
                  <a:lnTo>
                    <a:pt x="3050" y="36296"/>
                  </a:lnTo>
                  <a:lnTo>
                    <a:pt x="5587" y="37022"/>
                  </a:lnTo>
                  <a:lnTo>
                    <a:pt x="11190" y="37022"/>
                  </a:lnTo>
                  <a:lnTo>
                    <a:pt x="13727" y="35549"/>
                  </a:lnTo>
                  <a:lnTo>
                    <a:pt x="19330" y="32579"/>
                  </a:lnTo>
                  <a:lnTo>
                    <a:pt x="23906" y="29631"/>
                  </a:lnTo>
                  <a:lnTo>
                    <a:pt x="57462" y="13330"/>
                  </a:lnTo>
                  <a:lnTo>
                    <a:pt x="68139" y="6665"/>
                  </a:lnTo>
                  <a:lnTo>
                    <a:pt x="79315" y="0"/>
                  </a:lnTo>
                  <a:lnTo>
                    <a:pt x="69151" y="0"/>
                  </a:lnTo>
                  <a:lnTo>
                    <a:pt x="61011" y="5191"/>
                  </a:lnTo>
                  <a:lnTo>
                    <a:pt x="52886" y="9635"/>
                  </a:lnTo>
                  <a:lnTo>
                    <a:pt x="3050" y="34801"/>
                  </a:lnTo>
                  <a:lnTo>
                    <a:pt x="3564" y="29631"/>
                  </a:lnTo>
                  <a:lnTo>
                    <a:pt x="4062" y="26661"/>
                  </a:lnTo>
                  <a:lnTo>
                    <a:pt x="5089" y="23692"/>
                  </a:lnTo>
                  <a:lnTo>
                    <a:pt x="7626" y="18522"/>
                  </a:lnTo>
                  <a:lnTo>
                    <a:pt x="11688" y="14078"/>
                  </a:lnTo>
                  <a:lnTo>
                    <a:pt x="16279" y="10361"/>
                  </a:lnTo>
                  <a:lnTo>
                    <a:pt x="21354" y="6665"/>
                  </a:lnTo>
                  <a:lnTo>
                    <a:pt x="25930" y="4443"/>
                  </a:lnTo>
                  <a:lnTo>
                    <a:pt x="31019" y="2221"/>
                  </a:lnTo>
                  <a:lnTo>
                    <a:pt x="35081" y="1473"/>
                  </a:lnTo>
                  <a:lnTo>
                    <a:pt x="35595" y="1473"/>
                  </a:lnTo>
                  <a:lnTo>
                    <a:pt x="36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Shape 1757"/>
            <p:cNvSpPr/>
            <p:nvPr/>
          </p:nvSpPr>
          <p:spPr>
            <a:xfrm>
              <a:off x="3282250" y="332375"/>
              <a:ext cx="417500" cy="425925"/>
            </a:xfrm>
            <a:custGeom>
              <a:pathLst>
                <a:path extrusionOk="0" h="120000" w="120000">
                  <a:moveTo>
                    <a:pt x="75240" y="1190"/>
                  </a:moveTo>
                  <a:lnTo>
                    <a:pt x="75240" y="2380"/>
                  </a:lnTo>
                  <a:lnTo>
                    <a:pt x="75722" y="3324"/>
                  </a:lnTo>
                  <a:lnTo>
                    <a:pt x="76210" y="4747"/>
                  </a:lnTo>
                  <a:lnTo>
                    <a:pt x="74270" y="5458"/>
                  </a:lnTo>
                  <a:lnTo>
                    <a:pt x="74033" y="5698"/>
                  </a:lnTo>
                  <a:lnTo>
                    <a:pt x="73307" y="4514"/>
                  </a:lnTo>
                  <a:lnTo>
                    <a:pt x="72582" y="3324"/>
                  </a:lnTo>
                  <a:lnTo>
                    <a:pt x="73789" y="2380"/>
                  </a:lnTo>
                  <a:lnTo>
                    <a:pt x="74759" y="1662"/>
                  </a:lnTo>
                  <a:lnTo>
                    <a:pt x="75240" y="1190"/>
                  </a:lnTo>
                  <a:close/>
                  <a:moveTo>
                    <a:pt x="76692" y="6649"/>
                  </a:moveTo>
                  <a:lnTo>
                    <a:pt x="76692" y="7120"/>
                  </a:lnTo>
                  <a:lnTo>
                    <a:pt x="76936" y="7832"/>
                  </a:lnTo>
                  <a:lnTo>
                    <a:pt x="77417" y="9255"/>
                  </a:lnTo>
                  <a:lnTo>
                    <a:pt x="76692" y="9255"/>
                  </a:lnTo>
                  <a:lnTo>
                    <a:pt x="74270" y="9727"/>
                  </a:lnTo>
                  <a:lnTo>
                    <a:pt x="74033" y="8543"/>
                  </a:lnTo>
                  <a:lnTo>
                    <a:pt x="73789" y="7592"/>
                  </a:lnTo>
                  <a:lnTo>
                    <a:pt x="74759" y="7360"/>
                  </a:lnTo>
                  <a:lnTo>
                    <a:pt x="76692" y="6649"/>
                  </a:lnTo>
                  <a:close/>
                  <a:moveTo>
                    <a:pt x="78625" y="10677"/>
                  </a:moveTo>
                  <a:lnTo>
                    <a:pt x="79350" y="11389"/>
                  </a:lnTo>
                  <a:lnTo>
                    <a:pt x="82498" y="14474"/>
                  </a:lnTo>
                  <a:lnTo>
                    <a:pt x="84194" y="16129"/>
                  </a:lnTo>
                  <a:lnTo>
                    <a:pt x="85645" y="17791"/>
                  </a:lnTo>
                  <a:lnTo>
                    <a:pt x="83705" y="18503"/>
                  </a:lnTo>
                  <a:lnTo>
                    <a:pt x="81528" y="18975"/>
                  </a:lnTo>
                  <a:lnTo>
                    <a:pt x="77173" y="19926"/>
                  </a:lnTo>
                  <a:lnTo>
                    <a:pt x="74759" y="20397"/>
                  </a:lnTo>
                  <a:lnTo>
                    <a:pt x="73544" y="20637"/>
                  </a:lnTo>
                  <a:lnTo>
                    <a:pt x="72582" y="21348"/>
                  </a:lnTo>
                  <a:lnTo>
                    <a:pt x="73063" y="17080"/>
                  </a:lnTo>
                  <a:lnTo>
                    <a:pt x="74033" y="12812"/>
                  </a:lnTo>
                  <a:lnTo>
                    <a:pt x="74270" y="11149"/>
                  </a:lnTo>
                  <a:lnTo>
                    <a:pt x="75485" y="10917"/>
                  </a:lnTo>
                  <a:lnTo>
                    <a:pt x="77662" y="10677"/>
                  </a:lnTo>
                  <a:close/>
                  <a:moveTo>
                    <a:pt x="86852" y="19214"/>
                  </a:moveTo>
                  <a:lnTo>
                    <a:pt x="88059" y="20876"/>
                  </a:lnTo>
                  <a:lnTo>
                    <a:pt x="83223" y="22532"/>
                  </a:lnTo>
                  <a:lnTo>
                    <a:pt x="78625" y="23722"/>
                  </a:lnTo>
                  <a:lnTo>
                    <a:pt x="75485" y="24666"/>
                  </a:lnTo>
                  <a:lnTo>
                    <a:pt x="72337" y="25617"/>
                  </a:lnTo>
                  <a:lnTo>
                    <a:pt x="72582" y="22532"/>
                  </a:lnTo>
                  <a:lnTo>
                    <a:pt x="74033" y="22299"/>
                  </a:lnTo>
                  <a:lnTo>
                    <a:pt x="75485" y="22060"/>
                  </a:lnTo>
                  <a:lnTo>
                    <a:pt x="78625" y="21348"/>
                  </a:lnTo>
                  <a:lnTo>
                    <a:pt x="82742" y="20397"/>
                  </a:lnTo>
                  <a:lnTo>
                    <a:pt x="84919" y="19926"/>
                  </a:lnTo>
                  <a:lnTo>
                    <a:pt x="86852" y="19214"/>
                  </a:lnTo>
                  <a:close/>
                  <a:moveTo>
                    <a:pt x="90000" y="21820"/>
                  </a:moveTo>
                  <a:lnTo>
                    <a:pt x="90725" y="25856"/>
                  </a:lnTo>
                  <a:lnTo>
                    <a:pt x="91688" y="29885"/>
                  </a:lnTo>
                  <a:lnTo>
                    <a:pt x="93865" y="37471"/>
                  </a:lnTo>
                  <a:lnTo>
                    <a:pt x="95317" y="42218"/>
                  </a:lnTo>
                  <a:lnTo>
                    <a:pt x="97257" y="46719"/>
                  </a:lnTo>
                  <a:lnTo>
                    <a:pt x="99190" y="51227"/>
                  </a:lnTo>
                  <a:lnTo>
                    <a:pt x="100886" y="55735"/>
                  </a:lnTo>
                  <a:lnTo>
                    <a:pt x="102337" y="60003"/>
                  </a:lnTo>
                  <a:lnTo>
                    <a:pt x="103544" y="64511"/>
                  </a:lnTo>
                  <a:lnTo>
                    <a:pt x="105477" y="73280"/>
                  </a:lnTo>
                  <a:lnTo>
                    <a:pt x="106203" y="76605"/>
                  </a:lnTo>
                  <a:lnTo>
                    <a:pt x="106929" y="79922"/>
                  </a:lnTo>
                  <a:lnTo>
                    <a:pt x="107899" y="83240"/>
                  </a:lnTo>
                  <a:lnTo>
                    <a:pt x="108625" y="84662"/>
                  </a:lnTo>
                  <a:lnTo>
                    <a:pt x="109595" y="86085"/>
                  </a:lnTo>
                  <a:lnTo>
                    <a:pt x="104996" y="87747"/>
                  </a:lnTo>
                  <a:lnTo>
                    <a:pt x="100160" y="89170"/>
                  </a:lnTo>
                  <a:lnTo>
                    <a:pt x="95805" y="90353"/>
                  </a:lnTo>
                  <a:lnTo>
                    <a:pt x="93384" y="91065"/>
                  </a:lnTo>
                  <a:lnTo>
                    <a:pt x="91451" y="91776"/>
                  </a:lnTo>
                  <a:lnTo>
                    <a:pt x="90481" y="87747"/>
                  </a:lnTo>
                  <a:lnTo>
                    <a:pt x="89511" y="83951"/>
                  </a:lnTo>
                  <a:lnTo>
                    <a:pt x="87334" y="76126"/>
                  </a:lnTo>
                  <a:lnTo>
                    <a:pt x="84919" y="67356"/>
                  </a:lnTo>
                  <a:lnTo>
                    <a:pt x="83468" y="62849"/>
                  </a:lnTo>
                  <a:lnTo>
                    <a:pt x="82016" y="58580"/>
                  </a:lnTo>
                  <a:lnTo>
                    <a:pt x="79113" y="50987"/>
                  </a:lnTo>
                  <a:lnTo>
                    <a:pt x="77662" y="46958"/>
                  </a:lnTo>
                  <a:lnTo>
                    <a:pt x="76447" y="43162"/>
                  </a:lnTo>
                  <a:lnTo>
                    <a:pt x="75240" y="39373"/>
                  </a:lnTo>
                  <a:lnTo>
                    <a:pt x="73789" y="35576"/>
                  </a:lnTo>
                  <a:lnTo>
                    <a:pt x="72582" y="31547"/>
                  </a:lnTo>
                  <a:lnTo>
                    <a:pt x="71367" y="27751"/>
                  </a:lnTo>
                  <a:lnTo>
                    <a:pt x="71611" y="27511"/>
                  </a:lnTo>
                  <a:lnTo>
                    <a:pt x="75966" y="26089"/>
                  </a:lnTo>
                  <a:lnTo>
                    <a:pt x="80320" y="24905"/>
                  </a:lnTo>
                  <a:lnTo>
                    <a:pt x="85401" y="23722"/>
                  </a:lnTo>
                  <a:lnTo>
                    <a:pt x="87822" y="22771"/>
                  </a:lnTo>
                  <a:lnTo>
                    <a:pt x="90000" y="21820"/>
                  </a:lnTo>
                  <a:close/>
                  <a:moveTo>
                    <a:pt x="110320" y="87987"/>
                  </a:moveTo>
                  <a:lnTo>
                    <a:pt x="110558" y="89882"/>
                  </a:lnTo>
                  <a:lnTo>
                    <a:pt x="111046" y="91544"/>
                  </a:lnTo>
                  <a:lnTo>
                    <a:pt x="112253" y="95333"/>
                  </a:lnTo>
                  <a:lnTo>
                    <a:pt x="111528" y="95101"/>
                  </a:lnTo>
                  <a:lnTo>
                    <a:pt x="110802" y="95101"/>
                  </a:lnTo>
                  <a:lnTo>
                    <a:pt x="108625" y="95333"/>
                  </a:lnTo>
                  <a:lnTo>
                    <a:pt x="105240" y="96284"/>
                  </a:lnTo>
                  <a:lnTo>
                    <a:pt x="100397" y="97707"/>
                  </a:lnTo>
                  <a:lnTo>
                    <a:pt x="97257" y="98418"/>
                  </a:lnTo>
                  <a:lnTo>
                    <a:pt x="95317" y="98890"/>
                  </a:lnTo>
                  <a:lnTo>
                    <a:pt x="94591" y="97235"/>
                  </a:lnTo>
                  <a:lnTo>
                    <a:pt x="94110" y="95573"/>
                  </a:lnTo>
                  <a:lnTo>
                    <a:pt x="93384" y="94150"/>
                  </a:lnTo>
                  <a:lnTo>
                    <a:pt x="92414" y="92967"/>
                  </a:lnTo>
                  <a:lnTo>
                    <a:pt x="94110" y="92727"/>
                  </a:lnTo>
                  <a:lnTo>
                    <a:pt x="96043" y="92255"/>
                  </a:lnTo>
                  <a:lnTo>
                    <a:pt x="99434" y="91304"/>
                  </a:lnTo>
                  <a:lnTo>
                    <a:pt x="104996" y="89642"/>
                  </a:lnTo>
                  <a:lnTo>
                    <a:pt x="110320" y="87987"/>
                  </a:lnTo>
                  <a:close/>
                  <a:moveTo>
                    <a:pt x="2421" y="83718"/>
                  </a:moveTo>
                  <a:lnTo>
                    <a:pt x="3391" y="85613"/>
                  </a:lnTo>
                  <a:lnTo>
                    <a:pt x="4843" y="87036"/>
                  </a:lnTo>
                  <a:lnTo>
                    <a:pt x="6531" y="88698"/>
                  </a:lnTo>
                  <a:lnTo>
                    <a:pt x="8227" y="89642"/>
                  </a:lnTo>
                  <a:lnTo>
                    <a:pt x="9923" y="90353"/>
                  </a:lnTo>
                  <a:lnTo>
                    <a:pt x="11856" y="90832"/>
                  </a:lnTo>
                  <a:lnTo>
                    <a:pt x="13789" y="91065"/>
                  </a:lnTo>
                  <a:lnTo>
                    <a:pt x="14514" y="93910"/>
                  </a:lnTo>
                  <a:lnTo>
                    <a:pt x="15240" y="97235"/>
                  </a:lnTo>
                  <a:lnTo>
                    <a:pt x="15966" y="98179"/>
                  </a:lnTo>
                  <a:lnTo>
                    <a:pt x="16455" y="99130"/>
                  </a:lnTo>
                  <a:lnTo>
                    <a:pt x="18143" y="100552"/>
                  </a:lnTo>
                  <a:lnTo>
                    <a:pt x="15729" y="99841"/>
                  </a:lnTo>
                  <a:lnTo>
                    <a:pt x="13552" y="98890"/>
                  </a:lnTo>
                  <a:lnTo>
                    <a:pt x="11374" y="97946"/>
                  </a:lnTo>
                  <a:lnTo>
                    <a:pt x="9434" y="96524"/>
                  </a:lnTo>
                  <a:lnTo>
                    <a:pt x="7746" y="94861"/>
                  </a:lnTo>
                  <a:lnTo>
                    <a:pt x="6294" y="92967"/>
                  </a:lnTo>
                  <a:lnTo>
                    <a:pt x="4843" y="91065"/>
                  </a:lnTo>
                  <a:lnTo>
                    <a:pt x="3873" y="88698"/>
                  </a:lnTo>
                  <a:lnTo>
                    <a:pt x="2902" y="86325"/>
                  </a:lnTo>
                  <a:lnTo>
                    <a:pt x="2421" y="83718"/>
                  </a:lnTo>
                  <a:close/>
                  <a:moveTo>
                    <a:pt x="109832" y="97467"/>
                  </a:moveTo>
                  <a:lnTo>
                    <a:pt x="104514" y="99130"/>
                  </a:lnTo>
                  <a:lnTo>
                    <a:pt x="100397" y="100552"/>
                  </a:lnTo>
                  <a:lnTo>
                    <a:pt x="98220" y="101264"/>
                  </a:lnTo>
                  <a:lnTo>
                    <a:pt x="96287" y="102215"/>
                  </a:lnTo>
                  <a:lnTo>
                    <a:pt x="96287" y="102447"/>
                  </a:lnTo>
                  <a:lnTo>
                    <a:pt x="96287" y="102687"/>
                  </a:lnTo>
                  <a:lnTo>
                    <a:pt x="98220" y="102687"/>
                  </a:lnTo>
                  <a:lnTo>
                    <a:pt x="100160" y="102215"/>
                  </a:lnTo>
                  <a:lnTo>
                    <a:pt x="103789" y="101264"/>
                  </a:lnTo>
                  <a:lnTo>
                    <a:pt x="108625" y="99841"/>
                  </a:lnTo>
                  <a:lnTo>
                    <a:pt x="113223" y="98418"/>
                  </a:lnTo>
                  <a:lnTo>
                    <a:pt x="113461" y="99369"/>
                  </a:lnTo>
                  <a:lnTo>
                    <a:pt x="109106" y="100081"/>
                  </a:lnTo>
                  <a:lnTo>
                    <a:pt x="104752" y="101264"/>
                  </a:lnTo>
                  <a:lnTo>
                    <a:pt x="100397" y="103159"/>
                  </a:lnTo>
                  <a:lnTo>
                    <a:pt x="98464" y="104109"/>
                  </a:lnTo>
                  <a:lnTo>
                    <a:pt x="96768" y="105293"/>
                  </a:lnTo>
                  <a:lnTo>
                    <a:pt x="96287" y="103870"/>
                  </a:lnTo>
                  <a:lnTo>
                    <a:pt x="95561" y="100313"/>
                  </a:lnTo>
                  <a:lnTo>
                    <a:pt x="98220" y="99841"/>
                  </a:lnTo>
                  <a:lnTo>
                    <a:pt x="101123" y="99369"/>
                  </a:lnTo>
                  <a:lnTo>
                    <a:pt x="106447" y="97946"/>
                  </a:lnTo>
                  <a:lnTo>
                    <a:pt x="109832" y="97467"/>
                  </a:lnTo>
                  <a:close/>
                  <a:moveTo>
                    <a:pt x="8227" y="21820"/>
                  </a:moveTo>
                  <a:lnTo>
                    <a:pt x="12100" y="22532"/>
                  </a:lnTo>
                  <a:lnTo>
                    <a:pt x="15729" y="23011"/>
                  </a:lnTo>
                  <a:lnTo>
                    <a:pt x="23223" y="23722"/>
                  </a:lnTo>
                  <a:lnTo>
                    <a:pt x="30725" y="24194"/>
                  </a:lnTo>
                  <a:lnTo>
                    <a:pt x="38227" y="24666"/>
                  </a:lnTo>
                  <a:lnTo>
                    <a:pt x="45966" y="25617"/>
                  </a:lnTo>
                  <a:lnTo>
                    <a:pt x="53949" y="26568"/>
                  </a:lnTo>
                  <a:lnTo>
                    <a:pt x="61932" y="27511"/>
                  </a:lnTo>
                  <a:lnTo>
                    <a:pt x="69916" y="27990"/>
                  </a:lnTo>
                  <a:lnTo>
                    <a:pt x="70641" y="31068"/>
                  </a:lnTo>
                  <a:lnTo>
                    <a:pt x="71367" y="34393"/>
                  </a:lnTo>
                  <a:lnTo>
                    <a:pt x="73789" y="40556"/>
                  </a:lnTo>
                  <a:lnTo>
                    <a:pt x="76447" y="49093"/>
                  </a:lnTo>
                  <a:lnTo>
                    <a:pt x="79595" y="57390"/>
                  </a:lnTo>
                  <a:lnTo>
                    <a:pt x="81528" y="63321"/>
                  </a:lnTo>
                  <a:lnTo>
                    <a:pt x="83468" y="69491"/>
                  </a:lnTo>
                  <a:lnTo>
                    <a:pt x="83223" y="69723"/>
                  </a:lnTo>
                  <a:lnTo>
                    <a:pt x="83705" y="74470"/>
                  </a:lnTo>
                  <a:lnTo>
                    <a:pt x="83468" y="79211"/>
                  </a:lnTo>
                  <a:lnTo>
                    <a:pt x="82979" y="83951"/>
                  </a:lnTo>
                  <a:lnTo>
                    <a:pt x="82253" y="88698"/>
                  </a:lnTo>
                  <a:lnTo>
                    <a:pt x="80320" y="96995"/>
                  </a:lnTo>
                  <a:lnTo>
                    <a:pt x="79839" y="101264"/>
                  </a:lnTo>
                  <a:lnTo>
                    <a:pt x="79595" y="105532"/>
                  </a:lnTo>
                  <a:lnTo>
                    <a:pt x="75722" y="106004"/>
                  </a:lnTo>
                  <a:lnTo>
                    <a:pt x="68227" y="106004"/>
                  </a:lnTo>
                  <a:lnTo>
                    <a:pt x="64354" y="105532"/>
                  </a:lnTo>
                  <a:lnTo>
                    <a:pt x="56608" y="104581"/>
                  </a:lnTo>
                  <a:lnTo>
                    <a:pt x="49113" y="103637"/>
                  </a:lnTo>
                  <a:lnTo>
                    <a:pt x="42337" y="102926"/>
                  </a:lnTo>
                  <a:lnTo>
                    <a:pt x="35561" y="102447"/>
                  </a:lnTo>
                  <a:lnTo>
                    <a:pt x="22016" y="101736"/>
                  </a:lnTo>
                  <a:lnTo>
                    <a:pt x="22016" y="101503"/>
                  </a:lnTo>
                  <a:lnTo>
                    <a:pt x="22016" y="101024"/>
                  </a:lnTo>
                  <a:lnTo>
                    <a:pt x="21772" y="100792"/>
                  </a:lnTo>
                  <a:lnTo>
                    <a:pt x="21535" y="100552"/>
                  </a:lnTo>
                  <a:lnTo>
                    <a:pt x="20083" y="99841"/>
                  </a:lnTo>
                  <a:lnTo>
                    <a:pt x="18632" y="98890"/>
                  </a:lnTo>
                  <a:lnTo>
                    <a:pt x="17662" y="97707"/>
                  </a:lnTo>
                  <a:lnTo>
                    <a:pt x="16692" y="96524"/>
                  </a:lnTo>
                  <a:lnTo>
                    <a:pt x="16210" y="95101"/>
                  </a:lnTo>
                  <a:lnTo>
                    <a:pt x="15729" y="93678"/>
                  </a:lnTo>
                  <a:lnTo>
                    <a:pt x="15729" y="92016"/>
                  </a:lnTo>
                  <a:lnTo>
                    <a:pt x="15729" y="90353"/>
                  </a:lnTo>
                  <a:lnTo>
                    <a:pt x="15485" y="89882"/>
                  </a:lnTo>
                  <a:lnTo>
                    <a:pt x="15003" y="89642"/>
                  </a:lnTo>
                  <a:lnTo>
                    <a:pt x="13307" y="89642"/>
                  </a:lnTo>
                  <a:lnTo>
                    <a:pt x="11856" y="89410"/>
                  </a:lnTo>
                  <a:lnTo>
                    <a:pt x="10404" y="88931"/>
                  </a:lnTo>
                  <a:lnTo>
                    <a:pt x="8953" y="88459"/>
                  </a:lnTo>
                  <a:lnTo>
                    <a:pt x="7746" y="87747"/>
                  </a:lnTo>
                  <a:lnTo>
                    <a:pt x="6531" y="87036"/>
                  </a:lnTo>
                  <a:lnTo>
                    <a:pt x="4117" y="84902"/>
                  </a:lnTo>
                  <a:lnTo>
                    <a:pt x="3391" y="83718"/>
                  </a:lnTo>
                  <a:lnTo>
                    <a:pt x="2177" y="82528"/>
                  </a:lnTo>
                  <a:lnTo>
                    <a:pt x="1695" y="78260"/>
                  </a:lnTo>
                  <a:lnTo>
                    <a:pt x="1932" y="73991"/>
                  </a:lnTo>
                  <a:lnTo>
                    <a:pt x="2177" y="69723"/>
                  </a:lnTo>
                  <a:lnTo>
                    <a:pt x="2658" y="65694"/>
                  </a:lnTo>
                  <a:lnTo>
                    <a:pt x="3628" y="54784"/>
                  </a:lnTo>
                  <a:lnTo>
                    <a:pt x="4843" y="43641"/>
                  </a:lnTo>
                  <a:lnTo>
                    <a:pt x="5324" y="38182"/>
                  </a:lnTo>
                  <a:lnTo>
                    <a:pt x="6050" y="32731"/>
                  </a:lnTo>
                  <a:lnTo>
                    <a:pt x="7020" y="27279"/>
                  </a:lnTo>
                  <a:lnTo>
                    <a:pt x="8227" y="21820"/>
                  </a:lnTo>
                  <a:close/>
                  <a:moveTo>
                    <a:pt x="113949" y="101264"/>
                  </a:moveTo>
                  <a:lnTo>
                    <a:pt x="113949" y="101736"/>
                  </a:lnTo>
                  <a:lnTo>
                    <a:pt x="112498" y="101975"/>
                  </a:lnTo>
                  <a:lnTo>
                    <a:pt x="110802" y="102447"/>
                  </a:lnTo>
                  <a:lnTo>
                    <a:pt x="108380" y="103159"/>
                  </a:lnTo>
                  <a:lnTo>
                    <a:pt x="105477" y="103870"/>
                  </a:lnTo>
                  <a:lnTo>
                    <a:pt x="102574" y="105060"/>
                  </a:lnTo>
                  <a:lnTo>
                    <a:pt x="99671" y="106244"/>
                  </a:lnTo>
                  <a:lnTo>
                    <a:pt x="98464" y="106955"/>
                  </a:lnTo>
                  <a:lnTo>
                    <a:pt x="97257" y="107906"/>
                  </a:lnTo>
                  <a:lnTo>
                    <a:pt x="96768" y="105772"/>
                  </a:lnTo>
                  <a:lnTo>
                    <a:pt x="99916" y="105060"/>
                  </a:lnTo>
                  <a:lnTo>
                    <a:pt x="103300" y="104109"/>
                  </a:lnTo>
                  <a:lnTo>
                    <a:pt x="106447" y="103159"/>
                  </a:lnTo>
                  <a:lnTo>
                    <a:pt x="109832" y="102215"/>
                  </a:lnTo>
                  <a:lnTo>
                    <a:pt x="111528" y="101736"/>
                  </a:lnTo>
                  <a:lnTo>
                    <a:pt x="112735" y="101503"/>
                  </a:lnTo>
                  <a:lnTo>
                    <a:pt x="113949" y="101264"/>
                  </a:lnTo>
                  <a:close/>
                  <a:moveTo>
                    <a:pt x="114431" y="103870"/>
                  </a:moveTo>
                  <a:lnTo>
                    <a:pt x="114431" y="104349"/>
                  </a:lnTo>
                  <a:lnTo>
                    <a:pt x="105966" y="106715"/>
                  </a:lnTo>
                  <a:lnTo>
                    <a:pt x="101611" y="108378"/>
                  </a:lnTo>
                  <a:lnTo>
                    <a:pt x="99671" y="109329"/>
                  </a:lnTo>
                  <a:lnTo>
                    <a:pt x="97738" y="110272"/>
                  </a:lnTo>
                  <a:lnTo>
                    <a:pt x="97257" y="108617"/>
                  </a:lnTo>
                  <a:lnTo>
                    <a:pt x="99916" y="107906"/>
                  </a:lnTo>
                  <a:lnTo>
                    <a:pt x="102574" y="107194"/>
                  </a:lnTo>
                  <a:lnTo>
                    <a:pt x="104996" y="106244"/>
                  </a:lnTo>
                  <a:lnTo>
                    <a:pt x="107655" y="105293"/>
                  </a:lnTo>
                  <a:lnTo>
                    <a:pt x="110802" y="104821"/>
                  </a:lnTo>
                  <a:lnTo>
                    <a:pt x="112735" y="104349"/>
                  </a:lnTo>
                  <a:lnTo>
                    <a:pt x="114431" y="103870"/>
                  </a:lnTo>
                  <a:close/>
                  <a:moveTo>
                    <a:pt x="114675" y="106004"/>
                  </a:moveTo>
                  <a:lnTo>
                    <a:pt x="114912" y="106955"/>
                  </a:lnTo>
                  <a:lnTo>
                    <a:pt x="113461" y="107194"/>
                  </a:lnTo>
                  <a:lnTo>
                    <a:pt x="112009" y="107427"/>
                  </a:lnTo>
                  <a:lnTo>
                    <a:pt x="109350" y="108378"/>
                  </a:lnTo>
                  <a:lnTo>
                    <a:pt x="103789" y="110512"/>
                  </a:lnTo>
                  <a:lnTo>
                    <a:pt x="101123" y="111695"/>
                  </a:lnTo>
                  <a:lnTo>
                    <a:pt x="98464" y="113118"/>
                  </a:lnTo>
                  <a:lnTo>
                    <a:pt x="97983" y="111223"/>
                  </a:lnTo>
                  <a:lnTo>
                    <a:pt x="99190" y="110984"/>
                  </a:lnTo>
                  <a:lnTo>
                    <a:pt x="100397" y="110751"/>
                  </a:lnTo>
                  <a:lnTo>
                    <a:pt x="102574" y="110040"/>
                  </a:lnTo>
                  <a:lnTo>
                    <a:pt x="104996" y="109089"/>
                  </a:lnTo>
                  <a:lnTo>
                    <a:pt x="107173" y="108378"/>
                  </a:lnTo>
                  <a:lnTo>
                    <a:pt x="111046" y="107427"/>
                  </a:lnTo>
                  <a:lnTo>
                    <a:pt x="112979" y="106715"/>
                  </a:lnTo>
                  <a:lnTo>
                    <a:pt x="114675" y="106004"/>
                  </a:lnTo>
                  <a:close/>
                  <a:moveTo>
                    <a:pt x="115156" y="108617"/>
                  </a:moveTo>
                  <a:lnTo>
                    <a:pt x="115638" y="110040"/>
                  </a:lnTo>
                  <a:lnTo>
                    <a:pt x="110802" y="111695"/>
                  </a:lnTo>
                  <a:lnTo>
                    <a:pt x="105966" y="112886"/>
                  </a:lnTo>
                  <a:lnTo>
                    <a:pt x="102574" y="114069"/>
                  </a:lnTo>
                  <a:lnTo>
                    <a:pt x="100886" y="114541"/>
                  </a:lnTo>
                  <a:lnTo>
                    <a:pt x="99434" y="115492"/>
                  </a:lnTo>
                  <a:lnTo>
                    <a:pt x="98708" y="113597"/>
                  </a:lnTo>
                  <a:lnTo>
                    <a:pt x="101123" y="113118"/>
                  </a:lnTo>
                  <a:lnTo>
                    <a:pt x="103544" y="112407"/>
                  </a:lnTo>
                  <a:lnTo>
                    <a:pt x="105722" y="111463"/>
                  </a:lnTo>
                  <a:lnTo>
                    <a:pt x="108143" y="110512"/>
                  </a:lnTo>
                  <a:lnTo>
                    <a:pt x="115156" y="108617"/>
                  </a:lnTo>
                  <a:close/>
                  <a:moveTo>
                    <a:pt x="116126" y="111463"/>
                  </a:moveTo>
                  <a:lnTo>
                    <a:pt x="116608" y="112646"/>
                  </a:lnTo>
                  <a:lnTo>
                    <a:pt x="108869" y="115020"/>
                  </a:lnTo>
                  <a:lnTo>
                    <a:pt x="104752" y="116443"/>
                  </a:lnTo>
                  <a:lnTo>
                    <a:pt x="102819" y="117393"/>
                  </a:lnTo>
                  <a:lnTo>
                    <a:pt x="100886" y="118577"/>
                  </a:lnTo>
                  <a:lnTo>
                    <a:pt x="99671" y="116443"/>
                  </a:lnTo>
                  <a:lnTo>
                    <a:pt x="101849" y="115971"/>
                  </a:lnTo>
                  <a:lnTo>
                    <a:pt x="103789" y="115492"/>
                  </a:lnTo>
                  <a:lnTo>
                    <a:pt x="107655" y="114308"/>
                  </a:lnTo>
                  <a:lnTo>
                    <a:pt x="112009" y="113118"/>
                  </a:lnTo>
                  <a:lnTo>
                    <a:pt x="116126" y="111463"/>
                  </a:lnTo>
                  <a:close/>
                  <a:moveTo>
                    <a:pt x="74514" y="7"/>
                  </a:moveTo>
                  <a:lnTo>
                    <a:pt x="74033" y="478"/>
                  </a:lnTo>
                  <a:lnTo>
                    <a:pt x="73063" y="1190"/>
                  </a:lnTo>
                  <a:lnTo>
                    <a:pt x="72093" y="2141"/>
                  </a:lnTo>
                  <a:lnTo>
                    <a:pt x="71856" y="2613"/>
                  </a:lnTo>
                  <a:lnTo>
                    <a:pt x="71611" y="3324"/>
                  </a:lnTo>
                  <a:lnTo>
                    <a:pt x="71856" y="3564"/>
                  </a:lnTo>
                  <a:lnTo>
                    <a:pt x="72093" y="4275"/>
                  </a:lnTo>
                  <a:lnTo>
                    <a:pt x="72337" y="4747"/>
                  </a:lnTo>
                  <a:lnTo>
                    <a:pt x="72819" y="6170"/>
                  </a:lnTo>
                  <a:lnTo>
                    <a:pt x="72337" y="6409"/>
                  </a:lnTo>
                  <a:lnTo>
                    <a:pt x="72093" y="6881"/>
                  </a:lnTo>
                  <a:lnTo>
                    <a:pt x="72093" y="7360"/>
                  </a:lnTo>
                  <a:lnTo>
                    <a:pt x="72337" y="7592"/>
                  </a:lnTo>
                  <a:lnTo>
                    <a:pt x="72093" y="10206"/>
                  </a:lnTo>
                  <a:lnTo>
                    <a:pt x="72093" y="11628"/>
                  </a:lnTo>
                  <a:lnTo>
                    <a:pt x="71856" y="13284"/>
                  </a:lnTo>
                  <a:lnTo>
                    <a:pt x="71130" y="16369"/>
                  </a:lnTo>
                  <a:lnTo>
                    <a:pt x="70641" y="18742"/>
                  </a:lnTo>
                  <a:lnTo>
                    <a:pt x="70404" y="21109"/>
                  </a:lnTo>
                  <a:lnTo>
                    <a:pt x="70160" y="23483"/>
                  </a:lnTo>
                  <a:lnTo>
                    <a:pt x="70404" y="25856"/>
                  </a:lnTo>
                  <a:lnTo>
                    <a:pt x="70641" y="26568"/>
                  </a:lnTo>
                  <a:lnTo>
                    <a:pt x="70404" y="26568"/>
                  </a:lnTo>
                  <a:lnTo>
                    <a:pt x="54919" y="24905"/>
                  </a:lnTo>
                  <a:lnTo>
                    <a:pt x="39434" y="23722"/>
                  </a:lnTo>
                  <a:lnTo>
                    <a:pt x="23949" y="22299"/>
                  </a:lnTo>
                  <a:lnTo>
                    <a:pt x="8471" y="20876"/>
                  </a:lnTo>
                  <a:lnTo>
                    <a:pt x="8227" y="20637"/>
                  </a:lnTo>
                  <a:lnTo>
                    <a:pt x="7746" y="20637"/>
                  </a:lnTo>
                  <a:lnTo>
                    <a:pt x="7501" y="20876"/>
                  </a:lnTo>
                  <a:lnTo>
                    <a:pt x="7257" y="21109"/>
                  </a:lnTo>
                  <a:lnTo>
                    <a:pt x="7257" y="21348"/>
                  </a:lnTo>
                  <a:lnTo>
                    <a:pt x="6294" y="24433"/>
                  </a:lnTo>
                  <a:lnTo>
                    <a:pt x="5568" y="27511"/>
                  </a:lnTo>
                  <a:lnTo>
                    <a:pt x="4843" y="30596"/>
                  </a:lnTo>
                  <a:lnTo>
                    <a:pt x="4354" y="33681"/>
                  </a:lnTo>
                  <a:lnTo>
                    <a:pt x="3873" y="40084"/>
                  </a:lnTo>
                  <a:lnTo>
                    <a:pt x="3391" y="46247"/>
                  </a:lnTo>
                  <a:lnTo>
                    <a:pt x="2658" y="53122"/>
                  </a:lnTo>
                  <a:lnTo>
                    <a:pt x="1695" y="60003"/>
                  </a:lnTo>
                  <a:lnTo>
                    <a:pt x="725" y="66877"/>
                  </a:lnTo>
                  <a:lnTo>
                    <a:pt x="244" y="73759"/>
                  </a:lnTo>
                  <a:lnTo>
                    <a:pt x="0" y="76365"/>
                  </a:lnTo>
                  <a:lnTo>
                    <a:pt x="0" y="79211"/>
                  </a:lnTo>
                  <a:lnTo>
                    <a:pt x="244" y="82056"/>
                  </a:lnTo>
                  <a:lnTo>
                    <a:pt x="725" y="84902"/>
                  </a:lnTo>
                  <a:lnTo>
                    <a:pt x="1207" y="87508"/>
                  </a:lnTo>
                  <a:lnTo>
                    <a:pt x="2177" y="90121"/>
                  </a:lnTo>
                  <a:lnTo>
                    <a:pt x="3628" y="92727"/>
                  </a:lnTo>
                  <a:lnTo>
                    <a:pt x="5324" y="94861"/>
                  </a:lnTo>
                  <a:lnTo>
                    <a:pt x="6531" y="96524"/>
                  </a:lnTo>
                  <a:lnTo>
                    <a:pt x="8227" y="97946"/>
                  </a:lnTo>
                  <a:lnTo>
                    <a:pt x="9923" y="99369"/>
                  </a:lnTo>
                  <a:lnTo>
                    <a:pt x="11856" y="100792"/>
                  </a:lnTo>
                  <a:lnTo>
                    <a:pt x="14033" y="101736"/>
                  </a:lnTo>
                  <a:lnTo>
                    <a:pt x="16210" y="102687"/>
                  </a:lnTo>
                  <a:lnTo>
                    <a:pt x="18388" y="102926"/>
                  </a:lnTo>
                  <a:lnTo>
                    <a:pt x="20320" y="102687"/>
                  </a:lnTo>
                  <a:lnTo>
                    <a:pt x="23949" y="103637"/>
                  </a:lnTo>
                  <a:lnTo>
                    <a:pt x="27578" y="104109"/>
                  </a:lnTo>
                  <a:lnTo>
                    <a:pt x="30970" y="104349"/>
                  </a:lnTo>
                  <a:lnTo>
                    <a:pt x="34835" y="104581"/>
                  </a:lnTo>
                  <a:lnTo>
                    <a:pt x="42093" y="104821"/>
                  </a:lnTo>
                  <a:lnTo>
                    <a:pt x="49113" y="105293"/>
                  </a:lnTo>
                  <a:lnTo>
                    <a:pt x="56852" y="106244"/>
                  </a:lnTo>
                  <a:lnTo>
                    <a:pt x="64354" y="107427"/>
                  </a:lnTo>
                  <a:lnTo>
                    <a:pt x="68227" y="107666"/>
                  </a:lnTo>
                  <a:lnTo>
                    <a:pt x="72093" y="107906"/>
                  </a:lnTo>
                  <a:lnTo>
                    <a:pt x="75966" y="107666"/>
                  </a:lnTo>
                  <a:lnTo>
                    <a:pt x="79839" y="107427"/>
                  </a:lnTo>
                  <a:lnTo>
                    <a:pt x="80802" y="107427"/>
                  </a:lnTo>
                  <a:lnTo>
                    <a:pt x="81046" y="107194"/>
                  </a:lnTo>
                  <a:lnTo>
                    <a:pt x="81291" y="106715"/>
                  </a:lnTo>
                  <a:lnTo>
                    <a:pt x="81291" y="103398"/>
                  </a:lnTo>
                  <a:lnTo>
                    <a:pt x="81772" y="99841"/>
                  </a:lnTo>
                  <a:lnTo>
                    <a:pt x="83468" y="92727"/>
                  </a:lnTo>
                  <a:lnTo>
                    <a:pt x="84919" y="85613"/>
                  </a:lnTo>
                  <a:lnTo>
                    <a:pt x="85645" y="81817"/>
                  </a:lnTo>
                  <a:lnTo>
                    <a:pt x="85645" y="78499"/>
                  </a:lnTo>
                  <a:lnTo>
                    <a:pt x="87822" y="85613"/>
                  </a:lnTo>
                  <a:lnTo>
                    <a:pt x="88785" y="89170"/>
                  </a:lnTo>
                  <a:lnTo>
                    <a:pt x="89755" y="92967"/>
                  </a:lnTo>
                  <a:lnTo>
                    <a:pt x="90000" y="93438"/>
                  </a:lnTo>
                  <a:lnTo>
                    <a:pt x="90725" y="93438"/>
                  </a:lnTo>
                  <a:lnTo>
                    <a:pt x="91207" y="93199"/>
                  </a:lnTo>
                  <a:lnTo>
                    <a:pt x="91451" y="94861"/>
                  </a:lnTo>
                  <a:lnTo>
                    <a:pt x="92177" y="96524"/>
                  </a:lnTo>
                  <a:lnTo>
                    <a:pt x="93384" y="99369"/>
                  </a:lnTo>
                  <a:lnTo>
                    <a:pt x="94354" y="102926"/>
                  </a:lnTo>
                  <a:lnTo>
                    <a:pt x="95317" y="106715"/>
                  </a:lnTo>
                  <a:lnTo>
                    <a:pt x="95805" y="109801"/>
                  </a:lnTo>
                  <a:lnTo>
                    <a:pt x="96768" y="114308"/>
                  </a:lnTo>
                  <a:lnTo>
                    <a:pt x="97494" y="116443"/>
                  </a:lnTo>
                  <a:lnTo>
                    <a:pt x="98220" y="118337"/>
                  </a:lnTo>
                  <a:lnTo>
                    <a:pt x="98708" y="119049"/>
                  </a:lnTo>
                  <a:lnTo>
                    <a:pt x="99190" y="119528"/>
                  </a:lnTo>
                  <a:lnTo>
                    <a:pt x="99916" y="120000"/>
                  </a:lnTo>
                  <a:lnTo>
                    <a:pt x="100886" y="120000"/>
                  </a:lnTo>
                  <a:lnTo>
                    <a:pt x="101367" y="119528"/>
                  </a:lnTo>
                  <a:lnTo>
                    <a:pt x="103300" y="119049"/>
                  </a:lnTo>
                  <a:lnTo>
                    <a:pt x="105477" y="118337"/>
                  </a:lnTo>
                  <a:lnTo>
                    <a:pt x="109350" y="116682"/>
                  </a:lnTo>
                  <a:lnTo>
                    <a:pt x="116852" y="114308"/>
                  </a:lnTo>
                  <a:lnTo>
                    <a:pt x="117089" y="114780"/>
                  </a:lnTo>
                  <a:lnTo>
                    <a:pt x="117334" y="115020"/>
                  </a:lnTo>
                  <a:lnTo>
                    <a:pt x="118059" y="115020"/>
                  </a:lnTo>
                  <a:lnTo>
                    <a:pt x="118541" y="114541"/>
                  </a:lnTo>
                  <a:lnTo>
                    <a:pt x="118541" y="114308"/>
                  </a:lnTo>
                  <a:lnTo>
                    <a:pt x="118785" y="113829"/>
                  </a:lnTo>
                  <a:lnTo>
                    <a:pt x="118541" y="113829"/>
                  </a:lnTo>
                  <a:lnTo>
                    <a:pt x="119267" y="113597"/>
                  </a:lnTo>
                  <a:lnTo>
                    <a:pt x="119755" y="113357"/>
                  </a:lnTo>
                  <a:lnTo>
                    <a:pt x="119755" y="113118"/>
                  </a:lnTo>
                  <a:lnTo>
                    <a:pt x="119992" y="112407"/>
                  </a:lnTo>
                  <a:lnTo>
                    <a:pt x="119511" y="111935"/>
                  </a:lnTo>
                  <a:lnTo>
                    <a:pt x="118785" y="111935"/>
                  </a:lnTo>
                  <a:lnTo>
                    <a:pt x="118304" y="112174"/>
                  </a:lnTo>
                  <a:lnTo>
                    <a:pt x="117815" y="110751"/>
                  </a:lnTo>
                  <a:lnTo>
                    <a:pt x="118304" y="110512"/>
                  </a:lnTo>
                  <a:lnTo>
                    <a:pt x="118059" y="110040"/>
                  </a:lnTo>
                  <a:lnTo>
                    <a:pt x="117815" y="109561"/>
                  </a:lnTo>
                  <a:lnTo>
                    <a:pt x="117578" y="109329"/>
                  </a:lnTo>
                  <a:lnTo>
                    <a:pt x="116852" y="107194"/>
                  </a:lnTo>
                  <a:lnTo>
                    <a:pt x="116126" y="105293"/>
                  </a:lnTo>
                  <a:lnTo>
                    <a:pt x="115882" y="103159"/>
                  </a:lnTo>
                  <a:lnTo>
                    <a:pt x="115156" y="99130"/>
                  </a:lnTo>
                  <a:lnTo>
                    <a:pt x="114675" y="96284"/>
                  </a:lnTo>
                  <a:lnTo>
                    <a:pt x="113705" y="93199"/>
                  </a:lnTo>
                  <a:lnTo>
                    <a:pt x="112498" y="90353"/>
                  </a:lnTo>
                  <a:lnTo>
                    <a:pt x="111046" y="87508"/>
                  </a:lnTo>
                  <a:lnTo>
                    <a:pt x="111528" y="87508"/>
                  </a:lnTo>
                  <a:lnTo>
                    <a:pt x="112009" y="87036"/>
                  </a:lnTo>
                  <a:lnTo>
                    <a:pt x="112009" y="86564"/>
                  </a:lnTo>
                  <a:lnTo>
                    <a:pt x="111772" y="86085"/>
                  </a:lnTo>
                  <a:lnTo>
                    <a:pt x="111283" y="85613"/>
                  </a:lnTo>
                  <a:lnTo>
                    <a:pt x="111283" y="85141"/>
                  </a:lnTo>
                  <a:lnTo>
                    <a:pt x="110320" y="83718"/>
                  </a:lnTo>
                  <a:lnTo>
                    <a:pt x="109350" y="82056"/>
                  </a:lnTo>
                  <a:lnTo>
                    <a:pt x="108869" y="80394"/>
                  </a:lnTo>
                  <a:lnTo>
                    <a:pt x="108380" y="78739"/>
                  </a:lnTo>
                  <a:lnTo>
                    <a:pt x="107655" y="75182"/>
                  </a:lnTo>
                  <a:lnTo>
                    <a:pt x="106929" y="71625"/>
                  </a:lnTo>
                  <a:lnTo>
                    <a:pt x="104996" y="63321"/>
                  </a:lnTo>
                  <a:lnTo>
                    <a:pt x="104026" y="59292"/>
                  </a:lnTo>
                  <a:lnTo>
                    <a:pt x="102819" y="55256"/>
                  </a:lnTo>
                  <a:lnTo>
                    <a:pt x="101123" y="50987"/>
                  </a:lnTo>
                  <a:lnTo>
                    <a:pt x="99434" y="46958"/>
                  </a:lnTo>
                  <a:lnTo>
                    <a:pt x="97494" y="42930"/>
                  </a:lnTo>
                  <a:lnTo>
                    <a:pt x="96043" y="38661"/>
                  </a:lnTo>
                  <a:lnTo>
                    <a:pt x="94591" y="34393"/>
                  </a:lnTo>
                  <a:lnTo>
                    <a:pt x="93628" y="29885"/>
                  </a:lnTo>
                  <a:lnTo>
                    <a:pt x="92414" y="25377"/>
                  </a:lnTo>
                  <a:lnTo>
                    <a:pt x="91207" y="21109"/>
                  </a:lnTo>
                  <a:lnTo>
                    <a:pt x="91207" y="20637"/>
                  </a:lnTo>
                  <a:lnTo>
                    <a:pt x="91207" y="20397"/>
                  </a:lnTo>
                  <a:lnTo>
                    <a:pt x="90962" y="20165"/>
                  </a:lnTo>
                  <a:lnTo>
                    <a:pt x="90725" y="19926"/>
                  </a:lnTo>
                  <a:lnTo>
                    <a:pt x="90237" y="19926"/>
                  </a:lnTo>
                  <a:lnTo>
                    <a:pt x="90000" y="20165"/>
                  </a:lnTo>
                  <a:lnTo>
                    <a:pt x="89511" y="20397"/>
                  </a:lnTo>
                  <a:lnTo>
                    <a:pt x="88548" y="18503"/>
                  </a:lnTo>
                  <a:lnTo>
                    <a:pt x="87334" y="16608"/>
                  </a:lnTo>
                  <a:lnTo>
                    <a:pt x="85882" y="14946"/>
                  </a:lnTo>
                  <a:lnTo>
                    <a:pt x="84194" y="13523"/>
                  </a:lnTo>
                  <a:lnTo>
                    <a:pt x="82253" y="11628"/>
                  </a:lnTo>
                  <a:lnTo>
                    <a:pt x="80565" y="9966"/>
                  </a:lnTo>
                  <a:lnTo>
                    <a:pt x="79113" y="8071"/>
                  </a:lnTo>
                  <a:lnTo>
                    <a:pt x="78388" y="6881"/>
                  </a:lnTo>
                  <a:lnTo>
                    <a:pt x="77899" y="5698"/>
                  </a:lnTo>
                  <a:lnTo>
                    <a:pt x="77899" y="5226"/>
                  </a:lnTo>
                  <a:lnTo>
                    <a:pt x="77662" y="4514"/>
                  </a:lnTo>
                  <a:lnTo>
                    <a:pt x="76936" y="3092"/>
                  </a:lnTo>
                  <a:lnTo>
                    <a:pt x="76447" y="1429"/>
                  </a:lnTo>
                  <a:lnTo>
                    <a:pt x="76210" y="718"/>
                  </a:lnTo>
                  <a:lnTo>
                    <a:pt x="75722" y="239"/>
                  </a:lnTo>
                  <a:lnTo>
                    <a:pt x="75485" y="7"/>
                  </a:lnTo>
                  <a:lnTo>
                    <a:pt x="75240" y="239"/>
                  </a:lnTo>
                  <a:lnTo>
                    <a:pt x="74996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Shape 1758"/>
            <p:cNvSpPr/>
            <p:nvPr/>
          </p:nvSpPr>
          <p:spPr>
            <a:xfrm>
              <a:off x="1163675" y="316400"/>
              <a:ext cx="196149" cy="86699"/>
            </a:xfrm>
            <a:custGeom>
              <a:pathLst>
                <a:path extrusionOk="0" h="120000" w="120000">
                  <a:moveTo>
                    <a:pt x="2064" y="24463"/>
                  </a:moveTo>
                  <a:lnTo>
                    <a:pt x="4649" y="26782"/>
                  </a:lnTo>
                  <a:lnTo>
                    <a:pt x="24211" y="26782"/>
                  </a:lnTo>
                  <a:lnTo>
                    <a:pt x="23691" y="40795"/>
                  </a:lnTo>
                  <a:lnTo>
                    <a:pt x="23186" y="53598"/>
                  </a:lnTo>
                  <a:lnTo>
                    <a:pt x="23691" y="67577"/>
                  </a:lnTo>
                  <a:lnTo>
                    <a:pt x="7738" y="67577"/>
                  </a:lnTo>
                  <a:lnTo>
                    <a:pt x="5674" y="68754"/>
                  </a:lnTo>
                  <a:lnTo>
                    <a:pt x="3104" y="71072"/>
                  </a:lnTo>
                  <a:lnTo>
                    <a:pt x="3104" y="59411"/>
                  </a:lnTo>
                  <a:lnTo>
                    <a:pt x="3104" y="46608"/>
                  </a:lnTo>
                  <a:lnTo>
                    <a:pt x="3104" y="34948"/>
                  </a:lnTo>
                  <a:lnTo>
                    <a:pt x="3104" y="30276"/>
                  </a:lnTo>
                  <a:lnTo>
                    <a:pt x="2064" y="24463"/>
                  </a:lnTo>
                  <a:close/>
                  <a:moveTo>
                    <a:pt x="33479" y="8166"/>
                  </a:moveTo>
                  <a:lnTo>
                    <a:pt x="43772" y="10484"/>
                  </a:lnTo>
                  <a:lnTo>
                    <a:pt x="54081" y="10484"/>
                  </a:lnTo>
                  <a:lnTo>
                    <a:pt x="74682" y="9307"/>
                  </a:lnTo>
                  <a:lnTo>
                    <a:pt x="84975" y="10484"/>
                  </a:lnTo>
                  <a:lnTo>
                    <a:pt x="95268" y="11660"/>
                  </a:lnTo>
                  <a:lnTo>
                    <a:pt x="105577" y="12802"/>
                  </a:lnTo>
                  <a:lnTo>
                    <a:pt x="116390" y="13979"/>
                  </a:lnTo>
                  <a:lnTo>
                    <a:pt x="115350" y="24463"/>
                  </a:lnTo>
                  <a:lnTo>
                    <a:pt x="114845" y="36124"/>
                  </a:lnTo>
                  <a:lnTo>
                    <a:pt x="115350" y="58269"/>
                  </a:lnTo>
                  <a:lnTo>
                    <a:pt x="115350" y="107197"/>
                  </a:lnTo>
                  <a:lnTo>
                    <a:pt x="95268" y="104844"/>
                  </a:lnTo>
                  <a:lnTo>
                    <a:pt x="74682" y="102525"/>
                  </a:lnTo>
                  <a:lnTo>
                    <a:pt x="56145" y="99031"/>
                  </a:lnTo>
                  <a:lnTo>
                    <a:pt x="46862" y="97854"/>
                  </a:lnTo>
                  <a:lnTo>
                    <a:pt x="37593" y="99031"/>
                  </a:lnTo>
                  <a:lnTo>
                    <a:pt x="37593" y="97854"/>
                  </a:lnTo>
                  <a:lnTo>
                    <a:pt x="36568" y="96712"/>
                  </a:lnTo>
                  <a:lnTo>
                    <a:pt x="33479" y="93217"/>
                  </a:lnTo>
                  <a:lnTo>
                    <a:pt x="30910" y="90865"/>
                  </a:lnTo>
                  <a:lnTo>
                    <a:pt x="29869" y="88546"/>
                  </a:lnTo>
                  <a:lnTo>
                    <a:pt x="28845" y="86228"/>
                  </a:lnTo>
                  <a:lnTo>
                    <a:pt x="27300" y="78062"/>
                  </a:lnTo>
                  <a:lnTo>
                    <a:pt x="26780" y="72249"/>
                  </a:lnTo>
                  <a:lnTo>
                    <a:pt x="26780" y="65259"/>
                  </a:lnTo>
                  <a:lnTo>
                    <a:pt x="27300" y="53598"/>
                  </a:lnTo>
                  <a:lnTo>
                    <a:pt x="27300" y="40795"/>
                  </a:lnTo>
                  <a:lnTo>
                    <a:pt x="27300" y="26782"/>
                  </a:lnTo>
                  <a:lnTo>
                    <a:pt x="28325" y="20968"/>
                  </a:lnTo>
                  <a:lnTo>
                    <a:pt x="29365" y="15155"/>
                  </a:lnTo>
                  <a:lnTo>
                    <a:pt x="30910" y="11660"/>
                  </a:lnTo>
                  <a:lnTo>
                    <a:pt x="33479" y="8166"/>
                  </a:lnTo>
                  <a:close/>
                  <a:moveTo>
                    <a:pt x="55105" y="0"/>
                  </a:moveTo>
                  <a:lnTo>
                    <a:pt x="44812" y="1176"/>
                  </a:lnTo>
                  <a:lnTo>
                    <a:pt x="35024" y="3494"/>
                  </a:lnTo>
                  <a:lnTo>
                    <a:pt x="34504" y="2318"/>
                  </a:lnTo>
                  <a:lnTo>
                    <a:pt x="30390" y="2318"/>
                  </a:lnTo>
                  <a:lnTo>
                    <a:pt x="28845" y="4671"/>
                  </a:lnTo>
                  <a:lnTo>
                    <a:pt x="27820" y="5813"/>
                  </a:lnTo>
                  <a:lnTo>
                    <a:pt x="26780" y="9307"/>
                  </a:lnTo>
                  <a:lnTo>
                    <a:pt x="25755" y="12802"/>
                  </a:lnTo>
                  <a:lnTo>
                    <a:pt x="24731" y="20968"/>
                  </a:lnTo>
                  <a:lnTo>
                    <a:pt x="18552" y="19792"/>
                  </a:lnTo>
                  <a:lnTo>
                    <a:pt x="6698" y="19792"/>
                  </a:lnTo>
                  <a:lnTo>
                    <a:pt x="4129" y="20968"/>
                  </a:lnTo>
                  <a:lnTo>
                    <a:pt x="1560" y="23287"/>
                  </a:lnTo>
                  <a:lnTo>
                    <a:pt x="1040" y="23287"/>
                  </a:lnTo>
                  <a:lnTo>
                    <a:pt x="1560" y="24463"/>
                  </a:lnTo>
                  <a:lnTo>
                    <a:pt x="1040" y="29134"/>
                  </a:lnTo>
                  <a:lnTo>
                    <a:pt x="520" y="34948"/>
                  </a:lnTo>
                  <a:lnTo>
                    <a:pt x="520" y="46608"/>
                  </a:lnTo>
                  <a:lnTo>
                    <a:pt x="15" y="60588"/>
                  </a:lnTo>
                  <a:lnTo>
                    <a:pt x="520" y="66401"/>
                  </a:lnTo>
                  <a:lnTo>
                    <a:pt x="1040" y="73391"/>
                  </a:lnTo>
                  <a:lnTo>
                    <a:pt x="1560" y="74567"/>
                  </a:lnTo>
                  <a:lnTo>
                    <a:pt x="1040" y="75743"/>
                  </a:lnTo>
                  <a:lnTo>
                    <a:pt x="6194" y="75743"/>
                  </a:lnTo>
                  <a:lnTo>
                    <a:pt x="11333" y="74567"/>
                  </a:lnTo>
                  <a:lnTo>
                    <a:pt x="17512" y="75743"/>
                  </a:lnTo>
                  <a:lnTo>
                    <a:pt x="23691" y="74567"/>
                  </a:lnTo>
                  <a:lnTo>
                    <a:pt x="24731" y="86228"/>
                  </a:lnTo>
                  <a:lnTo>
                    <a:pt x="25755" y="90865"/>
                  </a:lnTo>
                  <a:lnTo>
                    <a:pt x="26780" y="95536"/>
                  </a:lnTo>
                  <a:lnTo>
                    <a:pt x="28325" y="99031"/>
                  </a:lnTo>
                  <a:lnTo>
                    <a:pt x="29869" y="102525"/>
                  </a:lnTo>
                  <a:lnTo>
                    <a:pt x="31934" y="103702"/>
                  </a:lnTo>
                  <a:lnTo>
                    <a:pt x="35024" y="103702"/>
                  </a:lnTo>
                  <a:lnTo>
                    <a:pt x="44812" y="106020"/>
                  </a:lnTo>
                  <a:lnTo>
                    <a:pt x="55105" y="108339"/>
                  </a:lnTo>
                  <a:lnTo>
                    <a:pt x="74682" y="109515"/>
                  </a:lnTo>
                  <a:lnTo>
                    <a:pt x="94764" y="113010"/>
                  </a:lnTo>
                  <a:lnTo>
                    <a:pt x="115350" y="115328"/>
                  </a:lnTo>
                  <a:lnTo>
                    <a:pt x="115350" y="116505"/>
                  </a:lnTo>
                  <a:lnTo>
                    <a:pt x="115870" y="118823"/>
                  </a:lnTo>
                  <a:lnTo>
                    <a:pt x="117415" y="120000"/>
                  </a:lnTo>
                  <a:lnTo>
                    <a:pt x="118959" y="118823"/>
                  </a:lnTo>
                  <a:lnTo>
                    <a:pt x="119479" y="116505"/>
                  </a:lnTo>
                  <a:lnTo>
                    <a:pt x="119479" y="115328"/>
                  </a:lnTo>
                  <a:lnTo>
                    <a:pt x="119479" y="88546"/>
                  </a:lnTo>
                  <a:lnTo>
                    <a:pt x="119479" y="62906"/>
                  </a:lnTo>
                  <a:lnTo>
                    <a:pt x="119984" y="37301"/>
                  </a:lnTo>
                  <a:lnTo>
                    <a:pt x="119479" y="24463"/>
                  </a:lnTo>
                  <a:lnTo>
                    <a:pt x="118959" y="11660"/>
                  </a:lnTo>
                  <a:lnTo>
                    <a:pt x="118439" y="10484"/>
                  </a:lnTo>
                  <a:lnTo>
                    <a:pt x="118959" y="9307"/>
                  </a:lnTo>
                  <a:lnTo>
                    <a:pt x="118439" y="6989"/>
                  </a:lnTo>
                  <a:lnTo>
                    <a:pt x="117935" y="5813"/>
                  </a:lnTo>
                  <a:lnTo>
                    <a:pt x="116895" y="4671"/>
                  </a:lnTo>
                  <a:lnTo>
                    <a:pt x="106602" y="4671"/>
                  </a:lnTo>
                  <a:lnTo>
                    <a:pt x="96308" y="3494"/>
                  </a:lnTo>
                  <a:lnTo>
                    <a:pt x="75707" y="1176"/>
                  </a:lnTo>
                  <a:lnTo>
                    <a:pt x="65414" y="1176"/>
                  </a:lnTo>
                  <a:lnTo>
                    <a:pt x="551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Shape 1759"/>
            <p:cNvSpPr/>
            <p:nvPr/>
          </p:nvSpPr>
          <p:spPr>
            <a:xfrm>
              <a:off x="1182200" y="340800"/>
              <a:ext cx="14324" cy="6749"/>
            </a:xfrm>
            <a:custGeom>
              <a:pathLst>
                <a:path extrusionOk="0" h="120000" w="120000">
                  <a:moveTo>
                    <a:pt x="35392" y="444"/>
                  </a:moveTo>
                  <a:lnTo>
                    <a:pt x="7120" y="15111"/>
                  </a:lnTo>
                  <a:lnTo>
                    <a:pt x="0" y="30222"/>
                  </a:lnTo>
                  <a:lnTo>
                    <a:pt x="0" y="60000"/>
                  </a:lnTo>
                  <a:lnTo>
                    <a:pt x="0" y="75111"/>
                  </a:lnTo>
                  <a:lnTo>
                    <a:pt x="7120" y="90222"/>
                  </a:lnTo>
                  <a:lnTo>
                    <a:pt x="28272" y="104888"/>
                  </a:lnTo>
                  <a:lnTo>
                    <a:pt x="49424" y="104888"/>
                  </a:lnTo>
                  <a:lnTo>
                    <a:pt x="91727" y="120000"/>
                  </a:lnTo>
                  <a:lnTo>
                    <a:pt x="105759" y="120000"/>
                  </a:lnTo>
                  <a:lnTo>
                    <a:pt x="112879" y="104888"/>
                  </a:lnTo>
                  <a:lnTo>
                    <a:pt x="120000" y="75111"/>
                  </a:lnTo>
                  <a:lnTo>
                    <a:pt x="112879" y="30222"/>
                  </a:lnTo>
                  <a:lnTo>
                    <a:pt x="105759" y="15111"/>
                  </a:lnTo>
                  <a:lnTo>
                    <a:pt x="98848" y="4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Shape 1760"/>
            <p:cNvSpPr/>
            <p:nvPr/>
          </p:nvSpPr>
          <p:spPr>
            <a:xfrm>
              <a:off x="1322750" y="339950"/>
              <a:ext cx="7600" cy="38749"/>
            </a:xfrm>
            <a:custGeom>
              <a:pathLst>
                <a:path extrusionOk="0" h="120000" w="120000">
                  <a:moveTo>
                    <a:pt x="93552" y="77"/>
                  </a:moveTo>
                  <a:lnTo>
                    <a:pt x="53684" y="10529"/>
                  </a:lnTo>
                  <a:lnTo>
                    <a:pt x="26842" y="23535"/>
                  </a:lnTo>
                  <a:lnTo>
                    <a:pt x="13815" y="49625"/>
                  </a:lnTo>
                  <a:lnTo>
                    <a:pt x="394" y="80903"/>
                  </a:lnTo>
                  <a:lnTo>
                    <a:pt x="26842" y="112180"/>
                  </a:lnTo>
                  <a:lnTo>
                    <a:pt x="26842" y="117367"/>
                  </a:lnTo>
                  <a:lnTo>
                    <a:pt x="40263" y="117367"/>
                  </a:lnTo>
                  <a:lnTo>
                    <a:pt x="80131" y="120000"/>
                  </a:lnTo>
                  <a:lnTo>
                    <a:pt x="120000" y="114735"/>
                  </a:lnTo>
                  <a:lnTo>
                    <a:pt x="120000" y="112180"/>
                  </a:lnTo>
                  <a:lnTo>
                    <a:pt x="120000" y="106916"/>
                  </a:lnTo>
                  <a:lnTo>
                    <a:pt x="106578" y="78270"/>
                  </a:lnTo>
                  <a:lnTo>
                    <a:pt x="106578" y="49625"/>
                  </a:lnTo>
                  <a:lnTo>
                    <a:pt x="120000" y="26167"/>
                  </a:lnTo>
                  <a:lnTo>
                    <a:pt x="120000" y="13083"/>
                  </a:lnTo>
                  <a:lnTo>
                    <a:pt x="120000" y="2709"/>
                  </a:lnTo>
                  <a:lnTo>
                    <a:pt x="106578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Shape 1761"/>
            <p:cNvSpPr/>
            <p:nvPr/>
          </p:nvSpPr>
          <p:spPr>
            <a:xfrm>
              <a:off x="1311825" y="347525"/>
              <a:ext cx="5899" cy="21075"/>
            </a:xfrm>
            <a:custGeom>
              <a:pathLst>
                <a:path extrusionOk="0" h="120000" w="120000">
                  <a:moveTo>
                    <a:pt x="68644" y="142"/>
                  </a:moveTo>
                  <a:lnTo>
                    <a:pt x="34576" y="9679"/>
                  </a:lnTo>
                  <a:lnTo>
                    <a:pt x="17288" y="24056"/>
                  </a:lnTo>
                  <a:lnTo>
                    <a:pt x="0" y="48113"/>
                  </a:lnTo>
                  <a:lnTo>
                    <a:pt x="0" y="105622"/>
                  </a:lnTo>
                  <a:lnTo>
                    <a:pt x="17288" y="110320"/>
                  </a:lnTo>
                  <a:lnTo>
                    <a:pt x="34576" y="115160"/>
                  </a:lnTo>
                  <a:lnTo>
                    <a:pt x="68644" y="120000"/>
                  </a:lnTo>
                  <a:lnTo>
                    <a:pt x="102711" y="115160"/>
                  </a:lnTo>
                  <a:lnTo>
                    <a:pt x="120000" y="110320"/>
                  </a:lnTo>
                  <a:lnTo>
                    <a:pt x="120000" y="105622"/>
                  </a:lnTo>
                  <a:lnTo>
                    <a:pt x="102711" y="57651"/>
                  </a:lnTo>
                  <a:lnTo>
                    <a:pt x="120000" y="33736"/>
                  </a:lnTo>
                  <a:lnTo>
                    <a:pt x="120000" y="9679"/>
                  </a:lnTo>
                  <a:lnTo>
                    <a:pt x="102711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Shape 1762"/>
            <p:cNvSpPr/>
            <p:nvPr/>
          </p:nvSpPr>
          <p:spPr>
            <a:xfrm>
              <a:off x="1075300" y="284400"/>
              <a:ext cx="87575" cy="75774"/>
            </a:xfrm>
            <a:custGeom>
              <a:pathLst>
                <a:path extrusionOk="0" h="120000" w="120000">
                  <a:moveTo>
                    <a:pt x="51932" y="6690"/>
                  </a:moveTo>
                  <a:lnTo>
                    <a:pt x="64607" y="12035"/>
                  </a:lnTo>
                  <a:lnTo>
                    <a:pt x="77282" y="18686"/>
                  </a:lnTo>
                  <a:lnTo>
                    <a:pt x="89991" y="28030"/>
                  </a:lnTo>
                  <a:lnTo>
                    <a:pt x="100371" y="38680"/>
                  </a:lnTo>
                  <a:lnTo>
                    <a:pt x="96911" y="40026"/>
                  </a:lnTo>
                  <a:lnTo>
                    <a:pt x="93451" y="41332"/>
                  </a:lnTo>
                  <a:lnTo>
                    <a:pt x="87662" y="45331"/>
                  </a:lnTo>
                  <a:lnTo>
                    <a:pt x="81906" y="52022"/>
                  </a:lnTo>
                  <a:lnTo>
                    <a:pt x="77282" y="58673"/>
                  </a:lnTo>
                  <a:lnTo>
                    <a:pt x="69232" y="72015"/>
                  </a:lnTo>
                  <a:lnTo>
                    <a:pt x="62312" y="85318"/>
                  </a:lnTo>
                  <a:lnTo>
                    <a:pt x="59982" y="93355"/>
                  </a:lnTo>
                  <a:lnTo>
                    <a:pt x="57687" y="101352"/>
                  </a:lnTo>
                  <a:lnTo>
                    <a:pt x="56522" y="100006"/>
                  </a:lnTo>
                  <a:lnTo>
                    <a:pt x="45012" y="92009"/>
                  </a:lnTo>
                  <a:lnTo>
                    <a:pt x="34633" y="82665"/>
                  </a:lnTo>
                  <a:lnTo>
                    <a:pt x="27713" y="73322"/>
                  </a:lnTo>
                  <a:lnTo>
                    <a:pt x="19628" y="64018"/>
                  </a:lnTo>
                  <a:lnTo>
                    <a:pt x="4624" y="48023"/>
                  </a:lnTo>
                  <a:lnTo>
                    <a:pt x="5789" y="46677"/>
                  </a:lnTo>
                  <a:lnTo>
                    <a:pt x="10413" y="40026"/>
                  </a:lnTo>
                  <a:lnTo>
                    <a:pt x="15004" y="34681"/>
                  </a:lnTo>
                  <a:lnTo>
                    <a:pt x="26548" y="25338"/>
                  </a:lnTo>
                  <a:lnTo>
                    <a:pt x="38093" y="16034"/>
                  </a:lnTo>
                  <a:lnTo>
                    <a:pt x="43848" y="12035"/>
                  </a:lnTo>
                  <a:lnTo>
                    <a:pt x="50767" y="8036"/>
                  </a:lnTo>
                  <a:lnTo>
                    <a:pt x="51932" y="6690"/>
                  </a:lnTo>
                  <a:close/>
                  <a:moveTo>
                    <a:pt x="104961" y="41332"/>
                  </a:moveTo>
                  <a:lnTo>
                    <a:pt x="111881" y="49330"/>
                  </a:lnTo>
                  <a:lnTo>
                    <a:pt x="108421" y="58673"/>
                  </a:lnTo>
                  <a:lnTo>
                    <a:pt x="103831" y="68017"/>
                  </a:lnTo>
                  <a:lnTo>
                    <a:pt x="92286" y="84011"/>
                  </a:lnTo>
                  <a:lnTo>
                    <a:pt x="79611" y="98660"/>
                  </a:lnTo>
                  <a:lnTo>
                    <a:pt x="73822" y="105351"/>
                  </a:lnTo>
                  <a:lnTo>
                    <a:pt x="66902" y="108003"/>
                  </a:lnTo>
                  <a:lnTo>
                    <a:pt x="68067" y="98660"/>
                  </a:lnTo>
                  <a:lnTo>
                    <a:pt x="70362" y="92009"/>
                  </a:lnTo>
                  <a:lnTo>
                    <a:pt x="72691" y="85318"/>
                  </a:lnTo>
                  <a:lnTo>
                    <a:pt x="79611" y="73322"/>
                  </a:lnTo>
                  <a:lnTo>
                    <a:pt x="84202" y="65324"/>
                  </a:lnTo>
                  <a:lnTo>
                    <a:pt x="89991" y="56021"/>
                  </a:lnTo>
                  <a:lnTo>
                    <a:pt x="95746" y="48023"/>
                  </a:lnTo>
                  <a:lnTo>
                    <a:pt x="103831" y="42678"/>
                  </a:lnTo>
                  <a:lnTo>
                    <a:pt x="103831" y="41332"/>
                  </a:lnTo>
                  <a:close/>
                  <a:moveTo>
                    <a:pt x="48472" y="39"/>
                  </a:moveTo>
                  <a:lnTo>
                    <a:pt x="40388" y="4038"/>
                  </a:lnTo>
                  <a:lnTo>
                    <a:pt x="33468" y="8036"/>
                  </a:lnTo>
                  <a:lnTo>
                    <a:pt x="19628" y="20032"/>
                  </a:lnTo>
                  <a:lnTo>
                    <a:pt x="13873" y="25338"/>
                  </a:lnTo>
                  <a:lnTo>
                    <a:pt x="8084" y="30682"/>
                  </a:lnTo>
                  <a:lnTo>
                    <a:pt x="2329" y="37334"/>
                  </a:lnTo>
                  <a:lnTo>
                    <a:pt x="1164" y="41332"/>
                  </a:lnTo>
                  <a:lnTo>
                    <a:pt x="1164" y="45331"/>
                  </a:lnTo>
                  <a:lnTo>
                    <a:pt x="1164" y="46677"/>
                  </a:lnTo>
                  <a:lnTo>
                    <a:pt x="34" y="49330"/>
                  </a:lnTo>
                  <a:lnTo>
                    <a:pt x="34" y="52022"/>
                  </a:lnTo>
                  <a:lnTo>
                    <a:pt x="2329" y="56021"/>
                  </a:lnTo>
                  <a:lnTo>
                    <a:pt x="5789" y="62672"/>
                  </a:lnTo>
                  <a:lnTo>
                    <a:pt x="11544" y="69323"/>
                  </a:lnTo>
                  <a:lnTo>
                    <a:pt x="20793" y="81319"/>
                  </a:lnTo>
                  <a:lnTo>
                    <a:pt x="28843" y="90663"/>
                  </a:lnTo>
                  <a:lnTo>
                    <a:pt x="38093" y="98660"/>
                  </a:lnTo>
                  <a:lnTo>
                    <a:pt x="47308" y="105351"/>
                  </a:lnTo>
                  <a:lnTo>
                    <a:pt x="55392" y="112002"/>
                  </a:lnTo>
                  <a:lnTo>
                    <a:pt x="55392" y="113348"/>
                  </a:lnTo>
                  <a:lnTo>
                    <a:pt x="55392" y="114655"/>
                  </a:lnTo>
                  <a:lnTo>
                    <a:pt x="55392" y="116001"/>
                  </a:lnTo>
                  <a:lnTo>
                    <a:pt x="57687" y="118653"/>
                  </a:lnTo>
                  <a:lnTo>
                    <a:pt x="61147" y="120000"/>
                  </a:lnTo>
                  <a:lnTo>
                    <a:pt x="63442" y="117347"/>
                  </a:lnTo>
                  <a:lnTo>
                    <a:pt x="71527" y="117347"/>
                  </a:lnTo>
                  <a:lnTo>
                    <a:pt x="76151" y="114655"/>
                  </a:lnTo>
                  <a:lnTo>
                    <a:pt x="79611" y="112002"/>
                  </a:lnTo>
                  <a:lnTo>
                    <a:pt x="88826" y="102659"/>
                  </a:lnTo>
                  <a:lnTo>
                    <a:pt x="96911" y="90663"/>
                  </a:lnTo>
                  <a:lnTo>
                    <a:pt x="104961" y="78667"/>
                  </a:lnTo>
                  <a:lnTo>
                    <a:pt x="111881" y="65324"/>
                  </a:lnTo>
                  <a:lnTo>
                    <a:pt x="116505" y="56021"/>
                  </a:lnTo>
                  <a:lnTo>
                    <a:pt x="119965" y="49330"/>
                  </a:lnTo>
                  <a:lnTo>
                    <a:pt x="118801" y="46677"/>
                  </a:lnTo>
                  <a:lnTo>
                    <a:pt x="117670" y="44025"/>
                  </a:lnTo>
                  <a:lnTo>
                    <a:pt x="114210" y="40026"/>
                  </a:lnTo>
                  <a:lnTo>
                    <a:pt x="110750" y="37334"/>
                  </a:lnTo>
                  <a:lnTo>
                    <a:pt x="110750" y="34681"/>
                  </a:lnTo>
                  <a:lnTo>
                    <a:pt x="109586" y="33335"/>
                  </a:lnTo>
                  <a:lnTo>
                    <a:pt x="96911" y="21339"/>
                  </a:lnTo>
                  <a:lnTo>
                    <a:pt x="83071" y="10689"/>
                  </a:lnTo>
                  <a:lnTo>
                    <a:pt x="74987" y="5344"/>
                  </a:lnTo>
                  <a:lnTo>
                    <a:pt x="66902" y="1346"/>
                  </a:lnTo>
                  <a:lnTo>
                    <a:pt x="58852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Shape 1763"/>
            <p:cNvSpPr/>
            <p:nvPr/>
          </p:nvSpPr>
          <p:spPr>
            <a:xfrm>
              <a:off x="3745175" y="1413975"/>
              <a:ext cx="31174" cy="15174"/>
            </a:xfrm>
            <a:custGeom>
              <a:pathLst>
                <a:path extrusionOk="0" h="120000" w="120000">
                  <a:moveTo>
                    <a:pt x="119903" y="0"/>
                  </a:moveTo>
                  <a:lnTo>
                    <a:pt x="58412" y="39934"/>
                  </a:lnTo>
                  <a:lnTo>
                    <a:pt x="29254" y="66622"/>
                  </a:lnTo>
                  <a:lnTo>
                    <a:pt x="96" y="99835"/>
                  </a:lnTo>
                  <a:lnTo>
                    <a:pt x="96" y="106556"/>
                  </a:lnTo>
                  <a:lnTo>
                    <a:pt x="96" y="113278"/>
                  </a:lnTo>
                  <a:lnTo>
                    <a:pt x="96" y="119802"/>
                  </a:lnTo>
                  <a:lnTo>
                    <a:pt x="3271" y="119802"/>
                  </a:lnTo>
                  <a:lnTo>
                    <a:pt x="119903" y="59901"/>
                  </a:lnTo>
                  <a:lnTo>
                    <a:pt x="1199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Shape 1764"/>
            <p:cNvSpPr/>
            <p:nvPr/>
          </p:nvSpPr>
          <p:spPr>
            <a:xfrm>
              <a:off x="3255300" y="2000625"/>
              <a:ext cx="521049" cy="741575"/>
            </a:xfrm>
            <a:custGeom>
              <a:pathLst>
                <a:path extrusionOk="0" h="120000" w="120000">
                  <a:moveTo>
                    <a:pt x="111662" y="43314"/>
                  </a:moveTo>
                  <a:lnTo>
                    <a:pt x="111852" y="43998"/>
                  </a:lnTo>
                  <a:lnTo>
                    <a:pt x="112244" y="44677"/>
                  </a:lnTo>
                  <a:lnTo>
                    <a:pt x="113211" y="45903"/>
                  </a:lnTo>
                  <a:lnTo>
                    <a:pt x="114374" y="46991"/>
                  </a:lnTo>
                  <a:lnTo>
                    <a:pt x="114956" y="47400"/>
                  </a:lnTo>
                  <a:lnTo>
                    <a:pt x="115733" y="47809"/>
                  </a:lnTo>
                  <a:lnTo>
                    <a:pt x="114374" y="50398"/>
                  </a:lnTo>
                  <a:lnTo>
                    <a:pt x="113989" y="49989"/>
                  </a:lnTo>
                  <a:lnTo>
                    <a:pt x="113597" y="49443"/>
                  </a:lnTo>
                  <a:lnTo>
                    <a:pt x="112244" y="47675"/>
                  </a:lnTo>
                  <a:lnTo>
                    <a:pt x="111271" y="46720"/>
                  </a:lnTo>
                  <a:lnTo>
                    <a:pt x="110689" y="46174"/>
                  </a:lnTo>
                  <a:lnTo>
                    <a:pt x="109918" y="45903"/>
                  </a:lnTo>
                  <a:lnTo>
                    <a:pt x="111662" y="43314"/>
                  </a:lnTo>
                  <a:close/>
                  <a:moveTo>
                    <a:pt x="109526" y="46312"/>
                  </a:moveTo>
                  <a:lnTo>
                    <a:pt x="110689" y="47400"/>
                  </a:lnTo>
                  <a:lnTo>
                    <a:pt x="111662" y="48626"/>
                  </a:lnTo>
                  <a:lnTo>
                    <a:pt x="112434" y="49989"/>
                  </a:lnTo>
                  <a:lnTo>
                    <a:pt x="113016" y="50669"/>
                  </a:lnTo>
                  <a:lnTo>
                    <a:pt x="113793" y="51077"/>
                  </a:lnTo>
                  <a:lnTo>
                    <a:pt x="113989" y="51077"/>
                  </a:lnTo>
                  <a:lnTo>
                    <a:pt x="113016" y="53258"/>
                  </a:lnTo>
                  <a:lnTo>
                    <a:pt x="111662" y="51894"/>
                  </a:lnTo>
                  <a:lnTo>
                    <a:pt x="110499" y="50260"/>
                  </a:lnTo>
                  <a:lnTo>
                    <a:pt x="109336" y="48626"/>
                  </a:lnTo>
                  <a:lnTo>
                    <a:pt x="109141" y="48626"/>
                  </a:lnTo>
                  <a:lnTo>
                    <a:pt x="108945" y="48763"/>
                  </a:lnTo>
                  <a:lnTo>
                    <a:pt x="109141" y="49580"/>
                  </a:lnTo>
                  <a:lnTo>
                    <a:pt x="109526" y="50398"/>
                  </a:lnTo>
                  <a:lnTo>
                    <a:pt x="110499" y="51894"/>
                  </a:lnTo>
                  <a:lnTo>
                    <a:pt x="111467" y="52987"/>
                  </a:lnTo>
                  <a:lnTo>
                    <a:pt x="111852" y="53666"/>
                  </a:lnTo>
                  <a:lnTo>
                    <a:pt x="112630" y="54075"/>
                  </a:lnTo>
                  <a:lnTo>
                    <a:pt x="110885" y="57073"/>
                  </a:lnTo>
                  <a:lnTo>
                    <a:pt x="110499" y="56526"/>
                  </a:lnTo>
                  <a:lnTo>
                    <a:pt x="109918" y="55847"/>
                  </a:lnTo>
                  <a:lnTo>
                    <a:pt x="108945" y="54755"/>
                  </a:lnTo>
                  <a:lnTo>
                    <a:pt x="107592" y="52987"/>
                  </a:lnTo>
                  <a:lnTo>
                    <a:pt x="106037" y="51352"/>
                  </a:lnTo>
                  <a:lnTo>
                    <a:pt x="108363" y="48217"/>
                  </a:lnTo>
                  <a:lnTo>
                    <a:pt x="109526" y="46312"/>
                  </a:lnTo>
                  <a:close/>
                  <a:moveTo>
                    <a:pt x="105652" y="51894"/>
                  </a:moveTo>
                  <a:lnTo>
                    <a:pt x="106619" y="53395"/>
                  </a:lnTo>
                  <a:lnTo>
                    <a:pt x="107592" y="54755"/>
                  </a:lnTo>
                  <a:lnTo>
                    <a:pt x="108755" y="56389"/>
                  </a:lnTo>
                  <a:lnTo>
                    <a:pt x="109526" y="57210"/>
                  </a:lnTo>
                  <a:lnTo>
                    <a:pt x="110304" y="57752"/>
                  </a:lnTo>
                  <a:lnTo>
                    <a:pt x="110108" y="58161"/>
                  </a:lnTo>
                  <a:lnTo>
                    <a:pt x="108945" y="59795"/>
                  </a:lnTo>
                  <a:lnTo>
                    <a:pt x="108173" y="58707"/>
                  </a:lnTo>
                  <a:lnTo>
                    <a:pt x="107396" y="57890"/>
                  </a:lnTo>
                  <a:lnTo>
                    <a:pt x="105847" y="55847"/>
                  </a:lnTo>
                  <a:lnTo>
                    <a:pt x="105070" y="54755"/>
                  </a:lnTo>
                  <a:lnTo>
                    <a:pt x="104874" y="54212"/>
                  </a:lnTo>
                  <a:lnTo>
                    <a:pt x="104874" y="53666"/>
                  </a:lnTo>
                  <a:lnTo>
                    <a:pt x="104874" y="53529"/>
                  </a:lnTo>
                  <a:lnTo>
                    <a:pt x="104684" y="53666"/>
                  </a:lnTo>
                  <a:lnTo>
                    <a:pt x="104684" y="53666"/>
                  </a:lnTo>
                  <a:lnTo>
                    <a:pt x="105652" y="51894"/>
                  </a:lnTo>
                  <a:close/>
                  <a:moveTo>
                    <a:pt x="104684" y="53666"/>
                  </a:moveTo>
                  <a:lnTo>
                    <a:pt x="104489" y="54484"/>
                  </a:lnTo>
                  <a:lnTo>
                    <a:pt x="104489" y="55301"/>
                  </a:lnTo>
                  <a:lnTo>
                    <a:pt x="104874" y="56118"/>
                  </a:lnTo>
                  <a:lnTo>
                    <a:pt x="105456" y="56935"/>
                  </a:lnTo>
                  <a:lnTo>
                    <a:pt x="106619" y="58845"/>
                  </a:lnTo>
                  <a:lnTo>
                    <a:pt x="107396" y="59795"/>
                  </a:lnTo>
                  <a:lnTo>
                    <a:pt x="108173" y="60750"/>
                  </a:lnTo>
                  <a:lnTo>
                    <a:pt x="107200" y="62247"/>
                  </a:lnTo>
                  <a:lnTo>
                    <a:pt x="106815" y="61430"/>
                  </a:lnTo>
                  <a:lnTo>
                    <a:pt x="106233" y="60612"/>
                  </a:lnTo>
                  <a:lnTo>
                    <a:pt x="105070" y="59116"/>
                  </a:lnTo>
                  <a:lnTo>
                    <a:pt x="104103" y="57890"/>
                  </a:lnTo>
                  <a:lnTo>
                    <a:pt x="103521" y="57344"/>
                  </a:lnTo>
                  <a:lnTo>
                    <a:pt x="102744" y="56802"/>
                  </a:lnTo>
                  <a:lnTo>
                    <a:pt x="104684" y="53666"/>
                  </a:lnTo>
                  <a:close/>
                  <a:moveTo>
                    <a:pt x="102352" y="57481"/>
                  </a:moveTo>
                  <a:lnTo>
                    <a:pt x="103325" y="58707"/>
                  </a:lnTo>
                  <a:lnTo>
                    <a:pt x="104293" y="59795"/>
                  </a:lnTo>
                  <a:lnTo>
                    <a:pt x="105266" y="61430"/>
                  </a:lnTo>
                  <a:lnTo>
                    <a:pt x="105847" y="62247"/>
                  </a:lnTo>
                  <a:lnTo>
                    <a:pt x="106429" y="63064"/>
                  </a:lnTo>
                  <a:lnTo>
                    <a:pt x="106619" y="63064"/>
                  </a:lnTo>
                  <a:lnTo>
                    <a:pt x="105266" y="65107"/>
                  </a:lnTo>
                  <a:lnTo>
                    <a:pt x="104103" y="63748"/>
                  </a:lnTo>
                  <a:lnTo>
                    <a:pt x="102744" y="61838"/>
                  </a:lnTo>
                  <a:lnTo>
                    <a:pt x="101385" y="59933"/>
                  </a:lnTo>
                  <a:lnTo>
                    <a:pt x="101189" y="59795"/>
                  </a:lnTo>
                  <a:lnTo>
                    <a:pt x="100999" y="59795"/>
                  </a:lnTo>
                  <a:lnTo>
                    <a:pt x="102352" y="57481"/>
                  </a:lnTo>
                  <a:close/>
                  <a:moveTo>
                    <a:pt x="100804" y="60204"/>
                  </a:moveTo>
                  <a:lnTo>
                    <a:pt x="101189" y="61021"/>
                  </a:lnTo>
                  <a:lnTo>
                    <a:pt x="101581" y="61838"/>
                  </a:lnTo>
                  <a:lnTo>
                    <a:pt x="102548" y="63339"/>
                  </a:lnTo>
                  <a:lnTo>
                    <a:pt x="104489" y="66199"/>
                  </a:lnTo>
                  <a:lnTo>
                    <a:pt x="102934" y="68651"/>
                  </a:lnTo>
                  <a:lnTo>
                    <a:pt x="101581" y="66879"/>
                  </a:lnTo>
                  <a:lnTo>
                    <a:pt x="100222" y="65244"/>
                  </a:lnTo>
                  <a:lnTo>
                    <a:pt x="99059" y="63748"/>
                  </a:lnTo>
                  <a:lnTo>
                    <a:pt x="100804" y="60204"/>
                  </a:lnTo>
                  <a:close/>
                  <a:moveTo>
                    <a:pt x="98673" y="64290"/>
                  </a:moveTo>
                  <a:lnTo>
                    <a:pt x="100608" y="67287"/>
                  </a:lnTo>
                  <a:lnTo>
                    <a:pt x="101385" y="68376"/>
                  </a:lnTo>
                  <a:lnTo>
                    <a:pt x="102352" y="69601"/>
                  </a:lnTo>
                  <a:lnTo>
                    <a:pt x="101581" y="70556"/>
                  </a:lnTo>
                  <a:lnTo>
                    <a:pt x="100026" y="68513"/>
                  </a:lnTo>
                  <a:lnTo>
                    <a:pt x="97896" y="65653"/>
                  </a:lnTo>
                  <a:lnTo>
                    <a:pt x="98673" y="64290"/>
                  </a:lnTo>
                  <a:close/>
                  <a:moveTo>
                    <a:pt x="97510" y="66470"/>
                  </a:moveTo>
                  <a:lnTo>
                    <a:pt x="98092" y="67834"/>
                  </a:lnTo>
                  <a:lnTo>
                    <a:pt x="98863" y="69193"/>
                  </a:lnTo>
                  <a:lnTo>
                    <a:pt x="99836" y="70556"/>
                  </a:lnTo>
                  <a:lnTo>
                    <a:pt x="100418" y="71102"/>
                  </a:lnTo>
                  <a:lnTo>
                    <a:pt x="100999" y="71511"/>
                  </a:lnTo>
                  <a:lnTo>
                    <a:pt x="99836" y="73279"/>
                  </a:lnTo>
                  <a:lnTo>
                    <a:pt x="98478" y="71511"/>
                  </a:lnTo>
                  <a:lnTo>
                    <a:pt x="97510" y="70285"/>
                  </a:lnTo>
                  <a:lnTo>
                    <a:pt x="96152" y="68922"/>
                  </a:lnTo>
                  <a:lnTo>
                    <a:pt x="97510" y="66470"/>
                  </a:lnTo>
                  <a:close/>
                  <a:moveTo>
                    <a:pt x="95956" y="69468"/>
                  </a:moveTo>
                  <a:lnTo>
                    <a:pt x="97119" y="70965"/>
                  </a:lnTo>
                  <a:lnTo>
                    <a:pt x="98092" y="72461"/>
                  </a:lnTo>
                  <a:lnTo>
                    <a:pt x="98478" y="73416"/>
                  </a:lnTo>
                  <a:lnTo>
                    <a:pt x="99255" y="74371"/>
                  </a:lnTo>
                  <a:lnTo>
                    <a:pt x="97315" y="77365"/>
                  </a:lnTo>
                  <a:lnTo>
                    <a:pt x="96537" y="76547"/>
                  </a:lnTo>
                  <a:lnTo>
                    <a:pt x="95184" y="74096"/>
                  </a:lnTo>
                  <a:lnTo>
                    <a:pt x="94793" y="73416"/>
                  </a:lnTo>
                  <a:lnTo>
                    <a:pt x="94407" y="73145"/>
                  </a:lnTo>
                  <a:lnTo>
                    <a:pt x="94211" y="72870"/>
                  </a:lnTo>
                  <a:lnTo>
                    <a:pt x="94793" y="71782"/>
                  </a:lnTo>
                  <a:lnTo>
                    <a:pt x="95956" y="69468"/>
                  </a:lnTo>
                  <a:close/>
                  <a:moveTo>
                    <a:pt x="37418" y="35009"/>
                  </a:moveTo>
                  <a:lnTo>
                    <a:pt x="54282" y="39912"/>
                  </a:lnTo>
                  <a:lnTo>
                    <a:pt x="62619" y="42363"/>
                  </a:lnTo>
                  <a:lnTo>
                    <a:pt x="70950" y="44948"/>
                  </a:lnTo>
                  <a:lnTo>
                    <a:pt x="75021" y="46174"/>
                  </a:lnTo>
                  <a:lnTo>
                    <a:pt x="79287" y="47266"/>
                  </a:lnTo>
                  <a:lnTo>
                    <a:pt x="83358" y="48492"/>
                  </a:lnTo>
                  <a:lnTo>
                    <a:pt x="87429" y="49718"/>
                  </a:lnTo>
                  <a:lnTo>
                    <a:pt x="94793" y="52441"/>
                  </a:lnTo>
                  <a:lnTo>
                    <a:pt x="98478" y="53529"/>
                  </a:lnTo>
                  <a:lnTo>
                    <a:pt x="100418" y="54075"/>
                  </a:lnTo>
                  <a:lnTo>
                    <a:pt x="102548" y="54484"/>
                  </a:lnTo>
                  <a:lnTo>
                    <a:pt x="98673" y="61021"/>
                  </a:lnTo>
                  <a:lnTo>
                    <a:pt x="96733" y="64290"/>
                  </a:lnTo>
                  <a:lnTo>
                    <a:pt x="95184" y="67696"/>
                  </a:lnTo>
                  <a:lnTo>
                    <a:pt x="92277" y="73008"/>
                  </a:lnTo>
                  <a:lnTo>
                    <a:pt x="89173" y="78182"/>
                  </a:lnTo>
                  <a:lnTo>
                    <a:pt x="85684" y="76956"/>
                  </a:lnTo>
                  <a:lnTo>
                    <a:pt x="82195" y="76005"/>
                  </a:lnTo>
                  <a:lnTo>
                    <a:pt x="75021" y="74096"/>
                  </a:lnTo>
                  <a:lnTo>
                    <a:pt x="70760" y="72737"/>
                  </a:lnTo>
                  <a:lnTo>
                    <a:pt x="66690" y="71373"/>
                  </a:lnTo>
                  <a:lnTo>
                    <a:pt x="62619" y="69876"/>
                  </a:lnTo>
                  <a:lnTo>
                    <a:pt x="58353" y="68651"/>
                  </a:lnTo>
                  <a:lnTo>
                    <a:pt x="49434" y="66062"/>
                  </a:lnTo>
                  <a:lnTo>
                    <a:pt x="40516" y="63339"/>
                  </a:lnTo>
                  <a:lnTo>
                    <a:pt x="31407" y="60612"/>
                  </a:lnTo>
                  <a:lnTo>
                    <a:pt x="26951" y="59387"/>
                  </a:lnTo>
                  <a:lnTo>
                    <a:pt x="22299" y="58161"/>
                  </a:lnTo>
                  <a:lnTo>
                    <a:pt x="22489" y="57890"/>
                  </a:lnTo>
                  <a:lnTo>
                    <a:pt x="27722" y="49718"/>
                  </a:lnTo>
                  <a:lnTo>
                    <a:pt x="32956" y="41680"/>
                  </a:lnTo>
                  <a:lnTo>
                    <a:pt x="37418" y="35009"/>
                  </a:lnTo>
                  <a:close/>
                  <a:moveTo>
                    <a:pt x="93630" y="73687"/>
                  </a:moveTo>
                  <a:lnTo>
                    <a:pt x="94021" y="74780"/>
                  </a:lnTo>
                  <a:lnTo>
                    <a:pt x="94603" y="76139"/>
                  </a:lnTo>
                  <a:lnTo>
                    <a:pt x="95570" y="77502"/>
                  </a:lnTo>
                  <a:lnTo>
                    <a:pt x="96537" y="78590"/>
                  </a:lnTo>
                  <a:lnTo>
                    <a:pt x="95570" y="79816"/>
                  </a:lnTo>
                  <a:lnTo>
                    <a:pt x="94407" y="77640"/>
                  </a:lnTo>
                  <a:lnTo>
                    <a:pt x="93440" y="76547"/>
                  </a:lnTo>
                  <a:lnTo>
                    <a:pt x="92467" y="75730"/>
                  </a:lnTo>
                  <a:lnTo>
                    <a:pt x="93630" y="73687"/>
                  </a:lnTo>
                  <a:close/>
                  <a:moveTo>
                    <a:pt x="92081" y="76276"/>
                  </a:moveTo>
                  <a:lnTo>
                    <a:pt x="93440" y="78590"/>
                  </a:lnTo>
                  <a:lnTo>
                    <a:pt x="94211" y="79816"/>
                  </a:lnTo>
                  <a:lnTo>
                    <a:pt x="94988" y="80908"/>
                  </a:lnTo>
                  <a:lnTo>
                    <a:pt x="94211" y="82134"/>
                  </a:lnTo>
                  <a:lnTo>
                    <a:pt x="93244" y="80908"/>
                  </a:lnTo>
                  <a:lnTo>
                    <a:pt x="92277" y="79274"/>
                  </a:lnTo>
                  <a:lnTo>
                    <a:pt x="91499" y="77502"/>
                  </a:lnTo>
                  <a:lnTo>
                    <a:pt x="92081" y="76276"/>
                  </a:lnTo>
                  <a:close/>
                  <a:moveTo>
                    <a:pt x="90918" y="78457"/>
                  </a:moveTo>
                  <a:lnTo>
                    <a:pt x="91304" y="79954"/>
                  </a:lnTo>
                  <a:lnTo>
                    <a:pt x="91695" y="81179"/>
                  </a:lnTo>
                  <a:lnTo>
                    <a:pt x="92277" y="82405"/>
                  </a:lnTo>
                  <a:lnTo>
                    <a:pt x="92662" y="82951"/>
                  </a:lnTo>
                  <a:lnTo>
                    <a:pt x="93244" y="83493"/>
                  </a:lnTo>
                  <a:lnTo>
                    <a:pt x="92467" y="84719"/>
                  </a:lnTo>
                  <a:lnTo>
                    <a:pt x="91304" y="82951"/>
                  </a:lnTo>
                  <a:lnTo>
                    <a:pt x="90532" y="81859"/>
                  </a:lnTo>
                  <a:lnTo>
                    <a:pt x="89755" y="80633"/>
                  </a:lnTo>
                  <a:lnTo>
                    <a:pt x="90918" y="78457"/>
                  </a:lnTo>
                  <a:close/>
                  <a:moveTo>
                    <a:pt x="89369" y="81179"/>
                  </a:moveTo>
                  <a:lnTo>
                    <a:pt x="90722" y="83902"/>
                  </a:lnTo>
                  <a:lnTo>
                    <a:pt x="91114" y="84857"/>
                  </a:lnTo>
                  <a:lnTo>
                    <a:pt x="91499" y="85403"/>
                  </a:lnTo>
                  <a:lnTo>
                    <a:pt x="91885" y="85811"/>
                  </a:lnTo>
                  <a:lnTo>
                    <a:pt x="91304" y="86762"/>
                  </a:lnTo>
                  <a:lnTo>
                    <a:pt x="90336" y="85536"/>
                  </a:lnTo>
                  <a:lnTo>
                    <a:pt x="88396" y="82676"/>
                  </a:lnTo>
                  <a:lnTo>
                    <a:pt x="89369" y="81179"/>
                  </a:lnTo>
                  <a:close/>
                  <a:moveTo>
                    <a:pt x="88010" y="83360"/>
                  </a:moveTo>
                  <a:lnTo>
                    <a:pt x="89173" y="85945"/>
                  </a:lnTo>
                  <a:lnTo>
                    <a:pt x="89755" y="87037"/>
                  </a:lnTo>
                  <a:lnTo>
                    <a:pt x="90532" y="87988"/>
                  </a:lnTo>
                  <a:lnTo>
                    <a:pt x="89559" y="89626"/>
                  </a:lnTo>
                  <a:lnTo>
                    <a:pt x="88978" y="88672"/>
                  </a:lnTo>
                  <a:lnTo>
                    <a:pt x="88396" y="87717"/>
                  </a:lnTo>
                  <a:lnTo>
                    <a:pt x="87624" y="86629"/>
                  </a:lnTo>
                  <a:lnTo>
                    <a:pt x="86847" y="85536"/>
                  </a:lnTo>
                  <a:lnTo>
                    <a:pt x="88010" y="83360"/>
                  </a:lnTo>
                  <a:close/>
                  <a:moveTo>
                    <a:pt x="86461" y="86082"/>
                  </a:moveTo>
                  <a:lnTo>
                    <a:pt x="87429" y="87988"/>
                  </a:lnTo>
                  <a:lnTo>
                    <a:pt x="88010" y="89351"/>
                  </a:lnTo>
                  <a:lnTo>
                    <a:pt x="88396" y="89897"/>
                  </a:lnTo>
                  <a:lnTo>
                    <a:pt x="88978" y="90443"/>
                  </a:lnTo>
                  <a:lnTo>
                    <a:pt x="89173" y="90443"/>
                  </a:lnTo>
                  <a:lnTo>
                    <a:pt x="88206" y="92211"/>
                  </a:lnTo>
                  <a:lnTo>
                    <a:pt x="87233" y="91123"/>
                  </a:lnTo>
                  <a:lnTo>
                    <a:pt x="86070" y="89760"/>
                  </a:lnTo>
                  <a:lnTo>
                    <a:pt x="85103" y="88534"/>
                  </a:lnTo>
                  <a:lnTo>
                    <a:pt x="86461" y="86082"/>
                  </a:lnTo>
                  <a:close/>
                  <a:moveTo>
                    <a:pt x="84907" y="88943"/>
                  </a:moveTo>
                  <a:lnTo>
                    <a:pt x="85298" y="90168"/>
                  </a:lnTo>
                  <a:lnTo>
                    <a:pt x="86070" y="91123"/>
                  </a:lnTo>
                  <a:lnTo>
                    <a:pt x="86651" y="92211"/>
                  </a:lnTo>
                  <a:lnTo>
                    <a:pt x="87624" y="93304"/>
                  </a:lnTo>
                  <a:lnTo>
                    <a:pt x="86651" y="94663"/>
                  </a:lnTo>
                  <a:lnTo>
                    <a:pt x="86070" y="93846"/>
                  </a:lnTo>
                  <a:lnTo>
                    <a:pt x="85684" y="93029"/>
                  </a:lnTo>
                  <a:lnTo>
                    <a:pt x="84907" y="91803"/>
                  </a:lnTo>
                  <a:lnTo>
                    <a:pt x="83940" y="90577"/>
                  </a:lnTo>
                  <a:lnTo>
                    <a:pt x="84907" y="88943"/>
                  </a:lnTo>
                  <a:close/>
                  <a:moveTo>
                    <a:pt x="83744" y="90852"/>
                  </a:moveTo>
                  <a:lnTo>
                    <a:pt x="84521" y="93437"/>
                  </a:lnTo>
                  <a:lnTo>
                    <a:pt x="85298" y="94663"/>
                  </a:lnTo>
                  <a:lnTo>
                    <a:pt x="85684" y="95209"/>
                  </a:lnTo>
                  <a:lnTo>
                    <a:pt x="86266" y="95755"/>
                  </a:lnTo>
                  <a:lnTo>
                    <a:pt x="85298" y="97390"/>
                  </a:lnTo>
                  <a:lnTo>
                    <a:pt x="84521" y="96164"/>
                  </a:lnTo>
                  <a:lnTo>
                    <a:pt x="83358" y="94800"/>
                  </a:lnTo>
                  <a:lnTo>
                    <a:pt x="82777" y="94254"/>
                  </a:lnTo>
                  <a:lnTo>
                    <a:pt x="82195" y="93575"/>
                  </a:lnTo>
                  <a:lnTo>
                    <a:pt x="83744" y="90852"/>
                  </a:lnTo>
                  <a:close/>
                  <a:moveTo>
                    <a:pt x="81999" y="93846"/>
                  </a:moveTo>
                  <a:lnTo>
                    <a:pt x="83554" y="96706"/>
                  </a:lnTo>
                  <a:lnTo>
                    <a:pt x="84135" y="97661"/>
                  </a:lnTo>
                  <a:lnTo>
                    <a:pt x="84717" y="98478"/>
                  </a:lnTo>
                  <a:lnTo>
                    <a:pt x="84135" y="99975"/>
                  </a:lnTo>
                  <a:lnTo>
                    <a:pt x="83358" y="98886"/>
                  </a:lnTo>
                  <a:lnTo>
                    <a:pt x="82777" y="97798"/>
                  </a:lnTo>
                  <a:lnTo>
                    <a:pt x="81999" y="96706"/>
                  </a:lnTo>
                  <a:lnTo>
                    <a:pt x="81032" y="95755"/>
                  </a:lnTo>
                  <a:lnTo>
                    <a:pt x="81228" y="95347"/>
                  </a:lnTo>
                  <a:lnTo>
                    <a:pt x="81999" y="93846"/>
                  </a:lnTo>
                  <a:close/>
                  <a:moveTo>
                    <a:pt x="80451" y="96435"/>
                  </a:moveTo>
                  <a:lnTo>
                    <a:pt x="80646" y="96843"/>
                  </a:lnTo>
                  <a:lnTo>
                    <a:pt x="81999" y="99157"/>
                  </a:lnTo>
                  <a:lnTo>
                    <a:pt x="82581" y="100112"/>
                  </a:lnTo>
                  <a:lnTo>
                    <a:pt x="82972" y="100658"/>
                  </a:lnTo>
                  <a:lnTo>
                    <a:pt x="83358" y="101200"/>
                  </a:lnTo>
                  <a:lnTo>
                    <a:pt x="82581" y="102835"/>
                  </a:lnTo>
                  <a:lnTo>
                    <a:pt x="82195" y="102426"/>
                  </a:lnTo>
                  <a:lnTo>
                    <a:pt x="81809" y="102018"/>
                  </a:lnTo>
                  <a:lnTo>
                    <a:pt x="81418" y="101609"/>
                  </a:lnTo>
                  <a:lnTo>
                    <a:pt x="80836" y="100792"/>
                  </a:lnTo>
                  <a:lnTo>
                    <a:pt x="80255" y="99704"/>
                  </a:lnTo>
                  <a:lnTo>
                    <a:pt x="79673" y="99157"/>
                  </a:lnTo>
                  <a:lnTo>
                    <a:pt x="79092" y="98749"/>
                  </a:lnTo>
                  <a:lnTo>
                    <a:pt x="80451" y="96435"/>
                  </a:lnTo>
                  <a:close/>
                  <a:moveTo>
                    <a:pt x="78902" y="99157"/>
                  </a:moveTo>
                  <a:lnTo>
                    <a:pt x="79673" y="100521"/>
                  </a:lnTo>
                  <a:lnTo>
                    <a:pt x="80451" y="101884"/>
                  </a:lnTo>
                  <a:lnTo>
                    <a:pt x="81228" y="102701"/>
                  </a:lnTo>
                  <a:lnTo>
                    <a:pt x="81614" y="103243"/>
                  </a:lnTo>
                  <a:lnTo>
                    <a:pt x="82391" y="103381"/>
                  </a:lnTo>
                  <a:lnTo>
                    <a:pt x="81228" y="105695"/>
                  </a:lnTo>
                  <a:lnTo>
                    <a:pt x="80836" y="105286"/>
                  </a:lnTo>
                  <a:lnTo>
                    <a:pt x="79673" y="103243"/>
                  </a:lnTo>
                  <a:lnTo>
                    <a:pt x="78902" y="102018"/>
                  </a:lnTo>
                  <a:lnTo>
                    <a:pt x="78320" y="101475"/>
                  </a:lnTo>
                  <a:lnTo>
                    <a:pt x="77739" y="101067"/>
                  </a:lnTo>
                  <a:lnTo>
                    <a:pt x="78902" y="99157"/>
                  </a:lnTo>
                  <a:close/>
                  <a:moveTo>
                    <a:pt x="77543" y="101338"/>
                  </a:moveTo>
                  <a:lnTo>
                    <a:pt x="78124" y="102018"/>
                  </a:lnTo>
                  <a:lnTo>
                    <a:pt x="78510" y="102835"/>
                  </a:lnTo>
                  <a:lnTo>
                    <a:pt x="79092" y="104198"/>
                  </a:lnTo>
                  <a:lnTo>
                    <a:pt x="79673" y="105424"/>
                  </a:lnTo>
                  <a:lnTo>
                    <a:pt x="80065" y="105970"/>
                  </a:lnTo>
                  <a:lnTo>
                    <a:pt x="80646" y="106512"/>
                  </a:lnTo>
                  <a:lnTo>
                    <a:pt x="79673" y="108146"/>
                  </a:lnTo>
                  <a:lnTo>
                    <a:pt x="78706" y="106787"/>
                  </a:lnTo>
                  <a:lnTo>
                    <a:pt x="78124" y="105561"/>
                  </a:lnTo>
                  <a:lnTo>
                    <a:pt x="77543" y="104198"/>
                  </a:lnTo>
                  <a:lnTo>
                    <a:pt x="76766" y="102972"/>
                  </a:lnTo>
                  <a:lnTo>
                    <a:pt x="76576" y="102972"/>
                  </a:lnTo>
                  <a:lnTo>
                    <a:pt x="77543" y="101338"/>
                  </a:lnTo>
                  <a:close/>
                  <a:moveTo>
                    <a:pt x="76380" y="103243"/>
                  </a:moveTo>
                  <a:lnTo>
                    <a:pt x="76766" y="104744"/>
                  </a:lnTo>
                  <a:lnTo>
                    <a:pt x="77157" y="106241"/>
                  </a:lnTo>
                  <a:lnTo>
                    <a:pt x="77543" y="106921"/>
                  </a:lnTo>
                  <a:lnTo>
                    <a:pt x="77929" y="107604"/>
                  </a:lnTo>
                  <a:lnTo>
                    <a:pt x="78320" y="108284"/>
                  </a:lnTo>
                  <a:lnTo>
                    <a:pt x="79092" y="108830"/>
                  </a:lnTo>
                  <a:lnTo>
                    <a:pt x="78320" y="110189"/>
                  </a:lnTo>
                  <a:lnTo>
                    <a:pt x="76961" y="108555"/>
                  </a:lnTo>
                  <a:lnTo>
                    <a:pt x="75994" y="107196"/>
                  </a:lnTo>
                  <a:lnTo>
                    <a:pt x="74831" y="105970"/>
                  </a:lnTo>
                  <a:lnTo>
                    <a:pt x="76380" y="103243"/>
                  </a:lnTo>
                  <a:close/>
                  <a:moveTo>
                    <a:pt x="1554" y="94663"/>
                  </a:moveTo>
                  <a:lnTo>
                    <a:pt x="2331" y="95347"/>
                  </a:lnTo>
                  <a:lnTo>
                    <a:pt x="3299" y="95889"/>
                  </a:lnTo>
                  <a:lnTo>
                    <a:pt x="4266" y="96435"/>
                  </a:lnTo>
                  <a:lnTo>
                    <a:pt x="5625" y="96843"/>
                  </a:lnTo>
                  <a:lnTo>
                    <a:pt x="7951" y="97661"/>
                  </a:lnTo>
                  <a:lnTo>
                    <a:pt x="10277" y="98207"/>
                  </a:lnTo>
                  <a:lnTo>
                    <a:pt x="19973" y="100929"/>
                  </a:lnTo>
                  <a:lnTo>
                    <a:pt x="24815" y="102293"/>
                  </a:lnTo>
                  <a:lnTo>
                    <a:pt x="29663" y="103518"/>
                  </a:lnTo>
                  <a:lnTo>
                    <a:pt x="39934" y="106241"/>
                  </a:lnTo>
                  <a:lnTo>
                    <a:pt x="50212" y="109101"/>
                  </a:lnTo>
                  <a:lnTo>
                    <a:pt x="54864" y="110598"/>
                  </a:lnTo>
                  <a:lnTo>
                    <a:pt x="54864" y="110598"/>
                  </a:lnTo>
                  <a:lnTo>
                    <a:pt x="41875" y="107329"/>
                  </a:lnTo>
                  <a:lnTo>
                    <a:pt x="31407" y="104744"/>
                  </a:lnTo>
                  <a:lnTo>
                    <a:pt x="26174" y="103381"/>
                  </a:lnTo>
                  <a:lnTo>
                    <a:pt x="20940" y="102018"/>
                  </a:lnTo>
                  <a:lnTo>
                    <a:pt x="20358" y="101884"/>
                  </a:lnTo>
                  <a:lnTo>
                    <a:pt x="16674" y="100792"/>
                  </a:lnTo>
                  <a:lnTo>
                    <a:pt x="12799" y="99566"/>
                  </a:lnTo>
                  <a:lnTo>
                    <a:pt x="9114" y="98207"/>
                  </a:lnTo>
                  <a:lnTo>
                    <a:pt x="5239" y="96981"/>
                  </a:lnTo>
                  <a:lnTo>
                    <a:pt x="1750" y="95480"/>
                  </a:lnTo>
                  <a:lnTo>
                    <a:pt x="1358" y="94800"/>
                  </a:lnTo>
                  <a:lnTo>
                    <a:pt x="1554" y="94663"/>
                  </a:lnTo>
                  <a:close/>
                  <a:moveTo>
                    <a:pt x="22684" y="58845"/>
                  </a:moveTo>
                  <a:lnTo>
                    <a:pt x="23266" y="59387"/>
                  </a:lnTo>
                  <a:lnTo>
                    <a:pt x="25978" y="60204"/>
                  </a:lnTo>
                  <a:lnTo>
                    <a:pt x="37027" y="63473"/>
                  </a:lnTo>
                  <a:lnTo>
                    <a:pt x="45364" y="65924"/>
                  </a:lnTo>
                  <a:lnTo>
                    <a:pt x="53891" y="68376"/>
                  </a:lnTo>
                  <a:lnTo>
                    <a:pt x="58353" y="69876"/>
                  </a:lnTo>
                  <a:lnTo>
                    <a:pt x="62809" y="71236"/>
                  </a:lnTo>
                  <a:lnTo>
                    <a:pt x="71728" y="74233"/>
                  </a:lnTo>
                  <a:lnTo>
                    <a:pt x="75994" y="75459"/>
                  </a:lnTo>
                  <a:lnTo>
                    <a:pt x="80255" y="76547"/>
                  </a:lnTo>
                  <a:lnTo>
                    <a:pt x="84521" y="77773"/>
                  </a:lnTo>
                  <a:lnTo>
                    <a:pt x="86651" y="78457"/>
                  </a:lnTo>
                  <a:lnTo>
                    <a:pt x="88592" y="79136"/>
                  </a:lnTo>
                  <a:lnTo>
                    <a:pt x="85103" y="85128"/>
                  </a:lnTo>
                  <a:lnTo>
                    <a:pt x="83358" y="87988"/>
                  </a:lnTo>
                  <a:lnTo>
                    <a:pt x="81614" y="91123"/>
                  </a:lnTo>
                  <a:lnTo>
                    <a:pt x="78320" y="97252"/>
                  </a:lnTo>
                  <a:lnTo>
                    <a:pt x="74635" y="103518"/>
                  </a:lnTo>
                  <a:lnTo>
                    <a:pt x="73277" y="105970"/>
                  </a:lnTo>
                  <a:lnTo>
                    <a:pt x="71923" y="108555"/>
                  </a:lnTo>
                  <a:lnTo>
                    <a:pt x="71146" y="109781"/>
                  </a:lnTo>
                  <a:lnTo>
                    <a:pt x="70179" y="110873"/>
                  </a:lnTo>
                  <a:lnTo>
                    <a:pt x="69206" y="112099"/>
                  </a:lnTo>
                  <a:lnTo>
                    <a:pt x="68043" y="113049"/>
                  </a:lnTo>
                  <a:lnTo>
                    <a:pt x="64554" y="112370"/>
                  </a:lnTo>
                  <a:lnTo>
                    <a:pt x="61260" y="111282"/>
                  </a:lnTo>
                  <a:lnTo>
                    <a:pt x="54668" y="109239"/>
                  </a:lnTo>
                  <a:lnTo>
                    <a:pt x="45168" y="106512"/>
                  </a:lnTo>
                  <a:lnTo>
                    <a:pt x="35674" y="103927"/>
                  </a:lnTo>
                  <a:lnTo>
                    <a:pt x="16288" y="98749"/>
                  </a:lnTo>
                  <a:lnTo>
                    <a:pt x="12603" y="97798"/>
                  </a:lnTo>
                  <a:lnTo>
                    <a:pt x="8924" y="96843"/>
                  </a:lnTo>
                  <a:lnTo>
                    <a:pt x="5429" y="95618"/>
                  </a:lnTo>
                  <a:lnTo>
                    <a:pt x="3684" y="94938"/>
                  </a:lnTo>
                  <a:lnTo>
                    <a:pt x="2136" y="94121"/>
                  </a:lnTo>
                  <a:lnTo>
                    <a:pt x="2136" y="93983"/>
                  </a:lnTo>
                  <a:lnTo>
                    <a:pt x="2136" y="93846"/>
                  </a:lnTo>
                  <a:lnTo>
                    <a:pt x="2331" y="93575"/>
                  </a:lnTo>
                  <a:lnTo>
                    <a:pt x="2331" y="93304"/>
                  </a:lnTo>
                  <a:lnTo>
                    <a:pt x="2717" y="92620"/>
                  </a:lnTo>
                  <a:lnTo>
                    <a:pt x="4076" y="89626"/>
                  </a:lnTo>
                  <a:lnTo>
                    <a:pt x="9114" y="80633"/>
                  </a:lnTo>
                  <a:lnTo>
                    <a:pt x="15320" y="69739"/>
                  </a:lnTo>
                  <a:lnTo>
                    <a:pt x="21907" y="58978"/>
                  </a:lnTo>
                  <a:lnTo>
                    <a:pt x="22299" y="58978"/>
                  </a:lnTo>
                  <a:lnTo>
                    <a:pt x="22489" y="58845"/>
                  </a:lnTo>
                  <a:close/>
                  <a:moveTo>
                    <a:pt x="74635" y="106378"/>
                  </a:moveTo>
                  <a:lnTo>
                    <a:pt x="75994" y="108555"/>
                  </a:lnTo>
                  <a:lnTo>
                    <a:pt x="76766" y="109781"/>
                  </a:lnTo>
                  <a:lnTo>
                    <a:pt x="77739" y="111006"/>
                  </a:lnTo>
                  <a:lnTo>
                    <a:pt x="76380" y="112916"/>
                  </a:lnTo>
                  <a:lnTo>
                    <a:pt x="76184" y="113049"/>
                  </a:lnTo>
                  <a:lnTo>
                    <a:pt x="75798" y="112099"/>
                  </a:lnTo>
                  <a:lnTo>
                    <a:pt x="75413" y="111282"/>
                  </a:lnTo>
                  <a:lnTo>
                    <a:pt x="74635" y="109647"/>
                  </a:lnTo>
                  <a:lnTo>
                    <a:pt x="73668" y="108013"/>
                  </a:lnTo>
                  <a:lnTo>
                    <a:pt x="74440" y="106787"/>
                  </a:lnTo>
                  <a:lnTo>
                    <a:pt x="74635" y="106378"/>
                  </a:lnTo>
                  <a:close/>
                  <a:moveTo>
                    <a:pt x="71342" y="111690"/>
                  </a:moveTo>
                  <a:lnTo>
                    <a:pt x="71532" y="112370"/>
                  </a:lnTo>
                  <a:lnTo>
                    <a:pt x="71923" y="112916"/>
                  </a:lnTo>
                  <a:lnTo>
                    <a:pt x="72695" y="114275"/>
                  </a:lnTo>
                  <a:lnTo>
                    <a:pt x="72695" y="114275"/>
                  </a:lnTo>
                  <a:lnTo>
                    <a:pt x="69206" y="113596"/>
                  </a:lnTo>
                  <a:lnTo>
                    <a:pt x="70369" y="112641"/>
                  </a:lnTo>
                  <a:lnTo>
                    <a:pt x="71342" y="111690"/>
                  </a:lnTo>
                  <a:close/>
                  <a:moveTo>
                    <a:pt x="73277" y="108830"/>
                  </a:moveTo>
                  <a:lnTo>
                    <a:pt x="74054" y="111006"/>
                  </a:lnTo>
                  <a:lnTo>
                    <a:pt x="74635" y="112507"/>
                  </a:lnTo>
                  <a:lnTo>
                    <a:pt x="75021" y="113325"/>
                  </a:lnTo>
                  <a:lnTo>
                    <a:pt x="75603" y="113867"/>
                  </a:lnTo>
                  <a:lnTo>
                    <a:pt x="75021" y="114684"/>
                  </a:lnTo>
                  <a:lnTo>
                    <a:pt x="74831" y="114684"/>
                  </a:lnTo>
                  <a:lnTo>
                    <a:pt x="74831" y="114275"/>
                  </a:lnTo>
                  <a:lnTo>
                    <a:pt x="74635" y="114142"/>
                  </a:lnTo>
                  <a:lnTo>
                    <a:pt x="74440" y="114142"/>
                  </a:lnTo>
                  <a:lnTo>
                    <a:pt x="74250" y="114275"/>
                  </a:lnTo>
                  <a:lnTo>
                    <a:pt x="72891" y="112370"/>
                  </a:lnTo>
                  <a:lnTo>
                    <a:pt x="72505" y="111553"/>
                  </a:lnTo>
                  <a:lnTo>
                    <a:pt x="72114" y="110598"/>
                  </a:lnTo>
                  <a:lnTo>
                    <a:pt x="73277" y="108830"/>
                  </a:lnTo>
                  <a:close/>
                  <a:moveTo>
                    <a:pt x="113793" y="76005"/>
                  </a:moveTo>
                  <a:lnTo>
                    <a:pt x="111467" y="79683"/>
                  </a:lnTo>
                  <a:lnTo>
                    <a:pt x="109526" y="83360"/>
                  </a:lnTo>
                  <a:lnTo>
                    <a:pt x="107592" y="87171"/>
                  </a:lnTo>
                  <a:lnTo>
                    <a:pt x="105456" y="90986"/>
                  </a:lnTo>
                  <a:lnTo>
                    <a:pt x="102934" y="94938"/>
                  </a:lnTo>
                  <a:lnTo>
                    <a:pt x="100418" y="98749"/>
                  </a:lnTo>
                  <a:lnTo>
                    <a:pt x="97700" y="102701"/>
                  </a:lnTo>
                  <a:lnTo>
                    <a:pt x="95184" y="106512"/>
                  </a:lnTo>
                  <a:lnTo>
                    <a:pt x="93825" y="108555"/>
                  </a:lnTo>
                  <a:lnTo>
                    <a:pt x="92662" y="110735"/>
                  </a:lnTo>
                  <a:lnTo>
                    <a:pt x="91499" y="112778"/>
                  </a:lnTo>
                  <a:lnTo>
                    <a:pt x="89951" y="114821"/>
                  </a:lnTo>
                  <a:lnTo>
                    <a:pt x="90532" y="113867"/>
                  </a:lnTo>
                  <a:lnTo>
                    <a:pt x="96537" y="104060"/>
                  </a:lnTo>
                  <a:lnTo>
                    <a:pt x="102548" y="94392"/>
                  </a:lnTo>
                  <a:lnTo>
                    <a:pt x="105070" y="89760"/>
                  </a:lnTo>
                  <a:lnTo>
                    <a:pt x="107396" y="85128"/>
                  </a:lnTo>
                  <a:lnTo>
                    <a:pt x="108755" y="82676"/>
                  </a:lnTo>
                  <a:lnTo>
                    <a:pt x="110304" y="80500"/>
                  </a:lnTo>
                  <a:lnTo>
                    <a:pt x="113793" y="76005"/>
                  </a:lnTo>
                  <a:close/>
                  <a:moveTo>
                    <a:pt x="31603" y="105424"/>
                  </a:moveTo>
                  <a:lnTo>
                    <a:pt x="37608" y="106921"/>
                  </a:lnTo>
                  <a:lnTo>
                    <a:pt x="48657" y="109510"/>
                  </a:lnTo>
                  <a:lnTo>
                    <a:pt x="59712" y="112232"/>
                  </a:lnTo>
                  <a:lnTo>
                    <a:pt x="64168" y="113325"/>
                  </a:lnTo>
                  <a:lnTo>
                    <a:pt x="67076" y="114004"/>
                  </a:lnTo>
                  <a:lnTo>
                    <a:pt x="66880" y="114142"/>
                  </a:lnTo>
                  <a:lnTo>
                    <a:pt x="66494" y="114684"/>
                  </a:lnTo>
                  <a:lnTo>
                    <a:pt x="66298" y="115092"/>
                  </a:lnTo>
                  <a:lnTo>
                    <a:pt x="63972" y="114413"/>
                  </a:lnTo>
                  <a:lnTo>
                    <a:pt x="53701" y="111415"/>
                  </a:lnTo>
                  <a:lnTo>
                    <a:pt x="43233" y="108692"/>
                  </a:lnTo>
                  <a:lnTo>
                    <a:pt x="37418" y="107058"/>
                  </a:lnTo>
                  <a:lnTo>
                    <a:pt x="31603" y="105424"/>
                  </a:lnTo>
                  <a:close/>
                  <a:moveTo>
                    <a:pt x="70950" y="114550"/>
                  </a:moveTo>
                  <a:lnTo>
                    <a:pt x="73472" y="115092"/>
                  </a:lnTo>
                  <a:lnTo>
                    <a:pt x="72114" y="114959"/>
                  </a:lnTo>
                  <a:lnTo>
                    <a:pt x="70950" y="114550"/>
                  </a:lnTo>
                  <a:close/>
                  <a:moveTo>
                    <a:pt x="2136" y="96706"/>
                  </a:moveTo>
                  <a:lnTo>
                    <a:pt x="4266" y="97661"/>
                  </a:lnTo>
                  <a:lnTo>
                    <a:pt x="6592" y="98615"/>
                  </a:lnTo>
                  <a:lnTo>
                    <a:pt x="8924" y="99432"/>
                  </a:lnTo>
                  <a:lnTo>
                    <a:pt x="11440" y="100112"/>
                  </a:lnTo>
                  <a:lnTo>
                    <a:pt x="16288" y="101475"/>
                  </a:lnTo>
                  <a:lnTo>
                    <a:pt x="21326" y="102835"/>
                  </a:lnTo>
                  <a:lnTo>
                    <a:pt x="32766" y="106378"/>
                  </a:lnTo>
                  <a:lnTo>
                    <a:pt x="38581" y="108146"/>
                  </a:lnTo>
                  <a:lnTo>
                    <a:pt x="44396" y="109781"/>
                  </a:lnTo>
                  <a:lnTo>
                    <a:pt x="55445" y="112778"/>
                  </a:lnTo>
                  <a:lnTo>
                    <a:pt x="66298" y="115910"/>
                  </a:lnTo>
                  <a:lnTo>
                    <a:pt x="66298" y="116318"/>
                  </a:lnTo>
                  <a:lnTo>
                    <a:pt x="65527" y="116185"/>
                  </a:lnTo>
                  <a:lnTo>
                    <a:pt x="61260" y="114821"/>
                  </a:lnTo>
                  <a:lnTo>
                    <a:pt x="56804" y="113596"/>
                  </a:lnTo>
                  <a:lnTo>
                    <a:pt x="47885" y="111144"/>
                  </a:lnTo>
                  <a:lnTo>
                    <a:pt x="42260" y="109510"/>
                  </a:lnTo>
                  <a:lnTo>
                    <a:pt x="36641" y="107875"/>
                  </a:lnTo>
                  <a:lnTo>
                    <a:pt x="25396" y="104336"/>
                  </a:lnTo>
                  <a:lnTo>
                    <a:pt x="14157" y="100929"/>
                  </a:lnTo>
                  <a:lnTo>
                    <a:pt x="8532" y="99432"/>
                  </a:lnTo>
                  <a:lnTo>
                    <a:pt x="2913" y="97932"/>
                  </a:lnTo>
                  <a:lnTo>
                    <a:pt x="2913" y="97798"/>
                  </a:lnTo>
                  <a:lnTo>
                    <a:pt x="2717" y="97661"/>
                  </a:lnTo>
                  <a:lnTo>
                    <a:pt x="2136" y="96706"/>
                  </a:lnTo>
                  <a:close/>
                  <a:moveTo>
                    <a:pt x="68239" y="114684"/>
                  </a:moveTo>
                  <a:lnTo>
                    <a:pt x="68624" y="114959"/>
                  </a:lnTo>
                  <a:lnTo>
                    <a:pt x="69206" y="115230"/>
                  </a:lnTo>
                  <a:lnTo>
                    <a:pt x="70565" y="115639"/>
                  </a:lnTo>
                  <a:lnTo>
                    <a:pt x="72114" y="116047"/>
                  </a:lnTo>
                  <a:lnTo>
                    <a:pt x="73668" y="116318"/>
                  </a:lnTo>
                  <a:lnTo>
                    <a:pt x="73277" y="116864"/>
                  </a:lnTo>
                  <a:lnTo>
                    <a:pt x="70565" y="116318"/>
                  </a:lnTo>
                  <a:lnTo>
                    <a:pt x="67853" y="115501"/>
                  </a:lnTo>
                  <a:lnTo>
                    <a:pt x="67853" y="114684"/>
                  </a:lnTo>
                  <a:close/>
                  <a:moveTo>
                    <a:pt x="75217" y="116318"/>
                  </a:moveTo>
                  <a:lnTo>
                    <a:pt x="75413" y="116593"/>
                  </a:lnTo>
                  <a:lnTo>
                    <a:pt x="75798" y="116727"/>
                  </a:lnTo>
                  <a:lnTo>
                    <a:pt x="77157" y="116864"/>
                  </a:lnTo>
                  <a:lnTo>
                    <a:pt x="78510" y="117002"/>
                  </a:lnTo>
                  <a:lnTo>
                    <a:pt x="81032" y="117410"/>
                  </a:lnTo>
                  <a:lnTo>
                    <a:pt x="79483" y="117544"/>
                  </a:lnTo>
                  <a:lnTo>
                    <a:pt x="77739" y="117410"/>
                  </a:lnTo>
                  <a:lnTo>
                    <a:pt x="76184" y="117273"/>
                  </a:lnTo>
                  <a:lnTo>
                    <a:pt x="74440" y="117135"/>
                  </a:lnTo>
                  <a:lnTo>
                    <a:pt x="74635" y="116318"/>
                  </a:lnTo>
                  <a:close/>
                  <a:moveTo>
                    <a:pt x="67657" y="116318"/>
                  </a:moveTo>
                  <a:lnTo>
                    <a:pt x="68239" y="116456"/>
                  </a:lnTo>
                  <a:lnTo>
                    <a:pt x="70760" y="117135"/>
                  </a:lnTo>
                  <a:lnTo>
                    <a:pt x="73277" y="117681"/>
                  </a:lnTo>
                  <a:lnTo>
                    <a:pt x="73472" y="118499"/>
                  </a:lnTo>
                  <a:lnTo>
                    <a:pt x="70565" y="117681"/>
                  </a:lnTo>
                  <a:lnTo>
                    <a:pt x="67657" y="116864"/>
                  </a:lnTo>
                  <a:lnTo>
                    <a:pt x="67657" y="116318"/>
                  </a:lnTo>
                  <a:close/>
                  <a:moveTo>
                    <a:pt x="86847" y="117273"/>
                  </a:moveTo>
                  <a:lnTo>
                    <a:pt x="85880" y="117819"/>
                  </a:lnTo>
                  <a:lnTo>
                    <a:pt x="84717" y="118361"/>
                  </a:lnTo>
                  <a:lnTo>
                    <a:pt x="83554" y="118770"/>
                  </a:lnTo>
                  <a:lnTo>
                    <a:pt x="82391" y="119045"/>
                  </a:lnTo>
                  <a:lnTo>
                    <a:pt x="81032" y="119178"/>
                  </a:lnTo>
                  <a:lnTo>
                    <a:pt x="79869" y="119178"/>
                  </a:lnTo>
                  <a:lnTo>
                    <a:pt x="77157" y="119045"/>
                  </a:lnTo>
                  <a:lnTo>
                    <a:pt x="74635" y="118636"/>
                  </a:lnTo>
                  <a:lnTo>
                    <a:pt x="74831" y="118499"/>
                  </a:lnTo>
                  <a:lnTo>
                    <a:pt x="74635" y="118228"/>
                  </a:lnTo>
                  <a:lnTo>
                    <a:pt x="74635" y="117953"/>
                  </a:lnTo>
                  <a:lnTo>
                    <a:pt x="77739" y="118228"/>
                  </a:lnTo>
                  <a:lnTo>
                    <a:pt x="82195" y="118228"/>
                  </a:lnTo>
                  <a:lnTo>
                    <a:pt x="83744" y="117953"/>
                  </a:lnTo>
                  <a:lnTo>
                    <a:pt x="85298" y="117681"/>
                  </a:lnTo>
                  <a:lnTo>
                    <a:pt x="86847" y="117273"/>
                  </a:lnTo>
                  <a:close/>
                  <a:moveTo>
                    <a:pt x="56223" y="4"/>
                  </a:moveTo>
                  <a:lnTo>
                    <a:pt x="56027" y="141"/>
                  </a:lnTo>
                  <a:lnTo>
                    <a:pt x="54864" y="3135"/>
                  </a:lnTo>
                  <a:lnTo>
                    <a:pt x="53701" y="5995"/>
                  </a:lnTo>
                  <a:lnTo>
                    <a:pt x="52146" y="8855"/>
                  </a:lnTo>
                  <a:lnTo>
                    <a:pt x="50597" y="11582"/>
                  </a:lnTo>
                  <a:lnTo>
                    <a:pt x="47304" y="17164"/>
                  </a:lnTo>
                  <a:lnTo>
                    <a:pt x="43619" y="22614"/>
                  </a:lnTo>
                  <a:lnTo>
                    <a:pt x="36837" y="33374"/>
                  </a:lnTo>
                  <a:lnTo>
                    <a:pt x="33538" y="38686"/>
                  </a:lnTo>
                  <a:lnTo>
                    <a:pt x="29858" y="43998"/>
                  </a:lnTo>
                  <a:lnTo>
                    <a:pt x="27141" y="47809"/>
                  </a:lnTo>
                  <a:lnTo>
                    <a:pt x="24625" y="51761"/>
                  </a:lnTo>
                  <a:lnTo>
                    <a:pt x="19973" y="59795"/>
                  </a:lnTo>
                  <a:lnTo>
                    <a:pt x="12994" y="71102"/>
                  </a:lnTo>
                  <a:lnTo>
                    <a:pt x="6206" y="82676"/>
                  </a:lnTo>
                  <a:lnTo>
                    <a:pt x="3880" y="86900"/>
                  </a:lnTo>
                  <a:lnTo>
                    <a:pt x="1554" y="91123"/>
                  </a:lnTo>
                  <a:lnTo>
                    <a:pt x="973" y="92349"/>
                  </a:lnTo>
                  <a:lnTo>
                    <a:pt x="587" y="93166"/>
                  </a:lnTo>
                  <a:lnTo>
                    <a:pt x="391" y="93846"/>
                  </a:lnTo>
                  <a:lnTo>
                    <a:pt x="195" y="93983"/>
                  </a:lnTo>
                  <a:lnTo>
                    <a:pt x="5" y="94254"/>
                  </a:lnTo>
                  <a:lnTo>
                    <a:pt x="587" y="95209"/>
                  </a:lnTo>
                  <a:lnTo>
                    <a:pt x="777" y="96164"/>
                  </a:lnTo>
                  <a:lnTo>
                    <a:pt x="1168" y="97114"/>
                  </a:lnTo>
                  <a:lnTo>
                    <a:pt x="1750" y="98069"/>
                  </a:lnTo>
                  <a:lnTo>
                    <a:pt x="1940" y="98207"/>
                  </a:lnTo>
                  <a:lnTo>
                    <a:pt x="2331" y="98207"/>
                  </a:lnTo>
                  <a:lnTo>
                    <a:pt x="14157" y="102155"/>
                  </a:lnTo>
                  <a:lnTo>
                    <a:pt x="25978" y="105832"/>
                  </a:lnTo>
                  <a:lnTo>
                    <a:pt x="38190" y="109372"/>
                  </a:lnTo>
                  <a:lnTo>
                    <a:pt x="50212" y="112778"/>
                  </a:lnTo>
                  <a:lnTo>
                    <a:pt x="58353" y="115092"/>
                  </a:lnTo>
                  <a:lnTo>
                    <a:pt x="66494" y="117544"/>
                  </a:lnTo>
                  <a:lnTo>
                    <a:pt x="66690" y="117681"/>
                  </a:lnTo>
                  <a:lnTo>
                    <a:pt x="67076" y="117681"/>
                  </a:lnTo>
                  <a:lnTo>
                    <a:pt x="69206" y="118361"/>
                  </a:lnTo>
                  <a:lnTo>
                    <a:pt x="73087" y="119316"/>
                  </a:lnTo>
                  <a:lnTo>
                    <a:pt x="75217" y="119724"/>
                  </a:lnTo>
                  <a:lnTo>
                    <a:pt x="77157" y="119995"/>
                  </a:lnTo>
                  <a:lnTo>
                    <a:pt x="81418" y="119995"/>
                  </a:lnTo>
                  <a:lnTo>
                    <a:pt x="83358" y="119724"/>
                  </a:lnTo>
                  <a:lnTo>
                    <a:pt x="85488" y="119178"/>
                  </a:lnTo>
                  <a:lnTo>
                    <a:pt x="87233" y="118499"/>
                  </a:lnTo>
                  <a:lnTo>
                    <a:pt x="88788" y="117681"/>
                  </a:lnTo>
                  <a:lnTo>
                    <a:pt x="90141" y="116593"/>
                  </a:lnTo>
                  <a:lnTo>
                    <a:pt x="91114" y="115367"/>
                  </a:lnTo>
                  <a:lnTo>
                    <a:pt x="92081" y="114004"/>
                  </a:lnTo>
                  <a:lnTo>
                    <a:pt x="93048" y="112641"/>
                  </a:lnTo>
                  <a:lnTo>
                    <a:pt x="94603" y="110056"/>
                  </a:lnTo>
                  <a:lnTo>
                    <a:pt x="97119" y="105695"/>
                  </a:lnTo>
                  <a:lnTo>
                    <a:pt x="100026" y="101609"/>
                  </a:lnTo>
                  <a:lnTo>
                    <a:pt x="102934" y="97390"/>
                  </a:lnTo>
                  <a:lnTo>
                    <a:pt x="105652" y="93166"/>
                  </a:lnTo>
                  <a:lnTo>
                    <a:pt x="108173" y="88805"/>
                  </a:lnTo>
                  <a:lnTo>
                    <a:pt x="110499" y="84311"/>
                  </a:lnTo>
                  <a:lnTo>
                    <a:pt x="112826" y="79816"/>
                  </a:lnTo>
                  <a:lnTo>
                    <a:pt x="115537" y="75459"/>
                  </a:lnTo>
                  <a:lnTo>
                    <a:pt x="117668" y="72599"/>
                  </a:lnTo>
                  <a:lnTo>
                    <a:pt x="119994" y="69876"/>
                  </a:lnTo>
                  <a:lnTo>
                    <a:pt x="119994" y="68376"/>
                  </a:lnTo>
                  <a:lnTo>
                    <a:pt x="118059" y="70419"/>
                  </a:lnTo>
                  <a:lnTo>
                    <a:pt x="116315" y="72328"/>
                  </a:lnTo>
                  <a:lnTo>
                    <a:pt x="118059" y="69468"/>
                  </a:lnTo>
                  <a:lnTo>
                    <a:pt x="119026" y="68105"/>
                  </a:lnTo>
                  <a:lnTo>
                    <a:pt x="119994" y="66741"/>
                  </a:lnTo>
                  <a:lnTo>
                    <a:pt x="119994" y="64565"/>
                  </a:lnTo>
                  <a:lnTo>
                    <a:pt x="118831" y="65924"/>
                  </a:lnTo>
                  <a:lnTo>
                    <a:pt x="117282" y="67834"/>
                  </a:lnTo>
                  <a:lnTo>
                    <a:pt x="116119" y="69876"/>
                  </a:lnTo>
                  <a:lnTo>
                    <a:pt x="114956" y="71782"/>
                  </a:lnTo>
                  <a:lnTo>
                    <a:pt x="113597" y="73825"/>
                  </a:lnTo>
                  <a:lnTo>
                    <a:pt x="110499" y="77911"/>
                  </a:lnTo>
                  <a:lnTo>
                    <a:pt x="108945" y="79954"/>
                  </a:lnTo>
                  <a:lnTo>
                    <a:pt x="107396" y="82134"/>
                  </a:lnTo>
                  <a:lnTo>
                    <a:pt x="106233" y="84311"/>
                  </a:lnTo>
                  <a:lnTo>
                    <a:pt x="105070" y="86629"/>
                  </a:lnTo>
                  <a:lnTo>
                    <a:pt x="103907" y="88943"/>
                  </a:lnTo>
                  <a:lnTo>
                    <a:pt x="102744" y="91261"/>
                  </a:lnTo>
                  <a:lnTo>
                    <a:pt x="100026" y="95755"/>
                  </a:lnTo>
                  <a:lnTo>
                    <a:pt x="97119" y="100250"/>
                  </a:lnTo>
                  <a:lnTo>
                    <a:pt x="94211" y="104744"/>
                  </a:lnTo>
                  <a:lnTo>
                    <a:pt x="91304" y="109239"/>
                  </a:lnTo>
                  <a:lnTo>
                    <a:pt x="89559" y="112641"/>
                  </a:lnTo>
                  <a:lnTo>
                    <a:pt x="88396" y="114275"/>
                  </a:lnTo>
                  <a:lnTo>
                    <a:pt x="87814" y="114959"/>
                  </a:lnTo>
                  <a:lnTo>
                    <a:pt x="86847" y="115639"/>
                  </a:lnTo>
                  <a:lnTo>
                    <a:pt x="86266" y="116047"/>
                  </a:lnTo>
                  <a:lnTo>
                    <a:pt x="85488" y="116318"/>
                  </a:lnTo>
                  <a:lnTo>
                    <a:pt x="84907" y="116456"/>
                  </a:lnTo>
                  <a:lnTo>
                    <a:pt x="84135" y="116593"/>
                  </a:lnTo>
                  <a:lnTo>
                    <a:pt x="82581" y="116593"/>
                  </a:lnTo>
                  <a:lnTo>
                    <a:pt x="80836" y="116318"/>
                  </a:lnTo>
                  <a:lnTo>
                    <a:pt x="78510" y="115639"/>
                  </a:lnTo>
                  <a:lnTo>
                    <a:pt x="76184" y="114959"/>
                  </a:lnTo>
                  <a:lnTo>
                    <a:pt x="78706" y="111553"/>
                  </a:lnTo>
                  <a:lnTo>
                    <a:pt x="78902" y="111415"/>
                  </a:lnTo>
                  <a:lnTo>
                    <a:pt x="80065" y="109781"/>
                  </a:lnTo>
                  <a:lnTo>
                    <a:pt x="81418" y="107875"/>
                  </a:lnTo>
                  <a:lnTo>
                    <a:pt x="82581" y="105832"/>
                  </a:lnTo>
                  <a:lnTo>
                    <a:pt x="84521" y="101609"/>
                  </a:lnTo>
                  <a:lnTo>
                    <a:pt x="84907" y="101609"/>
                  </a:lnTo>
                  <a:lnTo>
                    <a:pt x="85103" y="101338"/>
                  </a:lnTo>
                  <a:lnTo>
                    <a:pt x="85103" y="101200"/>
                  </a:lnTo>
                  <a:lnTo>
                    <a:pt x="85103" y="101067"/>
                  </a:lnTo>
                  <a:lnTo>
                    <a:pt x="84907" y="100929"/>
                  </a:lnTo>
                  <a:lnTo>
                    <a:pt x="85488" y="99704"/>
                  </a:lnTo>
                  <a:lnTo>
                    <a:pt x="85684" y="99295"/>
                  </a:lnTo>
                  <a:lnTo>
                    <a:pt x="85880" y="99295"/>
                  </a:lnTo>
                  <a:lnTo>
                    <a:pt x="86266" y="99432"/>
                  </a:lnTo>
                  <a:lnTo>
                    <a:pt x="86461" y="99295"/>
                  </a:lnTo>
                  <a:lnTo>
                    <a:pt x="86651" y="99157"/>
                  </a:lnTo>
                  <a:lnTo>
                    <a:pt x="86651" y="99024"/>
                  </a:lnTo>
                  <a:lnTo>
                    <a:pt x="86070" y="98340"/>
                  </a:lnTo>
                  <a:lnTo>
                    <a:pt x="87233" y="96164"/>
                  </a:lnTo>
                  <a:lnTo>
                    <a:pt x="87624" y="96026"/>
                  </a:lnTo>
                  <a:lnTo>
                    <a:pt x="87814" y="95889"/>
                  </a:lnTo>
                  <a:lnTo>
                    <a:pt x="87814" y="95618"/>
                  </a:lnTo>
                  <a:lnTo>
                    <a:pt x="87624" y="95480"/>
                  </a:lnTo>
                  <a:lnTo>
                    <a:pt x="88396" y="93983"/>
                  </a:lnTo>
                  <a:lnTo>
                    <a:pt x="88788" y="93983"/>
                  </a:lnTo>
                  <a:lnTo>
                    <a:pt x="89173" y="93846"/>
                  </a:lnTo>
                  <a:lnTo>
                    <a:pt x="89173" y="93712"/>
                  </a:lnTo>
                  <a:lnTo>
                    <a:pt x="89173" y="93437"/>
                  </a:lnTo>
                  <a:lnTo>
                    <a:pt x="88978" y="93029"/>
                  </a:lnTo>
                  <a:lnTo>
                    <a:pt x="91304" y="88805"/>
                  </a:lnTo>
                  <a:lnTo>
                    <a:pt x="91499" y="88943"/>
                  </a:lnTo>
                  <a:lnTo>
                    <a:pt x="92081" y="88943"/>
                  </a:lnTo>
                  <a:lnTo>
                    <a:pt x="92277" y="88805"/>
                  </a:lnTo>
                  <a:lnTo>
                    <a:pt x="92277" y="88672"/>
                  </a:lnTo>
                  <a:lnTo>
                    <a:pt x="91885" y="87854"/>
                  </a:lnTo>
                  <a:lnTo>
                    <a:pt x="93048" y="86220"/>
                  </a:lnTo>
                  <a:lnTo>
                    <a:pt x="93244" y="85945"/>
                  </a:lnTo>
                  <a:lnTo>
                    <a:pt x="94407" y="84177"/>
                  </a:lnTo>
                  <a:lnTo>
                    <a:pt x="94603" y="84177"/>
                  </a:lnTo>
                  <a:lnTo>
                    <a:pt x="94988" y="84040"/>
                  </a:lnTo>
                  <a:lnTo>
                    <a:pt x="95184" y="84040"/>
                  </a:lnTo>
                  <a:lnTo>
                    <a:pt x="95184" y="83769"/>
                  </a:lnTo>
                  <a:lnTo>
                    <a:pt x="94988" y="83222"/>
                  </a:lnTo>
                  <a:lnTo>
                    <a:pt x="95956" y="81726"/>
                  </a:lnTo>
                  <a:lnTo>
                    <a:pt x="96152" y="81726"/>
                  </a:lnTo>
                  <a:lnTo>
                    <a:pt x="96347" y="81588"/>
                  </a:lnTo>
                  <a:lnTo>
                    <a:pt x="97119" y="81859"/>
                  </a:lnTo>
                  <a:lnTo>
                    <a:pt x="98092" y="81997"/>
                  </a:lnTo>
                  <a:lnTo>
                    <a:pt x="99641" y="82405"/>
                  </a:lnTo>
                  <a:lnTo>
                    <a:pt x="101189" y="82814"/>
                  </a:lnTo>
                  <a:lnTo>
                    <a:pt x="103325" y="83631"/>
                  </a:lnTo>
                  <a:lnTo>
                    <a:pt x="104293" y="84040"/>
                  </a:lnTo>
                  <a:lnTo>
                    <a:pt x="105456" y="84177"/>
                  </a:lnTo>
                  <a:lnTo>
                    <a:pt x="105652" y="84177"/>
                  </a:lnTo>
                  <a:lnTo>
                    <a:pt x="105847" y="84040"/>
                  </a:lnTo>
                  <a:lnTo>
                    <a:pt x="106037" y="83769"/>
                  </a:lnTo>
                  <a:lnTo>
                    <a:pt x="106037" y="83631"/>
                  </a:lnTo>
                  <a:lnTo>
                    <a:pt x="105847" y="83222"/>
                  </a:lnTo>
                  <a:lnTo>
                    <a:pt x="105266" y="82951"/>
                  </a:lnTo>
                  <a:lnTo>
                    <a:pt x="104103" y="82405"/>
                  </a:lnTo>
                  <a:lnTo>
                    <a:pt x="101771" y="81726"/>
                  </a:lnTo>
                  <a:lnTo>
                    <a:pt x="99255" y="81042"/>
                  </a:lnTo>
                  <a:lnTo>
                    <a:pt x="97700" y="80771"/>
                  </a:lnTo>
                  <a:lnTo>
                    <a:pt x="97119" y="80771"/>
                  </a:lnTo>
                  <a:lnTo>
                    <a:pt x="96537" y="80908"/>
                  </a:lnTo>
                  <a:lnTo>
                    <a:pt x="97700" y="79136"/>
                  </a:lnTo>
                  <a:lnTo>
                    <a:pt x="98282" y="79136"/>
                  </a:lnTo>
                  <a:lnTo>
                    <a:pt x="98478" y="78865"/>
                  </a:lnTo>
                  <a:lnTo>
                    <a:pt x="98673" y="78728"/>
                  </a:lnTo>
                  <a:lnTo>
                    <a:pt x="98478" y="78457"/>
                  </a:lnTo>
                  <a:lnTo>
                    <a:pt x="98282" y="78319"/>
                  </a:lnTo>
                  <a:lnTo>
                    <a:pt x="99641" y="76276"/>
                  </a:lnTo>
                  <a:lnTo>
                    <a:pt x="100418" y="75051"/>
                  </a:lnTo>
                  <a:lnTo>
                    <a:pt x="100608" y="74913"/>
                  </a:lnTo>
                  <a:lnTo>
                    <a:pt x="100804" y="74642"/>
                  </a:lnTo>
                  <a:lnTo>
                    <a:pt x="103521" y="70556"/>
                  </a:lnTo>
                  <a:lnTo>
                    <a:pt x="103907" y="70556"/>
                  </a:lnTo>
                  <a:lnTo>
                    <a:pt x="104103" y="70285"/>
                  </a:lnTo>
                  <a:lnTo>
                    <a:pt x="103907" y="69876"/>
                  </a:lnTo>
                  <a:lnTo>
                    <a:pt x="105847" y="67016"/>
                  </a:lnTo>
                  <a:lnTo>
                    <a:pt x="106037" y="66879"/>
                  </a:lnTo>
                  <a:lnTo>
                    <a:pt x="106037" y="66741"/>
                  </a:lnTo>
                  <a:lnTo>
                    <a:pt x="112434" y="57073"/>
                  </a:lnTo>
                  <a:lnTo>
                    <a:pt x="113407" y="57619"/>
                  </a:lnTo>
                  <a:lnTo>
                    <a:pt x="114374" y="57890"/>
                  </a:lnTo>
                  <a:lnTo>
                    <a:pt x="116505" y="58436"/>
                  </a:lnTo>
                  <a:lnTo>
                    <a:pt x="119994" y="59524"/>
                  </a:lnTo>
                  <a:lnTo>
                    <a:pt x="119994" y="58436"/>
                  </a:lnTo>
                  <a:lnTo>
                    <a:pt x="118831" y="58161"/>
                  </a:lnTo>
                  <a:lnTo>
                    <a:pt x="115733" y="57210"/>
                  </a:lnTo>
                  <a:lnTo>
                    <a:pt x="114179" y="56935"/>
                  </a:lnTo>
                  <a:lnTo>
                    <a:pt x="112630" y="56802"/>
                  </a:lnTo>
                  <a:lnTo>
                    <a:pt x="113016" y="56118"/>
                  </a:lnTo>
                  <a:lnTo>
                    <a:pt x="114374" y="53666"/>
                  </a:lnTo>
                  <a:lnTo>
                    <a:pt x="115537" y="51215"/>
                  </a:lnTo>
                  <a:lnTo>
                    <a:pt x="116700" y="48901"/>
                  </a:lnTo>
                  <a:lnTo>
                    <a:pt x="118059" y="46449"/>
                  </a:lnTo>
                  <a:lnTo>
                    <a:pt x="119026" y="45086"/>
                  </a:lnTo>
                  <a:lnTo>
                    <a:pt x="119994" y="43860"/>
                  </a:lnTo>
                  <a:lnTo>
                    <a:pt x="119994" y="41955"/>
                  </a:lnTo>
                  <a:lnTo>
                    <a:pt x="119608" y="42363"/>
                  </a:lnTo>
                  <a:lnTo>
                    <a:pt x="117478" y="39637"/>
                  </a:lnTo>
                  <a:lnTo>
                    <a:pt x="116700" y="38277"/>
                  </a:lnTo>
                  <a:lnTo>
                    <a:pt x="115923" y="36777"/>
                  </a:lnTo>
                  <a:lnTo>
                    <a:pt x="115923" y="36643"/>
                  </a:lnTo>
                  <a:lnTo>
                    <a:pt x="115733" y="36777"/>
                  </a:lnTo>
                  <a:lnTo>
                    <a:pt x="115733" y="37594"/>
                  </a:lnTo>
                  <a:lnTo>
                    <a:pt x="115923" y="38549"/>
                  </a:lnTo>
                  <a:lnTo>
                    <a:pt x="116700" y="40183"/>
                  </a:lnTo>
                  <a:lnTo>
                    <a:pt x="117668" y="41817"/>
                  </a:lnTo>
                  <a:lnTo>
                    <a:pt x="118831" y="43314"/>
                  </a:lnTo>
                  <a:lnTo>
                    <a:pt x="117863" y="44677"/>
                  </a:lnTo>
                  <a:lnTo>
                    <a:pt x="117086" y="43998"/>
                  </a:lnTo>
                  <a:lnTo>
                    <a:pt x="116700" y="43314"/>
                  </a:lnTo>
                  <a:lnTo>
                    <a:pt x="115733" y="41955"/>
                  </a:lnTo>
                  <a:lnTo>
                    <a:pt x="115152" y="41271"/>
                  </a:lnTo>
                  <a:lnTo>
                    <a:pt x="114374" y="40729"/>
                  </a:lnTo>
                  <a:lnTo>
                    <a:pt x="114179" y="40729"/>
                  </a:lnTo>
                  <a:lnTo>
                    <a:pt x="114179" y="40863"/>
                  </a:lnTo>
                  <a:lnTo>
                    <a:pt x="114760" y="41680"/>
                  </a:lnTo>
                  <a:lnTo>
                    <a:pt x="115152" y="42497"/>
                  </a:lnTo>
                  <a:lnTo>
                    <a:pt x="115537" y="43314"/>
                  </a:lnTo>
                  <a:lnTo>
                    <a:pt x="115923" y="44131"/>
                  </a:lnTo>
                  <a:lnTo>
                    <a:pt x="116505" y="44815"/>
                  </a:lnTo>
                  <a:lnTo>
                    <a:pt x="117282" y="45495"/>
                  </a:lnTo>
                  <a:lnTo>
                    <a:pt x="116315" y="46858"/>
                  </a:lnTo>
                  <a:lnTo>
                    <a:pt x="115923" y="46720"/>
                  </a:lnTo>
                  <a:lnTo>
                    <a:pt x="114570" y="45632"/>
                  </a:lnTo>
                  <a:lnTo>
                    <a:pt x="113793" y="44948"/>
                  </a:lnTo>
                  <a:lnTo>
                    <a:pt x="113211" y="44131"/>
                  </a:lnTo>
                  <a:lnTo>
                    <a:pt x="112244" y="42634"/>
                  </a:lnTo>
                  <a:lnTo>
                    <a:pt x="112048" y="42497"/>
                  </a:lnTo>
                  <a:lnTo>
                    <a:pt x="116119" y="36097"/>
                  </a:lnTo>
                  <a:lnTo>
                    <a:pt x="119994" y="29697"/>
                  </a:lnTo>
                  <a:lnTo>
                    <a:pt x="119994" y="26970"/>
                  </a:lnTo>
                  <a:lnTo>
                    <a:pt x="117086" y="31740"/>
                  </a:lnTo>
                  <a:lnTo>
                    <a:pt x="114179" y="36506"/>
                  </a:lnTo>
                  <a:lnTo>
                    <a:pt x="111271" y="41271"/>
                  </a:lnTo>
                  <a:lnTo>
                    <a:pt x="108173" y="45903"/>
                  </a:lnTo>
                  <a:lnTo>
                    <a:pt x="105652" y="49718"/>
                  </a:lnTo>
                  <a:lnTo>
                    <a:pt x="103130" y="53529"/>
                  </a:lnTo>
                  <a:lnTo>
                    <a:pt x="100804" y="53120"/>
                  </a:lnTo>
                  <a:lnTo>
                    <a:pt x="98863" y="52578"/>
                  </a:lnTo>
                  <a:lnTo>
                    <a:pt x="96733" y="52032"/>
                  </a:lnTo>
                  <a:lnTo>
                    <a:pt x="94793" y="51352"/>
                  </a:lnTo>
                  <a:lnTo>
                    <a:pt x="87043" y="48355"/>
                  </a:lnTo>
                  <a:lnTo>
                    <a:pt x="82581" y="46991"/>
                  </a:lnTo>
                  <a:lnTo>
                    <a:pt x="78124" y="45766"/>
                  </a:lnTo>
                  <a:lnTo>
                    <a:pt x="73668" y="44540"/>
                  </a:lnTo>
                  <a:lnTo>
                    <a:pt x="69206" y="43314"/>
                  </a:lnTo>
                  <a:lnTo>
                    <a:pt x="61260" y="40863"/>
                  </a:lnTo>
                  <a:lnTo>
                    <a:pt x="53119" y="38411"/>
                  </a:lnTo>
                  <a:lnTo>
                    <a:pt x="47885" y="37052"/>
                  </a:lnTo>
                  <a:lnTo>
                    <a:pt x="45364" y="36368"/>
                  </a:lnTo>
                  <a:lnTo>
                    <a:pt x="42842" y="35551"/>
                  </a:lnTo>
                  <a:lnTo>
                    <a:pt x="40326" y="34871"/>
                  </a:lnTo>
                  <a:lnTo>
                    <a:pt x="39163" y="34600"/>
                  </a:lnTo>
                  <a:lnTo>
                    <a:pt x="37804" y="34325"/>
                  </a:lnTo>
                  <a:lnTo>
                    <a:pt x="46141" y="21250"/>
                  </a:lnTo>
                  <a:lnTo>
                    <a:pt x="49239" y="16210"/>
                  </a:lnTo>
                  <a:lnTo>
                    <a:pt x="52342" y="11173"/>
                  </a:lnTo>
                  <a:lnTo>
                    <a:pt x="53701" y="8584"/>
                  </a:lnTo>
                  <a:lnTo>
                    <a:pt x="54864" y="5995"/>
                  </a:lnTo>
                  <a:lnTo>
                    <a:pt x="55831" y="3272"/>
                  </a:lnTo>
                  <a:lnTo>
                    <a:pt x="56804" y="683"/>
                  </a:lnTo>
                  <a:lnTo>
                    <a:pt x="56994" y="821"/>
                  </a:lnTo>
                  <a:lnTo>
                    <a:pt x="59712" y="1500"/>
                  </a:lnTo>
                  <a:lnTo>
                    <a:pt x="62038" y="2184"/>
                  </a:lnTo>
                  <a:lnTo>
                    <a:pt x="67076" y="3952"/>
                  </a:lnTo>
                  <a:lnTo>
                    <a:pt x="69597" y="4636"/>
                  </a:lnTo>
                  <a:lnTo>
                    <a:pt x="72309" y="5178"/>
                  </a:lnTo>
                  <a:lnTo>
                    <a:pt x="77543" y="6403"/>
                  </a:lnTo>
                  <a:lnTo>
                    <a:pt x="83358" y="7767"/>
                  </a:lnTo>
                  <a:lnTo>
                    <a:pt x="89173" y="9539"/>
                  </a:lnTo>
                  <a:lnTo>
                    <a:pt x="100608" y="13078"/>
                  </a:lnTo>
                  <a:lnTo>
                    <a:pt x="107010" y="14850"/>
                  </a:lnTo>
                  <a:lnTo>
                    <a:pt x="113407" y="16618"/>
                  </a:lnTo>
                  <a:lnTo>
                    <a:pt x="119412" y="18390"/>
                  </a:lnTo>
                  <a:lnTo>
                    <a:pt x="119994" y="18528"/>
                  </a:lnTo>
                  <a:lnTo>
                    <a:pt x="119994" y="17164"/>
                  </a:lnTo>
                  <a:lnTo>
                    <a:pt x="115342" y="15939"/>
                  </a:lnTo>
                  <a:lnTo>
                    <a:pt x="107782" y="13896"/>
                  </a:lnTo>
                  <a:lnTo>
                    <a:pt x="100222" y="11715"/>
                  </a:lnTo>
                  <a:lnTo>
                    <a:pt x="89173" y="8313"/>
                  </a:lnTo>
                  <a:lnTo>
                    <a:pt x="83554" y="6679"/>
                  </a:lnTo>
                  <a:lnTo>
                    <a:pt x="77929" y="5315"/>
                  </a:lnTo>
                  <a:lnTo>
                    <a:pt x="71728" y="3952"/>
                  </a:lnTo>
                  <a:lnTo>
                    <a:pt x="68624" y="3135"/>
                  </a:lnTo>
                  <a:lnTo>
                    <a:pt x="65717" y="2184"/>
                  </a:lnTo>
                  <a:lnTo>
                    <a:pt x="63586" y="1500"/>
                  </a:lnTo>
                  <a:lnTo>
                    <a:pt x="61456" y="821"/>
                  </a:lnTo>
                  <a:lnTo>
                    <a:pt x="59516" y="412"/>
                  </a:lnTo>
                  <a:lnTo>
                    <a:pt x="57190" y="141"/>
                  </a:lnTo>
                  <a:lnTo>
                    <a:pt x="56994" y="141"/>
                  </a:lnTo>
                  <a:lnTo>
                    <a:pt x="56804" y="275"/>
                  </a:lnTo>
                  <a:lnTo>
                    <a:pt x="5660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Shape 1765"/>
            <p:cNvSpPr/>
            <p:nvPr/>
          </p:nvSpPr>
          <p:spPr>
            <a:xfrm>
              <a:off x="3169450" y="1194275"/>
              <a:ext cx="606899" cy="726424"/>
            </a:xfrm>
            <a:custGeom>
              <a:pathLst>
                <a:path extrusionOk="0" h="120000" w="120000">
                  <a:moveTo>
                    <a:pt x="1166" y="45052"/>
                  </a:moveTo>
                  <a:lnTo>
                    <a:pt x="1003" y="45192"/>
                  </a:lnTo>
                  <a:lnTo>
                    <a:pt x="1003" y="45052"/>
                  </a:lnTo>
                  <a:close/>
                  <a:moveTo>
                    <a:pt x="6159" y="41021"/>
                  </a:moveTo>
                  <a:lnTo>
                    <a:pt x="8156" y="42132"/>
                  </a:lnTo>
                  <a:lnTo>
                    <a:pt x="9822" y="43247"/>
                  </a:lnTo>
                  <a:lnTo>
                    <a:pt x="13148" y="45750"/>
                  </a:lnTo>
                  <a:lnTo>
                    <a:pt x="15145" y="47278"/>
                  </a:lnTo>
                  <a:lnTo>
                    <a:pt x="17142" y="48669"/>
                  </a:lnTo>
                  <a:lnTo>
                    <a:pt x="19139" y="50057"/>
                  </a:lnTo>
                  <a:lnTo>
                    <a:pt x="20973" y="51449"/>
                  </a:lnTo>
                  <a:lnTo>
                    <a:pt x="24300" y="54228"/>
                  </a:lnTo>
                  <a:lnTo>
                    <a:pt x="27464" y="57148"/>
                  </a:lnTo>
                  <a:lnTo>
                    <a:pt x="28294" y="57846"/>
                  </a:lnTo>
                  <a:lnTo>
                    <a:pt x="28294" y="58122"/>
                  </a:lnTo>
                  <a:lnTo>
                    <a:pt x="28630" y="58403"/>
                  </a:lnTo>
                  <a:lnTo>
                    <a:pt x="28961" y="58403"/>
                  </a:lnTo>
                  <a:lnTo>
                    <a:pt x="31458" y="60348"/>
                  </a:lnTo>
                  <a:lnTo>
                    <a:pt x="32624" y="61459"/>
                  </a:lnTo>
                  <a:lnTo>
                    <a:pt x="33786" y="62434"/>
                  </a:lnTo>
                  <a:lnTo>
                    <a:pt x="33287" y="62992"/>
                  </a:lnTo>
                  <a:lnTo>
                    <a:pt x="32787" y="63545"/>
                  </a:lnTo>
                  <a:lnTo>
                    <a:pt x="31957" y="64520"/>
                  </a:lnTo>
                  <a:lnTo>
                    <a:pt x="30459" y="65911"/>
                  </a:lnTo>
                  <a:lnTo>
                    <a:pt x="29792" y="66746"/>
                  </a:lnTo>
                  <a:lnTo>
                    <a:pt x="29130" y="67439"/>
                  </a:lnTo>
                  <a:lnTo>
                    <a:pt x="27632" y="65911"/>
                  </a:lnTo>
                  <a:lnTo>
                    <a:pt x="26134" y="64660"/>
                  </a:lnTo>
                  <a:lnTo>
                    <a:pt x="24468" y="63268"/>
                  </a:lnTo>
                  <a:lnTo>
                    <a:pt x="22802" y="62017"/>
                  </a:lnTo>
                  <a:lnTo>
                    <a:pt x="18477" y="58680"/>
                  </a:lnTo>
                  <a:lnTo>
                    <a:pt x="16312" y="57148"/>
                  </a:lnTo>
                  <a:lnTo>
                    <a:pt x="13984" y="55760"/>
                  </a:lnTo>
                  <a:lnTo>
                    <a:pt x="11819" y="54368"/>
                  </a:lnTo>
                  <a:lnTo>
                    <a:pt x="9653" y="52700"/>
                  </a:lnTo>
                  <a:lnTo>
                    <a:pt x="7825" y="50891"/>
                  </a:lnTo>
                  <a:lnTo>
                    <a:pt x="5996" y="49086"/>
                  </a:lnTo>
                  <a:lnTo>
                    <a:pt x="5160" y="48252"/>
                  </a:lnTo>
                  <a:lnTo>
                    <a:pt x="3499" y="46720"/>
                  </a:lnTo>
                  <a:lnTo>
                    <a:pt x="2001" y="45469"/>
                  </a:lnTo>
                  <a:lnTo>
                    <a:pt x="1334" y="45192"/>
                  </a:lnTo>
                  <a:lnTo>
                    <a:pt x="1166" y="45052"/>
                  </a:lnTo>
                  <a:lnTo>
                    <a:pt x="1334" y="45052"/>
                  </a:lnTo>
                  <a:lnTo>
                    <a:pt x="1502" y="44915"/>
                  </a:lnTo>
                  <a:lnTo>
                    <a:pt x="2165" y="44498"/>
                  </a:lnTo>
                  <a:lnTo>
                    <a:pt x="3000" y="43383"/>
                  </a:lnTo>
                  <a:lnTo>
                    <a:pt x="4498" y="42132"/>
                  </a:lnTo>
                  <a:lnTo>
                    <a:pt x="5160" y="41578"/>
                  </a:lnTo>
                  <a:lnTo>
                    <a:pt x="6159" y="41021"/>
                  </a:lnTo>
                  <a:close/>
                  <a:moveTo>
                    <a:pt x="84048" y="12794"/>
                  </a:moveTo>
                  <a:lnTo>
                    <a:pt x="84715" y="14462"/>
                  </a:lnTo>
                  <a:lnTo>
                    <a:pt x="85378" y="16131"/>
                  </a:lnTo>
                  <a:lnTo>
                    <a:pt x="87043" y="19331"/>
                  </a:lnTo>
                  <a:lnTo>
                    <a:pt x="87711" y="20582"/>
                  </a:lnTo>
                  <a:lnTo>
                    <a:pt x="88210" y="21970"/>
                  </a:lnTo>
                  <a:lnTo>
                    <a:pt x="89041" y="24613"/>
                  </a:lnTo>
                  <a:lnTo>
                    <a:pt x="90207" y="30176"/>
                  </a:lnTo>
                  <a:lnTo>
                    <a:pt x="91537" y="36016"/>
                  </a:lnTo>
                  <a:lnTo>
                    <a:pt x="90370" y="36156"/>
                  </a:lnTo>
                  <a:lnTo>
                    <a:pt x="89209" y="36292"/>
                  </a:lnTo>
                  <a:lnTo>
                    <a:pt x="86875" y="36850"/>
                  </a:lnTo>
                  <a:lnTo>
                    <a:pt x="82550" y="38242"/>
                  </a:lnTo>
                  <a:lnTo>
                    <a:pt x="78887" y="39212"/>
                  </a:lnTo>
                  <a:lnTo>
                    <a:pt x="75229" y="40046"/>
                  </a:lnTo>
                  <a:lnTo>
                    <a:pt x="67572" y="41438"/>
                  </a:lnTo>
                  <a:lnTo>
                    <a:pt x="63741" y="42132"/>
                  </a:lnTo>
                  <a:lnTo>
                    <a:pt x="59747" y="42966"/>
                  </a:lnTo>
                  <a:lnTo>
                    <a:pt x="52095" y="44915"/>
                  </a:lnTo>
                  <a:lnTo>
                    <a:pt x="49100" y="45609"/>
                  </a:lnTo>
                  <a:lnTo>
                    <a:pt x="45936" y="46167"/>
                  </a:lnTo>
                  <a:lnTo>
                    <a:pt x="44270" y="46584"/>
                  </a:lnTo>
                  <a:lnTo>
                    <a:pt x="42773" y="47001"/>
                  </a:lnTo>
                  <a:lnTo>
                    <a:pt x="41443" y="47418"/>
                  </a:lnTo>
                  <a:lnTo>
                    <a:pt x="40113" y="48112"/>
                  </a:lnTo>
                  <a:lnTo>
                    <a:pt x="39945" y="48252"/>
                  </a:lnTo>
                  <a:lnTo>
                    <a:pt x="39945" y="48529"/>
                  </a:lnTo>
                  <a:lnTo>
                    <a:pt x="40113" y="48806"/>
                  </a:lnTo>
                  <a:lnTo>
                    <a:pt x="40444" y="48806"/>
                  </a:lnTo>
                  <a:lnTo>
                    <a:pt x="43440" y="47971"/>
                  </a:lnTo>
                  <a:lnTo>
                    <a:pt x="46435" y="47418"/>
                  </a:lnTo>
                  <a:lnTo>
                    <a:pt x="49431" y="46860"/>
                  </a:lnTo>
                  <a:lnTo>
                    <a:pt x="52427" y="46167"/>
                  </a:lnTo>
                  <a:lnTo>
                    <a:pt x="59584" y="44358"/>
                  </a:lnTo>
                  <a:lnTo>
                    <a:pt x="66742" y="42830"/>
                  </a:lnTo>
                  <a:lnTo>
                    <a:pt x="74063" y="41578"/>
                  </a:lnTo>
                  <a:lnTo>
                    <a:pt x="77558" y="40881"/>
                  </a:lnTo>
                  <a:lnTo>
                    <a:pt x="81052" y="40046"/>
                  </a:lnTo>
                  <a:lnTo>
                    <a:pt x="83717" y="39212"/>
                  </a:lnTo>
                  <a:lnTo>
                    <a:pt x="86376" y="38378"/>
                  </a:lnTo>
                  <a:lnTo>
                    <a:pt x="89041" y="37684"/>
                  </a:lnTo>
                  <a:lnTo>
                    <a:pt x="90370" y="37407"/>
                  </a:lnTo>
                  <a:lnTo>
                    <a:pt x="91868" y="37267"/>
                  </a:lnTo>
                  <a:lnTo>
                    <a:pt x="92367" y="39352"/>
                  </a:lnTo>
                  <a:lnTo>
                    <a:pt x="91369" y="39352"/>
                  </a:lnTo>
                  <a:lnTo>
                    <a:pt x="90207" y="39493"/>
                  </a:lnTo>
                  <a:lnTo>
                    <a:pt x="88210" y="39910"/>
                  </a:lnTo>
                  <a:lnTo>
                    <a:pt x="84216" y="41161"/>
                  </a:lnTo>
                  <a:lnTo>
                    <a:pt x="80884" y="42132"/>
                  </a:lnTo>
                  <a:lnTo>
                    <a:pt x="77390" y="42966"/>
                  </a:lnTo>
                  <a:lnTo>
                    <a:pt x="70568" y="44498"/>
                  </a:lnTo>
                  <a:lnTo>
                    <a:pt x="55921" y="47835"/>
                  </a:lnTo>
                  <a:lnTo>
                    <a:pt x="48601" y="49363"/>
                  </a:lnTo>
                  <a:lnTo>
                    <a:pt x="41275" y="50891"/>
                  </a:lnTo>
                  <a:lnTo>
                    <a:pt x="40944" y="51032"/>
                  </a:lnTo>
                  <a:lnTo>
                    <a:pt x="40944" y="51449"/>
                  </a:lnTo>
                  <a:lnTo>
                    <a:pt x="41112" y="51725"/>
                  </a:lnTo>
                  <a:lnTo>
                    <a:pt x="41443" y="51866"/>
                  </a:lnTo>
                  <a:lnTo>
                    <a:pt x="44938" y="51449"/>
                  </a:lnTo>
                  <a:lnTo>
                    <a:pt x="48264" y="51032"/>
                  </a:lnTo>
                  <a:lnTo>
                    <a:pt x="51759" y="50338"/>
                  </a:lnTo>
                  <a:lnTo>
                    <a:pt x="55091" y="49640"/>
                  </a:lnTo>
                  <a:lnTo>
                    <a:pt x="61913" y="47971"/>
                  </a:lnTo>
                  <a:lnTo>
                    <a:pt x="68571" y="46303"/>
                  </a:lnTo>
                  <a:lnTo>
                    <a:pt x="75729" y="44635"/>
                  </a:lnTo>
                  <a:lnTo>
                    <a:pt x="82881" y="42830"/>
                  </a:lnTo>
                  <a:lnTo>
                    <a:pt x="87711" y="41578"/>
                  </a:lnTo>
                  <a:lnTo>
                    <a:pt x="90207" y="41021"/>
                  </a:lnTo>
                  <a:lnTo>
                    <a:pt x="92703" y="40604"/>
                  </a:lnTo>
                  <a:lnTo>
                    <a:pt x="93203" y="42830"/>
                  </a:lnTo>
                  <a:lnTo>
                    <a:pt x="86712" y="44498"/>
                  </a:lnTo>
                  <a:lnTo>
                    <a:pt x="80222" y="46167"/>
                  </a:lnTo>
                  <a:lnTo>
                    <a:pt x="73564" y="47554"/>
                  </a:lnTo>
                  <a:lnTo>
                    <a:pt x="67073" y="48806"/>
                  </a:lnTo>
                  <a:lnTo>
                    <a:pt x="60583" y="50057"/>
                  </a:lnTo>
                  <a:lnTo>
                    <a:pt x="54256" y="51449"/>
                  </a:lnTo>
                  <a:lnTo>
                    <a:pt x="48101" y="52700"/>
                  </a:lnTo>
                  <a:lnTo>
                    <a:pt x="46604" y="53117"/>
                  </a:lnTo>
                  <a:lnTo>
                    <a:pt x="45106" y="53534"/>
                  </a:lnTo>
                  <a:lnTo>
                    <a:pt x="44107" y="54092"/>
                  </a:lnTo>
                  <a:lnTo>
                    <a:pt x="43440" y="54228"/>
                  </a:lnTo>
                  <a:lnTo>
                    <a:pt x="43109" y="54368"/>
                  </a:lnTo>
                  <a:lnTo>
                    <a:pt x="42773" y="54509"/>
                  </a:lnTo>
                  <a:lnTo>
                    <a:pt x="42609" y="54645"/>
                  </a:lnTo>
                  <a:lnTo>
                    <a:pt x="42609" y="54926"/>
                  </a:lnTo>
                  <a:lnTo>
                    <a:pt x="42941" y="55062"/>
                  </a:lnTo>
                  <a:lnTo>
                    <a:pt x="43272" y="55343"/>
                  </a:lnTo>
                  <a:lnTo>
                    <a:pt x="43771" y="55343"/>
                  </a:lnTo>
                  <a:lnTo>
                    <a:pt x="44607" y="54926"/>
                  </a:lnTo>
                  <a:lnTo>
                    <a:pt x="46435" y="54368"/>
                  </a:lnTo>
                  <a:lnTo>
                    <a:pt x="48101" y="53951"/>
                  </a:lnTo>
                  <a:lnTo>
                    <a:pt x="51596" y="53258"/>
                  </a:lnTo>
                  <a:lnTo>
                    <a:pt x="58250" y="51725"/>
                  </a:lnTo>
                  <a:lnTo>
                    <a:pt x="61581" y="51032"/>
                  </a:lnTo>
                  <a:lnTo>
                    <a:pt x="65076" y="50474"/>
                  </a:lnTo>
                  <a:lnTo>
                    <a:pt x="72234" y="49086"/>
                  </a:lnTo>
                  <a:lnTo>
                    <a:pt x="79387" y="47554"/>
                  </a:lnTo>
                  <a:lnTo>
                    <a:pt x="86544" y="45886"/>
                  </a:lnTo>
                  <a:lnTo>
                    <a:pt x="93534" y="44081"/>
                  </a:lnTo>
                  <a:lnTo>
                    <a:pt x="94033" y="45750"/>
                  </a:lnTo>
                  <a:lnTo>
                    <a:pt x="87375" y="47137"/>
                  </a:lnTo>
                  <a:lnTo>
                    <a:pt x="80721" y="48669"/>
                  </a:lnTo>
                  <a:lnTo>
                    <a:pt x="74063" y="50197"/>
                  </a:lnTo>
                  <a:lnTo>
                    <a:pt x="67404" y="51308"/>
                  </a:lnTo>
                  <a:lnTo>
                    <a:pt x="64241" y="52006"/>
                  </a:lnTo>
                  <a:lnTo>
                    <a:pt x="61245" y="52700"/>
                  </a:lnTo>
                  <a:lnTo>
                    <a:pt x="55422" y="54368"/>
                  </a:lnTo>
                  <a:lnTo>
                    <a:pt x="52595" y="54926"/>
                  </a:lnTo>
                  <a:lnTo>
                    <a:pt x="49599" y="55479"/>
                  </a:lnTo>
                  <a:lnTo>
                    <a:pt x="46767" y="56037"/>
                  </a:lnTo>
                  <a:lnTo>
                    <a:pt x="45437" y="56454"/>
                  </a:lnTo>
                  <a:lnTo>
                    <a:pt x="44107" y="57012"/>
                  </a:lnTo>
                  <a:lnTo>
                    <a:pt x="44107" y="57148"/>
                  </a:lnTo>
                  <a:lnTo>
                    <a:pt x="44107" y="57429"/>
                  </a:lnTo>
                  <a:lnTo>
                    <a:pt x="44107" y="57565"/>
                  </a:lnTo>
                  <a:lnTo>
                    <a:pt x="44438" y="57565"/>
                  </a:lnTo>
                  <a:lnTo>
                    <a:pt x="47434" y="57148"/>
                  </a:lnTo>
                  <a:lnTo>
                    <a:pt x="50261" y="56594"/>
                  </a:lnTo>
                  <a:lnTo>
                    <a:pt x="56089" y="55203"/>
                  </a:lnTo>
                  <a:lnTo>
                    <a:pt x="61913" y="53675"/>
                  </a:lnTo>
                  <a:lnTo>
                    <a:pt x="64740" y="52977"/>
                  </a:lnTo>
                  <a:lnTo>
                    <a:pt x="67740" y="52423"/>
                  </a:lnTo>
                  <a:lnTo>
                    <a:pt x="74394" y="51308"/>
                  </a:lnTo>
                  <a:lnTo>
                    <a:pt x="77726" y="50614"/>
                  </a:lnTo>
                  <a:lnTo>
                    <a:pt x="81052" y="49921"/>
                  </a:lnTo>
                  <a:lnTo>
                    <a:pt x="87711" y="48389"/>
                  </a:lnTo>
                  <a:lnTo>
                    <a:pt x="94364" y="46860"/>
                  </a:lnTo>
                  <a:lnTo>
                    <a:pt x="95032" y="48806"/>
                  </a:lnTo>
                  <a:lnTo>
                    <a:pt x="94864" y="48806"/>
                  </a:lnTo>
                  <a:lnTo>
                    <a:pt x="91369" y="49223"/>
                  </a:lnTo>
                  <a:lnTo>
                    <a:pt x="88042" y="49921"/>
                  </a:lnTo>
                  <a:lnTo>
                    <a:pt x="84715" y="50614"/>
                  </a:lnTo>
                  <a:lnTo>
                    <a:pt x="81220" y="51449"/>
                  </a:lnTo>
                  <a:lnTo>
                    <a:pt x="74562" y="53394"/>
                  </a:lnTo>
                  <a:lnTo>
                    <a:pt x="71235" y="54228"/>
                  </a:lnTo>
                  <a:lnTo>
                    <a:pt x="67904" y="55062"/>
                  </a:lnTo>
                  <a:lnTo>
                    <a:pt x="54424" y="57846"/>
                  </a:lnTo>
                  <a:lnTo>
                    <a:pt x="51759" y="58403"/>
                  </a:lnTo>
                  <a:lnTo>
                    <a:pt x="48764" y="58957"/>
                  </a:lnTo>
                  <a:lnTo>
                    <a:pt x="47266" y="59374"/>
                  </a:lnTo>
                  <a:lnTo>
                    <a:pt x="45936" y="59791"/>
                  </a:lnTo>
                  <a:lnTo>
                    <a:pt x="44770" y="60348"/>
                  </a:lnTo>
                  <a:lnTo>
                    <a:pt x="43771" y="61042"/>
                  </a:lnTo>
                  <a:lnTo>
                    <a:pt x="43771" y="61183"/>
                  </a:lnTo>
                  <a:lnTo>
                    <a:pt x="43939" y="61323"/>
                  </a:lnTo>
                  <a:lnTo>
                    <a:pt x="45106" y="61323"/>
                  </a:lnTo>
                  <a:lnTo>
                    <a:pt x="46604" y="61183"/>
                  </a:lnTo>
                  <a:lnTo>
                    <a:pt x="47933" y="60906"/>
                  </a:lnTo>
                  <a:lnTo>
                    <a:pt x="49431" y="60489"/>
                  </a:lnTo>
                  <a:lnTo>
                    <a:pt x="52095" y="59791"/>
                  </a:lnTo>
                  <a:lnTo>
                    <a:pt x="54755" y="59097"/>
                  </a:lnTo>
                  <a:lnTo>
                    <a:pt x="67241" y="56454"/>
                  </a:lnTo>
                  <a:lnTo>
                    <a:pt x="70736" y="55620"/>
                  </a:lnTo>
                  <a:lnTo>
                    <a:pt x="74063" y="54786"/>
                  </a:lnTo>
                  <a:lnTo>
                    <a:pt x="80884" y="52977"/>
                  </a:lnTo>
                  <a:lnTo>
                    <a:pt x="84379" y="52006"/>
                  </a:lnTo>
                  <a:lnTo>
                    <a:pt x="87874" y="51308"/>
                  </a:lnTo>
                  <a:lnTo>
                    <a:pt x="91369" y="50614"/>
                  </a:lnTo>
                  <a:lnTo>
                    <a:pt x="94864" y="50197"/>
                  </a:lnTo>
                  <a:lnTo>
                    <a:pt x="95363" y="50057"/>
                  </a:lnTo>
                  <a:lnTo>
                    <a:pt x="96030" y="52283"/>
                  </a:lnTo>
                  <a:lnTo>
                    <a:pt x="94700" y="52283"/>
                  </a:lnTo>
                  <a:lnTo>
                    <a:pt x="93366" y="52560"/>
                  </a:lnTo>
                  <a:lnTo>
                    <a:pt x="90039" y="53394"/>
                  </a:lnTo>
                  <a:lnTo>
                    <a:pt x="86712" y="54228"/>
                  </a:lnTo>
                  <a:lnTo>
                    <a:pt x="82219" y="55343"/>
                  </a:lnTo>
                  <a:lnTo>
                    <a:pt x="77889" y="56454"/>
                  </a:lnTo>
                  <a:lnTo>
                    <a:pt x="73395" y="57565"/>
                  </a:lnTo>
                  <a:lnTo>
                    <a:pt x="69070" y="58680"/>
                  </a:lnTo>
                  <a:lnTo>
                    <a:pt x="57088" y="61323"/>
                  </a:lnTo>
                  <a:lnTo>
                    <a:pt x="50761" y="62574"/>
                  </a:lnTo>
                  <a:lnTo>
                    <a:pt x="49100" y="62992"/>
                  </a:lnTo>
                  <a:lnTo>
                    <a:pt x="48101" y="63128"/>
                  </a:lnTo>
                  <a:lnTo>
                    <a:pt x="47103" y="63128"/>
                  </a:lnTo>
                  <a:lnTo>
                    <a:pt x="46935" y="63268"/>
                  </a:lnTo>
                  <a:lnTo>
                    <a:pt x="46935" y="63409"/>
                  </a:lnTo>
                  <a:lnTo>
                    <a:pt x="46935" y="63545"/>
                  </a:lnTo>
                  <a:lnTo>
                    <a:pt x="47602" y="63826"/>
                  </a:lnTo>
                  <a:lnTo>
                    <a:pt x="48264" y="63962"/>
                  </a:lnTo>
                  <a:lnTo>
                    <a:pt x="49100" y="63962"/>
                  </a:lnTo>
                  <a:lnTo>
                    <a:pt x="49930" y="63826"/>
                  </a:lnTo>
                  <a:lnTo>
                    <a:pt x="51596" y="63545"/>
                  </a:lnTo>
                  <a:lnTo>
                    <a:pt x="52926" y="63268"/>
                  </a:lnTo>
                  <a:lnTo>
                    <a:pt x="59584" y="61877"/>
                  </a:lnTo>
                  <a:lnTo>
                    <a:pt x="66243" y="60489"/>
                  </a:lnTo>
                  <a:lnTo>
                    <a:pt x="73564" y="58820"/>
                  </a:lnTo>
                  <a:lnTo>
                    <a:pt x="77226" y="57982"/>
                  </a:lnTo>
                  <a:lnTo>
                    <a:pt x="80721" y="57012"/>
                  </a:lnTo>
                  <a:lnTo>
                    <a:pt x="89540" y="54786"/>
                  </a:lnTo>
                  <a:lnTo>
                    <a:pt x="92703" y="53811"/>
                  </a:lnTo>
                  <a:lnTo>
                    <a:pt x="94364" y="53394"/>
                  </a:lnTo>
                  <a:lnTo>
                    <a:pt x="96361" y="53394"/>
                  </a:lnTo>
                  <a:lnTo>
                    <a:pt x="98858" y="61459"/>
                  </a:lnTo>
                  <a:lnTo>
                    <a:pt x="86544" y="64520"/>
                  </a:lnTo>
                  <a:lnTo>
                    <a:pt x="74231" y="67580"/>
                  </a:lnTo>
                  <a:lnTo>
                    <a:pt x="62081" y="70219"/>
                  </a:lnTo>
                  <a:lnTo>
                    <a:pt x="58749" y="70917"/>
                  </a:lnTo>
                  <a:lnTo>
                    <a:pt x="55422" y="71470"/>
                  </a:lnTo>
                  <a:lnTo>
                    <a:pt x="52095" y="72168"/>
                  </a:lnTo>
                  <a:lnTo>
                    <a:pt x="48932" y="73002"/>
                  </a:lnTo>
                  <a:lnTo>
                    <a:pt x="48764" y="73139"/>
                  </a:lnTo>
                  <a:lnTo>
                    <a:pt x="48764" y="73279"/>
                  </a:lnTo>
                  <a:lnTo>
                    <a:pt x="48764" y="73419"/>
                  </a:lnTo>
                  <a:lnTo>
                    <a:pt x="48932" y="73419"/>
                  </a:lnTo>
                  <a:lnTo>
                    <a:pt x="51759" y="73279"/>
                  </a:lnTo>
                  <a:lnTo>
                    <a:pt x="54592" y="73002"/>
                  </a:lnTo>
                  <a:lnTo>
                    <a:pt x="59915" y="71887"/>
                  </a:lnTo>
                  <a:lnTo>
                    <a:pt x="66742" y="70500"/>
                  </a:lnTo>
                  <a:lnTo>
                    <a:pt x="73395" y="68967"/>
                  </a:lnTo>
                  <a:lnTo>
                    <a:pt x="86376" y="65911"/>
                  </a:lnTo>
                  <a:lnTo>
                    <a:pt x="99194" y="62711"/>
                  </a:lnTo>
                  <a:lnTo>
                    <a:pt x="99693" y="64660"/>
                  </a:lnTo>
                  <a:lnTo>
                    <a:pt x="97029" y="65354"/>
                  </a:lnTo>
                  <a:lnTo>
                    <a:pt x="94364" y="65911"/>
                  </a:lnTo>
                  <a:lnTo>
                    <a:pt x="91705" y="66465"/>
                  </a:lnTo>
                  <a:lnTo>
                    <a:pt x="89041" y="67022"/>
                  </a:lnTo>
                  <a:lnTo>
                    <a:pt x="82382" y="68691"/>
                  </a:lnTo>
                  <a:lnTo>
                    <a:pt x="79055" y="69525"/>
                  </a:lnTo>
                  <a:lnTo>
                    <a:pt x="75729" y="70359"/>
                  </a:lnTo>
                  <a:lnTo>
                    <a:pt x="63578" y="72862"/>
                  </a:lnTo>
                  <a:lnTo>
                    <a:pt x="57419" y="74113"/>
                  </a:lnTo>
                  <a:lnTo>
                    <a:pt x="54424" y="74807"/>
                  </a:lnTo>
                  <a:lnTo>
                    <a:pt x="51428" y="75641"/>
                  </a:lnTo>
                  <a:lnTo>
                    <a:pt x="50929" y="75782"/>
                  </a:lnTo>
                  <a:lnTo>
                    <a:pt x="47602" y="73002"/>
                  </a:lnTo>
                  <a:lnTo>
                    <a:pt x="45106" y="70636"/>
                  </a:lnTo>
                  <a:lnTo>
                    <a:pt x="42273" y="68133"/>
                  </a:lnTo>
                  <a:lnTo>
                    <a:pt x="40776" y="67022"/>
                  </a:lnTo>
                  <a:lnTo>
                    <a:pt x="39278" y="65911"/>
                  </a:lnTo>
                  <a:lnTo>
                    <a:pt x="37617" y="64937"/>
                  </a:lnTo>
                  <a:lnTo>
                    <a:pt x="35951" y="64243"/>
                  </a:lnTo>
                  <a:lnTo>
                    <a:pt x="35452" y="62711"/>
                  </a:lnTo>
                  <a:lnTo>
                    <a:pt x="35452" y="62434"/>
                  </a:lnTo>
                  <a:lnTo>
                    <a:pt x="35284" y="62294"/>
                  </a:lnTo>
                  <a:lnTo>
                    <a:pt x="35121" y="62157"/>
                  </a:lnTo>
                  <a:lnTo>
                    <a:pt x="33455" y="58122"/>
                  </a:lnTo>
                  <a:lnTo>
                    <a:pt x="32624" y="56037"/>
                  </a:lnTo>
                  <a:lnTo>
                    <a:pt x="31957" y="53951"/>
                  </a:lnTo>
                  <a:lnTo>
                    <a:pt x="30128" y="47971"/>
                  </a:lnTo>
                  <a:lnTo>
                    <a:pt x="28630" y="41855"/>
                  </a:lnTo>
                  <a:lnTo>
                    <a:pt x="27132" y="36156"/>
                  </a:lnTo>
                  <a:lnTo>
                    <a:pt x="26297" y="33236"/>
                  </a:lnTo>
                  <a:lnTo>
                    <a:pt x="25798" y="30453"/>
                  </a:lnTo>
                  <a:lnTo>
                    <a:pt x="25798" y="29342"/>
                  </a:lnTo>
                  <a:lnTo>
                    <a:pt x="25966" y="28367"/>
                  </a:lnTo>
                  <a:lnTo>
                    <a:pt x="26297" y="27533"/>
                  </a:lnTo>
                  <a:lnTo>
                    <a:pt x="26796" y="26699"/>
                  </a:lnTo>
                  <a:lnTo>
                    <a:pt x="27464" y="26005"/>
                  </a:lnTo>
                  <a:lnTo>
                    <a:pt x="28294" y="25447"/>
                  </a:lnTo>
                  <a:lnTo>
                    <a:pt x="29293" y="24890"/>
                  </a:lnTo>
                  <a:lnTo>
                    <a:pt x="30291" y="24473"/>
                  </a:lnTo>
                  <a:lnTo>
                    <a:pt x="31626" y="24056"/>
                  </a:lnTo>
                  <a:lnTo>
                    <a:pt x="32125" y="23779"/>
                  </a:lnTo>
                  <a:lnTo>
                    <a:pt x="32456" y="23362"/>
                  </a:lnTo>
                  <a:lnTo>
                    <a:pt x="32624" y="23362"/>
                  </a:lnTo>
                  <a:lnTo>
                    <a:pt x="34953" y="23221"/>
                  </a:lnTo>
                  <a:lnTo>
                    <a:pt x="37281" y="22804"/>
                  </a:lnTo>
                  <a:lnTo>
                    <a:pt x="41942" y="21693"/>
                  </a:lnTo>
                  <a:lnTo>
                    <a:pt x="45768" y="20859"/>
                  </a:lnTo>
                  <a:lnTo>
                    <a:pt x="49431" y="20025"/>
                  </a:lnTo>
                  <a:lnTo>
                    <a:pt x="53257" y="19050"/>
                  </a:lnTo>
                  <a:lnTo>
                    <a:pt x="57088" y="18357"/>
                  </a:lnTo>
                  <a:lnTo>
                    <a:pt x="63910" y="17105"/>
                  </a:lnTo>
                  <a:lnTo>
                    <a:pt x="70736" y="15854"/>
                  </a:lnTo>
                  <a:lnTo>
                    <a:pt x="77390" y="14603"/>
                  </a:lnTo>
                  <a:lnTo>
                    <a:pt x="80721" y="13768"/>
                  </a:lnTo>
                  <a:lnTo>
                    <a:pt x="84048" y="12794"/>
                  </a:lnTo>
                  <a:close/>
                  <a:moveTo>
                    <a:pt x="100024" y="65631"/>
                  </a:moveTo>
                  <a:lnTo>
                    <a:pt x="100523" y="67716"/>
                  </a:lnTo>
                  <a:lnTo>
                    <a:pt x="89871" y="69525"/>
                  </a:lnTo>
                  <a:lnTo>
                    <a:pt x="84547" y="70636"/>
                  </a:lnTo>
                  <a:lnTo>
                    <a:pt x="79223" y="71751"/>
                  </a:lnTo>
                  <a:lnTo>
                    <a:pt x="73232" y="73139"/>
                  </a:lnTo>
                  <a:lnTo>
                    <a:pt x="67404" y="74807"/>
                  </a:lnTo>
                  <a:lnTo>
                    <a:pt x="64577" y="75505"/>
                  </a:lnTo>
                  <a:lnTo>
                    <a:pt x="61744" y="76199"/>
                  </a:lnTo>
                  <a:lnTo>
                    <a:pt x="58917" y="76893"/>
                  </a:lnTo>
                  <a:lnTo>
                    <a:pt x="56089" y="77727"/>
                  </a:lnTo>
                  <a:lnTo>
                    <a:pt x="54923" y="77867"/>
                  </a:lnTo>
                  <a:lnTo>
                    <a:pt x="53924" y="78284"/>
                  </a:lnTo>
                  <a:lnTo>
                    <a:pt x="51759" y="76475"/>
                  </a:lnTo>
                  <a:lnTo>
                    <a:pt x="52427" y="76339"/>
                  </a:lnTo>
                  <a:lnTo>
                    <a:pt x="53094" y="76199"/>
                  </a:lnTo>
                  <a:lnTo>
                    <a:pt x="53593" y="75922"/>
                  </a:lnTo>
                  <a:lnTo>
                    <a:pt x="56253" y="75505"/>
                  </a:lnTo>
                  <a:lnTo>
                    <a:pt x="58749" y="75088"/>
                  </a:lnTo>
                  <a:lnTo>
                    <a:pt x="63910" y="73836"/>
                  </a:lnTo>
                  <a:lnTo>
                    <a:pt x="77226" y="71053"/>
                  </a:lnTo>
                  <a:lnTo>
                    <a:pt x="80553" y="70219"/>
                  </a:lnTo>
                  <a:lnTo>
                    <a:pt x="83717" y="69385"/>
                  </a:lnTo>
                  <a:lnTo>
                    <a:pt x="90370" y="67716"/>
                  </a:lnTo>
                  <a:lnTo>
                    <a:pt x="95200" y="66746"/>
                  </a:lnTo>
                  <a:lnTo>
                    <a:pt x="97696" y="66328"/>
                  </a:lnTo>
                  <a:lnTo>
                    <a:pt x="100024" y="65631"/>
                  </a:lnTo>
                  <a:close/>
                  <a:moveTo>
                    <a:pt x="100855" y="68831"/>
                  </a:moveTo>
                  <a:lnTo>
                    <a:pt x="101354" y="70776"/>
                  </a:lnTo>
                  <a:lnTo>
                    <a:pt x="95862" y="71887"/>
                  </a:lnTo>
                  <a:lnTo>
                    <a:pt x="90370" y="73002"/>
                  </a:lnTo>
                  <a:lnTo>
                    <a:pt x="85046" y="74390"/>
                  </a:lnTo>
                  <a:lnTo>
                    <a:pt x="79723" y="75922"/>
                  </a:lnTo>
                  <a:lnTo>
                    <a:pt x="74730" y="77450"/>
                  </a:lnTo>
                  <a:lnTo>
                    <a:pt x="69569" y="78978"/>
                  </a:lnTo>
                  <a:lnTo>
                    <a:pt x="66742" y="79676"/>
                  </a:lnTo>
                  <a:lnTo>
                    <a:pt x="63910" y="80093"/>
                  </a:lnTo>
                  <a:lnTo>
                    <a:pt x="58086" y="80927"/>
                  </a:lnTo>
                  <a:lnTo>
                    <a:pt x="57918" y="81064"/>
                  </a:lnTo>
                  <a:lnTo>
                    <a:pt x="57750" y="81204"/>
                  </a:lnTo>
                  <a:lnTo>
                    <a:pt x="55422" y="79536"/>
                  </a:lnTo>
                  <a:lnTo>
                    <a:pt x="54923" y="79118"/>
                  </a:lnTo>
                  <a:lnTo>
                    <a:pt x="55921" y="78842"/>
                  </a:lnTo>
                  <a:lnTo>
                    <a:pt x="56920" y="78561"/>
                  </a:lnTo>
                  <a:lnTo>
                    <a:pt x="59416" y="78008"/>
                  </a:lnTo>
                  <a:lnTo>
                    <a:pt x="60746" y="77867"/>
                  </a:lnTo>
                  <a:lnTo>
                    <a:pt x="61413" y="77727"/>
                  </a:lnTo>
                  <a:lnTo>
                    <a:pt x="61913" y="77450"/>
                  </a:lnTo>
                  <a:lnTo>
                    <a:pt x="62081" y="77450"/>
                  </a:lnTo>
                  <a:lnTo>
                    <a:pt x="66574" y="76199"/>
                  </a:lnTo>
                  <a:lnTo>
                    <a:pt x="72565" y="74530"/>
                  </a:lnTo>
                  <a:lnTo>
                    <a:pt x="78388" y="73002"/>
                  </a:lnTo>
                  <a:lnTo>
                    <a:pt x="84048" y="71887"/>
                  </a:lnTo>
                  <a:lnTo>
                    <a:pt x="89540" y="70776"/>
                  </a:lnTo>
                  <a:lnTo>
                    <a:pt x="100855" y="68831"/>
                  </a:lnTo>
                  <a:close/>
                  <a:moveTo>
                    <a:pt x="33786" y="64243"/>
                  </a:moveTo>
                  <a:lnTo>
                    <a:pt x="35783" y="65354"/>
                  </a:lnTo>
                  <a:lnTo>
                    <a:pt x="37617" y="66465"/>
                  </a:lnTo>
                  <a:lnTo>
                    <a:pt x="39446" y="67716"/>
                  </a:lnTo>
                  <a:lnTo>
                    <a:pt x="41112" y="68967"/>
                  </a:lnTo>
                  <a:lnTo>
                    <a:pt x="44438" y="71610"/>
                  </a:lnTo>
                  <a:lnTo>
                    <a:pt x="47602" y="74390"/>
                  </a:lnTo>
                  <a:lnTo>
                    <a:pt x="51097" y="77450"/>
                  </a:lnTo>
                  <a:lnTo>
                    <a:pt x="54592" y="80370"/>
                  </a:lnTo>
                  <a:lnTo>
                    <a:pt x="56253" y="81481"/>
                  </a:lnTo>
                  <a:lnTo>
                    <a:pt x="57918" y="82596"/>
                  </a:lnTo>
                  <a:lnTo>
                    <a:pt x="59584" y="83847"/>
                  </a:lnTo>
                  <a:lnTo>
                    <a:pt x="61082" y="84958"/>
                  </a:lnTo>
                  <a:lnTo>
                    <a:pt x="60746" y="85235"/>
                  </a:lnTo>
                  <a:lnTo>
                    <a:pt x="60583" y="85516"/>
                  </a:lnTo>
                  <a:lnTo>
                    <a:pt x="60583" y="85652"/>
                  </a:lnTo>
                  <a:lnTo>
                    <a:pt x="59584" y="86626"/>
                  </a:lnTo>
                  <a:lnTo>
                    <a:pt x="58586" y="87461"/>
                  </a:lnTo>
                  <a:lnTo>
                    <a:pt x="57587" y="88155"/>
                  </a:lnTo>
                  <a:lnTo>
                    <a:pt x="56421" y="87601"/>
                  </a:lnTo>
                  <a:lnTo>
                    <a:pt x="55422" y="87044"/>
                  </a:lnTo>
                  <a:lnTo>
                    <a:pt x="53593" y="85652"/>
                  </a:lnTo>
                  <a:lnTo>
                    <a:pt x="51596" y="84264"/>
                  </a:lnTo>
                  <a:lnTo>
                    <a:pt x="49599" y="82872"/>
                  </a:lnTo>
                  <a:lnTo>
                    <a:pt x="45605" y="79676"/>
                  </a:lnTo>
                  <a:lnTo>
                    <a:pt x="41443" y="76616"/>
                  </a:lnTo>
                  <a:lnTo>
                    <a:pt x="37780" y="74113"/>
                  </a:lnTo>
                  <a:lnTo>
                    <a:pt x="35951" y="72862"/>
                  </a:lnTo>
                  <a:lnTo>
                    <a:pt x="34285" y="71334"/>
                  </a:lnTo>
                  <a:lnTo>
                    <a:pt x="32456" y="69525"/>
                  </a:lnTo>
                  <a:lnTo>
                    <a:pt x="31458" y="68691"/>
                  </a:lnTo>
                  <a:lnTo>
                    <a:pt x="30291" y="67997"/>
                  </a:lnTo>
                  <a:lnTo>
                    <a:pt x="31626" y="66605"/>
                  </a:lnTo>
                  <a:lnTo>
                    <a:pt x="33124" y="65213"/>
                  </a:lnTo>
                  <a:lnTo>
                    <a:pt x="33786" y="64243"/>
                  </a:lnTo>
                  <a:close/>
                  <a:moveTo>
                    <a:pt x="101522" y="71887"/>
                  </a:moveTo>
                  <a:lnTo>
                    <a:pt x="102189" y="74671"/>
                  </a:lnTo>
                  <a:lnTo>
                    <a:pt x="103519" y="80787"/>
                  </a:lnTo>
                  <a:lnTo>
                    <a:pt x="92036" y="83149"/>
                  </a:lnTo>
                  <a:lnTo>
                    <a:pt x="80553" y="85516"/>
                  </a:lnTo>
                  <a:lnTo>
                    <a:pt x="73732" y="87044"/>
                  </a:lnTo>
                  <a:lnTo>
                    <a:pt x="66905" y="88712"/>
                  </a:lnTo>
                  <a:lnTo>
                    <a:pt x="63578" y="89546"/>
                  </a:lnTo>
                  <a:lnTo>
                    <a:pt x="64078" y="89270"/>
                  </a:lnTo>
                  <a:lnTo>
                    <a:pt x="64409" y="88852"/>
                  </a:lnTo>
                  <a:lnTo>
                    <a:pt x="64577" y="88435"/>
                  </a:lnTo>
                  <a:lnTo>
                    <a:pt x="64577" y="87878"/>
                  </a:lnTo>
                  <a:lnTo>
                    <a:pt x="64241" y="87461"/>
                  </a:lnTo>
                  <a:lnTo>
                    <a:pt x="63741" y="87044"/>
                  </a:lnTo>
                  <a:lnTo>
                    <a:pt x="63242" y="86626"/>
                  </a:lnTo>
                  <a:lnTo>
                    <a:pt x="62081" y="85792"/>
                  </a:lnTo>
                  <a:lnTo>
                    <a:pt x="62580" y="84958"/>
                  </a:lnTo>
                  <a:lnTo>
                    <a:pt x="62580" y="84681"/>
                  </a:lnTo>
                  <a:lnTo>
                    <a:pt x="62244" y="84541"/>
                  </a:lnTo>
                  <a:lnTo>
                    <a:pt x="62244" y="84401"/>
                  </a:lnTo>
                  <a:lnTo>
                    <a:pt x="63910" y="84264"/>
                  </a:lnTo>
                  <a:lnTo>
                    <a:pt x="65575" y="83983"/>
                  </a:lnTo>
                  <a:lnTo>
                    <a:pt x="69070" y="83290"/>
                  </a:lnTo>
                  <a:lnTo>
                    <a:pt x="72397" y="82455"/>
                  </a:lnTo>
                  <a:lnTo>
                    <a:pt x="75561" y="81621"/>
                  </a:lnTo>
                  <a:lnTo>
                    <a:pt x="77558" y="81064"/>
                  </a:lnTo>
                  <a:lnTo>
                    <a:pt x="79555" y="80370"/>
                  </a:lnTo>
                  <a:lnTo>
                    <a:pt x="83381" y="78842"/>
                  </a:lnTo>
                  <a:lnTo>
                    <a:pt x="85215" y="78284"/>
                  </a:lnTo>
                  <a:lnTo>
                    <a:pt x="87212" y="77727"/>
                  </a:lnTo>
                  <a:lnTo>
                    <a:pt x="89209" y="77310"/>
                  </a:lnTo>
                  <a:lnTo>
                    <a:pt x="91369" y="77173"/>
                  </a:lnTo>
                  <a:lnTo>
                    <a:pt x="91705" y="77173"/>
                  </a:lnTo>
                  <a:lnTo>
                    <a:pt x="91868" y="77033"/>
                  </a:lnTo>
                  <a:lnTo>
                    <a:pt x="92036" y="76616"/>
                  </a:lnTo>
                  <a:lnTo>
                    <a:pt x="91868" y="76199"/>
                  </a:lnTo>
                  <a:lnTo>
                    <a:pt x="91705" y="76058"/>
                  </a:lnTo>
                  <a:lnTo>
                    <a:pt x="91369" y="75922"/>
                  </a:lnTo>
                  <a:lnTo>
                    <a:pt x="89540" y="76058"/>
                  </a:lnTo>
                  <a:lnTo>
                    <a:pt x="87874" y="76339"/>
                  </a:lnTo>
                  <a:lnTo>
                    <a:pt x="86045" y="76616"/>
                  </a:lnTo>
                  <a:lnTo>
                    <a:pt x="84379" y="77173"/>
                  </a:lnTo>
                  <a:lnTo>
                    <a:pt x="81052" y="78284"/>
                  </a:lnTo>
                  <a:lnTo>
                    <a:pt x="77889" y="79536"/>
                  </a:lnTo>
                  <a:lnTo>
                    <a:pt x="75892" y="80229"/>
                  </a:lnTo>
                  <a:lnTo>
                    <a:pt x="73732" y="80787"/>
                  </a:lnTo>
                  <a:lnTo>
                    <a:pt x="69738" y="81762"/>
                  </a:lnTo>
                  <a:lnTo>
                    <a:pt x="65407" y="82596"/>
                  </a:lnTo>
                  <a:lnTo>
                    <a:pt x="63410" y="83149"/>
                  </a:lnTo>
                  <a:lnTo>
                    <a:pt x="61413" y="83707"/>
                  </a:lnTo>
                  <a:lnTo>
                    <a:pt x="58250" y="81481"/>
                  </a:lnTo>
                  <a:lnTo>
                    <a:pt x="59584" y="81621"/>
                  </a:lnTo>
                  <a:lnTo>
                    <a:pt x="60914" y="81621"/>
                  </a:lnTo>
                  <a:lnTo>
                    <a:pt x="63410" y="81481"/>
                  </a:lnTo>
                  <a:lnTo>
                    <a:pt x="66075" y="81064"/>
                  </a:lnTo>
                  <a:lnTo>
                    <a:pt x="68739" y="80370"/>
                  </a:lnTo>
                  <a:lnTo>
                    <a:pt x="71398" y="79676"/>
                  </a:lnTo>
                  <a:lnTo>
                    <a:pt x="74063" y="78842"/>
                  </a:lnTo>
                  <a:lnTo>
                    <a:pt x="78887" y="77310"/>
                  </a:lnTo>
                  <a:lnTo>
                    <a:pt x="84379" y="75641"/>
                  </a:lnTo>
                  <a:lnTo>
                    <a:pt x="90039" y="74254"/>
                  </a:lnTo>
                  <a:lnTo>
                    <a:pt x="95862" y="73002"/>
                  </a:lnTo>
                  <a:lnTo>
                    <a:pt x="101522" y="71887"/>
                  </a:lnTo>
                  <a:close/>
                  <a:moveTo>
                    <a:pt x="61581" y="86350"/>
                  </a:moveTo>
                  <a:lnTo>
                    <a:pt x="62081" y="86767"/>
                  </a:lnTo>
                  <a:lnTo>
                    <a:pt x="63079" y="87461"/>
                  </a:lnTo>
                  <a:lnTo>
                    <a:pt x="63578" y="87737"/>
                  </a:lnTo>
                  <a:lnTo>
                    <a:pt x="63741" y="88018"/>
                  </a:lnTo>
                  <a:lnTo>
                    <a:pt x="63741" y="88295"/>
                  </a:lnTo>
                  <a:lnTo>
                    <a:pt x="63242" y="88572"/>
                  </a:lnTo>
                  <a:lnTo>
                    <a:pt x="62743" y="89129"/>
                  </a:lnTo>
                  <a:lnTo>
                    <a:pt x="62081" y="89406"/>
                  </a:lnTo>
                  <a:lnTo>
                    <a:pt x="61245" y="89687"/>
                  </a:lnTo>
                  <a:lnTo>
                    <a:pt x="60415" y="89687"/>
                  </a:lnTo>
                  <a:lnTo>
                    <a:pt x="59416" y="89270"/>
                  </a:lnTo>
                  <a:lnTo>
                    <a:pt x="58917" y="88989"/>
                  </a:lnTo>
                  <a:lnTo>
                    <a:pt x="58586" y="88712"/>
                  </a:lnTo>
                  <a:lnTo>
                    <a:pt x="59416" y="88155"/>
                  </a:lnTo>
                  <a:lnTo>
                    <a:pt x="60084" y="87601"/>
                  </a:lnTo>
                  <a:lnTo>
                    <a:pt x="61581" y="86350"/>
                  </a:lnTo>
                  <a:close/>
                  <a:moveTo>
                    <a:pt x="88872" y="10989"/>
                  </a:moveTo>
                  <a:lnTo>
                    <a:pt x="89209" y="11406"/>
                  </a:lnTo>
                  <a:lnTo>
                    <a:pt x="89708" y="11406"/>
                  </a:lnTo>
                  <a:lnTo>
                    <a:pt x="89372" y="11683"/>
                  </a:lnTo>
                  <a:lnTo>
                    <a:pt x="89372" y="12240"/>
                  </a:lnTo>
                  <a:lnTo>
                    <a:pt x="89871" y="13628"/>
                  </a:lnTo>
                  <a:lnTo>
                    <a:pt x="91038" y="16271"/>
                  </a:lnTo>
                  <a:lnTo>
                    <a:pt x="92867" y="21000"/>
                  </a:lnTo>
                  <a:lnTo>
                    <a:pt x="94532" y="25728"/>
                  </a:lnTo>
                  <a:lnTo>
                    <a:pt x="96030" y="31287"/>
                  </a:lnTo>
                  <a:lnTo>
                    <a:pt x="96861" y="34070"/>
                  </a:lnTo>
                  <a:lnTo>
                    <a:pt x="97696" y="36850"/>
                  </a:lnTo>
                  <a:lnTo>
                    <a:pt x="99525" y="42272"/>
                  </a:lnTo>
                  <a:lnTo>
                    <a:pt x="100355" y="44915"/>
                  </a:lnTo>
                  <a:lnTo>
                    <a:pt x="101191" y="47695"/>
                  </a:lnTo>
                  <a:lnTo>
                    <a:pt x="101853" y="50474"/>
                  </a:lnTo>
                  <a:lnTo>
                    <a:pt x="102352" y="53394"/>
                  </a:lnTo>
                  <a:lnTo>
                    <a:pt x="102852" y="56314"/>
                  </a:lnTo>
                  <a:lnTo>
                    <a:pt x="103519" y="59238"/>
                  </a:lnTo>
                  <a:lnTo>
                    <a:pt x="104849" y="64937"/>
                  </a:lnTo>
                  <a:lnTo>
                    <a:pt x="106515" y="70636"/>
                  </a:lnTo>
                  <a:lnTo>
                    <a:pt x="108180" y="75782"/>
                  </a:lnTo>
                  <a:lnTo>
                    <a:pt x="110177" y="80927"/>
                  </a:lnTo>
                  <a:lnTo>
                    <a:pt x="112006" y="86069"/>
                  </a:lnTo>
                  <a:lnTo>
                    <a:pt x="114003" y="91215"/>
                  </a:lnTo>
                  <a:lnTo>
                    <a:pt x="113173" y="90657"/>
                  </a:lnTo>
                  <a:lnTo>
                    <a:pt x="112506" y="89963"/>
                  </a:lnTo>
                  <a:lnTo>
                    <a:pt x="112343" y="89823"/>
                  </a:lnTo>
                  <a:lnTo>
                    <a:pt x="112006" y="89687"/>
                  </a:lnTo>
                  <a:lnTo>
                    <a:pt x="111675" y="89823"/>
                  </a:lnTo>
                  <a:lnTo>
                    <a:pt x="111507" y="89963"/>
                  </a:lnTo>
                  <a:lnTo>
                    <a:pt x="110845" y="90798"/>
                  </a:lnTo>
                  <a:lnTo>
                    <a:pt x="110509" y="91632"/>
                  </a:lnTo>
                  <a:lnTo>
                    <a:pt x="109846" y="93164"/>
                  </a:lnTo>
                  <a:lnTo>
                    <a:pt x="108680" y="91074"/>
                  </a:lnTo>
                  <a:lnTo>
                    <a:pt x="107681" y="88852"/>
                  </a:lnTo>
                  <a:lnTo>
                    <a:pt x="106851" y="86626"/>
                  </a:lnTo>
                  <a:lnTo>
                    <a:pt x="106015" y="84401"/>
                  </a:lnTo>
                  <a:lnTo>
                    <a:pt x="106183" y="84264"/>
                  </a:lnTo>
                  <a:lnTo>
                    <a:pt x="106015" y="83983"/>
                  </a:lnTo>
                  <a:lnTo>
                    <a:pt x="106015" y="83847"/>
                  </a:lnTo>
                  <a:lnTo>
                    <a:pt x="105684" y="83707"/>
                  </a:lnTo>
                  <a:lnTo>
                    <a:pt x="105017" y="81064"/>
                  </a:lnTo>
                  <a:lnTo>
                    <a:pt x="104186" y="77727"/>
                  </a:lnTo>
                  <a:lnTo>
                    <a:pt x="103351" y="74390"/>
                  </a:lnTo>
                  <a:lnTo>
                    <a:pt x="102689" y="71610"/>
                  </a:lnTo>
                  <a:lnTo>
                    <a:pt x="102852" y="71334"/>
                  </a:lnTo>
                  <a:lnTo>
                    <a:pt x="102852" y="71193"/>
                  </a:lnTo>
                  <a:lnTo>
                    <a:pt x="102689" y="70917"/>
                  </a:lnTo>
                  <a:lnTo>
                    <a:pt x="102521" y="70776"/>
                  </a:lnTo>
                  <a:lnTo>
                    <a:pt x="101191" y="65213"/>
                  </a:lnTo>
                  <a:lnTo>
                    <a:pt x="101354" y="65077"/>
                  </a:lnTo>
                  <a:lnTo>
                    <a:pt x="101354" y="64796"/>
                  </a:lnTo>
                  <a:lnTo>
                    <a:pt x="101191" y="64660"/>
                  </a:lnTo>
                  <a:lnTo>
                    <a:pt x="100855" y="64379"/>
                  </a:lnTo>
                  <a:lnTo>
                    <a:pt x="100355" y="62434"/>
                  </a:lnTo>
                  <a:lnTo>
                    <a:pt x="100523" y="62017"/>
                  </a:lnTo>
                  <a:lnTo>
                    <a:pt x="100523" y="61740"/>
                  </a:lnTo>
                  <a:lnTo>
                    <a:pt x="100355" y="61459"/>
                  </a:lnTo>
                  <a:lnTo>
                    <a:pt x="100024" y="61323"/>
                  </a:lnTo>
                  <a:lnTo>
                    <a:pt x="97696" y="53534"/>
                  </a:lnTo>
                  <a:lnTo>
                    <a:pt x="95531" y="46443"/>
                  </a:lnTo>
                  <a:lnTo>
                    <a:pt x="95531" y="46026"/>
                  </a:lnTo>
                  <a:lnTo>
                    <a:pt x="95200" y="45750"/>
                  </a:lnTo>
                  <a:lnTo>
                    <a:pt x="93702" y="40187"/>
                  </a:lnTo>
                  <a:lnTo>
                    <a:pt x="93702" y="39770"/>
                  </a:lnTo>
                  <a:lnTo>
                    <a:pt x="92867" y="36990"/>
                  </a:lnTo>
                  <a:lnTo>
                    <a:pt x="93035" y="36573"/>
                  </a:lnTo>
                  <a:lnTo>
                    <a:pt x="92867" y="36292"/>
                  </a:lnTo>
                  <a:lnTo>
                    <a:pt x="92703" y="36156"/>
                  </a:lnTo>
                  <a:lnTo>
                    <a:pt x="91705" y="31985"/>
                  </a:lnTo>
                  <a:lnTo>
                    <a:pt x="90538" y="26282"/>
                  </a:lnTo>
                  <a:lnTo>
                    <a:pt x="89708" y="23502"/>
                  </a:lnTo>
                  <a:lnTo>
                    <a:pt x="88872" y="20582"/>
                  </a:lnTo>
                  <a:lnTo>
                    <a:pt x="87874" y="18633"/>
                  </a:lnTo>
                  <a:lnTo>
                    <a:pt x="86875" y="16548"/>
                  </a:lnTo>
                  <a:lnTo>
                    <a:pt x="85714" y="14603"/>
                  </a:lnTo>
                  <a:lnTo>
                    <a:pt x="85215" y="13492"/>
                  </a:lnTo>
                  <a:lnTo>
                    <a:pt x="84878" y="12517"/>
                  </a:lnTo>
                  <a:lnTo>
                    <a:pt x="85046" y="12100"/>
                  </a:lnTo>
                  <a:lnTo>
                    <a:pt x="84878" y="11959"/>
                  </a:lnTo>
                  <a:lnTo>
                    <a:pt x="84715" y="11823"/>
                  </a:lnTo>
                  <a:lnTo>
                    <a:pt x="84715" y="11683"/>
                  </a:lnTo>
                  <a:lnTo>
                    <a:pt x="84878" y="11683"/>
                  </a:lnTo>
                  <a:lnTo>
                    <a:pt x="86213" y="11266"/>
                  </a:lnTo>
                  <a:lnTo>
                    <a:pt x="87543" y="11125"/>
                  </a:lnTo>
                  <a:lnTo>
                    <a:pt x="88872" y="10989"/>
                  </a:lnTo>
                  <a:close/>
                  <a:moveTo>
                    <a:pt x="119995" y="4"/>
                  </a:moveTo>
                  <a:lnTo>
                    <a:pt x="111843" y="2089"/>
                  </a:lnTo>
                  <a:lnTo>
                    <a:pt x="103687" y="4034"/>
                  </a:lnTo>
                  <a:lnTo>
                    <a:pt x="95531" y="5703"/>
                  </a:lnTo>
                  <a:lnTo>
                    <a:pt x="87212" y="7371"/>
                  </a:lnTo>
                  <a:lnTo>
                    <a:pt x="70736" y="10708"/>
                  </a:lnTo>
                  <a:lnTo>
                    <a:pt x="62412" y="12377"/>
                  </a:lnTo>
                  <a:lnTo>
                    <a:pt x="54256" y="14045"/>
                  </a:lnTo>
                  <a:lnTo>
                    <a:pt x="47602" y="15577"/>
                  </a:lnTo>
                  <a:lnTo>
                    <a:pt x="41112" y="17246"/>
                  </a:lnTo>
                  <a:lnTo>
                    <a:pt x="28131" y="20719"/>
                  </a:lnTo>
                  <a:lnTo>
                    <a:pt x="24967" y="21693"/>
                  </a:lnTo>
                  <a:lnTo>
                    <a:pt x="23302" y="22251"/>
                  </a:lnTo>
                  <a:lnTo>
                    <a:pt x="21636" y="23085"/>
                  </a:lnTo>
                  <a:lnTo>
                    <a:pt x="20306" y="23919"/>
                  </a:lnTo>
                  <a:lnTo>
                    <a:pt x="19639" y="24473"/>
                  </a:lnTo>
                  <a:lnTo>
                    <a:pt x="19307" y="25030"/>
                  </a:lnTo>
                  <a:lnTo>
                    <a:pt x="18976" y="25728"/>
                  </a:lnTo>
                  <a:lnTo>
                    <a:pt x="18808" y="26282"/>
                  </a:lnTo>
                  <a:lnTo>
                    <a:pt x="18640" y="26980"/>
                  </a:lnTo>
                  <a:lnTo>
                    <a:pt x="18808" y="27814"/>
                  </a:lnTo>
                  <a:lnTo>
                    <a:pt x="18640" y="29342"/>
                  </a:lnTo>
                  <a:lnTo>
                    <a:pt x="18808" y="31010"/>
                  </a:lnTo>
                  <a:lnTo>
                    <a:pt x="19307" y="32679"/>
                  </a:lnTo>
                  <a:lnTo>
                    <a:pt x="19807" y="34347"/>
                  </a:lnTo>
                  <a:lnTo>
                    <a:pt x="21304" y="37684"/>
                  </a:lnTo>
                  <a:lnTo>
                    <a:pt x="22471" y="40744"/>
                  </a:lnTo>
                  <a:lnTo>
                    <a:pt x="27464" y="55479"/>
                  </a:lnTo>
                  <a:lnTo>
                    <a:pt x="24300" y="52700"/>
                  </a:lnTo>
                  <a:lnTo>
                    <a:pt x="20973" y="50057"/>
                  </a:lnTo>
                  <a:lnTo>
                    <a:pt x="18976" y="48389"/>
                  </a:lnTo>
                  <a:lnTo>
                    <a:pt x="16811" y="47001"/>
                  </a:lnTo>
                  <a:lnTo>
                    <a:pt x="14646" y="45469"/>
                  </a:lnTo>
                  <a:lnTo>
                    <a:pt x="12649" y="43800"/>
                  </a:lnTo>
                  <a:lnTo>
                    <a:pt x="11319" y="42830"/>
                  </a:lnTo>
                  <a:lnTo>
                    <a:pt x="9822" y="41715"/>
                  </a:lnTo>
                  <a:lnTo>
                    <a:pt x="8991" y="41161"/>
                  </a:lnTo>
                  <a:lnTo>
                    <a:pt x="8156" y="40881"/>
                  </a:lnTo>
                  <a:lnTo>
                    <a:pt x="7325" y="40744"/>
                  </a:lnTo>
                  <a:lnTo>
                    <a:pt x="6327" y="40881"/>
                  </a:lnTo>
                  <a:lnTo>
                    <a:pt x="6327" y="40604"/>
                  </a:lnTo>
                  <a:lnTo>
                    <a:pt x="6159" y="40327"/>
                  </a:lnTo>
                  <a:lnTo>
                    <a:pt x="5827" y="40187"/>
                  </a:lnTo>
                  <a:lnTo>
                    <a:pt x="5496" y="40187"/>
                  </a:lnTo>
                  <a:lnTo>
                    <a:pt x="4661" y="40604"/>
                  </a:lnTo>
                  <a:lnTo>
                    <a:pt x="3830" y="41298"/>
                  </a:lnTo>
                  <a:lnTo>
                    <a:pt x="2501" y="42549"/>
                  </a:lnTo>
                  <a:lnTo>
                    <a:pt x="1334" y="43664"/>
                  </a:lnTo>
                  <a:lnTo>
                    <a:pt x="835" y="44358"/>
                  </a:lnTo>
                  <a:lnTo>
                    <a:pt x="667" y="44635"/>
                  </a:lnTo>
                  <a:lnTo>
                    <a:pt x="667" y="44915"/>
                  </a:lnTo>
                  <a:lnTo>
                    <a:pt x="504" y="44915"/>
                  </a:lnTo>
                  <a:lnTo>
                    <a:pt x="336" y="45052"/>
                  </a:lnTo>
                  <a:lnTo>
                    <a:pt x="168" y="45192"/>
                  </a:lnTo>
                  <a:lnTo>
                    <a:pt x="4" y="45332"/>
                  </a:lnTo>
                  <a:lnTo>
                    <a:pt x="168" y="45469"/>
                  </a:lnTo>
                  <a:lnTo>
                    <a:pt x="336" y="45609"/>
                  </a:lnTo>
                  <a:lnTo>
                    <a:pt x="1166" y="46026"/>
                  </a:lnTo>
                  <a:lnTo>
                    <a:pt x="1833" y="46584"/>
                  </a:lnTo>
                  <a:lnTo>
                    <a:pt x="3163" y="47695"/>
                  </a:lnTo>
                  <a:lnTo>
                    <a:pt x="5659" y="50197"/>
                  </a:lnTo>
                  <a:lnTo>
                    <a:pt x="7157" y="51725"/>
                  </a:lnTo>
                  <a:lnTo>
                    <a:pt x="8823" y="53258"/>
                  </a:lnTo>
                  <a:lnTo>
                    <a:pt x="10652" y="54645"/>
                  </a:lnTo>
                  <a:lnTo>
                    <a:pt x="12486" y="56037"/>
                  </a:lnTo>
                  <a:lnTo>
                    <a:pt x="16811" y="58820"/>
                  </a:lnTo>
                  <a:lnTo>
                    <a:pt x="21136" y="61877"/>
                  </a:lnTo>
                  <a:lnTo>
                    <a:pt x="23133" y="63409"/>
                  </a:lnTo>
                  <a:lnTo>
                    <a:pt x="25135" y="65077"/>
                  </a:lnTo>
                  <a:lnTo>
                    <a:pt x="26964" y="66882"/>
                  </a:lnTo>
                  <a:lnTo>
                    <a:pt x="28630" y="68691"/>
                  </a:lnTo>
                  <a:lnTo>
                    <a:pt x="28961" y="68967"/>
                  </a:lnTo>
                  <a:lnTo>
                    <a:pt x="29629" y="68967"/>
                  </a:lnTo>
                  <a:lnTo>
                    <a:pt x="29792" y="68691"/>
                  </a:lnTo>
                  <a:lnTo>
                    <a:pt x="29960" y="68550"/>
                  </a:lnTo>
                  <a:lnTo>
                    <a:pt x="30459" y="69108"/>
                  </a:lnTo>
                  <a:lnTo>
                    <a:pt x="30958" y="69525"/>
                  </a:lnTo>
                  <a:lnTo>
                    <a:pt x="31290" y="69665"/>
                  </a:lnTo>
                  <a:lnTo>
                    <a:pt x="31290" y="69802"/>
                  </a:lnTo>
                  <a:lnTo>
                    <a:pt x="32624" y="73279"/>
                  </a:lnTo>
                  <a:lnTo>
                    <a:pt x="33954" y="76893"/>
                  </a:lnTo>
                  <a:lnTo>
                    <a:pt x="34953" y="80370"/>
                  </a:lnTo>
                  <a:lnTo>
                    <a:pt x="35783" y="83983"/>
                  </a:lnTo>
                  <a:lnTo>
                    <a:pt x="37617" y="91215"/>
                  </a:lnTo>
                  <a:lnTo>
                    <a:pt x="38615" y="94832"/>
                  </a:lnTo>
                  <a:lnTo>
                    <a:pt x="39945" y="98446"/>
                  </a:lnTo>
                  <a:lnTo>
                    <a:pt x="42773" y="105954"/>
                  </a:lnTo>
                  <a:lnTo>
                    <a:pt x="45605" y="113462"/>
                  </a:lnTo>
                  <a:lnTo>
                    <a:pt x="46104" y="114437"/>
                  </a:lnTo>
                  <a:lnTo>
                    <a:pt x="46604" y="115271"/>
                  </a:lnTo>
                  <a:lnTo>
                    <a:pt x="47103" y="116105"/>
                  </a:lnTo>
                  <a:lnTo>
                    <a:pt x="47765" y="116939"/>
                  </a:lnTo>
                  <a:lnTo>
                    <a:pt x="48601" y="117633"/>
                  </a:lnTo>
                  <a:lnTo>
                    <a:pt x="49431" y="118327"/>
                  </a:lnTo>
                  <a:lnTo>
                    <a:pt x="50430" y="118884"/>
                  </a:lnTo>
                  <a:lnTo>
                    <a:pt x="51596" y="119302"/>
                  </a:lnTo>
                  <a:lnTo>
                    <a:pt x="52926" y="119578"/>
                  </a:lnTo>
                  <a:lnTo>
                    <a:pt x="54424" y="119859"/>
                  </a:lnTo>
                  <a:lnTo>
                    <a:pt x="55921" y="119995"/>
                  </a:lnTo>
                  <a:lnTo>
                    <a:pt x="57419" y="119995"/>
                  </a:lnTo>
                  <a:lnTo>
                    <a:pt x="58917" y="119859"/>
                  </a:lnTo>
                  <a:lnTo>
                    <a:pt x="60415" y="119719"/>
                  </a:lnTo>
                  <a:lnTo>
                    <a:pt x="63410" y="119161"/>
                  </a:lnTo>
                  <a:lnTo>
                    <a:pt x="66406" y="118467"/>
                  </a:lnTo>
                  <a:lnTo>
                    <a:pt x="69401" y="117633"/>
                  </a:lnTo>
                  <a:lnTo>
                    <a:pt x="74893" y="115965"/>
                  </a:lnTo>
                  <a:lnTo>
                    <a:pt x="84547" y="113739"/>
                  </a:lnTo>
                  <a:lnTo>
                    <a:pt x="94201" y="111517"/>
                  </a:lnTo>
                  <a:lnTo>
                    <a:pt x="99194" y="110125"/>
                  </a:lnTo>
                  <a:lnTo>
                    <a:pt x="104349" y="108733"/>
                  </a:lnTo>
                  <a:lnTo>
                    <a:pt x="106851" y="108040"/>
                  </a:lnTo>
                  <a:lnTo>
                    <a:pt x="109510" y="107482"/>
                  </a:lnTo>
                  <a:lnTo>
                    <a:pt x="112006" y="106929"/>
                  </a:lnTo>
                  <a:lnTo>
                    <a:pt x="114671" y="106648"/>
                  </a:lnTo>
                  <a:lnTo>
                    <a:pt x="115002" y="106512"/>
                  </a:lnTo>
                  <a:lnTo>
                    <a:pt x="115338" y="106094"/>
                  </a:lnTo>
                  <a:lnTo>
                    <a:pt x="116000" y="106094"/>
                  </a:lnTo>
                  <a:lnTo>
                    <a:pt x="116836" y="105954"/>
                  </a:lnTo>
                  <a:lnTo>
                    <a:pt x="118497" y="105677"/>
                  </a:lnTo>
                  <a:lnTo>
                    <a:pt x="119995" y="105260"/>
                  </a:lnTo>
                  <a:lnTo>
                    <a:pt x="119995" y="103868"/>
                  </a:lnTo>
                  <a:lnTo>
                    <a:pt x="116836" y="104703"/>
                  </a:lnTo>
                  <a:lnTo>
                    <a:pt x="115501" y="105120"/>
                  </a:lnTo>
                  <a:lnTo>
                    <a:pt x="114671" y="105537"/>
                  </a:lnTo>
                  <a:lnTo>
                    <a:pt x="112506" y="105677"/>
                  </a:lnTo>
                  <a:lnTo>
                    <a:pt x="110509" y="106094"/>
                  </a:lnTo>
                  <a:lnTo>
                    <a:pt x="106515" y="106929"/>
                  </a:lnTo>
                  <a:lnTo>
                    <a:pt x="98695" y="109150"/>
                  </a:lnTo>
                  <a:lnTo>
                    <a:pt x="94201" y="110266"/>
                  </a:lnTo>
                  <a:lnTo>
                    <a:pt x="89708" y="111376"/>
                  </a:lnTo>
                  <a:lnTo>
                    <a:pt x="80553" y="113462"/>
                  </a:lnTo>
                  <a:lnTo>
                    <a:pt x="73564" y="115271"/>
                  </a:lnTo>
                  <a:lnTo>
                    <a:pt x="66574" y="117076"/>
                  </a:lnTo>
                  <a:lnTo>
                    <a:pt x="63741" y="117774"/>
                  </a:lnTo>
                  <a:lnTo>
                    <a:pt x="60914" y="118467"/>
                  </a:lnTo>
                  <a:lnTo>
                    <a:pt x="57918" y="118744"/>
                  </a:lnTo>
                  <a:lnTo>
                    <a:pt x="56421" y="118884"/>
                  </a:lnTo>
                  <a:lnTo>
                    <a:pt x="54923" y="118884"/>
                  </a:lnTo>
                  <a:lnTo>
                    <a:pt x="53094" y="118608"/>
                  </a:lnTo>
                  <a:lnTo>
                    <a:pt x="51596" y="118050"/>
                  </a:lnTo>
                  <a:lnTo>
                    <a:pt x="50430" y="117356"/>
                  </a:lnTo>
                  <a:lnTo>
                    <a:pt x="49263" y="116382"/>
                  </a:lnTo>
                  <a:lnTo>
                    <a:pt x="48433" y="115271"/>
                  </a:lnTo>
                  <a:lnTo>
                    <a:pt x="47602" y="114020"/>
                  </a:lnTo>
                  <a:lnTo>
                    <a:pt x="46935" y="112768"/>
                  </a:lnTo>
                  <a:lnTo>
                    <a:pt x="46435" y="111376"/>
                  </a:lnTo>
                  <a:lnTo>
                    <a:pt x="45106" y="107763"/>
                  </a:lnTo>
                  <a:lnTo>
                    <a:pt x="43608" y="104286"/>
                  </a:lnTo>
                  <a:lnTo>
                    <a:pt x="40776" y="97195"/>
                  </a:lnTo>
                  <a:lnTo>
                    <a:pt x="39614" y="93998"/>
                  </a:lnTo>
                  <a:lnTo>
                    <a:pt x="38615" y="90798"/>
                  </a:lnTo>
                  <a:lnTo>
                    <a:pt x="36950" y="84401"/>
                  </a:lnTo>
                  <a:lnTo>
                    <a:pt x="35284" y="77867"/>
                  </a:lnTo>
                  <a:lnTo>
                    <a:pt x="34285" y="74807"/>
                  </a:lnTo>
                  <a:lnTo>
                    <a:pt x="32956" y="71610"/>
                  </a:lnTo>
                  <a:lnTo>
                    <a:pt x="33455" y="72028"/>
                  </a:lnTo>
                  <a:lnTo>
                    <a:pt x="34784" y="73279"/>
                  </a:lnTo>
                  <a:lnTo>
                    <a:pt x="36119" y="74530"/>
                  </a:lnTo>
                  <a:lnTo>
                    <a:pt x="39278" y="76756"/>
                  </a:lnTo>
                  <a:lnTo>
                    <a:pt x="40113" y="78284"/>
                  </a:lnTo>
                  <a:lnTo>
                    <a:pt x="40612" y="79953"/>
                  </a:lnTo>
                  <a:lnTo>
                    <a:pt x="41611" y="83290"/>
                  </a:lnTo>
                  <a:lnTo>
                    <a:pt x="42441" y="86767"/>
                  </a:lnTo>
                  <a:lnTo>
                    <a:pt x="43109" y="90104"/>
                  </a:lnTo>
                  <a:lnTo>
                    <a:pt x="44107" y="95109"/>
                  </a:lnTo>
                  <a:lnTo>
                    <a:pt x="45437" y="100114"/>
                  </a:lnTo>
                  <a:lnTo>
                    <a:pt x="46435" y="104562"/>
                  </a:lnTo>
                  <a:lnTo>
                    <a:pt x="47266" y="106929"/>
                  </a:lnTo>
                  <a:lnTo>
                    <a:pt x="48101" y="109431"/>
                  </a:lnTo>
                  <a:lnTo>
                    <a:pt x="49431" y="111653"/>
                  </a:lnTo>
                  <a:lnTo>
                    <a:pt x="50098" y="112628"/>
                  </a:lnTo>
                  <a:lnTo>
                    <a:pt x="50929" y="113602"/>
                  </a:lnTo>
                  <a:lnTo>
                    <a:pt x="51927" y="114437"/>
                  </a:lnTo>
                  <a:lnTo>
                    <a:pt x="52926" y="115130"/>
                  </a:lnTo>
                  <a:lnTo>
                    <a:pt x="54092" y="115688"/>
                  </a:lnTo>
                  <a:lnTo>
                    <a:pt x="55254" y="116241"/>
                  </a:lnTo>
                  <a:lnTo>
                    <a:pt x="56920" y="116522"/>
                  </a:lnTo>
                  <a:lnTo>
                    <a:pt x="58586" y="116658"/>
                  </a:lnTo>
                  <a:lnTo>
                    <a:pt x="60247" y="116658"/>
                  </a:lnTo>
                  <a:lnTo>
                    <a:pt x="61913" y="116522"/>
                  </a:lnTo>
                  <a:lnTo>
                    <a:pt x="63578" y="116241"/>
                  </a:lnTo>
                  <a:lnTo>
                    <a:pt x="65244" y="115824"/>
                  </a:lnTo>
                  <a:lnTo>
                    <a:pt x="68403" y="115130"/>
                  </a:lnTo>
                  <a:lnTo>
                    <a:pt x="72234" y="114020"/>
                  </a:lnTo>
                  <a:lnTo>
                    <a:pt x="76060" y="112768"/>
                  </a:lnTo>
                  <a:lnTo>
                    <a:pt x="80054" y="111517"/>
                  </a:lnTo>
                  <a:lnTo>
                    <a:pt x="83880" y="110402"/>
                  </a:lnTo>
                  <a:lnTo>
                    <a:pt x="105185" y="105260"/>
                  </a:lnTo>
                  <a:lnTo>
                    <a:pt x="110509" y="103868"/>
                  </a:lnTo>
                  <a:lnTo>
                    <a:pt x="116000" y="102477"/>
                  </a:lnTo>
                  <a:lnTo>
                    <a:pt x="119995" y="101506"/>
                  </a:lnTo>
                  <a:lnTo>
                    <a:pt x="119995" y="100255"/>
                  </a:lnTo>
                  <a:lnTo>
                    <a:pt x="113341" y="102060"/>
                  </a:lnTo>
                  <a:lnTo>
                    <a:pt x="102852" y="104843"/>
                  </a:lnTo>
                  <a:lnTo>
                    <a:pt x="92367" y="107346"/>
                  </a:lnTo>
                  <a:lnTo>
                    <a:pt x="83717" y="109568"/>
                  </a:lnTo>
                  <a:lnTo>
                    <a:pt x="79555" y="110683"/>
                  </a:lnTo>
                  <a:lnTo>
                    <a:pt x="75392" y="111934"/>
                  </a:lnTo>
                  <a:lnTo>
                    <a:pt x="71398" y="113185"/>
                  </a:lnTo>
                  <a:lnTo>
                    <a:pt x="67572" y="114296"/>
                  </a:lnTo>
                  <a:lnTo>
                    <a:pt x="65407" y="114854"/>
                  </a:lnTo>
                  <a:lnTo>
                    <a:pt x="63410" y="115130"/>
                  </a:lnTo>
                  <a:lnTo>
                    <a:pt x="61413" y="115407"/>
                  </a:lnTo>
                  <a:lnTo>
                    <a:pt x="59416" y="115548"/>
                  </a:lnTo>
                  <a:lnTo>
                    <a:pt x="57587" y="115548"/>
                  </a:lnTo>
                  <a:lnTo>
                    <a:pt x="55921" y="115130"/>
                  </a:lnTo>
                  <a:lnTo>
                    <a:pt x="54592" y="114713"/>
                  </a:lnTo>
                  <a:lnTo>
                    <a:pt x="53257" y="113879"/>
                  </a:lnTo>
                  <a:lnTo>
                    <a:pt x="52095" y="113045"/>
                  </a:lnTo>
                  <a:lnTo>
                    <a:pt x="51097" y="111934"/>
                  </a:lnTo>
                  <a:lnTo>
                    <a:pt x="50261" y="110819"/>
                  </a:lnTo>
                  <a:lnTo>
                    <a:pt x="49599" y="109568"/>
                  </a:lnTo>
                  <a:lnTo>
                    <a:pt x="48932" y="108180"/>
                  </a:lnTo>
                  <a:lnTo>
                    <a:pt x="48264" y="106788"/>
                  </a:lnTo>
                  <a:lnTo>
                    <a:pt x="47434" y="104009"/>
                  </a:lnTo>
                  <a:lnTo>
                    <a:pt x="46767" y="101225"/>
                  </a:lnTo>
                  <a:lnTo>
                    <a:pt x="46104" y="98586"/>
                  </a:lnTo>
                  <a:lnTo>
                    <a:pt x="45106" y="93441"/>
                  </a:lnTo>
                  <a:lnTo>
                    <a:pt x="44107" y="88155"/>
                  </a:lnTo>
                  <a:lnTo>
                    <a:pt x="43608" y="85516"/>
                  </a:lnTo>
                  <a:lnTo>
                    <a:pt x="42941" y="83013"/>
                  </a:lnTo>
                  <a:lnTo>
                    <a:pt x="42110" y="80510"/>
                  </a:lnTo>
                  <a:lnTo>
                    <a:pt x="41112" y="78008"/>
                  </a:lnTo>
                  <a:lnTo>
                    <a:pt x="41275" y="78144"/>
                  </a:lnTo>
                  <a:lnTo>
                    <a:pt x="45768" y="81621"/>
                  </a:lnTo>
                  <a:lnTo>
                    <a:pt x="47933" y="83290"/>
                  </a:lnTo>
                  <a:lnTo>
                    <a:pt x="50098" y="84958"/>
                  </a:lnTo>
                  <a:lnTo>
                    <a:pt x="52095" y="86209"/>
                  </a:lnTo>
                  <a:lnTo>
                    <a:pt x="53094" y="86903"/>
                  </a:lnTo>
                  <a:lnTo>
                    <a:pt x="53924" y="87461"/>
                  </a:lnTo>
                  <a:lnTo>
                    <a:pt x="55422" y="88572"/>
                  </a:lnTo>
                  <a:lnTo>
                    <a:pt x="56089" y="88989"/>
                  </a:lnTo>
                  <a:lnTo>
                    <a:pt x="57088" y="89270"/>
                  </a:lnTo>
                  <a:lnTo>
                    <a:pt x="57419" y="89406"/>
                  </a:lnTo>
                  <a:lnTo>
                    <a:pt x="57750" y="89270"/>
                  </a:lnTo>
                  <a:lnTo>
                    <a:pt x="57918" y="89129"/>
                  </a:lnTo>
                  <a:lnTo>
                    <a:pt x="57918" y="89270"/>
                  </a:lnTo>
                  <a:lnTo>
                    <a:pt x="58086" y="89406"/>
                  </a:lnTo>
                  <a:lnTo>
                    <a:pt x="58917" y="89963"/>
                  </a:lnTo>
                  <a:lnTo>
                    <a:pt x="59915" y="90380"/>
                  </a:lnTo>
                  <a:lnTo>
                    <a:pt x="57419" y="90798"/>
                  </a:lnTo>
                  <a:lnTo>
                    <a:pt x="56253" y="91074"/>
                  </a:lnTo>
                  <a:lnTo>
                    <a:pt x="55254" y="91496"/>
                  </a:lnTo>
                  <a:lnTo>
                    <a:pt x="54923" y="91772"/>
                  </a:lnTo>
                  <a:lnTo>
                    <a:pt x="54923" y="92049"/>
                  </a:lnTo>
                  <a:lnTo>
                    <a:pt x="55254" y="92330"/>
                  </a:lnTo>
                  <a:lnTo>
                    <a:pt x="55590" y="92330"/>
                  </a:lnTo>
                  <a:lnTo>
                    <a:pt x="61913" y="90938"/>
                  </a:lnTo>
                  <a:lnTo>
                    <a:pt x="68240" y="89546"/>
                  </a:lnTo>
                  <a:lnTo>
                    <a:pt x="74562" y="88018"/>
                  </a:lnTo>
                  <a:lnTo>
                    <a:pt x="80884" y="86626"/>
                  </a:lnTo>
                  <a:lnTo>
                    <a:pt x="92367" y="84264"/>
                  </a:lnTo>
                  <a:lnTo>
                    <a:pt x="103850" y="81898"/>
                  </a:lnTo>
                  <a:lnTo>
                    <a:pt x="104349" y="83566"/>
                  </a:lnTo>
                  <a:lnTo>
                    <a:pt x="103020" y="83707"/>
                  </a:lnTo>
                  <a:lnTo>
                    <a:pt x="101522" y="83847"/>
                  </a:lnTo>
                  <a:lnTo>
                    <a:pt x="98526" y="84401"/>
                  </a:lnTo>
                  <a:lnTo>
                    <a:pt x="93035" y="85652"/>
                  </a:lnTo>
                  <a:lnTo>
                    <a:pt x="89041" y="86486"/>
                  </a:lnTo>
                  <a:lnTo>
                    <a:pt x="85215" y="87461"/>
                  </a:lnTo>
                  <a:lnTo>
                    <a:pt x="77558" y="89406"/>
                  </a:lnTo>
                  <a:lnTo>
                    <a:pt x="69738" y="91496"/>
                  </a:lnTo>
                  <a:lnTo>
                    <a:pt x="65907" y="92606"/>
                  </a:lnTo>
                  <a:lnTo>
                    <a:pt x="61913" y="93581"/>
                  </a:lnTo>
                  <a:lnTo>
                    <a:pt x="60247" y="93717"/>
                  </a:lnTo>
                  <a:lnTo>
                    <a:pt x="58586" y="93998"/>
                  </a:lnTo>
                  <a:lnTo>
                    <a:pt x="57750" y="94134"/>
                  </a:lnTo>
                  <a:lnTo>
                    <a:pt x="56920" y="94552"/>
                  </a:lnTo>
                  <a:lnTo>
                    <a:pt x="56421" y="94969"/>
                  </a:lnTo>
                  <a:lnTo>
                    <a:pt x="55921" y="95526"/>
                  </a:lnTo>
                  <a:lnTo>
                    <a:pt x="55921" y="95667"/>
                  </a:lnTo>
                  <a:lnTo>
                    <a:pt x="56089" y="95667"/>
                  </a:lnTo>
                  <a:lnTo>
                    <a:pt x="58250" y="95109"/>
                  </a:lnTo>
                  <a:lnTo>
                    <a:pt x="60415" y="94692"/>
                  </a:lnTo>
                  <a:lnTo>
                    <a:pt x="62580" y="94415"/>
                  </a:lnTo>
                  <a:lnTo>
                    <a:pt x="64740" y="93858"/>
                  </a:lnTo>
                  <a:lnTo>
                    <a:pt x="71898" y="92049"/>
                  </a:lnTo>
                  <a:lnTo>
                    <a:pt x="79055" y="90104"/>
                  </a:lnTo>
                  <a:lnTo>
                    <a:pt x="85546" y="88435"/>
                  </a:lnTo>
                  <a:lnTo>
                    <a:pt x="92204" y="86903"/>
                  </a:lnTo>
                  <a:lnTo>
                    <a:pt x="95200" y="86069"/>
                  </a:lnTo>
                  <a:lnTo>
                    <a:pt x="98358" y="85375"/>
                  </a:lnTo>
                  <a:lnTo>
                    <a:pt x="101522" y="84818"/>
                  </a:lnTo>
                  <a:lnTo>
                    <a:pt x="103188" y="84681"/>
                  </a:lnTo>
                  <a:lnTo>
                    <a:pt x="104686" y="84681"/>
                  </a:lnTo>
                  <a:lnTo>
                    <a:pt x="105516" y="86903"/>
                  </a:lnTo>
                  <a:lnTo>
                    <a:pt x="102521" y="87320"/>
                  </a:lnTo>
                  <a:lnTo>
                    <a:pt x="99525" y="87878"/>
                  </a:lnTo>
                  <a:lnTo>
                    <a:pt x="93534" y="89129"/>
                  </a:lnTo>
                  <a:lnTo>
                    <a:pt x="81552" y="91913"/>
                  </a:lnTo>
                  <a:lnTo>
                    <a:pt x="75392" y="93300"/>
                  </a:lnTo>
                  <a:lnTo>
                    <a:pt x="69238" y="94832"/>
                  </a:lnTo>
                  <a:lnTo>
                    <a:pt x="63079" y="96637"/>
                  </a:lnTo>
                  <a:lnTo>
                    <a:pt x="57088" y="98446"/>
                  </a:lnTo>
                  <a:lnTo>
                    <a:pt x="56920" y="98586"/>
                  </a:lnTo>
                  <a:lnTo>
                    <a:pt x="56920" y="98723"/>
                  </a:lnTo>
                  <a:lnTo>
                    <a:pt x="57088" y="99004"/>
                  </a:lnTo>
                  <a:lnTo>
                    <a:pt x="57251" y="99004"/>
                  </a:lnTo>
                  <a:lnTo>
                    <a:pt x="60247" y="98586"/>
                  </a:lnTo>
                  <a:lnTo>
                    <a:pt x="63242" y="98029"/>
                  </a:lnTo>
                  <a:lnTo>
                    <a:pt x="66075" y="97335"/>
                  </a:lnTo>
                  <a:lnTo>
                    <a:pt x="69070" y="96360"/>
                  </a:lnTo>
                  <a:lnTo>
                    <a:pt x="74893" y="94692"/>
                  </a:lnTo>
                  <a:lnTo>
                    <a:pt x="77726" y="93858"/>
                  </a:lnTo>
                  <a:lnTo>
                    <a:pt x="80721" y="93164"/>
                  </a:lnTo>
                  <a:lnTo>
                    <a:pt x="86875" y="91772"/>
                  </a:lnTo>
                  <a:lnTo>
                    <a:pt x="93203" y="90240"/>
                  </a:lnTo>
                  <a:lnTo>
                    <a:pt x="99525" y="88989"/>
                  </a:lnTo>
                  <a:lnTo>
                    <a:pt x="102689" y="88435"/>
                  </a:lnTo>
                  <a:lnTo>
                    <a:pt x="105852" y="87878"/>
                  </a:lnTo>
                  <a:lnTo>
                    <a:pt x="107513" y="91496"/>
                  </a:lnTo>
                  <a:lnTo>
                    <a:pt x="108348" y="93300"/>
                  </a:lnTo>
                  <a:lnTo>
                    <a:pt x="109510" y="94969"/>
                  </a:lnTo>
                  <a:lnTo>
                    <a:pt x="109678" y="95250"/>
                  </a:lnTo>
                  <a:lnTo>
                    <a:pt x="110009" y="95250"/>
                  </a:lnTo>
                  <a:lnTo>
                    <a:pt x="110509" y="95109"/>
                  </a:lnTo>
                  <a:lnTo>
                    <a:pt x="110677" y="94832"/>
                  </a:lnTo>
                  <a:lnTo>
                    <a:pt x="111344" y="93024"/>
                  </a:lnTo>
                  <a:lnTo>
                    <a:pt x="111675" y="92189"/>
                  </a:lnTo>
                  <a:lnTo>
                    <a:pt x="112006" y="91355"/>
                  </a:lnTo>
                  <a:lnTo>
                    <a:pt x="112506" y="91772"/>
                  </a:lnTo>
                  <a:lnTo>
                    <a:pt x="113005" y="92049"/>
                  </a:lnTo>
                  <a:lnTo>
                    <a:pt x="114340" y="92466"/>
                  </a:lnTo>
                  <a:lnTo>
                    <a:pt x="114503" y="92883"/>
                  </a:lnTo>
                  <a:lnTo>
                    <a:pt x="114671" y="93024"/>
                  </a:lnTo>
                  <a:lnTo>
                    <a:pt x="114839" y="93164"/>
                  </a:lnTo>
                  <a:lnTo>
                    <a:pt x="115338" y="93164"/>
                  </a:lnTo>
                  <a:lnTo>
                    <a:pt x="115669" y="93024"/>
                  </a:lnTo>
                  <a:lnTo>
                    <a:pt x="115837" y="92747"/>
                  </a:lnTo>
                  <a:lnTo>
                    <a:pt x="115837" y="92606"/>
                  </a:lnTo>
                  <a:lnTo>
                    <a:pt x="115669" y="92330"/>
                  </a:lnTo>
                  <a:lnTo>
                    <a:pt x="115669" y="91913"/>
                  </a:lnTo>
                  <a:lnTo>
                    <a:pt x="115501" y="91632"/>
                  </a:lnTo>
                  <a:lnTo>
                    <a:pt x="113504" y="86069"/>
                  </a:lnTo>
                  <a:lnTo>
                    <a:pt x="111507" y="80510"/>
                  </a:lnTo>
                  <a:lnTo>
                    <a:pt x="109347" y="74807"/>
                  </a:lnTo>
                  <a:lnTo>
                    <a:pt x="107513" y="69248"/>
                  </a:lnTo>
                  <a:lnTo>
                    <a:pt x="106683" y="66328"/>
                  </a:lnTo>
                  <a:lnTo>
                    <a:pt x="105852" y="63268"/>
                  </a:lnTo>
                  <a:lnTo>
                    <a:pt x="104686" y="57288"/>
                  </a:lnTo>
                  <a:lnTo>
                    <a:pt x="103351" y="51308"/>
                  </a:lnTo>
                  <a:lnTo>
                    <a:pt x="102689" y="48389"/>
                  </a:lnTo>
                  <a:lnTo>
                    <a:pt x="102021" y="45332"/>
                  </a:lnTo>
                  <a:lnTo>
                    <a:pt x="101023" y="42689"/>
                  </a:lnTo>
                  <a:lnTo>
                    <a:pt x="100192" y="39910"/>
                  </a:lnTo>
                  <a:lnTo>
                    <a:pt x="98358" y="34624"/>
                  </a:lnTo>
                  <a:lnTo>
                    <a:pt x="96529" y="28508"/>
                  </a:lnTo>
                  <a:lnTo>
                    <a:pt x="95699" y="25447"/>
                  </a:lnTo>
                  <a:lnTo>
                    <a:pt x="94700" y="22387"/>
                  </a:lnTo>
                  <a:lnTo>
                    <a:pt x="93203" y="18497"/>
                  </a:lnTo>
                  <a:lnTo>
                    <a:pt x="91705" y="14743"/>
                  </a:lnTo>
                  <a:lnTo>
                    <a:pt x="91206" y="12934"/>
                  </a:lnTo>
                  <a:lnTo>
                    <a:pt x="90706" y="11959"/>
                  </a:lnTo>
                  <a:lnTo>
                    <a:pt x="90370" y="11125"/>
                  </a:lnTo>
                  <a:lnTo>
                    <a:pt x="91537" y="11266"/>
                  </a:lnTo>
                  <a:lnTo>
                    <a:pt x="93035" y="11125"/>
                  </a:lnTo>
                  <a:lnTo>
                    <a:pt x="96361" y="10572"/>
                  </a:lnTo>
                  <a:lnTo>
                    <a:pt x="96361" y="11542"/>
                  </a:lnTo>
                  <a:lnTo>
                    <a:pt x="96529" y="12657"/>
                  </a:lnTo>
                  <a:lnTo>
                    <a:pt x="97029" y="14743"/>
                  </a:lnTo>
                  <a:lnTo>
                    <a:pt x="97696" y="16828"/>
                  </a:lnTo>
                  <a:lnTo>
                    <a:pt x="98526" y="18914"/>
                  </a:lnTo>
                  <a:lnTo>
                    <a:pt x="99357" y="21834"/>
                  </a:lnTo>
                  <a:lnTo>
                    <a:pt x="100192" y="24754"/>
                  </a:lnTo>
                  <a:lnTo>
                    <a:pt x="101690" y="30734"/>
                  </a:lnTo>
                  <a:lnTo>
                    <a:pt x="102521" y="33790"/>
                  </a:lnTo>
                  <a:lnTo>
                    <a:pt x="103351" y="36709"/>
                  </a:lnTo>
                  <a:lnTo>
                    <a:pt x="105348" y="42830"/>
                  </a:lnTo>
                  <a:lnTo>
                    <a:pt x="109510" y="54645"/>
                  </a:lnTo>
                  <a:lnTo>
                    <a:pt x="113504" y="66328"/>
                  </a:lnTo>
                  <a:lnTo>
                    <a:pt x="115501" y="72028"/>
                  </a:lnTo>
                  <a:lnTo>
                    <a:pt x="117335" y="77867"/>
                  </a:lnTo>
                  <a:lnTo>
                    <a:pt x="118497" y="81204"/>
                  </a:lnTo>
                  <a:lnTo>
                    <a:pt x="119995" y="84541"/>
                  </a:lnTo>
                  <a:lnTo>
                    <a:pt x="119995" y="81344"/>
                  </a:lnTo>
                  <a:lnTo>
                    <a:pt x="119164" y="79536"/>
                  </a:lnTo>
                  <a:lnTo>
                    <a:pt x="118497" y="77590"/>
                  </a:lnTo>
                  <a:lnTo>
                    <a:pt x="116668" y="72028"/>
                  </a:lnTo>
                  <a:lnTo>
                    <a:pt x="114839" y="66465"/>
                  </a:lnTo>
                  <a:lnTo>
                    <a:pt x="111008" y="55479"/>
                  </a:lnTo>
                  <a:lnTo>
                    <a:pt x="107014" y="44081"/>
                  </a:lnTo>
                  <a:lnTo>
                    <a:pt x="105017" y="38242"/>
                  </a:lnTo>
                  <a:lnTo>
                    <a:pt x="103188" y="32538"/>
                  </a:lnTo>
                  <a:lnTo>
                    <a:pt x="101853" y="26839"/>
                  </a:lnTo>
                  <a:lnTo>
                    <a:pt x="100355" y="21276"/>
                  </a:lnTo>
                  <a:lnTo>
                    <a:pt x="99525" y="18497"/>
                  </a:lnTo>
                  <a:lnTo>
                    <a:pt x="98526" y="15854"/>
                  </a:lnTo>
                  <a:lnTo>
                    <a:pt x="97696" y="13074"/>
                  </a:lnTo>
                  <a:lnTo>
                    <a:pt x="97029" y="10291"/>
                  </a:lnTo>
                  <a:lnTo>
                    <a:pt x="101354" y="9320"/>
                  </a:lnTo>
                  <a:lnTo>
                    <a:pt x="103687" y="8623"/>
                  </a:lnTo>
                  <a:lnTo>
                    <a:pt x="107849" y="7512"/>
                  </a:lnTo>
                  <a:lnTo>
                    <a:pt x="111843" y="6260"/>
                  </a:lnTo>
                  <a:lnTo>
                    <a:pt x="115837" y="5149"/>
                  </a:lnTo>
                  <a:lnTo>
                    <a:pt x="119995" y="4175"/>
                  </a:lnTo>
                  <a:lnTo>
                    <a:pt x="119995" y="3064"/>
                  </a:lnTo>
                  <a:lnTo>
                    <a:pt x="119332" y="3341"/>
                  </a:lnTo>
                  <a:lnTo>
                    <a:pt x="108012" y="6537"/>
                  </a:lnTo>
                  <a:lnTo>
                    <a:pt x="102352" y="8069"/>
                  </a:lnTo>
                  <a:lnTo>
                    <a:pt x="96861" y="9457"/>
                  </a:lnTo>
                  <a:lnTo>
                    <a:pt x="93534" y="10291"/>
                  </a:lnTo>
                  <a:lnTo>
                    <a:pt x="91537" y="10572"/>
                  </a:lnTo>
                  <a:lnTo>
                    <a:pt x="90706" y="10572"/>
                  </a:lnTo>
                  <a:lnTo>
                    <a:pt x="90039" y="10431"/>
                  </a:lnTo>
                  <a:lnTo>
                    <a:pt x="89871" y="10291"/>
                  </a:lnTo>
                  <a:lnTo>
                    <a:pt x="89209" y="10155"/>
                  </a:lnTo>
                  <a:lnTo>
                    <a:pt x="87043" y="10155"/>
                  </a:lnTo>
                  <a:lnTo>
                    <a:pt x="85714" y="10431"/>
                  </a:lnTo>
                  <a:lnTo>
                    <a:pt x="85046" y="10708"/>
                  </a:lnTo>
                  <a:lnTo>
                    <a:pt x="84547" y="10989"/>
                  </a:lnTo>
                  <a:lnTo>
                    <a:pt x="84048" y="10989"/>
                  </a:lnTo>
                  <a:lnTo>
                    <a:pt x="83880" y="11125"/>
                  </a:lnTo>
                  <a:lnTo>
                    <a:pt x="83880" y="11266"/>
                  </a:lnTo>
                  <a:lnTo>
                    <a:pt x="83880" y="11823"/>
                  </a:lnTo>
                  <a:lnTo>
                    <a:pt x="83880" y="11959"/>
                  </a:lnTo>
                  <a:lnTo>
                    <a:pt x="80553" y="12794"/>
                  </a:lnTo>
                  <a:lnTo>
                    <a:pt x="77226" y="13628"/>
                  </a:lnTo>
                  <a:lnTo>
                    <a:pt x="70400" y="15020"/>
                  </a:lnTo>
                  <a:lnTo>
                    <a:pt x="63578" y="16131"/>
                  </a:lnTo>
                  <a:lnTo>
                    <a:pt x="56752" y="17382"/>
                  </a:lnTo>
                  <a:lnTo>
                    <a:pt x="52926" y="18216"/>
                  </a:lnTo>
                  <a:lnTo>
                    <a:pt x="49100" y="19191"/>
                  </a:lnTo>
                  <a:lnTo>
                    <a:pt x="41611" y="20859"/>
                  </a:lnTo>
                  <a:lnTo>
                    <a:pt x="38615" y="21553"/>
                  </a:lnTo>
                  <a:lnTo>
                    <a:pt x="35783" y="22111"/>
                  </a:lnTo>
                  <a:lnTo>
                    <a:pt x="33954" y="22528"/>
                  </a:lnTo>
                  <a:lnTo>
                    <a:pt x="32956" y="22804"/>
                  </a:lnTo>
                  <a:lnTo>
                    <a:pt x="32288" y="22804"/>
                  </a:lnTo>
                  <a:lnTo>
                    <a:pt x="32288" y="22945"/>
                  </a:lnTo>
                  <a:lnTo>
                    <a:pt x="32288" y="23221"/>
                  </a:lnTo>
                  <a:lnTo>
                    <a:pt x="30128" y="23779"/>
                  </a:lnTo>
                  <a:lnTo>
                    <a:pt x="28961" y="24196"/>
                  </a:lnTo>
                  <a:lnTo>
                    <a:pt x="27963" y="24754"/>
                  </a:lnTo>
                  <a:lnTo>
                    <a:pt x="27132" y="25311"/>
                  </a:lnTo>
                  <a:lnTo>
                    <a:pt x="26297" y="25865"/>
                  </a:lnTo>
                  <a:lnTo>
                    <a:pt x="25635" y="26699"/>
                  </a:lnTo>
                  <a:lnTo>
                    <a:pt x="25135" y="27673"/>
                  </a:lnTo>
                  <a:lnTo>
                    <a:pt x="24799" y="28648"/>
                  </a:lnTo>
                  <a:lnTo>
                    <a:pt x="24636" y="29899"/>
                  </a:lnTo>
                  <a:lnTo>
                    <a:pt x="24799" y="31151"/>
                  </a:lnTo>
                  <a:lnTo>
                    <a:pt x="24967" y="32402"/>
                  </a:lnTo>
                  <a:lnTo>
                    <a:pt x="25798" y="34764"/>
                  </a:lnTo>
                  <a:lnTo>
                    <a:pt x="26465" y="36990"/>
                  </a:lnTo>
                  <a:lnTo>
                    <a:pt x="28131" y="44081"/>
                  </a:lnTo>
                  <a:lnTo>
                    <a:pt x="30128" y="51172"/>
                  </a:lnTo>
                  <a:lnTo>
                    <a:pt x="30790" y="53534"/>
                  </a:lnTo>
                  <a:lnTo>
                    <a:pt x="31626" y="55897"/>
                  </a:lnTo>
                  <a:lnTo>
                    <a:pt x="33455" y="60489"/>
                  </a:lnTo>
                  <a:lnTo>
                    <a:pt x="31290" y="58820"/>
                  </a:lnTo>
                  <a:lnTo>
                    <a:pt x="29130" y="57012"/>
                  </a:lnTo>
                  <a:lnTo>
                    <a:pt x="28630" y="55062"/>
                  </a:lnTo>
                  <a:lnTo>
                    <a:pt x="28131" y="53117"/>
                  </a:lnTo>
                  <a:lnTo>
                    <a:pt x="26796" y="49223"/>
                  </a:lnTo>
                  <a:lnTo>
                    <a:pt x="25299" y="45332"/>
                  </a:lnTo>
                  <a:lnTo>
                    <a:pt x="23801" y="41438"/>
                  </a:lnTo>
                  <a:lnTo>
                    <a:pt x="22634" y="38101"/>
                  </a:lnTo>
                  <a:lnTo>
                    <a:pt x="21304" y="34624"/>
                  </a:lnTo>
                  <a:lnTo>
                    <a:pt x="20805" y="33096"/>
                  </a:lnTo>
                  <a:lnTo>
                    <a:pt x="20474" y="31568"/>
                  </a:lnTo>
                  <a:lnTo>
                    <a:pt x="19807" y="28508"/>
                  </a:lnTo>
                  <a:lnTo>
                    <a:pt x="19975" y="28367"/>
                  </a:lnTo>
                  <a:lnTo>
                    <a:pt x="19975" y="28090"/>
                  </a:lnTo>
                  <a:lnTo>
                    <a:pt x="19807" y="27116"/>
                  </a:lnTo>
                  <a:lnTo>
                    <a:pt x="19975" y="26282"/>
                  </a:lnTo>
                  <a:lnTo>
                    <a:pt x="20306" y="25588"/>
                  </a:lnTo>
                  <a:lnTo>
                    <a:pt x="20973" y="24890"/>
                  </a:lnTo>
                  <a:lnTo>
                    <a:pt x="21804" y="24196"/>
                  </a:lnTo>
                  <a:lnTo>
                    <a:pt x="22634" y="23639"/>
                  </a:lnTo>
                  <a:lnTo>
                    <a:pt x="23801" y="23085"/>
                  </a:lnTo>
                  <a:lnTo>
                    <a:pt x="24967" y="22668"/>
                  </a:lnTo>
                  <a:lnTo>
                    <a:pt x="27464" y="21834"/>
                  </a:lnTo>
                  <a:lnTo>
                    <a:pt x="30128" y="21276"/>
                  </a:lnTo>
                  <a:lnTo>
                    <a:pt x="34122" y="20302"/>
                  </a:lnTo>
                  <a:lnTo>
                    <a:pt x="47765" y="16828"/>
                  </a:lnTo>
                  <a:lnTo>
                    <a:pt x="54755" y="15160"/>
                  </a:lnTo>
                  <a:lnTo>
                    <a:pt x="61581" y="13628"/>
                  </a:lnTo>
                  <a:lnTo>
                    <a:pt x="76228" y="10708"/>
                  </a:lnTo>
                  <a:lnTo>
                    <a:pt x="90869" y="7788"/>
                  </a:lnTo>
                  <a:lnTo>
                    <a:pt x="98195" y="6260"/>
                  </a:lnTo>
                  <a:lnTo>
                    <a:pt x="105516" y="4732"/>
                  </a:lnTo>
                  <a:lnTo>
                    <a:pt x="112842" y="3064"/>
                  </a:lnTo>
                  <a:lnTo>
                    <a:pt x="119995" y="1255"/>
                  </a:lnTo>
                  <a:lnTo>
                    <a:pt x="119995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Shape 1766"/>
            <p:cNvSpPr/>
            <p:nvPr/>
          </p:nvSpPr>
          <p:spPr>
            <a:xfrm>
              <a:off x="1181350" y="352575"/>
              <a:ext cx="14349" cy="7600"/>
            </a:xfrm>
            <a:custGeom>
              <a:pathLst>
                <a:path extrusionOk="0" h="120000" w="120000">
                  <a:moveTo>
                    <a:pt x="84668" y="394"/>
                  </a:moveTo>
                  <a:lnTo>
                    <a:pt x="35331" y="13815"/>
                  </a:lnTo>
                  <a:lnTo>
                    <a:pt x="14216" y="40263"/>
                  </a:lnTo>
                  <a:lnTo>
                    <a:pt x="7108" y="53684"/>
                  </a:lnTo>
                  <a:lnTo>
                    <a:pt x="7108" y="66710"/>
                  </a:lnTo>
                  <a:lnTo>
                    <a:pt x="209" y="80131"/>
                  </a:lnTo>
                  <a:lnTo>
                    <a:pt x="14216" y="106578"/>
                  </a:lnTo>
                  <a:lnTo>
                    <a:pt x="28222" y="106578"/>
                  </a:lnTo>
                  <a:lnTo>
                    <a:pt x="42439" y="120000"/>
                  </a:lnTo>
                  <a:lnTo>
                    <a:pt x="91567" y="106578"/>
                  </a:lnTo>
                  <a:lnTo>
                    <a:pt x="105783" y="93552"/>
                  </a:lnTo>
                  <a:lnTo>
                    <a:pt x="119790" y="80131"/>
                  </a:lnTo>
                  <a:lnTo>
                    <a:pt x="119790" y="66710"/>
                  </a:lnTo>
                  <a:lnTo>
                    <a:pt x="119790" y="40263"/>
                  </a:lnTo>
                  <a:lnTo>
                    <a:pt x="119790" y="26842"/>
                  </a:lnTo>
                  <a:lnTo>
                    <a:pt x="112682" y="13815"/>
                  </a:lnTo>
                  <a:lnTo>
                    <a:pt x="98675" y="3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Shape 1767"/>
            <p:cNvSpPr/>
            <p:nvPr/>
          </p:nvSpPr>
          <p:spPr>
            <a:xfrm>
              <a:off x="3756950" y="1480475"/>
              <a:ext cx="19400" cy="8425"/>
            </a:xfrm>
            <a:custGeom>
              <a:pathLst>
                <a:path extrusionOk="0" h="120000" w="120000">
                  <a:moveTo>
                    <a:pt x="119845" y="0"/>
                  </a:moveTo>
                  <a:lnTo>
                    <a:pt x="57371" y="35964"/>
                  </a:lnTo>
                  <a:lnTo>
                    <a:pt x="31391" y="71928"/>
                  </a:lnTo>
                  <a:lnTo>
                    <a:pt x="154" y="107893"/>
                  </a:lnTo>
                  <a:lnTo>
                    <a:pt x="154" y="120000"/>
                  </a:lnTo>
                  <a:lnTo>
                    <a:pt x="62628" y="120000"/>
                  </a:lnTo>
                  <a:lnTo>
                    <a:pt x="119845" y="95786"/>
                  </a:lnTo>
                  <a:lnTo>
                    <a:pt x="1198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Shape 1768"/>
            <p:cNvSpPr/>
            <p:nvPr/>
          </p:nvSpPr>
          <p:spPr>
            <a:xfrm>
              <a:off x="3750225" y="1433325"/>
              <a:ext cx="26125" cy="14324"/>
            </a:xfrm>
            <a:custGeom>
              <a:pathLst>
                <a:path extrusionOk="0" h="120000" w="120000">
                  <a:moveTo>
                    <a:pt x="119885" y="209"/>
                  </a:moveTo>
                  <a:lnTo>
                    <a:pt x="65799" y="49424"/>
                  </a:lnTo>
                  <a:lnTo>
                    <a:pt x="38698" y="63664"/>
                  </a:lnTo>
                  <a:lnTo>
                    <a:pt x="7808" y="77696"/>
                  </a:lnTo>
                  <a:lnTo>
                    <a:pt x="114" y="84816"/>
                  </a:lnTo>
                  <a:lnTo>
                    <a:pt x="114" y="98848"/>
                  </a:lnTo>
                  <a:lnTo>
                    <a:pt x="3904" y="105968"/>
                  </a:lnTo>
                  <a:lnTo>
                    <a:pt x="7808" y="120000"/>
                  </a:lnTo>
                  <a:lnTo>
                    <a:pt x="34909" y="120000"/>
                  </a:lnTo>
                  <a:lnTo>
                    <a:pt x="65799" y="112879"/>
                  </a:lnTo>
                  <a:lnTo>
                    <a:pt x="92899" y="91727"/>
                  </a:lnTo>
                  <a:lnTo>
                    <a:pt x="119885" y="70575"/>
                  </a:lnTo>
                  <a:lnTo>
                    <a:pt x="119885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Shape 1769"/>
            <p:cNvSpPr/>
            <p:nvPr/>
          </p:nvSpPr>
          <p:spPr>
            <a:xfrm>
              <a:off x="3766225" y="1498975"/>
              <a:ext cx="10125" cy="8449"/>
            </a:xfrm>
            <a:custGeom>
              <a:pathLst>
                <a:path extrusionOk="0" h="120000" w="120000">
                  <a:moveTo>
                    <a:pt x="119703" y="355"/>
                  </a:moveTo>
                  <a:lnTo>
                    <a:pt x="69925" y="24142"/>
                  </a:lnTo>
                  <a:lnTo>
                    <a:pt x="20148" y="47928"/>
                  </a:lnTo>
                  <a:lnTo>
                    <a:pt x="0" y="72071"/>
                  </a:lnTo>
                  <a:lnTo>
                    <a:pt x="0" y="95857"/>
                  </a:lnTo>
                  <a:lnTo>
                    <a:pt x="10074" y="107928"/>
                  </a:lnTo>
                  <a:lnTo>
                    <a:pt x="29925" y="119644"/>
                  </a:lnTo>
                  <a:lnTo>
                    <a:pt x="80000" y="119644"/>
                  </a:lnTo>
                  <a:lnTo>
                    <a:pt x="119703" y="107928"/>
                  </a:lnTo>
                  <a:lnTo>
                    <a:pt x="119703" y="3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Shape 1770"/>
            <p:cNvSpPr/>
            <p:nvPr/>
          </p:nvSpPr>
          <p:spPr>
            <a:xfrm>
              <a:off x="3769575" y="2203475"/>
              <a:ext cx="6775" cy="14349"/>
            </a:xfrm>
            <a:custGeom>
              <a:pathLst>
                <a:path extrusionOk="0" h="120000" w="120000">
                  <a:moveTo>
                    <a:pt x="30110" y="209"/>
                  </a:moveTo>
                  <a:lnTo>
                    <a:pt x="15498" y="7317"/>
                  </a:lnTo>
                  <a:lnTo>
                    <a:pt x="442" y="14216"/>
                  </a:lnTo>
                  <a:lnTo>
                    <a:pt x="442" y="21324"/>
                  </a:lnTo>
                  <a:lnTo>
                    <a:pt x="60221" y="70662"/>
                  </a:lnTo>
                  <a:lnTo>
                    <a:pt x="119557" y="119790"/>
                  </a:lnTo>
                  <a:lnTo>
                    <a:pt x="119557" y="35331"/>
                  </a:lnTo>
                  <a:lnTo>
                    <a:pt x="60221" y="7317"/>
                  </a:lnTo>
                  <a:lnTo>
                    <a:pt x="30110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Shape 1771"/>
            <p:cNvSpPr/>
            <p:nvPr/>
          </p:nvSpPr>
          <p:spPr>
            <a:xfrm>
              <a:off x="2059250" y="2761525"/>
              <a:ext cx="9274" cy="15174"/>
            </a:xfrm>
            <a:custGeom>
              <a:pathLst>
                <a:path extrusionOk="0" h="120000" w="120000">
                  <a:moveTo>
                    <a:pt x="54663" y="197"/>
                  </a:moveTo>
                  <a:lnTo>
                    <a:pt x="0" y="13443"/>
                  </a:lnTo>
                  <a:lnTo>
                    <a:pt x="0" y="20164"/>
                  </a:lnTo>
                  <a:lnTo>
                    <a:pt x="10997" y="26886"/>
                  </a:lnTo>
                  <a:lnTo>
                    <a:pt x="76334" y="26886"/>
                  </a:lnTo>
                  <a:lnTo>
                    <a:pt x="21994" y="86787"/>
                  </a:lnTo>
                  <a:lnTo>
                    <a:pt x="10997" y="113278"/>
                  </a:lnTo>
                  <a:lnTo>
                    <a:pt x="21994" y="119999"/>
                  </a:lnTo>
                  <a:lnTo>
                    <a:pt x="54663" y="119999"/>
                  </a:lnTo>
                  <a:lnTo>
                    <a:pt x="65336" y="106754"/>
                  </a:lnTo>
                  <a:lnTo>
                    <a:pt x="76334" y="86787"/>
                  </a:lnTo>
                  <a:lnTo>
                    <a:pt x="98005" y="53377"/>
                  </a:lnTo>
                  <a:lnTo>
                    <a:pt x="119999" y="13443"/>
                  </a:lnTo>
                  <a:lnTo>
                    <a:pt x="119999" y="6919"/>
                  </a:lnTo>
                  <a:lnTo>
                    <a:pt x="98005" y="1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Shape 1772"/>
            <p:cNvSpPr/>
            <p:nvPr/>
          </p:nvSpPr>
          <p:spPr>
            <a:xfrm>
              <a:off x="3767900" y="2217800"/>
              <a:ext cx="8449" cy="25275"/>
            </a:xfrm>
            <a:custGeom>
              <a:pathLst>
                <a:path extrusionOk="0" h="120000" w="120000">
                  <a:moveTo>
                    <a:pt x="24142" y="0"/>
                  </a:moveTo>
                  <a:lnTo>
                    <a:pt x="12071" y="4035"/>
                  </a:lnTo>
                  <a:lnTo>
                    <a:pt x="355" y="11988"/>
                  </a:lnTo>
                  <a:lnTo>
                    <a:pt x="355" y="23976"/>
                  </a:lnTo>
                  <a:lnTo>
                    <a:pt x="12071" y="44035"/>
                  </a:lnTo>
                  <a:lnTo>
                    <a:pt x="36213" y="63976"/>
                  </a:lnTo>
                  <a:lnTo>
                    <a:pt x="60000" y="83916"/>
                  </a:lnTo>
                  <a:lnTo>
                    <a:pt x="119644" y="119881"/>
                  </a:lnTo>
                  <a:lnTo>
                    <a:pt x="119644" y="59940"/>
                  </a:lnTo>
                  <a:lnTo>
                    <a:pt x="83786" y="32047"/>
                  </a:lnTo>
                  <a:lnTo>
                    <a:pt x="36213" y="8071"/>
                  </a:lnTo>
                  <a:lnTo>
                    <a:pt x="36213" y="4035"/>
                  </a:lnTo>
                  <a:lnTo>
                    <a:pt x="24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Shape 1773"/>
            <p:cNvSpPr/>
            <p:nvPr/>
          </p:nvSpPr>
          <p:spPr>
            <a:xfrm>
              <a:off x="429725" y="2388650"/>
              <a:ext cx="132175" cy="129650"/>
            </a:xfrm>
            <a:custGeom>
              <a:pathLst>
                <a:path extrusionOk="0" h="120000" w="120000">
                  <a:moveTo>
                    <a:pt x="68023" y="5483"/>
                  </a:moveTo>
                  <a:lnTo>
                    <a:pt x="75649" y="7034"/>
                  </a:lnTo>
                  <a:lnTo>
                    <a:pt x="83298" y="10158"/>
                  </a:lnTo>
                  <a:lnTo>
                    <a:pt x="81777" y="10158"/>
                  </a:lnTo>
                  <a:lnTo>
                    <a:pt x="80234" y="11708"/>
                  </a:lnTo>
                  <a:lnTo>
                    <a:pt x="77942" y="14045"/>
                  </a:lnTo>
                  <a:lnTo>
                    <a:pt x="74900" y="17932"/>
                  </a:lnTo>
                  <a:lnTo>
                    <a:pt x="73357" y="20269"/>
                  </a:lnTo>
                  <a:lnTo>
                    <a:pt x="73357" y="21056"/>
                  </a:lnTo>
                  <a:lnTo>
                    <a:pt x="73357" y="22607"/>
                  </a:lnTo>
                  <a:lnTo>
                    <a:pt x="74128" y="23393"/>
                  </a:lnTo>
                  <a:lnTo>
                    <a:pt x="74900" y="24180"/>
                  </a:lnTo>
                  <a:lnTo>
                    <a:pt x="77193" y="23393"/>
                  </a:lnTo>
                  <a:lnTo>
                    <a:pt x="78713" y="22607"/>
                  </a:lnTo>
                  <a:lnTo>
                    <a:pt x="81777" y="18719"/>
                  </a:lnTo>
                  <a:lnTo>
                    <a:pt x="84070" y="15595"/>
                  </a:lnTo>
                  <a:lnTo>
                    <a:pt x="84819" y="15595"/>
                  </a:lnTo>
                  <a:lnTo>
                    <a:pt x="84819" y="14832"/>
                  </a:lnTo>
                  <a:lnTo>
                    <a:pt x="85591" y="14832"/>
                  </a:lnTo>
                  <a:lnTo>
                    <a:pt x="86362" y="14045"/>
                  </a:lnTo>
                  <a:lnTo>
                    <a:pt x="86362" y="12495"/>
                  </a:lnTo>
                  <a:lnTo>
                    <a:pt x="85591" y="10921"/>
                  </a:lnTo>
                  <a:lnTo>
                    <a:pt x="90175" y="14045"/>
                  </a:lnTo>
                  <a:lnTo>
                    <a:pt x="94760" y="17169"/>
                  </a:lnTo>
                  <a:lnTo>
                    <a:pt x="103158" y="24180"/>
                  </a:lnTo>
                  <a:lnTo>
                    <a:pt x="106222" y="28854"/>
                  </a:lnTo>
                  <a:lnTo>
                    <a:pt x="109286" y="32741"/>
                  </a:lnTo>
                  <a:lnTo>
                    <a:pt x="112328" y="37416"/>
                  </a:lnTo>
                  <a:lnTo>
                    <a:pt x="113871" y="42090"/>
                  </a:lnTo>
                  <a:lnTo>
                    <a:pt x="115392" y="45977"/>
                  </a:lnTo>
                  <a:lnTo>
                    <a:pt x="116164" y="50651"/>
                  </a:lnTo>
                  <a:lnTo>
                    <a:pt x="115392" y="50651"/>
                  </a:lnTo>
                  <a:lnTo>
                    <a:pt x="112328" y="52225"/>
                  </a:lnTo>
                  <a:lnTo>
                    <a:pt x="109286" y="53775"/>
                  </a:lnTo>
                  <a:lnTo>
                    <a:pt x="103158" y="56112"/>
                  </a:lnTo>
                  <a:lnTo>
                    <a:pt x="102409" y="56899"/>
                  </a:lnTo>
                  <a:lnTo>
                    <a:pt x="101637" y="57662"/>
                  </a:lnTo>
                  <a:lnTo>
                    <a:pt x="102409" y="58449"/>
                  </a:lnTo>
                  <a:lnTo>
                    <a:pt x="103158" y="59236"/>
                  </a:lnTo>
                  <a:lnTo>
                    <a:pt x="106222" y="60000"/>
                  </a:lnTo>
                  <a:lnTo>
                    <a:pt x="110035" y="60000"/>
                  </a:lnTo>
                  <a:lnTo>
                    <a:pt x="113100" y="58449"/>
                  </a:lnTo>
                  <a:lnTo>
                    <a:pt x="116164" y="56899"/>
                  </a:lnTo>
                  <a:lnTo>
                    <a:pt x="116164" y="63123"/>
                  </a:lnTo>
                  <a:lnTo>
                    <a:pt x="114620" y="69348"/>
                  </a:lnTo>
                  <a:lnTo>
                    <a:pt x="112328" y="74809"/>
                  </a:lnTo>
                  <a:lnTo>
                    <a:pt x="110035" y="80269"/>
                  </a:lnTo>
                  <a:lnTo>
                    <a:pt x="106994" y="79483"/>
                  </a:lnTo>
                  <a:lnTo>
                    <a:pt x="104702" y="78696"/>
                  </a:lnTo>
                  <a:lnTo>
                    <a:pt x="101637" y="79483"/>
                  </a:lnTo>
                  <a:lnTo>
                    <a:pt x="99345" y="80269"/>
                  </a:lnTo>
                  <a:lnTo>
                    <a:pt x="99345" y="81033"/>
                  </a:lnTo>
                  <a:lnTo>
                    <a:pt x="99345" y="81820"/>
                  </a:lnTo>
                  <a:lnTo>
                    <a:pt x="103158" y="84157"/>
                  </a:lnTo>
                  <a:lnTo>
                    <a:pt x="106994" y="84944"/>
                  </a:lnTo>
                  <a:lnTo>
                    <a:pt x="103930" y="89618"/>
                  </a:lnTo>
                  <a:lnTo>
                    <a:pt x="100117" y="94292"/>
                  </a:lnTo>
                  <a:lnTo>
                    <a:pt x="95532" y="98179"/>
                  </a:lnTo>
                  <a:lnTo>
                    <a:pt x="91696" y="102067"/>
                  </a:lnTo>
                  <a:lnTo>
                    <a:pt x="87111" y="105190"/>
                  </a:lnTo>
                  <a:lnTo>
                    <a:pt x="81777" y="108314"/>
                  </a:lnTo>
                  <a:lnTo>
                    <a:pt x="77193" y="110651"/>
                  </a:lnTo>
                  <a:lnTo>
                    <a:pt x="71836" y="112988"/>
                  </a:lnTo>
                  <a:lnTo>
                    <a:pt x="71836" y="111415"/>
                  </a:lnTo>
                  <a:lnTo>
                    <a:pt x="70315" y="105977"/>
                  </a:lnTo>
                  <a:lnTo>
                    <a:pt x="69544" y="103640"/>
                  </a:lnTo>
                  <a:lnTo>
                    <a:pt x="68772" y="102067"/>
                  </a:lnTo>
                  <a:lnTo>
                    <a:pt x="68023" y="101303"/>
                  </a:lnTo>
                  <a:lnTo>
                    <a:pt x="66480" y="101303"/>
                  </a:lnTo>
                  <a:lnTo>
                    <a:pt x="65731" y="102067"/>
                  </a:lnTo>
                  <a:lnTo>
                    <a:pt x="64959" y="103640"/>
                  </a:lnTo>
                  <a:lnTo>
                    <a:pt x="64959" y="107527"/>
                  </a:lnTo>
                  <a:lnTo>
                    <a:pt x="65731" y="110651"/>
                  </a:lnTo>
                  <a:lnTo>
                    <a:pt x="67251" y="113752"/>
                  </a:lnTo>
                  <a:lnTo>
                    <a:pt x="61895" y="114539"/>
                  </a:lnTo>
                  <a:lnTo>
                    <a:pt x="52725" y="114539"/>
                  </a:lnTo>
                  <a:lnTo>
                    <a:pt x="44327" y="112202"/>
                  </a:lnTo>
                  <a:lnTo>
                    <a:pt x="46620" y="105977"/>
                  </a:lnTo>
                  <a:lnTo>
                    <a:pt x="47391" y="98966"/>
                  </a:lnTo>
                  <a:lnTo>
                    <a:pt x="46620" y="98179"/>
                  </a:lnTo>
                  <a:lnTo>
                    <a:pt x="45848" y="98179"/>
                  </a:lnTo>
                  <a:lnTo>
                    <a:pt x="44327" y="101303"/>
                  </a:lnTo>
                  <a:lnTo>
                    <a:pt x="42035" y="103640"/>
                  </a:lnTo>
                  <a:lnTo>
                    <a:pt x="39742" y="109865"/>
                  </a:lnTo>
                  <a:lnTo>
                    <a:pt x="39742" y="110651"/>
                  </a:lnTo>
                  <a:lnTo>
                    <a:pt x="35157" y="107527"/>
                  </a:lnTo>
                  <a:lnTo>
                    <a:pt x="30573" y="104404"/>
                  </a:lnTo>
                  <a:lnTo>
                    <a:pt x="25988" y="101303"/>
                  </a:lnTo>
                  <a:lnTo>
                    <a:pt x="22175" y="97392"/>
                  </a:lnTo>
                  <a:lnTo>
                    <a:pt x="23695" y="95055"/>
                  </a:lnTo>
                  <a:lnTo>
                    <a:pt x="27508" y="92718"/>
                  </a:lnTo>
                  <a:lnTo>
                    <a:pt x="28280" y="91168"/>
                  </a:lnTo>
                  <a:lnTo>
                    <a:pt x="29052" y="89618"/>
                  </a:lnTo>
                  <a:lnTo>
                    <a:pt x="25988" y="89618"/>
                  </a:lnTo>
                  <a:lnTo>
                    <a:pt x="22175" y="91168"/>
                  </a:lnTo>
                  <a:lnTo>
                    <a:pt x="18339" y="93505"/>
                  </a:lnTo>
                  <a:lnTo>
                    <a:pt x="15297" y="88044"/>
                  </a:lnTo>
                  <a:lnTo>
                    <a:pt x="11462" y="82607"/>
                  </a:lnTo>
                  <a:lnTo>
                    <a:pt x="9169" y="77146"/>
                  </a:lnTo>
                  <a:lnTo>
                    <a:pt x="6877" y="70921"/>
                  </a:lnTo>
                  <a:lnTo>
                    <a:pt x="13005" y="72472"/>
                  </a:lnTo>
                  <a:lnTo>
                    <a:pt x="18339" y="71685"/>
                  </a:lnTo>
                  <a:lnTo>
                    <a:pt x="19882" y="70921"/>
                  </a:lnTo>
                  <a:lnTo>
                    <a:pt x="19882" y="69348"/>
                  </a:lnTo>
                  <a:lnTo>
                    <a:pt x="19111" y="67797"/>
                  </a:lnTo>
                  <a:lnTo>
                    <a:pt x="17590" y="67011"/>
                  </a:lnTo>
                  <a:lnTo>
                    <a:pt x="6128" y="67011"/>
                  </a:lnTo>
                  <a:lnTo>
                    <a:pt x="5356" y="61573"/>
                  </a:lnTo>
                  <a:lnTo>
                    <a:pt x="5356" y="52225"/>
                  </a:lnTo>
                  <a:lnTo>
                    <a:pt x="6877" y="43640"/>
                  </a:lnTo>
                  <a:lnTo>
                    <a:pt x="9941" y="35865"/>
                  </a:lnTo>
                  <a:lnTo>
                    <a:pt x="14526" y="28854"/>
                  </a:lnTo>
                  <a:lnTo>
                    <a:pt x="19882" y="22607"/>
                  </a:lnTo>
                  <a:lnTo>
                    <a:pt x="26759" y="17932"/>
                  </a:lnTo>
                  <a:lnTo>
                    <a:pt x="33637" y="13258"/>
                  </a:lnTo>
                  <a:lnTo>
                    <a:pt x="41263" y="10158"/>
                  </a:lnTo>
                  <a:lnTo>
                    <a:pt x="42806" y="11708"/>
                  </a:lnTo>
                  <a:lnTo>
                    <a:pt x="43555" y="11708"/>
                  </a:lnTo>
                  <a:lnTo>
                    <a:pt x="45099" y="10921"/>
                  </a:lnTo>
                  <a:lnTo>
                    <a:pt x="50433" y="7821"/>
                  </a:lnTo>
                  <a:lnTo>
                    <a:pt x="51976" y="7821"/>
                  </a:lnTo>
                  <a:lnTo>
                    <a:pt x="53497" y="7034"/>
                  </a:lnTo>
                  <a:lnTo>
                    <a:pt x="60374" y="5483"/>
                  </a:lnTo>
                  <a:close/>
                  <a:moveTo>
                    <a:pt x="59602" y="23"/>
                  </a:moveTo>
                  <a:lnTo>
                    <a:pt x="54268" y="809"/>
                  </a:lnTo>
                  <a:lnTo>
                    <a:pt x="48912" y="2360"/>
                  </a:lnTo>
                  <a:lnTo>
                    <a:pt x="44327" y="4697"/>
                  </a:lnTo>
                  <a:lnTo>
                    <a:pt x="38971" y="5483"/>
                  </a:lnTo>
                  <a:lnTo>
                    <a:pt x="34386" y="7034"/>
                  </a:lnTo>
                  <a:lnTo>
                    <a:pt x="29801" y="8584"/>
                  </a:lnTo>
                  <a:lnTo>
                    <a:pt x="25216" y="11708"/>
                  </a:lnTo>
                  <a:lnTo>
                    <a:pt x="21403" y="14045"/>
                  </a:lnTo>
                  <a:lnTo>
                    <a:pt x="17590" y="17932"/>
                  </a:lnTo>
                  <a:lnTo>
                    <a:pt x="13754" y="21056"/>
                  </a:lnTo>
                  <a:lnTo>
                    <a:pt x="10713" y="25730"/>
                  </a:lnTo>
                  <a:lnTo>
                    <a:pt x="6128" y="34292"/>
                  </a:lnTo>
                  <a:lnTo>
                    <a:pt x="2292" y="44427"/>
                  </a:lnTo>
                  <a:lnTo>
                    <a:pt x="0" y="54562"/>
                  </a:lnTo>
                  <a:lnTo>
                    <a:pt x="0" y="60000"/>
                  </a:lnTo>
                  <a:lnTo>
                    <a:pt x="0" y="65460"/>
                  </a:lnTo>
                  <a:lnTo>
                    <a:pt x="2292" y="74022"/>
                  </a:lnTo>
                  <a:lnTo>
                    <a:pt x="5356" y="82607"/>
                  </a:lnTo>
                  <a:lnTo>
                    <a:pt x="9941" y="91168"/>
                  </a:lnTo>
                  <a:lnTo>
                    <a:pt x="15297" y="98966"/>
                  </a:lnTo>
                  <a:lnTo>
                    <a:pt x="16046" y="99730"/>
                  </a:lnTo>
                  <a:lnTo>
                    <a:pt x="16818" y="100516"/>
                  </a:lnTo>
                  <a:lnTo>
                    <a:pt x="22175" y="105190"/>
                  </a:lnTo>
                  <a:lnTo>
                    <a:pt x="27508" y="109865"/>
                  </a:lnTo>
                  <a:lnTo>
                    <a:pt x="33637" y="112988"/>
                  </a:lnTo>
                  <a:lnTo>
                    <a:pt x="39742" y="116089"/>
                  </a:lnTo>
                  <a:lnTo>
                    <a:pt x="46620" y="118426"/>
                  </a:lnTo>
                  <a:lnTo>
                    <a:pt x="52725" y="120000"/>
                  </a:lnTo>
                  <a:lnTo>
                    <a:pt x="66480" y="120000"/>
                  </a:lnTo>
                  <a:lnTo>
                    <a:pt x="73357" y="118426"/>
                  </a:lnTo>
                  <a:lnTo>
                    <a:pt x="79485" y="116089"/>
                  </a:lnTo>
                  <a:lnTo>
                    <a:pt x="86362" y="112988"/>
                  </a:lnTo>
                  <a:lnTo>
                    <a:pt x="91696" y="109078"/>
                  </a:lnTo>
                  <a:lnTo>
                    <a:pt x="97053" y="105190"/>
                  </a:lnTo>
                  <a:lnTo>
                    <a:pt x="102409" y="99730"/>
                  </a:lnTo>
                  <a:lnTo>
                    <a:pt x="106222" y="95055"/>
                  </a:lnTo>
                  <a:lnTo>
                    <a:pt x="110035" y="88831"/>
                  </a:lnTo>
                  <a:lnTo>
                    <a:pt x="113871" y="83370"/>
                  </a:lnTo>
                  <a:lnTo>
                    <a:pt x="116164" y="76359"/>
                  </a:lnTo>
                  <a:lnTo>
                    <a:pt x="118456" y="70134"/>
                  </a:lnTo>
                  <a:lnTo>
                    <a:pt x="119977" y="63123"/>
                  </a:lnTo>
                  <a:lnTo>
                    <a:pt x="119977" y="56899"/>
                  </a:lnTo>
                  <a:lnTo>
                    <a:pt x="119977" y="49888"/>
                  </a:lnTo>
                  <a:lnTo>
                    <a:pt x="119205" y="42876"/>
                  </a:lnTo>
                  <a:lnTo>
                    <a:pt x="116913" y="35865"/>
                  </a:lnTo>
                  <a:lnTo>
                    <a:pt x="114620" y="31191"/>
                  </a:lnTo>
                  <a:lnTo>
                    <a:pt x="112328" y="26517"/>
                  </a:lnTo>
                  <a:lnTo>
                    <a:pt x="108515" y="22607"/>
                  </a:lnTo>
                  <a:lnTo>
                    <a:pt x="104702" y="17932"/>
                  </a:lnTo>
                  <a:lnTo>
                    <a:pt x="100866" y="14045"/>
                  </a:lnTo>
                  <a:lnTo>
                    <a:pt x="96281" y="10921"/>
                  </a:lnTo>
                  <a:lnTo>
                    <a:pt x="91696" y="7821"/>
                  </a:lnTo>
                  <a:lnTo>
                    <a:pt x="86362" y="5483"/>
                  </a:lnTo>
                  <a:lnTo>
                    <a:pt x="81006" y="3146"/>
                  </a:lnTo>
                  <a:lnTo>
                    <a:pt x="75649" y="1573"/>
                  </a:lnTo>
                  <a:lnTo>
                    <a:pt x="70315" y="809"/>
                  </a:lnTo>
                  <a:lnTo>
                    <a:pt x="64959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Shape 1774"/>
            <p:cNvSpPr/>
            <p:nvPr/>
          </p:nvSpPr>
          <p:spPr>
            <a:xfrm>
              <a:off x="1768875" y="2760700"/>
              <a:ext cx="12650" cy="15999"/>
            </a:xfrm>
            <a:custGeom>
              <a:pathLst>
                <a:path extrusionOk="0" h="120000" w="120000">
                  <a:moveTo>
                    <a:pt x="47905" y="0"/>
                  </a:moveTo>
                  <a:lnTo>
                    <a:pt x="8063" y="25312"/>
                  </a:lnTo>
                  <a:lnTo>
                    <a:pt x="0" y="31687"/>
                  </a:lnTo>
                  <a:lnTo>
                    <a:pt x="32015" y="31687"/>
                  </a:lnTo>
                  <a:lnTo>
                    <a:pt x="47905" y="25312"/>
                  </a:lnTo>
                  <a:lnTo>
                    <a:pt x="55968" y="31687"/>
                  </a:lnTo>
                  <a:lnTo>
                    <a:pt x="32015" y="44250"/>
                  </a:lnTo>
                  <a:lnTo>
                    <a:pt x="8063" y="56812"/>
                  </a:lnTo>
                  <a:lnTo>
                    <a:pt x="0" y="63187"/>
                  </a:lnTo>
                  <a:lnTo>
                    <a:pt x="0" y="75750"/>
                  </a:lnTo>
                  <a:lnTo>
                    <a:pt x="8063" y="82125"/>
                  </a:lnTo>
                  <a:lnTo>
                    <a:pt x="15889" y="82125"/>
                  </a:lnTo>
                  <a:lnTo>
                    <a:pt x="47905" y="75750"/>
                  </a:lnTo>
                  <a:lnTo>
                    <a:pt x="79920" y="75750"/>
                  </a:lnTo>
                  <a:lnTo>
                    <a:pt x="63794" y="88500"/>
                  </a:lnTo>
                  <a:lnTo>
                    <a:pt x="32015" y="94687"/>
                  </a:lnTo>
                  <a:lnTo>
                    <a:pt x="23952" y="101062"/>
                  </a:lnTo>
                  <a:lnTo>
                    <a:pt x="15889" y="107437"/>
                  </a:lnTo>
                  <a:lnTo>
                    <a:pt x="23952" y="113625"/>
                  </a:lnTo>
                  <a:lnTo>
                    <a:pt x="32015" y="120000"/>
                  </a:lnTo>
                  <a:lnTo>
                    <a:pt x="63794" y="113625"/>
                  </a:lnTo>
                  <a:lnTo>
                    <a:pt x="79920" y="107437"/>
                  </a:lnTo>
                  <a:lnTo>
                    <a:pt x="103873" y="94687"/>
                  </a:lnTo>
                  <a:lnTo>
                    <a:pt x="119762" y="82125"/>
                  </a:lnTo>
                  <a:lnTo>
                    <a:pt x="119762" y="69562"/>
                  </a:lnTo>
                  <a:lnTo>
                    <a:pt x="111699" y="63187"/>
                  </a:lnTo>
                  <a:lnTo>
                    <a:pt x="87747" y="56812"/>
                  </a:lnTo>
                  <a:lnTo>
                    <a:pt x="63794" y="50625"/>
                  </a:lnTo>
                  <a:lnTo>
                    <a:pt x="79920" y="37875"/>
                  </a:lnTo>
                  <a:lnTo>
                    <a:pt x="87747" y="31687"/>
                  </a:lnTo>
                  <a:lnTo>
                    <a:pt x="63794" y="6375"/>
                  </a:lnTo>
                  <a:lnTo>
                    <a:pt x="637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Shape 1775"/>
            <p:cNvSpPr/>
            <p:nvPr/>
          </p:nvSpPr>
          <p:spPr>
            <a:xfrm>
              <a:off x="1741075" y="2721975"/>
              <a:ext cx="61475" cy="63999"/>
            </a:xfrm>
            <a:custGeom>
              <a:pathLst>
                <a:path extrusionOk="0" h="120000" w="120000">
                  <a:moveTo>
                    <a:pt x="113411" y="6328"/>
                  </a:moveTo>
                  <a:lnTo>
                    <a:pt x="113411" y="33140"/>
                  </a:lnTo>
                  <a:lnTo>
                    <a:pt x="111752" y="60000"/>
                  </a:lnTo>
                  <a:lnTo>
                    <a:pt x="110142" y="85265"/>
                  </a:lnTo>
                  <a:lnTo>
                    <a:pt x="111752" y="112078"/>
                  </a:lnTo>
                  <a:lnTo>
                    <a:pt x="59194" y="112078"/>
                  </a:lnTo>
                  <a:lnTo>
                    <a:pt x="8247" y="113671"/>
                  </a:lnTo>
                  <a:lnTo>
                    <a:pt x="8247" y="96281"/>
                  </a:lnTo>
                  <a:lnTo>
                    <a:pt x="8247" y="80531"/>
                  </a:lnTo>
                  <a:lnTo>
                    <a:pt x="9906" y="47343"/>
                  </a:lnTo>
                  <a:lnTo>
                    <a:pt x="9906" y="37875"/>
                  </a:lnTo>
                  <a:lnTo>
                    <a:pt x="8247" y="28406"/>
                  </a:lnTo>
                  <a:lnTo>
                    <a:pt x="6636" y="18937"/>
                  </a:lnTo>
                  <a:lnTo>
                    <a:pt x="6636" y="9468"/>
                  </a:lnTo>
                  <a:lnTo>
                    <a:pt x="13176" y="11062"/>
                  </a:lnTo>
                  <a:lnTo>
                    <a:pt x="55925" y="11062"/>
                  </a:lnTo>
                  <a:lnTo>
                    <a:pt x="113411" y="6328"/>
                  </a:lnTo>
                  <a:close/>
                  <a:moveTo>
                    <a:pt x="116681" y="0"/>
                  </a:moveTo>
                  <a:lnTo>
                    <a:pt x="98625" y="1593"/>
                  </a:lnTo>
                  <a:lnTo>
                    <a:pt x="80569" y="1593"/>
                  </a:lnTo>
                  <a:lnTo>
                    <a:pt x="62464" y="3187"/>
                  </a:lnTo>
                  <a:lnTo>
                    <a:pt x="44408" y="4734"/>
                  </a:lnTo>
                  <a:lnTo>
                    <a:pt x="14835" y="4734"/>
                  </a:lnTo>
                  <a:lnTo>
                    <a:pt x="8247" y="3187"/>
                  </a:lnTo>
                  <a:lnTo>
                    <a:pt x="1708" y="4734"/>
                  </a:lnTo>
                  <a:lnTo>
                    <a:pt x="48" y="7921"/>
                  </a:lnTo>
                  <a:lnTo>
                    <a:pt x="48" y="9468"/>
                  </a:lnTo>
                  <a:lnTo>
                    <a:pt x="1708" y="11062"/>
                  </a:lnTo>
                  <a:lnTo>
                    <a:pt x="1708" y="18937"/>
                  </a:lnTo>
                  <a:lnTo>
                    <a:pt x="1708" y="26859"/>
                  </a:lnTo>
                  <a:lnTo>
                    <a:pt x="3318" y="41062"/>
                  </a:lnTo>
                  <a:lnTo>
                    <a:pt x="3318" y="60000"/>
                  </a:lnTo>
                  <a:lnTo>
                    <a:pt x="1708" y="78937"/>
                  </a:lnTo>
                  <a:lnTo>
                    <a:pt x="1708" y="97875"/>
                  </a:lnTo>
                  <a:lnTo>
                    <a:pt x="1708" y="116812"/>
                  </a:lnTo>
                  <a:lnTo>
                    <a:pt x="1708" y="118406"/>
                  </a:lnTo>
                  <a:lnTo>
                    <a:pt x="4977" y="119953"/>
                  </a:lnTo>
                  <a:lnTo>
                    <a:pt x="60854" y="118406"/>
                  </a:lnTo>
                  <a:lnTo>
                    <a:pt x="116681" y="118406"/>
                  </a:lnTo>
                  <a:lnTo>
                    <a:pt x="118340" y="116812"/>
                  </a:lnTo>
                  <a:lnTo>
                    <a:pt x="120000" y="113671"/>
                  </a:lnTo>
                  <a:lnTo>
                    <a:pt x="118340" y="101015"/>
                  </a:lnTo>
                  <a:lnTo>
                    <a:pt x="118340" y="86812"/>
                  </a:lnTo>
                  <a:lnTo>
                    <a:pt x="118340" y="58406"/>
                  </a:lnTo>
                  <a:lnTo>
                    <a:pt x="120000" y="31593"/>
                  </a:lnTo>
                  <a:lnTo>
                    <a:pt x="120000" y="17390"/>
                  </a:lnTo>
                  <a:lnTo>
                    <a:pt x="120000" y="3187"/>
                  </a:lnTo>
                  <a:lnTo>
                    <a:pt x="118340" y="1593"/>
                  </a:lnTo>
                  <a:lnTo>
                    <a:pt x="1166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Shape 1776"/>
            <p:cNvSpPr/>
            <p:nvPr/>
          </p:nvSpPr>
          <p:spPr>
            <a:xfrm>
              <a:off x="1811800" y="2723650"/>
              <a:ext cx="68199" cy="63999"/>
            </a:xfrm>
            <a:custGeom>
              <a:pathLst>
                <a:path extrusionOk="0" h="120000" w="120000">
                  <a:moveTo>
                    <a:pt x="96290" y="6328"/>
                  </a:moveTo>
                  <a:lnTo>
                    <a:pt x="103680" y="9515"/>
                  </a:lnTo>
                  <a:lnTo>
                    <a:pt x="108123" y="11062"/>
                  </a:lnTo>
                  <a:lnTo>
                    <a:pt x="111070" y="14250"/>
                  </a:lnTo>
                  <a:lnTo>
                    <a:pt x="112565" y="18984"/>
                  </a:lnTo>
                  <a:lnTo>
                    <a:pt x="114061" y="23718"/>
                  </a:lnTo>
                  <a:lnTo>
                    <a:pt x="114061" y="34734"/>
                  </a:lnTo>
                  <a:lnTo>
                    <a:pt x="112565" y="44203"/>
                  </a:lnTo>
                  <a:lnTo>
                    <a:pt x="111070" y="61593"/>
                  </a:lnTo>
                  <a:lnTo>
                    <a:pt x="108123" y="80531"/>
                  </a:lnTo>
                  <a:lnTo>
                    <a:pt x="108123" y="90000"/>
                  </a:lnTo>
                  <a:lnTo>
                    <a:pt x="106627" y="101062"/>
                  </a:lnTo>
                  <a:lnTo>
                    <a:pt x="105175" y="105796"/>
                  </a:lnTo>
                  <a:lnTo>
                    <a:pt x="103680" y="108937"/>
                  </a:lnTo>
                  <a:lnTo>
                    <a:pt x="99237" y="112078"/>
                  </a:lnTo>
                  <a:lnTo>
                    <a:pt x="93299" y="112078"/>
                  </a:lnTo>
                  <a:lnTo>
                    <a:pt x="53313" y="108937"/>
                  </a:lnTo>
                  <a:lnTo>
                    <a:pt x="13328" y="108937"/>
                  </a:lnTo>
                  <a:lnTo>
                    <a:pt x="11832" y="90000"/>
                  </a:lnTo>
                  <a:lnTo>
                    <a:pt x="10381" y="72656"/>
                  </a:lnTo>
                  <a:lnTo>
                    <a:pt x="7390" y="53671"/>
                  </a:lnTo>
                  <a:lnTo>
                    <a:pt x="7390" y="34734"/>
                  </a:lnTo>
                  <a:lnTo>
                    <a:pt x="7390" y="14250"/>
                  </a:lnTo>
                  <a:lnTo>
                    <a:pt x="7390" y="9515"/>
                  </a:lnTo>
                  <a:lnTo>
                    <a:pt x="22214" y="7921"/>
                  </a:lnTo>
                  <a:lnTo>
                    <a:pt x="38489" y="6328"/>
                  </a:lnTo>
                  <a:close/>
                  <a:moveTo>
                    <a:pt x="69589" y="46"/>
                  </a:moveTo>
                  <a:lnTo>
                    <a:pt x="50366" y="1593"/>
                  </a:lnTo>
                  <a:lnTo>
                    <a:pt x="16275" y="1593"/>
                  </a:lnTo>
                  <a:lnTo>
                    <a:pt x="4442" y="3187"/>
                  </a:lnTo>
                  <a:lnTo>
                    <a:pt x="2947" y="4781"/>
                  </a:lnTo>
                  <a:lnTo>
                    <a:pt x="2947" y="6328"/>
                  </a:lnTo>
                  <a:lnTo>
                    <a:pt x="1495" y="12656"/>
                  </a:lnTo>
                  <a:lnTo>
                    <a:pt x="0" y="20531"/>
                  </a:lnTo>
                  <a:lnTo>
                    <a:pt x="1495" y="34734"/>
                  </a:lnTo>
                  <a:lnTo>
                    <a:pt x="1495" y="55265"/>
                  </a:lnTo>
                  <a:lnTo>
                    <a:pt x="4442" y="74203"/>
                  </a:lnTo>
                  <a:lnTo>
                    <a:pt x="5938" y="93140"/>
                  </a:lnTo>
                  <a:lnTo>
                    <a:pt x="7390" y="113671"/>
                  </a:lnTo>
                  <a:lnTo>
                    <a:pt x="8885" y="115265"/>
                  </a:lnTo>
                  <a:lnTo>
                    <a:pt x="10381" y="116812"/>
                  </a:lnTo>
                  <a:lnTo>
                    <a:pt x="26656" y="115265"/>
                  </a:lnTo>
                  <a:lnTo>
                    <a:pt x="41480" y="115265"/>
                  </a:lnTo>
                  <a:lnTo>
                    <a:pt x="72580" y="116812"/>
                  </a:lnTo>
                  <a:lnTo>
                    <a:pt x="90351" y="120000"/>
                  </a:lnTo>
                  <a:lnTo>
                    <a:pt x="99237" y="120000"/>
                  </a:lnTo>
                  <a:lnTo>
                    <a:pt x="102184" y="118406"/>
                  </a:lnTo>
                  <a:lnTo>
                    <a:pt x="106627" y="116812"/>
                  </a:lnTo>
                  <a:lnTo>
                    <a:pt x="109618" y="113671"/>
                  </a:lnTo>
                  <a:lnTo>
                    <a:pt x="111070" y="110531"/>
                  </a:lnTo>
                  <a:lnTo>
                    <a:pt x="114061" y="102609"/>
                  </a:lnTo>
                  <a:lnTo>
                    <a:pt x="114061" y="86859"/>
                  </a:lnTo>
                  <a:lnTo>
                    <a:pt x="117008" y="63187"/>
                  </a:lnTo>
                  <a:lnTo>
                    <a:pt x="119956" y="39468"/>
                  </a:lnTo>
                  <a:lnTo>
                    <a:pt x="119956" y="23718"/>
                  </a:lnTo>
                  <a:lnTo>
                    <a:pt x="118504" y="15796"/>
                  </a:lnTo>
                  <a:lnTo>
                    <a:pt x="115513" y="9515"/>
                  </a:lnTo>
                  <a:lnTo>
                    <a:pt x="109618" y="4781"/>
                  </a:lnTo>
                  <a:lnTo>
                    <a:pt x="102184" y="1593"/>
                  </a:lnTo>
                  <a:lnTo>
                    <a:pt x="9629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Shape 1777"/>
            <p:cNvSpPr/>
            <p:nvPr/>
          </p:nvSpPr>
          <p:spPr>
            <a:xfrm>
              <a:off x="1839575" y="2762375"/>
              <a:ext cx="14324" cy="16025"/>
            </a:xfrm>
            <a:custGeom>
              <a:pathLst>
                <a:path extrusionOk="0" h="120000" w="120000">
                  <a:moveTo>
                    <a:pt x="70575" y="187"/>
                  </a:moveTo>
                  <a:lnTo>
                    <a:pt x="56335" y="12730"/>
                  </a:lnTo>
                  <a:lnTo>
                    <a:pt x="42303" y="25273"/>
                  </a:lnTo>
                  <a:lnTo>
                    <a:pt x="7120" y="63088"/>
                  </a:lnTo>
                  <a:lnTo>
                    <a:pt x="0" y="69453"/>
                  </a:lnTo>
                  <a:lnTo>
                    <a:pt x="0" y="75819"/>
                  </a:lnTo>
                  <a:lnTo>
                    <a:pt x="7120" y="81996"/>
                  </a:lnTo>
                  <a:lnTo>
                    <a:pt x="49424" y="81996"/>
                  </a:lnTo>
                  <a:lnTo>
                    <a:pt x="84607" y="75819"/>
                  </a:lnTo>
                  <a:lnTo>
                    <a:pt x="84607" y="107269"/>
                  </a:lnTo>
                  <a:lnTo>
                    <a:pt x="84607" y="113634"/>
                  </a:lnTo>
                  <a:lnTo>
                    <a:pt x="91727" y="119812"/>
                  </a:lnTo>
                  <a:lnTo>
                    <a:pt x="98638" y="119812"/>
                  </a:lnTo>
                  <a:lnTo>
                    <a:pt x="105759" y="113634"/>
                  </a:lnTo>
                  <a:lnTo>
                    <a:pt x="105759" y="107269"/>
                  </a:lnTo>
                  <a:lnTo>
                    <a:pt x="119790" y="107269"/>
                  </a:lnTo>
                  <a:lnTo>
                    <a:pt x="112879" y="94726"/>
                  </a:lnTo>
                  <a:lnTo>
                    <a:pt x="119790" y="56911"/>
                  </a:lnTo>
                  <a:lnTo>
                    <a:pt x="119790" y="50546"/>
                  </a:lnTo>
                  <a:lnTo>
                    <a:pt x="112879" y="44180"/>
                  </a:lnTo>
                  <a:lnTo>
                    <a:pt x="105759" y="38003"/>
                  </a:lnTo>
                  <a:lnTo>
                    <a:pt x="98638" y="44180"/>
                  </a:lnTo>
                  <a:lnTo>
                    <a:pt x="70575" y="56911"/>
                  </a:lnTo>
                  <a:lnTo>
                    <a:pt x="35183" y="56911"/>
                  </a:lnTo>
                  <a:lnTo>
                    <a:pt x="70575" y="25273"/>
                  </a:lnTo>
                  <a:lnTo>
                    <a:pt x="77486" y="12730"/>
                  </a:lnTo>
                  <a:lnTo>
                    <a:pt x="77486" y="1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Shape 1778"/>
            <p:cNvSpPr/>
            <p:nvPr/>
          </p:nvSpPr>
          <p:spPr>
            <a:xfrm>
              <a:off x="1919525" y="2800250"/>
              <a:ext cx="4224" cy="23599"/>
            </a:xfrm>
            <a:custGeom>
              <a:pathLst>
                <a:path extrusionOk="0" h="120000" w="120000">
                  <a:moveTo>
                    <a:pt x="72426" y="127"/>
                  </a:moveTo>
                  <a:lnTo>
                    <a:pt x="48284" y="4322"/>
                  </a:lnTo>
                  <a:lnTo>
                    <a:pt x="24142" y="34322"/>
                  </a:lnTo>
                  <a:lnTo>
                    <a:pt x="710" y="60000"/>
                  </a:lnTo>
                  <a:lnTo>
                    <a:pt x="710" y="119872"/>
                  </a:lnTo>
                  <a:lnTo>
                    <a:pt x="95857" y="119872"/>
                  </a:lnTo>
                  <a:lnTo>
                    <a:pt x="95857" y="64322"/>
                  </a:lnTo>
                  <a:lnTo>
                    <a:pt x="120000" y="8644"/>
                  </a:lnTo>
                  <a:lnTo>
                    <a:pt x="95857" y="4322"/>
                  </a:lnTo>
                  <a:lnTo>
                    <a:pt x="95857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Shape 1779"/>
            <p:cNvSpPr/>
            <p:nvPr/>
          </p:nvSpPr>
          <p:spPr>
            <a:xfrm>
              <a:off x="1775600" y="2796875"/>
              <a:ext cx="64825" cy="26975"/>
            </a:xfrm>
            <a:custGeom>
              <a:pathLst>
                <a:path extrusionOk="0" h="120000" w="120000">
                  <a:moveTo>
                    <a:pt x="20269" y="111"/>
                  </a:moveTo>
                  <a:lnTo>
                    <a:pt x="3146" y="7562"/>
                  </a:lnTo>
                  <a:lnTo>
                    <a:pt x="1573" y="11343"/>
                  </a:lnTo>
                  <a:lnTo>
                    <a:pt x="1573" y="15125"/>
                  </a:lnTo>
                  <a:lnTo>
                    <a:pt x="1573" y="18795"/>
                  </a:lnTo>
                  <a:lnTo>
                    <a:pt x="0" y="119888"/>
                  </a:lnTo>
                  <a:lnTo>
                    <a:pt x="4674" y="119888"/>
                  </a:lnTo>
                  <a:lnTo>
                    <a:pt x="6247" y="71288"/>
                  </a:lnTo>
                  <a:lnTo>
                    <a:pt x="6247" y="22576"/>
                  </a:lnTo>
                  <a:lnTo>
                    <a:pt x="17169" y="15125"/>
                  </a:lnTo>
                  <a:lnTo>
                    <a:pt x="28044" y="11343"/>
                  </a:lnTo>
                  <a:lnTo>
                    <a:pt x="51415" y="15125"/>
                  </a:lnTo>
                  <a:lnTo>
                    <a:pt x="74785" y="18795"/>
                  </a:lnTo>
                  <a:lnTo>
                    <a:pt x="98156" y="22576"/>
                  </a:lnTo>
                  <a:lnTo>
                    <a:pt x="104404" y="26357"/>
                  </a:lnTo>
                  <a:lnTo>
                    <a:pt x="109078" y="30027"/>
                  </a:lnTo>
                  <a:lnTo>
                    <a:pt x="110651" y="41260"/>
                  </a:lnTo>
                  <a:lnTo>
                    <a:pt x="112178" y="52493"/>
                  </a:lnTo>
                  <a:lnTo>
                    <a:pt x="113752" y="78739"/>
                  </a:lnTo>
                  <a:lnTo>
                    <a:pt x="113752" y="104986"/>
                  </a:lnTo>
                  <a:lnTo>
                    <a:pt x="113752" y="119888"/>
                  </a:lnTo>
                  <a:lnTo>
                    <a:pt x="118426" y="119888"/>
                  </a:lnTo>
                  <a:lnTo>
                    <a:pt x="118426" y="116218"/>
                  </a:lnTo>
                  <a:lnTo>
                    <a:pt x="120000" y="63725"/>
                  </a:lnTo>
                  <a:lnTo>
                    <a:pt x="118426" y="41260"/>
                  </a:lnTo>
                  <a:lnTo>
                    <a:pt x="116853" y="26357"/>
                  </a:lnTo>
                  <a:lnTo>
                    <a:pt x="113752" y="18795"/>
                  </a:lnTo>
                  <a:lnTo>
                    <a:pt x="109078" y="11343"/>
                  </a:lnTo>
                  <a:lnTo>
                    <a:pt x="104404" y="7562"/>
                  </a:lnTo>
                  <a:lnTo>
                    <a:pt x="91955" y="3892"/>
                  </a:lnTo>
                  <a:lnTo>
                    <a:pt x="68584" y="3892"/>
                  </a:lnTo>
                  <a:lnTo>
                    <a:pt x="35865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Shape 1780"/>
            <p:cNvSpPr/>
            <p:nvPr/>
          </p:nvSpPr>
          <p:spPr>
            <a:xfrm>
              <a:off x="528200" y="2421475"/>
              <a:ext cx="15174" cy="10125"/>
            </a:xfrm>
            <a:custGeom>
              <a:pathLst>
                <a:path extrusionOk="0" h="120000" w="120000">
                  <a:moveTo>
                    <a:pt x="66622" y="296"/>
                  </a:moveTo>
                  <a:lnTo>
                    <a:pt x="39934" y="30222"/>
                  </a:lnTo>
                  <a:lnTo>
                    <a:pt x="13443" y="60148"/>
                  </a:lnTo>
                  <a:lnTo>
                    <a:pt x="0" y="109925"/>
                  </a:lnTo>
                  <a:lnTo>
                    <a:pt x="0" y="120000"/>
                  </a:lnTo>
                  <a:lnTo>
                    <a:pt x="6721" y="120000"/>
                  </a:lnTo>
                  <a:lnTo>
                    <a:pt x="59901" y="90074"/>
                  </a:lnTo>
                  <a:lnTo>
                    <a:pt x="86589" y="70222"/>
                  </a:lnTo>
                  <a:lnTo>
                    <a:pt x="106556" y="60148"/>
                  </a:lnTo>
                  <a:lnTo>
                    <a:pt x="113278" y="40296"/>
                  </a:lnTo>
                  <a:lnTo>
                    <a:pt x="119802" y="30222"/>
                  </a:lnTo>
                  <a:lnTo>
                    <a:pt x="113278" y="10370"/>
                  </a:lnTo>
                  <a:lnTo>
                    <a:pt x="99835" y="2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Shape 1781"/>
            <p:cNvSpPr/>
            <p:nvPr/>
          </p:nvSpPr>
          <p:spPr>
            <a:xfrm>
              <a:off x="1885850" y="2721975"/>
              <a:ext cx="63150" cy="68199"/>
            </a:xfrm>
            <a:custGeom>
              <a:pathLst>
                <a:path extrusionOk="0" h="120000" w="120000">
                  <a:moveTo>
                    <a:pt x="20855" y="5938"/>
                  </a:moveTo>
                  <a:lnTo>
                    <a:pt x="33634" y="7434"/>
                  </a:lnTo>
                  <a:lnTo>
                    <a:pt x="72019" y="8885"/>
                  </a:lnTo>
                  <a:lnTo>
                    <a:pt x="103990" y="8885"/>
                  </a:lnTo>
                  <a:lnTo>
                    <a:pt x="107220" y="10381"/>
                  </a:lnTo>
                  <a:lnTo>
                    <a:pt x="108788" y="11876"/>
                  </a:lnTo>
                  <a:lnTo>
                    <a:pt x="112019" y="17771"/>
                  </a:lnTo>
                  <a:lnTo>
                    <a:pt x="113586" y="26656"/>
                  </a:lnTo>
                  <a:lnTo>
                    <a:pt x="113586" y="35542"/>
                  </a:lnTo>
                  <a:lnTo>
                    <a:pt x="112019" y="56304"/>
                  </a:lnTo>
                  <a:lnTo>
                    <a:pt x="112019" y="69633"/>
                  </a:lnTo>
                  <a:lnTo>
                    <a:pt x="110403" y="87404"/>
                  </a:lnTo>
                  <a:lnTo>
                    <a:pt x="108788" y="96290"/>
                  </a:lnTo>
                  <a:lnTo>
                    <a:pt x="103990" y="105175"/>
                  </a:lnTo>
                  <a:lnTo>
                    <a:pt x="102422" y="108123"/>
                  </a:lnTo>
                  <a:lnTo>
                    <a:pt x="100807" y="109618"/>
                  </a:lnTo>
                  <a:lnTo>
                    <a:pt x="94394" y="111114"/>
                  </a:lnTo>
                  <a:lnTo>
                    <a:pt x="80000" y="112565"/>
                  </a:lnTo>
                  <a:lnTo>
                    <a:pt x="52826" y="112565"/>
                  </a:lnTo>
                  <a:lnTo>
                    <a:pt x="40047" y="111114"/>
                  </a:lnTo>
                  <a:lnTo>
                    <a:pt x="25653" y="108123"/>
                  </a:lnTo>
                  <a:lnTo>
                    <a:pt x="19239" y="105175"/>
                  </a:lnTo>
                  <a:lnTo>
                    <a:pt x="14441" y="102228"/>
                  </a:lnTo>
                  <a:lnTo>
                    <a:pt x="11258" y="96290"/>
                  </a:lnTo>
                  <a:lnTo>
                    <a:pt x="9643" y="90351"/>
                  </a:lnTo>
                  <a:lnTo>
                    <a:pt x="9643" y="75571"/>
                  </a:lnTo>
                  <a:lnTo>
                    <a:pt x="11258" y="62243"/>
                  </a:lnTo>
                  <a:lnTo>
                    <a:pt x="12826" y="48870"/>
                  </a:lnTo>
                  <a:lnTo>
                    <a:pt x="11258" y="34090"/>
                  </a:lnTo>
                  <a:lnTo>
                    <a:pt x="8028" y="5938"/>
                  </a:lnTo>
                  <a:close/>
                  <a:moveTo>
                    <a:pt x="4845" y="0"/>
                  </a:moveTo>
                  <a:lnTo>
                    <a:pt x="1662" y="2991"/>
                  </a:lnTo>
                  <a:lnTo>
                    <a:pt x="47" y="4442"/>
                  </a:lnTo>
                  <a:lnTo>
                    <a:pt x="47" y="5938"/>
                  </a:lnTo>
                  <a:lnTo>
                    <a:pt x="1662" y="7434"/>
                  </a:lnTo>
                  <a:lnTo>
                    <a:pt x="4845" y="8885"/>
                  </a:lnTo>
                  <a:lnTo>
                    <a:pt x="3230" y="17771"/>
                  </a:lnTo>
                  <a:lnTo>
                    <a:pt x="3230" y="25205"/>
                  </a:lnTo>
                  <a:lnTo>
                    <a:pt x="4845" y="42976"/>
                  </a:lnTo>
                  <a:lnTo>
                    <a:pt x="4845" y="60747"/>
                  </a:lnTo>
                  <a:lnTo>
                    <a:pt x="3230" y="77023"/>
                  </a:lnTo>
                  <a:lnTo>
                    <a:pt x="1662" y="90351"/>
                  </a:lnTo>
                  <a:lnTo>
                    <a:pt x="3230" y="96290"/>
                  </a:lnTo>
                  <a:lnTo>
                    <a:pt x="4845" y="100733"/>
                  </a:lnTo>
                  <a:lnTo>
                    <a:pt x="8028" y="105175"/>
                  </a:lnTo>
                  <a:lnTo>
                    <a:pt x="12826" y="109618"/>
                  </a:lnTo>
                  <a:lnTo>
                    <a:pt x="17624" y="112565"/>
                  </a:lnTo>
                  <a:lnTo>
                    <a:pt x="24038" y="115557"/>
                  </a:lnTo>
                  <a:lnTo>
                    <a:pt x="41615" y="118504"/>
                  </a:lnTo>
                  <a:lnTo>
                    <a:pt x="57624" y="119999"/>
                  </a:lnTo>
                  <a:lnTo>
                    <a:pt x="75201" y="119999"/>
                  </a:lnTo>
                  <a:lnTo>
                    <a:pt x="92826" y="117008"/>
                  </a:lnTo>
                  <a:lnTo>
                    <a:pt x="99192" y="117008"/>
                  </a:lnTo>
                  <a:lnTo>
                    <a:pt x="103990" y="114061"/>
                  </a:lnTo>
                  <a:lnTo>
                    <a:pt x="108788" y="111114"/>
                  </a:lnTo>
                  <a:lnTo>
                    <a:pt x="112019" y="106671"/>
                  </a:lnTo>
                  <a:lnTo>
                    <a:pt x="116817" y="97785"/>
                  </a:lnTo>
                  <a:lnTo>
                    <a:pt x="118384" y="85909"/>
                  </a:lnTo>
                  <a:lnTo>
                    <a:pt x="120000" y="74076"/>
                  </a:lnTo>
                  <a:lnTo>
                    <a:pt x="120000" y="63695"/>
                  </a:lnTo>
                  <a:lnTo>
                    <a:pt x="120000" y="42976"/>
                  </a:lnTo>
                  <a:lnTo>
                    <a:pt x="120000" y="26656"/>
                  </a:lnTo>
                  <a:lnTo>
                    <a:pt x="120000" y="17771"/>
                  </a:lnTo>
                  <a:lnTo>
                    <a:pt x="116817" y="10381"/>
                  </a:lnTo>
                  <a:lnTo>
                    <a:pt x="113586" y="5938"/>
                  </a:lnTo>
                  <a:lnTo>
                    <a:pt x="110403" y="4442"/>
                  </a:lnTo>
                  <a:lnTo>
                    <a:pt x="105605" y="2991"/>
                  </a:lnTo>
                  <a:lnTo>
                    <a:pt x="100807" y="1495"/>
                  </a:lnTo>
                  <a:lnTo>
                    <a:pt x="81615" y="1495"/>
                  </a:lnTo>
                  <a:lnTo>
                    <a:pt x="272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Shape 1782"/>
            <p:cNvSpPr/>
            <p:nvPr/>
          </p:nvSpPr>
          <p:spPr>
            <a:xfrm>
              <a:off x="1984350" y="2761525"/>
              <a:ext cx="14324" cy="15174"/>
            </a:xfrm>
            <a:custGeom>
              <a:pathLst>
                <a:path extrusionOk="0" h="120000" w="120000">
                  <a:moveTo>
                    <a:pt x="77486" y="73344"/>
                  </a:moveTo>
                  <a:lnTo>
                    <a:pt x="91727" y="80065"/>
                  </a:lnTo>
                  <a:lnTo>
                    <a:pt x="91727" y="86787"/>
                  </a:lnTo>
                  <a:lnTo>
                    <a:pt x="77486" y="93311"/>
                  </a:lnTo>
                  <a:lnTo>
                    <a:pt x="63455" y="93311"/>
                  </a:lnTo>
                  <a:lnTo>
                    <a:pt x="49424" y="86787"/>
                  </a:lnTo>
                  <a:lnTo>
                    <a:pt x="42303" y="86787"/>
                  </a:lnTo>
                  <a:lnTo>
                    <a:pt x="70575" y="73344"/>
                  </a:lnTo>
                  <a:close/>
                  <a:moveTo>
                    <a:pt x="70575" y="197"/>
                  </a:moveTo>
                  <a:lnTo>
                    <a:pt x="35183" y="13443"/>
                  </a:lnTo>
                  <a:lnTo>
                    <a:pt x="14031" y="40131"/>
                  </a:lnTo>
                  <a:lnTo>
                    <a:pt x="0" y="53377"/>
                  </a:lnTo>
                  <a:lnTo>
                    <a:pt x="0" y="66820"/>
                  </a:lnTo>
                  <a:lnTo>
                    <a:pt x="0" y="80065"/>
                  </a:lnTo>
                  <a:lnTo>
                    <a:pt x="7120" y="86787"/>
                  </a:lnTo>
                  <a:lnTo>
                    <a:pt x="0" y="93311"/>
                  </a:lnTo>
                  <a:lnTo>
                    <a:pt x="0" y="100032"/>
                  </a:lnTo>
                  <a:lnTo>
                    <a:pt x="7120" y="106754"/>
                  </a:lnTo>
                  <a:lnTo>
                    <a:pt x="14031" y="113278"/>
                  </a:lnTo>
                  <a:lnTo>
                    <a:pt x="28272" y="106754"/>
                  </a:lnTo>
                  <a:lnTo>
                    <a:pt x="49424" y="119999"/>
                  </a:lnTo>
                  <a:lnTo>
                    <a:pt x="91727" y="119999"/>
                  </a:lnTo>
                  <a:lnTo>
                    <a:pt x="105759" y="113278"/>
                  </a:lnTo>
                  <a:lnTo>
                    <a:pt x="119790" y="100032"/>
                  </a:lnTo>
                  <a:lnTo>
                    <a:pt x="119790" y="86787"/>
                  </a:lnTo>
                  <a:lnTo>
                    <a:pt x="119790" y="73344"/>
                  </a:lnTo>
                  <a:lnTo>
                    <a:pt x="112879" y="60098"/>
                  </a:lnTo>
                  <a:lnTo>
                    <a:pt x="91727" y="53377"/>
                  </a:lnTo>
                  <a:lnTo>
                    <a:pt x="70575" y="46853"/>
                  </a:lnTo>
                  <a:lnTo>
                    <a:pt x="49424" y="53377"/>
                  </a:lnTo>
                  <a:lnTo>
                    <a:pt x="28272" y="66820"/>
                  </a:lnTo>
                  <a:lnTo>
                    <a:pt x="28272" y="53377"/>
                  </a:lnTo>
                  <a:lnTo>
                    <a:pt x="42303" y="40131"/>
                  </a:lnTo>
                  <a:lnTo>
                    <a:pt x="56335" y="26886"/>
                  </a:lnTo>
                  <a:lnTo>
                    <a:pt x="77486" y="20164"/>
                  </a:lnTo>
                  <a:lnTo>
                    <a:pt x="98638" y="20164"/>
                  </a:lnTo>
                  <a:lnTo>
                    <a:pt x="105759" y="13443"/>
                  </a:lnTo>
                  <a:lnTo>
                    <a:pt x="98638" y="1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Shape 1783"/>
            <p:cNvSpPr/>
            <p:nvPr/>
          </p:nvSpPr>
          <p:spPr>
            <a:xfrm>
              <a:off x="1973400" y="2674850"/>
              <a:ext cx="68199" cy="42100"/>
            </a:xfrm>
            <a:custGeom>
              <a:pathLst>
                <a:path extrusionOk="0" h="120000" w="120000">
                  <a:moveTo>
                    <a:pt x="10381" y="9619"/>
                  </a:moveTo>
                  <a:lnTo>
                    <a:pt x="28152" y="11971"/>
                  </a:lnTo>
                  <a:lnTo>
                    <a:pt x="78519" y="14394"/>
                  </a:lnTo>
                  <a:lnTo>
                    <a:pt x="96290" y="14394"/>
                  </a:lnTo>
                  <a:lnTo>
                    <a:pt x="105175" y="16817"/>
                  </a:lnTo>
                  <a:lnTo>
                    <a:pt x="109618" y="16817"/>
                  </a:lnTo>
                  <a:lnTo>
                    <a:pt x="112565" y="19168"/>
                  </a:lnTo>
                  <a:lnTo>
                    <a:pt x="114061" y="28788"/>
                  </a:lnTo>
                  <a:lnTo>
                    <a:pt x="114061" y="38408"/>
                  </a:lnTo>
                  <a:lnTo>
                    <a:pt x="114061" y="57577"/>
                  </a:lnTo>
                  <a:lnTo>
                    <a:pt x="114061" y="100760"/>
                  </a:lnTo>
                  <a:lnTo>
                    <a:pt x="112565" y="103182"/>
                  </a:lnTo>
                  <a:lnTo>
                    <a:pt x="109618" y="107957"/>
                  </a:lnTo>
                  <a:lnTo>
                    <a:pt x="100733" y="110380"/>
                  </a:lnTo>
                  <a:lnTo>
                    <a:pt x="71085" y="110380"/>
                  </a:lnTo>
                  <a:lnTo>
                    <a:pt x="39985" y="105534"/>
                  </a:lnTo>
                  <a:lnTo>
                    <a:pt x="20762" y="103182"/>
                  </a:lnTo>
                  <a:lnTo>
                    <a:pt x="16319" y="100760"/>
                  </a:lnTo>
                  <a:lnTo>
                    <a:pt x="13328" y="93562"/>
                  </a:lnTo>
                  <a:lnTo>
                    <a:pt x="10381" y="83942"/>
                  </a:lnTo>
                  <a:lnTo>
                    <a:pt x="10381" y="74394"/>
                  </a:lnTo>
                  <a:lnTo>
                    <a:pt x="8885" y="50380"/>
                  </a:lnTo>
                  <a:lnTo>
                    <a:pt x="8885" y="31211"/>
                  </a:lnTo>
                  <a:lnTo>
                    <a:pt x="10381" y="21591"/>
                  </a:lnTo>
                  <a:lnTo>
                    <a:pt x="8885" y="9619"/>
                  </a:lnTo>
                  <a:close/>
                  <a:moveTo>
                    <a:pt x="10381" y="0"/>
                  </a:moveTo>
                  <a:lnTo>
                    <a:pt x="1495" y="2422"/>
                  </a:lnTo>
                  <a:lnTo>
                    <a:pt x="0" y="4774"/>
                  </a:lnTo>
                  <a:lnTo>
                    <a:pt x="0" y="7197"/>
                  </a:lnTo>
                  <a:lnTo>
                    <a:pt x="0" y="9619"/>
                  </a:lnTo>
                  <a:lnTo>
                    <a:pt x="1495" y="11971"/>
                  </a:lnTo>
                  <a:lnTo>
                    <a:pt x="4442" y="11971"/>
                  </a:lnTo>
                  <a:lnTo>
                    <a:pt x="4442" y="14394"/>
                  </a:lnTo>
                  <a:lnTo>
                    <a:pt x="4442" y="21591"/>
                  </a:lnTo>
                  <a:lnTo>
                    <a:pt x="2991" y="33562"/>
                  </a:lnTo>
                  <a:lnTo>
                    <a:pt x="2991" y="47957"/>
                  </a:lnTo>
                  <a:lnTo>
                    <a:pt x="4442" y="79168"/>
                  </a:lnTo>
                  <a:lnTo>
                    <a:pt x="8885" y="110380"/>
                  </a:lnTo>
                  <a:lnTo>
                    <a:pt x="10381" y="112731"/>
                  </a:lnTo>
                  <a:lnTo>
                    <a:pt x="25205" y="112731"/>
                  </a:lnTo>
                  <a:lnTo>
                    <a:pt x="38533" y="115154"/>
                  </a:lnTo>
                  <a:lnTo>
                    <a:pt x="65190" y="119928"/>
                  </a:lnTo>
                  <a:lnTo>
                    <a:pt x="103680" y="119928"/>
                  </a:lnTo>
                  <a:lnTo>
                    <a:pt x="117008" y="115154"/>
                  </a:lnTo>
                  <a:lnTo>
                    <a:pt x="118504" y="112731"/>
                  </a:lnTo>
                  <a:lnTo>
                    <a:pt x="119956" y="110380"/>
                  </a:lnTo>
                  <a:lnTo>
                    <a:pt x="119956" y="64774"/>
                  </a:lnTo>
                  <a:lnTo>
                    <a:pt x="119956" y="40760"/>
                  </a:lnTo>
                  <a:lnTo>
                    <a:pt x="117008" y="19168"/>
                  </a:lnTo>
                  <a:lnTo>
                    <a:pt x="115513" y="11971"/>
                  </a:lnTo>
                  <a:lnTo>
                    <a:pt x="111070" y="9619"/>
                  </a:lnTo>
                  <a:lnTo>
                    <a:pt x="106627" y="7197"/>
                  </a:lnTo>
                  <a:lnTo>
                    <a:pt x="72580" y="7197"/>
                  </a:lnTo>
                  <a:lnTo>
                    <a:pt x="42976" y="2422"/>
                  </a:lnTo>
                  <a:lnTo>
                    <a:pt x="22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Shape 1784"/>
            <p:cNvSpPr/>
            <p:nvPr/>
          </p:nvSpPr>
          <p:spPr>
            <a:xfrm>
              <a:off x="1915325" y="2794350"/>
              <a:ext cx="69050" cy="29499"/>
            </a:xfrm>
            <a:custGeom>
              <a:pathLst>
                <a:path extrusionOk="0" h="120000" w="120000">
                  <a:moveTo>
                    <a:pt x="19029" y="101"/>
                  </a:moveTo>
                  <a:lnTo>
                    <a:pt x="8776" y="6915"/>
                  </a:lnTo>
                  <a:lnTo>
                    <a:pt x="4388" y="10372"/>
                  </a:lnTo>
                  <a:lnTo>
                    <a:pt x="1477" y="17186"/>
                  </a:lnTo>
                  <a:lnTo>
                    <a:pt x="0" y="24101"/>
                  </a:lnTo>
                  <a:lnTo>
                    <a:pt x="1477" y="27457"/>
                  </a:lnTo>
                  <a:lnTo>
                    <a:pt x="4388" y="27457"/>
                  </a:lnTo>
                  <a:lnTo>
                    <a:pt x="5865" y="24101"/>
                  </a:lnTo>
                  <a:lnTo>
                    <a:pt x="8776" y="20644"/>
                  </a:lnTo>
                  <a:lnTo>
                    <a:pt x="13164" y="17186"/>
                  </a:lnTo>
                  <a:lnTo>
                    <a:pt x="23417" y="13830"/>
                  </a:lnTo>
                  <a:lnTo>
                    <a:pt x="42447" y="17186"/>
                  </a:lnTo>
                  <a:lnTo>
                    <a:pt x="83374" y="20644"/>
                  </a:lnTo>
                  <a:lnTo>
                    <a:pt x="98015" y="24101"/>
                  </a:lnTo>
                  <a:lnTo>
                    <a:pt x="103881" y="27457"/>
                  </a:lnTo>
                  <a:lnTo>
                    <a:pt x="109703" y="34372"/>
                  </a:lnTo>
                  <a:lnTo>
                    <a:pt x="112657" y="37728"/>
                  </a:lnTo>
                  <a:lnTo>
                    <a:pt x="114091" y="44644"/>
                  </a:lnTo>
                  <a:lnTo>
                    <a:pt x="115568" y="61728"/>
                  </a:lnTo>
                  <a:lnTo>
                    <a:pt x="114091" y="92542"/>
                  </a:lnTo>
                  <a:lnTo>
                    <a:pt x="115568" y="119898"/>
                  </a:lnTo>
                  <a:lnTo>
                    <a:pt x="119956" y="119898"/>
                  </a:lnTo>
                  <a:lnTo>
                    <a:pt x="119956" y="72000"/>
                  </a:lnTo>
                  <a:lnTo>
                    <a:pt x="119956" y="44644"/>
                  </a:lnTo>
                  <a:lnTo>
                    <a:pt x="118479" y="37728"/>
                  </a:lnTo>
                  <a:lnTo>
                    <a:pt x="115568" y="27457"/>
                  </a:lnTo>
                  <a:lnTo>
                    <a:pt x="112657" y="24101"/>
                  </a:lnTo>
                  <a:lnTo>
                    <a:pt x="109703" y="17186"/>
                  </a:lnTo>
                  <a:lnTo>
                    <a:pt x="98015" y="10372"/>
                  </a:lnTo>
                  <a:lnTo>
                    <a:pt x="83374" y="6915"/>
                  </a:lnTo>
                  <a:lnTo>
                    <a:pt x="68776" y="6915"/>
                  </a:lnTo>
                  <a:lnTo>
                    <a:pt x="39493" y="3559"/>
                  </a:lnTo>
                  <a:lnTo>
                    <a:pt x="29283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Shape 1785"/>
            <p:cNvSpPr/>
            <p:nvPr/>
          </p:nvSpPr>
          <p:spPr>
            <a:xfrm>
              <a:off x="2033150" y="2721975"/>
              <a:ext cx="65674" cy="66524"/>
            </a:xfrm>
            <a:custGeom>
              <a:pathLst>
                <a:path extrusionOk="0" h="120000" w="120000">
                  <a:moveTo>
                    <a:pt x="96931" y="6087"/>
                  </a:moveTo>
                  <a:lnTo>
                    <a:pt x="103098" y="7621"/>
                  </a:lnTo>
                  <a:lnTo>
                    <a:pt x="107712" y="10642"/>
                  </a:lnTo>
                  <a:lnTo>
                    <a:pt x="110772" y="15197"/>
                  </a:lnTo>
                  <a:lnTo>
                    <a:pt x="113833" y="24306"/>
                  </a:lnTo>
                  <a:lnTo>
                    <a:pt x="113833" y="33416"/>
                  </a:lnTo>
                  <a:lnTo>
                    <a:pt x="113833" y="53167"/>
                  </a:lnTo>
                  <a:lnTo>
                    <a:pt x="110772" y="77474"/>
                  </a:lnTo>
                  <a:lnTo>
                    <a:pt x="109219" y="88072"/>
                  </a:lnTo>
                  <a:lnTo>
                    <a:pt x="104606" y="100248"/>
                  </a:lnTo>
                  <a:lnTo>
                    <a:pt x="101545" y="104802"/>
                  </a:lnTo>
                  <a:lnTo>
                    <a:pt x="98484" y="107824"/>
                  </a:lnTo>
                  <a:lnTo>
                    <a:pt x="92318" y="110845"/>
                  </a:lnTo>
                  <a:lnTo>
                    <a:pt x="87704" y="112378"/>
                  </a:lnTo>
                  <a:lnTo>
                    <a:pt x="63083" y="112378"/>
                  </a:lnTo>
                  <a:lnTo>
                    <a:pt x="21560" y="110845"/>
                  </a:lnTo>
                  <a:lnTo>
                    <a:pt x="15393" y="109357"/>
                  </a:lnTo>
                  <a:lnTo>
                    <a:pt x="10780" y="104802"/>
                  </a:lnTo>
                  <a:lnTo>
                    <a:pt x="7719" y="100248"/>
                  </a:lnTo>
                  <a:lnTo>
                    <a:pt x="6166" y="94160"/>
                  </a:lnTo>
                  <a:lnTo>
                    <a:pt x="6166" y="80496"/>
                  </a:lnTo>
                  <a:lnTo>
                    <a:pt x="7719" y="68365"/>
                  </a:lnTo>
                  <a:lnTo>
                    <a:pt x="7719" y="33416"/>
                  </a:lnTo>
                  <a:lnTo>
                    <a:pt x="9272" y="21285"/>
                  </a:lnTo>
                  <a:lnTo>
                    <a:pt x="7719" y="15197"/>
                  </a:lnTo>
                  <a:lnTo>
                    <a:pt x="6166" y="9109"/>
                  </a:lnTo>
                  <a:lnTo>
                    <a:pt x="7719" y="9109"/>
                  </a:lnTo>
                  <a:lnTo>
                    <a:pt x="21560" y="7621"/>
                  </a:lnTo>
                  <a:lnTo>
                    <a:pt x="35401" y="6087"/>
                  </a:lnTo>
                  <a:close/>
                  <a:moveTo>
                    <a:pt x="23113" y="0"/>
                  </a:moveTo>
                  <a:lnTo>
                    <a:pt x="6166" y="3066"/>
                  </a:lnTo>
                  <a:lnTo>
                    <a:pt x="6166" y="4554"/>
                  </a:lnTo>
                  <a:lnTo>
                    <a:pt x="4659" y="4554"/>
                  </a:lnTo>
                  <a:lnTo>
                    <a:pt x="3106" y="6087"/>
                  </a:lnTo>
                  <a:lnTo>
                    <a:pt x="1553" y="25839"/>
                  </a:lnTo>
                  <a:lnTo>
                    <a:pt x="1553" y="45546"/>
                  </a:lnTo>
                  <a:lnTo>
                    <a:pt x="1553" y="83517"/>
                  </a:lnTo>
                  <a:lnTo>
                    <a:pt x="45" y="94160"/>
                  </a:lnTo>
                  <a:lnTo>
                    <a:pt x="1553" y="103269"/>
                  </a:lnTo>
                  <a:lnTo>
                    <a:pt x="3106" y="106290"/>
                  </a:lnTo>
                  <a:lnTo>
                    <a:pt x="4659" y="110845"/>
                  </a:lnTo>
                  <a:lnTo>
                    <a:pt x="7719" y="113912"/>
                  </a:lnTo>
                  <a:lnTo>
                    <a:pt x="12333" y="115400"/>
                  </a:lnTo>
                  <a:lnTo>
                    <a:pt x="26174" y="118466"/>
                  </a:lnTo>
                  <a:lnTo>
                    <a:pt x="40015" y="119954"/>
                  </a:lnTo>
                  <a:lnTo>
                    <a:pt x="67696" y="118466"/>
                  </a:lnTo>
                  <a:lnTo>
                    <a:pt x="78477" y="118466"/>
                  </a:lnTo>
                  <a:lnTo>
                    <a:pt x="90765" y="116933"/>
                  </a:lnTo>
                  <a:lnTo>
                    <a:pt x="96931" y="115400"/>
                  </a:lnTo>
                  <a:lnTo>
                    <a:pt x="101545" y="113912"/>
                  </a:lnTo>
                  <a:lnTo>
                    <a:pt x="106159" y="110845"/>
                  </a:lnTo>
                  <a:lnTo>
                    <a:pt x="109219" y="106290"/>
                  </a:lnTo>
                  <a:lnTo>
                    <a:pt x="115386" y="94160"/>
                  </a:lnTo>
                  <a:lnTo>
                    <a:pt x="116939" y="82029"/>
                  </a:lnTo>
                  <a:lnTo>
                    <a:pt x="118446" y="56189"/>
                  </a:lnTo>
                  <a:lnTo>
                    <a:pt x="120000" y="31882"/>
                  </a:lnTo>
                  <a:lnTo>
                    <a:pt x="120000" y="19751"/>
                  </a:lnTo>
                  <a:lnTo>
                    <a:pt x="118446" y="15197"/>
                  </a:lnTo>
                  <a:lnTo>
                    <a:pt x="115386" y="9109"/>
                  </a:lnTo>
                  <a:lnTo>
                    <a:pt x="112325" y="6087"/>
                  </a:lnTo>
                  <a:lnTo>
                    <a:pt x="107712" y="3066"/>
                  </a:lnTo>
                  <a:lnTo>
                    <a:pt x="103098" y="1533"/>
                  </a:lnTo>
                  <a:lnTo>
                    <a:pt x="984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Shape 1786"/>
            <p:cNvSpPr/>
            <p:nvPr/>
          </p:nvSpPr>
          <p:spPr>
            <a:xfrm>
              <a:off x="1913625" y="2764050"/>
              <a:ext cx="10125" cy="13499"/>
            </a:xfrm>
            <a:custGeom>
              <a:pathLst>
                <a:path extrusionOk="0" h="120000" w="120000">
                  <a:moveTo>
                    <a:pt x="296" y="222"/>
                  </a:moveTo>
                  <a:lnTo>
                    <a:pt x="296" y="15111"/>
                  </a:lnTo>
                  <a:lnTo>
                    <a:pt x="296" y="37555"/>
                  </a:lnTo>
                  <a:lnTo>
                    <a:pt x="10370" y="52666"/>
                  </a:lnTo>
                  <a:lnTo>
                    <a:pt x="20148" y="60000"/>
                  </a:lnTo>
                  <a:lnTo>
                    <a:pt x="70222" y="60000"/>
                  </a:lnTo>
                  <a:lnTo>
                    <a:pt x="80000" y="75111"/>
                  </a:lnTo>
                  <a:lnTo>
                    <a:pt x="80000" y="90000"/>
                  </a:lnTo>
                  <a:lnTo>
                    <a:pt x="30222" y="90000"/>
                  </a:lnTo>
                  <a:lnTo>
                    <a:pt x="20148" y="82444"/>
                  </a:lnTo>
                  <a:lnTo>
                    <a:pt x="10370" y="90000"/>
                  </a:lnTo>
                  <a:lnTo>
                    <a:pt x="296" y="97555"/>
                  </a:lnTo>
                  <a:lnTo>
                    <a:pt x="296" y="112444"/>
                  </a:lnTo>
                  <a:lnTo>
                    <a:pt x="10370" y="120000"/>
                  </a:lnTo>
                  <a:lnTo>
                    <a:pt x="90074" y="120000"/>
                  </a:lnTo>
                  <a:lnTo>
                    <a:pt x="100148" y="112444"/>
                  </a:lnTo>
                  <a:lnTo>
                    <a:pt x="109925" y="104888"/>
                  </a:lnTo>
                  <a:lnTo>
                    <a:pt x="120000" y="82444"/>
                  </a:lnTo>
                  <a:lnTo>
                    <a:pt x="120000" y="60000"/>
                  </a:lnTo>
                  <a:lnTo>
                    <a:pt x="109925" y="45111"/>
                  </a:lnTo>
                  <a:lnTo>
                    <a:pt x="90074" y="37555"/>
                  </a:lnTo>
                  <a:lnTo>
                    <a:pt x="70222" y="30222"/>
                  </a:lnTo>
                  <a:lnTo>
                    <a:pt x="40296" y="30222"/>
                  </a:lnTo>
                  <a:lnTo>
                    <a:pt x="40296" y="22666"/>
                  </a:lnTo>
                  <a:lnTo>
                    <a:pt x="70222" y="22666"/>
                  </a:lnTo>
                  <a:lnTo>
                    <a:pt x="90074" y="15111"/>
                  </a:lnTo>
                  <a:lnTo>
                    <a:pt x="120000" y="7777"/>
                  </a:lnTo>
                  <a:lnTo>
                    <a:pt x="120000" y="2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Shape 1787"/>
            <p:cNvSpPr/>
            <p:nvPr/>
          </p:nvSpPr>
          <p:spPr>
            <a:xfrm>
              <a:off x="1959075" y="2722825"/>
              <a:ext cx="63175" cy="66500"/>
            </a:xfrm>
            <a:custGeom>
              <a:pathLst>
                <a:path extrusionOk="0" h="120000" w="120000">
                  <a:moveTo>
                    <a:pt x="100767" y="6090"/>
                  </a:moveTo>
                  <a:lnTo>
                    <a:pt x="107178" y="9112"/>
                  </a:lnTo>
                  <a:lnTo>
                    <a:pt x="110360" y="15203"/>
                  </a:lnTo>
                  <a:lnTo>
                    <a:pt x="113541" y="21248"/>
                  </a:lnTo>
                  <a:lnTo>
                    <a:pt x="115156" y="30360"/>
                  </a:lnTo>
                  <a:lnTo>
                    <a:pt x="115156" y="47097"/>
                  </a:lnTo>
                  <a:lnTo>
                    <a:pt x="113541" y="60766"/>
                  </a:lnTo>
                  <a:lnTo>
                    <a:pt x="113541" y="82015"/>
                  </a:lnTo>
                  <a:lnTo>
                    <a:pt x="113541" y="92661"/>
                  </a:lnTo>
                  <a:lnTo>
                    <a:pt x="111974" y="103308"/>
                  </a:lnTo>
                  <a:lnTo>
                    <a:pt x="108745" y="109353"/>
                  </a:lnTo>
                  <a:lnTo>
                    <a:pt x="103949" y="112421"/>
                  </a:lnTo>
                  <a:lnTo>
                    <a:pt x="89560" y="112421"/>
                  </a:lnTo>
                  <a:lnTo>
                    <a:pt x="73605" y="110887"/>
                  </a:lnTo>
                  <a:lnTo>
                    <a:pt x="60783" y="109353"/>
                  </a:lnTo>
                  <a:lnTo>
                    <a:pt x="32006" y="109353"/>
                  </a:lnTo>
                  <a:lnTo>
                    <a:pt x="17617" y="110887"/>
                  </a:lnTo>
                  <a:lnTo>
                    <a:pt x="9639" y="109353"/>
                  </a:lnTo>
                  <a:lnTo>
                    <a:pt x="6458" y="107864"/>
                  </a:lnTo>
                  <a:lnTo>
                    <a:pt x="6458" y="104796"/>
                  </a:lnTo>
                  <a:lnTo>
                    <a:pt x="6458" y="92661"/>
                  </a:lnTo>
                  <a:lnTo>
                    <a:pt x="6458" y="80526"/>
                  </a:lnTo>
                  <a:lnTo>
                    <a:pt x="9639" y="56210"/>
                  </a:lnTo>
                  <a:lnTo>
                    <a:pt x="11254" y="34917"/>
                  </a:lnTo>
                  <a:lnTo>
                    <a:pt x="9639" y="12135"/>
                  </a:lnTo>
                  <a:lnTo>
                    <a:pt x="22413" y="9112"/>
                  </a:lnTo>
                  <a:lnTo>
                    <a:pt x="68808" y="9112"/>
                  </a:lnTo>
                  <a:lnTo>
                    <a:pt x="79968" y="6090"/>
                  </a:lnTo>
                  <a:close/>
                  <a:moveTo>
                    <a:pt x="79968" y="0"/>
                  </a:moveTo>
                  <a:lnTo>
                    <a:pt x="59216" y="3022"/>
                  </a:lnTo>
                  <a:lnTo>
                    <a:pt x="22413" y="3022"/>
                  </a:lnTo>
                  <a:lnTo>
                    <a:pt x="11254" y="6090"/>
                  </a:lnTo>
                  <a:lnTo>
                    <a:pt x="11254" y="4556"/>
                  </a:lnTo>
                  <a:lnTo>
                    <a:pt x="9639" y="3022"/>
                  </a:lnTo>
                  <a:lnTo>
                    <a:pt x="8025" y="3022"/>
                  </a:lnTo>
                  <a:lnTo>
                    <a:pt x="6458" y="4556"/>
                  </a:lnTo>
                  <a:lnTo>
                    <a:pt x="4843" y="18225"/>
                  </a:lnTo>
                  <a:lnTo>
                    <a:pt x="3229" y="33428"/>
                  </a:lnTo>
                  <a:lnTo>
                    <a:pt x="3229" y="47097"/>
                  </a:lnTo>
                  <a:lnTo>
                    <a:pt x="3229" y="60766"/>
                  </a:lnTo>
                  <a:lnTo>
                    <a:pt x="47" y="88105"/>
                  </a:lnTo>
                  <a:lnTo>
                    <a:pt x="47" y="100240"/>
                  </a:lnTo>
                  <a:lnTo>
                    <a:pt x="47" y="113909"/>
                  </a:lnTo>
                  <a:lnTo>
                    <a:pt x="1662" y="115443"/>
                  </a:lnTo>
                  <a:lnTo>
                    <a:pt x="3229" y="116977"/>
                  </a:lnTo>
                  <a:lnTo>
                    <a:pt x="32006" y="116977"/>
                  </a:lnTo>
                  <a:lnTo>
                    <a:pt x="60783" y="115443"/>
                  </a:lnTo>
                  <a:lnTo>
                    <a:pt x="71990" y="116977"/>
                  </a:lnTo>
                  <a:lnTo>
                    <a:pt x="83197" y="118466"/>
                  </a:lnTo>
                  <a:lnTo>
                    <a:pt x="94356" y="120000"/>
                  </a:lnTo>
                  <a:lnTo>
                    <a:pt x="105563" y="120000"/>
                  </a:lnTo>
                  <a:lnTo>
                    <a:pt x="108745" y="118466"/>
                  </a:lnTo>
                  <a:lnTo>
                    <a:pt x="111974" y="116977"/>
                  </a:lnTo>
                  <a:lnTo>
                    <a:pt x="116770" y="110887"/>
                  </a:lnTo>
                  <a:lnTo>
                    <a:pt x="119952" y="103308"/>
                  </a:lnTo>
                  <a:lnTo>
                    <a:pt x="119952" y="94195"/>
                  </a:lnTo>
                  <a:lnTo>
                    <a:pt x="119952" y="74436"/>
                  </a:lnTo>
                  <a:lnTo>
                    <a:pt x="119952" y="60766"/>
                  </a:lnTo>
                  <a:lnTo>
                    <a:pt x="119952" y="44030"/>
                  </a:lnTo>
                  <a:lnTo>
                    <a:pt x="119952" y="25804"/>
                  </a:lnTo>
                  <a:lnTo>
                    <a:pt x="116770" y="16691"/>
                  </a:lnTo>
                  <a:lnTo>
                    <a:pt x="113541" y="9112"/>
                  </a:lnTo>
                  <a:lnTo>
                    <a:pt x="107178" y="4556"/>
                  </a:lnTo>
                  <a:lnTo>
                    <a:pt x="991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Shape 1788"/>
            <p:cNvSpPr/>
            <p:nvPr/>
          </p:nvSpPr>
          <p:spPr>
            <a:xfrm>
              <a:off x="1895950" y="2673150"/>
              <a:ext cx="69899" cy="43800"/>
            </a:xfrm>
            <a:custGeom>
              <a:pathLst>
                <a:path extrusionOk="0" h="120000" w="120000">
                  <a:moveTo>
                    <a:pt x="21716" y="6986"/>
                  </a:moveTo>
                  <a:lnTo>
                    <a:pt x="39055" y="9246"/>
                  </a:lnTo>
                  <a:lnTo>
                    <a:pt x="59270" y="11575"/>
                  </a:lnTo>
                  <a:lnTo>
                    <a:pt x="78068" y="13904"/>
                  </a:lnTo>
                  <a:lnTo>
                    <a:pt x="92532" y="16164"/>
                  </a:lnTo>
                  <a:lnTo>
                    <a:pt x="106952" y="16164"/>
                  </a:lnTo>
                  <a:lnTo>
                    <a:pt x="109871" y="18493"/>
                  </a:lnTo>
                  <a:lnTo>
                    <a:pt x="111287" y="23082"/>
                  </a:lnTo>
                  <a:lnTo>
                    <a:pt x="114206" y="41575"/>
                  </a:lnTo>
                  <a:lnTo>
                    <a:pt x="114206" y="60000"/>
                  </a:lnTo>
                  <a:lnTo>
                    <a:pt x="114206" y="73835"/>
                  </a:lnTo>
                  <a:lnTo>
                    <a:pt x="114206" y="85342"/>
                  </a:lnTo>
                  <a:lnTo>
                    <a:pt x="112746" y="99178"/>
                  </a:lnTo>
                  <a:lnTo>
                    <a:pt x="111287" y="103835"/>
                  </a:lnTo>
                  <a:lnTo>
                    <a:pt x="109871" y="106095"/>
                  </a:lnTo>
                  <a:lnTo>
                    <a:pt x="104077" y="110753"/>
                  </a:lnTo>
                  <a:lnTo>
                    <a:pt x="92532" y="110753"/>
                  </a:lnTo>
                  <a:lnTo>
                    <a:pt x="73733" y="108424"/>
                  </a:lnTo>
                  <a:lnTo>
                    <a:pt x="63605" y="106095"/>
                  </a:lnTo>
                  <a:lnTo>
                    <a:pt x="54935" y="106095"/>
                  </a:lnTo>
                  <a:lnTo>
                    <a:pt x="30386" y="110753"/>
                  </a:lnTo>
                  <a:lnTo>
                    <a:pt x="20257" y="108424"/>
                  </a:lnTo>
                  <a:lnTo>
                    <a:pt x="17381" y="108424"/>
                  </a:lnTo>
                  <a:lnTo>
                    <a:pt x="15922" y="106095"/>
                  </a:lnTo>
                  <a:lnTo>
                    <a:pt x="14506" y="101506"/>
                  </a:lnTo>
                  <a:lnTo>
                    <a:pt x="13047" y="87671"/>
                  </a:lnTo>
                  <a:lnTo>
                    <a:pt x="13047" y="50753"/>
                  </a:lnTo>
                  <a:lnTo>
                    <a:pt x="13047" y="13904"/>
                  </a:lnTo>
                  <a:lnTo>
                    <a:pt x="13047" y="11575"/>
                  </a:lnTo>
                  <a:lnTo>
                    <a:pt x="11587" y="9246"/>
                  </a:lnTo>
                  <a:lnTo>
                    <a:pt x="21716" y="6986"/>
                  </a:lnTo>
                  <a:close/>
                  <a:moveTo>
                    <a:pt x="14506" y="68"/>
                  </a:moveTo>
                  <a:lnTo>
                    <a:pt x="7253" y="2328"/>
                  </a:lnTo>
                  <a:lnTo>
                    <a:pt x="1502" y="9246"/>
                  </a:lnTo>
                  <a:lnTo>
                    <a:pt x="42" y="11575"/>
                  </a:lnTo>
                  <a:lnTo>
                    <a:pt x="1502" y="13904"/>
                  </a:lnTo>
                  <a:lnTo>
                    <a:pt x="2918" y="16164"/>
                  </a:lnTo>
                  <a:lnTo>
                    <a:pt x="4377" y="13904"/>
                  </a:lnTo>
                  <a:lnTo>
                    <a:pt x="8712" y="11575"/>
                  </a:lnTo>
                  <a:lnTo>
                    <a:pt x="10171" y="10410"/>
                  </a:lnTo>
                  <a:lnTo>
                    <a:pt x="10171" y="10410"/>
                  </a:lnTo>
                  <a:lnTo>
                    <a:pt x="10171" y="11575"/>
                  </a:lnTo>
                  <a:lnTo>
                    <a:pt x="7253" y="34657"/>
                  </a:lnTo>
                  <a:lnTo>
                    <a:pt x="5836" y="55410"/>
                  </a:lnTo>
                  <a:lnTo>
                    <a:pt x="5836" y="69246"/>
                  </a:lnTo>
                  <a:lnTo>
                    <a:pt x="7253" y="83082"/>
                  </a:lnTo>
                  <a:lnTo>
                    <a:pt x="7253" y="96917"/>
                  </a:lnTo>
                  <a:lnTo>
                    <a:pt x="7253" y="110753"/>
                  </a:lnTo>
                  <a:lnTo>
                    <a:pt x="8712" y="115342"/>
                  </a:lnTo>
                  <a:lnTo>
                    <a:pt x="10171" y="115342"/>
                  </a:lnTo>
                  <a:lnTo>
                    <a:pt x="23175" y="117671"/>
                  </a:lnTo>
                  <a:lnTo>
                    <a:pt x="36180" y="117671"/>
                  </a:lnTo>
                  <a:lnTo>
                    <a:pt x="63605" y="115342"/>
                  </a:lnTo>
                  <a:lnTo>
                    <a:pt x="73733" y="117671"/>
                  </a:lnTo>
                  <a:lnTo>
                    <a:pt x="83862" y="119931"/>
                  </a:lnTo>
                  <a:lnTo>
                    <a:pt x="105536" y="119931"/>
                  </a:lnTo>
                  <a:lnTo>
                    <a:pt x="111287" y="115342"/>
                  </a:lnTo>
                  <a:lnTo>
                    <a:pt x="117081" y="108424"/>
                  </a:lnTo>
                  <a:lnTo>
                    <a:pt x="118540" y="96917"/>
                  </a:lnTo>
                  <a:lnTo>
                    <a:pt x="119957" y="83082"/>
                  </a:lnTo>
                  <a:lnTo>
                    <a:pt x="119957" y="57671"/>
                  </a:lnTo>
                  <a:lnTo>
                    <a:pt x="118540" y="34657"/>
                  </a:lnTo>
                  <a:lnTo>
                    <a:pt x="115622" y="20821"/>
                  </a:lnTo>
                  <a:lnTo>
                    <a:pt x="112746" y="13904"/>
                  </a:lnTo>
                  <a:lnTo>
                    <a:pt x="109871" y="9246"/>
                  </a:lnTo>
                  <a:lnTo>
                    <a:pt x="102618" y="6986"/>
                  </a:lnTo>
                  <a:lnTo>
                    <a:pt x="95407" y="9246"/>
                  </a:lnTo>
                  <a:lnTo>
                    <a:pt x="89613" y="9246"/>
                  </a:lnTo>
                  <a:lnTo>
                    <a:pt x="82403" y="6986"/>
                  </a:lnTo>
                  <a:lnTo>
                    <a:pt x="69399" y="4657"/>
                  </a:lnTo>
                  <a:lnTo>
                    <a:pt x="49184" y="2328"/>
                  </a:lnTo>
                  <a:lnTo>
                    <a:pt x="28927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Shape 1789"/>
            <p:cNvSpPr/>
            <p:nvPr/>
          </p:nvSpPr>
          <p:spPr>
            <a:xfrm>
              <a:off x="1847975" y="2798575"/>
              <a:ext cx="63999" cy="25275"/>
            </a:xfrm>
            <a:custGeom>
              <a:pathLst>
                <a:path extrusionOk="0" h="120000" w="120000">
                  <a:moveTo>
                    <a:pt x="61593" y="0"/>
                  </a:moveTo>
                  <a:lnTo>
                    <a:pt x="6328" y="4035"/>
                  </a:lnTo>
                  <a:lnTo>
                    <a:pt x="4781" y="8071"/>
                  </a:lnTo>
                  <a:lnTo>
                    <a:pt x="3187" y="8071"/>
                  </a:lnTo>
                  <a:lnTo>
                    <a:pt x="46" y="32047"/>
                  </a:lnTo>
                  <a:lnTo>
                    <a:pt x="46" y="56023"/>
                  </a:lnTo>
                  <a:lnTo>
                    <a:pt x="1593" y="107893"/>
                  </a:lnTo>
                  <a:lnTo>
                    <a:pt x="1593" y="119881"/>
                  </a:lnTo>
                  <a:lnTo>
                    <a:pt x="7921" y="119881"/>
                  </a:lnTo>
                  <a:lnTo>
                    <a:pt x="6328" y="71928"/>
                  </a:lnTo>
                  <a:lnTo>
                    <a:pt x="4781" y="44035"/>
                  </a:lnTo>
                  <a:lnTo>
                    <a:pt x="6328" y="20059"/>
                  </a:lnTo>
                  <a:lnTo>
                    <a:pt x="60000" y="16023"/>
                  </a:lnTo>
                  <a:lnTo>
                    <a:pt x="90000" y="11988"/>
                  </a:lnTo>
                  <a:lnTo>
                    <a:pt x="105796" y="11988"/>
                  </a:lnTo>
                  <a:lnTo>
                    <a:pt x="112078" y="16023"/>
                  </a:lnTo>
                  <a:lnTo>
                    <a:pt x="113671" y="20059"/>
                  </a:lnTo>
                  <a:lnTo>
                    <a:pt x="115265" y="119881"/>
                  </a:lnTo>
                  <a:lnTo>
                    <a:pt x="120000" y="119881"/>
                  </a:lnTo>
                  <a:lnTo>
                    <a:pt x="118406" y="4035"/>
                  </a:lnTo>
                  <a:lnTo>
                    <a:pt x="1184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Shape 1790"/>
            <p:cNvSpPr/>
            <p:nvPr/>
          </p:nvSpPr>
          <p:spPr>
            <a:xfrm>
              <a:off x="457500" y="2411375"/>
              <a:ext cx="14324" cy="12650"/>
            </a:xfrm>
            <a:custGeom>
              <a:pathLst>
                <a:path extrusionOk="0" h="120000" w="120000">
                  <a:moveTo>
                    <a:pt x="21151" y="237"/>
                  </a:moveTo>
                  <a:lnTo>
                    <a:pt x="7120" y="8300"/>
                  </a:lnTo>
                  <a:lnTo>
                    <a:pt x="0" y="24189"/>
                  </a:lnTo>
                  <a:lnTo>
                    <a:pt x="7120" y="32252"/>
                  </a:lnTo>
                  <a:lnTo>
                    <a:pt x="21151" y="56205"/>
                  </a:lnTo>
                  <a:lnTo>
                    <a:pt x="42303" y="80158"/>
                  </a:lnTo>
                  <a:lnTo>
                    <a:pt x="63455" y="104110"/>
                  </a:lnTo>
                  <a:lnTo>
                    <a:pt x="91727" y="120000"/>
                  </a:lnTo>
                  <a:lnTo>
                    <a:pt x="105759" y="120000"/>
                  </a:lnTo>
                  <a:lnTo>
                    <a:pt x="112879" y="104110"/>
                  </a:lnTo>
                  <a:lnTo>
                    <a:pt x="120000" y="87984"/>
                  </a:lnTo>
                  <a:lnTo>
                    <a:pt x="112879" y="72094"/>
                  </a:lnTo>
                  <a:lnTo>
                    <a:pt x="70575" y="40079"/>
                  </a:lnTo>
                  <a:lnTo>
                    <a:pt x="28272" y="8300"/>
                  </a:lnTo>
                  <a:lnTo>
                    <a:pt x="21151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Shape 1791"/>
            <p:cNvSpPr/>
            <p:nvPr/>
          </p:nvSpPr>
          <p:spPr>
            <a:xfrm>
              <a:off x="438125" y="2432425"/>
              <a:ext cx="19400" cy="6749"/>
            </a:xfrm>
            <a:custGeom>
              <a:pathLst>
                <a:path extrusionOk="0" h="120000" w="120000">
                  <a:moveTo>
                    <a:pt x="26134" y="444"/>
                  </a:moveTo>
                  <a:lnTo>
                    <a:pt x="10515" y="15111"/>
                  </a:lnTo>
                  <a:lnTo>
                    <a:pt x="154" y="45333"/>
                  </a:lnTo>
                  <a:lnTo>
                    <a:pt x="154" y="60000"/>
                  </a:lnTo>
                  <a:lnTo>
                    <a:pt x="5412" y="75111"/>
                  </a:lnTo>
                  <a:lnTo>
                    <a:pt x="26134" y="90222"/>
                  </a:lnTo>
                  <a:lnTo>
                    <a:pt x="57371" y="90222"/>
                  </a:lnTo>
                  <a:lnTo>
                    <a:pt x="88608" y="120000"/>
                  </a:lnTo>
                  <a:lnTo>
                    <a:pt x="104226" y="120000"/>
                  </a:lnTo>
                  <a:lnTo>
                    <a:pt x="114742" y="104888"/>
                  </a:lnTo>
                  <a:lnTo>
                    <a:pt x="119845" y="90222"/>
                  </a:lnTo>
                  <a:lnTo>
                    <a:pt x="119845" y="60000"/>
                  </a:lnTo>
                  <a:lnTo>
                    <a:pt x="114742" y="30222"/>
                  </a:lnTo>
                  <a:lnTo>
                    <a:pt x="99123" y="15111"/>
                  </a:lnTo>
                  <a:lnTo>
                    <a:pt x="62628" y="4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Shape 1792"/>
            <p:cNvSpPr/>
            <p:nvPr/>
          </p:nvSpPr>
          <p:spPr>
            <a:xfrm>
              <a:off x="408675" y="2075550"/>
              <a:ext cx="73249" cy="76625"/>
            </a:xfrm>
            <a:custGeom>
              <a:pathLst>
                <a:path extrusionOk="0" h="120000" w="120000">
                  <a:moveTo>
                    <a:pt x="78634" y="18479"/>
                  </a:moveTo>
                  <a:lnTo>
                    <a:pt x="97924" y="19771"/>
                  </a:lnTo>
                  <a:lnTo>
                    <a:pt x="97924" y="27680"/>
                  </a:lnTo>
                  <a:lnTo>
                    <a:pt x="97924" y="36920"/>
                  </a:lnTo>
                  <a:lnTo>
                    <a:pt x="99317" y="52737"/>
                  </a:lnTo>
                  <a:lnTo>
                    <a:pt x="82771" y="52737"/>
                  </a:lnTo>
                  <a:lnTo>
                    <a:pt x="66225" y="54068"/>
                  </a:lnTo>
                  <a:lnTo>
                    <a:pt x="60696" y="36920"/>
                  </a:lnTo>
                  <a:lnTo>
                    <a:pt x="56559" y="18479"/>
                  </a:lnTo>
                  <a:close/>
                  <a:moveTo>
                    <a:pt x="44150" y="21102"/>
                  </a:moveTo>
                  <a:lnTo>
                    <a:pt x="48286" y="39543"/>
                  </a:lnTo>
                  <a:lnTo>
                    <a:pt x="51030" y="55360"/>
                  </a:lnTo>
                  <a:lnTo>
                    <a:pt x="46894" y="55360"/>
                  </a:lnTo>
                  <a:lnTo>
                    <a:pt x="31740" y="58022"/>
                  </a:lnTo>
                  <a:lnTo>
                    <a:pt x="23467" y="59314"/>
                  </a:lnTo>
                  <a:lnTo>
                    <a:pt x="16546" y="63269"/>
                  </a:lnTo>
                  <a:lnTo>
                    <a:pt x="11058" y="46159"/>
                  </a:lnTo>
                  <a:lnTo>
                    <a:pt x="8273" y="39543"/>
                  </a:lnTo>
                  <a:lnTo>
                    <a:pt x="5529" y="31634"/>
                  </a:lnTo>
                  <a:lnTo>
                    <a:pt x="28955" y="26388"/>
                  </a:lnTo>
                  <a:lnTo>
                    <a:pt x="37269" y="25057"/>
                  </a:lnTo>
                  <a:lnTo>
                    <a:pt x="41406" y="23725"/>
                  </a:lnTo>
                  <a:lnTo>
                    <a:pt x="44150" y="21102"/>
                  </a:lnTo>
                  <a:close/>
                  <a:moveTo>
                    <a:pt x="100668" y="63269"/>
                  </a:moveTo>
                  <a:lnTo>
                    <a:pt x="103453" y="85703"/>
                  </a:lnTo>
                  <a:lnTo>
                    <a:pt x="106197" y="96234"/>
                  </a:lnTo>
                  <a:lnTo>
                    <a:pt x="108941" y="106766"/>
                  </a:lnTo>
                  <a:lnTo>
                    <a:pt x="100668" y="105474"/>
                  </a:lnTo>
                  <a:lnTo>
                    <a:pt x="91044" y="105474"/>
                  </a:lnTo>
                  <a:lnTo>
                    <a:pt x="74498" y="106766"/>
                  </a:lnTo>
                  <a:lnTo>
                    <a:pt x="51030" y="106766"/>
                  </a:lnTo>
                  <a:lnTo>
                    <a:pt x="27604" y="109429"/>
                  </a:lnTo>
                  <a:lnTo>
                    <a:pt x="22075" y="89657"/>
                  </a:lnTo>
                  <a:lnTo>
                    <a:pt x="17938" y="69885"/>
                  </a:lnTo>
                  <a:lnTo>
                    <a:pt x="26211" y="69885"/>
                  </a:lnTo>
                  <a:lnTo>
                    <a:pt x="35877" y="68554"/>
                  </a:lnTo>
                  <a:lnTo>
                    <a:pt x="53815" y="64600"/>
                  </a:lnTo>
                  <a:lnTo>
                    <a:pt x="56559" y="69885"/>
                  </a:lnTo>
                  <a:lnTo>
                    <a:pt x="60696" y="73840"/>
                  </a:lnTo>
                  <a:lnTo>
                    <a:pt x="64832" y="75132"/>
                  </a:lnTo>
                  <a:lnTo>
                    <a:pt x="67576" y="73840"/>
                  </a:lnTo>
                  <a:lnTo>
                    <a:pt x="68969" y="71177"/>
                  </a:lnTo>
                  <a:lnTo>
                    <a:pt x="70361" y="67223"/>
                  </a:lnTo>
                  <a:lnTo>
                    <a:pt x="68969" y="63269"/>
                  </a:lnTo>
                  <a:close/>
                  <a:moveTo>
                    <a:pt x="46894" y="0"/>
                  </a:moveTo>
                  <a:lnTo>
                    <a:pt x="45542" y="2662"/>
                  </a:lnTo>
                  <a:lnTo>
                    <a:pt x="44150" y="11862"/>
                  </a:lnTo>
                  <a:lnTo>
                    <a:pt x="35877" y="15817"/>
                  </a:lnTo>
                  <a:lnTo>
                    <a:pt x="24819" y="18479"/>
                  </a:lnTo>
                  <a:lnTo>
                    <a:pt x="12409" y="22433"/>
                  </a:lnTo>
                  <a:lnTo>
                    <a:pt x="6921" y="23725"/>
                  </a:lnTo>
                  <a:lnTo>
                    <a:pt x="1392" y="26388"/>
                  </a:lnTo>
                  <a:lnTo>
                    <a:pt x="0" y="27680"/>
                  </a:lnTo>
                  <a:lnTo>
                    <a:pt x="0" y="29011"/>
                  </a:lnTo>
                  <a:lnTo>
                    <a:pt x="1392" y="31634"/>
                  </a:lnTo>
                  <a:lnTo>
                    <a:pt x="1392" y="42205"/>
                  </a:lnTo>
                  <a:lnTo>
                    <a:pt x="1392" y="52737"/>
                  </a:lnTo>
                  <a:lnTo>
                    <a:pt x="2784" y="63269"/>
                  </a:lnTo>
                  <a:lnTo>
                    <a:pt x="5529" y="75132"/>
                  </a:lnTo>
                  <a:lnTo>
                    <a:pt x="11058" y="96234"/>
                  </a:lnTo>
                  <a:lnTo>
                    <a:pt x="17938" y="116006"/>
                  </a:lnTo>
                  <a:lnTo>
                    <a:pt x="20682" y="118668"/>
                  </a:lnTo>
                  <a:lnTo>
                    <a:pt x="23467" y="119960"/>
                  </a:lnTo>
                  <a:lnTo>
                    <a:pt x="48286" y="117337"/>
                  </a:lnTo>
                  <a:lnTo>
                    <a:pt x="74498" y="116006"/>
                  </a:lnTo>
                  <a:lnTo>
                    <a:pt x="96532" y="117337"/>
                  </a:lnTo>
                  <a:lnTo>
                    <a:pt x="107590" y="117337"/>
                  </a:lnTo>
                  <a:lnTo>
                    <a:pt x="118607" y="114675"/>
                  </a:lnTo>
                  <a:lnTo>
                    <a:pt x="120000" y="113383"/>
                  </a:lnTo>
                  <a:lnTo>
                    <a:pt x="120000" y="112052"/>
                  </a:lnTo>
                  <a:lnTo>
                    <a:pt x="120000" y="110721"/>
                  </a:lnTo>
                  <a:lnTo>
                    <a:pt x="118607" y="109429"/>
                  </a:lnTo>
                  <a:lnTo>
                    <a:pt x="117215" y="109429"/>
                  </a:lnTo>
                  <a:lnTo>
                    <a:pt x="117215" y="100189"/>
                  </a:lnTo>
                  <a:lnTo>
                    <a:pt x="114470" y="90949"/>
                  </a:lnTo>
                  <a:lnTo>
                    <a:pt x="110334" y="73840"/>
                  </a:lnTo>
                  <a:lnTo>
                    <a:pt x="106197" y="46159"/>
                  </a:lnTo>
                  <a:lnTo>
                    <a:pt x="104805" y="17148"/>
                  </a:lnTo>
                  <a:lnTo>
                    <a:pt x="104805" y="15817"/>
                  </a:lnTo>
                  <a:lnTo>
                    <a:pt x="104805" y="14525"/>
                  </a:lnTo>
                  <a:lnTo>
                    <a:pt x="103453" y="13194"/>
                  </a:lnTo>
                  <a:lnTo>
                    <a:pt x="102061" y="11862"/>
                  </a:lnTo>
                  <a:lnTo>
                    <a:pt x="100668" y="11862"/>
                  </a:lnTo>
                  <a:lnTo>
                    <a:pt x="78634" y="9239"/>
                  </a:lnTo>
                  <a:lnTo>
                    <a:pt x="67576" y="9239"/>
                  </a:lnTo>
                  <a:lnTo>
                    <a:pt x="55167" y="10570"/>
                  </a:lnTo>
                  <a:lnTo>
                    <a:pt x="55167" y="9239"/>
                  </a:lnTo>
                  <a:lnTo>
                    <a:pt x="53815" y="5285"/>
                  </a:lnTo>
                  <a:lnTo>
                    <a:pt x="55167" y="3954"/>
                  </a:lnTo>
                  <a:lnTo>
                    <a:pt x="55167" y="1331"/>
                  </a:lnTo>
                  <a:lnTo>
                    <a:pt x="538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Shape 1793"/>
            <p:cNvSpPr/>
            <p:nvPr/>
          </p:nvSpPr>
          <p:spPr>
            <a:xfrm>
              <a:off x="485275" y="2399600"/>
              <a:ext cx="6749" cy="16850"/>
            </a:xfrm>
            <a:custGeom>
              <a:pathLst>
                <a:path extrusionOk="0" h="120000" w="120000">
                  <a:moveTo>
                    <a:pt x="30222" y="178"/>
                  </a:moveTo>
                  <a:lnTo>
                    <a:pt x="15111" y="6053"/>
                  </a:lnTo>
                  <a:lnTo>
                    <a:pt x="0" y="30089"/>
                  </a:lnTo>
                  <a:lnTo>
                    <a:pt x="0" y="60000"/>
                  </a:lnTo>
                  <a:lnTo>
                    <a:pt x="0" y="84035"/>
                  </a:lnTo>
                  <a:lnTo>
                    <a:pt x="30222" y="108071"/>
                  </a:lnTo>
                  <a:lnTo>
                    <a:pt x="30222" y="113946"/>
                  </a:lnTo>
                  <a:lnTo>
                    <a:pt x="44888" y="120000"/>
                  </a:lnTo>
                  <a:lnTo>
                    <a:pt x="89777" y="113946"/>
                  </a:lnTo>
                  <a:lnTo>
                    <a:pt x="120000" y="108071"/>
                  </a:lnTo>
                  <a:lnTo>
                    <a:pt x="120000" y="90089"/>
                  </a:lnTo>
                  <a:lnTo>
                    <a:pt x="104888" y="54124"/>
                  </a:lnTo>
                  <a:lnTo>
                    <a:pt x="89777" y="30089"/>
                  </a:lnTo>
                  <a:lnTo>
                    <a:pt x="75111" y="6053"/>
                  </a:lnTo>
                  <a:lnTo>
                    <a:pt x="60000" y="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Shape 1794"/>
            <p:cNvSpPr/>
            <p:nvPr/>
          </p:nvSpPr>
          <p:spPr>
            <a:xfrm>
              <a:off x="483575" y="2424850"/>
              <a:ext cx="49699" cy="49699"/>
            </a:xfrm>
            <a:custGeom>
              <a:pathLst>
                <a:path extrusionOk="0" h="120000" w="120000">
                  <a:moveTo>
                    <a:pt x="73219" y="60"/>
                  </a:moveTo>
                  <a:lnTo>
                    <a:pt x="65070" y="6156"/>
                  </a:lnTo>
                  <a:lnTo>
                    <a:pt x="56981" y="14245"/>
                  </a:lnTo>
                  <a:lnTo>
                    <a:pt x="46780" y="32535"/>
                  </a:lnTo>
                  <a:lnTo>
                    <a:pt x="34587" y="52877"/>
                  </a:lnTo>
                  <a:lnTo>
                    <a:pt x="32595" y="56921"/>
                  </a:lnTo>
                  <a:lnTo>
                    <a:pt x="24446" y="44728"/>
                  </a:lnTo>
                  <a:lnTo>
                    <a:pt x="20402" y="30543"/>
                  </a:lnTo>
                  <a:lnTo>
                    <a:pt x="14305" y="16297"/>
                  </a:lnTo>
                  <a:lnTo>
                    <a:pt x="8209" y="2052"/>
                  </a:lnTo>
                  <a:lnTo>
                    <a:pt x="2112" y="2052"/>
                  </a:lnTo>
                  <a:lnTo>
                    <a:pt x="60" y="4104"/>
                  </a:lnTo>
                  <a:lnTo>
                    <a:pt x="60" y="8148"/>
                  </a:lnTo>
                  <a:lnTo>
                    <a:pt x="4104" y="24446"/>
                  </a:lnTo>
                  <a:lnTo>
                    <a:pt x="8209" y="42736"/>
                  </a:lnTo>
                  <a:lnTo>
                    <a:pt x="16297" y="58973"/>
                  </a:lnTo>
                  <a:lnTo>
                    <a:pt x="24446" y="75211"/>
                  </a:lnTo>
                  <a:lnTo>
                    <a:pt x="28490" y="77263"/>
                  </a:lnTo>
                  <a:lnTo>
                    <a:pt x="30543" y="77263"/>
                  </a:lnTo>
                  <a:lnTo>
                    <a:pt x="32595" y="79315"/>
                  </a:lnTo>
                  <a:lnTo>
                    <a:pt x="34587" y="81307"/>
                  </a:lnTo>
                  <a:lnTo>
                    <a:pt x="54929" y="89456"/>
                  </a:lnTo>
                  <a:lnTo>
                    <a:pt x="73219" y="99597"/>
                  </a:lnTo>
                  <a:lnTo>
                    <a:pt x="91509" y="111790"/>
                  </a:lnTo>
                  <a:lnTo>
                    <a:pt x="101649" y="117887"/>
                  </a:lnTo>
                  <a:lnTo>
                    <a:pt x="111851" y="119939"/>
                  </a:lnTo>
                  <a:lnTo>
                    <a:pt x="117947" y="119939"/>
                  </a:lnTo>
                  <a:lnTo>
                    <a:pt x="119939" y="115895"/>
                  </a:lnTo>
                  <a:lnTo>
                    <a:pt x="119939" y="111790"/>
                  </a:lnTo>
                  <a:lnTo>
                    <a:pt x="117947" y="107746"/>
                  </a:lnTo>
                  <a:lnTo>
                    <a:pt x="97605" y="95553"/>
                  </a:lnTo>
                  <a:lnTo>
                    <a:pt x="77263" y="83360"/>
                  </a:lnTo>
                  <a:lnTo>
                    <a:pt x="58973" y="73219"/>
                  </a:lnTo>
                  <a:lnTo>
                    <a:pt x="48832" y="71167"/>
                  </a:lnTo>
                  <a:lnTo>
                    <a:pt x="38692" y="69114"/>
                  </a:lnTo>
                  <a:lnTo>
                    <a:pt x="36639" y="65070"/>
                  </a:lnTo>
                  <a:lnTo>
                    <a:pt x="44788" y="54929"/>
                  </a:lnTo>
                  <a:lnTo>
                    <a:pt x="52877" y="42736"/>
                  </a:lnTo>
                  <a:lnTo>
                    <a:pt x="65070" y="22394"/>
                  </a:lnTo>
                  <a:lnTo>
                    <a:pt x="71167" y="10201"/>
                  </a:lnTo>
                  <a:lnTo>
                    <a:pt x="75271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Shape 1795"/>
            <p:cNvSpPr/>
            <p:nvPr/>
          </p:nvSpPr>
          <p:spPr>
            <a:xfrm>
              <a:off x="522300" y="2491350"/>
              <a:ext cx="9274" cy="6749"/>
            </a:xfrm>
            <a:custGeom>
              <a:pathLst>
                <a:path extrusionOk="0" h="120000" w="120000">
                  <a:moveTo>
                    <a:pt x="21994" y="0"/>
                  </a:moveTo>
                  <a:lnTo>
                    <a:pt x="323" y="15111"/>
                  </a:lnTo>
                  <a:lnTo>
                    <a:pt x="323" y="44888"/>
                  </a:lnTo>
                  <a:lnTo>
                    <a:pt x="32991" y="89777"/>
                  </a:lnTo>
                  <a:lnTo>
                    <a:pt x="65660" y="104888"/>
                  </a:lnTo>
                  <a:lnTo>
                    <a:pt x="87331" y="120000"/>
                  </a:lnTo>
                  <a:lnTo>
                    <a:pt x="98328" y="120000"/>
                  </a:lnTo>
                  <a:lnTo>
                    <a:pt x="119999" y="104888"/>
                  </a:lnTo>
                  <a:lnTo>
                    <a:pt x="119999" y="89777"/>
                  </a:lnTo>
                  <a:lnTo>
                    <a:pt x="119999" y="60000"/>
                  </a:lnTo>
                  <a:lnTo>
                    <a:pt x="98328" y="44888"/>
                  </a:lnTo>
                  <a:lnTo>
                    <a:pt x="76334" y="15111"/>
                  </a:lnTo>
                  <a:lnTo>
                    <a:pt x="436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Shape 1796"/>
            <p:cNvSpPr/>
            <p:nvPr/>
          </p:nvSpPr>
          <p:spPr>
            <a:xfrm>
              <a:off x="519775" y="2663900"/>
              <a:ext cx="10125" cy="13499"/>
            </a:xfrm>
            <a:custGeom>
              <a:pathLst>
                <a:path extrusionOk="0" h="120000" w="120000">
                  <a:moveTo>
                    <a:pt x="60148" y="0"/>
                  </a:moveTo>
                  <a:lnTo>
                    <a:pt x="40000" y="7555"/>
                  </a:lnTo>
                  <a:lnTo>
                    <a:pt x="30222" y="15111"/>
                  </a:lnTo>
                  <a:lnTo>
                    <a:pt x="20148" y="37555"/>
                  </a:lnTo>
                  <a:lnTo>
                    <a:pt x="296" y="52444"/>
                  </a:lnTo>
                  <a:lnTo>
                    <a:pt x="296" y="74888"/>
                  </a:lnTo>
                  <a:lnTo>
                    <a:pt x="10074" y="97333"/>
                  </a:lnTo>
                  <a:lnTo>
                    <a:pt x="30222" y="112222"/>
                  </a:lnTo>
                  <a:lnTo>
                    <a:pt x="60148" y="119777"/>
                  </a:lnTo>
                  <a:lnTo>
                    <a:pt x="90074" y="112222"/>
                  </a:lnTo>
                  <a:lnTo>
                    <a:pt x="109925" y="97333"/>
                  </a:lnTo>
                  <a:lnTo>
                    <a:pt x="120000" y="74888"/>
                  </a:lnTo>
                  <a:lnTo>
                    <a:pt x="120000" y="60000"/>
                  </a:lnTo>
                  <a:lnTo>
                    <a:pt x="109925" y="44888"/>
                  </a:lnTo>
                  <a:lnTo>
                    <a:pt x="99851" y="30000"/>
                  </a:lnTo>
                  <a:lnTo>
                    <a:pt x="90074" y="15111"/>
                  </a:lnTo>
                  <a:lnTo>
                    <a:pt x="80000" y="7555"/>
                  </a:lnTo>
                  <a:lnTo>
                    <a:pt x="60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Shape 1797"/>
            <p:cNvSpPr/>
            <p:nvPr/>
          </p:nvSpPr>
          <p:spPr>
            <a:xfrm>
              <a:off x="539975" y="2774150"/>
              <a:ext cx="9300" cy="11825"/>
            </a:xfrm>
            <a:custGeom>
              <a:pathLst>
                <a:path extrusionOk="0" h="120000" w="120000">
                  <a:moveTo>
                    <a:pt x="43548" y="253"/>
                  </a:moveTo>
                  <a:lnTo>
                    <a:pt x="32903" y="8879"/>
                  </a:lnTo>
                  <a:lnTo>
                    <a:pt x="10967" y="25877"/>
                  </a:lnTo>
                  <a:lnTo>
                    <a:pt x="322" y="42875"/>
                  </a:lnTo>
                  <a:lnTo>
                    <a:pt x="322" y="60126"/>
                  </a:lnTo>
                  <a:lnTo>
                    <a:pt x="322" y="85750"/>
                  </a:lnTo>
                  <a:lnTo>
                    <a:pt x="10967" y="102748"/>
                  </a:lnTo>
                  <a:lnTo>
                    <a:pt x="21935" y="111374"/>
                  </a:lnTo>
                  <a:lnTo>
                    <a:pt x="43548" y="119746"/>
                  </a:lnTo>
                  <a:lnTo>
                    <a:pt x="98064" y="119746"/>
                  </a:lnTo>
                  <a:lnTo>
                    <a:pt x="119677" y="102748"/>
                  </a:lnTo>
                  <a:lnTo>
                    <a:pt x="119677" y="77124"/>
                  </a:lnTo>
                  <a:lnTo>
                    <a:pt x="119677" y="60126"/>
                  </a:lnTo>
                  <a:lnTo>
                    <a:pt x="119677" y="42875"/>
                  </a:lnTo>
                  <a:lnTo>
                    <a:pt x="108709" y="25877"/>
                  </a:lnTo>
                  <a:lnTo>
                    <a:pt x="98064" y="25877"/>
                  </a:lnTo>
                  <a:lnTo>
                    <a:pt x="87096" y="8879"/>
                  </a:lnTo>
                  <a:lnTo>
                    <a:pt x="87096" y="2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Shape 1798"/>
            <p:cNvSpPr/>
            <p:nvPr/>
          </p:nvSpPr>
          <p:spPr>
            <a:xfrm>
              <a:off x="529875" y="2721125"/>
              <a:ext cx="10974" cy="12650"/>
            </a:xfrm>
            <a:custGeom>
              <a:pathLst>
                <a:path extrusionOk="0" h="120000" w="120000">
                  <a:moveTo>
                    <a:pt x="73804" y="237"/>
                  </a:moveTo>
                  <a:lnTo>
                    <a:pt x="55489" y="8063"/>
                  </a:lnTo>
                  <a:lnTo>
                    <a:pt x="27881" y="24189"/>
                  </a:lnTo>
                  <a:lnTo>
                    <a:pt x="18587" y="40079"/>
                  </a:lnTo>
                  <a:lnTo>
                    <a:pt x="273" y="55968"/>
                  </a:lnTo>
                  <a:lnTo>
                    <a:pt x="273" y="79920"/>
                  </a:lnTo>
                  <a:lnTo>
                    <a:pt x="9293" y="96047"/>
                  </a:lnTo>
                  <a:lnTo>
                    <a:pt x="18587" y="103873"/>
                  </a:lnTo>
                  <a:lnTo>
                    <a:pt x="27881" y="120000"/>
                  </a:lnTo>
                  <a:lnTo>
                    <a:pt x="83097" y="120000"/>
                  </a:lnTo>
                  <a:lnTo>
                    <a:pt x="101412" y="103873"/>
                  </a:lnTo>
                  <a:lnTo>
                    <a:pt x="110706" y="87984"/>
                  </a:lnTo>
                  <a:lnTo>
                    <a:pt x="119726" y="72094"/>
                  </a:lnTo>
                  <a:lnTo>
                    <a:pt x="110706" y="48142"/>
                  </a:lnTo>
                  <a:lnTo>
                    <a:pt x="110706" y="40079"/>
                  </a:lnTo>
                  <a:lnTo>
                    <a:pt x="101412" y="16126"/>
                  </a:lnTo>
                  <a:lnTo>
                    <a:pt x="73804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Shape 1799"/>
            <p:cNvSpPr/>
            <p:nvPr/>
          </p:nvSpPr>
          <p:spPr>
            <a:xfrm>
              <a:off x="529025" y="2693350"/>
              <a:ext cx="10149" cy="11825"/>
            </a:xfrm>
            <a:custGeom>
              <a:pathLst>
                <a:path extrusionOk="0" h="120000" w="120000">
                  <a:moveTo>
                    <a:pt x="30147" y="253"/>
                  </a:moveTo>
                  <a:lnTo>
                    <a:pt x="10344" y="17251"/>
                  </a:lnTo>
                  <a:lnTo>
                    <a:pt x="295" y="59873"/>
                  </a:lnTo>
                  <a:lnTo>
                    <a:pt x="295" y="77124"/>
                  </a:lnTo>
                  <a:lnTo>
                    <a:pt x="10344" y="102748"/>
                  </a:lnTo>
                  <a:lnTo>
                    <a:pt x="40197" y="119746"/>
                  </a:lnTo>
                  <a:lnTo>
                    <a:pt x="70049" y="119746"/>
                  </a:lnTo>
                  <a:lnTo>
                    <a:pt x="109655" y="102748"/>
                  </a:lnTo>
                  <a:lnTo>
                    <a:pt x="119704" y="85496"/>
                  </a:lnTo>
                  <a:lnTo>
                    <a:pt x="119704" y="68498"/>
                  </a:lnTo>
                  <a:lnTo>
                    <a:pt x="109655" y="34249"/>
                  </a:lnTo>
                  <a:lnTo>
                    <a:pt x="99901" y="34249"/>
                  </a:lnTo>
                  <a:lnTo>
                    <a:pt x="99901" y="25877"/>
                  </a:lnTo>
                  <a:lnTo>
                    <a:pt x="89852" y="8625"/>
                  </a:lnTo>
                  <a:lnTo>
                    <a:pt x="60000" y="2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Shape 1800"/>
            <p:cNvSpPr/>
            <p:nvPr/>
          </p:nvSpPr>
          <p:spPr>
            <a:xfrm>
              <a:off x="1499525" y="2611700"/>
              <a:ext cx="1114425" cy="212149"/>
            </a:xfrm>
            <a:custGeom>
              <a:pathLst>
                <a:path extrusionOk="0" h="120000" w="120000">
                  <a:moveTo>
                    <a:pt x="5981" y="14"/>
                  </a:moveTo>
                  <a:lnTo>
                    <a:pt x="4261" y="494"/>
                  </a:lnTo>
                  <a:lnTo>
                    <a:pt x="3445" y="494"/>
                  </a:lnTo>
                  <a:lnTo>
                    <a:pt x="2538" y="961"/>
                  </a:lnTo>
                  <a:lnTo>
                    <a:pt x="1631" y="2389"/>
                  </a:lnTo>
                  <a:lnTo>
                    <a:pt x="1270" y="2870"/>
                  </a:lnTo>
                  <a:lnTo>
                    <a:pt x="907" y="4298"/>
                  </a:lnTo>
                  <a:lnTo>
                    <a:pt x="815" y="5246"/>
                  </a:lnTo>
                  <a:lnTo>
                    <a:pt x="635" y="6207"/>
                  </a:lnTo>
                  <a:lnTo>
                    <a:pt x="543" y="8583"/>
                  </a:lnTo>
                  <a:lnTo>
                    <a:pt x="635" y="13815"/>
                  </a:lnTo>
                  <a:lnTo>
                    <a:pt x="454" y="22385"/>
                  </a:lnTo>
                  <a:lnTo>
                    <a:pt x="363" y="30487"/>
                  </a:lnTo>
                  <a:lnTo>
                    <a:pt x="183" y="39057"/>
                  </a:lnTo>
                  <a:lnTo>
                    <a:pt x="91" y="47626"/>
                  </a:lnTo>
                  <a:lnTo>
                    <a:pt x="0" y="83813"/>
                  </a:lnTo>
                  <a:lnTo>
                    <a:pt x="0" y="101899"/>
                  </a:lnTo>
                  <a:lnTo>
                    <a:pt x="183" y="119985"/>
                  </a:lnTo>
                  <a:lnTo>
                    <a:pt x="543" y="119985"/>
                  </a:lnTo>
                  <a:lnTo>
                    <a:pt x="543" y="105703"/>
                  </a:lnTo>
                  <a:lnTo>
                    <a:pt x="635" y="90954"/>
                  </a:lnTo>
                  <a:lnTo>
                    <a:pt x="543" y="61909"/>
                  </a:lnTo>
                  <a:lnTo>
                    <a:pt x="635" y="48574"/>
                  </a:lnTo>
                  <a:lnTo>
                    <a:pt x="815" y="35239"/>
                  </a:lnTo>
                  <a:lnTo>
                    <a:pt x="998" y="21918"/>
                  </a:lnTo>
                  <a:lnTo>
                    <a:pt x="1087" y="8583"/>
                  </a:lnTo>
                  <a:lnTo>
                    <a:pt x="1087" y="7636"/>
                  </a:lnTo>
                  <a:lnTo>
                    <a:pt x="1179" y="6674"/>
                  </a:lnTo>
                  <a:lnTo>
                    <a:pt x="1542" y="5246"/>
                  </a:lnTo>
                  <a:lnTo>
                    <a:pt x="1994" y="4298"/>
                  </a:lnTo>
                  <a:lnTo>
                    <a:pt x="2630" y="3351"/>
                  </a:lnTo>
                  <a:lnTo>
                    <a:pt x="3445" y="2389"/>
                  </a:lnTo>
                  <a:lnTo>
                    <a:pt x="4350" y="2389"/>
                  </a:lnTo>
                  <a:lnTo>
                    <a:pt x="6253" y="1923"/>
                  </a:lnTo>
                  <a:lnTo>
                    <a:pt x="8248" y="1923"/>
                  </a:lnTo>
                  <a:lnTo>
                    <a:pt x="10059" y="2389"/>
                  </a:lnTo>
                  <a:lnTo>
                    <a:pt x="12418" y="2870"/>
                  </a:lnTo>
                  <a:lnTo>
                    <a:pt x="20122" y="3818"/>
                  </a:lnTo>
                  <a:lnTo>
                    <a:pt x="23385" y="4298"/>
                  </a:lnTo>
                  <a:lnTo>
                    <a:pt x="24744" y="3818"/>
                  </a:lnTo>
                  <a:lnTo>
                    <a:pt x="52568" y="3818"/>
                  </a:lnTo>
                  <a:lnTo>
                    <a:pt x="68882" y="4298"/>
                  </a:lnTo>
                  <a:lnTo>
                    <a:pt x="85195" y="5246"/>
                  </a:lnTo>
                  <a:lnTo>
                    <a:pt x="101420" y="6207"/>
                  </a:lnTo>
                  <a:lnTo>
                    <a:pt x="117733" y="6674"/>
                  </a:lnTo>
                  <a:lnTo>
                    <a:pt x="118096" y="8102"/>
                  </a:lnTo>
                  <a:lnTo>
                    <a:pt x="118457" y="10011"/>
                  </a:lnTo>
                  <a:lnTo>
                    <a:pt x="118729" y="11920"/>
                  </a:lnTo>
                  <a:lnTo>
                    <a:pt x="118912" y="14777"/>
                  </a:lnTo>
                  <a:lnTo>
                    <a:pt x="119273" y="20490"/>
                  </a:lnTo>
                  <a:lnTo>
                    <a:pt x="119364" y="27150"/>
                  </a:lnTo>
                  <a:lnTo>
                    <a:pt x="119364" y="33810"/>
                  </a:lnTo>
                  <a:lnTo>
                    <a:pt x="119364" y="40004"/>
                  </a:lnTo>
                  <a:lnTo>
                    <a:pt x="119273" y="50483"/>
                  </a:lnTo>
                  <a:lnTo>
                    <a:pt x="119184" y="68088"/>
                  </a:lnTo>
                  <a:lnTo>
                    <a:pt x="119092" y="85708"/>
                  </a:lnTo>
                  <a:lnTo>
                    <a:pt x="118912" y="102847"/>
                  </a:lnTo>
                  <a:lnTo>
                    <a:pt x="118912" y="111416"/>
                  </a:lnTo>
                  <a:lnTo>
                    <a:pt x="118912" y="119985"/>
                  </a:lnTo>
                  <a:lnTo>
                    <a:pt x="119545" y="119985"/>
                  </a:lnTo>
                  <a:lnTo>
                    <a:pt x="119545" y="108093"/>
                  </a:lnTo>
                  <a:lnTo>
                    <a:pt x="119545" y="81904"/>
                  </a:lnTo>
                  <a:lnTo>
                    <a:pt x="119728" y="62375"/>
                  </a:lnTo>
                  <a:lnTo>
                    <a:pt x="119908" y="42861"/>
                  </a:lnTo>
                  <a:lnTo>
                    <a:pt x="120000" y="33810"/>
                  </a:lnTo>
                  <a:lnTo>
                    <a:pt x="119908" y="28098"/>
                  </a:lnTo>
                  <a:lnTo>
                    <a:pt x="119816" y="22385"/>
                  </a:lnTo>
                  <a:lnTo>
                    <a:pt x="119636" y="17152"/>
                  </a:lnTo>
                  <a:lnTo>
                    <a:pt x="119364" y="11920"/>
                  </a:lnTo>
                  <a:lnTo>
                    <a:pt x="119092" y="10011"/>
                  </a:lnTo>
                  <a:lnTo>
                    <a:pt x="118820" y="8102"/>
                  </a:lnTo>
                  <a:lnTo>
                    <a:pt x="118549" y="6207"/>
                  </a:lnTo>
                  <a:lnTo>
                    <a:pt x="118185" y="5246"/>
                  </a:lnTo>
                  <a:lnTo>
                    <a:pt x="118096" y="3818"/>
                  </a:lnTo>
                  <a:lnTo>
                    <a:pt x="118005" y="3351"/>
                  </a:lnTo>
                  <a:lnTo>
                    <a:pt x="117913" y="3351"/>
                  </a:lnTo>
                  <a:lnTo>
                    <a:pt x="102144" y="2870"/>
                  </a:lnTo>
                  <a:lnTo>
                    <a:pt x="86283" y="1923"/>
                  </a:lnTo>
                  <a:lnTo>
                    <a:pt x="70513" y="961"/>
                  </a:lnTo>
                  <a:lnTo>
                    <a:pt x="54743" y="494"/>
                  </a:lnTo>
                  <a:lnTo>
                    <a:pt x="17583" y="494"/>
                  </a:lnTo>
                  <a:lnTo>
                    <a:pt x="13866" y="961"/>
                  </a:lnTo>
                  <a:lnTo>
                    <a:pt x="11058" y="494"/>
                  </a:lnTo>
                  <a:lnTo>
                    <a:pt x="761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Shape 1801"/>
            <p:cNvSpPr/>
            <p:nvPr/>
          </p:nvSpPr>
          <p:spPr>
            <a:xfrm>
              <a:off x="2360575" y="2793525"/>
              <a:ext cx="63999" cy="30324"/>
            </a:xfrm>
            <a:custGeom>
              <a:pathLst>
                <a:path extrusionOk="0" h="120000" w="120000">
                  <a:moveTo>
                    <a:pt x="12656" y="0"/>
                  </a:moveTo>
                  <a:lnTo>
                    <a:pt x="4781" y="3363"/>
                  </a:lnTo>
                  <a:lnTo>
                    <a:pt x="1593" y="6727"/>
                  </a:lnTo>
                  <a:lnTo>
                    <a:pt x="46" y="9991"/>
                  </a:lnTo>
                  <a:lnTo>
                    <a:pt x="46" y="13355"/>
                  </a:lnTo>
                  <a:lnTo>
                    <a:pt x="1593" y="16718"/>
                  </a:lnTo>
                  <a:lnTo>
                    <a:pt x="4781" y="19983"/>
                  </a:lnTo>
                  <a:lnTo>
                    <a:pt x="3187" y="39967"/>
                  </a:lnTo>
                  <a:lnTo>
                    <a:pt x="3187" y="56685"/>
                  </a:lnTo>
                  <a:lnTo>
                    <a:pt x="4781" y="96652"/>
                  </a:lnTo>
                  <a:lnTo>
                    <a:pt x="4781" y="119901"/>
                  </a:lnTo>
                  <a:lnTo>
                    <a:pt x="12656" y="119901"/>
                  </a:lnTo>
                  <a:lnTo>
                    <a:pt x="11062" y="66677"/>
                  </a:lnTo>
                  <a:lnTo>
                    <a:pt x="7921" y="16718"/>
                  </a:lnTo>
                  <a:lnTo>
                    <a:pt x="33187" y="16718"/>
                  </a:lnTo>
                  <a:lnTo>
                    <a:pt x="71062" y="19983"/>
                  </a:lnTo>
                  <a:lnTo>
                    <a:pt x="104203" y="19983"/>
                  </a:lnTo>
                  <a:lnTo>
                    <a:pt x="107343" y="23347"/>
                  </a:lnTo>
                  <a:lnTo>
                    <a:pt x="108937" y="33338"/>
                  </a:lnTo>
                  <a:lnTo>
                    <a:pt x="112078" y="43330"/>
                  </a:lnTo>
                  <a:lnTo>
                    <a:pt x="112078" y="56685"/>
                  </a:lnTo>
                  <a:lnTo>
                    <a:pt x="112078" y="86661"/>
                  </a:lnTo>
                  <a:lnTo>
                    <a:pt x="112078" y="119901"/>
                  </a:lnTo>
                  <a:lnTo>
                    <a:pt x="118406" y="119901"/>
                  </a:lnTo>
                  <a:lnTo>
                    <a:pt x="118406" y="96652"/>
                  </a:lnTo>
                  <a:lnTo>
                    <a:pt x="119953" y="59950"/>
                  </a:lnTo>
                  <a:lnTo>
                    <a:pt x="118406" y="39967"/>
                  </a:lnTo>
                  <a:lnTo>
                    <a:pt x="115218" y="23347"/>
                  </a:lnTo>
                  <a:lnTo>
                    <a:pt x="112078" y="16718"/>
                  </a:lnTo>
                  <a:lnTo>
                    <a:pt x="108937" y="9991"/>
                  </a:lnTo>
                  <a:lnTo>
                    <a:pt x="104203" y="6727"/>
                  </a:lnTo>
                  <a:lnTo>
                    <a:pt x="101015" y="3363"/>
                  </a:lnTo>
                  <a:lnTo>
                    <a:pt x="80531" y="3363"/>
                  </a:lnTo>
                  <a:lnTo>
                    <a:pt x="26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Shape 1802"/>
            <p:cNvSpPr/>
            <p:nvPr/>
          </p:nvSpPr>
          <p:spPr>
            <a:xfrm>
              <a:off x="536625" y="2751425"/>
              <a:ext cx="10125" cy="10125"/>
            </a:xfrm>
            <a:custGeom>
              <a:pathLst>
                <a:path extrusionOk="0" h="120000" w="120000">
                  <a:moveTo>
                    <a:pt x="59851" y="296"/>
                  </a:moveTo>
                  <a:lnTo>
                    <a:pt x="29925" y="10074"/>
                  </a:lnTo>
                  <a:lnTo>
                    <a:pt x="10074" y="40296"/>
                  </a:lnTo>
                  <a:lnTo>
                    <a:pt x="0" y="60148"/>
                  </a:lnTo>
                  <a:lnTo>
                    <a:pt x="10074" y="80000"/>
                  </a:lnTo>
                  <a:lnTo>
                    <a:pt x="19851" y="109925"/>
                  </a:lnTo>
                  <a:lnTo>
                    <a:pt x="49777" y="120000"/>
                  </a:lnTo>
                  <a:lnTo>
                    <a:pt x="79703" y="120000"/>
                  </a:lnTo>
                  <a:lnTo>
                    <a:pt x="109629" y="100148"/>
                  </a:lnTo>
                  <a:lnTo>
                    <a:pt x="119703" y="80000"/>
                  </a:lnTo>
                  <a:lnTo>
                    <a:pt x="119703" y="50074"/>
                  </a:lnTo>
                  <a:lnTo>
                    <a:pt x="119703" y="40296"/>
                  </a:lnTo>
                  <a:lnTo>
                    <a:pt x="99851" y="10074"/>
                  </a:lnTo>
                  <a:lnTo>
                    <a:pt x="79703" y="2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Shape 1803"/>
            <p:cNvSpPr/>
            <p:nvPr/>
          </p:nvSpPr>
          <p:spPr>
            <a:xfrm>
              <a:off x="545875" y="2804450"/>
              <a:ext cx="9274" cy="14349"/>
            </a:xfrm>
            <a:custGeom>
              <a:pathLst>
                <a:path extrusionOk="0" h="120000" w="120000">
                  <a:moveTo>
                    <a:pt x="54663" y="209"/>
                  </a:moveTo>
                  <a:lnTo>
                    <a:pt x="43665" y="7317"/>
                  </a:lnTo>
                  <a:lnTo>
                    <a:pt x="32668" y="14216"/>
                  </a:lnTo>
                  <a:lnTo>
                    <a:pt x="10997" y="21324"/>
                  </a:lnTo>
                  <a:lnTo>
                    <a:pt x="0" y="49547"/>
                  </a:lnTo>
                  <a:lnTo>
                    <a:pt x="0" y="77560"/>
                  </a:lnTo>
                  <a:lnTo>
                    <a:pt x="10997" y="105783"/>
                  </a:lnTo>
                  <a:lnTo>
                    <a:pt x="21994" y="112891"/>
                  </a:lnTo>
                  <a:lnTo>
                    <a:pt x="43665" y="119790"/>
                  </a:lnTo>
                  <a:lnTo>
                    <a:pt x="76334" y="119790"/>
                  </a:lnTo>
                  <a:lnTo>
                    <a:pt x="98005" y="112891"/>
                  </a:lnTo>
                  <a:lnTo>
                    <a:pt x="119999" y="91777"/>
                  </a:lnTo>
                  <a:lnTo>
                    <a:pt x="119999" y="70662"/>
                  </a:lnTo>
                  <a:lnTo>
                    <a:pt x="109002" y="42439"/>
                  </a:lnTo>
                  <a:lnTo>
                    <a:pt x="98005" y="28432"/>
                  </a:lnTo>
                  <a:lnTo>
                    <a:pt x="87331" y="14216"/>
                  </a:lnTo>
                  <a:lnTo>
                    <a:pt x="87331" y="7317"/>
                  </a:lnTo>
                  <a:lnTo>
                    <a:pt x="76334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">
    <p:bg>
      <p:bgPr>
        <a:solidFill>
          <a:srgbClr val="95A5A6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Shape 207"/>
          <p:cNvGrpSpPr/>
          <p:nvPr/>
        </p:nvGrpSpPr>
        <p:grpSpPr>
          <a:xfrm>
            <a:off x="91" y="8"/>
            <a:ext cx="9152064" cy="6864064"/>
            <a:chOff x="3843650" y="238125"/>
            <a:chExt cx="3447625" cy="2585725"/>
          </a:xfrm>
        </p:grpSpPr>
        <p:sp>
          <p:nvSpPr>
            <p:cNvPr id="208" name="Shape 208"/>
            <p:cNvSpPr/>
            <p:nvPr/>
          </p:nvSpPr>
          <p:spPr>
            <a:xfrm>
              <a:off x="4904200" y="1929925"/>
              <a:ext cx="1327374" cy="316499"/>
            </a:xfrm>
            <a:custGeom>
              <a:pathLst>
                <a:path extrusionOk="0" h="120000" w="120000">
                  <a:moveTo>
                    <a:pt x="108737" y="9"/>
                  </a:moveTo>
                  <a:lnTo>
                    <a:pt x="105085" y="322"/>
                  </a:lnTo>
                  <a:lnTo>
                    <a:pt x="97780" y="1279"/>
                  </a:lnTo>
                  <a:lnTo>
                    <a:pt x="90476" y="2236"/>
                  </a:lnTo>
                  <a:lnTo>
                    <a:pt x="82943" y="3516"/>
                  </a:lnTo>
                  <a:lnTo>
                    <a:pt x="75408" y="4151"/>
                  </a:lnTo>
                  <a:lnTo>
                    <a:pt x="67800" y="4473"/>
                  </a:lnTo>
                  <a:lnTo>
                    <a:pt x="60267" y="4796"/>
                  </a:lnTo>
                  <a:lnTo>
                    <a:pt x="45353" y="4796"/>
                  </a:lnTo>
                  <a:lnTo>
                    <a:pt x="30513" y="4473"/>
                  </a:lnTo>
                  <a:lnTo>
                    <a:pt x="15296" y="3838"/>
                  </a:lnTo>
                  <a:lnTo>
                    <a:pt x="8066" y="3516"/>
                  </a:lnTo>
                  <a:lnTo>
                    <a:pt x="2587" y="3516"/>
                  </a:lnTo>
                  <a:lnTo>
                    <a:pt x="761" y="4151"/>
                  </a:lnTo>
                  <a:lnTo>
                    <a:pt x="456" y="2236"/>
                  </a:lnTo>
                  <a:lnTo>
                    <a:pt x="381" y="2236"/>
                  </a:lnTo>
                  <a:lnTo>
                    <a:pt x="381" y="2559"/>
                  </a:lnTo>
                  <a:lnTo>
                    <a:pt x="381" y="4151"/>
                  </a:lnTo>
                  <a:lnTo>
                    <a:pt x="153" y="4151"/>
                  </a:lnTo>
                  <a:lnTo>
                    <a:pt x="76" y="4473"/>
                  </a:lnTo>
                  <a:lnTo>
                    <a:pt x="0" y="4796"/>
                  </a:lnTo>
                  <a:lnTo>
                    <a:pt x="76" y="5109"/>
                  </a:lnTo>
                  <a:lnTo>
                    <a:pt x="456" y="5109"/>
                  </a:lnTo>
                  <a:lnTo>
                    <a:pt x="533" y="7668"/>
                  </a:lnTo>
                  <a:lnTo>
                    <a:pt x="684" y="9905"/>
                  </a:lnTo>
                  <a:lnTo>
                    <a:pt x="1066" y="14691"/>
                  </a:lnTo>
                  <a:lnTo>
                    <a:pt x="2208" y="29052"/>
                  </a:lnTo>
                  <a:lnTo>
                    <a:pt x="4719" y="60000"/>
                  </a:lnTo>
                  <a:lnTo>
                    <a:pt x="9589" y="119364"/>
                  </a:lnTo>
                  <a:lnTo>
                    <a:pt x="9664" y="119677"/>
                  </a:lnTo>
                  <a:lnTo>
                    <a:pt x="9741" y="120000"/>
                  </a:lnTo>
                  <a:lnTo>
                    <a:pt x="9892" y="120000"/>
                  </a:lnTo>
                  <a:lnTo>
                    <a:pt x="10046" y="119677"/>
                  </a:lnTo>
                  <a:lnTo>
                    <a:pt x="10120" y="119042"/>
                  </a:lnTo>
                  <a:lnTo>
                    <a:pt x="10046" y="118720"/>
                  </a:lnTo>
                  <a:lnTo>
                    <a:pt x="5403" y="59042"/>
                  </a:lnTo>
                  <a:lnTo>
                    <a:pt x="2892" y="28407"/>
                  </a:lnTo>
                  <a:lnTo>
                    <a:pt x="1674" y="14047"/>
                  </a:lnTo>
                  <a:lnTo>
                    <a:pt x="1369" y="9582"/>
                  </a:lnTo>
                  <a:lnTo>
                    <a:pt x="989" y="5431"/>
                  </a:lnTo>
                  <a:lnTo>
                    <a:pt x="2664" y="6066"/>
                  </a:lnTo>
                  <a:lnTo>
                    <a:pt x="4413" y="6066"/>
                  </a:lnTo>
                  <a:lnTo>
                    <a:pt x="7838" y="6388"/>
                  </a:lnTo>
                  <a:lnTo>
                    <a:pt x="14686" y="6388"/>
                  </a:lnTo>
                  <a:lnTo>
                    <a:pt x="29905" y="6710"/>
                  </a:lnTo>
                  <a:lnTo>
                    <a:pt x="45048" y="7345"/>
                  </a:lnTo>
                  <a:lnTo>
                    <a:pt x="60267" y="7345"/>
                  </a:lnTo>
                  <a:lnTo>
                    <a:pt x="67647" y="7033"/>
                  </a:lnTo>
                  <a:lnTo>
                    <a:pt x="75105" y="6710"/>
                  </a:lnTo>
                  <a:lnTo>
                    <a:pt x="82486" y="5753"/>
                  </a:lnTo>
                  <a:lnTo>
                    <a:pt x="89942" y="4796"/>
                  </a:lnTo>
                  <a:lnTo>
                    <a:pt x="97324" y="3838"/>
                  </a:lnTo>
                  <a:lnTo>
                    <a:pt x="104705" y="2881"/>
                  </a:lnTo>
                  <a:lnTo>
                    <a:pt x="108358" y="2559"/>
                  </a:lnTo>
                  <a:lnTo>
                    <a:pt x="112085" y="2559"/>
                  </a:lnTo>
                  <a:lnTo>
                    <a:pt x="115739" y="2881"/>
                  </a:lnTo>
                  <a:lnTo>
                    <a:pt x="119466" y="3194"/>
                  </a:lnTo>
                  <a:lnTo>
                    <a:pt x="118935" y="6388"/>
                  </a:lnTo>
                  <a:lnTo>
                    <a:pt x="118478" y="9582"/>
                  </a:lnTo>
                  <a:lnTo>
                    <a:pt x="117640" y="16606"/>
                  </a:lnTo>
                  <a:lnTo>
                    <a:pt x="116270" y="30966"/>
                  </a:lnTo>
                  <a:lnTo>
                    <a:pt x="114978" y="44047"/>
                  </a:lnTo>
                  <a:lnTo>
                    <a:pt x="113759" y="57772"/>
                  </a:lnTo>
                  <a:lnTo>
                    <a:pt x="112467" y="71488"/>
                  </a:lnTo>
                  <a:lnTo>
                    <a:pt x="111325" y="85857"/>
                  </a:lnTo>
                  <a:lnTo>
                    <a:pt x="110184" y="99895"/>
                  </a:lnTo>
                  <a:lnTo>
                    <a:pt x="109194" y="114255"/>
                  </a:lnTo>
                  <a:lnTo>
                    <a:pt x="59962" y="114890"/>
                  </a:lnTo>
                  <a:lnTo>
                    <a:pt x="35232" y="114578"/>
                  </a:lnTo>
                  <a:lnTo>
                    <a:pt x="22752" y="114255"/>
                  </a:lnTo>
                  <a:lnTo>
                    <a:pt x="16512" y="114578"/>
                  </a:lnTo>
                  <a:lnTo>
                    <a:pt x="10274" y="114890"/>
                  </a:lnTo>
                  <a:lnTo>
                    <a:pt x="10197" y="115213"/>
                  </a:lnTo>
                  <a:lnTo>
                    <a:pt x="10120" y="115535"/>
                  </a:lnTo>
                  <a:lnTo>
                    <a:pt x="10197" y="116170"/>
                  </a:lnTo>
                  <a:lnTo>
                    <a:pt x="10274" y="116170"/>
                  </a:lnTo>
                  <a:lnTo>
                    <a:pt x="16360" y="116805"/>
                  </a:lnTo>
                  <a:lnTo>
                    <a:pt x="22449" y="117127"/>
                  </a:lnTo>
                  <a:lnTo>
                    <a:pt x="34622" y="116805"/>
                  </a:lnTo>
                  <a:lnTo>
                    <a:pt x="109043" y="116805"/>
                  </a:lnTo>
                  <a:lnTo>
                    <a:pt x="109043" y="117450"/>
                  </a:lnTo>
                  <a:lnTo>
                    <a:pt x="109194" y="117763"/>
                  </a:lnTo>
                  <a:lnTo>
                    <a:pt x="109345" y="117763"/>
                  </a:lnTo>
                  <a:lnTo>
                    <a:pt x="109499" y="117127"/>
                  </a:lnTo>
                  <a:lnTo>
                    <a:pt x="109574" y="116805"/>
                  </a:lnTo>
                  <a:lnTo>
                    <a:pt x="109651" y="116805"/>
                  </a:lnTo>
                  <a:lnTo>
                    <a:pt x="109802" y="116492"/>
                  </a:lnTo>
                  <a:lnTo>
                    <a:pt x="109879" y="115848"/>
                  </a:lnTo>
                  <a:lnTo>
                    <a:pt x="109879" y="114890"/>
                  </a:lnTo>
                  <a:lnTo>
                    <a:pt x="109727" y="114255"/>
                  </a:lnTo>
                  <a:lnTo>
                    <a:pt x="110869" y="100853"/>
                  </a:lnTo>
                  <a:lnTo>
                    <a:pt x="111933" y="87450"/>
                  </a:lnTo>
                  <a:lnTo>
                    <a:pt x="112923" y="74047"/>
                  </a:lnTo>
                  <a:lnTo>
                    <a:pt x="114064" y="60644"/>
                  </a:lnTo>
                  <a:lnTo>
                    <a:pt x="115434" y="45004"/>
                  </a:lnTo>
                  <a:lnTo>
                    <a:pt x="116955" y="29687"/>
                  </a:lnTo>
                  <a:lnTo>
                    <a:pt x="117640" y="23308"/>
                  </a:lnTo>
                  <a:lnTo>
                    <a:pt x="118402" y="16606"/>
                  </a:lnTo>
                  <a:lnTo>
                    <a:pt x="119163" y="10218"/>
                  </a:lnTo>
                  <a:lnTo>
                    <a:pt x="119466" y="6710"/>
                  </a:lnTo>
                  <a:lnTo>
                    <a:pt x="119694" y="3516"/>
                  </a:lnTo>
                  <a:lnTo>
                    <a:pt x="119848" y="3194"/>
                  </a:lnTo>
                  <a:lnTo>
                    <a:pt x="119923" y="3194"/>
                  </a:lnTo>
                  <a:lnTo>
                    <a:pt x="119999" y="2236"/>
                  </a:lnTo>
                  <a:lnTo>
                    <a:pt x="119923" y="1279"/>
                  </a:lnTo>
                  <a:lnTo>
                    <a:pt x="119848" y="966"/>
                  </a:lnTo>
                  <a:lnTo>
                    <a:pt x="119694" y="966"/>
                  </a:lnTo>
                  <a:lnTo>
                    <a:pt x="116042" y="322"/>
                  </a:lnTo>
                  <a:lnTo>
                    <a:pt x="11239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Shape 209"/>
            <p:cNvSpPr/>
            <p:nvPr/>
          </p:nvSpPr>
          <p:spPr>
            <a:xfrm>
              <a:off x="5562400" y="1903850"/>
              <a:ext cx="15174" cy="15174"/>
            </a:xfrm>
            <a:custGeom>
              <a:pathLst>
                <a:path extrusionOk="0" h="120000" w="120000">
                  <a:moveTo>
                    <a:pt x="66820" y="0"/>
                  </a:moveTo>
                  <a:lnTo>
                    <a:pt x="46853" y="6721"/>
                  </a:lnTo>
                  <a:lnTo>
                    <a:pt x="20164" y="13245"/>
                  </a:lnTo>
                  <a:lnTo>
                    <a:pt x="6919" y="26688"/>
                  </a:lnTo>
                  <a:lnTo>
                    <a:pt x="197" y="39934"/>
                  </a:lnTo>
                  <a:lnTo>
                    <a:pt x="197" y="53179"/>
                  </a:lnTo>
                  <a:lnTo>
                    <a:pt x="197" y="73146"/>
                  </a:lnTo>
                  <a:lnTo>
                    <a:pt x="6919" y="86589"/>
                  </a:lnTo>
                  <a:lnTo>
                    <a:pt x="13443" y="99835"/>
                  </a:lnTo>
                  <a:lnTo>
                    <a:pt x="26886" y="113080"/>
                  </a:lnTo>
                  <a:lnTo>
                    <a:pt x="40131" y="119802"/>
                  </a:lnTo>
                  <a:lnTo>
                    <a:pt x="80065" y="119802"/>
                  </a:lnTo>
                  <a:lnTo>
                    <a:pt x="93311" y="106556"/>
                  </a:lnTo>
                  <a:lnTo>
                    <a:pt x="106754" y="93113"/>
                  </a:lnTo>
                  <a:lnTo>
                    <a:pt x="113278" y="79868"/>
                  </a:lnTo>
                  <a:lnTo>
                    <a:pt x="119999" y="59901"/>
                  </a:lnTo>
                  <a:lnTo>
                    <a:pt x="119999" y="46655"/>
                  </a:lnTo>
                  <a:lnTo>
                    <a:pt x="113278" y="26688"/>
                  </a:lnTo>
                  <a:lnTo>
                    <a:pt x="106754" y="13245"/>
                  </a:lnTo>
                  <a:lnTo>
                    <a:pt x="867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Shape 210"/>
            <p:cNvSpPr/>
            <p:nvPr/>
          </p:nvSpPr>
          <p:spPr>
            <a:xfrm>
              <a:off x="5150825" y="2276725"/>
              <a:ext cx="837500" cy="7600"/>
            </a:xfrm>
            <a:custGeom>
              <a:pathLst>
                <a:path extrusionOk="0" h="120000" w="120000">
                  <a:moveTo>
                    <a:pt x="82853" y="0"/>
                  </a:moveTo>
                  <a:lnTo>
                    <a:pt x="75256" y="26447"/>
                  </a:lnTo>
                  <a:lnTo>
                    <a:pt x="67780" y="39868"/>
                  </a:lnTo>
                  <a:lnTo>
                    <a:pt x="60300" y="53289"/>
                  </a:lnTo>
                  <a:lnTo>
                    <a:pt x="15195" y="53289"/>
                  </a:lnTo>
                  <a:lnTo>
                    <a:pt x="121" y="66315"/>
                  </a:lnTo>
                  <a:lnTo>
                    <a:pt x="0" y="66315"/>
                  </a:lnTo>
                  <a:lnTo>
                    <a:pt x="0" y="79736"/>
                  </a:lnTo>
                  <a:lnTo>
                    <a:pt x="0" y="93157"/>
                  </a:lnTo>
                  <a:lnTo>
                    <a:pt x="121" y="93157"/>
                  </a:lnTo>
                  <a:lnTo>
                    <a:pt x="15195" y="119605"/>
                  </a:lnTo>
                  <a:lnTo>
                    <a:pt x="30150" y="119605"/>
                  </a:lnTo>
                  <a:lnTo>
                    <a:pt x="60300" y="106184"/>
                  </a:lnTo>
                  <a:lnTo>
                    <a:pt x="67536" y="106184"/>
                  </a:lnTo>
                  <a:lnTo>
                    <a:pt x="74772" y="79736"/>
                  </a:lnTo>
                  <a:lnTo>
                    <a:pt x="82130" y="66315"/>
                  </a:lnTo>
                  <a:lnTo>
                    <a:pt x="96963" y="66315"/>
                  </a:lnTo>
                  <a:lnTo>
                    <a:pt x="104561" y="79736"/>
                  </a:lnTo>
                  <a:lnTo>
                    <a:pt x="119760" y="119605"/>
                  </a:lnTo>
                  <a:lnTo>
                    <a:pt x="120000" y="106184"/>
                  </a:lnTo>
                  <a:lnTo>
                    <a:pt x="120000" y="79736"/>
                  </a:lnTo>
                  <a:lnTo>
                    <a:pt x="120000" y="66315"/>
                  </a:lnTo>
                  <a:lnTo>
                    <a:pt x="119760" y="53289"/>
                  </a:lnTo>
                  <a:lnTo>
                    <a:pt x="105044" y="13421"/>
                  </a:lnTo>
                  <a:lnTo>
                    <a:pt x="976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>
              <a:off x="6030400" y="634550"/>
              <a:ext cx="6749" cy="14349"/>
            </a:xfrm>
            <a:custGeom>
              <a:pathLst>
                <a:path extrusionOk="0" h="120000" w="120000">
                  <a:moveTo>
                    <a:pt x="75111" y="209"/>
                  </a:moveTo>
                  <a:lnTo>
                    <a:pt x="60000" y="7108"/>
                  </a:lnTo>
                  <a:lnTo>
                    <a:pt x="15111" y="49337"/>
                  </a:lnTo>
                  <a:lnTo>
                    <a:pt x="0" y="98675"/>
                  </a:lnTo>
                  <a:lnTo>
                    <a:pt x="15111" y="119790"/>
                  </a:lnTo>
                  <a:lnTo>
                    <a:pt x="75111" y="119790"/>
                  </a:lnTo>
                  <a:lnTo>
                    <a:pt x="89777" y="98675"/>
                  </a:lnTo>
                  <a:lnTo>
                    <a:pt x="104888" y="63554"/>
                  </a:lnTo>
                  <a:lnTo>
                    <a:pt x="120000" y="21324"/>
                  </a:lnTo>
                  <a:lnTo>
                    <a:pt x="120000" y="7108"/>
                  </a:lnTo>
                  <a:lnTo>
                    <a:pt x="104888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>
              <a:off x="5362925" y="2780900"/>
              <a:ext cx="430975" cy="42950"/>
            </a:xfrm>
            <a:custGeom>
              <a:pathLst>
                <a:path extrusionOk="0" h="120000" w="120000">
                  <a:moveTo>
                    <a:pt x="118823" y="0"/>
                  </a:moveTo>
                  <a:lnTo>
                    <a:pt x="59530" y="2374"/>
                  </a:lnTo>
                  <a:lnTo>
                    <a:pt x="30001" y="4749"/>
                  </a:lnTo>
                  <a:lnTo>
                    <a:pt x="15703" y="4749"/>
                  </a:lnTo>
                  <a:lnTo>
                    <a:pt x="8673" y="7054"/>
                  </a:lnTo>
                  <a:lnTo>
                    <a:pt x="5158" y="11804"/>
                  </a:lnTo>
                  <a:lnTo>
                    <a:pt x="1642" y="16484"/>
                  </a:lnTo>
                  <a:lnTo>
                    <a:pt x="1413" y="7054"/>
                  </a:lnTo>
                  <a:lnTo>
                    <a:pt x="1176" y="4749"/>
                  </a:lnTo>
                  <a:lnTo>
                    <a:pt x="939" y="4749"/>
                  </a:lnTo>
                  <a:lnTo>
                    <a:pt x="236" y="21164"/>
                  </a:lnTo>
                  <a:lnTo>
                    <a:pt x="6" y="21164"/>
                  </a:lnTo>
                  <a:lnTo>
                    <a:pt x="6" y="23538"/>
                  </a:lnTo>
                  <a:lnTo>
                    <a:pt x="6" y="28218"/>
                  </a:lnTo>
                  <a:lnTo>
                    <a:pt x="6" y="49383"/>
                  </a:lnTo>
                  <a:lnTo>
                    <a:pt x="6" y="68242"/>
                  </a:lnTo>
                  <a:lnTo>
                    <a:pt x="6" y="94086"/>
                  </a:lnTo>
                  <a:lnTo>
                    <a:pt x="6" y="119930"/>
                  </a:lnTo>
                  <a:lnTo>
                    <a:pt x="1879" y="119930"/>
                  </a:lnTo>
                  <a:lnTo>
                    <a:pt x="1413" y="79976"/>
                  </a:lnTo>
                  <a:lnTo>
                    <a:pt x="1642" y="54132"/>
                  </a:lnTo>
                  <a:lnTo>
                    <a:pt x="1642" y="28218"/>
                  </a:lnTo>
                  <a:lnTo>
                    <a:pt x="8673" y="30593"/>
                  </a:lnTo>
                  <a:lnTo>
                    <a:pt x="15940" y="25913"/>
                  </a:lnTo>
                  <a:lnTo>
                    <a:pt x="22971" y="21164"/>
                  </a:lnTo>
                  <a:lnTo>
                    <a:pt x="30001" y="18859"/>
                  </a:lnTo>
                  <a:lnTo>
                    <a:pt x="59530" y="18859"/>
                  </a:lnTo>
                  <a:lnTo>
                    <a:pt x="117890" y="21164"/>
                  </a:lnTo>
                  <a:lnTo>
                    <a:pt x="118120" y="115250"/>
                  </a:lnTo>
                  <a:lnTo>
                    <a:pt x="118120" y="119930"/>
                  </a:lnTo>
                  <a:lnTo>
                    <a:pt x="120000" y="119930"/>
                  </a:lnTo>
                  <a:lnTo>
                    <a:pt x="120000" y="51757"/>
                  </a:lnTo>
                  <a:lnTo>
                    <a:pt x="119763" y="9429"/>
                  </a:lnTo>
                  <a:lnTo>
                    <a:pt x="119763" y="7054"/>
                  </a:lnTo>
                  <a:lnTo>
                    <a:pt x="119526" y="2374"/>
                  </a:lnTo>
                  <a:lnTo>
                    <a:pt x="119296" y="2374"/>
                  </a:lnTo>
                  <a:lnTo>
                    <a:pt x="11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Shape 213"/>
            <p:cNvSpPr/>
            <p:nvPr/>
          </p:nvSpPr>
          <p:spPr>
            <a:xfrm>
              <a:off x="4575925" y="2354150"/>
              <a:ext cx="326624" cy="469699"/>
            </a:xfrm>
            <a:custGeom>
              <a:pathLst>
                <a:path extrusionOk="0" h="120000" w="120000">
                  <a:moveTo>
                    <a:pt x="10525" y="6"/>
                  </a:moveTo>
                  <a:lnTo>
                    <a:pt x="8973" y="217"/>
                  </a:lnTo>
                  <a:lnTo>
                    <a:pt x="7430" y="434"/>
                  </a:lnTo>
                  <a:lnTo>
                    <a:pt x="5887" y="862"/>
                  </a:lnTo>
                  <a:lnTo>
                    <a:pt x="4335" y="1724"/>
                  </a:lnTo>
                  <a:lnTo>
                    <a:pt x="3104" y="2797"/>
                  </a:lnTo>
                  <a:lnTo>
                    <a:pt x="2176" y="3659"/>
                  </a:lnTo>
                  <a:lnTo>
                    <a:pt x="1249" y="4732"/>
                  </a:lnTo>
                  <a:lnTo>
                    <a:pt x="624" y="6022"/>
                  </a:lnTo>
                  <a:lnTo>
                    <a:pt x="321" y="7102"/>
                  </a:lnTo>
                  <a:lnTo>
                    <a:pt x="9" y="9682"/>
                  </a:lnTo>
                  <a:lnTo>
                    <a:pt x="321" y="12473"/>
                  </a:lnTo>
                  <a:lnTo>
                    <a:pt x="624" y="15271"/>
                  </a:lnTo>
                  <a:lnTo>
                    <a:pt x="1552" y="17851"/>
                  </a:lnTo>
                  <a:lnTo>
                    <a:pt x="3104" y="22584"/>
                  </a:lnTo>
                  <a:lnTo>
                    <a:pt x="5262" y="27528"/>
                  </a:lnTo>
                  <a:lnTo>
                    <a:pt x="7430" y="32471"/>
                  </a:lnTo>
                  <a:lnTo>
                    <a:pt x="8358" y="34407"/>
                  </a:lnTo>
                  <a:lnTo>
                    <a:pt x="9285" y="36342"/>
                  </a:lnTo>
                  <a:lnTo>
                    <a:pt x="9901" y="37204"/>
                  </a:lnTo>
                  <a:lnTo>
                    <a:pt x="10828" y="37849"/>
                  </a:lnTo>
                  <a:lnTo>
                    <a:pt x="12068" y="38277"/>
                  </a:lnTo>
                  <a:lnTo>
                    <a:pt x="13308" y="38494"/>
                  </a:lnTo>
                  <a:lnTo>
                    <a:pt x="12996" y="38922"/>
                  </a:lnTo>
                  <a:lnTo>
                    <a:pt x="12996" y="42365"/>
                  </a:lnTo>
                  <a:lnTo>
                    <a:pt x="12996" y="43872"/>
                  </a:lnTo>
                  <a:lnTo>
                    <a:pt x="13308" y="45590"/>
                  </a:lnTo>
                  <a:lnTo>
                    <a:pt x="13924" y="47098"/>
                  </a:lnTo>
                  <a:lnTo>
                    <a:pt x="14539" y="48599"/>
                  </a:lnTo>
                  <a:lnTo>
                    <a:pt x="15779" y="50106"/>
                  </a:lnTo>
                  <a:lnTo>
                    <a:pt x="17322" y="51613"/>
                  </a:lnTo>
                  <a:lnTo>
                    <a:pt x="19802" y="53549"/>
                  </a:lnTo>
                  <a:lnTo>
                    <a:pt x="22273" y="55701"/>
                  </a:lnTo>
                  <a:lnTo>
                    <a:pt x="24743" y="57636"/>
                  </a:lnTo>
                  <a:lnTo>
                    <a:pt x="27223" y="59782"/>
                  </a:lnTo>
                  <a:lnTo>
                    <a:pt x="28766" y="61290"/>
                  </a:lnTo>
                  <a:lnTo>
                    <a:pt x="29694" y="63008"/>
                  </a:lnTo>
                  <a:lnTo>
                    <a:pt x="30006" y="64732"/>
                  </a:lnTo>
                  <a:lnTo>
                    <a:pt x="30006" y="66450"/>
                  </a:lnTo>
                  <a:lnTo>
                    <a:pt x="29694" y="68169"/>
                  </a:lnTo>
                  <a:lnTo>
                    <a:pt x="29079" y="69893"/>
                  </a:lnTo>
                  <a:lnTo>
                    <a:pt x="27839" y="71394"/>
                  </a:lnTo>
                  <a:lnTo>
                    <a:pt x="26911" y="73119"/>
                  </a:lnTo>
                  <a:lnTo>
                    <a:pt x="22888" y="77845"/>
                  </a:lnTo>
                  <a:lnTo>
                    <a:pt x="21345" y="80215"/>
                  </a:lnTo>
                  <a:lnTo>
                    <a:pt x="19802" y="82361"/>
                  </a:lnTo>
                  <a:lnTo>
                    <a:pt x="18874" y="84730"/>
                  </a:lnTo>
                  <a:lnTo>
                    <a:pt x="18250" y="87093"/>
                  </a:lnTo>
                  <a:lnTo>
                    <a:pt x="18250" y="89891"/>
                  </a:lnTo>
                  <a:lnTo>
                    <a:pt x="18874" y="92682"/>
                  </a:lnTo>
                  <a:lnTo>
                    <a:pt x="19802" y="95262"/>
                  </a:lnTo>
                  <a:lnTo>
                    <a:pt x="21345" y="97843"/>
                  </a:lnTo>
                  <a:lnTo>
                    <a:pt x="23513" y="100423"/>
                  </a:lnTo>
                  <a:lnTo>
                    <a:pt x="25671" y="103010"/>
                  </a:lnTo>
                  <a:lnTo>
                    <a:pt x="28151" y="105373"/>
                  </a:lnTo>
                  <a:lnTo>
                    <a:pt x="30934" y="107736"/>
                  </a:lnTo>
                  <a:lnTo>
                    <a:pt x="33717" y="109672"/>
                  </a:lnTo>
                  <a:lnTo>
                    <a:pt x="36803" y="111607"/>
                  </a:lnTo>
                  <a:lnTo>
                    <a:pt x="38971" y="112897"/>
                  </a:lnTo>
                  <a:lnTo>
                    <a:pt x="41442" y="113977"/>
                  </a:lnTo>
                  <a:lnTo>
                    <a:pt x="44225" y="114832"/>
                  </a:lnTo>
                  <a:lnTo>
                    <a:pt x="47008" y="115477"/>
                  </a:lnTo>
                  <a:lnTo>
                    <a:pt x="49791" y="116123"/>
                  </a:lnTo>
                  <a:lnTo>
                    <a:pt x="52886" y="116557"/>
                  </a:lnTo>
                  <a:lnTo>
                    <a:pt x="58452" y="116557"/>
                  </a:lnTo>
                  <a:lnTo>
                    <a:pt x="61547" y="116123"/>
                  </a:lnTo>
                  <a:lnTo>
                    <a:pt x="64018" y="115477"/>
                  </a:lnTo>
                  <a:lnTo>
                    <a:pt x="65873" y="114404"/>
                  </a:lnTo>
                  <a:lnTo>
                    <a:pt x="67425" y="113114"/>
                  </a:lnTo>
                  <a:lnTo>
                    <a:pt x="68656" y="111607"/>
                  </a:lnTo>
                  <a:lnTo>
                    <a:pt x="69896" y="109889"/>
                  </a:lnTo>
                  <a:lnTo>
                    <a:pt x="70512" y="107954"/>
                  </a:lnTo>
                  <a:lnTo>
                    <a:pt x="71136" y="106018"/>
                  </a:lnTo>
                  <a:lnTo>
                    <a:pt x="71752" y="103221"/>
                  </a:lnTo>
                  <a:lnTo>
                    <a:pt x="72064" y="100640"/>
                  </a:lnTo>
                  <a:lnTo>
                    <a:pt x="72679" y="95052"/>
                  </a:lnTo>
                  <a:lnTo>
                    <a:pt x="73295" y="92254"/>
                  </a:lnTo>
                  <a:lnTo>
                    <a:pt x="73607" y="89457"/>
                  </a:lnTo>
                  <a:lnTo>
                    <a:pt x="74535" y="86665"/>
                  </a:lnTo>
                  <a:lnTo>
                    <a:pt x="75774" y="84085"/>
                  </a:lnTo>
                  <a:lnTo>
                    <a:pt x="77630" y="81288"/>
                  </a:lnTo>
                  <a:lnTo>
                    <a:pt x="79788" y="78924"/>
                  </a:lnTo>
                  <a:lnTo>
                    <a:pt x="82268" y="76555"/>
                  </a:lnTo>
                  <a:lnTo>
                    <a:pt x="83811" y="75482"/>
                  </a:lnTo>
                  <a:lnTo>
                    <a:pt x="85354" y="74619"/>
                  </a:lnTo>
                  <a:lnTo>
                    <a:pt x="86907" y="73974"/>
                  </a:lnTo>
                  <a:lnTo>
                    <a:pt x="88137" y="73546"/>
                  </a:lnTo>
                  <a:lnTo>
                    <a:pt x="89377" y="73329"/>
                  </a:lnTo>
                  <a:lnTo>
                    <a:pt x="91848" y="73329"/>
                  </a:lnTo>
                  <a:lnTo>
                    <a:pt x="93088" y="73764"/>
                  </a:lnTo>
                  <a:lnTo>
                    <a:pt x="94016" y="73974"/>
                  </a:lnTo>
                  <a:lnTo>
                    <a:pt x="94943" y="74619"/>
                  </a:lnTo>
                  <a:lnTo>
                    <a:pt x="96799" y="75699"/>
                  </a:lnTo>
                  <a:lnTo>
                    <a:pt x="98039" y="77417"/>
                  </a:lnTo>
                  <a:lnTo>
                    <a:pt x="98654" y="79135"/>
                  </a:lnTo>
                  <a:lnTo>
                    <a:pt x="98966" y="81070"/>
                  </a:lnTo>
                  <a:lnTo>
                    <a:pt x="98342" y="81288"/>
                  </a:lnTo>
                  <a:lnTo>
                    <a:pt x="97726" y="81505"/>
                  </a:lnTo>
                  <a:lnTo>
                    <a:pt x="97414" y="81933"/>
                  </a:lnTo>
                  <a:lnTo>
                    <a:pt x="97726" y="82150"/>
                  </a:lnTo>
                  <a:lnTo>
                    <a:pt x="98342" y="82361"/>
                  </a:lnTo>
                  <a:lnTo>
                    <a:pt x="98966" y="82578"/>
                  </a:lnTo>
                  <a:lnTo>
                    <a:pt x="101749" y="82361"/>
                  </a:lnTo>
                  <a:lnTo>
                    <a:pt x="104220" y="82150"/>
                  </a:lnTo>
                  <a:lnTo>
                    <a:pt x="107003" y="81715"/>
                  </a:lnTo>
                  <a:lnTo>
                    <a:pt x="107315" y="81505"/>
                  </a:lnTo>
                  <a:lnTo>
                    <a:pt x="107618" y="81288"/>
                  </a:lnTo>
                  <a:lnTo>
                    <a:pt x="107618" y="80860"/>
                  </a:lnTo>
                  <a:lnTo>
                    <a:pt x="107315" y="80425"/>
                  </a:lnTo>
                  <a:lnTo>
                    <a:pt x="107003" y="80215"/>
                  </a:lnTo>
                  <a:lnTo>
                    <a:pt x="106388" y="80215"/>
                  </a:lnTo>
                  <a:lnTo>
                    <a:pt x="104220" y="80642"/>
                  </a:lnTo>
                  <a:lnTo>
                    <a:pt x="101749" y="80860"/>
                  </a:lnTo>
                  <a:lnTo>
                    <a:pt x="101749" y="79135"/>
                  </a:lnTo>
                  <a:lnTo>
                    <a:pt x="101125" y="77634"/>
                  </a:lnTo>
                  <a:lnTo>
                    <a:pt x="100509" y="76127"/>
                  </a:lnTo>
                  <a:lnTo>
                    <a:pt x="99269" y="74619"/>
                  </a:lnTo>
                  <a:lnTo>
                    <a:pt x="97726" y="73546"/>
                  </a:lnTo>
                  <a:lnTo>
                    <a:pt x="96183" y="72473"/>
                  </a:lnTo>
                  <a:lnTo>
                    <a:pt x="94016" y="71828"/>
                  </a:lnTo>
                  <a:lnTo>
                    <a:pt x="91545" y="71394"/>
                  </a:lnTo>
                  <a:lnTo>
                    <a:pt x="89065" y="71394"/>
                  </a:lnTo>
                  <a:lnTo>
                    <a:pt x="86594" y="71828"/>
                  </a:lnTo>
                  <a:lnTo>
                    <a:pt x="84427" y="72684"/>
                  </a:lnTo>
                  <a:lnTo>
                    <a:pt x="82268" y="73764"/>
                  </a:lnTo>
                  <a:lnTo>
                    <a:pt x="80413" y="75054"/>
                  </a:lnTo>
                  <a:lnTo>
                    <a:pt x="78557" y="76555"/>
                  </a:lnTo>
                  <a:lnTo>
                    <a:pt x="75774" y="79352"/>
                  </a:lnTo>
                  <a:lnTo>
                    <a:pt x="74222" y="81505"/>
                  </a:lnTo>
                  <a:lnTo>
                    <a:pt x="72991" y="83868"/>
                  </a:lnTo>
                  <a:lnTo>
                    <a:pt x="72064" y="86020"/>
                  </a:lnTo>
                  <a:lnTo>
                    <a:pt x="71136" y="88166"/>
                  </a:lnTo>
                  <a:lnTo>
                    <a:pt x="70208" y="92899"/>
                  </a:lnTo>
                  <a:lnTo>
                    <a:pt x="69584" y="97632"/>
                  </a:lnTo>
                  <a:lnTo>
                    <a:pt x="69281" y="101068"/>
                  </a:lnTo>
                  <a:lnTo>
                    <a:pt x="68656" y="104511"/>
                  </a:lnTo>
                  <a:lnTo>
                    <a:pt x="67729" y="107954"/>
                  </a:lnTo>
                  <a:lnTo>
                    <a:pt x="66801" y="109672"/>
                  </a:lnTo>
                  <a:lnTo>
                    <a:pt x="65873" y="111179"/>
                  </a:lnTo>
                  <a:lnTo>
                    <a:pt x="65258" y="112041"/>
                  </a:lnTo>
                  <a:lnTo>
                    <a:pt x="64642" y="112686"/>
                  </a:lnTo>
                  <a:lnTo>
                    <a:pt x="62787" y="113759"/>
                  </a:lnTo>
                  <a:lnTo>
                    <a:pt x="60619" y="114404"/>
                  </a:lnTo>
                  <a:lnTo>
                    <a:pt x="58452" y="114622"/>
                  </a:lnTo>
                  <a:lnTo>
                    <a:pt x="55981" y="114622"/>
                  </a:lnTo>
                  <a:lnTo>
                    <a:pt x="53501" y="114404"/>
                  </a:lnTo>
                  <a:lnTo>
                    <a:pt x="49175" y="113759"/>
                  </a:lnTo>
                  <a:lnTo>
                    <a:pt x="44849" y="112686"/>
                  </a:lnTo>
                  <a:lnTo>
                    <a:pt x="41138" y="111396"/>
                  </a:lnTo>
                  <a:lnTo>
                    <a:pt x="37731" y="109461"/>
                  </a:lnTo>
                  <a:lnTo>
                    <a:pt x="34645" y="107308"/>
                  </a:lnTo>
                  <a:lnTo>
                    <a:pt x="31549" y="105156"/>
                  </a:lnTo>
                  <a:lnTo>
                    <a:pt x="29079" y="102576"/>
                  </a:lnTo>
                  <a:lnTo>
                    <a:pt x="26599" y="99995"/>
                  </a:lnTo>
                  <a:lnTo>
                    <a:pt x="24440" y="97415"/>
                  </a:lnTo>
                  <a:lnTo>
                    <a:pt x="23200" y="95262"/>
                  </a:lnTo>
                  <a:lnTo>
                    <a:pt x="21960" y="93327"/>
                  </a:lnTo>
                  <a:lnTo>
                    <a:pt x="21345" y="91181"/>
                  </a:lnTo>
                  <a:lnTo>
                    <a:pt x="21033" y="89029"/>
                  </a:lnTo>
                  <a:lnTo>
                    <a:pt x="21033" y="86876"/>
                  </a:lnTo>
                  <a:lnTo>
                    <a:pt x="21345" y="84730"/>
                  </a:lnTo>
                  <a:lnTo>
                    <a:pt x="22273" y="82578"/>
                  </a:lnTo>
                  <a:lnTo>
                    <a:pt x="23513" y="80425"/>
                  </a:lnTo>
                  <a:lnTo>
                    <a:pt x="25671" y="78062"/>
                  </a:lnTo>
                  <a:lnTo>
                    <a:pt x="27839" y="75699"/>
                  </a:lnTo>
                  <a:lnTo>
                    <a:pt x="29694" y="73329"/>
                  </a:lnTo>
                  <a:lnTo>
                    <a:pt x="31549" y="70749"/>
                  </a:lnTo>
                  <a:lnTo>
                    <a:pt x="32477" y="68603"/>
                  </a:lnTo>
                  <a:lnTo>
                    <a:pt x="33092" y="66668"/>
                  </a:lnTo>
                  <a:lnTo>
                    <a:pt x="32789" y="64732"/>
                  </a:lnTo>
                  <a:lnTo>
                    <a:pt x="32477" y="62797"/>
                  </a:lnTo>
                  <a:lnTo>
                    <a:pt x="31237" y="61073"/>
                  </a:lnTo>
                  <a:lnTo>
                    <a:pt x="30006" y="59354"/>
                  </a:lnTo>
                  <a:lnTo>
                    <a:pt x="28454" y="57636"/>
                  </a:lnTo>
                  <a:lnTo>
                    <a:pt x="26599" y="56129"/>
                  </a:lnTo>
                  <a:lnTo>
                    <a:pt x="21345" y="52041"/>
                  </a:lnTo>
                  <a:lnTo>
                    <a:pt x="19177" y="49889"/>
                  </a:lnTo>
                  <a:lnTo>
                    <a:pt x="17019" y="47743"/>
                  </a:lnTo>
                  <a:lnTo>
                    <a:pt x="16091" y="46663"/>
                  </a:lnTo>
                  <a:lnTo>
                    <a:pt x="15779" y="45590"/>
                  </a:lnTo>
                  <a:lnTo>
                    <a:pt x="15467" y="43438"/>
                  </a:lnTo>
                  <a:lnTo>
                    <a:pt x="15467" y="38922"/>
                  </a:lnTo>
                  <a:lnTo>
                    <a:pt x="15164" y="38277"/>
                  </a:lnTo>
                  <a:lnTo>
                    <a:pt x="15467" y="38066"/>
                  </a:lnTo>
                  <a:lnTo>
                    <a:pt x="15467" y="37632"/>
                  </a:lnTo>
                  <a:lnTo>
                    <a:pt x="15164" y="37204"/>
                  </a:lnTo>
                  <a:lnTo>
                    <a:pt x="14236" y="36987"/>
                  </a:lnTo>
                  <a:lnTo>
                    <a:pt x="13611" y="36987"/>
                  </a:lnTo>
                  <a:lnTo>
                    <a:pt x="12996" y="36776"/>
                  </a:lnTo>
                  <a:lnTo>
                    <a:pt x="11453" y="35697"/>
                  </a:lnTo>
                  <a:lnTo>
                    <a:pt x="10525" y="34196"/>
                  </a:lnTo>
                  <a:lnTo>
                    <a:pt x="9285" y="32471"/>
                  </a:lnTo>
                  <a:lnTo>
                    <a:pt x="7742" y="28818"/>
                  </a:lnTo>
                  <a:lnTo>
                    <a:pt x="6815" y="26020"/>
                  </a:lnTo>
                  <a:lnTo>
                    <a:pt x="5262" y="22795"/>
                  </a:lnTo>
                  <a:lnTo>
                    <a:pt x="4032" y="19359"/>
                  </a:lnTo>
                  <a:lnTo>
                    <a:pt x="3104" y="15916"/>
                  </a:lnTo>
                  <a:lnTo>
                    <a:pt x="2479" y="12473"/>
                  </a:lnTo>
                  <a:lnTo>
                    <a:pt x="2479" y="9248"/>
                  </a:lnTo>
                  <a:lnTo>
                    <a:pt x="2479" y="7747"/>
                  </a:lnTo>
                  <a:lnTo>
                    <a:pt x="3104" y="6022"/>
                  </a:lnTo>
                  <a:lnTo>
                    <a:pt x="3719" y="4732"/>
                  </a:lnTo>
                  <a:lnTo>
                    <a:pt x="4959" y="3442"/>
                  </a:lnTo>
                  <a:lnTo>
                    <a:pt x="6502" y="2369"/>
                  </a:lnTo>
                  <a:lnTo>
                    <a:pt x="8670" y="1724"/>
                  </a:lnTo>
                  <a:lnTo>
                    <a:pt x="10213" y="1507"/>
                  </a:lnTo>
                  <a:lnTo>
                    <a:pt x="10213" y="1507"/>
                  </a:lnTo>
                  <a:lnTo>
                    <a:pt x="8973" y="2152"/>
                  </a:lnTo>
                  <a:lnTo>
                    <a:pt x="7742" y="3014"/>
                  </a:lnTo>
                  <a:lnTo>
                    <a:pt x="6815" y="4087"/>
                  </a:lnTo>
                  <a:lnTo>
                    <a:pt x="6190" y="5377"/>
                  </a:lnTo>
                  <a:lnTo>
                    <a:pt x="6190" y="6668"/>
                  </a:lnTo>
                  <a:lnTo>
                    <a:pt x="6190" y="7958"/>
                  </a:lnTo>
                  <a:lnTo>
                    <a:pt x="6815" y="9037"/>
                  </a:lnTo>
                  <a:lnTo>
                    <a:pt x="8045" y="9893"/>
                  </a:lnTo>
                  <a:lnTo>
                    <a:pt x="8358" y="10110"/>
                  </a:lnTo>
                  <a:lnTo>
                    <a:pt x="8973" y="10110"/>
                  </a:lnTo>
                  <a:lnTo>
                    <a:pt x="9285" y="9893"/>
                  </a:lnTo>
                  <a:lnTo>
                    <a:pt x="9285" y="9465"/>
                  </a:lnTo>
                  <a:lnTo>
                    <a:pt x="8358" y="7530"/>
                  </a:lnTo>
                  <a:lnTo>
                    <a:pt x="8045" y="6668"/>
                  </a:lnTo>
                  <a:lnTo>
                    <a:pt x="8358" y="5595"/>
                  </a:lnTo>
                  <a:lnTo>
                    <a:pt x="8670" y="4732"/>
                  </a:lnTo>
                  <a:lnTo>
                    <a:pt x="9285" y="3876"/>
                  </a:lnTo>
                  <a:lnTo>
                    <a:pt x="11141" y="2586"/>
                  </a:lnTo>
                  <a:lnTo>
                    <a:pt x="11453" y="2369"/>
                  </a:lnTo>
                  <a:lnTo>
                    <a:pt x="11141" y="1941"/>
                  </a:lnTo>
                  <a:lnTo>
                    <a:pt x="11141" y="1724"/>
                  </a:lnTo>
                  <a:lnTo>
                    <a:pt x="10525" y="1507"/>
                  </a:lnTo>
                  <a:lnTo>
                    <a:pt x="12068" y="1724"/>
                  </a:lnTo>
                  <a:lnTo>
                    <a:pt x="13308" y="1724"/>
                  </a:lnTo>
                  <a:lnTo>
                    <a:pt x="14539" y="2152"/>
                  </a:lnTo>
                  <a:lnTo>
                    <a:pt x="15779" y="2586"/>
                  </a:lnTo>
                  <a:lnTo>
                    <a:pt x="17947" y="3876"/>
                  </a:lnTo>
                  <a:lnTo>
                    <a:pt x="19490" y="5595"/>
                  </a:lnTo>
                  <a:lnTo>
                    <a:pt x="19177" y="5377"/>
                  </a:lnTo>
                  <a:lnTo>
                    <a:pt x="18562" y="5377"/>
                  </a:lnTo>
                  <a:lnTo>
                    <a:pt x="18250" y="5595"/>
                  </a:lnTo>
                  <a:lnTo>
                    <a:pt x="17947" y="5812"/>
                  </a:lnTo>
                  <a:lnTo>
                    <a:pt x="17634" y="6022"/>
                  </a:lnTo>
                  <a:lnTo>
                    <a:pt x="17322" y="6022"/>
                  </a:lnTo>
                  <a:lnTo>
                    <a:pt x="16707" y="6240"/>
                  </a:lnTo>
                  <a:lnTo>
                    <a:pt x="16394" y="6668"/>
                  </a:lnTo>
                  <a:lnTo>
                    <a:pt x="16091" y="7530"/>
                  </a:lnTo>
                  <a:lnTo>
                    <a:pt x="16394" y="8603"/>
                  </a:lnTo>
                  <a:lnTo>
                    <a:pt x="16394" y="9682"/>
                  </a:lnTo>
                  <a:lnTo>
                    <a:pt x="17019" y="10755"/>
                  </a:lnTo>
                  <a:lnTo>
                    <a:pt x="17947" y="11618"/>
                  </a:lnTo>
                  <a:lnTo>
                    <a:pt x="19177" y="12263"/>
                  </a:lnTo>
                  <a:lnTo>
                    <a:pt x="19802" y="12473"/>
                  </a:lnTo>
                  <a:lnTo>
                    <a:pt x="20417" y="12263"/>
                  </a:lnTo>
                  <a:lnTo>
                    <a:pt x="20730" y="11618"/>
                  </a:lnTo>
                  <a:lnTo>
                    <a:pt x="20417" y="11183"/>
                  </a:lnTo>
                  <a:lnTo>
                    <a:pt x="21033" y="10538"/>
                  </a:lnTo>
                  <a:lnTo>
                    <a:pt x="20730" y="12473"/>
                  </a:lnTo>
                  <a:lnTo>
                    <a:pt x="20105" y="13764"/>
                  </a:lnTo>
                  <a:lnTo>
                    <a:pt x="18874" y="14843"/>
                  </a:lnTo>
                  <a:lnTo>
                    <a:pt x="17634" y="15699"/>
                  </a:lnTo>
                  <a:lnTo>
                    <a:pt x="16091" y="16133"/>
                  </a:lnTo>
                  <a:lnTo>
                    <a:pt x="14236" y="16344"/>
                  </a:lnTo>
                  <a:lnTo>
                    <a:pt x="12684" y="15916"/>
                  </a:lnTo>
                  <a:lnTo>
                    <a:pt x="12068" y="15699"/>
                  </a:lnTo>
                  <a:lnTo>
                    <a:pt x="11141" y="15054"/>
                  </a:lnTo>
                  <a:lnTo>
                    <a:pt x="10525" y="14626"/>
                  </a:lnTo>
                  <a:lnTo>
                    <a:pt x="10213" y="13764"/>
                  </a:lnTo>
                  <a:lnTo>
                    <a:pt x="9598" y="13336"/>
                  </a:lnTo>
                  <a:lnTo>
                    <a:pt x="8973" y="13336"/>
                  </a:lnTo>
                  <a:lnTo>
                    <a:pt x="8670" y="13553"/>
                  </a:lnTo>
                  <a:lnTo>
                    <a:pt x="8358" y="13981"/>
                  </a:lnTo>
                  <a:lnTo>
                    <a:pt x="9285" y="15271"/>
                  </a:lnTo>
                  <a:lnTo>
                    <a:pt x="10525" y="16561"/>
                  </a:lnTo>
                  <a:lnTo>
                    <a:pt x="10828" y="19142"/>
                  </a:lnTo>
                  <a:lnTo>
                    <a:pt x="11453" y="21722"/>
                  </a:lnTo>
                  <a:lnTo>
                    <a:pt x="12996" y="26883"/>
                  </a:lnTo>
                  <a:lnTo>
                    <a:pt x="14539" y="31826"/>
                  </a:lnTo>
                  <a:lnTo>
                    <a:pt x="15164" y="34624"/>
                  </a:lnTo>
                  <a:lnTo>
                    <a:pt x="15779" y="37204"/>
                  </a:lnTo>
                  <a:lnTo>
                    <a:pt x="15779" y="37421"/>
                  </a:lnTo>
                  <a:lnTo>
                    <a:pt x="16394" y="37632"/>
                  </a:lnTo>
                  <a:lnTo>
                    <a:pt x="16707" y="37421"/>
                  </a:lnTo>
                  <a:lnTo>
                    <a:pt x="17019" y="37204"/>
                  </a:lnTo>
                  <a:lnTo>
                    <a:pt x="17019" y="34624"/>
                  </a:lnTo>
                  <a:lnTo>
                    <a:pt x="16707" y="32261"/>
                  </a:lnTo>
                  <a:lnTo>
                    <a:pt x="15779" y="27311"/>
                  </a:lnTo>
                  <a:lnTo>
                    <a:pt x="14236" y="22367"/>
                  </a:lnTo>
                  <a:lnTo>
                    <a:pt x="12381" y="17423"/>
                  </a:lnTo>
                  <a:lnTo>
                    <a:pt x="13611" y="17851"/>
                  </a:lnTo>
                  <a:lnTo>
                    <a:pt x="16091" y="17851"/>
                  </a:lnTo>
                  <a:lnTo>
                    <a:pt x="17634" y="17423"/>
                  </a:lnTo>
                  <a:lnTo>
                    <a:pt x="18874" y="16778"/>
                  </a:lnTo>
                  <a:lnTo>
                    <a:pt x="20417" y="15916"/>
                  </a:lnTo>
                  <a:lnTo>
                    <a:pt x="21345" y="14843"/>
                  </a:lnTo>
                  <a:lnTo>
                    <a:pt x="22273" y="13764"/>
                  </a:lnTo>
                  <a:lnTo>
                    <a:pt x="22888" y="12473"/>
                  </a:lnTo>
                  <a:lnTo>
                    <a:pt x="23200" y="11400"/>
                  </a:lnTo>
                  <a:lnTo>
                    <a:pt x="23200" y="10110"/>
                  </a:lnTo>
                  <a:lnTo>
                    <a:pt x="22888" y="8820"/>
                  </a:lnTo>
                  <a:lnTo>
                    <a:pt x="22585" y="7747"/>
                  </a:lnTo>
                  <a:lnTo>
                    <a:pt x="21960" y="6457"/>
                  </a:lnTo>
                  <a:lnTo>
                    <a:pt x="21345" y="5377"/>
                  </a:lnTo>
                  <a:lnTo>
                    <a:pt x="20417" y="4304"/>
                  </a:lnTo>
                  <a:lnTo>
                    <a:pt x="17947" y="2369"/>
                  </a:lnTo>
                  <a:lnTo>
                    <a:pt x="16707" y="1724"/>
                  </a:lnTo>
                  <a:lnTo>
                    <a:pt x="15164" y="1079"/>
                  </a:lnTo>
                  <a:lnTo>
                    <a:pt x="13611" y="651"/>
                  </a:lnTo>
                  <a:lnTo>
                    <a:pt x="12068" y="217"/>
                  </a:lnTo>
                  <a:lnTo>
                    <a:pt x="10525" y="6"/>
                  </a:lnTo>
                  <a:close/>
                  <a:moveTo>
                    <a:pt x="108243" y="80425"/>
                  </a:moveTo>
                  <a:lnTo>
                    <a:pt x="107931" y="80642"/>
                  </a:lnTo>
                  <a:lnTo>
                    <a:pt x="107618" y="81288"/>
                  </a:lnTo>
                  <a:lnTo>
                    <a:pt x="107315" y="82578"/>
                  </a:lnTo>
                  <a:lnTo>
                    <a:pt x="107315" y="84085"/>
                  </a:lnTo>
                  <a:lnTo>
                    <a:pt x="107315" y="85586"/>
                  </a:lnTo>
                  <a:lnTo>
                    <a:pt x="107931" y="87093"/>
                  </a:lnTo>
                  <a:lnTo>
                    <a:pt x="109171" y="89891"/>
                  </a:lnTo>
                  <a:lnTo>
                    <a:pt x="110401" y="92471"/>
                  </a:lnTo>
                  <a:lnTo>
                    <a:pt x="112257" y="97632"/>
                  </a:lnTo>
                  <a:lnTo>
                    <a:pt x="113497" y="103010"/>
                  </a:lnTo>
                  <a:lnTo>
                    <a:pt x="114737" y="108171"/>
                  </a:lnTo>
                  <a:lnTo>
                    <a:pt x="116280" y="113542"/>
                  </a:lnTo>
                  <a:lnTo>
                    <a:pt x="114424" y="113759"/>
                  </a:lnTo>
                  <a:lnTo>
                    <a:pt x="112881" y="113542"/>
                  </a:lnTo>
                  <a:lnTo>
                    <a:pt x="111641" y="113114"/>
                  </a:lnTo>
                  <a:lnTo>
                    <a:pt x="110401" y="112469"/>
                  </a:lnTo>
                  <a:lnTo>
                    <a:pt x="109171" y="111607"/>
                  </a:lnTo>
                  <a:lnTo>
                    <a:pt x="108243" y="110751"/>
                  </a:lnTo>
                  <a:lnTo>
                    <a:pt x="107003" y="108381"/>
                  </a:lnTo>
                  <a:lnTo>
                    <a:pt x="105763" y="105801"/>
                  </a:lnTo>
                  <a:lnTo>
                    <a:pt x="105148" y="103221"/>
                  </a:lnTo>
                  <a:lnTo>
                    <a:pt x="104220" y="98705"/>
                  </a:lnTo>
                  <a:lnTo>
                    <a:pt x="102980" y="94407"/>
                  </a:lnTo>
                  <a:lnTo>
                    <a:pt x="101437" y="90319"/>
                  </a:lnTo>
                  <a:lnTo>
                    <a:pt x="100509" y="86231"/>
                  </a:lnTo>
                  <a:lnTo>
                    <a:pt x="99582" y="84296"/>
                  </a:lnTo>
                  <a:lnTo>
                    <a:pt x="98966" y="83440"/>
                  </a:lnTo>
                  <a:lnTo>
                    <a:pt x="98342" y="82795"/>
                  </a:lnTo>
                  <a:lnTo>
                    <a:pt x="97726" y="82578"/>
                  </a:lnTo>
                  <a:lnTo>
                    <a:pt x="97414" y="82795"/>
                  </a:lnTo>
                  <a:lnTo>
                    <a:pt x="96799" y="83651"/>
                  </a:lnTo>
                  <a:lnTo>
                    <a:pt x="96799" y="84941"/>
                  </a:lnTo>
                  <a:lnTo>
                    <a:pt x="97111" y="86231"/>
                  </a:lnTo>
                  <a:lnTo>
                    <a:pt x="97726" y="87738"/>
                  </a:lnTo>
                  <a:lnTo>
                    <a:pt x="100197" y="92682"/>
                  </a:lnTo>
                  <a:lnTo>
                    <a:pt x="101749" y="98277"/>
                  </a:lnTo>
                  <a:lnTo>
                    <a:pt x="102980" y="103655"/>
                  </a:lnTo>
                  <a:lnTo>
                    <a:pt x="104220" y="107526"/>
                  </a:lnTo>
                  <a:lnTo>
                    <a:pt x="105148" y="109461"/>
                  </a:lnTo>
                  <a:lnTo>
                    <a:pt x="106388" y="111179"/>
                  </a:lnTo>
                  <a:lnTo>
                    <a:pt x="107931" y="112686"/>
                  </a:lnTo>
                  <a:lnTo>
                    <a:pt x="109474" y="113977"/>
                  </a:lnTo>
                  <a:lnTo>
                    <a:pt x="111641" y="114832"/>
                  </a:lnTo>
                  <a:lnTo>
                    <a:pt x="112881" y="115050"/>
                  </a:lnTo>
                  <a:lnTo>
                    <a:pt x="114112" y="115267"/>
                  </a:lnTo>
                  <a:lnTo>
                    <a:pt x="114737" y="117630"/>
                  </a:lnTo>
                  <a:lnTo>
                    <a:pt x="115352" y="119993"/>
                  </a:lnTo>
                  <a:lnTo>
                    <a:pt x="118447" y="119993"/>
                  </a:lnTo>
                  <a:lnTo>
                    <a:pt x="117520" y="117413"/>
                  </a:lnTo>
                  <a:lnTo>
                    <a:pt x="115967" y="115050"/>
                  </a:lnTo>
                  <a:lnTo>
                    <a:pt x="117823" y="114832"/>
                  </a:lnTo>
                  <a:lnTo>
                    <a:pt x="119678" y="114404"/>
                  </a:lnTo>
                  <a:lnTo>
                    <a:pt x="119990" y="114187"/>
                  </a:lnTo>
                  <a:lnTo>
                    <a:pt x="119990" y="113977"/>
                  </a:lnTo>
                  <a:lnTo>
                    <a:pt x="119990" y="113331"/>
                  </a:lnTo>
                  <a:lnTo>
                    <a:pt x="119375" y="112897"/>
                  </a:lnTo>
                  <a:lnTo>
                    <a:pt x="118447" y="112897"/>
                  </a:lnTo>
                  <a:lnTo>
                    <a:pt x="115664" y="103866"/>
                  </a:lnTo>
                  <a:lnTo>
                    <a:pt x="113497" y="94617"/>
                  </a:lnTo>
                  <a:lnTo>
                    <a:pt x="112881" y="92899"/>
                  </a:lnTo>
                  <a:lnTo>
                    <a:pt x="112257" y="91181"/>
                  </a:lnTo>
                  <a:lnTo>
                    <a:pt x="110714" y="87956"/>
                  </a:lnTo>
                  <a:lnTo>
                    <a:pt x="110098" y="86231"/>
                  </a:lnTo>
                  <a:lnTo>
                    <a:pt x="109474" y="84513"/>
                  </a:lnTo>
                  <a:lnTo>
                    <a:pt x="109474" y="82795"/>
                  </a:lnTo>
                  <a:lnTo>
                    <a:pt x="109474" y="81070"/>
                  </a:lnTo>
                  <a:lnTo>
                    <a:pt x="109474" y="80642"/>
                  </a:lnTo>
                  <a:lnTo>
                    <a:pt x="108858" y="804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>
              <a:off x="4839400" y="1865975"/>
              <a:ext cx="1471300" cy="15174"/>
            </a:xfrm>
            <a:custGeom>
              <a:pathLst>
                <a:path extrusionOk="0" h="120000" w="120000">
                  <a:moveTo>
                    <a:pt x="51487" y="0"/>
                  </a:moveTo>
                  <a:lnTo>
                    <a:pt x="37825" y="6721"/>
                  </a:lnTo>
                  <a:lnTo>
                    <a:pt x="24164" y="26688"/>
                  </a:lnTo>
                  <a:lnTo>
                    <a:pt x="10502" y="53179"/>
                  </a:lnTo>
                  <a:lnTo>
                    <a:pt x="5354" y="66622"/>
                  </a:lnTo>
                  <a:lnTo>
                    <a:pt x="136" y="86589"/>
                  </a:lnTo>
                  <a:lnTo>
                    <a:pt x="69" y="86589"/>
                  </a:lnTo>
                  <a:lnTo>
                    <a:pt x="0" y="99835"/>
                  </a:lnTo>
                  <a:lnTo>
                    <a:pt x="69" y="106556"/>
                  </a:lnTo>
                  <a:lnTo>
                    <a:pt x="136" y="106556"/>
                  </a:lnTo>
                  <a:lnTo>
                    <a:pt x="27459" y="59901"/>
                  </a:lnTo>
                  <a:lnTo>
                    <a:pt x="41120" y="46655"/>
                  </a:lnTo>
                  <a:lnTo>
                    <a:pt x="54782" y="33212"/>
                  </a:lnTo>
                  <a:lnTo>
                    <a:pt x="68443" y="33212"/>
                  </a:lnTo>
                  <a:lnTo>
                    <a:pt x="82104" y="46655"/>
                  </a:lnTo>
                  <a:lnTo>
                    <a:pt x="95766" y="66622"/>
                  </a:lnTo>
                  <a:lnTo>
                    <a:pt x="109427" y="93113"/>
                  </a:lnTo>
                  <a:lnTo>
                    <a:pt x="119794" y="119802"/>
                  </a:lnTo>
                  <a:lnTo>
                    <a:pt x="119930" y="113080"/>
                  </a:lnTo>
                  <a:lnTo>
                    <a:pt x="120000" y="106556"/>
                  </a:lnTo>
                  <a:lnTo>
                    <a:pt x="119930" y="93113"/>
                  </a:lnTo>
                  <a:lnTo>
                    <a:pt x="119794" y="86589"/>
                  </a:lnTo>
                  <a:lnTo>
                    <a:pt x="106132" y="46655"/>
                  </a:lnTo>
                  <a:lnTo>
                    <a:pt x="92471" y="26688"/>
                  </a:lnTo>
                  <a:lnTo>
                    <a:pt x="78809" y="6721"/>
                  </a:lnTo>
                  <a:lnTo>
                    <a:pt x="65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Shape 215"/>
            <p:cNvSpPr/>
            <p:nvPr/>
          </p:nvSpPr>
          <p:spPr>
            <a:xfrm>
              <a:off x="6021975" y="655600"/>
              <a:ext cx="8449" cy="16850"/>
            </a:xfrm>
            <a:custGeom>
              <a:pathLst>
                <a:path extrusionOk="0" h="120000" w="120000">
                  <a:moveTo>
                    <a:pt x="83786" y="0"/>
                  </a:moveTo>
                  <a:lnTo>
                    <a:pt x="72071" y="6053"/>
                  </a:lnTo>
                  <a:lnTo>
                    <a:pt x="36213" y="53946"/>
                  </a:lnTo>
                  <a:lnTo>
                    <a:pt x="355" y="102017"/>
                  </a:lnTo>
                  <a:lnTo>
                    <a:pt x="355" y="107893"/>
                  </a:lnTo>
                  <a:lnTo>
                    <a:pt x="12071" y="120000"/>
                  </a:lnTo>
                  <a:lnTo>
                    <a:pt x="36213" y="120000"/>
                  </a:lnTo>
                  <a:lnTo>
                    <a:pt x="60000" y="113946"/>
                  </a:lnTo>
                  <a:lnTo>
                    <a:pt x="83786" y="95964"/>
                  </a:lnTo>
                  <a:lnTo>
                    <a:pt x="107928" y="71928"/>
                  </a:lnTo>
                  <a:lnTo>
                    <a:pt x="119644" y="42017"/>
                  </a:lnTo>
                  <a:lnTo>
                    <a:pt x="119644" y="17982"/>
                  </a:lnTo>
                  <a:lnTo>
                    <a:pt x="119644" y="6053"/>
                  </a:lnTo>
                  <a:lnTo>
                    <a:pt x="1079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>
              <a:off x="6037975" y="610975"/>
              <a:ext cx="7600" cy="13499"/>
            </a:xfrm>
            <a:custGeom>
              <a:pathLst>
                <a:path extrusionOk="0" h="120000" w="120000">
                  <a:moveTo>
                    <a:pt x="79736" y="222"/>
                  </a:moveTo>
                  <a:lnTo>
                    <a:pt x="53289" y="7777"/>
                  </a:lnTo>
                  <a:lnTo>
                    <a:pt x="13421" y="52666"/>
                  </a:lnTo>
                  <a:lnTo>
                    <a:pt x="0" y="97555"/>
                  </a:lnTo>
                  <a:lnTo>
                    <a:pt x="13421" y="112444"/>
                  </a:lnTo>
                  <a:lnTo>
                    <a:pt x="53289" y="120000"/>
                  </a:lnTo>
                  <a:lnTo>
                    <a:pt x="79736" y="112444"/>
                  </a:lnTo>
                  <a:lnTo>
                    <a:pt x="93157" y="97555"/>
                  </a:lnTo>
                  <a:lnTo>
                    <a:pt x="106578" y="60000"/>
                  </a:lnTo>
                  <a:lnTo>
                    <a:pt x="119605" y="22666"/>
                  </a:lnTo>
                  <a:lnTo>
                    <a:pt x="119605" y="7777"/>
                  </a:lnTo>
                  <a:lnTo>
                    <a:pt x="106578" y="2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Shape 217"/>
            <p:cNvSpPr/>
            <p:nvPr/>
          </p:nvSpPr>
          <p:spPr>
            <a:xfrm>
              <a:off x="6859475" y="2144575"/>
              <a:ext cx="111974" cy="69874"/>
            </a:xfrm>
            <a:custGeom>
              <a:pathLst>
                <a:path extrusionOk="0" h="120000" w="120000">
                  <a:moveTo>
                    <a:pt x="111855" y="13008"/>
                  </a:moveTo>
                  <a:lnTo>
                    <a:pt x="112766" y="30354"/>
                  </a:lnTo>
                  <a:lnTo>
                    <a:pt x="112766" y="37610"/>
                  </a:lnTo>
                  <a:lnTo>
                    <a:pt x="111855" y="46282"/>
                  </a:lnTo>
                  <a:lnTo>
                    <a:pt x="110060" y="52035"/>
                  </a:lnTo>
                  <a:lnTo>
                    <a:pt x="107354" y="57831"/>
                  </a:lnTo>
                  <a:lnTo>
                    <a:pt x="102826" y="63627"/>
                  </a:lnTo>
                  <a:lnTo>
                    <a:pt x="96530" y="66504"/>
                  </a:lnTo>
                  <a:lnTo>
                    <a:pt x="95619" y="66504"/>
                  </a:lnTo>
                  <a:lnTo>
                    <a:pt x="93824" y="57831"/>
                  </a:lnTo>
                  <a:lnTo>
                    <a:pt x="90207" y="47699"/>
                  </a:lnTo>
                  <a:lnTo>
                    <a:pt x="87501" y="39026"/>
                  </a:lnTo>
                  <a:lnTo>
                    <a:pt x="85706" y="28937"/>
                  </a:lnTo>
                  <a:lnTo>
                    <a:pt x="99236" y="21681"/>
                  </a:lnTo>
                  <a:lnTo>
                    <a:pt x="111855" y="13008"/>
                  </a:lnTo>
                  <a:close/>
                  <a:moveTo>
                    <a:pt x="82089" y="30354"/>
                  </a:moveTo>
                  <a:lnTo>
                    <a:pt x="82089" y="39026"/>
                  </a:lnTo>
                  <a:lnTo>
                    <a:pt x="83884" y="47699"/>
                  </a:lnTo>
                  <a:lnTo>
                    <a:pt x="86590" y="59291"/>
                  </a:lnTo>
                  <a:lnTo>
                    <a:pt x="90207" y="69381"/>
                  </a:lnTo>
                  <a:lnTo>
                    <a:pt x="71265" y="78053"/>
                  </a:lnTo>
                  <a:lnTo>
                    <a:pt x="68559" y="66504"/>
                  </a:lnTo>
                  <a:lnTo>
                    <a:pt x="64058" y="53495"/>
                  </a:lnTo>
                  <a:lnTo>
                    <a:pt x="61352" y="47699"/>
                  </a:lnTo>
                  <a:lnTo>
                    <a:pt x="57736" y="41946"/>
                  </a:lnTo>
                  <a:lnTo>
                    <a:pt x="58647" y="41946"/>
                  </a:lnTo>
                  <a:lnTo>
                    <a:pt x="82089" y="30354"/>
                  </a:lnTo>
                  <a:close/>
                  <a:moveTo>
                    <a:pt x="53235" y="44822"/>
                  </a:moveTo>
                  <a:lnTo>
                    <a:pt x="57736" y="57831"/>
                  </a:lnTo>
                  <a:lnTo>
                    <a:pt x="61352" y="69381"/>
                  </a:lnTo>
                  <a:lnTo>
                    <a:pt x="64058" y="80973"/>
                  </a:lnTo>
                  <a:lnTo>
                    <a:pt x="58647" y="83849"/>
                  </a:lnTo>
                  <a:lnTo>
                    <a:pt x="41500" y="92522"/>
                  </a:lnTo>
                  <a:lnTo>
                    <a:pt x="37883" y="82389"/>
                  </a:lnTo>
                  <a:lnTo>
                    <a:pt x="36999" y="76636"/>
                  </a:lnTo>
                  <a:lnTo>
                    <a:pt x="36088" y="69381"/>
                  </a:lnTo>
                  <a:lnTo>
                    <a:pt x="34293" y="63627"/>
                  </a:lnTo>
                  <a:lnTo>
                    <a:pt x="32471" y="57831"/>
                  </a:lnTo>
                  <a:lnTo>
                    <a:pt x="31587" y="57831"/>
                  </a:lnTo>
                  <a:lnTo>
                    <a:pt x="30676" y="60708"/>
                  </a:lnTo>
                  <a:lnTo>
                    <a:pt x="29765" y="63627"/>
                  </a:lnTo>
                  <a:lnTo>
                    <a:pt x="29765" y="72300"/>
                  </a:lnTo>
                  <a:lnTo>
                    <a:pt x="30676" y="79513"/>
                  </a:lnTo>
                  <a:lnTo>
                    <a:pt x="32471" y="86726"/>
                  </a:lnTo>
                  <a:lnTo>
                    <a:pt x="35177" y="95398"/>
                  </a:lnTo>
                  <a:lnTo>
                    <a:pt x="20763" y="102654"/>
                  </a:lnTo>
                  <a:lnTo>
                    <a:pt x="16235" y="105531"/>
                  </a:lnTo>
                  <a:lnTo>
                    <a:pt x="12645" y="104071"/>
                  </a:lnTo>
                  <a:lnTo>
                    <a:pt x="10823" y="99735"/>
                  </a:lnTo>
                  <a:lnTo>
                    <a:pt x="9028" y="93982"/>
                  </a:lnTo>
                  <a:lnTo>
                    <a:pt x="8117" y="80973"/>
                  </a:lnTo>
                  <a:lnTo>
                    <a:pt x="6322" y="65044"/>
                  </a:lnTo>
                  <a:lnTo>
                    <a:pt x="18941" y="62168"/>
                  </a:lnTo>
                  <a:lnTo>
                    <a:pt x="30676" y="57831"/>
                  </a:lnTo>
                  <a:lnTo>
                    <a:pt x="53235" y="44822"/>
                  </a:lnTo>
                  <a:close/>
                  <a:moveTo>
                    <a:pt x="114561" y="0"/>
                  </a:moveTo>
                  <a:lnTo>
                    <a:pt x="112766" y="1459"/>
                  </a:lnTo>
                  <a:lnTo>
                    <a:pt x="111855" y="2876"/>
                  </a:lnTo>
                  <a:lnTo>
                    <a:pt x="97414" y="8672"/>
                  </a:lnTo>
                  <a:lnTo>
                    <a:pt x="83884" y="17345"/>
                  </a:lnTo>
                  <a:lnTo>
                    <a:pt x="56825" y="33273"/>
                  </a:lnTo>
                  <a:lnTo>
                    <a:pt x="27970" y="46282"/>
                  </a:lnTo>
                  <a:lnTo>
                    <a:pt x="14440" y="53495"/>
                  </a:lnTo>
                  <a:lnTo>
                    <a:pt x="910" y="63627"/>
                  </a:lnTo>
                  <a:lnTo>
                    <a:pt x="0" y="65044"/>
                  </a:lnTo>
                  <a:lnTo>
                    <a:pt x="910" y="66504"/>
                  </a:lnTo>
                  <a:lnTo>
                    <a:pt x="4527" y="65044"/>
                  </a:lnTo>
                  <a:lnTo>
                    <a:pt x="3616" y="78053"/>
                  </a:lnTo>
                  <a:lnTo>
                    <a:pt x="3616" y="91062"/>
                  </a:lnTo>
                  <a:lnTo>
                    <a:pt x="6322" y="117080"/>
                  </a:lnTo>
                  <a:lnTo>
                    <a:pt x="6322" y="118540"/>
                  </a:lnTo>
                  <a:lnTo>
                    <a:pt x="7233" y="119999"/>
                  </a:lnTo>
                  <a:lnTo>
                    <a:pt x="9939" y="119999"/>
                  </a:lnTo>
                  <a:lnTo>
                    <a:pt x="38794" y="104071"/>
                  </a:lnTo>
                  <a:lnTo>
                    <a:pt x="41500" y="106991"/>
                  </a:lnTo>
                  <a:lnTo>
                    <a:pt x="44206" y="108407"/>
                  </a:lnTo>
                  <a:lnTo>
                    <a:pt x="45117" y="106991"/>
                  </a:lnTo>
                  <a:lnTo>
                    <a:pt x="46001" y="105531"/>
                  </a:lnTo>
                  <a:lnTo>
                    <a:pt x="45117" y="101194"/>
                  </a:lnTo>
                  <a:lnTo>
                    <a:pt x="67649" y="89645"/>
                  </a:lnTo>
                  <a:lnTo>
                    <a:pt x="69470" y="91062"/>
                  </a:lnTo>
                  <a:lnTo>
                    <a:pt x="70354" y="91062"/>
                  </a:lnTo>
                  <a:lnTo>
                    <a:pt x="71265" y="88186"/>
                  </a:lnTo>
                  <a:lnTo>
                    <a:pt x="98325" y="76636"/>
                  </a:lnTo>
                  <a:lnTo>
                    <a:pt x="109149" y="73717"/>
                  </a:lnTo>
                  <a:lnTo>
                    <a:pt x="114561" y="70840"/>
                  </a:lnTo>
                  <a:lnTo>
                    <a:pt x="117267" y="67964"/>
                  </a:lnTo>
                  <a:lnTo>
                    <a:pt x="118178" y="65044"/>
                  </a:lnTo>
                  <a:lnTo>
                    <a:pt x="119973" y="49159"/>
                  </a:lnTo>
                  <a:lnTo>
                    <a:pt x="119973" y="34690"/>
                  </a:lnTo>
                  <a:lnTo>
                    <a:pt x="119062" y="18805"/>
                  </a:lnTo>
                  <a:lnTo>
                    <a:pt x="117267" y="4336"/>
                  </a:lnTo>
                  <a:lnTo>
                    <a:pt x="116356" y="1459"/>
                  </a:lnTo>
                  <a:lnTo>
                    <a:pt x="1145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>
              <a:off x="7089250" y="1504875"/>
              <a:ext cx="114500" cy="168375"/>
            </a:xfrm>
            <a:custGeom>
              <a:pathLst>
                <a:path extrusionOk="0" h="120000" w="120000">
                  <a:moveTo>
                    <a:pt x="115572" y="0"/>
                  </a:moveTo>
                  <a:lnTo>
                    <a:pt x="114707" y="605"/>
                  </a:lnTo>
                  <a:lnTo>
                    <a:pt x="87353" y="29398"/>
                  </a:lnTo>
                  <a:lnTo>
                    <a:pt x="60890" y="58191"/>
                  </a:lnTo>
                  <a:lnTo>
                    <a:pt x="46768" y="73799"/>
                  </a:lnTo>
                  <a:lnTo>
                    <a:pt x="31781" y="88195"/>
                  </a:lnTo>
                  <a:lnTo>
                    <a:pt x="890" y="117576"/>
                  </a:lnTo>
                  <a:lnTo>
                    <a:pt x="26" y="118788"/>
                  </a:lnTo>
                  <a:lnTo>
                    <a:pt x="890" y="119376"/>
                  </a:lnTo>
                  <a:lnTo>
                    <a:pt x="2672" y="119982"/>
                  </a:lnTo>
                  <a:lnTo>
                    <a:pt x="3537" y="119376"/>
                  </a:lnTo>
                  <a:lnTo>
                    <a:pt x="12366" y="113389"/>
                  </a:lnTo>
                  <a:lnTo>
                    <a:pt x="20305" y="106779"/>
                  </a:lnTo>
                  <a:lnTo>
                    <a:pt x="36183" y="92988"/>
                  </a:lnTo>
                  <a:lnTo>
                    <a:pt x="49414" y="78592"/>
                  </a:lnTo>
                  <a:lnTo>
                    <a:pt x="62646" y="64195"/>
                  </a:lnTo>
                  <a:lnTo>
                    <a:pt x="90864" y="33603"/>
                  </a:lnTo>
                  <a:lnTo>
                    <a:pt x="104986" y="17995"/>
                  </a:lnTo>
                  <a:lnTo>
                    <a:pt x="119109" y="3011"/>
                  </a:lnTo>
                  <a:lnTo>
                    <a:pt x="120000" y="1799"/>
                  </a:lnTo>
                  <a:lnTo>
                    <a:pt x="120000" y="1211"/>
                  </a:lnTo>
                  <a:lnTo>
                    <a:pt x="118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Shape 219"/>
            <p:cNvSpPr/>
            <p:nvPr/>
          </p:nvSpPr>
          <p:spPr>
            <a:xfrm>
              <a:off x="6601075" y="2117625"/>
              <a:ext cx="520199" cy="617850"/>
            </a:xfrm>
            <a:custGeom>
              <a:pathLst>
                <a:path extrusionOk="0" h="120000" w="120000">
                  <a:moveTo>
                    <a:pt x="102133" y="43326"/>
                  </a:moveTo>
                  <a:lnTo>
                    <a:pt x="103685" y="48720"/>
                  </a:lnTo>
                  <a:lnTo>
                    <a:pt x="118050" y="97601"/>
                  </a:lnTo>
                  <a:lnTo>
                    <a:pt x="117468" y="97761"/>
                  </a:lnTo>
                  <a:lnTo>
                    <a:pt x="117468" y="98091"/>
                  </a:lnTo>
                  <a:lnTo>
                    <a:pt x="117468" y="98252"/>
                  </a:lnTo>
                  <a:lnTo>
                    <a:pt x="117860" y="99888"/>
                  </a:lnTo>
                  <a:lnTo>
                    <a:pt x="118050" y="100213"/>
                  </a:lnTo>
                  <a:lnTo>
                    <a:pt x="117860" y="100543"/>
                  </a:lnTo>
                  <a:lnTo>
                    <a:pt x="117664" y="100869"/>
                  </a:lnTo>
                  <a:lnTo>
                    <a:pt x="117277" y="101034"/>
                  </a:lnTo>
                  <a:lnTo>
                    <a:pt x="111453" y="102340"/>
                  </a:lnTo>
                  <a:lnTo>
                    <a:pt x="99607" y="104957"/>
                  </a:lnTo>
                  <a:lnTo>
                    <a:pt x="76309" y="110021"/>
                  </a:lnTo>
                  <a:lnTo>
                    <a:pt x="54757" y="114765"/>
                  </a:lnTo>
                  <a:lnTo>
                    <a:pt x="43494" y="117217"/>
                  </a:lnTo>
                  <a:lnTo>
                    <a:pt x="39417" y="118198"/>
                  </a:lnTo>
                  <a:lnTo>
                    <a:pt x="37087" y="118689"/>
                  </a:lnTo>
                  <a:lnTo>
                    <a:pt x="34561" y="119014"/>
                  </a:lnTo>
                  <a:lnTo>
                    <a:pt x="32231" y="119014"/>
                  </a:lnTo>
                  <a:lnTo>
                    <a:pt x="31066" y="118849"/>
                  </a:lnTo>
                  <a:lnTo>
                    <a:pt x="30098" y="118523"/>
                  </a:lnTo>
                  <a:lnTo>
                    <a:pt x="29319" y="118033"/>
                  </a:lnTo>
                  <a:lnTo>
                    <a:pt x="28737" y="117378"/>
                  </a:lnTo>
                  <a:lnTo>
                    <a:pt x="28154" y="116562"/>
                  </a:lnTo>
                  <a:lnTo>
                    <a:pt x="27958" y="115416"/>
                  </a:lnTo>
                  <a:lnTo>
                    <a:pt x="27768" y="115256"/>
                  </a:lnTo>
                  <a:lnTo>
                    <a:pt x="20000" y="88608"/>
                  </a:lnTo>
                  <a:lnTo>
                    <a:pt x="12623" y="61961"/>
                  </a:lnTo>
                  <a:lnTo>
                    <a:pt x="15144" y="61796"/>
                  </a:lnTo>
                  <a:lnTo>
                    <a:pt x="17670" y="61306"/>
                  </a:lnTo>
                  <a:lnTo>
                    <a:pt x="22716" y="60325"/>
                  </a:lnTo>
                  <a:lnTo>
                    <a:pt x="32814" y="58203"/>
                  </a:lnTo>
                  <a:lnTo>
                    <a:pt x="55922" y="53459"/>
                  </a:lnTo>
                  <a:lnTo>
                    <a:pt x="79221" y="48555"/>
                  </a:lnTo>
                  <a:lnTo>
                    <a:pt x="90674" y="46103"/>
                  </a:lnTo>
                  <a:lnTo>
                    <a:pt x="102133" y="43326"/>
                  </a:lnTo>
                  <a:close/>
                  <a:moveTo>
                    <a:pt x="89319" y="4"/>
                  </a:moveTo>
                  <a:lnTo>
                    <a:pt x="66989" y="4253"/>
                  </a:lnTo>
                  <a:lnTo>
                    <a:pt x="44659" y="8832"/>
                  </a:lnTo>
                  <a:lnTo>
                    <a:pt x="22716" y="13736"/>
                  </a:lnTo>
                  <a:lnTo>
                    <a:pt x="582" y="18965"/>
                  </a:lnTo>
                  <a:lnTo>
                    <a:pt x="392" y="19130"/>
                  </a:lnTo>
                  <a:lnTo>
                    <a:pt x="196" y="19295"/>
                  </a:lnTo>
                  <a:lnTo>
                    <a:pt x="196" y="19786"/>
                  </a:lnTo>
                  <a:lnTo>
                    <a:pt x="0" y="19946"/>
                  </a:lnTo>
                  <a:lnTo>
                    <a:pt x="0" y="20276"/>
                  </a:lnTo>
                  <a:lnTo>
                    <a:pt x="6216" y="44141"/>
                  </a:lnTo>
                  <a:lnTo>
                    <a:pt x="12623" y="68011"/>
                  </a:lnTo>
                  <a:lnTo>
                    <a:pt x="19417" y="91876"/>
                  </a:lnTo>
                  <a:lnTo>
                    <a:pt x="26407" y="115581"/>
                  </a:lnTo>
                  <a:lnTo>
                    <a:pt x="26407" y="115746"/>
                  </a:lnTo>
                  <a:lnTo>
                    <a:pt x="26603" y="115906"/>
                  </a:lnTo>
                  <a:lnTo>
                    <a:pt x="27185" y="116071"/>
                  </a:lnTo>
                  <a:lnTo>
                    <a:pt x="27185" y="116727"/>
                  </a:lnTo>
                  <a:lnTo>
                    <a:pt x="27572" y="117543"/>
                  </a:lnTo>
                  <a:lnTo>
                    <a:pt x="27958" y="118033"/>
                  </a:lnTo>
                  <a:lnTo>
                    <a:pt x="28350" y="118523"/>
                  </a:lnTo>
                  <a:lnTo>
                    <a:pt x="28933" y="119014"/>
                  </a:lnTo>
                  <a:lnTo>
                    <a:pt x="29705" y="119339"/>
                  </a:lnTo>
                  <a:lnTo>
                    <a:pt x="31262" y="119669"/>
                  </a:lnTo>
                  <a:lnTo>
                    <a:pt x="33010" y="119995"/>
                  </a:lnTo>
                  <a:lnTo>
                    <a:pt x="34757" y="119830"/>
                  </a:lnTo>
                  <a:lnTo>
                    <a:pt x="36505" y="119669"/>
                  </a:lnTo>
                  <a:lnTo>
                    <a:pt x="38252" y="119504"/>
                  </a:lnTo>
                  <a:lnTo>
                    <a:pt x="64267" y="113784"/>
                  </a:lnTo>
                  <a:lnTo>
                    <a:pt x="119215" y="102015"/>
                  </a:lnTo>
                  <a:lnTo>
                    <a:pt x="119411" y="101849"/>
                  </a:lnTo>
                  <a:lnTo>
                    <a:pt x="119607" y="101684"/>
                  </a:lnTo>
                  <a:lnTo>
                    <a:pt x="119607" y="101194"/>
                  </a:lnTo>
                  <a:lnTo>
                    <a:pt x="119215" y="99232"/>
                  </a:lnTo>
                  <a:lnTo>
                    <a:pt x="119607" y="99232"/>
                  </a:lnTo>
                  <a:lnTo>
                    <a:pt x="119798" y="99072"/>
                  </a:lnTo>
                  <a:lnTo>
                    <a:pt x="119994" y="98742"/>
                  </a:lnTo>
                  <a:lnTo>
                    <a:pt x="119994" y="98417"/>
                  </a:lnTo>
                  <a:lnTo>
                    <a:pt x="105628" y="49536"/>
                  </a:lnTo>
                  <a:lnTo>
                    <a:pt x="98638" y="25671"/>
                  </a:lnTo>
                  <a:lnTo>
                    <a:pt x="95144" y="13245"/>
                  </a:lnTo>
                  <a:lnTo>
                    <a:pt x="93396" y="7195"/>
                  </a:lnTo>
                  <a:lnTo>
                    <a:pt x="91066" y="1145"/>
                  </a:lnTo>
                  <a:lnTo>
                    <a:pt x="90870" y="820"/>
                  </a:lnTo>
                  <a:lnTo>
                    <a:pt x="90484" y="820"/>
                  </a:lnTo>
                  <a:lnTo>
                    <a:pt x="90288" y="985"/>
                  </a:lnTo>
                  <a:lnTo>
                    <a:pt x="90288" y="1310"/>
                  </a:lnTo>
                  <a:lnTo>
                    <a:pt x="91649" y="7195"/>
                  </a:lnTo>
                  <a:lnTo>
                    <a:pt x="93200" y="13080"/>
                  </a:lnTo>
                  <a:lnTo>
                    <a:pt x="96891" y="24850"/>
                  </a:lnTo>
                  <a:lnTo>
                    <a:pt x="101741" y="41854"/>
                  </a:lnTo>
                  <a:lnTo>
                    <a:pt x="79411" y="47084"/>
                  </a:lnTo>
                  <a:lnTo>
                    <a:pt x="68344" y="49536"/>
                  </a:lnTo>
                  <a:lnTo>
                    <a:pt x="57087" y="51988"/>
                  </a:lnTo>
                  <a:lnTo>
                    <a:pt x="35340" y="56402"/>
                  </a:lnTo>
                  <a:lnTo>
                    <a:pt x="29515" y="57547"/>
                  </a:lnTo>
                  <a:lnTo>
                    <a:pt x="23690" y="58528"/>
                  </a:lnTo>
                  <a:lnTo>
                    <a:pt x="17866" y="59674"/>
                  </a:lnTo>
                  <a:lnTo>
                    <a:pt x="15144" y="60325"/>
                  </a:lnTo>
                  <a:lnTo>
                    <a:pt x="12427" y="61145"/>
                  </a:lnTo>
                  <a:lnTo>
                    <a:pt x="6799" y="40708"/>
                  </a:lnTo>
                  <a:lnTo>
                    <a:pt x="1557" y="20111"/>
                  </a:lnTo>
                  <a:lnTo>
                    <a:pt x="23494" y="14882"/>
                  </a:lnTo>
                  <a:lnTo>
                    <a:pt x="45438" y="9978"/>
                  </a:lnTo>
                  <a:lnTo>
                    <a:pt x="67572" y="5399"/>
                  </a:lnTo>
                  <a:lnTo>
                    <a:pt x="89705" y="1310"/>
                  </a:lnTo>
                  <a:lnTo>
                    <a:pt x="90092" y="1145"/>
                  </a:lnTo>
                  <a:lnTo>
                    <a:pt x="90092" y="985"/>
                  </a:lnTo>
                  <a:lnTo>
                    <a:pt x="90288" y="495"/>
                  </a:lnTo>
                  <a:lnTo>
                    <a:pt x="89901" y="165"/>
                  </a:lnTo>
                  <a:lnTo>
                    <a:pt x="89705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Shape 220"/>
            <p:cNvSpPr/>
            <p:nvPr/>
          </p:nvSpPr>
          <p:spPr>
            <a:xfrm>
              <a:off x="6923450" y="1426600"/>
              <a:ext cx="69874" cy="218849"/>
            </a:xfrm>
            <a:custGeom>
              <a:pathLst>
                <a:path extrusionOk="0" h="120000" w="120000">
                  <a:moveTo>
                    <a:pt x="50576" y="2316"/>
                  </a:moveTo>
                  <a:lnTo>
                    <a:pt x="57831" y="2769"/>
                  </a:lnTo>
                  <a:lnTo>
                    <a:pt x="62168" y="3235"/>
                  </a:lnTo>
                  <a:lnTo>
                    <a:pt x="65044" y="4153"/>
                  </a:lnTo>
                  <a:lnTo>
                    <a:pt x="69381" y="5538"/>
                  </a:lnTo>
                  <a:lnTo>
                    <a:pt x="72257" y="7388"/>
                  </a:lnTo>
                  <a:lnTo>
                    <a:pt x="76593" y="11542"/>
                  </a:lnTo>
                  <a:lnTo>
                    <a:pt x="79513" y="20315"/>
                  </a:lnTo>
                  <a:lnTo>
                    <a:pt x="102654" y="72008"/>
                  </a:lnTo>
                  <a:lnTo>
                    <a:pt x="105531" y="79849"/>
                  </a:lnTo>
                  <a:lnTo>
                    <a:pt x="106991" y="87237"/>
                  </a:lnTo>
                  <a:lnTo>
                    <a:pt x="108407" y="94612"/>
                  </a:lnTo>
                  <a:lnTo>
                    <a:pt x="108407" y="102467"/>
                  </a:lnTo>
                  <a:lnTo>
                    <a:pt x="105531" y="108457"/>
                  </a:lnTo>
                  <a:lnTo>
                    <a:pt x="102654" y="111226"/>
                  </a:lnTo>
                  <a:lnTo>
                    <a:pt x="98318" y="113995"/>
                  </a:lnTo>
                  <a:lnTo>
                    <a:pt x="96858" y="115380"/>
                  </a:lnTo>
                  <a:lnTo>
                    <a:pt x="93982" y="115846"/>
                  </a:lnTo>
                  <a:lnTo>
                    <a:pt x="91062" y="116312"/>
                  </a:lnTo>
                  <a:lnTo>
                    <a:pt x="88186" y="116764"/>
                  </a:lnTo>
                  <a:lnTo>
                    <a:pt x="82389" y="116312"/>
                  </a:lnTo>
                  <a:lnTo>
                    <a:pt x="75177" y="115380"/>
                  </a:lnTo>
                  <a:lnTo>
                    <a:pt x="69381" y="113543"/>
                  </a:lnTo>
                  <a:lnTo>
                    <a:pt x="63584" y="111692"/>
                  </a:lnTo>
                  <a:lnTo>
                    <a:pt x="54912" y="108923"/>
                  </a:lnTo>
                  <a:lnTo>
                    <a:pt x="50576" y="108457"/>
                  </a:lnTo>
                  <a:lnTo>
                    <a:pt x="47699" y="108457"/>
                  </a:lnTo>
                  <a:lnTo>
                    <a:pt x="41903" y="97847"/>
                  </a:lnTo>
                  <a:lnTo>
                    <a:pt x="37567" y="86771"/>
                  </a:lnTo>
                  <a:lnTo>
                    <a:pt x="34690" y="75229"/>
                  </a:lnTo>
                  <a:lnTo>
                    <a:pt x="28894" y="64619"/>
                  </a:lnTo>
                  <a:lnTo>
                    <a:pt x="21681" y="50774"/>
                  </a:lnTo>
                  <a:lnTo>
                    <a:pt x="15885" y="36929"/>
                  </a:lnTo>
                  <a:lnTo>
                    <a:pt x="11549" y="23536"/>
                  </a:lnTo>
                  <a:lnTo>
                    <a:pt x="7212" y="9691"/>
                  </a:lnTo>
                  <a:lnTo>
                    <a:pt x="10132" y="9691"/>
                  </a:lnTo>
                  <a:lnTo>
                    <a:pt x="17345" y="8773"/>
                  </a:lnTo>
                  <a:lnTo>
                    <a:pt x="23141" y="7388"/>
                  </a:lnTo>
                  <a:lnTo>
                    <a:pt x="37567" y="4619"/>
                  </a:lnTo>
                  <a:lnTo>
                    <a:pt x="43363" y="3235"/>
                  </a:lnTo>
                  <a:lnTo>
                    <a:pt x="50576" y="2316"/>
                  </a:lnTo>
                  <a:close/>
                  <a:moveTo>
                    <a:pt x="52035" y="0"/>
                  </a:moveTo>
                  <a:lnTo>
                    <a:pt x="41903" y="932"/>
                  </a:lnTo>
                  <a:lnTo>
                    <a:pt x="30354" y="2769"/>
                  </a:lnTo>
                  <a:lnTo>
                    <a:pt x="18805" y="5085"/>
                  </a:lnTo>
                  <a:lnTo>
                    <a:pt x="7212" y="7854"/>
                  </a:lnTo>
                  <a:lnTo>
                    <a:pt x="7212" y="6922"/>
                  </a:lnTo>
                  <a:lnTo>
                    <a:pt x="5796" y="6004"/>
                  </a:lnTo>
                  <a:lnTo>
                    <a:pt x="2876" y="5538"/>
                  </a:lnTo>
                  <a:lnTo>
                    <a:pt x="1459" y="6004"/>
                  </a:lnTo>
                  <a:lnTo>
                    <a:pt x="0" y="6922"/>
                  </a:lnTo>
                  <a:lnTo>
                    <a:pt x="0" y="13392"/>
                  </a:lnTo>
                  <a:lnTo>
                    <a:pt x="0" y="19849"/>
                  </a:lnTo>
                  <a:lnTo>
                    <a:pt x="2876" y="32775"/>
                  </a:lnTo>
                  <a:lnTo>
                    <a:pt x="8672" y="45688"/>
                  </a:lnTo>
                  <a:lnTo>
                    <a:pt x="14468" y="58615"/>
                  </a:lnTo>
                  <a:lnTo>
                    <a:pt x="23141" y="73392"/>
                  </a:lnTo>
                  <a:lnTo>
                    <a:pt x="27477" y="81233"/>
                  </a:lnTo>
                  <a:lnTo>
                    <a:pt x="30354" y="88622"/>
                  </a:lnTo>
                  <a:lnTo>
                    <a:pt x="34690" y="101535"/>
                  </a:lnTo>
                  <a:lnTo>
                    <a:pt x="36150" y="108005"/>
                  </a:lnTo>
                  <a:lnTo>
                    <a:pt x="40486" y="114461"/>
                  </a:lnTo>
                  <a:lnTo>
                    <a:pt x="41903" y="114928"/>
                  </a:lnTo>
                  <a:lnTo>
                    <a:pt x="43363" y="115380"/>
                  </a:lnTo>
                  <a:lnTo>
                    <a:pt x="47699" y="115846"/>
                  </a:lnTo>
                  <a:lnTo>
                    <a:pt x="50576" y="114928"/>
                  </a:lnTo>
                  <a:lnTo>
                    <a:pt x="52035" y="114461"/>
                  </a:lnTo>
                  <a:lnTo>
                    <a:pt x="50576" y="113543"/>
                  </a:lnTo>
                  <a:lnTo>
                    <a:pt x="50576" y="112611"/>
                  </a:lnTo>
                  <a:lnTo>
                    <a:pt x="57831" y="114928"/>
                  </a:lnTo>
                  <a:lnTo>
                    <a:pt x="65044" y="116764"/>
                  </a:lnTo>
                  <a:lnTo>
                    <a:pt x="72257" y="118615"/>
                  </a:lnTo>
                  <a:lnTo>
                    <a:pt x="80930" y="119533"/>
                  </a:lnTo>
                  <a:lnTo>
                    <a:pt x="88186" y="120000"/>
                  </a:lnTo>
                  <a:lnTo>
                    <a:pt x="96858" y="119533"/>
                  </a:lnTo>
                  <a:lnTo>
                    <a:pt x="99735" y="118615"/>
                  </a:lnTo>
                  <a:lnTo>
                    <a:pt x="104071" y="117697"/>
                  </a:lnTo>
                  <a:lnTo>
                    <a:pt x="109867" y="114928"/>
                  </a:lnTo>
                  <a:lnTo>
                    <a:pt x="114203" y="111226"/>
                  </a:lnTo>
                  <a:lnTo>
                    <a:pt x="118540" y="107073"/>
                  </a:lnTo>
                  <a:lnTo>
                    <a:pt x="119999" y="102919"/>
                  </a:lnTo>
                  <a:lnTo>
                    <a:pt x="119999" y="98313"/>
                  </a:lnTo>
                  <a:lnTo>
                    <a:pt x="119999" y="89540"/>
                  </a:lnTo>
                  <a:lnTo>
                    <a:pt x="117080" y="81233"/>
                  </a:lnTo>
                  <a:lnTo>
                    <a:pt x="102654" y="45688"/>
                  </a:lnTo>
                  <a:lnTo>
                    <a:pt x="93982" y="27690"/>
                  </a:lnTo>
                  <a:lnTo>
                    <a:pt x="83849" y="10157"/>
                  </a:lnTo>
                  <a:lnTo>
                    <a:pt x="82389" y="7388"/>
                  </a:lnTo>
                  <a:lnTo>
                    <a:pt x="79513" y="5085"/>
                  </a:lnTo>
                  <a:lnTo>
                    <a:pt x="76593" y="3235"/>
                  </a:lnTo>
                  <a:lnTo>
                    <a:pt x="72257" y="1850"/>
                  </a:lnTo>
                  <a:lnTo>
                    <a:pt x="67921" y="932"/>
                  </a:lnTo>
                  <a:lnTo>
                    <a:pt x="63584" y="466"/>
                  </a:lnTo>
                  <a:lnTo>
                    <a:pt x="578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Shape 221"/>
            <p:cNvSpPr/>
            <p:nvPr/>
          </p:nvSpPr>
          <p:spPr>
            <a:xfrm>
              <a:off x="6956275" y="2530075"/>
              <a:ext cx="74924" cy="111125"/>
            </a:xfrm>
            <a:custGeom>
              <a:pathLst>
                <a:path extrusionOk="0" h="120000" w="120000">
                  <a:moveTo>
                    <a:pt x="55295" y="8179"/>
                  </a:moveTo>
                  <a:lnTo>
                    <a:pt x="72792" y="9097"/>
                  </a:lnTo>
                  <a:lnTo>
                    <a:pt x="74154" y="9097"/>
                  </a:lnTo>
                  <a:lnTo>
                    <a:pt x="76836" y="16359"/>
                  </a:lnTo>
                  <a:lnTo>
                    <a:pt x="80880" y="25457"/>
                  </a:lnTo>
                  <a:lnTo>
                    <a:pt x="88968" y="37282"/>
                  </a:lnTo>
                  <a:lnTo>
                    <a:pt x="94374" y="53642"/>
                  </a:lnTo>
                  <a:lnTo>
                    <a:pt x="99779" y="70002"/>
                  </a:lnTo>
                  <a:lnTo>
                    <a:pt x="109189" y="102722"/>
                  </a:lnTo>
                  <a:lnTo>
                    <a:pt x="101101" y="102722"/>
                  </a:lnTo>
                  <a:lnTo>
                    <a:pt x="94374" y="103613"/>
                  </a:lnTo>
                  <a:lnTo>
                    <a:pt x="79559" y="107257"/>
                  </a:lnTo>
                  <a:lnTo>
                    <a:pt x="70110" y="109066"/>
                  </a:lnTo>
                  <a:lnTo>
                    <a:pt x="60660" y="109984"/>
                  </a:lnTo>
                  <a:lnTo>
                    <a:pt x="51251" y="110902"/>
                  </a:lnTo>
                  <a:lnTo>
                    <a:pt x="41801" y="111793"/>
                  </a:lnTo>
                  <a:lnTo>
                    <a:pt x="26946" y="64548"/>
                  </a:lnTo>
                  <a:lnTo>
                    <a:pt x="18858" y="40008"/>
                  </a:lnTo>
                  <a:lnTo>
                    <a:pt x="8088" y="17277"/>
                  </a:lnTo>
                  <a:lnTo>
                    <a:pt x="9449" y="17277"/>
                  </a:lnTo>
                  <a:lnTo>
                    <a:pt x="16176" y="15442"/>
                  </a:lnTo>
                  <a:lnTo>
                    <a:pt x="22902" y="13633"/>
                  </a:lnTo>
                  <a:lnTo>
                    <a:pt x="36396" y="9988"/>
                  </a:lnTo>
                  <a:lnTo>
                    <a:pt x="45845" y="9097"/>
                  </a:lnTo>
                  <a:lnTo>
                    <a:pt x="55295" y="8179"/>
                  </a:lnTo>
                  <a:close/>
                  <a:moveTo>
                    <a:pt x="55295" y="0"/>
                  </a:moveTo>
                  <a:lnTo>
                    <a:pt x="45845" y="917"/>
                  </a:lnTo>
                  <a:lnTo>
                    <a:pt x="36396" y="1808"/>
                  </a:lnTo>
                  <a:lnTo>
                    <a:pt x="26946" y="3644"/>
                  </a:lnTo>
                  <a:lnTo>
                    <a:pt x="18858" y="5453"/>
                  </a:lnTo>
                  <a:lnTo>
                    <a:pt x="10770" y="9097"/>
                  </a:lnTo>
                  <a:lnTo>
                    <a:pt x="5405" y="13633"/>
                  </a:lnTo>
                  <a:lnTo>
                    <a:pt x="5405" y="14551"/>
                  </a:lnTo>
                  <a:lnTo>
                    <a:pt x="1361" y="14551"/>
                  </a:lnTo>
                  <a:lnTo>
                    <a:pt x="0" y="15442"/>
                  </a:lnTo>
                  <a:lnTo>
                    <a:pt x="0" y="16359"/>
                  </a:lnTo>
                  <a:lnTo>
                    <a:pt x="5405" y="40899"/>
                  </a:lnTo>
                  <a:lnTo>
                    <a:pt x="13493" y="65439"/>
                  </a:lnTo>
                  <a:lnTo>
                    <a:pt x="31031" y="113628"/>
                  </a:lnTo>
                  <a:lnTo>
                    <a:pt x="32352" y="115437"/>
                  </a:lnTo>
                  <a:lnTo>
                    <a:pt x="32352" y="117246"/>
                  </a:lnTo>
                  <a:lnTo>
                    <a:pt x="33713" y="118164"/>
                  </a:lnTo>
                  <a:lnTo>
                    <a:pt x="35075" y="119973"/>
                  </a:lnTo>
                  <a:lnTo>
                    <a:pt x="37757" y="119973"/>
                  </a:lnTo>
                  <a:lnTo>
                    <a:pt x="57977" y="117246"/>
                  </a:lnTo>
                  <a:lnTo>
                    <a:pt x="76836" y="115437"/>
                  </a:lnTo>
                  <a:lnTo>
                    <a:pt x="84924" y="114519"/>
                  </a:lnTo>
                  <a:lnTo>
                    <a:pt x="94374" y="112710"/>
                  </a:lnTo>
                  <a:lnTo>
                    <a:pt x="110550" y="109066"/>
                  </a:lnTo>
                  <a:lnTo>
                    <a:pt x="111911" y="110902"/>
                  </a:lnTo>
                  <a:lnTo>
                    <a:pt x="113233" y="111793"/>
                  </a:lnTo>
                  <a:lnTo>
                    <a:pt x="115955" y="111793"/>
                  </a:lnTo>
                  <a:lnTo>
                    <a:pt x="120000" y="109984"/>
                  </a:lnTo>
                  <a:lnTo>
                    <a:pt x="120000" y="109066"/>
                  </a:lnTo>
                  <a:lnTo>
                    <a:pt x="120000" y="107257"/>
                  </a:lnTo>
                  <a:lnTo>
                    <a:pt x="113233" y="80908"/>
                  </a:lnTo>
                  <a:lnTo>
                    <a:pt x="105145" y="55451"/>
                  </a:lnTo>
                  <a:lnTo>
                    <a:pt x="94374" y="29993"/>
                  </a:lnTo>
                  <a:lnTo>
                    <a:pt x="78198" y="3644"/>
                  </a:lnTo>
                  <a:lnTo>
                    <a:pt x="80880" y="3644"/>
                  </a:lnTo>
                  <a:lnTo>
                    <a:pt x="82242" y="2726"/>
                  </a:lnTo>
                  <a:lnTo>
                    <a:pt x="82242" y="1808"/>
                  </a:lnTo>
                  <a:lnTo>
                    <a:pt x="80880" y="0"/>
                  </a:lnTo>
                  <a:lnTo>
                    <a:pt x="76836" y="0"/>
                  </a:lnTo>
                  <a:lnTo>
                    <a:pt x="75515" y="917"/>
                  </a:lnTo>
                  <a:lnTo>
                    <a:pt x="72792" y="917"/>
                  </a:lnTo>
                  <a:lnTo>
                    <a:pt x="55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Shape 222"/>
            <p:cNvSpPr/>
            <p:nvPr/>
          </p:nvSpPr>
          <p:spPr>
            <a:xfrm>
              <a:off x="6645675" y="2190850"/>
              <a:ext cx="331650" cy="88424"/>
            </a:xfrm>
            <a:custGeom>
              <a:pathLst>
                <a:path extrusionOk="0" h="120000" w="120000">
                  <a:moveTo>
                    <a:pt x="118778" y="33"/>
                  </a:moveTo>
                  <a:lnTo>
                    <a:pt x="89850" y="30873"/>
                  </a:lnTo>
                  <a:lnTo>
                    <a:pt x="60913" y="59440"/>
                  </a:lnTo>
                  <a:lnTo>
                    <a:pt x="30764" y="86853"/>
                  </a:lnTo>
                  <a:lnTo>
                    <a:pt x="23147" y="93706"/>
                  </a:lnTo>
                  <a:lnTo>
                    <a:pt x="15540" y="99406"/>
                  </a:lnTo>
                  <a:lnTo>
                    <a:pt x="7924" y="106259"/>
                  </a:lnTo>
                  <a:lnTo>
                    <a:pt x="4269" y="109686"/>
                  </a:lnTo>
                  <a:lnTo>
                    <a:pt x="615" y="114266"/>
                  </a:lnTo>
                  <a:lnTo>
                    <a:pt x="307" y="115385"/>
                  </a:lnTo>
                  <a:lnTo>
                    <a:pt x="9" y="117692"/>
                  </a:lnTo>
                  <a:lnTo>
                    <a:pt x="307" y="118812"/>
                  </a:lnTo>
                  <a:lnTo>
                    <a:pt x="922" y="119966"/>
                  </a:lnTo>
                  <a:lnTo>
                    <a:pt x="4269" y="118812"/>
                  </a:lnTo>
                  <a:lnTo>
                    <a:pt x="7924" y="116539"/>
                  </a:lnTo>
                  <a:lnTo>
                    <a:pt x="14925" y="110839"/>
                  </a:lnTo>
                  <a:lnTo>
                    <a:pt x="29244" y="98252"/>
                  </a:lnTo>
                  <a:lnTo>
                    <a:pt x="59393" y="70839"/>
                  </a:lnTo>
                  <a:lnTo>
                    <a:pt x="89543" y="41153"/>
                  </a:lnTo>
                  <a:lnTo>
                    <a:pt x="119393" y="9160"/>
                  </a:lnTo>
                  <a:lnTo>
                    <a:pt x="119692" y="8040"/>
                  </a:lnTo>
                  <a:lnTo>
                    <a:pt x="120000" y="6887"/>
                  </a:lnTo>
                  <a:lnTo>
                    <a:pt x="120000" y="3460"/>
                  </a:lnTo>
                  <a:lnTo>
                    <a:pt x="119692" y="1187"/>
                  </a:lnTo>
                  <a:lnTo>
                    <a:pt x="119086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>
              <a:off x="7052225" y="2597400"/>
              <a:ext cx="15999" cy="8449"/>
            </a:xfrm>
            <a:custGeom>
              <a:pathLst>
                <a:path extrusionOk="0" h="120000" w="120000">
                  <a:moveTo>
                    <a:pt x="94687" y="355"/>
                  </a:moveTo>
                  <a:lnTo>
                    <a:pt x="44250" y="47928"/>
                  </a:lnTo>
                  <a:lnTo>
                    <a:pt x="25312" y="60000"/>
                  </a:lnTo>
                  <a:lnTo>
                    <a:pt x="0" y="83786"/>
                  </a:lnTo>
                  <a:lnTo>
                    <a:pt x="0" y="95857"/>
                  </a:lnTo>
                  <a:lnTo>
                    <a:pt x="6375" y="107928"/>
                  </a:lnTo>
                  <a:lnTo>
                    <a:pt x="18937" y="119644"/>
                  </a:lnTo>
                  <a:lnTo>
                    <a:pt x="31687" y="119644"/>
                  </a:lnTo>
                  <a:lnTo>
                    <a:pt x="56812" y="107928"/>
                  </a:lnTo>
                  <a:lnTo>
                    <a:pt x="88500" y="83786"/>
                  </a:lnTo>
                  <a:lnTo>
                    <a:pt x="113625" y="60000"/>
                  </a:lnTo>
                  <a:lnTo>
                    <a:pt x="120000" y="47928"/>
                  </a:lnTo>
                  <a:lnTo>
                    <a:pt x="120000" y="36213"/>
                  </a:lnTo>
                  <a:lnTo>
                    <a:pt x="120000" y="12071"/>
                  </a:lnTo>
                  <a:lnTo>
                    <a:pt x="113625" y="3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>
              <a:off x="7051375" y="2588975"/>
              <a:ext cx="11799" cy="7600"/>
            </a:xfrm>
            <a:custGeom>
              <a:pathLst>
                <a:path extrusionOk="0" h="120000" w="120000">
                  <a:moveTo>
                    <a:pt x="94322" y="394"/>
                  </a:moveTo>
                  <a:lnTo>
                    <a:pt x="68644" y="13815"/>
                  </a:lnTo>
                  <a:lnTo>
                    <a:pt x="17288" y="53684"/>
                  </a:lnTo>
                  <a:lnTo>
                    <a:pt x="254" y="66710"/>
                  </a:lnTo>
                  <a:lnTo>
                    <a:pt x="254" y="93552"/>
                  </a:lnTo>
                  <a:lnTo>
                    <a:pt x="8644" y="106578"/>
                  </a:lnTo>
                  <a:lnTo>
                    <a:pt x="25932" y="120000"/>
                  </a:lnTo>
                  <a:lnTo>
                    <a:pt x="85677" y="93552"/>
                  </a:lnTo>
                  <a:lnTo>
                    <a:pt x="111355" y="66710"/>
                  </a:lnTo>
                  <a:lnTo>
                    <a:pt x="120000" y="26842"/>
                  </a:lnTo>
                  <a:lnTo>
                    <a:pt x="111355" y="13815"/>
                  </a:lnTo>
                  <a:lnTo>
                    <a:pt x="94322" y="3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>
              <a:off x="7026125" y="2567950"/>
              <a:ext cx="60624" cy="54724"/>
            </a:xfrm>
            <a:custGeom>
              <a:pathLst>
                <a:path extrusionOk="0" h="120000" w="120000">
                  <a:moveTo>
                    <a:pt x="88329" y="12937"/>
                  </a:moveTo>
                  <a:lnTo>
                    <a:pt x="98325" y="40621"/>
                  </a:lnTo>
                  <a:lnTo>
                    <a:pt x="105006" y="60904"/>
                  </a:lnTo>
                  <a:lnTo>
                    <a:pt x="108321" y="73841"/>
                  </a:lnTo>
                  <a:lnTo>
                    <a:pt x="108321" y="77514"/>
                  </a:lnTo>
                  <a:lnTo>
                    <a:pt x="108321" y="81242"/>
                  </a:lnTo>
                  <a:lnTo>
                    <a:pt x="101641" y="86779"/>
                  </a:lnTo>
                  <a:lnTo>
                    <a:pt x="93327" y="90452"/>
                  </a:lnTo>
                  <a:lnTo>
                    <a:pt x="75018" y="95989"/>
                  </a:lnTo>
                  <a:lnTo>
                    <a:pt x="55026" y="101525"/>
                  </a:lnTo>
                  <a:lnTo>
                    <a:pt x="45030" y="105198"/>
                  </a:lnTo>
                  <a:lnTo>
                    <a:pt x="33352" y="107062"/>
                  </a:lnTo>
                  <a:lnTo>
                    <a:pt x="26672" y="75705"/>
                  </a:lnTo>
                  <a:lnTo>
                    <a:pt x="25039" y="59095"/>
                  </a:lnTo>
                  <a:lnTo>
                    <a:pt x="23356" y="49830"/>
                  </a:lnTo>
                  <a:lnTo>
                    <a:pt x="20041" y="42485"/>
                  </a:lnTo>
                  <a:lnTo>
                    <a:pt x="55026" y="25874"/>
                  </a:lnTo>
                  <a:lnTo>
                    <a:pt x="88329" y="12937"/>
                  </a:lnTo>
                  <a:close/>
                  <a:moveTo>
                    <a:pt x="90012" y="0"/>
                  </a:moveTo>
                  <a:lnTo>
                    <a:pt x="55026" y="12937"/>
                  </a:lnTo>
                  <a:lnTo>
                    <a:pt x="18358" y="29547"/>
                  </a:lnTo>
                  <a:lnTo>
                    <a:pt x="16676" y="27683"/>
                  </a:lnTo>
                  <a:lnTo>
                    <a:pt x="13360" y="27683"/>
                  </a:lnTo>
                  <a:lnTo>
                    <a:pt x="11678" y="29547"/>
                  </a:lnTo>
                  <a:lnTo>
                    <a:pt x="11678" y="31411"/>
                  </a:lnTo>
                  <a:lnTo>
                    <a:pt x="11678" y="33220"/>
                  </a:lnTo>
                  <a:lnTo>
                    <a:pt x="3364" y="36948"/>
                  </a:lnTo>
                  <a:lnTo>
                    <a:pt x="1682" y="38757"/>
                  </a:lnTo>
                  <a:lnTo>
                    <a:pt x="49" y="40621"/>
                  </a:lnTo>
                  <a:lnTo>
                    <a:pt x="1682" y="46158"/>
                  </a:lnTo>
                  <a:lnTo>
                    <a:pt x="5047" y="49830"/>
                  </a:lnTo>
                  <a:lnTo>
                    <a:pt x="6680" y="49830"/>
                  </a:lnTo>
                  <a:lnTo>
                    <a:pt x="10045" y="48021"/>
                  </a:lnTo>
                  <a:lnTo>
                    <a:pt x="11678" y="48021"/>
                  </a:lnTo>
                  <a:lnTo>
                    <a:pt x="13360" y="64632"/>
                  </a:lnTo>
                  <a:lnTo>
                    <a:pt x="15043" y="81242"/>
                  </a:lnTo>
                  <a:lnTo>
                    <a:pt x="23356" y="114463"/>
                  </a:lnTo>
                  <a:lnTo>
                    <a:pt x="26672" y="118136"/>
                  </a:lnTo>
                  <a:lnTo>
                    <a:pt x="30037" y="120000"/>
                  </a:lnTo>
                  <a:lnTo>
                    <a:pt x="41665" y="120000"/>
                  </a:lnTo>
                  <a:lnTo>
                    <a:pt x="55026" y="116272"/>
                  </a:lnTo>
                  <a:lnTo>
                    <a:pt x="78334" y="108926"/>
                  </a:lnTo>
                  <a:lnTo>
                    <a:pt x="98325" y="101525"/>
                  </a:lnTo>
                  <a:lnTo>
                    <a:pt x="106639" y="97852"/>
                  </a:lnTo>
                  <a:lnTo>
                    <a:pt x="116635" y="90452"/>
                  </a:lnTo>
                  <a:lnTo>
                    <a:pt x="118317" y="86779"/>
                  </a:lnTo>
                  <a:lnTo>
                    <a:pt x="120000" y="83051"/>
                  </a:lnTo>
                  <a:lnTo>
                    <a:pt x="120000" y="71978"/>
                  </a:lnTo>
                  <a:lnTo>
                    <a:pt x="115002" y="55367"/>
                  </a:lnTo>
                  <a:lnTo>
                    <a:pt x="110004" y="38757"/>
                  </a:lnTo>
                  <a:lnTo>
                    <a:pt x="98325" y="3727"/>
                  </a:lnTo>
                  <a:lnTo>
                    <a:pt x="950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>
              <a:off x="4553200" y="2754800"/>
              <a:ext cx="129650" cy="69050"/>
            </a:xfrm>
            <a:custGeom>
              <a:pathLst>
                <a:path extrusionOk="0" h="120000" w="120000">
                  <a:moveTo>
                    <a:pt x="50651" y="13207"/>
                  </a:moveTo>
                  <a:lnTo>
                    <a:pt x="55325" y="14641"/>
                  </a:lnTo>
                  <a:lnTo>
                    <a:pt x="59236" y="17595"/>
                  </a:lnTo>
                  <a:lnTo>
                    <a:pt x="62337" y="21984"/>
                  </a:lnTo>
                  <a:lnTo>
                    <a:pt x="65460" y="26372"/>
                  </a:lnTo>
                  <a:lnTo>
                    <a:pt x="67797" y="33671"/>
                  </a:lnTo>
                  <a:lnTo>
                    <a:pt x="69348" y="42447"/>
                  </a:lnTo>
                  <a:lnTo>
                    <a:pt x="70134" y="52700"/>
                  </a:lnTo>
                  <a:lnTo>
                    <a:pt x="70134" y="61477"/>
                  </a:lnTo>
                  <a:lnTo>
                    <a:pt x="69348" y="70253"/>
                  </a:lnTo>
                  <a:lnTo>
                    <a:pt x="68584" y="79029"/>
                  </a:lnTo>
                  <a:lnTo>
                    <a:pt x="67011" y="87805"/>
                  </a:lnTo>
                  <a:lnTo>
                    <a:pt x="46764" y="92194"/>
                  </a:lnTo>
                  <a:lnTo>
                    <a:pt x="32741" y="92194"/>
                  </a:lnTo>
                  <a:lnTo>
                    <a:pt x="24180" y="89239"/>
                  </a:lnTo>
                  <a:lnTo>
                    <a:pt x="16382" y="83417"/>
                  </a:lnTo>
                  <a:lnTo>
                    <a:pt x="13258" y="80463"/>
                  </a:lnTo>
                  <a:lnTo>
                    <a:pt x="10921" y="76075"/>
                  </a:lnTo>
                  <a:lnTo>
                    <a:pt x="8584" y="73164"/>
                  </a:lnTo>
                  <a:lnTo>
                    <a:pt x="7034" y="67299"/>
                  </a:lnTo>
                  <a:lnTo>
                    <a:pt x="6247" y="61477"/>
                  </a:lnTo>
                  <a:lnTo>
                    <a:pt x="7034" y="55611"/>
                  </a:lnTo>
                  <a:lnTo>
                    <a:pt x="8584" y="49746"/>
                  </a:lnTo>
                  <a:lnTo>
                    <a:pt x="11708" y="42447"/>
                  </a:lnTo>
                  <a:lnTo>
                    <a:pt x="14832" y="36582"/>
                  </a:lnTo>
                  <a:lnTo>
                    <a:pt x="18719" y="30760"/>
                  </a:lnTo>
                  <a:lnTo>
                    <a:pt x="26517" y="21984"/>
                  </a:lnTo>
                  <a:lnTo>
                    <a:pt x="36629" y="16118"/>
                  </a:lnTo>
                  <a:lnTo>
                    <a:pt x="41303" y="14641"/>
                  </a:lnTo>
                  <a:lnTo>
                    <a:pt x="45977" y="13207"/>
                  </a:lnTo>
                  <a:close/>
                  <a:moveTo>
                    <a:pt x="49888" y="43"/>
                  </a:moveTo>
                  <a:lnTo>
                    <a:pt x="44427" y="1477"/>
                  </a:lnTo>
                  <a:lnTo>
                    <a:pt x="38202" y="2954"/>
                  </a:lnTo>
                  <a:lnTo>
                    <a:pt x="30404" y="5865"/>
                  </a:lnTo>
                  <a:lnTo>
                    <a:pt x="21843" y="13207"/>
                  </a:lnTo>
                  <a:lnTo>
                    <a:pt x="14045" y="21984"/>
                  </a:lnTo>
                  <a:lnTo>
                    <a:pt x="7034" y="33671"/>
                  </a:lnTo>
                  <a:lnTo>
                    <a:pt x="4697" y="39536"/>
                  </a:lnTo>
                  <a:lnTo>
                    <a:pt x="2360" y="45358"/>
                  </a:lnTo>
                  <a:lnTo>
                    <a:pt x="809" y="52700"/>
                  </a:lnTo>
                  <a:lnTo>
                    <a:pt x="23" y="60000"/>
                  </a:lnTo>
                  <a:lnTo>
                    <a:pt x="809" y="67299"/>
                  </a:lnTo>
                  <a:lnTo>
                    <a:pt x="1573" y="74641"/>
                  </a:lnTo>
                  <a:lnTo>
                    <a:pt x="3910" y="81940"/>
                  </a:lnTo>
                  <a:lnTo>
                    <a:pt x="7821" y="89239"/>
                  </a:lnTo>
                  <a:lnTo>
                    <a:pt x="12495" y="96582"/>
                  </a:lnTo>
                  <a:lnTo>
                    <a:pt x="17932" y="100970"/>
                  </a:lnTo>
                  <a:lnTo>
                    <a:pt x="24180" y="103881"/>
                  </a:lnTo>
                  <a:lnTo>
                    <a:pt x="30404" y="105358"/>
                  </a:lnTo>
                  <a:lnTo>
                    <a:pt x="37416" y="106792"/>
                  </a:lnTo>
                  <a:lnTo>
                    <a:pt x="43640" y="105358"/>
                  </a:lnTo>
                  <a:lnTo>
                    <a:pt x="56112" y="103881"/>
                  </a:lnTo>
                  <a:lnTo>
                    <a:pt x="63123" y="100970"/>
                  </a:lnTo>
                  <a:lnTo>
                    <a:pt x="60000" y="111180"/>
                  </a:lnTo>
                  <a:lnTo>
                    <a:pt x="56112" y="119956"/>
                  </a:lnTo>
                  <a:lnTo>
                    <a:pt x="63123" y="119956"/>
                  </a:lnTo>
                  <a:lnTo>
                    <a:pt x="67011" y="111180"/>
                  </a:lnTo>
                  <a:lnTo>
                    <a:pt x="69348" y="100970"/>
                  </a:lnTo>
                  <a:lnTo>
                    <a:pt x="79483" y="99493"/>
                  </a:lnTo>
                  <a:lnTo>
                    <a:pt x="84944" y="100970"/>
                  </a:lnTo>
                  <a:lnTo>
                    <a:pt x="90381" y="102404"/>
                  </a:lnTo>
                  <a:lnTo>
                    <a:pt x="99730" y="109746"/>
                  </a:lnTo>
                  <a:lnTo>
                    <a:pt x="105190" y="114134"/>
                  </a:lnTo>
                  <a:lnTo>
                    <a:pt x="109865" y="119956"/>
                  </a:lnTo>
                  <a:lnTo>
                    <a:pt x="120000" y="119956"/>
                  </a:lnTo>
                  <a:lnTo>
                    <a:pt x="116876" y="114134"/>
                  </a:lnTo>
                  <a:lnTo>
                    <a:pt x="113752" y="108269"/>
                  </a:lnTo>
                  <a:lnTo>
                    <a:pt x="109865" y="103881"/>
                  </a:lnTo>
                  <a:lnTo>
                    <a:pt x="105190" y="99493"/>
                  </a:lnTo>
                  <a:lnTo>
                    <a:pt x="96629" y="92194"/>
                  </a:lnTo>
                  <a:lnTo>
                    <a:pt x="88044" y="87805"/>
                  </a:lnTo>
                  <a:lnTo>
                    <a:pt x="80269" y="86328"/>
                  </a:lnTo>
                  <a:lnTo>
                    <a:pt x="72472" y="86328"/>
                  </a:lnTo>
                  <a:lnTo>
                    <a:pt x="74809" y="68776"/>
                  </a:lnTo>
                  <a:lnTo>
                    <a:pt x="75595" y="51223"/>
                  </a:lnTo>
                  <a:lnTo>
                    <a:pt x="74809" y="43924"/>
                  </a:lnTo>
                  <a:lnTo>
                    <a:pt x="74809" y="36582"/>
                  </a:lnTo>
                  <a:lnTo>
                    <a:pt x="73258" y="29283"/>
                  </a:lnTo>
                  <a:lnTo>
                    <a:pt x="71685" y="21984"/>
                  </a:lnTo>
                  <a:lnTo>
                    <a:pt x="69348" y="16118"/>
                  </a:lnTo>
                  <a:lnTo>
                    <a:pt x="66247" y="11730"/>
                  </a:lnTo>
                  <a:lnTo>
                    <a:pt x="63123" y="7342"/>
                  </a:lnTo>
                  <a:lnTo>
                    <a:pt x="59236" y="4431"/>
                  </a:lnTo>
                  <a:lnTo>
                    <a:pt x="54562" y="1477"/>
                  </a:lnTo>
                  <a:lnTo>
                    <a:pt x="49888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Shape 227"/>
            <p:cNvSpPr/>
            <p:nvPr/>
          </p:nvSpPr>
          <p:spPr>
            <a:xfrm>
              <a:off x="7039600" y="1471200"/>
              <a:ext cx="157425" cy="198674"/>
            </a:xfrm>
            <a:custGeom>
              <a:pathLst>
                <a:path extrusionOk="0" h="120000" w="120000">
                  <a:moveTo>
                    <a:pt x="96884" y="3563"/>
                  </a:moveTo>
                  <a:lnTo>
                    <a:pt x="100085" y="5088"/>
                  </a:lnTo>
                  <a:lnTo>
                    <a:pt x="103306" y="7640"/>
                  </a:lnTo>
                  <a:lnTo>
                    <a:pt x="105859" y="10177"/>
                  </a:lnTo>
                  <a:lnTo>
                    <a:pt x="107155" y="13741"/>
                  </a:lnTo>
                  <a:lnTo>
                    <a:pt x="108432" y="17289"/>
                  </a:lnTo>
                  <a:lnTo>
                    <a:pt x="109080" y="17802"/>
                  </a:lnTo>
                  <a:lnTo>
                    <a:pt x="100733" y="27965"/>
                  </a:lnTo>
                  <a:lnTo>
                    <a:pt x="89833" y="41691"/>
                  </a:lnTo>
                  <a:lnTo>
                    <a:pt x="84687" y="48305"/>
                  </a:lnTo>
                  <a:lnTo>
                    <a:pt x="78913" y="54918"/>
                  </a:lnTo>
                  <a:lnTo>
                    <a:pt x="53263" y="82884"/>
                  </a:lnTo>
                  <a:lnTo>
                    <a:pt x="41067" y="97108"/>
                  </a:lnTo>
                  <a:lnTo>
                    <a:pt x="35292" y="104733"/>
                  </a:lnTo>
                  <a:lnTo>
                    <a:pt x="30166" y="112359"/>
                  </a:lnTo>
                  <a:lnTo>
                    <a:pt x="22467" y="113386"/>
                  </a:lnTo>
                  <a:lnTo>
                    <a:pt x="14768" y="113386"/>
                  </a:lnTo>
                  <a:lnTo>
                    <a:pt x="10919" y="112359"/>
                  </a:lnTo>
                  <a:lnTo>
                    <a:pt x="7698" y="110834"/>
                  </a:lnTo>
                  <a:lnTo>
                    <a:pt x="5774" y="108810"/>
                  </a:lnTo>
                  <a:lnTo>
                    <a:pt x="5145" y="107285"/>
                  </a:lnTo>
                  <a:lnTo>
                    <a:pt x="4497" y="105247"/>
                  </a:lnTo>
                  <a:lnTo>
                    <a:pt x="4497" y="103208"/>
                  </a:lnTo>
                  <a:lnTo>
                    <a:pt x="5145" y="101185"/>
                  </a:lnTo>
                  <a:lnTo>
                    <a:pt x="7070" y="96610"/>
                  </a:lnTo>
                  <a:lnTo>
                    <a:pt x="9623" y="92533"/>
                  </a:lnTo>
                  <a:lnTo>
                    <a:pt x="12196" y="88471"/>
                  </a:lnTo>
                  <a:lnTo>
                    <a:pt x="23744" y="72208"/>
                  </a:lnTo>
                  <a:lnTo>
                    <a:pt x="35940" y="56443"/>
                  </a:lnTo>
                  <a:lnTo>
                    <a:pt x="43639" y="46779"/>
                  </a:lnTo>
                  <a:lnTo>
                    <a:pt x="51338" y="37629"/>
                  </a:lnTo>
                  <a:lnTo>
                    <a:pt x="59666" y="28478"/>
                  </a:lnTo>
                  <a:lnTo>
                    <a:pt x="68661" y="20339"/>
                  </a:lnTo>
                  <a:lnTo>
                    <a:pt x="84059" y="8138"/>
                  </a:lnTo>
                  <a:lnTo>
                    <a:pt x="85983" y="6115"/>
                  </a:lnTo>
                  <a:lnTo>
                    <a:pt x="88537" y="5088"/>
                  </a:lnTo>
                  <a:lnTo>
                    <a:pt x="91110" y="4077"/>
                  </a:lnTo>
                  <a:lnTo>
                    <a:pt x="93034" y="3563"/>
                  </a:lnTo>
                  <a:close/>
                  <a:moveTo>
                    <a:pt x="93682" y="15"/>
                  </a:moveTo>
                  <a:lnTo>
                    <a:pt x="88537" y="1026"/>
                  </a:lnTo>
                  <a:lnTo>
                    <a:pt x="83411" y="3065"/>
                  </a:lnTo>
                  <a:lnTo>
                    <a:pt x="75712" y="8138"/>
                  </a:lnTo>
                  <a:lnTo>
                    <a:pt x="68661" y="14239"/>
                  </a:lnTo>
                  <a:lnTo>
                    <a:pt x="61591" y="20339"/>
                  </a:lnTo>
                  <a:lnTo>
                    <a:pt x="55188" y="26953"/>
                  </a:lnTo>
                  <a:lnTo>
                    <a:pt x="48766" y="33567"/>
                  </a:lnTo>
                  <a:lnTo>
                    <a:pt x="42991" y="40679"/>
                  </a:lnTo>
                  <a:lnTo>
                    <a:pt x="32091" y="54405"/>
                  </a:lnTo>
                  <a:lnTo>
                    <a:pt x="22467" y="67633"/>
                  </a:lnTo>
                  <a:lnTo>
                    <a:pt x="12844" y="80332"/>
                  </a:lnTo>
                  <a:lnTo>
                    <a:pt x="8994" y="85934"/>
                  </a:lnTo>
                  <a:lnTo>
                    <a:pt x="5145" y="91007"/>
                  </a:lnTo>
                  <a:lnTo>
                    <a:pt x="1924" y="97108"/>
                  </a:lnTo>
                  <a:lnTo>
                    <a:pt x="0" y="102710"/>
                  </a:lnTo>
                  <a:lnTo>
                    <a:pt x="0" y="105247"/>
                  </a:lnTo>
                  <a:lnTo>
                    <a:pt x="0" y="107285"/>
                  </a:lnTo>
                  <a:lnTo>
                    <a:pt x="647" y="109309"/>
                  </a:lnTo>
                  <a:lnTo>
                    <a:pt x="1295" y="110834"/>
                  </a:lnTo>
                  <a:lnTo>
                    <a:pt x="2572" y="112359"/>
                  </a:lnTo>
                  <a:lnTo>
                    <a:pt x="4497" y="113386"/>
                  </a:lnTo>
                  <a:lnTo>
                    <a:pt x="8346" y="115409"/>
                  </a:lnTo>
                  <a:lnTo>
                    <a:pt x="12844" y="116436"/>
                  </a:lnTo>
                  <a:lnTo>
                    <a:pt x="22467" y="116436"/>
                  </a:lnTo>
                  <a:lnTo>
                    <a:pt x="27594" y="115922"/>
                  </a:lnTo>
                  <a:lnTo>
                    <a:pt x="26317" y="117961"/>
                  </a:lnTo>
                  <a:lnTo>
                    <a:pt x="26317" y="118973"/>
                  </a:lnTo>
                  <a:lnTo>
                    <a:pt x="26946" y="119984"/>
                  </a:lnTo>
                  <a:lnTo>
                    <a:pt x="28242" y="119984"/>
                  </a:lnTo>
                  <a:lnTo>
                    <a:pt x="29518" y="119486"/>
                  </a:lnTo>
                  <a:lnTo>
                    <a:pt x="36569" y="110834"/>
                  </a:lnTo>
                  <a:lnTo>
                    <a:pt x="42343" y="102197"/>
                  </a:lnTo>
                  <a:lnTo>
                    <a:pt x="48766" y="94058"/>
                  </a:lnTo>
                  <a:lnTo>
                    <a:pt x="55188" y="85420"/>
                  </a:lnTo>
                  <a:lnTo>
                    <a:pt x="62239" y="77281"/>
                  </a:lnTo>
                  <a:lnTo>
                    <a:pt x="69938" y="69656"/>
                  </a:lnTo>
                  <a:lnTo>
                    <a:pt x="77636" y="62030"/>
                  </a:lnTo>
                  <a:lnTo>
                    <a:pt x="85335" y="53907"/>
                  </a:lnTo>
                  <a:lnTo>
                    <a:pt x="93034" y="44741"/>
                  </a:lnTo>
                  <a:lnTo>
                    <a:pt x="100085" y="35092"/>
                  </a:lnTo>
                  <a:lnTo>
                    <a:pt x="91757" y="48305"/>
                  </a:lnTo>
                  <a:lnTo>
                    <a:pt x="87908" y="54918"/>
                  </a:lnTo>
                  <a:lnTo>
                    <a:pt x="83411" y="61019"/>
                  </a:lnTo>
                  <a:lnTo>
                    <a:pt x="71862" y="75756"/>
                  </a:lnTo>
                  <a:lnTo>
                    <a:pt x="59037" y="89482"/>
                  </a:lnTo>
                  <a:lnTo>
                    <a:pt x="33368" y="117448"/>
                  </a:lnTo>
                  <a:lnTo>
                    <a:pt x="33368" y="117961"/>
                  </a:lnTo>
                  <a:lnTo>
                    <a:pt x="34016" y="118973"/>
                  </a:lnTo>
                  <a:lnTo>
                    <a:pt x="35940" y="118973"/>
                  </a:lnTo>
                  <a:lnTo>
                    <a:pt x="48118" y="106772"/>
                  </a:lnTo>
                  <a:lnTo>
                    <a:pt x="59666" y="94058"/>
                  </a:lnTo>
                  <a:lnTo>
                    <a:pt x="71214" y="81359"/>
                  </a:lnTo>
                  <a:lnTo>
                    <a:pt x="82134" y="68131"/>
                  </a:lnTo>
                  <a:lnTo>
                    <a:pt x="86612" y="62030"/>
                  </a:lnTo>
                  <a:lnTo>
                    <a:pt x="91110" y="55432"/>
                  </a:lnTo>
                  <a:lnTo>
                    <a:pt x="100085" y="42718"/>
                  </a:lnTo>
                  <a:lnTo>
                    <a:pt x="103935" y="36104"/>
                  </a:lnTo>
                  <a:lnTo>
                    <a:pt x="109080" y="29490"/>
                  </a:lnTo>
                  <a:lnTo>
                    <a:pt x="114206" y="23389"/>
                  </a:lnTo>
                  <a:lnTo>
                    <a:pt x="119980" y="17802"/>
                  </a:lnTo>
                  <a:lnTo>
                    <a:pt x="119980" y="16791"/>
                  </a:lnTo>
                  <a:lnTo>
                    <a:pt x="119980" y="16277"/>
                  </a:lnTo>
                  <a:lnTo>
                    <a:pt x="118704" y="15764"/>
                  </a:lnTo>
                  <a:lnTo>
                    <a:pt x="118056" y="16277"/>
                  </a:lnTo>
                  <a:lnTo>
                    <a:pt x="114206" y="19328"/>
                  </a:lnTo>
                  <a:lnTo>
                    <a:pt x="111005" y="22378"/>
                  </a:lnTo>
                  <a:lnTo>
                    <a:pt x="113577" y="18316"/>
                  </a:lnTo>
                  <a:lnTo>
                    <a:pt x="114206" y="16277"/>
                  </a:lnTo>
                  <a:lnTo>
                    <a:pt x="114206" y="14239"/>
                  </a:lnTo>
                  <a:lnTo>
                    <a:pt x="114206" y="13741"/>
                  </a:lnTo>
                  <a:lnTo>
                    <a:pt x="113577" y="13227"/>
                  </a:lnTo>
                  <a:lnTo>
                    <a:pt x="112929" y="13227"/>
                  </a:lnTo>
                  <a:lnTo>
                    <a:pt x="112282" y="13741"/>
                  </a:lnTo>
                  <a:lnTo>
                    <a:pt x="110357" y="9664"/>
                  </a:lnTo>
                  <a:lnTo>
                    <a:pt x="107803" y="6115"/>
                  </a:lnTo>
                  <a:lnTo>
                    <a:pt x="105231" y="3065"/>
                  </a:lnTo>
                  <a:lnTo>
                    <a:pt x="102010" y="1026"/>
                  </a:lnTo>
                  <a:lnTo>
                    <a:pt x="98161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>
              <a:off x="6976475" y="2197600"/>
              <a:ext cx="36200" cy="117849"/>
            </a:xfrm>
            <a:custGeom>
              <a:pathLst>
                <a:path extrusionOk="0" h="120000" w="120000">
                  <a:moveTo>
                    <a:pt x="2817" y="0"/>
                  </a:moveTo>
                  <a:lnTo>
                    <a:pt x="0" y="6007"/>
                  </a:lnTo>
                  <a:lnTo>
                    <a:pt x="0" y="12855"/>
                  </a:lnTo>
                  <a:lnTo>
                    <a:pt x="5635" y="19728"/>
                  </a:lnTo>
                  <a:lnTo>
                    <a:pt x="11187" y="26576"/>
                  </a:lnTo>
                  <a:lnTo>
                    <a:pt x="36298" y="53152"/>
                  </a:lnTo>
                  <a:lnTo>
                    <a:pt x="94889" y="117428"/>
                  </a:lnTo>
                  <a:lnTo>
                    <a:pt x="97707" y="119134"/>
                  </a:lnTo>
                  <a:lnTo>
                    <a:pt x="100441" y="120000"/>
                  </a:lnTo>
                  <a:lnTo>
                    <a:pt x="108812" y="120000"/>
                  </a:lnTo>
                  <a:lnTo>
                    <a:pt x="114447" y="119134"/>
                  </a:lnTo>
                  <a:lnTo>
                    <a:pt x="117182" y="118268"/>
                  </a:lnTo>
                  <a:lnTo>
                    <a:pt x="120000" y="117428"/>
                  </a:lnTo>
                  <a:lnTo>
                    <a:pt x="120000" y="115697"/>
                  </a:lnTo>
                  <a:lnTo>
                    <a:pt x="61408" y="50581"/>
                  </a:lnTo>
                  <a:lnTo>
                    <a:pt x="50220" y="37725"/>
                  </a:lnTo>
                  <a:lnTo>
                    <a:pt x="39116" y="24005"/>
                  </a:lnTo>
                  <a:lnTo>
                    <a:pt x="33480" y="17157"/>
                  </a:lnTo>
                  <a:lnTo>
                    <a:pt x="25110" y="11149"/>
                  </a:lnTo>
                  <a:lnTo>
                    <a:pt x="16740" y="5142"/>
                  </a:lnTo>
                  <a:lnTo>
                    <a:pt x="56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Shape 229"/>
            <p:cNvSpPr/>
            <p:nvPr/>
          </p:nvSpPr>
          <p:spPr>
            <a:xfrm>
              <a:off x="6639775" y="2213575"/>
              <a:ext cx="167524" cy="44649"/>
            </a:xfrm>
            <a:custGeom>
              <a:pathLst>
                <a:path extrusionOk="0" h="120000" w="120000">
                  <a:moveTo>
                    <a:pt x="118191" y="67"/>
                  </a:moveTo>
                  <a:lnTo>
                    <a:pt x="100713" y="6853"/>
                  </a:lnTo>
                  <a:lnTo>
                    <a:pt x="83217" y="18141"/>
                  </a:lnTo>
                  <a:lnTo>
                    <a:pt x="48852" y="45285"/>
                  </a:lnTo>
                  <a:lnTo>
                    <a:pt x="30765" y="61142"/>
                  </a:lnTo>
                  <a:lnTo>
                    <a:pt x="12678" y="79216"/>
                  </a:lnTo>
                  <a:lnTo>
                    <a:pt x="8452" y="83784"/>
                  </a:lnTo>
                  <a:lnTo>
                    <a:pt x="4835" y="90571"/>
                  </a:lnTo>
                  <a:lnTo>
                    <a:pt x="1826" y="99574"/>
                  </a:lnTo>
                  <a:lnTo>
                    <a:pt x="17" y="113146"/>
                  </a:lnTo>
                  <a:lnTo>
                    <a:pt x="17" y="117715"/>
                  </a:lnTo>
                  <a:lnTo>
                    <a:pt x="626" y="119932"/>
                  </a:lnTo>
                  <a:lnTo>
                    <a:pt x="2435" y="119932"/>
                  </a:lnTo>
                  <a:lnTo>
                    <a:pt x="4835" y="110929"/>
                  </a:lnTo>
                  <a:lnTo>
                    <a:pt x="7252" y="104143"/>
                  </a:lnTo>
                  <a:lnTo>
                    <a:pt x="10870" y="99574"/>
                  </a:lnTo>
                  <a:lnTo>
                    <a:pt x="13878" y="95072"/>
                  </a:lnTo>
                  <a:lnTo>
                    <a:pt x="21113" y="88286"/>
                  </a:lnTo>
                  <a:lnTo>
                    <a:pt x="27148" y="83784"/>
                  </a:lnTo>
                  <a:lnTo>
                    <a:pt x="59095" y="58857"/>
                  </a:lnTo>
                  <a:lnTo>
                    <a:pt x="74174" y="47569"/>
                  </a:lnTo>
                  <a:lnTo>
                    <a:pt x="88643" y="38499"/>
                  </a:lnTo>
                  <a:lnTo>
                    <a:pt x="103721" y="27211"/>
                  </a:lnTo>
                  <a:lnTo>
                    <a:pt x="118800" y="15923"/>
                  </a:lnTo>
                  <a:lnTo>
                    <a:pt x="119391" y="15923"/>
                  </a:lnTo>
                  <a:lnTo>
                    <a:pt x="119999" y="13639"/>
                  </a:lnTo>
                  <a:lnTo>
                    <a:pt x="119999" y="6853"/>
                  </a:lnTo>
                  <a:lnTo>
                    <a:pt x="119391" y="2351"/>
                  </a:lnTo>
                  <a:lnTo>
                    <a:pt x="11880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Shape 230"/>
            <p:cNvSpPr/>
            <p:nvPr/>
          </p:nvSpPr>
          <p:spPr>
            <a:xfrm>
              <a:off x="6685250" y="2227900"/>
              <a:ext cx="282824" cy="132175"/>
            </a:xfrm>
            <a:custGeom>
              <a:pathLst>
                <a:path extrusionOk="0" h="120000" w="120000">
                  <a:moveTo>
                    <a:pt x="109636" y="6128"/>
                  </a:moveTo>
                  <a:lnTo>
                    <a:pt x="109997" y="12233"/>
                  </a:lnTo>
                  <a:lnTo>
                    <a:pt x="110347" y="18339"/>
                  </a:lnTo>
                  <a:lnTo>
                    <a:pt x="112140" y="30573"/>
                  </a:lnTo>
                  <a:lnTo>
                    <a:pt x="114282" y="42035"/>
                  </a:lnTo>
                  <a:lnTo>
                    <a:pt x="116425" y="53497"/>
                  </a:lnTo>
                  <a:lnTo>
                    <a:pt x="109997" y="59602"/>
                  </a:lnTo>
                  <a:lnTo>
                    <a:pt x="102848" y="64959"/>
                  </a:lnTo>
                  <a:lnTo>
                    <a:pt x="96070" y="70315"/>
                  </a:lnTo>
                  <a:lnTo>
                    <a:pt x="88920" y="74900"/>
                  </a:lnTo>
                  <a:lnTo>
                    <a:pt x="74643" y="81777"/>
                  </a:lnTo>
                  <a:lnTo>
                    <a:pt x="60355" y="88655"/>
                  </a:lnTo>
                  <a:lnTo>
                    <a:pt x="47138" y="93240"/>
                  </a:lnTo>
                  <a:lnTo>
                    <a:pt x="33922" y="98573"/>
                  </a:lnTo>
                  <a:lnTo>
                    <a:pt x="27143" y="102409"/>
                  </a:lnTo>
                  <a:lnTo>
                    <a:pt x="20715" y="106222"/>
                  </a:lnTo>
                  <a:lnTo>
                    <a:pt x="14287" y="110807"/>
                  </a:lnTo>
                  <a:lnTo>
                    <a:pt x="8210" y="116164"/>
                  </a:lnTo>
                  <a:lnTo>
                    <a:pt x="6067" y="101637"/>
                  </a:lnTo>
                  <a:lnTo>
                    <a:pt x="3924" y="87111"/>
                  </a:lnTo>
                  <a:lnTo>
                    <a:pt x="2853" y="74128"/>
                  </a:lnTo>
                  <a:lnTo>
                    <a:pt x="2503" y="68023"/>
                  </a:lnTo>
                  <a:lnTo>
                    <a:pt x="1782" y="61895"/>
                  </a:lnTo>
                  <a:lnTo>
                    <a:pt x="8570" y="59602"/>
                  </a:lnTo>
                  <a:lnTo>
                    <a:pt x="15359" y="56561"/>
                  </a:lnTo>
                  <a:lnTo>
                    <a:pt x="28926" y="49684"/>
                  </a:lnTo>
                  <a:lnTo>
                    <a:pt x="42503" y="41263"/>
                  </a:lnTo>
                  <a:lnTo>
                    <a:pt x="55709" y="34386"/>
                  </a:lnTo>
                  <a:lnTo>
                    <a:pt x="109636" y="6128"/>
                  </a:lnTo>
                  <a:close/>
                  <a:moveTo>
                    <a:pt x="109636" y="0"/>
                  </a:moveTo>
                  <a:lnTo>
                    <a:pt x="54998" y="28280"/>
                  </a:lnTo>
                  <a:lnTo>
                    <a:pt x="27854" y="41263"/>
                  </a:lnTo>
                  <a:lnTo>
                    <a:pt x="14287" y="49684"/>
                  </a:lnTo>
                  <a:lnTo>
                    <a:pt x="7859" y="53497"/>
                  </a:lnTo>
                  <a:lnTo>
                    <a:pt x="1071" y="58853"/>
                  </a:lnTo>
                  <a:lnTo>
                    <a:pt x="710" y="56561"/>
                  </a:lnTo>
                  <a:lnTo>
                    <a:pt x="710" y="57310"/>
                  </a:lnTo>
                  <a:lnTo>
                    <a:pt x="360" y="59602"/>
                  </a:lnTo>
                  <a:lnTo>
                    <a:pt x="360" y="60374"/>
                  </a:lnTo>
                  <a:lnTo>
                    <a:pt x="0" y="66480"/>
                  </a:lnTo>
                  <a:lnTo>
                    <a:pt x="360" y="72608"/>
                  </a:lnTo>
                  <a:lnTo>
                    <a:pt x="1071" y="84070"/>
                  </a:lnTo>
                  <a:lnTo>
                    <a:pt x="2142" y="92468"/>
                  </a:lnTo>
                  <a:lnTo>
                    <a:pt x="3214" y="100866"/>
                  </a:lnTo>
                  <a:lnTo>
                    <a:pt x="5717" y="117684"/>
                  </a:lnTo>
                  <a:lnTo>
                    <a:pt x="6428" y="119228"/>
                  </a:lnTo>
                  <a:lnTo>
                    <a:pt x="6788" y="119977"/>
                  </a:lnTo>
                  <a:lnTo>
                    <a:pt x="7138" y="119977"/>
                  </a:lnTo>
                  <a:lnTo>
                    <a:pt x="7859" y="119228"/>
                  </a:lnTo>
                  <a:lnTo>
                    <a:pt x="14287" y="116164"/>
                  </a:lnTo>
                  <a:lnTo>
                    <a:pt x="20715" y="113100"/>
                  </a:lnTo>
                  <a:lnTo>
                    <a:pt x="27494" y="109286"/>
                  </a:lnTo>
                  <a:lnTo>
                    <a:pt x="33922" y="105451"/>
                  </a:lnTo>
                  <a:lnTo>
                    <a:pt x="48570" y="99345"/>
                  </a:lnTo>
                  <a:lnTo>
                    <a:pt x="63569" y="93240"/>
                  </a:lnTo>
                  <a:lnTo>
                    <a:pt x="77857" y="87111"/>
                  </a:lnTo>
                  <a:lnTo>
                    <a:pt x="91784" y="79485"/>
                  </a:lnTo>
                  <a:lnTo>
                    <a:pt x="98562" y="74900"/>
                  </a:lnTo>
                  <a:lnTo>
                    <a:pt x="105351" y="69544"/>
                  </a:lnTo>
                  <a:lnTo>
                    <a:pt x="112140" y="64187"/>
                  </a:lnTo>
                  <a:lnTo>
                    <a:pt x="118918" y="58082"/>
                  </a:lnTo>
                  <a:lnTo>
                    <a:pt x="119278" y="57310"/>
                  </a:lnTo>
                  <a:lnTo>
                    <a:pt x="119639" y="55789"/>
                  </a:lnTo>
                  <a:lnTo>
                    <a:pt x="119989" y="54268"/>
                  </a:lnTo>
                  <a:lnTo>
                    <a:pt x="119639" y="51976"/>
                  </a:lnTo>
                  <a:lnTo>
                    <a:pt x="117136" y="39742"/>
                  </a:lnTo>
                  <a:lnTo>
                    <a:pt x="115354" y="27508"/>
                  </a:lnTo>
                  <a:lnTo>
                    <a:pt x="111418" y="2292"/>
                  </a:lnTo>
                  <a:lnTo>
                    <a:pt x="111418" y="1543"/>
                  </a:lnTo>
                  <a:lnTo>
                    <a:pt x="111418" y="771"/>
                  </a:lnTo>
                  <a:lnTo>
                    <a:pt x="111068" y="771"/>
                  </a:lnTo>
                  <a:lnTo>
                    <a:pt x="1107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Shape 231"/>
            <p:cNvSpPr/>
            <p:nvPr/>
          </p:nvSpPr>
          <p:spPr>
            <a:xfrm>
              <a:off x="6644000" y="2278400"/>
              <a:ext cx="31149" cy="121224"/>
            </a:xfrm>
            <a:custGeom>
              <a:pathLst>
                <a:path extrusionOk="0" h="120000" w="120000">
                  <a:moveTo>
                    <a:pt x="3274" y="0"/>
                  </a:moveTo>
                  <a:lnTo>
                    <a:pt x="0" y="5840"/>
                  </a:lnTo>
                  <a:lnTo>
                    <a:pt x="0" y="12497"/>
                  </a:lnTo>
                  <a:lnTo>
                    <a:pt x="3274" y="18337"/>
                  </a:lnTo>
                  <a:lnTo>
                    <a:pt x="9727" y="24994"/>
                  </a:lnTo>
                  <a:lnTo>
                    <a:pt x="32455" y="49173"/>
                  </a:lnTo>
                  <a:lnTo>
                    <a:pt x="64911" y="84165"/>
                  </a:lnTo>
                  <a:lnTo>
                    <a:pt x="81091" y="100820"/>
                  </a:lnTo>
                  <a:lnTo>
                    <a:pt x="100545" y="118317"/>
                  </a:lnTo>
                  <a:lnTo>
                    <a:pt x="103820" y="120000"/>
                  </a:lnTo>
                  <a:lnTo>
                    <a:pt x="113547" y="120000"/>
                  </a:lnTo>
                  <a:lnTo>
                    <a:pt x="120000" y="119158"/>
                  </a:lnTo>
                  <a:lnTo>
                    <a:pt x="120000" y="116659"/>
                  </a:lnTo>
                  <a:lnTo>
                    <a:pt x="110272" y="100820"/>
                  </a:lnTo>
                  <a:lnTo>
                    <a:pt x="94093" y="85007"/>
                  </a:lnTo>
                  <a:lnTo>
                    <a:pt x="64911" y="53330"/>
                  </a:lnTo>
                  <a:lnTo>
                    <a:pt x="55184" y="39991"/>
                  </a:lnTo>
                  <a:lnTo>
                    <a:pt x="42182" y="25836"/>
                  </a:lnTo>
                  <a:lnTo>
                    <a:pt x="35730" y="18337"/>
                  </a:lnTo>
                  <a:lnTo>
                    <a:pt x="29181" y="11680"/>
                  </a:lnTo>
                  <a:lnTo>
                    <a:pt x="16276" y="5840"/>
                  </a:lnTo>
                  <a:lnTo>
                    <a:pt x="32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Shape 232"/>
            <p:cNvSpPr/>
            <p:nvPr/>
          </p:nvSpPr>
          <p:spPr>
            <a:xfrm>
              <a:off x="6672625" y="2313750"/>
              <a:ext cx="334174" cy="88399"/>
            </a:xfrm>
            <a:custGeom>
              <a:pathLst>
                <a:path extrusionOk="0" h="120000" w="120000">
                  <a:moveTo>
                    <a:pt x="118482" y="0"/>
                  </a:moveTo>
                  <a:lnTo>
                    <a:pt x="103975" y="17138"/>
                  </a:lnTo>
                  <a:lnTo>
                    <a:pt x="89162" y="33156"/>
                  </a:lnTo>
                  <a:lnTo>
                    <a:pt x="59842" y="64004"/>
                  </a:lnTo>
                  <a:lnTo>
                    <a:pt x="45039" y="77714"/>
                  </a:lnTo>
                  <a:lnTo>
                    <a:pt x="30226" y="91425"/>
                  </a:lnTo>
                  <a:lnTo>
                    <a:pt x="22667" y="97126"/>
                  </a:lnTo>
                  <a:lnTo>
                    <a:pt x="15108" y="102861"/>
                  </a:lnTo>
                  <a:lnTo>
                    <a:pt x="7558" y="109717"/>
                  </a:lnTo>
                  <a:lnTo>
                    <a:pt x="3932" y="113144"/>
                  </a:lnTo>
                  <a:lnTo>
                    <a:pt x="305" y="118846"/>
                  </a:lnTo>
                  <a:lnTo>
                    <a:pt x="0" y="120000"/>
                  </a:lnTo>
                  <a:lnTo>
                    <a:pt x="3932" y="120000"/>
                  </a:lnTo>
                  <a:lnTo>
                    <a:pt x="7253" y="117692"/>
                  </a:lnTo>
                  <a:lnTo>
                    <a:pt x="14507" y="113144"/>
                  </a:lnTo>
                  <a:lnTo>
                    <a:pt x="28413" y="100554"/>
                  </a:lnTo>
                  <a:lnTo>
                    <a:pt x="58029" y="74287"/>
                  </a:lnTo>
                  <a:lnTo>
                    <a:pt x="73443" y="59423"/>
                  </a:lnTo>
                  <a:lnTo>
                    <a:pt x="88857" y="43438"/>
                  </a:lnTo>
                  <a:lnTo>
                    <a:pt x="103975" y="26300"/>
                  </a:lnTo>
                  <a:lnTo>
                    <a:pt x="119389" y="9162"/>
                  </a:lnTo>
                  <a:lnTo>
                    <a:pt x="119694" y="8009"/>
                  </a:lnTo>
                  <a:lnTo>
                    <a:pt x="119991" y="6855"/>
                  </a:lnTo>
                  <a:lnTo>
                    <a:pt x="119991" y="3427"/>
                  </a:lnTo>
                  <a:lnTo>
                    <a:pt x="119694" y="1153"/>
                  </a:lnTo>
                  <a:lnTo>
                    <a:pt x="1190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Shape 233"/>
            <p:cNvSpPr/>
            <p:nvPr/>
          </p:nvSpPr>
          <p:spPr>
            <a:xfrm>
              <a:off x="6762675" y="2487150"/>
              <a:ext cx="15174" cy="24424"/>
            </a:xfrm>
            <a:custGeom>
              <a:pathLst>
                <a:path extrusionOk="0" h="120000" w="120000">
                  <a:moveTo>
                    <a:pt x="66622" y="0"/>
                  </a:moveTo>
                  <a:lnTo>
                    <a:pt x="33410" y="12405"/>
                  </a:lnTo>
                  <a:lnTo>
                    <a:pt x="13443" y="20634"/>
                  </a:lnTo>
                  <a:lnTo>
                    <a:pt x="0" y="28986"/>
                  </a:lnTo>
                  <a:lnTo>
                    <a:pt x="0" y="37215"/>
                  </a:lnTo>
                  <a:lnTo>
                    <a:pt x="6721" y="45445"/>
                  </a:lnTo>
                  <a:lnTo>
                    <a:pt x="26688" y="45445"/>
                  </a:lnTo>
                  <a:lnTo>
                    <a:pt x="46655" y="37215"/>
                  </a:lnTo>
                  <a:lnTo>
                    <a:pt x="73344" y="28986"/>
                  </a:lnTo>
                  <a:lnTo>
                    <a:pt x="53377" y="74431"/>
                  </a:lnTo>
                  <a:lnTo>
                    <a:pt x="46655" y="99242"/>
                  </a:lnTo>
                  <a:lnTo>
                    <a:pt x="53377" y="107471"/>
                  </a:lnTo>
                  <a:lnTo>
                    <a:pt x="60098" y="119877"/>
                  </a:lnTo>
                  <a:lnTo>
                    <a:pt x="73344" y="119877"/>
                  </a:lnTo>
                  <a:lnTo>
                    <a:pt x="86589" y="115823"/>
                  </a:lnTo>
                  <a:lnTo>
                    <a:pt x="93311" y="103418"/>
                  </a:lnTo>
                  <a:lnTo>
                    <a:pt x="100032" y="91013"/>
                  </a:lnTo>
                  <a:lnTo>
                    <a:pt x="100032" y="62026"/>
                  </a:lnTo>
                  <a:lnTo>
                    <a:pt x="119999" y="37215"/>
                  </a:lnTo>
                  <a:lnTo>
                    <a:pt x="119999" y="24810"/>
                  </a:lnTo>
                  <a:lnTo>
                    <a:pt x="119999" y="12405"/>
                  </a:lnTo>
                  <a:lnTo>
                    <a:pt x="106556" y="8229"/>
                  </a:lnTo>
                  <a:lnTo>
                    <a:pt x="1000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Shape 234"/>
            <p:cNvSpPr/>
            <p:nvPr/>
          </p:nvSpPr>
          <p:spPr>
            <a:xfrm>
              <a:off x="7013500" y="2429050"/>
              <a:ext cx="7600" cy="5924"/>
            </a:xfrm>
            <a:custGeom>
              <a:pathLst>
                <a:path extrusionOk="0" h="120000" w="120000">
                  <a:moveTo>
                    <a:pt x="53289" y="506"/>
                  </a:moveTo>
                  <a:lnTo>
                    <a:pt x="26842" y="17721"/>
                  </a:lnTo>
                  <a:lnTo>
                    <a:pt x="394" y="34430"/>
                  </a:lnTo>
                  <a:lnTo>
                    <a:pt x="394" y="68860"/>
                  </a:lnTo>
                  <a:lnTo>
                    <a:pt x="394" y="102784"/>
                  </a:lnTo>
                  <a:lnTo>
                    <a:pt x="26842" y="120000"/>
                  </a:lnTo>
                  <a:lnTo>
                    <a:pt x="80131" y="120000"/>
                  </a:lnTo>
                  <a:lnTo>
                    <a:pt x="106578" y="102784"/>
                  </a:lnTo>
                  <a:lnTo>
                    <a:pt x="120000" y="51645"/>
                  </a:lnTo>
                  <a:lnTo>
                    <a:pt x="106578" y="17721"/>
                  </a:lnTo>
                  <a:lnTo>
                    <a:pt x="80131" y="5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Shape 235"/>
            <p:cNvSpPr/>
            <p:nvPr/>
          </p:nvSpPr>
          <p:spPr>
            <a:xfrm>
              <a:off x="7026975" y="2478725"/>
              <a:ext cx="15174" cy="27800"/>
            </a:xfrm>
            <a:custGeom>
              <a:pathLst>
                <a:path extrusionOk="0" h="120000" w="120000">
                  <a:moveTo>
                    <a:pt x="113278" y="0"/>
                  </a:moveTo>
                  <a:lnTo>
                    <a:pt x="79868" y="21798"/>
                  </a:lnTo>
                  <a:lnTo>
                    <a:pt x="53377" y="47266"/>
                  </a:lnTo>
                  <a:lnTo>
                    <a:pt x="19967" y="32697"/>
                  </a:lnTo>
                  <a:lnTo>
                    <a:pt x="6721" y="32697"/>
                  </a:lnTo>
                  <a:lnTo>
                    <a:pt x="0" y="36366"/>
                  </a:lnTo>
                  <a:lnTo>
                    <a:pt x="6721" y="40035"/>
                  </a:lnTo>
                  <a:lnTo>
                    <a:pt x="39934" y="61834"/>
                  </a:lnTo>
                  <a:lnTo>
                    <a:pt x="6721" y="105431"/>
                  </a:lnTo>
                  <a:lnTo>
                    <a:pt x="6721" y="108992"/>
                  </a:lnTo>
                  <a:lnTo>
                    <a:pt x="13443" y="116330"/>
                  </a:lnTo>
                  <a:lnTo>
                    <a:pt x="26688" y="119892"/>
                  </a:lnTo>
                  <a:lnTo>
                    <a:pt x="39934" y="119892"/>
                  </a:lnTo>
                  <a:lnTo>
                    <a:pt x="46655" y="116330"/>
                  </a:lnTo>
                  <a:lnTo>
                    <a:pt x="53377" y="112661"/>
                  </a:lnTo>
                  <a:lnTo>
                    <a:pt x="73344" y="76294"/>
                  </a:lnTo>
                  <a:lnTo>
                    <a:pt x="79868" y="79964"/>
                  </a:lnTo>
                  <a:lnTo>
                    <a:pt x="93311" y="79964"/>
                  </a:lnTo>
                  <a:lnTo>
                    <a:pt x="99835" y="76294"/>
                  </a:lnTo>
                  <a:lnTo>
                    <a:pt x="106556" y="72733"/>
                  </a:lnTo>
                  <a:lnTo>
                    <a:pt x="99835" y="65395"/>
                  </a:lnTo>
                  <a:lnTo>
                    <a:pt x="86589" y="61834"/>
                  </a:lnTo>
                  <a:lnTo>
                    <a:pt x="93311" y="54496"/>
                  </a:lnTo>
                  <a:lnTo>
                    <a:pt x="106556" y="29136"/>
                  </a:lnTo>
                  <a:lnTo>
                    <a:pt x="1198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Shape 236"/>
            <p:cNvSpPr/>
            <p:nvPr/>
          </p:nvSpPr>
          <p:spPr>
            <a:xfrm>
              <a:off x="7005925" y="2460200"/>
              <a:ext cx="58949" cy="57274"/>
            </a:xfrm>
            <a:custGeom>
              <a:pathLst>
                <a:path extrusionOk="0" h="120000" w="120000">
                  <a:moveTo>
                    <a:pt x="95979" y="12361"/>
                  </a:moveTo>
                  <a:lnTo>
                    <a:pt x="99389" y="37084"/>
                  </a:lnTo>
                  <a:lnTo>
                    <a:pt x="104529" y="59973"/>
                  </a:lnTo>
                  <a:lnTo>
                    <a:pt x="106259" y="77625"/>
                  </a:lnTo>
                  <a:lnTo>
                    <a:pt x="107989" y="81134"/>
                  </a:lnTo>
                  <a:lnTo>
                    <a:pt x="107989" y="84696"/>
                  </a:lnTo>
                  <a:lnTo>
                    <a:pt x="106259" y="88206"/>
                  </a:lnTo>
                  <a:lnTo>
                    <a:pt x="101119" y="88206"/>
                  </a:lnTo>
                  <a:lnTo>
                    <a:pt x="70279" y="98786"/>
                  </a:lnTo>
                  <a:lnTo>
                    <a:pt x="46310" y="104076"/>
                  </a:lnTo>
                  <a:lnTo>
                    <a:pt x="36030" y="105857"/>
                  </a:lnTo>
                  <a:lnTo>
                    <a:pt x="29160" y="102295"/>
                  </a:lnTo>
                  <a:lnTo>
                    <a:pt x="24020" y="97005"/>
                  </a:lnTo>
                  <a:lnTo>
                    <a:pt x="20610" y="88206"/>
                  </a:lnTo>
                  <a:lnTo>
                    <a:pt x="15470" y="63535"/>
                  </a:lnTo>
                  <a:lnTo>
                    <a:pt x="8600" y="40593"/>
                  </a:lnTo>
                  <a:lnTo>
                    <a:pt x="18880" y="38812"/>
                  </a:lnTo>
                  <a:lnTo>
                    <a:pt x="29160" y="37084"/>
                  </a:lnTo>
                  <a:lnTo>
                    <a:pt x="49720" y="30013"/>
                  </a:lnTo>
                  <a:lnTo>
                    <a:pt x="73689" y="24722"/>
                  </a:lnTo>
                  <a:lnTo>
                    <a:pt x="85699" y="19432"/>
                  </a:lnTo>
                  <a:lnTo>
                    <a:pt x="95979" y="12361"/>
                  </a:lnTo>
                  <a:close/>
                  <a:moveTo>
                    <a:pt x="92569" y="52"/>
                  </a:moveTo>
                  <a:lnTo>
                    <a:pt x="92569" y="1780"/>
                  </a:lnTo>
                  <a:lnTo>
                    <a:pt x="94249" y="7071"/>
                  </a:lnTo>
                  <a:lnTo>
                    <a:pt x="82290" y="7071"/>
                  </a:lnTo>
                  <a:lnTo>
                    <a:pt x="68549" y="8852"/>
                  </a:lnTo>
                  <a:lnTo>
                    <a:pt x="46310" y="17651"/>
                  </a:lnTo>
                  <a:lnTo>
                    <a:pt x="24020" y="24722"/>
                  </a:lnTo>
                  <a:lnTo>
                    <a:pt x="13740" y="28232"/>
                  </a:lnTo>
                  <a:lnTo>
                    <a:pt x="3460" y="33522"/>
                  </a:lnTo>
                  <a:lnTo>
                    <a:pt x="1730" y="35303"/>
                  </a:lnTo>
                  <a:lnTo>
                    <a:pt x="50" y="37084"/>
                  </a:lnTo>
                  <a:lnTo>
                    <a:pt x="50" y="38812"/>
                  </a:lnTo>
                  <a:lnTo>
                    <a:pt x="50" y="40593"/>
                  </a:lnTo>
                  <a:lnTo>
                    <a:pt x="1730" y="40593"/>
                  </a:lnTo>
                  <a:lnTo>
                    <a:pt x="3460" y="58245"/>
                  </a:lnTo>
                  <a:lnTo>
                    <a:pt x="5190" y="75844"/>
                  </a:lnTo>
                  <a:lnTo>
                    <a:pt x="8600" y="95277"/>
                  </a:lnTo>
                  <a:lnTo>
                    <a:pt x="13740" y="109367"/>
                  </a:lnTo>
                  <a:lnTo>
                    <a:pt x="18880" y="116438"/>
                  </a:lnTo>
                  <a:lnTo>
                    <a:pt x="24020" y="118166"/>
                  </a:lnTo>
                  <a:lnTo>
                    <a:pt x="30890" y="119947"/>
                  </a:lnTo>
                  <a:lnTo>
                    <a:pt x="37709" y="119947"/>
                  </a:lnTo>
                  <a:lnTo>
                    <a:pt x="53129" y="116438"/>
                  </a:lnTo>
                  <a:lnTo>
                    <a:pt x="65139" y="112876"/>
                  </a:lnTo>
                  <a:lnTo>
                    <a:pt x="78829" y="109367"/>
                  </a:lnTo>
                  <a:lnTo>
                    <a:pt x="95979" y="105857"/>
                  </a:lnTo>
                  <a:lnTo>
                    <a:pt x="104529" y="102295"/>
                  </a:lnTo>
                  <a:lnTo>
                    <a:pt x="111399" y="98786"/>
                  </a:lnTo>
                  <a:lnTo>
                    <a:pt x="116539" y="93496"/>
                  </a:lnTo>
                  <a:lnTo>
                    <a:pt x="119949" y="88206"/>
                  </a:lnTo>
                  <a:lnTo>
                    <a:pt x="119949" y="81134"/>
                  </a:lnTo>
                  <a:lnTo>
                    <a:pt x="118269" y="72335"/>
                  </a:lnTo>
                  <a:lnTo>
                    <a:pt x="111399" y="58245"/>
                  </a:lnTo>
                  <a:lnTo>
                    <a:pt x="102849" y="30013"/>
                  </a:lnTo>
                  <a:lnTo>
                    <a:pt x="95979" y="1780"/>
                  </a:lnTo>
                  <a:lnTo>
                    <a:pt x="9597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Shape 237"/>
            <p:cNvSpPr/>
            <p:nvPr/>
          </p:nvSpPr>
          <p:spPr>
            <a:xfrm>
              <a:off x="6926800" y="2425700"/>
              <a:ext cx="63150" cy="54724"/>
            </a:xfrm>
            <a:custGeom>
              <a:pathLst>
                <a:path extrusionOk="0" h="120000" w="120000">
                  <a:moveTo>
                    <a:pt x="89596" y="11073"/>
                  </a:moveTo>
                  <a:lnTo>
                    <a:pt x="96009" y="12937"/>
                  </a:lnTo>
                  <a:lnTo>
                    <a:pt x="99192" y="14801"/>
                  </a:lnTo>
                  <a:lnTo>
                    <a:pt x="102422" y="29547"/>
                  </a:lnTo>
                  <a:lnTo>
                    <a:pt x="105605" y="44294"/>
                  </a:lnTo>
                  <a:lnTo>
                    <a:pt x="108788" y="75705"/>
                  </a:lnTo>
                  <a:lnTo>
                    <a:pt x="108788" y="81242"/>
                  </a:lnTo>
                  <a:lnTo>
                    <a:pt x="105605" y="84915"/>
                  </a:lnTo>
                  <a:lnTo>
                    <a:pt x="103990" y="86779"/>
                  </a:lnTo>
                  <a:lnTo>
                    <a:pt x="99192" y="88588"/>
                  </a:lnTo>
                  <a:lnTo>
                    <a:pt x="91211" y="90452"/>
                  </a:lnTo>
                  <a:lnTo>
                    <a:pt x="84798" y="92316"/>
                  </a:lnTo>
                  <a:lnTo>
                    <a:pt x="80000" y="94125"/>
                  </a:lnTo>
                  <a:lnTo>
                    <a:pt x="67220" y="94125"/>
                  </a:lnTo>
                  <a:lnTo>
                    <a:pt x="59192" y="95989"/>
                  </a:lnTo>
                  <a:lnTo>
                    <a:pt x="46413" y="103389"/>
                  </a:lnTo>
                  <a:lnTo>
                    <a:pt x="40000" y="105198"/>
                  </a:lnTo>
                  <a:lnTo>
                    <a:pt x="35201" y="103389"/>
                  </a:lnTo>
                  <a:lnTo>
                    <a:pt x="32019" y="97852"/>
                  </a:lnTo>
                  <a:lnTo>
                    <a:pt x="30403" y="92316"/>
                  </a:lnTo>
                  <a:lnTo>
                    <a:pt x="27220" y="79378"/>
                  </a:lnTo>
                  <a:lnTo>
                    <a:pt x="24038" y="66441"/>
                  </a:lnTo>
                  <a:lnTo>
                    <a:pt x="17624" y="33220"/>
                  </a:lnTo>
                  <a:lnTo>
                    <a:pt x="30403" y="25874"/>
                  </a:lnTo>
                  <a:lnTo>
                    <a:pt x="44798" y="20338"/>
                  </a:lnTo>
                  <a:lnTo>
                    <a:pt x="56009" y="16610"/>
                  </a:lnTo>
                  <a:lnTo>
                    <a:pt x="73586" y="11073"/>
                  </a:lnTo>
                  <a:close/>
                  <a:moveTo>
                    <a:pt x="89596" y="0"/>
                  </a:moveTo>
                  <a:lnTo>
                    <a:pt x="80000" y="1863"/>
                  </a:lnTo>
                  <a:lnTo>
                    <a:pt x="70403" y="3727"/>
                  </a:lnTo>
                  <a:lnTo>
                    <a:pt x="41615" y="11073"/>
                  </a:lnTo>
                  <a:lnTo>
                    <a:pt x="27220" y="16610"/>
                  </a:lnTo>
                  <a:lnTo>
                    <a:pt x="14441" y="24010"/>
                  </a:lnTo>
                  <a:lnTo>
                    <a:pt x="12826" y="20338"/>
                  </a:lnTo>
                  <a:lnTo>
                    <a:pt x="11211" y="20338"/>
                  </a:lnTo>
                  <a:lnTo>
                    <a:pt x="11211" y="22147"/>
                  </a:lnTo>
                  <a:lnTo>
                    <a:pt x="9643" y="25874"/>
                  </a:lnTo>
                  <a:lnTo>
                    <a:pt x="1615" y="31411"/>
                  </a:lnTo>
                  <a:lnTo>
                    <a:pt x="47" y="35084"/>
                  </a:lnTo>
                  <a:lnTo>
                    <a:pt x="47" y="40621"/>
                  </a:lnTo>
                  <a:lnTo>
                    <a:pt x="3230" y="42485"/>
                  </a:lnTo>
                  <a:lnTo>
                    <a:pt x="6413" y="42485"/>
                  </a:lnTo>
                  <a:lnTo>
                    <a:pt x="9643" y="38757"/>
                  </a:lnTo>
                  <a:lnTo>
                    <a:pt x="11211" y="59095"/>
                  </a:lnTo>
                  <a:lnTo>
                    <a:pt x="14441" y="77514"/>
                  </a:lnTo>
                  <a:lnTo>
                    <a:pt x="19239" y="95989"/>
                  </a:lnTo>
                  <a:lnTo>
                    <a:pt x="25605" y="114463"/>
                  </a:lnTo>
                  <a:lnTo>
                    <a:pt x="27220" y="118136"/>
                  </a:lnTo>
                  <a:lnTo>
                    <a:pt x="30403" y="120000"/>
                  </a:lnTo>
                  <a:lnTo>
                    <a:pt x="36817" y="118136"/>
                  </a:lnTo>
                  <a:lnTo>
                    <a:pt x="44798" y="116272"/>
                  </a:lnTo>
                  <a:lnTo>
                    <a:pt x="57624" y="112599"/>
                  </a:lnTo>
                  <a:lnTo>
                    <a:pt x="70403" y="108926"/>
                  </a:lnTo>
                  <a:lnTo>
                    <a:pt x="76817" y="107062"/>
                  </a:lnTo>
                  <a:lnTo>
                    <a:pt x="83182" y="108926"/>
                  </a:lnTo>
                  <a:lnTo>
                    <a:pt x="86413" y="108926"/>
                  </a:lnTo>
                  <a:lnTo>
                    <a:pt x="89596" y="107062"/>
                  </a:lnTo>
                  <a:lnTo>
                    <a:pt x="92826" y="103389"/>
                  </a:lnTo>
                  <a:lnTo>
                    <a:pt x="99192" y="101525"/>
                  </a:lnTo>
                  <a:lnTo>
                    <a:pt x="112019" y="97852"/>
                  </a:lnTo>
                  <a:lnTo>
                    <a:pt x="115201" y="95989"/>
                  </a:lnTo>
                  <a:lnTo>
                    <a:pt x="116817" y="92316"/>
                  </a:lnTo>
                  <a:lnTo>
                    <a:pt x="118384" y="83051"/>
                  </a:lnTo>
                  <a:lnTo>
                    <a:pt x="120000" y="73841"/>
                  </a:lnTo>
                  <a:lnTo>
                    <a:pt x="120000" y="64632"/>
                  </a:lnTo>
                  <a:lnTo>
                    <a:pt x="115201" y="44294"/>
                  </a:lnTo>
                  <a:lnTo>
                    <a:pt x="110403" y="25874"/>
                  </a:lnTo>
                  <a:lnTo>
                    <a:pt x="105605" y="9264"/>
                  </a:lnTo>
                  <a:lnTo>
                    <a:pt x="102422" y="3727"/>
                  </a:lnTo>
                  <a:lnTo>
                    <a:pt x="991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Shape 238"/>
            <p:cNvSpPr/>
            <p:nvPr/>
          </p:nvSpPr>
          <p:spPr>
            <a:xfrm>
              <a:off x="6867875" y="2439150"/>
              <a:ext cx="63175" cy="58125"/>
            </a:xfrm>
            <a:custGeom>
              <a:pathLst>
                <a:path extrusionOk="0" h="120000" w="120000">
                  <a:moveTo>
                    <a:pt x="52805" y="46967"/>
                  </a:moveTo>
                  <a:lnTo>
                    <a:pt x="52805" y="50425"/>
                  </a:lnTo>
                  <a:lnTo>
                    <a:pt x="49624" y="53935"/>
                  </a:lnTo>
                  <a:lnTo>
                    <a:pt x="46394" y="55638"/>
                  </a:lnTo>
                  <a:lnTo>
                    <a:pt x="43213" y="55638"/>
                  </a:lnTo>
                  <a:lnTo>
                    <a:pt x="49624" y="48722"/>
                  </a:lnTo>
                  <a:lnTo>
                    <a:pt x="52805" y="46967"/>
                  </a:lnTo>
                  <a:close/>
                  <a:moveTo>
                    <a:pt x="89560" y="13935"/>
                  </a:moveTo>
                  <a:lnTo>
                    <a:pt x="92789" y="17445"/>
                  </a:lnTo>
                  <a:lnTo>
                    <a:pt x="97586" y="26116"/>
                  </a:lnTo>
                  <a:lnTo>
                    <a:pt x="102382" y="43509"/>
                  </a:lnTo>
                  <a:lnTo>
                    <a:pt x="107178" y="67819"/>
                  </a:lnTo>
                  <a:lnTo>
                    <a:pt x="107178" y="73032"/>
                  </a:lnTo>
                  <a:lnTo>
                    <a:pt x="105563" y="76490"/>
                  </a:lnTo>
                  <a:lnTo>
                    <a:pt x="102382" y="78245"/>
                  </a:lnTo>
                  <a:lnTo>
                    <a:pt x="99153" y="81703"/>
                  </a:lnTo>
                  <a:lnTo>
                    <a:pt x="89560" y="83458"/>
                  </a:lnTo>
                  <a:lnTo>
                    <a:pt x="81582" y="85212"/>
                  </a:lnTo>
                  <a:lnTo>
                    <a:pt x="70375" y="90425"/>
                  </a:lnTo>
                  <a:lnTo>
                    <a:pt x="70375" y="86916"/>
                  </a:lnTo>
                  <a:lnTo>
                    <a:pt x="67194" y="66064"/>
                  </a:lnTo>
                  <a:lnTo>
                    <a:pt x="64012" y="45212"/>
                  </a:lnTo>
                  <a:lnTo>
                    <a:pt x="64012" y="43509"/>
                  </a:lnTo>
                  <a:lnTo>
                    <a:pt x="64012" y="41754"/>
                  </a:lnTo>
                  <a:lnTo>
                    <a:pt x="59216" y="36541"/>
                  </a:lnTo>
                  <a:lnTo>
                    <a:pt x="51191" y="36541"/>
                  </a:lnTo>
                  <a:lnTo>
                    <a:pt x="46394" y="40000"/>
                  </a:lnTo>
                  <a:lnTo>
                    <a:pt x="36802" y="46967"/>
                  </a:lnTo>
                  <a:lnTo>
                    <a:pt x="32006" y="55638"/>
                  </a:lnTo>
                  <a:lnTo>
                    <a:pt x="32006" y="60851"/>
                  </a:lnTo>
                  <a:lnTo>
                    <a:pt x="33620" y="64361"/>
                  </a:lnTo>
                  <a:lnTo>
                    <a:pt x="40031" y="66064"/>
                  </a:lnTo>
                  <a:lnTo>
                    <a:pt x="44827" y="67819"/>
                  </a:lnTo>
                  <a:lnTo>
                    <a:pt x="51191" y="66064"/>
                  </a:lnTo>
                  <a:lnTo>
                    <a:pt x="55987" y="62606"/>
                  </a:lnTo>
                  <a:lnTo>
                    <a:pt x="57601" y="76490"/>
                  </a:lnTo>
                  <a:lnTo>
                    <a:pt x="60783" y="88670"/>
                  </a:lnTo>
                  <a:lnTo>
                    <a:pt x="62398" y="92129"/>
                  </a:lnTo>
                  <a:lnTo>
                    <a:pt x="64012" y="92129"/>
                  </a:lnTo>
                  <a:lnTo>
                    <a:pt x="33620" y="107767"/>
                  </a:lnTo>
                  <a:lnTo>
                    <a:pt x="28824" y="93883"/>
                  </a:lnTo>
                  <a:lnTo>
                    <a:pt x="24028" y="80000"/>
                  </a:lnTo>
                  <a:lnTo>
                    <a:pt x="19232" y="52180"/>
                  </a:lnTo>
                  <a:lnTo>
                    <a:pt x="17617" y="43509"/>
                  </a:lnTo>
                  <a:lnTo>
                    <a:pt x="14436" y="36541"/>
                  </a:lnTo>
                  <a:lnTo>
                    <a:pt x="38417" y="29574"/>
                  </a:lnTo>
                  <a:lnTo>
                    <a:pt x="62398" y="20903"/>
                  </a:lnTo>
                  <a:lnTo>
                    <a:pt x="86379" y="13935"/>
                  </a:lnTo>
                  <a:close/>
                  <a:moveTo>
                    <a:pt x="92789" y="51"/>
                  </a:moveTo>
                  <a:lnTo>
                    <a:pt x="49624" y="12232"/>
                  </a:lnTo>
                  <a:lnTo>
                    <a:pt x="27210" y="19148"/>
                  </a:lnTo>
                  <a:lnTo>
                    <a:pt x="6458" y="27870"/>
                  </a:lnTo>
                  <a:lnTo>
                    <a:pt x="4843" y="27870"/>
                  </a:lnTo>
                  <a:lnTo>
                    <a:pt x="3229" y="29574"/>
                  </a:lnTo>
                  <a:lnTo>
                    <a:pt x="47" y="31329"/>
                  </a:lnTo>
                  <a:lnTo>
                    <a:pt x="47" y="34787"/>
                  </a:lnTo>
                  <a:lnTo>
                    <a:pt x="1662" y="38296"/>
                  </a:lnTo>
                  <a:lnTo>
                    <a:pt x="6458" y="38296"/>
                  </a:lnTo>
                  <a:lnTo>
                    <a:pt x="14436" y="78245"/>
                  </a:lnTo>
                  <a:lnTo>
                    <a:pt x="19232" y="97341"/>
                  </a:lnTo>
                  <a:lnTo>
                    <a:pt x="27210" y="116490"/>
                  </a:lnTo>
                  <a:lnTo>
                    <a:pt x="27210" y="118193"/>
                  </a:lnTo>
                  <a:lnTo>
                    <a:pt x="30439" y="119948"/>
                  </a:lnTo>
                  <a:lnTo>
                    <a:pt x="33620" y="118193"/>
                  </a:lnTo>
                  <a:lnTo>
                    <a:pt x="73605" y="100851"/>
                  </a:lnTo>
                  <a:lnTo>
                    <a:pt x="115156" y="86916"/>
                  </a:lnTo>
                  <a:lnTo>
                    <a:pt x="118337" y="85212"/>
                  </a:lnTo>
                  <a:lnTo>
                    <a:pt x="119952" y="81703"/>
                  </a:lnTo>
                  <a:lnTo>
                    <a:pt x="116770" y="60851"/>
                  </a:lnTo>
                  <a:lnTo>
                    <a:pt x="113541" y="41754"/>
                  </a:lnTo>
                  <a:lnTo>
                    <a:pt x="107178" y="20903"/>
                  </a:lnTo>
                  <a:lnTo>
                    <a:pt x="99153" y="3509"/>
                  </a:lnTo>
                  <a:lnTo>
                    <a:pt x="95971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Shape 239"/>
            <p:cNvSpPr/>
            <p:nvPr/>
          </p:nvSpPr>
          <p:spPr>
            <a:xfrm>
              <a:off x="7017700" y="2426525"/>
              <a:ext cx="12650" cy="31174"/>
            </a:xfrm>
            <a:custGeom>
              <a:pathLst>
                <a:path extrusionOk="0" h="120000" w="120000">
                  <a:moveTo>
                    <a:pt x="96047" y="96"/>
                  </a:moveTo>
                  <a:lnTo>
                    <a:pt x="64031" y="25982"/>
                  </a:lnTo>
                  <a:lnTo>
                    <a:pt x="40079" y="55140"/>
                  </a:lnTo>
                  <a:lnTo>
                    <a:pt x="8300" y="84298"/>
                  </a:lnTo>
                  <a:lnTo>
                    <a:pt x="237" y="97289"/>
                  </a:lnTo>
                  <a:lnTo>
                    <a:pt x="237" y="113456"/>
                  </a:lnTo>
                  <a:lnTo>
                    <a:pt x="237" y="116728"/>
                  </a:lnTo>
                  <a:lnTo>
                    <a:pt x="8300" y="120000"/>
                  </a:lnTo>
                  <a:lnTo>
                    <a:pt x="16126" y="120000"/>
                  </a:lnTo>
                  <a:lnTo>
                    <a:pt x="32252" y="116728"/>
                  </a:lnTo>
                  <a:lnTo>
                    <a:pt x="48142" y="107008"/>
                  </a:lnTo>
                  <a:lnTo>
                    <a:pt x="64031" y="94017"/>
                  </a:lnTo>
                  <a:lnTo>
                    <a:pt x="80158" y="68131"/>
                  </a:lnTo>
                  <a:lnTo>
                    <a:pt x="104110" y="35701"/>
                  </a:lnTo>
                  <a:lnTo>
                    <a:pt x="120000" y="3368"/>
                  </a:lnTo>
                  <a:lnTo>
                    <a:pt x="120000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Shape 240"/>
            <p:cNvSpPr/>
            <p:nvPr/>
          </p:nvSpPr>
          <p:spPr>
            <a:xfrm>
              <a:off x="6901550" y="2507350"/>
              <a:ext cx="16025" cy="27800"/>
            </a:xfrm>
            <a:custGeom>
              <a:pathLst>
                <a:path extrusionOk="0" h="120000" w="120000">
                  <a:moveTo>
                    <a:pt x="75819" y="76294"/>
                  </a:moveTo>
                  <a:lnTo>
                    <a:pt x="75819" y="79964"/>
                  </a:lnTo>
                  <a:lnTo>
                    <a:pt x="75819" y="87194"/>
                  </a:lnTo>
                  <a:lnTo>
                    <a:pt x="69453" y="94424"/>
                  </a:lnTo>
                  <a:lnTo>
                    <a:pt x="63088" y="98093"/>
                  </a:lnTo>
                  <a:lnTo>
                    <a:pt x="56911" y="94424"/>
                  </a:lnTo>
                  <a:lnTo>
                    <a:pt x="44180" y="90863"/>
                  </a:lnTo>
                  <a:lnTo>
                    <a:pt x="44180" y="83525"/>
                  </a:lnTo>
                  <a:lnTo>
                    <a:pt x="63088" y="76294"/>
                  </a:lnTo>
                  <a:close/>
                  <a:moveTo>
                    <a:pt x="94726" y="0"/>
                  </a:moveTo>
                  <a:lnTo>
                    <a:pt x="75819" y="3669"/>
                  </a:lnTo>
                  <a:lnTo>
                    <a:pt x="50546" y="18129"/>
                  </a:lnTo>
                  <a:lnTo>
                    <a:pt x="31638" y="39928"/>
                  </a:lnTo>
                  <a:lnTo>
                    <a:pt x="19095" y="61726"/>
                  </a:lnTo>
                  <a:lnTo>
                    <a:pt x="19095" y="69064"/>
                  </a:lnTo>
                  <a:lnTo>
                    <a:pt x="6365" y="76294"/>
                  </a:lnTo>
                  <a:lnTo>
                    <a:pt x="187" y="79964"/>
                  </a:lnTo>
                  <a:lnTo>
                    <a:pt x="187" y="83525"/>
                  </a:lnTo>
                  <a:lnTo>
                    <a:pt x="12730" y="90863"/>
                  </a:lnTo>
                  <a:lnTo>
                    <a:pt x="12730" y="98093"/>
                  </a:lnTo>
                  <a:lnTo>
                    <a:pt x="19095" y="108992"/>
                  </a:lnTo>
                  <a:lnTo>
                    <a:pt x="25273" y="116223"/>
                  </a:lnTo>
                  <a:lnTo>
                    <a:pt x="38003" y="119892"/>
                  </a:lnTo>
                  <a:lnTo>
                    <a:pt x="69453" y="119892"/>
                  </a:lnTo>
                  <a:lnTo>
                    <a:pt x="88361" y="116223"/>
                  </a:lnTo>
                  <a:lnTo>
                    <a:pt x="100904" y="105323"/>
                  </a:lnTo>
                  <a:lnTo>
                    <a:pt x="107269" y="98093"/>
                  </a:lnTo>
                  <a:lnTo>
                    <a:pt x="113634" y="87194"/>
                  </a:lnTo>
                  <a:lnTo>
                    <a:pt x="113634" y="76294"/>
                  </a:lnTo>
                  <a:lnTo>
                    <a:pt x="107269" y="69064"/>
                  </a:lnTo>
                  <a:lnTo>
                    <a:pt x="100904" y="61726"/>
                  </a:lnTo>
                  <a:lnTo>
                    <a:pt x="88361" y="58165"/>
                  </a:lnTo>
                  <a:lnTo>
                    <a:pt x="56911" y="54496"/>
                  </a:lnTo>
                  <a:lnTo>
                    <a:pt x="69453" y="39928"/>
                  </a:lnTo>
                  <a:lnTo>
                    <a:pt x="81996" y="25467"/>
                  </a:lnTo>
                  <a:lnTo>
                    <a:pt x="100904" y="14568"/>
                  </a:lnTo>
                  <a:lnTo>
                    <a:pt x="113634" y="10899"/>
                  </a:lnTo>
                  <a:lnTo>
                    <a:pt x="119812" y="10899"/>
                  </a:lnTo>
                  <a:lnTo>
                    <a:pt x="119812" y="3669"/>
                  </a:lnTo>
                  <a:lnTo>
                    <a:pt x="1072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Shape 241"/>
            <p:cNvSpPr/>
            <p:nvPr/>
          </p:nvSpPr>
          <p:spPr>
            <a:xfrm>
              <a:off x="6878825" y="2490500"/>
              <a:ext cx="63150" cy="55575"/>
            </a:xfrm>
            <a:custGeom>
              <a:pathLst>
                <a:path extrusionOk="0" h="120000" w="120000">
                  <a:moveTo>
                    <a:pt x="92779" y="9122"/>
                  </a:moveTo>
                  <a:lnTo>
                    <a:pt x="96009" y="10958"/>
                  </a:lnTo>
                  <a:lnTo>
                    <a:pt x="96009" y="12739"/>
                  </a:lnTo>
                  <a:lnTo>
                    <a:pt x="100807" y="40000"/>
                  </a:lnTo>
                  <a:lnTo>
                    <a:pt x="108788" y="89068"/>
                  </a:lnTo>
                  <a:lnTo>
                    <a:pt x="76817" y="99973"/>
                  </a:lnTo>
                  <a:lnTo>
                    <a:pt x="60807" y="103643"/>
                  </a:lnTo>
                  <a:lnTo>
                    <a:pt x="44798" y="105425"/>
                  </a:lnTo>
                  <a:lnTo>
                    <a:pt x="38432" y="105425"/>
                  </a:lnTo>
                  <a:lnTo>
                    <a:pt x="32019" y="99973"/>
                  </a:lnTo>
                  <a:lnTo>
                    <a:pt x="27220" y="94520"/>
                  </a:lnTo>
                  <a:lnTo>
                    <a:pt x="24038" y="85452"/>
                  </a:lnTo>
                  <a:lnTo>
                    <a:pt x="17624" y="63643"/>
                  </a:lnTo>
                  <a:lnTo>
                    <a:pt x="14441" y="43670"/>
                  </a:lnTo>
                  <a:lnTo>
                    <a:pt x="46413" y="32766"/>
                  </a:lnTo>
                  <a:lnTo>
                    <a:pt x="78384" y="18191"/>
                  </a:lnTo>
                  <a:lnTo>
                    <a:pt x="87980" y="10958"/>
                  </a:lnTo>
                  <a:lnTo>
                    <a:pt x="92779" y="9122"/>
                  </a:lnTo>
                  <a:close/>
                  <a:moveTo>
                    <a:pt x="96009" y="53"/>
                  </a:moveTo>
                  <a:lnTo>
                    <a:pt x="54394" y="18191"/>
                  </a:lnTo>
                  <a:lnTo>
                    <a:pt x="12826" y="32766"/>
                  </a:lnTo>
                  <a:lnTo>
                    <a:pt x="11211" y="30931"/>
                  </a:lnTo>
                  <a:lnTo>
                    <a:pt x="9643" y="27314"/>
                  </a:lnTo>
                  <a:lnTo>
                    <a:pt x="8028" y="27314"/>
                  </a:lnTo>
                  <a:lnTo>
                    <a:pt x="4845" y="29095"/>
                  </a:lnTo>
                  <a:lnTo>
                    <a:pt x="4845" y="30931"/>
                  </a:lnTo>
                  <a:lnTo>
                    <a:pt x="4845" y="34547"/>
                  </a:lnTo>
                  <a:lnTo>
                    <a:pt x="3230" y="34547"/>
                  </a:lnTo>
                  <a:lnTo>
                    <a:pt x="1615" y="38218"/>
                  </a:lnTo>
                  <a:lnTo>
                    <a:pt x="47" y="41835"/>
                  </a:lnTo>
                  <a:lnTo>
                    <a:pt x="1615" y="43670"/>
                  </a:lnTo>
                  <a:lnTo>
                    <a:pt x="4845" y="45452"/>
                  </a:lnTo>
                  <a:lnTo>
                    <a:pt x="8028" y="67260"/>
                  </a:lnTo>
                  <a:lnTo>
                    <a:pt x="12826" y="87287"/>
                  </a:lnTo>
                  <a:lnTo>
                    <a:pt x="17624" y="103643"/>
                  </a:lnTo>
                  <a:lnTo>
                    <a:pt x="20807" y="112712"/>
                  </a:lnTo>
                  <a:lnTo>
                    <a:pt x="25605" y="118164"/>
                  </a:lnTo>
                  <a:lnTo>
                    <a:pt x="30403" y="120000"/>
                  </a:lnTo>
                  <a:lnTo>
                    <a:pt x="44798" y="120000"/>
                  </a:lnTo>
                  <a:lnTo>
                    <a:pt x="62422" y="116329"/>
                  </a:lnTo>
                  <a:lnTo>
                    <a:pt x="89596" y="109095"/>
                  </a:lnTo>
                  <a:lnTo>
                    <a:pt x="103990" y="105425"/>
                  </a:lnTo>
                  <a:lnTo>
                    <a:pt x="116769" y="98191"/>
                  </a:lnTo>
                  <a:lnTo>
                    <a:pt x="120000" y="96356"/>
                  </a:lnTo>
                  <a:lnTo>
                    <a:pt x="120000" y="90904"/>
                  </a:lnTo>
                  <a:lnTo>
                    <a:pt x="110403" y="47287"/>
                  </a:lnTo>
                  <a:lnTo>
                    <a:pt x="100807" y="1835"/>
                  </a:lnTo>
                  <a:lnTo>
                    <a:pt x="9919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Shape 242"/>
            <p:cNvSpPr/>
            <p:nvPr/>
          </p:nvSpPr>
          <p:spPr>
            <a:xfrm>
              <a:off x="7032850" y="2440000"/>
              <a:ext cx="5924" cy="6749"/>
            </a:xfrm>
            <a:custGeom>
              <a:pathLst>
                <a:path extrusionOk="0" h="120000" w="120000">
                  <a:moveTo>
                    <a:pt x="34430" y="444"/>
                  </a:moveTo>
                  <a:lnTo>
                    <a:pt x="506" y="15111"/>
                  </a:lnTo>
                  <a:lnTo>
                    <a:pt x="506" y="45333"/>
                  </a:lnTo>
                  <a:lnTo>
                    <a:pt x="506" y="75111"/>
                  </a:lnTo>
                  <a:lnTo>
                    <a:pt x="17721" y="104888"/>
                  </a:lnTo>
                  <a:lnTo>
                    <a:pt x="34430" y="120000"/>
                  </a:lnTo>
                  <a:lnTo>
                    <a:pt x="68860" y="120000"/>
                  </a:lnTo>
                  <a:lnTo>
                    <a:pt x="102784" y="90222"/>
                  </a:lnTo>
                  <a:lnTo>
                    <a:pt x="120000" y="75111"/>
                  </a:lnTo>
                  <a:lnTo>
                    <a:pt x="102784" y="45333"/>
                  </a:lnTo>
                  <a:lnTo>
                    <a:pt x="68860" y="4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Shape 243"/>
            <p:cNvSpPr/>
            <p:nvPr/>
          </p:nvSpPr>
          <p:spPr>
            <a:xfrm>
              <a:off x="6807275" y="1085700"/>
              <a:ext cx="484000" cy="586700"/>
            </a:xfrm>
            <a:custGeom>
              <a:pathLst>
                <a:path extrusionOk="0" h="120000" w="120000">
                  <a:moveTo>
                    <a:pt x="23795" y="73340"/>
                  </a:moveTo>
                  <a:lnTo>
                    <a:pt x="24006" y="78336"/>
                  </a:lnTo>
                  <a:lnTo>
                    <a:pt x="24210" y="83327"/>
                  </a:lnTo>
                  <a:lnTo>
                    <a:pt x="24836" y="88148"/>
                  </a:lnTo>
                  <a:lnTo>
                    <a:pt x="25462" y="93139"/>
                  </a:lnTo>
                  <a:lnTo>
                    <a:pt x="26510" y="98651"/>
                  </a:lnTo>
                  <a:lnTo>
                    <a:pt x="27762" y="103985"/>
                  </a:lnTo>
                  <a:lnTo>
                    <a:pt x="28803" y="108464"/>
                  </a:lnTo>
                  <a:lnTo>
                    <a:pt x="29219" y="110872"/>
                  </a:lnTo>
                  <a:lnTo>
                    <a:pt x="29640" y="113112"/>
                  </a:lnTo>
                  <a:lnTo>
                    <a:pt x="26925" y="112422"/>
                  </a:lnTo>
                  <a:lnTo>
                    <a:pt x="25673" y="112079"/>
                  </a:lnTo>
                  <a:lnTo>
                    <a:pt x="24421" y="111562"/>
                  </a:lnTo>
                  <a:lnTo>
                    <a:pt x="23584" y="110872"/>
                  </a:lnTo>
                  <a:lnTo>
                    <a:pt x="22543" y="110013"/>
                  </a:lnTo>
                  <a:lnTo>
                    <a:pt x="21917" y="108980"/>
                  </a:lnTo>
                  <a:lnTo>
                    <a:pt x="21291" y="107600"/>
                  </a:lnTo>
                  <a:lnTo>
                    <a:pt x="20454" y="104675"/>
                  </a:lnTo>
                  <a:lnTo>
                    <a:pt x="19828" y="101576"/>
                  </a:lnTo>
                  <a:lnTo>
                    <a:pt x="18997" y="95553"/>
                  </a:lnTo>
                  <a:lnTo>
                    <a:pt x="18161" y="90899"/>
                  </a:lnTo>
                  <a:lnTo>
                    <a:pt x="17535" y="86083"/>
                  </a:lnTo>
                  <a:lnTo>
                    <a:pt x="17324" y="83843"/>
                  </a:lnTo>
                  <a:lnTo>
                    <a:pt x="17119" y="81435"/>
                  </a:lnTo>
                  <a:lnTo>
                    <a:pt x="17119" y="79195"/>
                  </a:lnTo>
                  <a:lnTo>
                    <a:pt x="17324" y="76787"/>
                  </a:lnTo>
                  <a:lnTo>
                    <a:pt x="18787" y="75580"/>
                  </a:lnTo>
                  <a:lnTo>
                    <a:pt x="20250" y="74373"/>
                  </a:lnTo>
                  <a:lnTo>
                    <a:pt x="21080" y="73857"/>
                  </a:lnTo>
                  <a:lnTo>
                    <a:pt x="21917" y="73514"/>
                  </a:lnTo>
                  <a:lnTo>
                    <a:pt x="22754" y="73340"/>
                  </a:lnTo>
                  <a:close/>
                  <a:moveTo>
                    <a:pt x="4599" y="41320"/>
                  </a:moveTo>
                  <a:lnTo>
                    <a:pt x="5014" y="41494"/>
                  </a:lnTo>
                  <a:lnTo>
                    <a:pt x="8144" y="41494"/>
                  </a:lnTo>
                  <a:lnTo>
                    <a:pt x="7103" y="51307"/>
                  </a:lnTo>
                  <a:lnTo>
                    <a:pt x="6681" y="56129"/>
                  </a:lnTo>
                  <a:lnTo>
                    <a:pt x="6681" y="60945"/>
                  </a:lnTo>
                  <a:lnTo>
                    <a:pt x="6892" y="65941"/>
                  </a:lnTo>
                  <a:lnTo>
                    <a:pt x="7307" y="70932"/>
                  </a:lnTo>
                  <a:lnTo>
                    <a:pt x="8559" y="80918"/>
                  </a:lnTo>
                  <a:lnTo>
                    <a:pt x="9396" y="89867"/>
                  </a:lnTo>
                  <a:lnTo>
                    <a:pt x="9811" y="94346"/>
                  </a:lnTo>
                  <a:lnTo>
                    <a:pt x="10438" y="98820"/>
                  </a:lnTo>
                  <a:lnTo>
                    <a:pt x="11485" y="102952"/>
                  </a:lnTo>
                  <a:lnTo>
                    <a:pt x="12942" y="106914"/>
                  </a:lnTo>
                  <a:lnTo>
                    <a:pt x="14820" y="110872"/>
                  </a:lnTo>
                  <a:lnTo>
                    <a:pt x="16909" y="114830"/>
                  </a:lnTo>
                  <a:lnTo>
                    <a:pt x="16698" y="115694"/>
                  </a:lnTo>
                  <a:lnTo>
                    <a:pt x="16493" y="116553"/>
                  </a:lnTo>
                  <a:lnTo>
                    <a:pt x="15446" y="118102"/>
                  </a:lnTo>
                  <a:lnTo>
                    <a:pt x="15030" y="118619"/>
                  </a:lnTo>
                  <a:lnTo>
                    <a:pt x="14615" y="118793"/>
                  </a:lnTo>
                  <a:lnTo>
                    <a:pt x="14404" y="118961"/>
                  </a:lnTo>
                  <a:lnTo>
                    <a:pt x="13989" y="118961"/>
                  </a:lnTo>
                  <a:lnTo>
                    <a:pt x="13152" y="118445"/>
                  </a:lnTo>
                  <a:lnTo>
                    <a:pt x="12526" y="117760"/>
                  </a:lnTo>
                  <a:lnTo>
                    <a:pt x="11900" y="116727"/>
                  </a:lnTo>
                  <a:lnTo>
                    <a:pt x="11485" y="115863"/>
                  </a:lnTo>
                  <a:lnTo>
                    <a:pt x="11064" y="114661"/>
                  </a:lnTo>
                  <a:lnTo>
                    <a:pt x="9396" y="109665"/>
                  </a:lnTo>
                  <a:lnTo>
                    <a:pt x="7933" y="104675"/>
                  </a:lnTo>
                  <a:lnTo>
                    <a:pt x="6681" y="98820"/>
                  </a:lnTo>
                  <a:lnTo>
                    <a:pt x="5429" y="92965"/>
                  </a:lnTo>
                  <a:lnTo>
                    <a:pt x="2925" y="81087"/>
                  </a:lnTo>
                  <a:lnTo>
                    <a:pt x="2299" y="77988"/>
                  </a:lnTo>
                  <a:lnTo>
                    <a:pt x="2095" y="75063"/>
                  </a:lnTo>
                  <a:lnTo>
                    <a:pt x="1673" y="69040"/>
                  </a:lnTo>
                  <a:lnTo>
                    <a:pt x="1469" y="63185"/>
                  </a:lnTo>
                  <a:lnTo>
                    <a:pt x="1673" y="56988"/>
                  </a:lnTo>
                  <a:lnTo>
                    <a:pt x="1673" y="51823"/>
                  </a:lnTo>
                  <a:lnTo>
                    <a:pt x="2095" y="49241"/>
                  </a:lnTo>
                  <a:lnTo>
                    <a:pt x="2510" y="46659"/>
                  </a:lnTo>
                  <a:lnTo>
                    <a:pt x="3551" y="43903"/>
                  </a:lnTo>
                  <a:lnTo>
                    <a:pt x="4388" y="41320"/>
                  </a:lnTo>
                  <a:close/>
                  <a:moveTo>
                    <a:pt x="66991" y="5"/>
                  </a:moveTo>
                  <a:lnTo>
                    <a:pt x="61983" y="173"/>
                  </a:lnTo>
                  <a:lnTo>
                    <a:pt x="56975" y="521"/>
                  </a:lnTo>
                  <a:lnTo>
                    <a:pt x="51762" y="1206"/>
                  </a:lnTo>
                  <a:lnTo>
                    <a:pt x="46754" y="2070"/>
                  </a:lnTo>
                  <a:lnTo>
                    <a:pt x="41745" y="3446"/>
                  </a:lnTo>
                  <a:lnTo>
                    <a:pt x="39235" y="4136"/>
                  </a:lnTo>
                  <a:lnTo>
                    <a:pt x="36731" y="4995"/>
                  </a:lnTo>
                  <a:lnTo>
                    <a:pt x="34648" y="5854"/>
                  </a:lnTo>
                  <a:lnTo>
                    <a:pt x="32770" y="6718"/>
                  </a:lnTo>
                  <a:lnTo>
                    <a:pt x="29014" y="8953"/>
                  </a:lnTo>
                  <a:lnTo>
                    <a:pt x="25462" y="11193"/>
                  </a:lnTo>
                  <a:lnTo>
                    <a:pt x="21917" y="13775"/>
                  </a:lnTo>
                  <a:lnTo>
                    <a:pt x="18576" y="16357"/>
                  </a:lnTo>
                  <a:lnTo>
                    <a:pt x="15241" y="19287"/>
                  </a:lnTo>
                  <a:lnTo>
                    <a:pt x="12526" y="22386"/>
                  </a:lnTo>
                  <a:lnTo>
                    <a:pt x="9811" y="25653"/>
                  </a:lnTo>
                  <a:lnTo>
                    <a:pt x="7729" y="29100"/>
                  </a:lnTo>
                  <a:lnTo>
                    <a:pt x="6055" y="32715"/>
                  </a:lnTo>
                  <a:lnTo>
                    <a:pt x="4599" y="36499"/>
                  </a:lnTo>
                  <a:lnTo>
                    <a:pt x="4177" y="38396"/>
                  </a:lnTo>
                  <a:lnTo>
                    <a:pt x="3762" y="40288"/>
                  </a:lnTo>
                  <a:lnTo>
                    <a:pt x="3762" y="40461"/>
                  </a:lnTo>
                  <a:lnTo>
                    <a:pt x="3551" y="40461"/>
                  </a:lnTo>
                  <a:lnTo>
                    <a:pt x="3347" y="40630"/>
                  </a:lnTo>
                  <a:lnTo>
                    <a:pt x="2095" y="44077"/>
                  </a:lnTo>
                  <a:lnTo>
                    <a:pt x="1047" y="47518"/>
                  </a:lnTo>
                  <a:lnTo>
                    <a:pt x="632" y="49241"/>
                  </a:lnTo>
                  <a:lnTo>
                    <a:pt x="421" y="50790"/>
                  </a:lnTo>
                  <a:lnTo>
                    <a:pt x="216" y="54232"/>
                  </a:lnTo>
                  <a:lnTo>
                    <a:pt x="6" y="60945"/>
                  </a:lnTo>
                  <a:lnTo>
                    <a:pt x="6" y="64734"/>
                  </a:lnTo>
                  <a:lnTo>
                    <a:pt x="216" y="68692"/>
                  </a:lnTo>
                  <a:lnTo>
                    <a:pt x="421" y="72481"/>
                  </a:lnTo>
                  <a:lnTo>
                    <a:pt x="842" y="76270"/>
                  </a:lnTo>
                  <a:lnTo>
                    <a:pt x="2095" y="83843"/>
                  </a:lnTo>
                  <a:lnTo>
                    <a:pt x="3762" y="91590"/>
                  </a:lnTo>
                  <a:lnTo>
                    <a:pt x="5225" y="98820"/>
                  </a:lnTo>
                  <a:lnTo>
                    <a:pt x="6892" y="106224"/>
                  </a:lnTo>
                  <a:lnTo>
                    <a:pt x="8355" y="112079"/>
                  </a:lnTo>
                  <a:lnTo>
                    <a:pt x="9185" y="115004"/>
                  </a:lnTo>
                  <a:lnTo>
                    <a:pt x="9811" y="116379"/>
                  </a:lnTo>
                  <a:lnTo>
                    <a:pt x="10648" y="117586"/>
                  </a:lnTo>
                  <a:lnTo>
                    <a:pt x="11064" y="118445"/>
                  </a:lnTo>
                  <a:lnTo>
                    <a:pt x="11690" y="118961"/>
                  </a:lnTo>
                  <a:lnTo>
                    <a:pt x="12316" y="119478"/>
                  </a:lnTo>
                  <a:lnTo>
                    <a:pt x="12737" y="119826"/>
                  </a:lnTo>
                  <a:lnTo>
                    <a:pt x="13363" y="119994"/>
                  </a:lnTo>
                  <a:lnTo>
                    <a:pt x="14615" y="119994"/>
                  </a:lnTo>
                  <a:lnTo>
                    <a:pt x="15030" y="119826"/>
                  </a:lnTo>
                  <a:lnTo>
                    <a:pt x="16072" y="119135"/>
                  </a:lnTo>
                  <a:lnTo>
                    <a:pt x="17119" y="118102"/>
                  </a:lnTo>
                  <a:lnTo>
                    <a:pt x="17950" y="117070"/>
                  </a:lnTo>
                  <a:lnTo>
                    <a:pt x="18371" y="115694"/>
                  </a:lnTo>
                  <a:lnTo>
                    <a:pt x="18787" y="115346"/>
                  </a:lnTo>
                  <a:lnTo>
                    <a:pt x="18787" y="115178"/>
                  </a:lnTo>
                  <a:lnTo>
                    <a:pt x="18787" y="114830"/>
                  </a:lnTo>
                  <a:lnTo>
                    <a:pt x="18576" y="114661"/>
                  </a:lnTo>
                  <a:lnTo>
                    <a:pt x="18576" y="114313"/>
                  </a:lnTo>
                  <a:lnTo>
                    <a:pt x="18371" y="114145"/>
                  </a:lnTo>
                  <a:lnTo>
                    <a:pt x="16283" y="110356"/>
                  </a:lnTo>
                  <a:lnTo>
                    <a:pt x="14404" y="106398"/>
                  </a:lnTo>
                  <a:lnTo>
                    <a:pt x="13152" y="102435"/>
                  </a:lnTo>
                  <a:lnTo>
                    <a:pt x="11900" y="98477"/>
                  </a:lnTo>
                  <a:lnTo>
                    <a:pt x="11485" y="96069"/>
                  </a:lnTo>
                  <a:lnTo>
                    <a:pt x="11064" y="93829"/>
                  </a:lnTo>
                  <a:lnTo>
                    <a:pt x="10648" y="89008"/>
                  </a:lnTo>
                  <a:lnTo>
                    <a:pt x="10438" y="84359"/>
                  </a:lnTo>
                  <a:lnTo>
                    <a:pt x="10022" y="79538"/>
                  </a:lnTo>
                  <a:lnTo>
                    <a:pt x="9811" y="79195"/>
                  </a:lnTo>
                  <a:lnTo>
                    <a:pt x="10022" y="79195"/>
                  </a:lnTo>
                  <a:lnTo>
                    <a:pt x="11064" y="79885"/>
                  </a:lnTo>
                  <a:lnTo>
                    <a:pt x="12526" y="80570"/>
                  </a:lnTo>
                  <a:lnTo>
                    <a:pt x="13989" y="80918"/>
                  </a:lnTo>
                  <a:lnTo>
                    <a:pt x="14820" y="81087"/>
                  </a:lnTo>
                  <a:lnTo>
                    <a:pt x="15657" y="81087"/>
                  </a:lnTo>
                  <a:lnTo>
                    <a:pt x="15657" y="84359"/>
                  </a:lnTo>
                  <a:lnTo>
                    <a:pt x="16072" y="87458"/>
                  </a:lnTo>
                  <a:lnTo>
                    <a:pt x="18371" y="101234"/>
                  </a:lnTo>
                  <a:lnTo>
                    <a:pt x="18787" y="104158"/>
                  </a:lnTo>
                  <a:lnTo>
                    <a:pt x="19413" y="107083"/>
                  </a:lnTo>
                  <a:lnTo>
                    <a:pt x="18787" y="107431"/>
                  </a:lnTo>
                  <a:lnTo>
                    <a:pt x="18371" y="107773"/>
                  </a:lnTo>
                  <a:lnTo>
                    <a:pt x="17535" y="108806"/>
                  </a:lnTo>
                  <a:lnTo>
                    <a:pt x="16698" y="109839"/>
                  </a:lnTo>
                  <a:lnTo>
                    <a:pt x="16698" y="110356"/>
                  </a:lnTo>
                  <a:lnTo>
                    <a:pt x="16698" y="110872"/>
                  </a:lnTo>
                  <a:lnTo>
                    <a:pt x="16909" y="111046"/>
                  </a:lnTo>
                  <a:lnTo>
                    <a:pt x="17119" y="111215"/>
                  </a:lnTo>
                  <a:lnTo>
                    <a:pt x="17324" y="111215"/>
                  </a:lnTo>
                  <a:lnTo>
                    <a:pt x="17535" y="111046"/>
                  </a:lnTo>
                  <a:lnTo>
                    <a:pt x="18787" y="109497"/>
                  </a:lnTo>
                  <a:lnTo>
                    <a:pt x="19828" y="108464"/>
                  </a:lnTo>
                  <a:lnTo>
                    <a:pt x="20665" y="110013"/>
                  </a:lnTo>
                  <a:lnTo>
                    <a:pt x="21706" y="111562"/>
                  </a:lnTo>
                  <a:lnTo>
                    <a:pt x="22543" y="112248"/>
                  </a:lnTo>
                  <a:lnTo>
                    <a:pt x="23380" y="112764"/>
                  </a:lnTo>
                  <a:lnTo>
                    <a:pt x="24421" y="113281"/>
                  </a:lnTo>
                  <a:lnTo>
                    <a:pt x="25462" y="113628"/>
                  </a:lnTo>
                  <a:lnTo>
                    <a:pt x="27762" y="114145"/>
                  </a:lnTo>
                  <a:lnTo>
                    <a:pt x="30055" y="114487"/>
                  </a:lnTo>
                  <a:lnTo>
                    <a:pt x="30266" y="115004"/>
                  </a:lnTo>
                  <a:lnTo>
                    <a:pt x="30471" y="115178"/>
                  </a:lnTo>
                  <a:lnTo>
                    <a:pt x="30681" y="115346"/>
                  </a:lnTo>
                  <a:lnTo>
                    <a:pt x="31307" y="115346"/>
                  </a:lnTo>
                  <a:lnTo>
                    <a:pt x="31723" y="115178"/>
                  </a:lnTo>
                  <a:lnTo>
                    <a:pt x="31723" y="114830"/>
                  </a:lnTo>
                  <a:lnTo>
                    <a:pt x="31723" y="114661"/>
                  </a:lnTo>
                  <a:lnTo>
                    <a:pt x="31307" y="112938"/>
                  </a:lnTo>
                  <a:lnTo>
                    <a:pt x="31723" y="113628"/>
                  </a:lnTo>
                  <a:lnTo>
                    <a:pt x="32144" y="113971"/>
                  </a:lnTo>
                  <a:lnTo>
                    <a:pt x="32559" y="114145"/>
                  </a:lnTo>
                  <a:lnTo>
                    <a:pt x="33185" y="113971"/>
                  </a:lnTo>
                  <a:lnTo>
                    <a:pt x="33396" y="113797"/>
                  </a:lnTo>
                  <a:lnTo>
                    <a:pt x="33396" y="113281"/>
                  </a:lnTo>
                  <a:lnTo>
                    <a:pt x="33185" y="112938"/>
                  </a:lnTo>
                  <a:lnTo>
                    <a:pt x="32559" y="112595"/>
                  </a:lnTo>
                  <a:lnTo>
                    <a:pt x="32144" y="111905"/>
                  </a:lnTo>
                  <a:lnTo>
                    <a:pt x="31933" y="110872"/>
                  </a:lnTo>
                  <a:lnTo>
                    <a:pt x="31723" y="109839"/>
                  </a:lnTo>
                  <a:lnTo>
                    <a:pt x="31307" y="106398"/>
                  </a:lnTo>
                  <a:lnTo>
                    <a:pt x="30892" y="101750"/>
                  </a:lnTo>
                  <a:lnTo>
                    <a:pt x="30471" y="97102"/>
                  </a:lnTo>
                  <a:lnTo>
                    <a:pt x="29640" y="90731"/>
                  </a:lnTo>
                  <a:lnTo>
                    <a:pt x="28592" y="84533"/>
                  </a:lnTo>
                  <a:lnTo>
                    <a:pt x="27762" y="78162"/>
                  </a:lnTo>
                  <a:lnTo>
                    <a:pt x="27551" y="75063"/>
                  </a:lnTo>
                  <a:lnTo>
                    <a:pt x="27340" y="71965"/>
                  </a:lnTo>
                  <a:lnTo>
                    <a:pt x="27136" y="71622"/>
                  </a:lnTo>
                  <a:lnTo>
                    <a:pt x="26925" y="71448"/>
                  </a:lnTo>
                  <a:lnTo>
                    <a:pt x="26510" y="71622"/>
                  </a:lnTo>
                  <a:lnTo>
                    <a:pt x="26299" y="71965"/>
                  </a:lnTo>
                  <a:lnTo>
                    <a:pt x="26088" y="75406"/>
                  </a:lnTo>
                  <a:lnTo>
                    <a:pt x="26299" y="78852"/>
                  </a:lnTo>
                  <a:lnTo>
                    <a:pt x="26714" y="82294"/>
                  </a:lnTo>
                  <a:lnTo>
                    <a:pt x="27136" y="85909"/>
                  </a:lnTo>
                  <a:lnTo>
                    <a:pt x="28177" y="92797"/>
                  </a:lnTo>
                  <a:lnTo>
                    <a:pt x="28803" y="96412"/>
                  </a:lnTo>
                  <a:lnTo>
                    <a:pt x="29014" y="99853"/>
                  </a:lnTo>
                  <a:lnTo>
                    <a:pt x="29597" y="104670"/>
                  </a:lnTo>
                  <a:lnTo>
                    <a:pt x="27340" y="95205"/>
                  </a:lnTo>
                  <a:lnTo>
                    <a:pt x="26299" y="89698"/>
                  </a:lnTo>
                  <a:lnTo>
                    <a:pt x="25673" y="84186"/>
                  </a:lnTo>
                  <a:lnTo>
                    <a:pt x="25258" y="78679"/>
                  </a:lnTo>
                  <a:lnTo>
                    <a:pt x="25047" y="73171"/>
                  </a:lnTo>
                  <a:lnTo>
                    <a:pt x="25258" y="72824"/>
                  </a:lnTo>
                  <a:lnTo>
                    <a:pt x="25047" y="72307"/>
                  </a:lnTo>
                  <a:lnTo>
                    <a:pt x="24836" y="72139"/>
                  </a:lnTo>
                  <a:lnTo>
                    <a:pt x="24632" y="71965"/>
                  </a:lnTo>
                  <a:lnTo>
                    <a:pt x="24210" y="71965"/>
                  </a:lnTo>
                  <a:lnTo>
                    <a:pt x="24006" y="72139"/>
                  </a:lnTo>
                  <a:lnTo>
                    <a:pt x="22958" y="72139"/>
                  </a:lnTo>
                  <a:lnTo>
                    <a:pt x="21917" y="72307"/>
                  </a:lnTo>
                  <a:lnTo>
                    <a:pt x="20876" y="72655"/>
                  </a:lnTo>
                  <a:lnTo>
                    <a:pt x="19828" y="72998"/>
                  </a:lnTo>
                  <a:lnTo>
                    <a:pt x="18787" y="73688"/>
                  </a:lnTo>
                  <a:lnTo>
                    <a:pt x="17535" y="74547"/>
                  </a:lnTo>
                  <a:lnTo>
                    <a:pt x="16698" y="75406"/>
                  </a:lnTo>
                  <a:lnTo>
                    <a:pt x="16283" y="76439"/>
                  </a:lnTo>
                  <a:lnTo>
                    <a:pt x="16283" y="76787"/>
                  </a:lnTo>
                  <a:lnTo>
                    <a:pt x="15867" y="78162"/>
                  </a:lnTo>
                  <a:lnTo>
                    <a:pt x="15657" y="79711"/>
                  </a:lnTo>
                  <a:lnTo>
                    <a:pt x="15030" y="79711"/>
                  </a:lnTo>
                  <a:lnTo>
                    <a:pt x="14194" y="79538"/>
                  </a:lnTo>
                  <a:lnTo>
                    <a:pt x="13363" y="79369"/>
                  </a:lnTo>
                  <a:lnTo>
                    <a:pt x="11900" y="78852"/>
                  </a:lnTo>
                  <a:lnTo>
                    <a:pt x="11064" y="78679"/>
                  </a:lnTo>
                  <a:lnTo>
                    <a:pt x="10233" y="78505"/>
                  </a:lnTo>
                  <a:lnTo>
                    <a:pt x="10022" y="78679"/>
                  </a:lnTo>
                  <a:lnTo>
                    <a:pt x="9811" y="78852"/>
                  </a:lnTo>
                  <a:lnTo>
                    <a:pt x="8770" y="69899"/>
                  </a:lnTo>
                  <a:lnTo>
                    <a:pt x="8355" y="65425"/>
                  </a:lnTo>
                  <a:lnTo>
                    <a:pt x="8144" y="60945"/>
                  </a:lnTo>
                  <a:lnTo>
                    <a:pt x="8144" y="55955"/>
                  </a:lnTo>
                  <a:lnTo>
                    <a:pt x="8559" y="51133"/>
                  </a:lnTo>
                  <a:lnTo>
                    <a:pt x="9185" y="46142"/>
                  </a:lnTo>
                  <a:lnTo>
                    <a:pt x="9396" y="41147"/>
                  </a:lnTo>
                  <a:lnTo>
                    <a:pt x="9607" y="40978"/>
                  </a:lnTo>
                  <a:lnTo>
                    <a:pt x="9607" y="40804"/>
                  </a:lnTo>
                  <a:lnTo>
                    <a:pt x="9396" y="40461"/>
                  </a:lnTo>
                  <a:lnTo>
                    <a:pt x="9185" y="40288"/>
                  </a:lnTo>
                  <a:lnTo>
                    <a:pt x="8770" y="40288"/>
                  </a:lnTo>
                  <a:lnTo>
                    <a:pt x="10022" y="36846"/>
                  </a:lnTo>
                  <a:lnTo>
                    <a:pt x="11690" y="33574"/>
                  </a:lnTo>
                  <a:lnTo>
                    <a:pt x="13568" y="30649"/>
                  </a:lnTo>
                  <a:lnTo>
                    <a:pt x="15867" y="27719"/>
                  </a:lnTo>
                  <a:lnTo>
                    <a:pt x="18576" y="24968"/>
                  </a:lnTo>
                  <a:lnTo>
                    <a:pt x="21291" y="22554"/>
                  </a:lnTo>
                  <a:lnTo>
                    <a:pt x="24421" y="20146"/>
                  </a:lnTo>
                  <a:lnTo>
                    <a:pt x="27762" y="17906"/>
                  </a:lnTo>
                  <a:lnTo>
                    <a:pt x="31518" y="15841"/>
                  </a:lnTo>
                  <a:lnTo>
                    <a:pt x="35479" y="14123"/>
                  </a:lnTo>
                  <a:lnTo>
                    <a:pt x="39657" y="12742"/>
                  </a:lnTo>
                  <a:lnTo>
                    <a:pt x="43828" y="11535"/>
                  </a:lnTo>
                  <a:lnTo>
                    <a:pt x="48006" y="10676"/>
                  </a:lnTo>
                  <a:lnTo>
                    <a:pt x="52388" y="9986"/>
                  </a:lnTo>
                  <a:lnTo>
                    <a:pt x="56770" y="9469"/>
                  </a:lnTo>
                  <a:lnTo>
                    <a:pt x="61357" y="9127"/>
                  </a:lnTo>
                  <a:lnTo>
                    <a:pt x="66365" y="9127"/>
                  </a:lnTo>
                  <a:lnTo>
                    <a:pt x="71169" y="9301"/>
                  </a:lnTo>
                  <a:lnTo>
                    <a:pt x="75966" y="9817"/>
                  </a:lnTo>
                  <a:lnTo>
                    <a:pt x="80764" y="10502"/>
                  </a:lnTo>
                  <a:lnTo>
                    <a:pt x="85146" y="11535"/>
                  </a:lnTo>
                  <a:lnTo>
                    <a:pt x="89739" y="12916"/>
                  </a:lnTo>
                  <a:lnTo>
                    <a:pt x="94121" y="14639"/>
                  </a:lnTo>
                  <a:lnTo>
                    <a:pt x="98504" y="16705"/>
                  </a:lnTo>
                  <a:lnTo>
                    <a:pt x="102681" y="18939"/>
                  </a:lnTo>
                  <a:lnTo>
                    <a:pt x="106438" y="21179"/>
                  </a:lnTo>
                  <a:lnTo>
                    <a:pt x="110194" y="23761"/>
                  </a:lnTo>
                  <a:lnTo>
                    <a:pt x="112072" y="25137"/>
                  </a:lnTo>
                  <a:lnTo>
                    <a:pt x="113739" y="26517"/>
                  </a:lnTo>
                  <a:lnTo>
                    <a:pt x="116659" y="29442"/>
                  </a:lnTo>
                  <a:lnTo>
                    <a:pt x="118121" y="30991"/>
                  </a:lnTo>
                  <a:lnTo>
                    <a:pt x="119373" y="32715"/>
                  </a:lnTo>
                  <a:lnTo>
                    <a:pt x="120000" y="33574"/>
                  </a:lnTo>
                  <a:lnTo>
                    <a:pt x="120000" y="30991"/>
                  </a:lnTo>
                  <a:lnTo>
                    <a:pt x="118537" y="28926"/>
                  </a:lnTo>
                  <a:lnTo>
                    <a:pt x="117080" y="27376"/>
                  </a:lnTo>
                  <a:lnTo>
                    <a:pt x="115407" y="25827"/>
                  </a:lnTo>
                  <a:lnTo>
                    <a:pt x="111861" y="23071"/>
                  </a:lnTo>
                  <a:lnTo>
                    <a:pt x="110194" y="21695"/>
                  </a:lnTo>
                  <a:lnTo>
                    <a:pt x="108316" y="20489"/>
                  </a:lnTo>
                  <a:lnTo>
                    <a:pt x="104138" y="18080"/>
                  </a:lnTo>
                  <a:lnTo>
                    <a:pt x="99966" y="15841"/>
                  </a:lnTo>
                  <a:lnTo>
                    <a:pt x="95795" y="13949"/>
                  </a:lnTo>
                  <a:lnTo>
                    <a:pt x="93495" y="12916"/>
                  </a:lnTo>
                  <a:lnTo>
                    <a:pt x="91202" y="11883"/>
                  </a:lnTo>
                  <a:lnTo>
                    <a:pt x="86609" y="10502"/>
                  </a:lnTo>
                  <a:lnTo>
                    <a:pt x="81811" y="9301"/>
                  </a:lnTo>
                  <a:lnTo>
                    <a:pt x="77008" y="8610"/>
                  </a:lnTo>
                  <a:lnTo>
                    <a:pt x="72000" y="8094"/>
                  </a:lnTo>
                  <a:lnTo>
                    <a:pt x="66991" y="7920"/>
                  </a:lnTo>
                  <a:lnTo>
                    <a:pt x="61983" y="7920"/>
                  </a:lnTo>
                  <a:lnTo>
                    <a:pt x="56975" y="8268"/>
                  </a:lnTo>
                  <a:lnTo>
                    <a:pt x="52803" y="8610"/>
                  </a:lnTo>
                  <a:lnTo>
                    <a:pt x="48632" y="9301"/>
                  </a:lnTo>
                  <a:lnTo>
                    <a:pt x="44454" y="10160"/>
                  </a:lnTo>
                  <a:lnTo>
                    <a:pt x="40487" y="11193"/>
                  </a:lnTo>
                  <a:lnTo>
                    <a:pt x="36731" y="12573"/>
                  </a:lnTo>
                  <a:lnTo>
                    <a:pt x="32770" y="13949"/>
                  </a:lnTo>
                  <a:lnTo>
                    <a:pt x="29219" y="15672"/>
                  </a:lnTo>
                  <a:lnTo>
                    <a:pt x="25673" y="17738"/>
                  </a:lnTo>
                  <a:lnTo>
                    <a:pt x="22543" y="19803"/>
                  </a:lnTo>
                  <a:lnTo>
                    <a:pt x="19413" y="22212"/>
                  </a:lnTo>
                  <a:lnTo>
                    <a:pt x="16698" y="24794"/>
                  </a:lnTo>
                  <a:lnTo>
                    <a:pt x="14194" y="27550"/>
                  </a:lnTo>
                  <a:lnTo>
                    <a:pt x="12111" y="30475"/>
                  </a:lnTo>
                  <a:lnTo>
                    <a:pt x="10233" y="33574"/>
                  </a:lnTo>
                  <a:lnTo>
                    <a:pt x="8770" y="36846"/>
                  </a:lnTo>
                  <a:lnTo>
                    <a:pt x="7518" y="40288"/>
                  </a:lnTo>
                  <a:lnTo>
                    <a:pt x="6477" y="40288"/>
                  </a:lnTo>
                  <a:lnTo>
                    <a:pt x="7729" y="37189"/>
                  </a:lnTo>
                  <a:lnTo>
                    <a:pt x="8981" y="34090"/>
                  </a:lnTo>
                  <a:lnTo>
                    <a:pt x="10438" y="30991"/>
                  </a:lnTo>
                  <a:lnTo>
                    <a:pt x="12316" y="28067"/>
                  </a:lnTo>
                  <a:lnTo>
                    <a:pt x="13363" y="26517"/>
                  </a:lnTo>
                  <a:lnTo>
                    <a:pt x="14615" y="24968"/>
                  </a:lnTo>
                  <a:lnTo>
                    <a:pt x="17324" y="22038"/>
                  </a:lnTo>
                  <a:lnTo>
                    <a:pt x="20454" y="19456"/>
                  </a:lnTo>
                  <a:lnTo>
                    <a:pt x="23584" y="16705"/>
                  </a:lnTo>
                  <a:lnTo>
                    <a:pt x="27340" y="13775"/>
                  </a:lnTo>
                  <a:lnTo>
                    <a:pt x="31307" y="11019"/>
                  </a:lnTo>
                  <a:lnTo>
                    <a:pt x="33396" y="9817"/>
                  </a:lnTo>
                  <a:lnTo>
                    <a:pt x="35479" y="8784"/>
                  </a:lnTo>
                  <a:lnTo>
                    <a:pt x="37778" y="7751"/>
                  </a:lnTo>
                  <a:lnTo>
                    <a:pt x="40283" y="6887"/>
                  </a:lnTo>
                  <a:lnTo>
                    <a:pt x="44876" y="5854"/>
                  </a:lnTo>
                  <a:lnTo>
                    <a:pt x="49673" y="5169"/>
                  </a:lnTo>
                  <a:lnTo>
                    <a:pt x="54681" y="4479"/>
                  </a:lnTo>
                  <a:lnTo>
                    <a:pt x="59479" y="4136"/>
                  </a:lnTo>
                  <a:lnTo>
                    <a:pt x="64072" y="3962"/>
                  </a:lnTo>
                  <a:lnTo>
                    <a:pt x="68665" y="3962"/>
                  </a:lnTo>
                  <a:lnTo>
                    <a:pt x="73252" y="4136"/>
                  </a:lnTo>
                  <a:lnTo>
                    <a:pt x="77845" y="4653"/>
                  </a:lnTo>
                  <a:lnTo>
                    <a:pt x="82438" y="5338"/>
                  </a:lnTo>
                  <a:lnTo>
                    <a:pt x="87024" y="6202"/>
                  </a:lnTo>
                  <a:lnTo>
                    <a:pt x="91407" y="7404"/>
                  </a:lnTo>
                  <a:lnTo>
                    <a:pt x="95584" y="8953"/>
                  </a:lnTo>
                  <a:lnTo>
                    <a:pt x="100177" y="10676"/>
                  </a:lnTo>
                  <a:lnTo>
                    <a:pt x="104349" y="12916"/>
                  </a:lnTo>
                  <a:lnTo>
                    <a:pt x="108316" y="15155"/>
                  </a:lnTo>
                  <a:lnTo>
                    <a:pt x="112276" y="17738"/>
                  </a:lnTo>
                  <a:lnTo>
                    <a:pt x="115407" y="20146"/>
                  </a:lnTo>
                  <a:lnTo>
                    <a:pt x="118747" y="22554"/>
                  </a:lnTo>
                  <a:lnTo>
                    <a:pt x="120000" y="23419"/>
                  </a:lnTo>
                  <a:lnTo>
                    <a:pt x="120000" y="21695"/>
                  </a:lnTo>
                  <a:lnTo>
                    <a:pt x="118537" y="20836"/>
                  </a:lnTo>
                  <a:lnTo>
                    <a:pt x="116454" y="19287"/>
                  </a:lnTo>
                  <a:lnTo>
                    <a:pt x="114365" y="17738"/>
                  </a:lnTo>
                  <a:lnTo>
                    <a:pt x="109983" y="14808"/>
                  </a:lnTo>
                  <a:lnTo>
                    <a:pt x="106227" y="12399"/>
                  </a:lnTo>
                  <a:lnTo>
                    <a:pt x="102055" y="10502"/>
                  </a:lnTo>
                  <a:lnTo>
                    <a:pt x="97878" y="8610"/>
                  </a:lnTo>
                  <a:lnTo>
                    <a:pt x="93706" y="7061"/>
                  </a:lnTo>
                  <a:lnTo>
                    <a:pt x="88902" y="5686"/>
                  </a:lnTo>
                  <a:lnTo>
                    <a:pt x="84316" y="4479"/>
                  </a:lnTo>
                  <a:lnTo>
                    <a:pt x="79512" y="3788"/>
                  </a:lnTo>
                  <a:lnTo>
                    <a:pt x="74714" y="3272"/>
                  </a:lnTo>
                  <a:lnTo>
                    <a:pt x="69706" y="2929"/>
                  </a:lnTo>
                  <a:lnTo>
                    <a:pt x="64909" y="2929"/>
                  </a:lnTo>
                  <a:lnTo>
                    <a:pt x="59900" y="3272"/>
                  </a:lnTo>
                  <a:lnTo>
                    <a:pt x="55097" y="3620"/>
                  </a:lnTo>
                  <a:lnTo>
                    <a:pt x="50714" y="4136"/>
                  </a:lnTo>
                  <a:lnTo>
                    <a:pt x="46128" y="4821"/>
                  </a:lnTo>
                  <a:lnTo>
                    <a:pt x="41745" y="5686"/>
                  </a:lnTo>
                  <a:lnTo>
                    <a:pt x="37568" y="6887"/>
                  </a:lnTo>
                  <a:lnTo>
                    <a:pt x="35479" y="7751"/>
                  </a:lnTo>
                  <a:lnTo>
                    <a:pt x="33396" y="8610"/>
                  </a:lnTo>
                  <a:lnTo>
                    <a:pt x="31518" y="9817"/>
                  </a:lnTo>
                  <a:lnTo>
                    <a:pt x="29640" y="11019"/>
                  </a:lnTo>
                  <a:lnTo>
                    <a:pt x="26299" y="13606"/>
                  </a:lnTo>
                  <a:lnTo>
                    <a:pt x="22958" y="16188"/>
                  </a:lnTo>
                  <a:lnTo>
                    <a:pt x="19828" y="18597"/>
                  </a:lnTo>
                  <a:lnTo>
                    <a:pt x="17119" y="21179"/>
                  </a:lnTo>
                  <a:lnTo>
                    <a:pt x="14404" y="23761"/>
                  </a:lnTo>
                  <a:lnTo>
                    <a:pt x="12111" y="26686"/>
                  </a:lnTo>
                  <a:lnTo>
                    <a:pt x="10022" y="29959"/>
                  </a:lnTo>
                  <a:lnTo>
                    <a:pt x="8144" y="33231"/>
                  </a:lnTo>
                  <a:lnTo>
                    <a:pt x="6681" y="36846"/>
                  </a:lnTo>
                  <a:lnTo>
                    <a:pt x="5640" y="40288"/>
                  </a:lnTo>
                  <a:lnTo>
                    <a:pt x="5014" y="40288"/>
                  </a:lnTo>
                  <a:lnTo>
                    <a:pt x="6266" y="36499"/>
                  </a:lnTo>
                  <a:lnTo>
                    <a:pt x="7729" y="32715"/>
                  </a:lnTo>
                  <a:lnTo>
                    <a:pt x="9607" y="28926"/>
                  </a:lnTo>
                  <a:lnTo>
                    <a:pt x="11900" y="25311"/>
                  </a:lnTo>
                  <a:lnTo>
                    <a:pt x="12942" y="23587"/>
                  </a:lnTo>
                  <a:lnTo>
                    <a:pt x="14404" y="22038"/>
                  </a:lnTo>
                  <a:lnTo>
                    <a:pt x="15657" y="20489"/>
                  </a:lnTo>
                  <a:lnTo>
                    <a:pt x="17119" y="19113"/>
                  </a:lnTo>
                  <a:lnTo>
                    <a:pt x="20454" y="16357"/>
                  </a:lnTo>
                  <a:lnTo>
                    <a:pt x="24006" y="13775"/>
                  </a:lnTo>
                  <a:lnTo>
                    <a:pt x="27762" y="11366"/>
                  </a:lnTo>
                  <a:lnTo>
                    <a:pt x="31518" y="8953"/>
                  </a:lnTo>
                  <a:lnTo>
                    <a:pt x="33396" y="7920"/>
                  </a:lnTo>
                  <a:lnTo>
                    <a:pt x="35479" y="6887"/>
                  </a:lnTo>
                  <a:lnTo>
                    <a:pt x="37568" y="6028"/>
                  </a:lnTo>
                  <a:lnTo>
                    <a:pt x="39861" y="5169"/>
                  </a:lnTo>
                  <a:lnTo>
                    <a:pt x="44876" y="3788"/>
                  </a:lnTo>
                  <a:lnTo>
                    <a:pt x="49884" y="2756"/>
                  </a:lnTo>
                  <a:lnTo>
                    <a:pt x="54892" y="2070"/>
                  </a:lnTo>
                  <a:lnTo>
                    <a:pt x="60105" y="1380"/>
                  </a:lnTo>
                  <a:lnTo>
                    <a:pt x="65113" y="1206"/>
                  </a:lnTo>
                  <a:lnTo>
                    <a:pt x="70332" y="1206"/>
                  </a:lnTo>
                  <a:lnTo>
                    <a:pt x="75340" y="1723"/>
                  </a:lnTo>
                  <a:lnTo>
                    <a:pt x="80138" y="2239"/>
                  </a:lnTo>
                  <a:lnTo>
                    <a:pt x="85146" y="3272"/>
                  </a:lnTo>
                  <a:lnTo>
                    <a:pt x="89950" y="4479"/>
                  </a:lnTo>
                  <a:lnTo>
                    <a:pt x="94543" y="5854"/>
                  </a:lnTo>
                  <a:lnTo>
                    <a:pt x="99340" y="7577"/>
                  </a:lnTo>
                  <a:lnTo>
                    <a:pt x="103307" y="9301"/>
                  </a:lnTo>
                  <a:lnTo>
                    <a:pt x="107268" y="11366"/>
                  </a:lnTo>
                  <a:lnTo>
                    <a:pt x="110820" y="13606"/>
                  </a:lnTo>
                  <a:lnTo>
                    <a:pt x="114365" y="16188"/>
                  </a:lnTo>
                  <a:lnTo>
                    <a:pt x="120000" y="20663"/>
                  </a:lnTo>
                  <a:lnTo>
                    <a:pt x="120000" y="18771"/>
                  </a:lnTo>
                  <a:lnTo>
                    <a:pt x="116243" y="15841"/>
                  </a:lnTo>
                  <a:lnTo>
                    <a:pt x="112487" y="13090"/>
                  </a:lnTo>
                  <a:lnTo>
                    <a:pt x="110820" y="11709"/>
                  </a:lnTo>
                  <a:lnTo>
                    <a:pt x="108731" y="10676"/>
                  </a:lnTo>
                  <a:lnTo>
                    <a:pt x="104764" y="8610"/>
                  </a:lnTo>
                  <a:lnTo>
                    <a:pt x="100592" y="6718"/>
                  </a:lnTo>
                  <a:lnTo>
                    <a:pt x="96421" y="5169"/>
                  </a:lnTo>
                  <a:lnTo>
                    <a:pt x="91617" y="3620"/>
                  </a:lnTo>
                  <a:lnTo>
                    <a:pt x="86820" y="2239"/>
                  </a:lnTo>
                  <a:lnTo>
                    <a:pt x="82016" y="1206"/>
                  </a:lnTo>
                  <a:lnTo>
                    <a:pt x="77008" y="521"/>
                  </a:lnTo>
                  <a:lnTo>
                    <a:pt x="72000" y="173"/>
                  </a:lnTo>
                  <a:lnTo>
                    <a:pt x="6699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Shape 244"/>
            <p:cNvSpPr/>
            <p:nvPr/>
          </p:nvSpPr>
          <p:spPr>
            <a:xfrm>
              <a:off x="6964675" y="2496400"/>
              <a:ext cx="14349" cy="8449"/>
            </a:xfrm>
            <a:custGeom>
              <a:pathLst>
                <a:path extrusionOk="0" h="120000" w="120000">
                  <a:moveTo>
                    <a:pt x="91777" y="0"/>
                  </a:moveTo>
                  <a:lnTo>
                    <a:pt x="21324" y="60000"/>
                  </a:lnTo>
                  <a:lnTo>
                    <a:pt x="209" y="83786"/>
                  </a:lnTo>
                  <a:lnTo>
                    <a:pt x="209" y="95857"/>
                  </a:lnTo>
                  <a:lnTo>
                    <a:pt x="209" y="107573"/>
                  </a:lnTo>
                  <a:lnTo>
                    <a:pt x="7108" y="119644"/>
                  </a:lnTo>
                  <a:lnTo>
                    <a:pt x="42439" y="119644"/>
                  </a:lnTo>
                  <a:lnTo>
                    <a:pt x="98675" y="83786"/>
                  </a:lnTo>
                  <a:lnTo>
                    <a:pt x="112891" y="71715"/>
                  </a:lnTo>
                  <a:lnTo>
                    <a:pt x="119790" y="60000"/>
                  </a:lnTo>
                  <a:lnTo>
                    <a:pt x="119790" y="35857"/>
                  </a:lnTo>
                  <a:lnTo>
                    <a:pt x="105783" y="12071"/>
                  </a:lnTo>
                  <a:lnTo>
                    <a:pt x="986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Shape 245"/>
            <p:cNvSpPr/>
            <p:nvPr/>
          </p:nvSpPr>
          <p:spPr>
            <a:xfrm>
              <a:off x="7014350" y="2516600"/>
              <a:ext cx="60624" cy="54724"/>
            </a:xfrm>
            <a:custGeom>
              <a:pathLst>
                <a:path extrusionOk="0" h="120000" w="120000">
                  <a:moveTo>
                    <a:pt x="93327" y="14801"/>
                  </a:moveTo>
                  <a:lnTo>
                    <a:pt x="99958" y="44294"/>
                  </a:lnTo>
                  <a:lnTo>
                    <a:pt x="103323" y="59095"/>
                  </a:lnTo>
                  <a:lnTo>
                    <a:pt x="106639" y="75705"/>
                  </a:lnTo>
                  <a:lnTo>
                    <a:pt x="106639" y="83106"/>
                  </a:lnTo>
                  <a:lnTo>
                    <a:pt x="104956" y="90452"/>
                  </a:lnTo>
                  <a:lnTo>
                    <a:pt x="101641" y="95989"/>
                  </a:lnTo>
                  <a:lnTo>
                    <a:pt x="93327" y="99716"/>
                  </a:lnTo>
                  <a:lnTo>
                    <a:pt x="64973" y="99716"/>
                  </a:lnTo>
                  <a:lnTo>
                    <a:pt x="51661" y="101525"/>
                  </a:lnTo>
                  <a:lnTo>
                    <a:pt x="36668" y="105253"/>
                  </a:lnTo>
                  <a:lnTo>
                    <a:pt x="31670" y="75705"/>
                  </a:lnTo>
                  <a:lnTo>
                    <a:pt x="26672" y="57231"/>
                  </a:lnTo>
                  <a:lnTo>
                    <a:pt x="23356" y="36948"/>
                  </a:lnTo>
                  <a:lnTo>
                    <a:pt x="23356" y="35084"/>
                  </a:lnTo>
                  <a:lnTo>
                    <a:pt x="41665" y="29547"/>
                  </a:lnTo>
                  <a:lnTo>
                    <a:pt x="58342" y="25874"/>
                  </a:lnTo>
                  <a:lnTo>
                    <a:pt x="76651" y="20338"/>
                  </a:lnTo>
                  <a:lnTo>
                    <a:pt x="93327" y="14801"/>
                  </a:lnTo>
                  <a:close/>
                  <a:moveTo>
                    <a:pt x="96643" y="0"/>
                  </a:moveTo>
                  <a:lnTo>
                    <a:pt x="93327" y="1863"/>
                  </a:lnTo>
                  <a:lnTo>
                    <a:pt x="81649" y="7400"/>
                  </a:lnTo>
                  <a:lnTo>
                    <a:pt x="69971" y="9264"/>
                  </a:lnTo>
                  <a:lnTo>
                    <a:pt x="44981" y="12937"/>
                  </a:lnTo>
                  <a:lnTo>
                    <a:pt x="33352" y="16610"/>
                  </a:lnTo>
                  <a:lnTo>
                    <a:pt x="23356" y="18474"/>
                  </a:lnTo>
                  <a:lnTo>
                    <a:pt x="1682" y="29547"/>
                  </a:lnTo>
                  <a:lnTo>
                    <a:pt x="0" y="31411"/>
                  </a:lnTo>
                  <a:lnTo>
                    <a:pt x="0" y="33220"/>
                  </a:lnTo>
                  <a:lnTo>
                    <a:pt x="0" y="36948"/>
                  </a:lnTo>
                  <a:lnTo>
                    <a:pt x="3364" y="40621"/>
                  </a:lnTo>
                  <a:lnTo>
                    <a:pt x="8362" y="40621"/>
                  </a:lnTo>
                  <a:lnTo>
                    <a:pt x="13360" y="38757"/>
                  </a:lnTo>
                  <a:lnTo>
                    <a:pt x="14993" y="49830"/>
                  </a:lnTo>
                  <a:lnTo>
                    <a:pt x="16676" y="60904"/>
                  </a:lnTo>
                  <a:lnTo>
                    <a:pt x="26672" y="114463"/>
                  </a:lnTo>
                  <a:lnTo>
                    <a:pt x="29987" y="120000"/>
                  </a:lnTo>
                  <a:lnTo>
                    <a:pt x="34985" y="120000"/>
                  </a:lnTo>
                  <a:lnTo>
                    <a:pt x="43348" y="116327"/>
                  </a:lnTo>
                  <a:lnTo>
                    <a:pt x="54977" y="114463"/>
                  </a:lnTo>
                  <a:lnTo>
                    <a:pt x="76651" y="114463"/>
                  </a:lnTo>
                  <a:lnTo>
                    <a:pt x="86647" y="112599"/>
                  </a:lnTo>
                  <a:lnTo>
                    <a:pt x="96643" y="110790"/>
                  </a:lnTo>
                  <a:lnTo>
                    <a:pt x="106639" y="107062"/>
                  </a:lnTo>
                  <a:lnTo>
                    <a:pt x="114952" y="101525"/>
                  </a:lnTo>
                  <a:lnTo>
                    <a:pt x="118317" y="97852"/>
                  </a:lnTo>
                  <a:lnTo>
                    <a:pt x="119950" y="92316"/>
                  </a:lnTo>
                  <a:lnTo>
                    <a:pt x="118317" y="79378"/>
                  </a:lnTo>
                  <a:lnTo>
                    <a:pt x="101641" y="3727"/>
                  </a:lnTo>
                  <a:lnTo>
                    <a:pt x="99958" y="1863"/>
                  </a:lnTo>
                  <a:lnTo>
                    <a:pt x="98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Shape 246"/>
            <p:cNvSpPr/>
            <p:nvPr/>
          </p:nvSpPr>
          <p:spPr>
            <a:xfrm>
              <a:off x="6044700" y="589950"/>
              <a:ext cx="8449" cy="13475"/>
            </a:xfrm>
            <a:custGeom>
              <a:pathLst>
                <a:path extrusionOk="0" h="120000" w="120000">
                  <a:moveTo>
                    <a:pt x="83786" y="0"/>
                  </a:moveTo>
                  <a:lnTo>
                    <a:pt x="72071" y="7569"/>
                  </a:lnTo>
                  <a:lnTo>
                    <a:pt x="24142" y="44972"/>
                  </a:lnTo>
                  <a:lnTo>
                    <a:pt x="12071" y="67458"/>
                  </a:lnTo>
                  <a:lnTo>
                    <a:pt x="355" y="97513"/>
                  </a:lnTo>
                  <a:lnTo>
                    <a:pt x="12071" y="112430"/>
                  </a:lnTo>
                  <a:lnTo>
                    <a:pt x="47928" y="120000"/>
                  </a:lnTo>
                  <a:lnTo>
                    <a:pt x="72071" y="112430"/>
                  </a:lnTo>
                  <a:lnTo>
                    <a:pt x="83786" y="97513"/>
                  </a:lnTo>
                  <a:lnTo>
                    <a:pt x="95857" y="60111"/>
                  </a:lnTo>
                  <a:lnTo>
                    <a:pt x="119644" y="22486"/>
                  </a:lnTo>
                  <a:lnTo>
                    <a:pt x="119644" y="7569"/>
                  </a:lnTo>
                  <a:lnTo>
                    <a:pt x="1079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Shape 247"/>
            <p:cNvSpPr/>
            <p:nvPr/>
          </p:nvSpPr>
          <p:spPr>
            <a:xfrm>
              <a:off x="6754250" y="2521650"/>
              <a:ext cx="64850" cy="53900"/>
            </a:xfrm>
            <a:custGeom>
              <a:pathLst>
                <a:path extrusionOk="0" h="120000" w="120000">
                  <a:moveTo>
                    <a:pt x="84148" y="16864"/>
                  </a:moveTo>
                  <a:lnTo>
                    <a:pt x="90393" y="22486"/>
                  </a:lnTo>
                  <a:lnTo>
                    <a:pt x="96592" y="28107"/>
                  </a:lnTo>
                  <a:lnTo>
                    <a:pt x="99737" y="37513"/>
                  </a:lnTo>
                  <a:lnTo>
                    <a:pt x="102837" y="48756"/>
                  </a:lnTo>
                  <a:lnTo>
                    <a:pt x="104410" y="61836"/>
                  </a:lnTo>
                  <a:lnTo>
                    <a:pt x="107509" y="84378"/>
                  </a:lnTo>
                  <a:lnTo>
                    <a:pt x="90393" y="91836"/>
                  </a:lnTo>
                  <a:lnTo>
                    <a:pt x="71703" y="97458"/>
                  </a:lnTo>
                  <a:lnTo>
                    <a:pt x="54541" y="101243"/>
                  </a:lnTo>
                  <a:lnTo>
                    <a:pt x="35851" y="104972"/>
                  </a:lnTo>
                  <a:lnTo>
                    <a:pt x="26507" y="73135"/>
                  </a:lnTo>
                  <a:lnTo>
                    <a:pt x="20262" y="41243"/>
                  </a:lnTo>
                  <a:lnTo>
                    <a:pt x="46769" y="28107"/>
                  </a:lnTo>
                  <a:lnTo>
                    <a:pt x="60786" y="22486"/>
                  </a:lnTo>
                  <a:lnTo>
                    <a:pt x="74803" y="18756"/>
                  </a:lnTo>
                  <a:lnTo>
                    <a:pt x="79475" y="16864"/>
                  </a:lnTo>
                  <a:close/>
                  <a:moveTo>
                    <a:pt x="82575" y="0"/>
                  </a:moveTo>
                  <a:lnTo>
                    <a:pt x="71703" y="3784"/>
                  </a:lnTo>
                  <a:lnTo>
                    <a:pt x="51441" y="9406"/>
                  </a:lnTo>
                  <a:lnTo>
                    <a:pt x="32752" y="16864"/>
                  </a:lnTo>
                  <a:lnTo>
                    <a:pt x="15589" y="26270"/>
                  </a:lnTo>
                  <a:lnTo>
                    <a:pt x="10917" y="26270"/>
                  </a:lnTo>
                  <a:lnTo>
                    <a:pt x="9390" y="28107"/>
                  </a:lnTo>
                  <a:lnTo>
                    <a:pt x="7818" y="30000"/>
                  </a:lnTo>
                  <a:lnTo>
                    <a:pt x="7818" y="31892"/>
                  </a:lnTo>
                  <a:lnTo>
                    <a:pt x="3145" y="35621"/>
                  </a:lnTo>
                  <a:lnTo>
                    <a:pt x="1572" y="37513"/>
                  </a:lnTo>
                  <a:lnTo>
                    <a:pt x="46" y="39350"/>
                  </a:lnTo>
                  <a:lnTo>
                    <a:pt x="1572" y="44972"/>
                  </a:lnTo>
                  <a:lnTo>
                    <a:pt x="4718" y="48756"/>
                  </a:lnTo>
                  <a:lnTo>
                    <a:pt x="9390" y="48756"/>
                  </a:lnTo>
                  <a:lnTo>
                    <a:pt x="9390" y="46864"/>
                  </a:lnTo>
                  <a:lnTo>
                    <a:pt x="12490" y="65621"/>
                  </a:lnTo>
                  <a:lnTo>
                    <a:pt x="15589" y="82486"/>
                  </a:lnTo>
                  <a:lnTo>
                    <a:pt x="24934" y="114322"/>
                  </a:lnTo>
                  <a:lnTo>
                    <a:pt x="28080" y="118107"/>
                  </a:lnTo>
                  <a:lnTo>
                    <a:pt x="31179" y="119944"/>
                  </a:lnTo>
                  <a:lnTo>
                    <a:pt x="53014" y="118107"/>
                  </a:lnTo>
                  <a:lnTo>
                    <a:pt x="74803" y="112486"/>
                  </a:lnTo>
                  <a:lnTo>
                    <a:pt x="95065" y="104972"/>
                  </a:lnTo>
                  <a:lnTo>
                    <a:pt x="115281" y="95621"/>
                  </a:lnTo>
                  <a:lnTo>
                    <a:pt x="119953" y="91836"/>
                  </a:lnTo>
                  <a:lnTo>
                    <a:pt x="119953" y="86215"/>
                  </a:lnTo>
                  <a:lnTo>
                    <a:pt x="109082" y="24378"/>
                  </a:lnTo>
                  <a:lnTo>
                    <a:pt x="107509" y="16864"/>
                  </a:lnTo>
                  <a:lnTo>
                    <a:pt x="104410" y="9406"/>
                  </a:lnTo>
                  <a:lnTo>
                    <a:pt x="99737" y="5621"/>
                  </a:lnTo>
                  <a:lnTo>
                    <a:pt x="93492" y="1892"/>
                  </a:lnTo>
                  <a:lnTo>
                    <a:pt x="825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Shape 248"/>
            <p:cNvSpPr/>
            <p:nvPr/>
          </p:nvSpPr>
          <p:spPr>
            <a:xfrm>
              <a:off x="6746675" y="2465250"/>
              <a:ext cx="58100" cy="58100"/>
            </a:xfrm>
            <a:custGeom>
              <a:pathLst>
                <a:path extrusionOk="0" h="120000" w="120000">
                  <a:moveTo>
                    <a:pt x="95679" y="12185"/>
                  </a:moveTo>
                  <a:lnTo>
                    <a:pt x="107814" y="83493"/>
                  </a:lnTo>
                  <a:lnTo>
                    <a:pt x="74819" y="93924"/>
                  </a:lnTo>
                  <a:lnTo>
                    <a:pt x="53958" y="102598"/>
                  </a:lnTo>
                  <a:lnTo>
                    <a:pt x="41772" y="106058"/>
                  </a:lnTo>
                  <a:lnTo>
                    <a:pt x="31342" y="107814"/>
                  </a:lnTo>
                  <a:lnTo>
                    <a:pt x="20912" y="76523"/>
                  </a:lnTo>
                  <a:lnTo>
                    <a:pt x="10481" y="43476"/>
                  </a:lnTo>
                  <a:lnTo>
                    <a:pt x="33046" y="36557"/>
                  </a:lnTo>
                  <a:lnTo>
                    <a:pt x="53958" y="29586"/>
                  </a:lnTo>
                  <a:lnTo>
                    <a:pt x="95679" y="12185"/>
                  </a:lnTo>
                  <a:close/>
                  <a:moveTo>
                    <a:pt x="97383" y="51"/>
                  </a:moveTo>
                  <a:lnTo>
                    <a:pt x="52203" y="15697"/>
                  </a:lnTo>
                  <a:lnTo>
                    <a:pt x="29586" y="24371"/>
                  </a:lnTo>
                  <a:lnTo>
                    <a:pt x="6970" y="33046"/>
                  </a:lnTo>
                  <a:lnTo>
                    <a:pt x="5266" y="31342"/>
                  </a:lnTo>
                  <a:lnTo>
                    <a:pt x="1755" y="31342"/>
                  </a:lnTo>
                  <a:lnTo>
                    <a:pt x="51" y="34802"/>
                  </a:lnTo>
                  <a:lnTo>
                    <a:pt x="51" y="38261"/>
                  </a:lnTo>
                  <a:lnTo>
                    <a:pt x="3511" y="57418"/>
                  </a:lnTo>
                  <a:lnTo>
                    <a:pt x="8726" y="76523"/>
                  </a:lnTo>
                  <a:lnTo>
                    <a:pt x="20912" y="116488"/>
                  </a:lnTo>
                  <a:lnTo>
                    <a:pt x="22616" y="120000"/>
                  </a:lnTo>
                  <a:lnTo>
                    <a:pt x="36557" y="120000"/>
                  </a:lnTo>
                  <a:lnTo>
                    <a:pt x="45232" y="118244"/>
                  </a:lnTo>
                  <a:lnTo>
                    <a:pt x="62633" y="111273"/>
                  </a:lnTo>
                  <a:lnTo>
                    <a:pt x="116540" y="93924"/>
                  </a:lnTo>
                  <a:lnTo>
                    <a:pt x="118244" y="93924"/>
                  </a:lnTo>
                  <a:lnTo>
                    <a:pt x="120000" y="92168"/>
                  </a:lnTo>
                  <a:lnTo>
                    <a:pt x="120000" y="86953"/>
                  </a:lnTo>
                  <a:lnTo>
                    <a:pt x="104354" y="3511"/>
                  </a:lnTo>
                  <a:lnTo>
                    <a:pt x="100895" y="1755"/>
                  </a:lnTo>
                  <a:lnTo>
                    <a:pt x="9738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Shape 249"/>
            <p:cNvSpPr/>
            <p:nvPr/>
          </p:nvSpPr>
          <p:spPr>
            <a:xfrm>
              <a:off x="6794650" y="2591500"/>
              <a:ext cx="11825" cy="24450"/>
            </a:xfrm>
            <a:custGeom>
              <a:pathLst>
                <a:path extrusionOk="0" h="120000" w="120000">
                  <a:moveTo>
                    <a:pt x="8879" y="122"/>
                  </a:moveTo>
                  <a:lnTo>
                    <a:pt x="253" y="8343"/>
                  </a:lnTo>
                  <a:lnTo>
                    <a:pt x="8879" y="20736"/>
                  </a:lnTo>
                  <a:lnTo>
                    <a:pt x="17251" y="33128"/>
                  </a:lnTo>
                  <a:lnTo>
                    <a:pt x="34503" y="62085"/>
                  </a:lnTo>
                  <a:lnTo>
                    <a:pt x="51501" y="91042"/>
                  </a:lnTo>
                  <a:lnTo>
                    <a:pt x="60126" y="103435"/>
                  </a:lnTo>
                  <a:lnTo>
                    <a:pt x="77124" y="115828"/>
                  </a:lnTo>
                  <a:lnTo>
                    <a:pt x="85750" y="119877"/>
                  </a:lnTo>
                  <a:lnTo>
                    <a:pt x="102748" y="119877"/>
                  </a:lnTo>
                  <a:lnTo>
                    <a:pt x="111374" y="115828"/>
                  </a:lnTo>
                  <a:lnTo>
                    <a:pt x="119746" y="107484"/>
                  </a:lnTo>
                  <a:lnTo>
                    <a:pt x="111374" y="95092"/>
                  </a:lnTo>
                  <a:lnTo>
                    <a:pt x="102748" y="82699"/>
                  </a:lnTo>
                  <a:lnTo>
                    <a:pt x="85750" y="53865"/>
                  </a:lnTo>
                  <a:lnTo>
                    <a:pt x="60126" y="24907"/>
                  </a:lnTo>
                  <a:lnTo>
                    <a:pt x="51501" y="12515"/>
                  </a:lnTo>
                  <a:lnTo>
                    <a:pt x="34503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Shape 250"/>
            <p:cNvSpPr/>
            <p:nvPr/>
          </p:nvSpPr>
          <p:spPr>
            <a:xfrm>
              <a:off x="6770250" y="2573825"/>
              <a:ext cx="62299" cy="58100"/>
            </a:xfrm>
            <a:custGeom>
              <a:pathLst>
                <a:path extrusionOk="0" h="120000" w="120000">
                  <a:moveTo>
                    <a:pt x="90818" y="12237"/>
                  </a:moveTo>
                  <a:lnTo>
                    <a:pt x="102182" y="55662"/>
                  </a:lnTo>
                  <a:lnTo>
                    <a:pt x="107046" y="73063"/>
                  </a:lnTo>
                  <a:lnTo>
                    <a:pt x="108635" y="81738"/>
                  </a:lnTo>
                  <a:lnTo>
                    <a:pt x="107046" y="86953"/>
                  </a:lnTo>
                  <a:lnTo>
                    <a:pt x="105409" y="90464"/>
                  </a:lnTo>
                  <a:lnTo>
                    <a:pt x="100545" y="93924"/>
                  </a:lnTo>
                  <a:lnTo>
                    <a:pt x="92455" y="97383"/>
                  </a:lnTo>
                  <a:lnTo>
                    <a:pt x="76227" y="100895"/>
                  </a:lnTo>
                  <a:lnTo>
                    <a:pt x="61637" y="104354"/>
                  </a:lnTo>
                  <a:lnTo>
                    <a:pt x="45409" y="106110"/>
                  </a:lnTo>
                  <a:lnTo>
                    <a:pt x="37319" y="106110"/>
                  </a:lnTo>
                  <a:lnTo>
                    <a:pt x="32455" y="104354"/>
                  </a:lnTo>
                  <a:lnTo>
                    <a:pt x="27592" y="100895"/>
                  </a:lnTo>
                  <a:lnTo>
                    <a:pt x="24365" y="92168"/>
                  </a:lnTo>
                  <a:lnTo>
                    <a:pt x="21091" y="64388"/>
                  </a:lnTo>
                  <a:lnTo>
                    <a:pt x="17865" y="48743"/>
                  </a:lnTo>
                  <a:lnTo>
                    <a:pt x="13001" y="34802"/>
                  </a:lnTo>
                  <a:lnTo>
                    <a:pt x="22728" y="34802"/>
                  </a:lnTo>
                  <a:lnTo>
                    <a:pt x="32455" y="33098"/>
                  </a:lnTo>
                  <a:lnTo>
                    <a:pt x="51910" y="26127"/>
                  </a:lnTo>
                  <a:lnTo>
                    <a:pt x="90818" y="12237"/>
                  </a:lnTo>
                  <a:close/>
                  <a:moveTo>
                    <a:pt x="92455" y="51"/>
                  </a:moveTo>
                  <a:lnTo>
                    <a:pt x="47046" y="13941"/>
                  </a:lnTo>
                  <a:lnTo>
                    <a:pt x="24365" y="20912"/>
                  </a:lnTo>
                  <a:lnTo>
                    <a:pt x="1637" y="26127"/>
                  </a:lnTo>
                  <a:lnTo>
                    <a:pt x="48" y="27882"/>
                  </a:lnTo>
                  <a:lnTo>
                    <a:pt x="48" y="29586"/>
                  </a:lnTo>
                  <a:lnTo>
                    <a:pt x="48" y="33098"/>
                  </a:lnTo>
                  <a:lnTo>
                    <a:pt x="1637" y="33098"/>
                  </a:lnTo>
                  <a:lnTo>
                    <a:pt x="4911" y="34802"/>
                  </a:lnTo>
                  <a:lnTo>
                    <a:pt x="3274" y="36557"/>
                  </a:lnTo>
                  <a:lnTo>
                    <a:pt x="3274" y="38313"/>
                  </a:lnTo>
                  <a:lnTo>
                    <a:pt x="8138" y="57418"/>
                  </a:lnTo>
                  <a:lnTo>
                    <a:pt x="9775" y="78278"/>
                  </a:lnTo>
                  <a:lnTo>
                    <a:pt x="13001" y="99139"/>
                  </a:lnTo>
                  <a:lnTo>
                    <a:pt x="14638" y="109569"/>
                  </a:lnTo>
                  <a:lnTo>
                    <a:pt x="19502" y="118244"/>
                  </a:lnTo>
                  <a:lnTo>
                    <a:pt x="21091" y="120000"/>
                  </a:lnTo>
                  <a:lnTo>
                    <a:pt x="37319" y="120000"/>
                  </a:lnTo>
                  <a:lnTo>
                    <a:pt x="51910" y="118244"/>
                  </a:lnTo>
                  <a:lnTo>
                    <a:pt x="79454" y="111325"/>
                  </a:lnTo>
                  <a:lnTo>
                    <a:pt x="97319" y="107814"/>
                  </a:lnTo>
                  <a:lnTo>
                    <a:pt x="105409" y="104354"/>
                  </a:lnTo>
                  <a:lnTo>
                    <a:pt x="113499" y="99139"/>
                  </a:lnTo>
                  <a:lnTo>
                    <a:pt x="116773" y="95679"/>
                  </a:lnTo>
                  <a:lnTo>
                    <a:pt x="118362" y="92168"/>
                  </a:lnTo>
                  <a:lnTo>
                    <a:pt x="120000" y="85249"/>
                  </a:lnTo>
                  <a:lnTo>
                    <a:pt x="118362" y="76523"/>
                  </a:lnTo>
                  <a:lnTo>
                    <a:pt x="118362" y="69604"/>
                  </a:lnTo>
                  <a:lnTo>
                    <a:pt x="108635" y="36557"/>
                  </a:lnTo>
                  <a:lnTo>
                    <a:pt x="98908" y="3511"/>
                  </a:lnTo>
                  <a:lnTo>
                    <a:pt x="97319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>
              <a:off x="6988250" y="2412225"/>
              <a:ext cx="64825" cy="58100"/>
            </a:xfrm>
            <a:custGeom>
              <a:pathLst>
                <a:path extrusionOk="0" h="120000" w="120000">
                  <a:moveTo>
                    <a:pt x="90381" y="8726"/>
                  </a:moveTo>
                  <a:lnTo>
                    <a:pt x="93528" y="26127"/>
                  </a:lnTo>
                  <a:lnTo>
                    <a:pt x="96629" y="41772"/>
                  </a:lnTo>
                  <a:lnTo>
                    <a:pt x="101303" y="59122"/>
                  </a:lnTo>
                  <a:lnTo>
                    <a:pt x="109078" y="74767"/>
                  </a:lnTo>
                  <a:lnTo>
                    <a:pt x="105977" y="76523"/>
                  </a:lnTo>
                  <a:lnTo>
                    <a:pt x="99730" y="79982"/>
                  </a:lnTo>
                  <a:lnTo>
                    <a:pt x="77932" y="88709"/>
                  </a:lnTo>
                  <a:lnTo>
                    <a:pt x="31191" y="106058"/>
                  </a:lnTo>
                  <a:lnTo>
                    <a:pt x="24944" y="69552"/>
                  </a:lnTo>
                  <a:lnTo>
                    <a:pt x="20269" y="52203"/>
                  </a:lnTo>
                  <a:lnTo>
                    <a:pt x="14068" y="34802"/>
                  </a:lnTo>
                  <a:lnTo>
                    <a:pt x="90381" y="8726"/>
                  </a:lnTo>
                  <a:close/>
                  <a:moveTo>
                    <a:pt x="93528" y="51"/>
                  </a:moveTo>
                  <a:lnTo>
                    <a:pt x="10921" y="26127"/>
                  </a:lnTo>
                  <a:lnTo>
                    <a:pt x="7821" y="26127"/>
                  </a:lnTo>
                  <a:lnTo>
                    <a:pt x="7821" y="27831"/>
                  </a:lnTo>
                  <a:lnTo>
                    <a:pt x="3146" y="27831"/>
                  </a:lnTo>
                  <a:lnTo>
                    <a:pt x="46" y="31342"/>
                  </a:lnTo>
                  <a:lnTo>
                    <a:pt x="46" y="34802"/>
                  </a:lnTo>
                  <a:lnTo>
                    <a:pt x="1573" y="36557"/>
                  </a:lnTo>
                  <a:lnTo>
                    <a:pt x="4720" y="38261"/>
                  </a:lnTo>
                  <a:lnTo>
                    <a:pt x="6247" y="36557"/>
                  </a:lnTo>
                  <a:lnTo>
                    <a:pt x="7821" y="57418"/>
                  </a:lnTo>
                  <a:lnTo>
                    <a:pt x="12495" y="76523"/>
                  </a:lnTo>
                  <a:lnTo>
                    <a:pt x="20269" y="114784"/>
                  </a:lnTo>
                  <a:lnTo>
                    <a:pt x="21843" y="118244"/>
                  </a:lnTo>
                  <a:lnTo>
                    <a:pt x="23416" y="120000"/>
                  </a:lnTo>
                  <a:lnTo>
                    <a:pt x="28091" y="120000"/>
                  </a:lnTo>
                  <a:lnTo>
                    <a:pt x="76359" y="102598"/>
                  </a:lnTo>
                  <a:lnTo>
                    <a:pt x="98202" y="97383"/>
                  </a:lnTo>
                  <a:lnTo>
                    <a:pt x="109078" y="92168"/>
                  </a:lnTo>
                  <a:lnTo>
                    <a:pt x="113752" y="90413"/>
                  </a:lnTo>
                  <a:lnTo>
                    <a:pt x="116899" y="86953"/>
                  </a:lnTo>
                  <a:lnTo>
                    <a:pt x="120000" y="79982"/>
                  </a:lnTo>
                  <a:lnTo>
                    <a:pt x="120000" y="76523"/>
                  </a:lnTo>
                  <a:lnTo>
                    <a:pt x="120000" y="71308"/>
                  </a:lnTo>
                  <a:lnTo>
                    <a:pt x="105977" y="38261"/>
                  </a:lnTo>
                  <a:lnTo>
                    <a:pt x="101303" y="20912"/>
                  </a:lnTo>
                  <a:lnTo>
                    <a:pt x="98202" y="3511"/>
                  </a:lnTo>
                  <a:lnTo>
                    <a:pt x="96629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Shape 252"/>
            <p:cNvSpPr/>
            <p:nvPr/>
          </p:nvSpPr>
          <p:spPr>
            <a:xfrm>
              <a:off x="6893150" y="2546050"/>
              <a:ext cx="56399" cy="56424"/>
            </a:xfrm>
            <a:custGeom>
              <a:pathLst>
                <a:path extrusionOk="0" h="120000" w="120000">
                  <a:moveTo>
                    <a:pt x="93138" y="12547"/>
                  </a:moveTo>
                  <a:lnTo>
                    <a:pt x="107446" y="84164"/>
                  </a:lnTo>
                  <a:lnTo>
                    <a:pt x="69840" y="94904"/>
                  </a:lnTo>
                  <a:lnTo>
                    <a:pt x="32234" y="105644"/>
                  </a:lnTo>
                  <a:lnTo>
                    <a:pt x="16117" y="53752"/>
                  </a:lnTo>
                  <a:lnTo>
                    <a:pt x="12553" y="41205"/>
                  </a:lnTo>
                  <a:lnTo>
                    <a:pt x="12553" y="32272"/>
                  </a:lnTo>
                  <a:lnTo>
                    <a:pt x="14308" y="30465"/>
                  </a:lnTo>
                  <a:lnTo>
                    <a:pt x="17925" y="28710"/>
                  </a:lnTo>
                  <a:lnTo>
                    <a:pt x="30425" y="25095"/>
                  </a:lnTo>
                  <a:lnTo>
                    <a:pt x="44787" y="25095"/>
                  </a:lnTo>
                  <a:lnTo>
                    <a:pt x="69840" y="19725"/>
                  </a:lnTo>
                  <a:lnTo>
                    <a:pt x="93138" y="12547"/>
                  </a:lnTo>
                  <a:close/>
                  <a:moveTo>
                    <a:pt x="94893" y="53"/>
                  </a:moveTo>
                  <a:lnTo>
                    <a:pt x="64468" y="7177"/>
                  </a:lnTo>
                  <a:lnTo>
                    <a:pt x="34042" y="14355"/>
                  </a:lnTo>
                  <a:lnTo>
                    <a:pt x="17925" y="16163"/>
                  </a:lnTo>
                  <a:lnTo>
                    <a:pt x="8936" y="17970"/>
                  </a:lnTo>
                  <a:lnTo>
                    <a:pt x="5372" y="19725"/>
                  </a:lnTo>
                  <a:lnTo>
                    <a:pt x="1808" y="23340"/>
                  </a:lnTo>
                  <a:lnTo>
                    <a:pt x="0" y="32272"/>
                  </a:lnTo>
                  <a:lnTo>
                    <a:pt x="0" y="41205"/>
                  </a:lnTo>
                  <a:lnTo>
                    <a:pt x="5372" y="57315"/>
                  </a:lnTo>
                  <a:lnTo>
                    <a:pt x="16117" y="87780"/>
                  </a:lnTo>
                  <a:lnTo>
                    <a:pt x="19680" y="96712"/>
                  </a:lnTo>
                  <a:lnTo>
                    <a:pt x="26861" y="107452"/>
                  </a:lnTo>
                  <a:lnTo>
                    <a:pt x="25053" y="109260"/>
                  </a:lnTo>
                  <a:lnTo>
                    <a:pt x="23297" y="111014"/>
                  </a:lnTo>
                  <a:lnTo>
                    <a:pt x="23297" y="116384"/>
                  </a:lnTo>
                  <a:lnTo>
                    <a:pt x="26861" y="120000"/>
                  </a:lnTo>
                  <a:lnTo>
                    <a:pt x="32234" y="120000"/>
                  </a:lnTo>
                  <a:lnTo>
                    <a:pt x="73404" y="107452"/>
                  </a:lnTo>
                  <a:lnTo>
                    <a:pt x="116382" y="93150"/>
                  </a:lnTo>
                  <a:lnTo>
                    <a:pt x="120000" y="91342"/>
                  </a:lnTo>
                  <a:lnTo>
                    <a:pt x="120000" y="85972"/>
                  </a:lnTo>
                  <a:lnTo>
                    <a:pt x="112819" y="44820"/>
                  </a:lnTo>
                  <a:lnTo>
                    <a:pt x="103882" y="3615"/>
                  </a:lnTo>
                  <a:lnTo>
                    <a:pt x="100265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Shape 253"/>
            <p:cNvSpPr/>
            <p:nvPr/>
          </p:nvSpPr>
          <p:spPr>
            <a:xfrm>
              <a:off x="6779500" y="2537650"/>
              <a:ext cx="16875" cy="23574"/>
            </a:xfrm>
            <a:custGeom>
              <a:pathLst>
                <a:path extrusionOk="0" h="120000" w="120000">
                  <a:moveTo>
                    <a:pt x="48000" y="0"/>
                  </a:moveTo>
                  <a:lnTo>
                    <a:pt x="36088" y="4326"/>
                  </a:lnTo>
                  <a:lnTo>
                    <a:pt x="30044" y="8525"/>
                  </a:lnTo>
                  <a:lnTo>
                    <a:pt x="24177" y="25705"/>
                  </a:lnTo>
                  <a:lnTo>
                    <a:pt x="177" y="81442"/>
                  </a:lnTo>
                  <a:lnTo>
                    <a:pt x="177" y="85768"/>
                  </a:lnTo>
                  <a:lnTo>
                    <a:pt x="6222" y="89968"/>
                  </a:lnTo>
                  <a:lnTo>
                    <a:pt x="12088" y="94294"/>
                  </a:lnTo>
                  <a:lnTo>
                    <a:pt x="24177" y="94294"/>
                  </a:lnTo>
                  <a:lnTo>
                    <a:pt x="89955" y="77115"/>
                  </a:lnTo>
                  <a:lnTo>
                    <a:pt x="89955" y="98621"/>
                  </a:lnTo>
                  <a:lnTo>
                    <a:pt x="89955" y="111474"/>
                  </a:lnTo>
                  <a:lnTo>
                    <a:pt x="101866" y="115673"/>
                  </a:lnTo>
                  <a:lnTo>
                    <a:pt x="101866" y="120000"/>
                  </a:lnTo>
                  <a:lnTo>
                    <a:pt x="107911" y="115673"/>
                  </a:lnTo>
                  <a:lnTo>
                    <a:pt x="113955" y="111474"/>
                  </a:lnTo>
                  <a:lnTo>
                    <a:pt x="119822" y="102820"/>
                  </a:lnTo>
                  <a:lnTo>
                    <a:pt x="119822" y="81442"/>
                  </a:lnTo>
                  <a:lnTo>
                    <a:pt x="113955" y="55737"/>
                  </a:lnTo>
                  <a:lnTo>
                    <a:pt x="101866" y="30031"/>
                  </a:lnTo>
                  <a:lnTo>
                    <a:pt x="96000" y="51410"/>
                  </a:lnTo>
                  <a:lnTo>
                    <a:pt x="83911" y="51410"/>
                  </a:lnTo>
                  <a:lnTo>
                    <a:pt x="42133" y="64262"/>
                  </a:lnTo>
                  <a:lnTo>
                    <a:pt x="48000" y="47083"/>
                  </a:lnTo>
                  <a:lnTo>
                    <a:pt x="48000" y="30031"/>
                  </a:lnTo>
                  <a:lnTo>
                    <a:pt x="54044" y="21378"/>
                  </a:lnTo>
                  <a:lnTo>
                    <a:pt x="54044" y="17179"/>
                  </a:lnTo>
                  <a:lnTo>
                    <a:pt x="60088" y="12852"/>
                  </a:lnTo>
                  <a:lnTo>
                    <a:pt x="60088" y="8525"/>
                  </a:lnTo>
                  <a:lnTo>
                    <a:pt x="54044" y="4326"/>
                  </a:lnTo>
                  <a:lnTo>
                    <a:pt x="54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>
              <a:off x="6819075" y="2507350"/>
              <a:ext cx="59775" cy="53875"/>
            </a:xfrm>
            <a:custGeom>
              <a:pathLst>
                <a:path extrusionOk="0" h="120000" w="120000">
                  <a:moveTo>
                    <a:pt x="81104" y="13141"/>
                  </a:moveTo>
                  <a:lnTo>
                    <a:pt x="86173" y="14979"/>
                  </a:lnTo>
                  <a:lnTo>
                    <a:pt x="89585" y="16872"/>
                  </a:lnTo>
                  <a:lnTo>
                    <a:pt x="91242" y="20603"/>
                  </a:lnTo>
                  <a:lnTo>
                    <a:pt x="94654" y="31851"/>
                  </a:lnTo>
                  <a:lnTo>
                    <a:pt x="96311" y="43099"/>
                  </a:lnTo>
                  <a:lnTo>
                    <a:pt x="106449" y="89986"/>
                  </a:lnTo>
                  <a:lnTo>
                    <a:pt x="69309" y="99341"/>
                  </a:lnTo>
                  <a:lnTo>
                    <a:pt x="30414" y="105020"/>
                  </a:lnTo>
                  <a:lnTo>
                    <a:pt x="25345" y="88092"/>
                  </a:lnTo>
                  <a:lnTo>
                    <a:pt x="23688" y="71220"/>
                  </a:lnTo>
                  <a:lnTo>
                    <a:pt x="18619" y="37475"/>
                  </a:lnTo>
                  <a:lnTo>
                    <a:pt x="33826" y="31851"/>
                  </a:lnTo>
                  <a:lnTo>
                    <a:pt x="47327" y="26227"/>
                  </a:lnTo>
                  <a:lnTo>
                    <a:pt x="60828" y="20603"/>
                  </a:lnTo>
                  <a:lnTo>
                    <a:pt x="76035" y="14979"/>
                  </a:lnTo>
                  <a:lnTo>
                    <a:pt x="81104" y="13141"/>
                  </a:lnTo>
                  <a:close/>
                  <a:moveTo>
                    <a:pt x="92948" y="0"/>
                  </a:moveTo>
                  <a:lnTo>
                    <a:pt x="82810" y="1893"/>
                  </a:lnTo>
                  <a:lnTo>
                    <a:pt x="72672" y="3730"/>
                  </a:lnTo>
                  <a:lnTo>
                    <a:pt x="54102" y="11248"/>
                  </a:lnTo>
                  <a:lnTo>
                    <a:pt x="37189" y="18765"/>
                  </a:lnTo>
                  <a:lnTo>
                    <a:pt x="16913" y="26227"/>
                  </a:lnTo>
                  <a:lnTo>
                    <a:pt x="16913" y="24389"/>
                  </a:lnTo>
                  <a:lnTo>
                    <a:pt x="15207" y="20603"/>
                  </a:lnTo>
                  <a:lnTo>
                    <a:pt x="13550" y="20603"/>
                  </a:lnTo>
                  <a:lnTo>
                    <a:pt x="10138" y="22496"/>
                  </a:lnTo>
                  <a:lnTo>
                    <a:pt x="8481" y="24389"/>
                  </a:lnTo>
                  <a:lnTo>
                    <a:pt x="8481" y="28120"/>
                  </a:lnTo>
                  <a:lnTo>
                    <a:pt x="3412" y="30013"/>
                  </a:lnTo>
                  <a:lnTo>
                    <a:pt x="1706" y="30013"/>
                  </a:lnTo>
                  <a:lnTo>
                    <a:pt x="0" y="31851"/>
                  </a:lnTo>
                  <a:lnTo>
                    <a:pt x="0" y="35638"/>
                  </a:lnTo>
                  <a:lnTo>
                    <a:pt x="3412" y="39368"/>
                  </a:lnTo>
                  <a:lnTo>
                    <a:pt x="5069" y="41262"/>
                  </a:lnTo>
                  <a:lnTo>
                    <a:pt x="8481" y="41262"/>
                  </a:lnTo>
                  <a:lnTo>
                    <a:pt x="10138" y="59972"/>
                  </a:lnTo>
                  <a:lnTo>
                    <a:pt x="11844" y="78737"/>
                  </a:lnTo>
                  <a:lnTo>
                    <a:pt x="15207" y="95610"/>
                  </a:lnTo>
                  <a:lnTo>
                    <a:pt x="20276" y="114375"/>
                  </a:lnTo>
                  <a:lnTo>
                    <a:pt x="21982" y="118106"/>
                  </a:lnTo>
                  <a:lnTo>
                    <a:pt x="25345" y="120000"/>
                  </a:lnTo>
                  <a:lnTo>
                    <a:pt x="70966" y="112482"/>
                  </a:lnTo>
                  <a:lnTo>
                    <a:pt x="114930" y="101234"/>
                  </a:lnTo>
                  <a:lnTo>
                    <a:pt x="118293" y="97503"/>
                  </a:lnTo>
                  <a:lnTo>
                    <a:pt x="120000" y="91879"/>
                  </a:lnTo>
                  <a:lnTo>
                    <a:pt x="98017" y="5624"/>
                  </a:lnTo>
                  <a:lnTo>
                    <a:pt x="96311" y="1893"/>
                  </a:lnTo>
                  <a:lnTo>
                    <a:pt x="929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>
              <a:off x="6827475" y="2467775"/>
              <a:ext cx="15174" cy="29499"/>
            </a:xfrm>
            <a:custGeom>
              <a:pathLst>
                <a:path extrusionOk="0" h="120000" w="120000">
                  <a:moveTo>
                    <a:pt x="80065" y="20644"/>
                  </a:moveTo>
                  <a:lnTo>
                    <a:pt x="73344" y="34271"/>
                  </a:lnTo>
                  <a:lnTo>
                    <a:pt x="60098" y="51457"/>
                  </a:lnTo>
                  <a:lnTo>
                    <a:pt x="53377" y="48000"/>
                  </a:lnTo>
                  <a:lnTo>
                    <a:pt x="46853" y="41186"/>
                  </a:lnTo>
                  <a:lnTo>
                    <a:pt x="40131" y="34271"/>
                  </a:lnTo>
                  <a:lnTo>
                    <a:pt x="40131" y="27457"/>
                  </a:lnTo>
                  <a:lnTo>
                    <a:pt x="60098" y="20644"/>
                  </a:lnTo>
                  <a:close/>
                  <a:moveTo>
                    <a:pt x="66820" y="101"/>
                  </a:moveTo>
                  <a:lnTo>
                    <a:pt x="40131" y="3457"/>
                  </a:lnTo>
                  <a:lnTo>
                    <a:pt x="13443" y="10372"/>
                  </a:lnTo>
                  <a:lnTo>
                    <a:pt x="6919" y="17186"/>
                  </a:lnTo>
                  <a:lnTo>
                    <a:pt x="197" y="24000"/>
                  </a:lnTo>
                  <a:lnTo>
                    <a:pt x="6919" y="41186"/>
                  </a:lnTo>
                  <a:lnTo>
                    <a:pt x="20164" y="58271"/>
                  </a:lnTo>
                  <a:lnTo>
                    <a:pt x="40131" y="68542"/>
                  </a:lnTo>
                  <a:lnTo>
                    <a:pt x="26886" y="75355"/>
                  </a:lnTo>
                  <a:lnTo>
                    <a:pt x="13443" y="82271"/>
                  </a:lnTo>
                  <a:lnTo>
                    <a:pt x="13443" y="92542"/>
                  </a:lnTo>
                  <a:lnTo>
                    <a:pt x="13443" y="99355"/>
                  </a:lnTo>
                  <a:lnTo>
                    <a:pt x="26886" y="109627"/>
                  </a:lnTo>
                  <a:lnTo>
                    <a:pt x="40131" y="116440"/>
                  </a:lnTo>
                  <a:lnTo>
                    <a:pt x="60098" y="119898"/>
                  </a:lnTo>
                  <a:lnTo>
                    <a:pt x="86787" y="116440"/>
                  </a:lnTo>
                  <a:lnTo>
                    <a:pt x="100032" y="106169"/>
                  </a:lnTo>
                  <a:lnTo>
                    <a:pt x="106754" y="95898"/>
                  </a:lnTo>
                  <a:lnTo>
                    <a:pt x="106754" y="82271"/>
                  </a:lnTo>
                  <a:lnTo>
                    <a:pt x="93311" y="68542"/>
                  </a:lnTo>
                  <a:lnTo>
                    <a:pt x="80065" y="58271"/>
                  </a:lnTo>
                  <a:lnTo>
                    <a:pt x="100032" y="51457"/>
                  </a:lnTo>
                  <a:lnTo>
                    <a:pt x="113278" y="37728"/>
                  </a:lnTo>
                  <a:lnTo>
                    <a:pt x="119999" y="24000"/>
                  </a:lnTo>
                  <a:lnTo>
                    <a:pt x="119999" y="10372"/>
                  </a:lnTo>
                  <a:lnTo>
                    <a:pt x="113278" y="3457"/>
                  </a:lnTo>
                  <a:lnTo>
                    <a:pt x="100032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6984050" y="2574675"/>
              <a:ext cx="27800" cy="22749"/>
            </a:xfrm>
            <a:custGeom>
              <a:pathLst>
                <a:path extrusionOk="0" h="120000" w="120000">
                  <a:moveTo>
                    <a:pt x="10899" y="131"/>
                  </a:moveTo>
                  <a:lnTo>
                    <a:pt x="7338" y="8967"/>
                  </a:lnTo>
                  <a:lnTo>
                    <a:pt x="10899" y="26769"/>
                  </a:lnTo>
                  <a:lnTo>
                    <a:pt x="14568" y="44439"/>
                  </a:lnTo>
                  <a:lnTo>
                    <a:pt x="3669" y="53406"/>
                  </a:lnTo>
                  <a:lnTo>
                    <a:pt x="0" y="57758"/>
                  </a:lnTo>
                  <a:lnTo>
                    <a:pt x="0" y="66725"/>
                  </a:lnTo>
                  <a:lnTo>
                    <a:pt x="0" y="71076"/>
                  </a:lnTo>
                  <a:lnTo>
                    <a:pt x="10899" y="75560"/>
                  </a:lnTo>
                  <a:lnTo>
                    <a:pt x="18237" y="71076"/>
                  </a:lnTo>
                  <a:lnTo>
                    <a:pt x="25467" y="93362"/>
                  </a:lnTo>
                  <a:lnTo>
                    <a:pt x="32697" y="111032"/>
                  </a:lnTo>
                  <a:lnTo>
                    <a:pt x="36366" y="115516"/>
                  </a:lnTo>
                  <a:lnTo>
                    <a:pt x="40035" y="119999"/>
                  </a:lnTo>
                  <a:lnTo>
                    <a:pt x="47266" y="115516"/>
                  </a:lnTo>
                  <a:lnTo>
                    <a:pt x="47266" y="106681"/>
                  </a:lnTo>
                  <a:lnTo>
                    <a:pt x="43597" y="84395"/>
                  </a:lnTo>
                  <a:lnTo>
                    <a:pt x="40035" y="62241"/>
                  </a:lnTo>
                  <a:lnTo>
                    <a:pt x="47266" y="57758"/>
                  </a:lnTo>
                  <a:lnTo>
                    <a:pt x="83633" y="44439"/>
                  </a:lnTo>
                  <a:lnTo>
                    <a:pt x="98093" y="40087"/>
                  </a:lnTo>
                  <a:lnTo>
                    <a:pt x="116330" y="31120"/>
                  </a:lnTo>
                  <a:lnTo>
                    <a:pt x="119892" y="22285"/>
                  </a:lnTo>
                  <a:lnTo>
                    <a:pt x="119892" y="17802"/>
                  </a:lnTo>
                  <a:lnTo>
                    <a:pt x="116330" y="13450"/>
                  </a:lnTo>
                  <a:lnTo>
                    <a:pt x="101762" y="8967"/>
                  </a:lnTo>
                  <a:lnTo>
                    <a:pt x="87194" y="13450"/>
                  </a:lnTo>
                  <a:lnTo>
                    <a:pt x="61834" y="17802"/>
                  </a:lnTo>
                  <a:lnTo>
                    <a:pt x="32697" y="31120"/>
                  </a:lnTo>
                  <a:lnTo>
                    <a:pt x="21798" y="4483"/>
                  </a:lnTo>
                  <a:lnTo>
                    <a:pt x="18237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6808975" y="2453475"/>
              <a:ext cx="55575" cy="55575"/>
            </a:xfrm>
            <a:custGeom>
              <a:pathLst>
                <a:path extrusionOk="0" h="120000" w="120000">
                  <a:moveTo>
                    <a:pt x="89068" y="12739"/>
                  </a:moveTo>
                  <a:lnTo>
                    <a:pt x="92685" y="20026"/>
                  </a:lnTo>
                  <a:lnTo>
                    <a:pt x="96356" y="38164"/>
                  </a:lnTo>
                  <a:lnTo>
                    <a:pt x="105425" y="80000"/>
                  </a:lnTo>
                  <a:lnTo>
                    <a:pt x="67260" y="92685"/>
                  </a:lnTo>
                  <a:lnTo>
                    <a:pt x="29095" y="105425"/>
                  </a:lnTo>
                  <a:lnTo>
                    <a:pt x="20026" y="74547"/>
                  </a:lnTo>
                  <a:lnTo>
                    <a:pt x="14574" y="50904"/>
                  </a:lnTo>
                  <a:lnTo>
                    <a:pt x="12739" y="43616"/>
                  </a:lnTo>
                  <a:lnTo>
                    <a:pt x="12739" y="40000"/>
                  </a:lnTo>
                  <a:lnTo>
                    <a:pt x="50904" y="23643"/>
                  </a:lnTo>
                  <a:lnTo>
                    <a:pt x="69095" y="16356"/>
                  </a:lnTo>
                  <a:lnTo>
                    <a:pt x="89068" y="12739"/>
                  </a:lnTo>
                  <a:close/>
                  <a:moveTo>
                    <a:pt x="94520" y="0"/>
                  </a:moveTo>
                  <a:lnTo>
                    <a:pt x="72712" y="1835"/>
                  </a:lnTo>
                  <a:lnTo>
                    <a:pt x="49068" y="7287"/>
                  </a:lnTo>
                  <a:lnTo>
                    <a:pt x="27260" y="18191"/>
                  </a:lnTo>
                  <a:lnTo>
                    <a:pt x="18191" y="23643"/>
                  </a:lnTo>
                  <a:lnTo>
                    <a:pt x="9122" y="29095"/>
                  </a:lnTo>
                  <a:lnTo>
                    <a:pt x="5452" y="29095"/>
                  </a:lnTo>
                  <a:lnTo>
                    <a:pt x="1835" y="30931"/>
                  </a:lnTo>
                  <a:lnTo>
                    <a:pt x="0" y="32712"/>
                  </a:lnTo>
                  <a:lnTo>
                    <a:pt x="0" y="36383"/>
                  </a:lnTo>
                  <a:lnTo>
                    <a:pt x="0" y="41835"/>
                  </a:lnTo>
                  <a:lnTo>
                    <a:pt x="3670" y="54520"/>
                  </a:lnTo>
                  <a:lnTo>
                    <a:pt x="18191" y="114493"/>
                  </a:lnTo>
                  <a:lnTo>
                    <a:pt x="18191" y="118164"/>
                  </a:lnTo>
                  <a:lnTo>
                    <a:pt x="20026" y="119946"/>
                  </a:lnTo>
                  <a:lnTo>
                    <a:pt x="25479" y="119946"/>
                  </a:lnTo>
                  <a:lnTo>
                    <a:pt x="70877" y="105425"/>
                  </a:lnTo>
                  <a:lnTo>
                    <a:pt x="114493" y="90904"/>
                  </a:lnTo>
                  <a:lnTo>
                    <a:pt x="118164" y="89068"/>
                  </a:lnTo>
                  <a:lnTo>
                    <a:pt x="119946" y="87233"/>
                  </a:lnTo>
                  <a:lnTo>
                    <a:pt x="119946" y="83616"/>
                  </a:lnTo>
                  <a:lnTo>
                    <a:pt x="119946" y="80000"/>
                  </a:lnTo>
                  <a:lnTo>
                    <a:pt x="112712" y="65425"/>
                  </a:lnTo>
                  <a:lnTo>
                    <a:pt x="110877" y="49068"/>
                  </a:lnTo>
                  <a:lnTo>
                    <a:pt x="105425" y="14574"/>
                  </a:lnTo>
                  <a:lnTo>
                    <a:pt x="103589" y="10904"/>
                  </a:lnTo>
                  <a:lnTo>
                    <a:pt x="101808" y="5452"/>
                  </a:lnTo>
                  <a:lnTo>
                    <a:pt x="98137" y="1835"/>
                  </a:lnTo>
                  <a:lnTo>
                    <a:pt x="945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6914175" y="2562050"/>
              <a:ext cx="15174" cy="24424"/>
            </a:xfrm>
            <a:custGeom>
              <a:pathLst>
                <a:path extrusionOk="0" h="120000" w="120000">
                  <a:moveTo>
                    <a:pt x="53377" y="122"/>
                  </a:moveTo>
                  <a:lnTo>
                    <a:pt x="26688" y="12528"/>
                  </a:lnTo>
                  <a:lnTo>
                    <a:pt x="6721" y="28986"/>
                  </a:lnTo>
                  <a:lnTo>
                    <a:pt x="197" y="45568"/>
                  </a:lnTo>
                  <a:lnTo>
                    <a:pt x="197" y="49744"/>
                  </a:lnTo>
                  <a:lnTo>
                    <a:pt x="6721" y="49744"/>
                  </a:lnTo>
                  <a:lnTo>
                    <a:pt x="33410" y="37338"/>
                  </a:lnTo>
                  <a:lnTo>
                    <a:pt x="53377" y="28986"/>
                  </a:lnTo>
                  <a:lnTo>
                    <a:pt x="60098" y="24933"/>
                  </a:lnTo>
                  <a:lnTo>
                    <a:pt x="53377" y="33162"/>
                  </a:lnTo>
                  <a:lnTo>
                    <a:pt x="40131" y="49744"/>
                  </a:lnTo>
                  <a:lnTo>
                    <a:pt x="40131" y="57973"/>
                  </a:lnTo>
                  <a:lnTo>
                    <a:pt x="46655" y="66202"/>
                  </a:lnTo>
                  <a:lnTo>
                    <a:pt x="80065" y="66202"/>
                  </a:lnTo>
                  <a:lnTo>
                    <a:pt x="80065" y="78607"/>
                  </a:lnTo>
                  <a:lnTo>
                    <a:pt x="53377" y="86960"/>
                  </a:lnTo>
                  <a:lnTo>
                    <a:pt x="20164" y="99365"/>
                  </a:lnTo>
                  <a:lnTo>
                    <a:pt x="6721" y="103418"/>
                  </a:lnTo>
                  <a:lnTo>
                    <a:pt x="13443" y="111770"/>
                  </a:lnTo>
                  <a:lnTo>
                    <a:pt x="20164" y="115823"/>
                  </a:lnTo>
                  <a:lnTo>
                    <a:pt x="33410" y="120000"/>
                  </a:lnTo>
                  <a:lnTo>
                    <a:pt x="66622" y="111770"/>
                  </a:lnTo>
                  <a:lnTo>
                    <a:pt x="93311" y="99365"/>
                  </a:lnTo>
                  <a:lnTo>
                    <a:pt x="113278" y="82784"/>
                  </a:lnTo>
                  <a:lnTo>
                    <a:pt x="119999" y="74554"/>
                  </a:lnTo>
                  <a:lnTo>
                    <a:pt x="119999" y="62149"/>
                  </a:lnTo>
                  <a:lnTo>
                    <a:pt x="113278" y="53797"/>
                  </a:lnTo>
                  <a:lnTo>
                    <a:pt x="106556" y="49744"/>
                  </a:lnTo>
                  <a:lnTo>
                    <a:pt x="86589" y="41392"/>
                  </a:lnTo>
                  <a:lnTo>
                    <a:pt x="93311" y="33162"/>
                  </a:lnTo>
                  <a:lnTo>
                    <a:pt x="100032" y="20757"/>
                  </a:lnTo>
                  <a:lnTo>
                    <a:pt x="93311" y="12528"/>
                  </a:lnTo>
                  <a:lnTo>
                    <a:pt x="80065" y="4176"/>
                  </a:lnTo>
                  <a:lnTo>
                    <a:pt x="66622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6841800" y="2524175"/>
              <a:ext cx="14324" cy="21900"/>
            </a:xfrm>
            <a:custGeom>
              <a:pathLst>
                <a:path extrusionOk="0" h="120000" w="120000">
                  <a:moveTo>
                    <a:pt x="70575" y="0"/>
                  </a:moveTo>
                  <a:lnTo>
                    <a:pt x="49424" y="4657"/>
                  </a:lnTo>
                  <a:lnTo>
                    <a:pt x="28272" y="13835"/>
                  </a:lnTo>
                  <a:lnTo>
                    <a:pt x="14240" y="23150"/>
                  </a:lnTo>
                  <a:lnTo>
                    <a:pt x="0" y="36986"/>
                  </a:lnTo>
                  <a:lnTo>
                    <a:pt x="0" y="50821"/>
                  </a:lnTo>
                  <a:lnTo>
                    <a:pt x="0" y="64657"/>
                  </a:lnTo>
                  <a:lnTo>
                    <a:pt x="14240" y="78493"/>
                  </a:lnTo>
                  <a:lnTo>
                    <a:pt x="28272" y="83013"/>
                  </a:lnTo>
                  <a:lnTo>
                    <a:pt x="42303" y="78493"/>
                  </a:lnTo>
                  <a:lnTo>
                    <a:pt x="63455" y="69178"/>
                  </a:lnTo>
                  <a:lnTo>
                    <a:pt x="77696" y="69178"/>
                  </a:lnTo>
                  <a:lnTo>
                    <a:pt x="84607" y="78493"/>
                  </a:lnTo>
                  <a:lnTo>
                    <a:pt x="77696" y="83013"/>
                  </a:lnTo>
                  <a:lnTo>
                    <a:pt x="63455" y="92328"/>
                  </a:lnTo>
                  <a:lnTo>
                    <a:pt x="21151" y="92328"/>
                  </a:lnTo>
                  <a:lnTo>
                    <a:pt x="7120" y="96849"/>
                  </a:lnTo>
                  <a:lnTo>
                    <a:pt x="0" y="101506"/>
                  </a:lnTo>
                  <a:lnTo>
                    <a:pt x="7120" y="106164"/>
                  </a:lnTo>
                  <a:lnTo>
                    <a:pt x="21151" y="115342"/>
                  </a:lnTo>
                  <a:lnTo>
                    <a:pt x="35392" y="120000"/>
                  </a:lnTo>
                  <a:lnTo>
                    <a:pt x="77696" y="115342"/>
                  </a:lnTo>
                  <a:lnTo>
                    <a:pt x="91727" y="110684"/>
                  </a:lnTo>
                  <a:lnTo>
                    <a:pt x="105759" y="101506"/>
                  </a:lnTo>
                  <a:lnTo>
                    <a:pt x="120000" y="87671"/>
                  </a:lnTo>
                  <a:lnTo>
                    <a:pt x="120000" y="78493"/>
                  </a:lnTo>
                  <a:lnTo>
                    <a:pt x="120000" y="64657"/>
                  </a:lnTo>
                  <a:lnTo>
                    <a:pt x="112879" y="55342"/>
                  </a:lnTo>
                  <a:lnTo>
                    <a:pt x="98848" y="50821"/>
                  </a:lnTo>
                  <a:lnTo>
                    <a:pt x="84607" y="46164"/>
                  </a:lnTo>
                  <a:lnTo>
                    <a:pt x="56544" y="46164"/>
                  </a:lnTo>
                  <a:lnTo>
                    <a:pt x="35392" y="55342"/>
                  </a:lnTo>
                  <a:lnTo>
                    <a:pt x="28272" y="46164"/>
                  </a:lnTo>
                  <a:lnTo>
                    <a:pt x="35392" y="41506"/>
                  </a:lnTo>
                  <a:lnTo>
                    <a:pt x="56544" y="27671"/>
                  </a:lnTo>
                  <a:lnTo>
                    <a:pt x="98848" y="13835"/>
                  </a:lnTo>
                  <a:lnTo>
                    <a:pt x="98848" y="9315"/>
                  </a:lnTo>
                  <a:lnTo>
                    <a:pt x="91727" y="4657"/>
                  </a:lnTo>
                  <a:lnTo>
                    <a:pt x="705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6716375" y="2637800"/>
              <a:ext cx="66524" cy="59800"/>
            </a:xfrm>
            <a:custGeom>
              <a:pathLst>
                <a:path extrusionOk="0" h="120000" w="120000">
                  <a:moveTo>
                    <a:pt x="88072" y="15250"/>
                  </a:moveTo>
                  <a:lnTo>
                    <a:pt x="91138" y="18612"/>
                  </a:lnTo>
                  <a:lnTo>
                    <a:pt x="94160" y="23678"/>
                  </a:lnTo>
                  <a:lnTo>
                    <a:pt x="106335" y="67575"/>
                  </a:lnTo>
                  <a:lnTo>
                    <a:pt x="110890" y="86187"/>
                  </a:lnTo>
                  <a:lnTo>
                    <a:pt x="101781" y="86187"/>
                  </a:lnTo>
                  <a:lnTo>
                    <a:pt x="94160" y="87842"/>
                  </a:lnTo>
                  <a:lnTo>
                    <a:pt x="74408" y="92909"/>
                  </a:lnTo>
                  <a:lnTo>
                    <a:pt x="56189" y="99682"/>
                  </a:lnTo>
                  <a:lnTo>
                    <a:pt x="44058" y="104749"/>
                  </a:lnTo>
                  <a:lnTo>
                    <a:pt x="39503" y="106454"/>
                  </a:lnTo>
                  <a:lnTo>
                    <a:pt x="36482" y="104749"/>
                  </a:lnTo>
                  <a:lnTo>
                    <a:pt x="33416" y="103043"/>
                  </a:lnTo>
                  <a:lnTo>
                    <a:pt x="31927" y="99682"/>
                  </a:lnTo>
                  <a:lnTo>
                    <a:pt x="30394" y="92909"/>
                  </a:lnTo>
                  <a:lnTo>
                    <a:pt x="28861" y="84481"/>
                  </a:lnTo>
                  <a:lnTo>
                    <a:pt x="19751" y="43946"/>
                  </a:lnTo>
                  <a:lnTo>
                    <a:pt x="39503" y="35518"/>
                  </a:lnTo>
                  <a:lnTo>
                    <a:pt x="54701" y="30451"/>
                  </a:lnTo>
                  <a:lnTo>
                    <a:pt x="62277" y="28745"/>
                  </a:lnTo>
                  <a:lnTo>
                    <a:pt x="69853" y="23678"/>
                  </a:lnTo>
                  <a:lnTo>
                    <a:pt x="77474" y="18612"/>
                  </a:lnTo>
                  <a:lnTo>
                    <a:pt x="83517" y="15250"/>
                  </a:lnTo>
                  <a:close/>
                  <a:moveTo>
                    <a:pt x="91138" y="50"/>
                  </a:moveTo>
                  <a:lnTo>
                    <a:pt x="80496" y="5117"/>
                  </a:lnTo>
                  <a:lnTo>
                    <a:pt x="71386" y="10183"/>
                  </a:lnTo>
                  <a:lnTo>
                    <a:pt x="60744" y="16906"/>
                  </a:lnTo>
                  <a:lnTo>
                    <a:pt x="51634" y="20317"/>
                  </a:lnTo>
                  <a:lnTo>
                    <a:pt x="25839" y="30451"/>
                  </a:lnTo>
                  <a:lnTo>
                    <a:pt x="13709" y="35518"/>
                  </a:lnTo>
                  <a:lnTo>
                    <a:pt x="1533" y="42240"/>
                  </a:lnTo>
                  <a:lnTo>
                    <a:pt x="45" y="45652"/>
                  </a:lnTo>
                  <a:lnTo>
                    <a:pt x="45" y="49013"/>
                  </a:lnTo>
                  <a:lnTo>
                    <a:pt x="3066" y="52374"/>
                  </a:lnTo>
                  <a:lnTo>
                    <a:pt x="6087" y="52374"/>
                  </a:lnTo>
                  <a:lnTo>
                    <a:pt x="13709" y="47307"/>
                  </a:lnTo>
                  <a:lnTo>
                    <a:pt x="15197" y="64214"/>
                  </a:lnTo>
                  <a:lnTo>
                    <a:pt x="18263" y="81120"/>
                  </a:lnTo>
                  <a:lnTo>
                    <a:pt x="27373" y="114882"/>
                  </a:lnTo>
                  <a:lnTo>
                    <a:pt x="28861" y="118244"/>
                  </a:lnTo>
                  <a:lnTo>
                    <a:pt x="31927" y="119949"/>
                  </a:lnTo>
                  <a:lnTo>
                    <a:pt x="42525" y="116588"/>
                  </a:lnTo>
                  <a:lnTo>
                    <a:pt x="53167" y="113177"/>
                  </a:lnTo>
                  <a:lnTo>
                    <a:pt x="72919" y="104749"/>
                  </a:lnTo>
                  <a:lnTo>
                    <a:pt x="91138" y="99682"/>
                  </a:lnTo>
                  <a:lnTo>
                    <a:pt x="110890" y="97976"/>
                  </a:lnTo>
                  <a:lnTo>
                    <a:pt x="115445" y="96321"/>
                  </a:lnTo>
                  <a:lnTo>
                    <a:pt x="118466" y="94615"/>
                  </a:lnTo>
                  <a:lnTo>
                    <a:pt x="120000" y="89548"/>
                  </a:lnTo>
                  <a:lnTo>
                    <a:pt x="120000" y="84481"/>
                  </a:lnTo>
                  <a:lnTo>
                    <a:pt x="118466" y="74347"/>
                  </a:lnTo>
                  <a:lnTo>
                    <a:pt x="107824" y="38879"/>
                  </a:lnTo>
                  <a:lnTo>
                    <a:pt x="95693" y="3411"/>
                  </a:lnTo>
                  <a:lnTo>
                    <a:pt x="94160" y="1705"/>
                  </a:lnTo>
                  <a:lnTo>
                    <a:pt x="91138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>
              <a:off x="6851050" y="2572150"/>
              <a:ext cx="24424" cy="21900"/>
            </a:xfrm>
            <a:custGeom>
              <a:pathLst>
                <a:path extrusionOk="0" h="120000" w="120000">
                  <a:moveTo>
                    <a:pt x="37338" y="136"/>
                  </a:moveTo>
                  <a:lnTo>
                    <a:pt x="24933" y="9315"/>
                  </a:lnTo>
                  <a:lnTo>
                    <a:pt x="12528" y="18493"/>
                  </a:lnTo>
                  <a:lnTo>
                    <a:pt x="122" y="36986"/>
                  </a:lnTo>
                  <a:lnTo>
                    <a:pt x="4176" y="41643"/>
                  </a:lnTo>
                  <a:lnTo>
                    <a:pt x="8352" y="41643"/>
                  </a:lnTo>
                  <a:lnTo>
                    <a:pt x="24933" y="32328"/>
                  </a:lnTo>
                  <a:lnTo>
                    <a:pt x="45568" y="27808"/>
                  </a:lnTo>
                  <a:lnTo>
                    <a:pt x="41392" y="50821"/>
                  </a:lnTo>
                  <a:lnTo>
                    <a:pt x="37338" y="69315"/>
                  </a:lnTo>
                  <a:lnTo>
                    <a:pt x="28986" y="87671"/>
                  </a:lnTo>
                  <a:lnTo>
                    <a:pt x="28986" y="101506"/>
                  </a:lnTo>
                  <a:lnTo>
                    <a:pt x="33162" y="110821"/>
                  </a:lnTo>
                  <a:lnTo>
                    <a:pt x="37338" y="120000"/>
                  </a:lnTo>
                  <a:lnTo>
                    <a:pt x="70378" y="120000"/>
                  </a:lnTo>
                  <a:lnTo>
                    <a:pt x="111770" y="110821"/>
                  </a:lnTo>
                  <a:lnTo>
                    <a:pt x="115823" y="106164"/>
                  </a:lnTo>
                  <a:lnTo>
                    <a:pt x="120000" y="101506"/>
                  </a:lnTo>
                  <a:lnTo>
                    <a:pt x="120000" y="92328"/>
                  </a:lnTo>
                  <a:lnTo>
                    <a:pt x="111770" y="78493"/>
                  </a:lnTo>
                  <a:lnTo>
                    <a:pt x="103418" y="78493"/>
                  </a:lnTo>
                  <a:lnTo>
                    <a:pt x="70378" y="87671"/>
                  </a:lnTo>
                  <a:lnTo>
                    <a:pt x="57973" y="92328"/>
                  </a:lnTo>
                  <a:lnTo>
                    <a:pt x="53797" y="92328"/>
                  </a:lnTo>
                  <a:lnTo>
                    <a:pt x="57973" y="83150"/>
                  </a:lnTo>
                  <a:lnTo>
                    <a:pt x="66202" y="50821"/>
                  </a:lnTo>
                  <a:lnTo>
                    <a:pt x="70378" y="13972"/>
                  </a:lnTo>
                  <a:lnTo>
                    <a:pt x="66202" y="4657"/>
                  </a:lnTo>
                  <a:lnTo>
                    <a:pt x="57973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6775300" y="2626025"/>
              <a:ext cx="66524" cy="53049"/>
            </a:xfrm>
            <a:custGeom>
              <a:pathLst>
                <a:path extrusionOk="0" h="120000" w="120000">
                  <a:moveTo>
                    <a:pt x="95693" y="13345"/>
                  </a:moveTo>
                  <a:lnTo>
                    <a:pt x="98714" y="17134"/>
                  </a:lnTo>
                  <a:lnTo>
                    <a:pt x="101736" y="24769"/>
                  </a:lnTo>
                  <a:lnTo>
                    <a:pt x="103269" y="34269"/>
                  </a:lnTo>
                  <a:lnTo>
                    <a:pt x="107824" y="62827"/>
                  </a:lnTo>
                  <a:lnTo>
                    <a:pt x="107824" y="70461"/>
                  </a:lnTo>
                  <a:lnTo>
                    <a:pt x="107824" y="76173"/>
                  </a:lnTo>
                  <a:lnTo>
                    <a:pt x="106290" y="81885"/>
                  </a:lnTo>
                  <a:lnTo>
                    <a:pt x="104802" y="85673"/>
                  </a:lnTo>
                  <a:lnTo>
                    <a:pt x="98714" y="93308"/>
                  </a:lnTo>
                  <a:lnTo>
                    <a:pt x="91138" y="99019"/>
                  </a:lnTo>
                  <a:lnTo>
                    <a:pt x="82029" y="102808"/>
                  </a:lnTo>
                  <a:lnTo>
                    <a:pt x="72919" y="104731"/>
                  </a:lnTo>
                  <a:lnTo>
                    <a:pt x="53167" y="106654"/>
                  </a:lnTo>
                  <a:lnTo>
                    <a:pt x="47080" y="106654"/>
                  </a:lnTo>
                  <a:lnTo>
                    <a:pt x="42525" y="100942"/>
                  </a:lnTo>
                  <a:lnTo>
                    <a:pt x="37970" y="93308"/>
                  </a:lnTo>
                  <a:lnTo>
                    <a:pt x="34949" y="85673"/>
                  </a:lnTo>
                  <a:lnTo>
                    <a:pt x="30394" y="64750"/>
                  </a:lnTo>
                  <a:lnTo>
                    <a:pt x="27373" y="43826"/>
                  </a:lnTo>
                  <a:lnTo>
                    <a:pt x="50146" y="36192"/>
                  </a:lnTo>
                  <a:lnTo>
                    <a:pt x="71386" y="26691"/>
                  </a:lnTo>
                  <a:lnTo>
                    <a:pt x="92626" y="13345"/>
                  </a:lnTo>
                  <a:close/>
                  <a:moveTo>
                    <a:pt x="89605" y="0"/>
                  </a:moveTo>
                  <a:lnTo>
                    <a:pt x="74408" y="9557"/>
                  </a:lnTo>
                  <a:lnTo>
                    <a:pt x="62277" y="17134"/>
                  </a:lnTo>
                  <a:lnTo>
                    <a:pt x="50146" y="22846"/>
                  </a:lnTo>
                  <a:lnTo>
                    <a:pt x="24306" y="30480"/>
                  </a:lnTo>
                  <a:lnTo>
                    <a:pt x="21285" y="24769"/>
                  </a:lnTo>
                  <a:lnTo>
                    <a:pt x="21285" y="26691"/>
                  </a:lnTo>
                  <a:lnTo>
                    <a:pt x="19751" y="30480"/>
                  </a:lnTo>
                  <a:lnTo>
                    <a:pt x="4599" y="36192"/>
                  </a:lnTo>
                  <a:lnTo>
                    <a:pt x="1533" y="36192"/>
                  </a:lnTo>
                  <a:lnTo>
                    <a:pt x="45" y="38114"/>
                  </a:lnTo>
                  <a:lnTo>
                    <a:pt x="45" y="43826"/>
                  </a:lnTo>
                  <a:lnTo>
                    <a:pt x="3066" y="47615"/>
                  </a:lnTo>
                  <a:lnTo>
                    <a:pt x="6087" y="47615"/>
                  </a:lnTo>
                  <a:lnTo>
                    <a:pt x="18263" y="45692"/>
                  </a:lnTo>
                  <a:lnTo>
                    <a:pt x="19751" y="66672"/>
                  </a:lnTo>
                  <a:lnTo>
                    <a:pt x="24306" y="89519"/>
                  </a:lnTo>
                  <a:lnTo>
                    <a:pt x="28861" y="99019"/>
                  </a:lnTo>
                  <a:lnTo>
                    <a:pt x="31927" y="106654"/>
                  </a:lnTo>
                  <a:lnTo>
                    <a:pt x="36482" y="114231"/>
                  </a:lnTo>
                  <a:lnTo>
                    <a:pt x="42525" y="118077"/>
                  </a:lnTo>
                  <a:lnTo>
                    <a:pt x="53167" y="119943"/>
                  </a:lnTo>
                  <a:lnTo>
                    <a:pt x="63810" y="119943"/>
                  </a:lnTo>
                  <a:lnTo>
                    <a:pt x="74408" y="118077"/>
                  </a:lnTo>
                  <a:lnTo>
                    <a:pt x="83517" y="116154"/>
                  </a:lnTo>
                  <a:lnTo>
                    <a:pt x="100248" y="112365"/>
                  </a:lnTo>
                  <a:lnTo>
                    <a:pt x="107824" y="108520"/>
                  </a:lnTo>
                  <a:lnTo>
                    <a:pt x="110845" y="106654"/>
                  </a:lnTo>
                  <a:lnTo>
                    <a:pt x="113912" y="102808"/>
                  </a:lnTo>
                  <a:lnTo>
                    <a:pt x="118466" y="91385"/>
                  </a:lnTo>
                  <a:lnTo>
                    <a:pt x="119954" y="81885"/>
                  </a:lnTo>
                  <a:lnTo>
                    <a:pt x="118466" y="70461"/>
                  </a:lnTo>
                  <a:lnTo>
                    <a:pt x="116933" y="59038"/>
                  </a:lnTo>
                  <a:lnTo>
                    <a:pt x="113912" y="28557"/>
                  </a:lnTo>
                  <a:lnTo>
                    <a:pt x="110845" y="13345"/>
                  </a:lnTo>
                  <a:lnTo>
                    <a:pt x="107824" y="7634"/>
                  </a:lnTo>
                  <a:lnTo>
                    <a:pt x="104802" y="1922"/>
                  </a:lnTo>
                  <a:lnTo>
                    <a:pt x="100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6698700" y="2537650"/>
              <a:ext cx="58100" cy="48824"/>
            </a:xfrm>
            <a:custGeom>
              <a:pathLst>
                <a:path extrusionOk="0" h="120000" w="120000">
                  <a:moveTo>
                    <a:pt x="85197" y="14500"/>
                  </a:moveTo>
                  <a:lnTo>
                    <a:pt x="88709" y="16528"/>
                  </a:lnTo>
                  <a:lnTo>
                    <a:pt x="92168" y="18617"/>
                  </a:lnTo>
                  <a:lnTo>
                    <a:pt x="97383" y="26912"/>
                  </a:lnTo>
                  <a:lnTo>
                    <a:pt x="102598" y="37235"/>
                  </a:lnTo>
                  <a:lnTo>
                    <a:pt x="104354" y="49646"/>
                  </a:lnTo>
                  <a:lnTo>
                    <a:pt x="107814" y="62058"/>
                  </a:lnTo>
                  <a:lnTo>
                    <a:pt x="109569" y="86881"/>
                  </a:lnTo>
                  <a:lnTo>
                    <a:pt x="78278" y="95176"/>
                  </a:lnTo>
                  <a:lnTo>
                    <a:pt x="46987" y="103471"/>
                  </a:lnTo>
                  <a:lnTo>
                    <a:pt x="24371" y="103471"/>
                  </a:lnTo>
                  <a:lnTo>
                    <a:pt x="19156" y="84854"/>
                  </a:lnTo>
                  <a:lnTo>
                    <a:pt x="8726" y="45529"/>
                  </a:lnTo>
                  <a:lnTo>
                    <a:pt x="41772" y="28940"/>
                  </a:lnTo>
                  <a:lnTo>
                    <a:pt x="57418" y="20706"/>
                  </a:lnTo>
                  <a:lnTo>
                    <a:pt x="76523" y="14500"/>
                  </a:lnTo>
                  <a:close/>
                  <a:moveTo>
                    <a:pt x="86953" y="0"/>
                  </a:moveTo>
                  <a:lnTo>
                    <a:pt x="76523" y="2089"/>
                  </a:lnTo>
                  <a:lnTo>
                    <a:pt x="57418" y="10322"/>
                  </a:lnTo>
                  <a:lnTo>
                    <a:pt x="31342" y="22734"/>
                  </a:lnTo>
                  <a:lnTo>
                    <a:pt x="5266" y="37235"/>
                  </a:lnTo>
                  <a:lnTo>
                    <a:pt x="3511" y="35145"/>
                  </a:lnTo>
                  <a:lnTo>
                    <a:pt x="51" y="35145"/>
                  </a:lnTo>
                  <a:lnTo>
                    <a:pt x="51" y="39324"/>
                  </a:lnTo>
                  <a:lnTo>
                    <a:pt x="1755" y="57941"/>
                  </a:lnTo>
                  <a:lnTo>
                    <a:pt x="5266" y="78648"/>
                  </a:lnTo>
                  <a:lnTo>
                    <a:pt x="15697" y="115883"/>
                  </a:lnTo>
                  <a:lnTo>
                    <a:pt x="19156" y="117910"/>
                  </a:lnTo>
                  <a:lnTo>
                    <a:pt x="22616" y="120000"/>
                  </a:lnTo>
                  <a:lnTo>
                    <a:pt x="45232" y="115883"/>
                  </a:lnTo>
                  <a:lnTo>
                    <a:pt x="69552" y="111705"/>
                  </a:lnTo>
                  <a:lnTo>
                    <a:pt x="93924" y="105499"/>
                  </a:lnTo>
                  <a:lnTo>
                    <a:pt x="116488" y="97265"/>
                  </a:lnTo>
                  <a:lnTo>
                    <a:pt x="120000" y="93087"/>
                  </a:lnTo>
                  <a:lnTo>
                    <a:pt x="120000" y="88970"/>
                  </a:lnTo>
                  <a:lnTo>
                    <a:pt x="107814" y="22734"/>
                  </a:lnTo>
                  <a:lnTo>
                    <a:pt x="104354" y="8294"/>
                  </a:lnTo>
                  <a:lnTo>
                    <a:pt x="100843" y="4116"/>
                  </a:lnTo>
                  <a:lnTo>
                    <a:pt x="956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6740800" y="2658000"/>
              <a:ext cx="19374" cy="24450"/>
            </a:xfrm>
            <a:custGeom>
              <a:pathLst>
                <a:path extrusionOk="0" h="120000" w="120000">
                  <a:moveTo>
                    <a:pt x="114735" y="122"/>
                  </a:moveTo>
                  <a:lnTo>
                    <a:pt x="104206" y="4171"/>
                  </a:lnTo>
                  <a:lnTo>
                    <a:pt x="93832" y="4171"/>
                  </a:lnTo>
                  <a:lnTo>
                    <a:pt x="78193" y="16564"/>
                  </a:lnTo>
                  <a:lnTo>
                    <a:pt x="41651" y="57914"/>
                  </a:lnTo>
                  <a:lnTo>
                    <a:pt x="10374" y="86871"/>
                  </a:lnTo>
                  <a:lnTo>
                    <a:pt x="0" y="99263"/>
                  </a:lnTo>
                  <a:lnTo>
                    <a:pt x="0" y="107484"/>
                  </a:lnTo>
                  <a:lnTo>
                    <a:pt x="0" y="119877"/>
                  </a:lnTo>
                  <a:lnTo>
                    <a:pt x="10374" y="119877"/>
                  </a:lnTo>
                  <a:lnTo>
                    <a:pt x="20903" y="115705"/>
                  </a:lnTo>
                  <a:lnTo>
                    <a:pt x="41651" y="99263"/>
                  </a:lnTo>
                  <a:lnTo>
                    <a:pt x="72929" y="70306"/>
                  </a:lnTo>
                  <a:lnTo>
                    <a:pt x="104206" y="41349"/>
                  </a:lnTo>
                  <a:lnTo>
                    <a:pt x="119845" y="24907"/>
                  </a:lnTo>
                  <a:lnTo>
                    <a:pt x="119845" y="16564"/>
                  </a:lnTo>
                  <a:lnTo>
                    <a:pt x="119845" y="8343"/>
                  </a:lnTo>
                  <a:lnTo>
                    <a:pt x="119845" y="4171"/>
                  </a:lnTo>
                  <a:lnTo>
                    <a:pt x="114735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6705450" y="2585625"/>
              <a:ext cx="62299" cy="57250"/>
            </a:xfrm>
            <a:custGeom>
              <a:pathLst>
                <a:path extrusionOk="0" h="120000" w="120000">
                  <a:moveTo>
                    <a:pt x="100497" y="14148"/>
                  </a:moveTo>
                  <a:lnTo>
                    <a:pt x="103772" y="26462"/>
                  </a:lnTo>
                  <a:lnTo>
                    <a:pt x="105361" y="38829"/>
                  </a:lnTo>
                  <a:lnTo>
                    <a:pt x="106998" y="63510"/>
                  </a:lnTo>
                  <a:lnTo>
                    <a:pt x="106998" y="72366"/>
                  </a:lnTo>
                  <a:lnTo>
                    <a:pt x="103772" y="79388"/>
                  </a:lnTo>
                  <a:lnTo>
                    <a:pt x="98908" y="82951"/>
                  </a:lnTo>
                  <a:lnTo>
                    <a:pt x="92407" y="86462"/>
                  </a:lnTo>
                  <a:lnTo>
                    <a:pt x="77817" y="91755"/>
                  </a:lnTo>
                  <a:lnTo>
                    <a:pt x="71316" y="95266"/>
                  </a:lnTo>
                  <a:lnTo>
                    <a:pt x="64863" y="98829"/>
                  </a:lnTo>
                  <a:lnTo>
                    <a:pt x="58362" y="102340"/>
                  </a:lnTo>
                  <a:lnTo>
                    <a:pt x="46998" y="107633"/>
                  </a:lnTo>
                  <a:lnTo>
                    <a:pt x="35682" y="109414"/>
                  </a:lnTo>
                  <a:lnTo>
                    <a:pt x="32407" y="107633"/>
                  </a:lnTo>
                  <a:lnTo>
                    <a:pt x="29181" y="104122"/>
                  </a:lnTo>
                  <a:lnTo>
                    <a:pt x="24317" y="81170"/>
                  </a:lnTo>
                  <a:lnTo>
                    <a:pt x="21091" y="61781"/>
                  </a:lnTo>
                  <a:lnTo>
                    <a:pt x="16227" y="42340"/>
                  </a:lnTo>
                  <a:lnTo>
                    <a:pt x="27544" y="35318"/>
                  </a:lnTo>
                  <a:lnTo>
                    <a:pt x="38908" y="31755"/>
                  </a:lnTo>
                  <a:lnTo>
                    <a:pt x="51861" y="28244"/>
                  </a:lnTo>
                  <a:lnTo>
                    <a:pt x="64863" y="24733"/>
                  </a:lnTo>
                  <a:lnTo>
                    <a:pt x="84317" y="22951"/>
                  </a:lnTo>
                  <a:lnTo>
                    <a:pt x="92407" y="19441"/>
                  </a:lnTo>
                  <a:lnTo>
                    <a:pt x="100497" y="14148"/>
                  </a:lnTo>
                  <a:close/>
                  <a:moveTo>
                    <a:pt x="100497" y="0"/>
                  </a:moveTo>
                  <a:lnTo>
                    <a:pt x="98908" y="1781"/>
                  </a:lnTo>
                  <a:lnTo>
                    <a:pt x="94044" y="5292"/>
                  </a:lnTo>
                  <a:lnTo>
                    <a:pt x="87544" y="8855"/>
                  </a:lnTo>
                  <a:lnTo>
                    <a:pt x="74590" y="14148"/>
                  </a:lnTo>
                  <a:lnTo>
                    <a:pt x="61589" y="15877"/>
                  </a:lnTo>
                  <a:lnTo>
                    <a:pt x="46998" y="17659"/>
                  </a:lnTo>
                  <a:lnTo>
                    <a:pt x="34044" y="19441"/>
                  </a:lnTo>
                  <a:lnTo>
                    <a:pt x="21091" y="22951"/>
                  </a:lnTo>
                  <a:lnTo>
                    <a:pt x="14590" y="26462"/>
                  </a:lnTo>
                  <a:lnTo>
                    <a:pt x="9727" y="31755"/>
                  </a:lnTo>
                  <a:lnTo>
                    <a:pt x="4863" y="35318"/>
                  </a:lnTo>
                  <a:lnTo>
                    <a:pt x="0" y="42340"/>
                  </a:lnTo>
                  <a:lnTo>
                    <a:pt x="0" y="45903"/>
                  </a:lnTo>
                  <a:lnTo>
                    <a:pt x="1637" y="47633"/>
                  </a:lnTo>
                  <a:lnTo>
                    <a:pt x="3226" y="49414"/>
                  </a:lnTo>
                  <a:lnTo>
                    <a:pt x="6500" y="47633"/>
                  </a:lnTo>
                  <a:lnTo>
                    <a:pt x="11364" y="45903"/>
                  </a:lnTo>
                  <a:lnTo>
                    <a:pt x="11364" y="61781"/>
                  </a:lnTo>
                  <a:lnTo>
                    <a:pt x="12953" y="79388"/>
                  </a:lnTo>
                  <a:lnTo>
                    <a:pt x="16227" y="95266"/>
                  </a:lnTo>
                  <a:lnTo>
                    <a:pt x="21091" y="111144"/>
                  </a:lnTo>
                  <a:lnTo>
                    <a:pt x="24317" y="116436"/>
                  </a:lnTo>
                  <a:lnTo>
                    <a:pt x="27544" y="120000"/>
                  </a:lnTo>
                  <a:lnTo>
                    <a:pt x="40545" y="120000"/>
                  </a:lnTo>
                  <a:lnTo>
                    <a:pt x="53499" y="116436"/>
                  </a:lnTo>
                  <a:lnTo>
                    <a:pt x="63226" y="112925"/>
                  </a:lnTo>
                  <a:lnTo>
                    <a:pt x="71316" y="109414"/>
                  </a:lnTo>
                  <a:lnTo>
                    <a:pt x="79454" y="105851"/>
                  </a:lnTo>
                  <a:lnTo>
                    <a:pt x="94044" y="102340"/>
                  </a:lnTo>
                  <a:lnTo>
                    <a:pt x="100497" y="98829"/>
                  </a:lnTo>
                  <a:lnTo>
                    <a:pt x="106998" y="93537"/>
                  </a:lnTo>
                  <a:lnTo>
                    <a:pt x="111861" y="88244"/>
                  </a:lnTo>
                  <a:lnTo>
                    <a:pt x="116725" y="79388"/>
                  </a:lnTo>
                  <a:lnTo>
                    <a:pt x="118362" y="70585"/>
                  </a:lnTo>
                  <a:lnTo>
                    <a:pt x="119951" y="60000"/>
                  </a:lnTo>
                  <a:lnTo>
                    <a:pt x="118362" y="40611"/>
                  </a:lnTo>
                  <a:lnTo>
                    <a:pt x="113499" y="19441"/>
                  </a:lnTo>
                  <a:lnTo>
                    <a:pt x="106998" y="1781"/>
                  </a:lnTo>
                  <a:lnTo>
                    <a:pt x="105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6806450" y="2643700"/>
              <a:ext cx="14324" cy="23599"/>
            </a:xfrm>
            <a:custGeom>
              <a:pathLst>
                <a:path extrusionOk="0" h="120000" w="120000">
                  <a:moveTo>
                    <a:pt x="70575" y="30000"/>
                  </a:moveTo>
                  <a:lnTo>
                    <a:pt x="70575" y="60000"/>
                  </a:lnTo>
                  <a:lnTo>
                    <a:pt x="56544" y="89872"/>
                  </a:lnTo>
                  <a:lnTo>
                    <a:pt x="49424" y="89872"/>
                  </a:lnTo>
                  <a:lnTo>
                    <a:pt x="42303" y="68516"/>
                  </a:lnTo>
                  <a:lnTo>
                    <a:pt x="49424" y="51355"/>
                  </a:lnTo>
                  <a:lnTo>
                    <a:pt x="56544" y="38516"/>
                  </a:lnTo>
                  <a:lnTo>
                    <a:pt x="70575" y="30000"/>
                  </a:lnTo>
                  <a:close/>
                  <a:moveTo>
                    <a:pt x="63455" y="0"/>
                  </a:moveTo>
                  <a:lnTo>
                    <a:pt x="42303" y="8644"/>
                  </a:lnTo>
                  <a:lnTo>
                    <a:pt x="28272" y="17161"/>
                  </a:lnTo>
                  <a:lnTo>
                    <a:pt x="14240" y="34322"/>
                  </a:lnTo>
                  <a:lnTo>
                    <a:pt x="7120" y="47161"/>
                  </a:lnTo>
                  <a:lnTo>
                    <a:pt x="0" y="64194"/>
                  </a:lnTo>
                  <a:lnTo>
                    <a:pt x="0" y="81355"/>
                  </a:lnTo>
                  <a:lnTo>
                    <a:pt x="7120" y="98516"/>
                  </a:lnTo>
                  <a:lnTo>
                    <a:pt x="21151" y="111355"/>
                  </a:lnTo>
                  <a:lnTo>
                    <a:pt x="28272" y="115550"/>
                  </a:lnTo>
                  <a:lnTo>
                    <a:pt x="42303" y="119872"/>
                  </a:lnTo>
                  <a:lnTo>
                    <a:pt x="70575" y="115550"/>
                  </a:lnTo>
                  <a:lnTo>
                    <a:pt x="91727" y="107033"/>
                  </a:lnTo>
                  <a:lnTo>
                    <a:pt x="98848" y="98516"/>
                  </a:lnTo>
                  <a:lnTo>
                    <a:pt x="105759" y="85677"/>
                  </a:lnTo>
                  <a:lnTo>
                    <a:pt x="120000" y="51355"/>
                  </a:lnTo>
                  <a:lnTo>
                    <a:pt x="120000" y="21483"/>
                  </a:lnTo>
                  <a:lnTo>
                    <a:pt x="112879" y="12838"/>
                  </a:lnTo>
                  <a:lnTo>
                    <a:pt x="98848" y="8644"/>
                  </a:lnTo>
                  <a:lnTo>
                    <a:pt x="84607" y="4322"/>
                  </a:lnTo>
                  <a:lnTo>
                    <a:pt x="776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6932700" y="2630225"/>
              <a:ext cx="5924" cy="5074"/>
            </a:xfrm>
            <a:custGeom>
              <a:pathLst>
                <a:path extrusionOk="0" h="120000" w="120000">
                  <a:moveTo>
                    <a:pt x="34430" y="591"/>
                  </a:moveTo>
                  <a:lnTo>
                    <a:pt x="17215" y="20098"/>
                  </a:lnTo>
                  <a:lnTo>
                    <a:pt x="0" y="60295"/>
                  </a:lnTo>
                  <a:lnTo>
                    <a:pt x="17215" y="99901"/>
                  </a:lnTo>
                  <a:lnTo>
                    <a:pt x="34430" y="120000"/>
                  </a:lnTo>
                  <a:lnTo>
                    <a:pt x="68354" y="120000"/>
                  </a:lnTo>
                  <a:lnTo>
                    <a:pt x="102278" y="99901"/>
                  </a:lnTo>
                  <a:lnTo>
                    <a:pt x="119493" y="99901"/>
                  </a:lnTo>
                  <a:lnTo>
                    <a:pt x="119493" y="60295"/>
                  </a:lnTo>
                  <a:lnTo>
                    <a:pt x="119493" y="40197"/>
                  </a:lnTo>
                  <a:lnTo>
                    <a:pt x="102278" y="20098"/>
                  </a:lnTo>
                  <a:lnTo>
                    <a:pt x="68354" y="5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6903250" y="2595725"/>
              <a:ext cx="58924" cy="53875"/>
            </a:xfrm>
            <a:custGeom>
              <a:pathLst>
                <a:path extrusionOk="0" h="120000" w="120000">
                  <a:moveTo>
                    <a:pt x="95969" y="11248"/>
                  </a:moveTo>
                  <a:lnTo>
                    <a:pt x="101111" y="35638"/>
                  </a:lnTo>
                  <a:lnTo>
                    <a:pt x="106253" y="58134"/>
                  </a:lnTo>
                  <a:lnTo>
                    <a:pt x="107984" y="73113"/>
                  </a:lnTo>
                  <a:lnTo>
                    <a:pt x="107984" y="80631"/>
                  </a:lnTo>
                  <a:lnTo>
                    <a:pt x="106253" y="84361"/>
                  </a:lnTo>
                  <a:lnTo>
                    <a:pt x="102842" y="86255"/>
                  </a:lnTo>
                  <a:lnTo>
                    <a:pt x="75400" y="97503"/>
                  </a:lnTo>
                  <a:lnTo>
                    <a:pt x="54832" y="105020"/>
                  </a:lnTo>
                  <a:lnTo>
                    <a:pt x="48010" y="106858"/>
                  </a:lnTo>
                  <a:lnTo>
                    <a:pt x="41137" y="106858"/>
                  </a:lnTo>
                  <a:lnTo>
                    <a:pt x="37725" y="105020"/>
                  </a:lnTo>
                  <a:lnTo>
                    <a:pt x="34263" y="97503"/>
                  </a:lnTo>
                  <a:lnTo>
                    <a:pt x="32583" y="88148"/>
                  </a:lnTo>
                  <a:lnTo>
                    <a:pt x="25710" y="63758"/>
                  </a:lnTo>
                  <a:lnTo>
                    <a:pt x="18837" y="39368"/>
                  </a:lnTo>
                  <a:lnTo>
                    <a:pt x="95969" y="11248"/>
                  </a:lnTo>
                  <a:close/>
                  <a:moveTo>
                    <a:pt x="97700" y="0"/>
                  </a:moveTo>
                  <a:lnTo>
                    <a:pt x="68578" y="11248"/>
                  </a:lnTo>
                  <a:lnTo>
                    <a:pt x="39406" y="20658"/>
                  </a:lnTo>
                  <a:lnTo>
                    <a:pt x="18837" y="24389"/>
                  </a:lnTo>
                  <a:lnTo>
                    <a:pt x="10284" y="28120"/>
                  </a:lnTo>
                  <a:lnTo>
                    <a:pt x="5142" y="31907"/>
                  </a:lnTo>
                  <a:lnTo>
                    <a:pt x="1731" y="35638"/>
                  </a:lnTo>
                  <a:lnTo>
                    <a:pt x="0" y="39368"/>
                  </a:lnTo>
                  <a:lnTo>
                    <a:pt x="1731" y="43155"/>
                  </a:lnTo>
                  <a:lnTo>
                    <a:pt x="1731" y="44993"/>
                  </a:lnTo>
                  <a:lnTo>
                    <a:pt x="3411" y="46886"/>
                  </a:lnTo>
                  <a:lnTo>
                    <a:pt x="10284" y="46886"/>
                  </a:lnTo>
                  <a:lnTo>
                    <a:pt x="12015" y="43155"/>
                  </a:lnTo>
                  <a:lnTo>
                    <a:pt x="12015" y="60027"/>
                  </a:lnTo>
                  <a:lnTo>
                    <a:pt x="15426" y="76900"/>
                  </a:lnTo>
                  <a:lnTo>
                    <a:pt x="25710" y="106858"/>
                  </a:lnTo>
                  <a:lnTo>
                    <a:pt x="29121" y="114375"/>
                  </a:lnTo>
                  <a:lnTo>
                    <a:pt x="34263" y="118106"/>
                  </a:lnTo>
                  <a:lnTo>
                    <a:pt x="39406" y="120000"/>
                  </a:lnTo>
                  <a:lnTo>
                    <a:pt x="46279" y="120000"/>
                  </a:lnTo>
                  <a:lnTo>
                    <a:pt x="58294" y="116269"/>
                  </a:lnTo>
                  <a:lnTo>
                    <a:pt x="71989" y="112482"/>
                  </a:lnTo>
                  <a:lnTo>
                    <a:pt x="97700" y="103127"/>
                  </a:lnTo>
                  <a:lnTo>
                    <a:pt x="104573" y="99396"/>
                  </a:lnTo>
                  <a:lnTo>
                    <a:pt x="111395" y="95610"/>
                  </a:lnTo>
                  <a:lnTo>
                    <a:pt x="116537" y="91879"/>
                  </a:lnTo>
                  <a:lnTo>
                    <a:pt x="118268" y="86255"/>
                  </a:lnTo>
                  <a:lnTo>
                    <a:pt x="120000" y="76900"/>
                  </a:lnTo>
                  <a:lnTo>
                    <a:pt x="120000" y="65651"/>
                  </a:lnTo>
                  <a:lnTo>
                    <a:pt x="116537" y="43155"/>
                  </a:lnTo>
                  <a:lnTo>
                    <a:pt x="109715" y="22496"/>
                  </a:lnTo>
                  <a:lnTo>
                    <a:pt x="102842" y="3786"/>
                  </a:lnTo>
                  <a:lnTo>
                    <a:pt x="101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Shape 269"/>
            <p:cNvSpPr/>
            <p:nvPr/>
          </p:nvSpPr>
          <p:spPr>
            <a:xfrm>
              <a:off x="6844325" y="2609175"/>
              <a:ext cx="63999" cy="55600"/>
            </a:xfrm>
            <a:custGeom>
              <a:pathLst>
                <a:path extrusionOk="0" h="120000" w="120000">
                  <a:moveTo>
                    <a:pt x="86812" y="16402"/>
                  </a:moveTo>
                  <a:lnTo>
                    <a:pt x="91546" y="18237"/>
                  </a:lnTo>
                  <a:lnTo>
                    <a:pt x="93140" y="20017"/>
                  </a:lnTo>
                  <a:lnTo>
                    <a:pt x="94687" y="23687"/>
                  </a:lnTo>
                  <a:lnTo>
                    <a:pt x="94687" y="38201"/>
                  </a:lnTo>
                  <a:lnTo>
                    <a:pt x="96281" y="52715"/>
                  </a:lnTo>
                  <a:lnTo>
                    <a:pt x="99421" y="67284"/>
                  </a:lnTo>
                  <a:lnTo>
                    <a:pt x="105750" y="79964"/>
                  </a:lnTo>
                  <a:lnTo>
                    <a:pt x="72609" y="94532"/>
                  </a:lnTo>
                  <a:lnTo>
                    <a:pt x="55265" y="101762"/>
                  </a:lnTo>
                  <a:lnTo>
                    <a:pt x="37875" y="105431"/>
                  </a:lnTo>
                  <a:lnTo>
                    <a:pt x="34734" y="105431"/>
                  </a:lnTo>
                  <a:lnTo>
                    <a:pt x="30000" y="99982"/>
                  </a:lnTo>
                  <a:lnTo>
                    <a:pt x="26859" y="92697"/>
                  </a:lnTo>
                  <a:lnTo>
                    <a:pt x="22125" y="83633"/>
                  </a:lnTo>
                  <a:lnTo>
                    <a:pt x="11062" y="43651"/>
                  </a:lnTo>
                  <a:lnTo>
                    <a:pt x="45796" y="29136"/>
                  </a:lnTo>
                  <a:lnTo>
                    <a:pt x="55265" y="25467"/>
                  </a:lnTo>
                  <a:lnTo>
                    <a:pt x="72609" y="18237"/>
                  </a:lnTo>
                  <a:lnTo>
                    <a:pt x="80484" y="16402"/>
                  </a:lnTo>
                  <a:close/>
                  <a:moveTo>
                    <a:pt x="88406" y="53"/>
                  </a:moveTo>
                  <a:lnTo>
                    <a:pt x="80484" y="1888"/>
                  </a:lnTo>
                  <a:lnTo>
                    <a:pt x="64734" y="7338"/>
                  </a:lnTo>
                  <a:lnTo>
                    <a:pt x="3187" y="32751"/>
                  </a:lnTo>
                  <a:lnTo>
                    <a:pt x="0" y="36366"/>
                  </a:lnTo>
                  <a:lnTo>
                    <a:pt x="0" y="40035"/>
                  </a:lnTo>
                  <a:lnTo>
                    <a:pt x="1593" y="43651"/>
                  </a:lnTo>
                  <a:lnTo>
                    <a:pt x="4734" y="45485"/>
                  </a:lnTo>
                  <a:lnTo>
                    <a:pt x="6328" y="58165"/>
                  </a:lnTo>
                  <a:lnTo>
                    <a:pt x="9468" y="69064"/>
                  </a:lnTo>
                  <a:lnTo>
                    <a:pt x="15796" y="92697"/>
                  </a:lnTo>
                  <a:lnTo>
                    <a:pt x="18937" y="107212"/>
                  </a:lnTo>
                  <a:lnTo>
                    <a:pt x="22125" y="114496"/>
                  </a:lnTo>
                  <a:lnTo>
                    <a:pt x="23671" y="118111"/>
                  </a:lnTo>
                  <a:lnTo>
                    <a:pt x="26859" y="119946"/>
                  </a:lnTo>
                  <a:lnTo>
                    <a:pt x="36328" y="119946"/>
                  </a:lnTo>
                  <a:lnTo>
                    <a:pt x="45796" y="118111"/>
                  </a:lnTo>
                  <a:lnTo>
                    <a:pt x="66281" y="112661"/>
                  </a:lnTo>
                  <a:lnTo>
                    <a:pt x="78937" y="107212"/>
                  </a:lnTo>
                  <a:lnTo>
                    <a:pt x="91546" y="101762"/>
                  </a:lnTo>
                  <a:lnTo>
                    <a:pt x="116812" y="89082"/>
                  </a:lnTo>
                  <a:lnTo>
                    <a:pt x="118359" y="87248"/>
                  </a:lnTo>
                  <a:lnTo>
                    <a:pt x="118359" y="85413"/>
                  </a:lnTo>
                  <a:lnTo>
                    <a:pt x="119953" y="81798"/>
                  </a:lnTo>
                  <a:lnTo>
                    <a:pt x="118359" y="79964"/>
                  </a:lnTo>
                  <a:lnTo>
                    <a:pt x="112078" y="67284"/>
                  </a:lnTo>
                  <a:lnTo>
                    <a:pt x="107343" y="52715"/>
                  </a:lnTo>
                  <a:lnTo>
                    <a:pt x="105750" y="38201"/>
                  </a:lnTo>
                  <a:lnTo>
                    <a:pt x="105750" y="23687"/>
                  </a:lnTo>
                  <a:lnTo>
                    <a:pt x="105750" y="16402"/>
                  </a:lnTo>
                  <a:lnTo>
                    <a:pt x="104156" y="10953"/>
                  </a:lnTo>
                  <a:lnTo>
                    <a:pt x="101015" y="5503"/>
                  </a:lnTo>
                  <a:lnTo>
                    <a:pt x="96281" y="1888"/>
                  </a:lnTo>
                  <a:lnTo>
                    <a:pt x="88406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6835050" y="2561200"/>
              <a:ext cx="56424" cy="55575"/>
            </a:xfrm>
            <a:custGeom>
              <a:pathLst>
                <a:path extrusionOk="0" h="120000" w="120000">
                  <a:moveTo>
                    <a:pt x="87780" y="12793"/>
                  </a:moveTo>
                  <a:lnTo>
                    <a:pt x="93150" y="30931"/>
                  </a:lnTo>
                  <a:lnTo>
                    <a:pt x="98520" y="50958"/>
                  </a:lnTo>
                  <a:lnTo>
                    <a:pt x="103890" y="74547"/>
                  </a:lnTo>
                  <a:lnTo>
                    <a:pt x="105644" y="80000"/>
                  </a:lnTo>
                  <a:lnTo>
                    <a:pt x="105644" y="83670"/>
                  </a:lnTo>
                  <a:lnTo>
                    <a:pt x="103890" y="83670"/>
                  </a:lnTo>
                  <a:lnTo>
                    <a:pt x="98520" y="85452"/>
                  </a:lnTo>
                  <a:lnTo>
                    <a:pt x="80602" y="87287"/>
                  </a:lnTo>
                  <a:lnTo>
                    <a:pt x="64492" y="90904"/>
                  </a:lnTo>
                  <a:lnTo>
                    <a:pt x="46575" y="98191"/>
                  </a:lnTo>
                  <a:lnTo>
                    <a:pt x="30465" y="105479"/>
                  </a:lnTo>
                  <a:lnTo>
                    <a:pt x="28710" y="105479"/>
                  </a:lnTo>
                  <a:lnTo>
                    <a:pt x="26902" y="101808"/>
                  </a:lnTo>
                  <a:lnTo>
                    <a:pt x="23340" y="87287"/>
                  </a:lnTo>
                  <a:lnTo>
                    <a:pt x="17970" y="65479"/>
                  </a:lnTo>
                  <a:lnTo>
                    <a:pt x="10793" y="25479"/>
                  </a:lnTo>
                  <a:lnTo>
                    <a:pt x="57315" y="16410"/>
                  </a:lnTo>
                  <a:lnTo>
                    <a:pt x="77040" y="12793"/>
                  </a:lnTo>
                  <a:close/>
                  <a:moveTo>
                    <a:pt x="82410" y="53"/>
                  </a:moveTo>
                  <a:lnTo>
                    <a:pt x="66300" y="3670"/>
                  </a:lnTo>
                  <a:lnTo>
                    <a:pt x="35835" y="9122"/>
                  </a:lnTo>
                  <a:lnTo>
                    <a:pt x="21533" y="14574"/>
                  </a:lnTo>
                  <a:lnTo>
                    <a:pt x="7230" y="18245"/>
                  </a:lnTo>
                  <a:lnTo>
                    <a:pt x="3615" y="20026"/>
                  </a:lnTo>
                  <a:lnTo>
                    <a:pt x="53" y="21862"/>
                  </a:lnTo>
                  <a:lnTo>
                    <a:pt x="53" y="23697"/>
                  </a:lnTo>
                  <a:lnTo>
                    <a:pt x="53" y="38218"/>
                  </a:lnTo>
                  <a:lnTo>
                    <a:pt x="3615" y="50958"/>
                  </a:lnTo>
                  <a:lnTo>
                    <a:pt x="8985" y="78218"/>
                  </a:lnTo>
                  <a:lnTo>
                    <a:pt x="12600" y="100026"/>
                  </a:lnTo>
                  <a:lnTo>
                    <a:pt x="16163" y="110931"/>
                  </a:lnTo>
                  <a:lnTo>
                    <a:pt x="19725" y="114547"/>
                  </a:lnTo>
                  <a:lnTo>
                    <a:pt x="23340" y="118164"/>
                  </a:lnTo>
                  <a:lnTo>
                    <a:pt x="26902" y="120000"/>
                  </a:lnTo>
                  <a:lnTo>
                    <a:pt x="32272" y="118164"/>
                  </a:lnTo>
                  <a:lnTo>
                    <a:pt x="44820" y="114547"/>
                  </a:lnTo>
                  <a:lnTo>
                    <a:pt x="62684" y="103643"/>
                  </a:lnTo>
                  <a:lnTo>
                    <a:pt x="77040" y="101808"/>
                  </a:lnTo>
                  <a:lnTo>
                    <a:pt x="89534" y="100026"/>
                  </a:lnTo>
                  <a:lnTo>
                    <a:pt x="102082" y="98191"/>
                  </a:lnTo>
                  <a:lnTo>
                    <a:pt x="114630" y="94574"/>
                  </a:lnTo>
                  <a:lnTo>
                    <a:pt x="118192" y="90904"/>
                  </a:lnTo>
                  <a:lnTo>
                    <a:pt x="120000" y="87287"/>
                  </a:lnTo>
                  <a:lnTo>
                    <a:pt x="118192" y="78218"/>
                  </a:lnTo>
                  <a:lnTo>
                    <a:pt x="114630" y="63643"/>
                  </a:lnTo>
                  <a:lnTo>
                    <a:pt x="107452" y="32766"/>
                  </a:lnTo>
                  <a:lnTo>
                    <a:pt x="102082" y="18245"/>
                  </a:lnTo>
                  <a:lnTo>
                    <a:pt x="96712" y="5506"/>
                  </a:lnTo>
                  <a:lnTo>
                    <a:pt x="93150" y="1889"/>
                  </a:lnTo>
                  <a:lnTo>
                    <a:pt x="9134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Shape 271"/>
            <p:cNvSpPr/>
            <p:nvPr/>
          </p:nvSpPr>
          <p:spPr>
            <a:xfrm>
              <a:off x="6862825" y="2622650"/>
              <a:ext cx="26125" cy="29474"/>
            </a:xfrm>
            <a:custGeom>
              <a:pathLst>
                <a:path extrusionOk="0" h="120000" w="120000">
                  <a:moveTo>
                    <a:pt x="92899" y="20661"/>
                  </a:moveTo>
                  <a:lnTo>
                    <a:pt x="96803" y="34300"/>
                  </a:lnTo>
                  <a:lnTo>
                    <a:pt x="100593" y="51501"/>
                  </a:lnTo>
                  <a:lnTo>
                    <a:pt x="96803" y="68600"/>
                  </a:lnTo>
                  <a:lnTo>
                    <a:pt x="92899" y="72061"/>
                  </a:lnTo>
                  <a:lnTo>
                    <a:pt x="92899" y="78880"/>
                  </a:lnTo>
                  <a:lnTo>
                    <a:pt x="81301" y="78880"/>
                  </a:lnTo>
                  <a:lnTo>
                    <a:pt x="73607" y="75419"/>
                  </a:lnTo>
                  <a:lnTo>
                    <a:pt x="73607" y="65139"/>
                  </a:lnTo>
                  <a:lnTo>
                    <a:pt x="73607" y="54860"/>
                  </a:lnTo>
                  <a:lnTo>
                    <a:pt x="73607" y="30941"/>
                  </a:lnTo>
                  <a:lnTo>
                    <a:pt x="81301" y="30941"/>
                  </a:lnTo>
                  <a:lnTo>
                    <a:pt x="88995" y="27480"/>
                  </a:lnTo>
                  <a:lnTo>
                    <a:pt x="92899" y="20661"/>
                  </a:lnTo>
                  <a:close/>
                  <a:moveTo>
                    <a:pt x="23311" y="37760"/>
                  </a:moveTo>
                  <a:lnTo>
                    <a:pt x="31004" y="41221"/>
                  </a:lnTo>
                  <a:lnTo>
                    <a:pt x="38813" y="41221"/>
                  </a:lnTo>
                  <a:lnTo>
                    <a:pt x="46507" y="44580"/>
                  </a:lnTo>
                  <a:lnTo>
                    <a:pt x="42602" y="58320"/>
                  </a:lnTo>
                  <a:lnTo>
                    <a:pt x="38813" y="72061"/>
                  </a:lnTo>
                  <a:lnTo>
                    <a:pt x="34909" y="85699"/>
                  </a:lnTo>
                  <a:lnTo>
                    <a:pt x="23311" y="99440"/>
                  </a:lnTo>
                  <a:lnTo>
                    <a:pt x="19406" y="85699"/>
                  </a:lnTo>
                  <a:lnTo>
                    <a:pt x="15617" y="68600"/>
                  </a:lnTo>
                  <a:lnTo>
                    <a:pt x="19406" y="54860"/>
                  </a:lnTo>
                  <a:lnTo>
                    <a:pt x="23311" y="37760"/>
                  </a:lnTo>
                  <a:close/>
                  <a:moveTo>
                    <a:pt x="85205" y="101"/>
                  </a:moveTo>
                  <a:lnTo>
                    <a:pt x="81301" y="3460"/>
                  </a:lnTo>
                  <a:lnTo>
                    <a:pt x="77397" y="6921"/>
                  </a:lnTo>
                  <a:lnTo>
                    <a:pt x="73607" y="10381"/>
                  </a:lnTo>
                  <a:lnTo>
                    <a:pt x="65799" y="20661"/>
                  </a:lnTo>
                  <a:lnTo>
                    <a:pt x="62009" y="30941"/>
                  </a:lnTo>
                  <a:lnTo>
                    <a:pt x="58105" y="27480"/>
                  </a:lnTo>
                  <a:lnTo>
                    <a:pt x="50411" y="20661"/>
                  </a:lnTo>
                  <a:lnTo>
                    <a:pt x="46507" y="17201"/>
                  </a:lnTo>
                  <a:lnTo>
                    <a:pt x="42602" y="13740"/>
                  </a:lnTo>
                  <a:lnTo>
                    <a:pt x="38813" y="13740"/>
                  </a:lnTo>
                  <a:lnTo>
                    <a:pt x="31004" y="17201"/>
                  </a:lnTo>
                  <a:lnTo>
                    <a:pt x="23311" y="27480"/>
                  </a:lnTo>
                  <a:lnTo>
                    <a:pt x="11712" y="34300"/>
                  </a:lnTo>
                  <a:lnTo>
                    <a:pt x="4019" y="44580"/>
                  </a:lnTo>
                  <a:lnTo>
                    <a:pt x="114" y="58320"/>
                  </a:lnTo>
                  <a:lnTo>
                    <a:pt x="114" y="68600"/>
                  </a:lnTo>
                  <a:lnTo>
                    <a:pt x="114" y="82340"/>
                  </a:lnTo>
                  <a:lnTo>
                    <a:pt x="114" y="95979"/>
                  </a:lnTo>
                  <a:lnTo>
                    <a:pt x="7808" y="106259"/>
                  </a:lnTo>
                  <a:lnTo>
                    <a:pt x="15617" y="116539"/>
                  </a:lnTo>
                  <a:lnTo>
                    <a:pt x="23311" y="120000"/>
                  </a:lnTo>
                  <a:lnTo>
                    <a:pt x="31004" y="120000"/>
                  </a:lnTo>
                  <a:lnTo>
                    <a:pt x="46507" y="102900"/>
                  </a:lnTo>
                  <a:lnTo>
                    <a:pt x="58105" y="78880"/>
                  </a:lnTo>
                  <a:lnTo>
                    <a:pt x="62009" y="89160"/>
                  </a:lnTo>
                  <a:lnTo>
                    <a:pt x="69703" y="95979"/>
                  </a:lnTo>
                  <a:lnTo>
                    <a:pt x="81301" y="99440"/>
                  </a:lnTo>
                  <a:lnTo>
                    <a:pt x="92899" y="95979"/>
                  </a:lnTo>
                  <a:lnTo>
                    <a:pt x="104497" y="89160"/>
                  </a:lnTo>
                  <a:lnTo>
                    <a:pt x="112191" y="78880"/>
                  </a:lnTo>
                  <a:lnTo>
                    <a:pt x="120000" y="65139"/>
                  </a:lnTo>
                  <a:lnTo>
                    <a:pt x="120000" y="51501"/>
                  </a:lnTo>
                  <a:lnTo>
                    <a:pt x="120000" y="30941"/>
                  </a:lnTo>
                  <a:lnTo>
                    <a:pt x="112191" y="17201"/>
                  </a:lnTo>
                  <a:lnTo>
                    <a:pt x="108401" y="6921"/>
                  </a:lnTo>
                  <a:lnTo>
                    <a:pt x="104497" y="3460"/>
                  </a:lnTo>
                  <a:lnTo>
                    <a:pt x="85205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Shape 272"/>
            <p:cNvSpPr/>
            <p:nvPr/>
          </p:nvSpPr>
          <p:spPr>
            <a:xfrm>
              <a:off x="6254275" y="238125"/>
              <a:ext cx="974725" cy="642224"/>
            </a:xfrm>
            <a:custGeom>
              <a:pathLst>
                <a:path extrusionOk="0" h="120000" w="120000">
                  <a:moveTo>
                    <a:pt x="3" y="0"/>
                  </a:moveTo>
                  <a:lnTo>
                    <a:pt x="209" y="630"/>
                  </a:lnTo>
                  <a:lnTo>
                    <a:pt x="1351" y="4246"/>
                  </a:lnTo>
                  <a:lnTo>
                    <a:pt x="2594" y="7861"/>
                  </a:lnTo>
                  <a:lnTo>
                    <a:pt x="3939" y="11323"/>
                  </a:lnTo>
                  <a:lnTo>
                    <a:pt x="5183" y="14938"/>
                  </a:lnTo>
                  <a:lnTo>
                    <a:pt x="6635" y="19189"/>
                  </a:lnTo>
                  <a:lnTo>
                    <a:pt x="8190" y="23589"/>
                  </a:lnTo>
                  <a:lnTo>
                    <a:pt x="11400" y="32082"/>
                  </a:lnTo>
                  <a:lnTo>
                    <a:pt x="14717" y="40574"/>
                  </a:lnTo>
                  <a:lnTo>
                    <a:pt x="17931" y="48912"/>
                  </a:lnTo>
                  <a:lnTo>
                    <a:pt x="20935" y="57092"/>
                  </a:lnTo>
                  <a:lnTo>
                    <a:pt x="23732" y="65425"/>
                  </a:lnTo>
                  <a:lnTo>
                    <a:pt x="29122" y="82097"/>
                  </a:lnTo>
                  <a:lnTo>
                    <a:pt x="32021" y="90430"/>
                  </a:lnTo>
                  <a:lnTo>
                    <a:pt x="34923" y="98610"/>
                  </a:lnTo>
                  <a:lnTo>
                    <a:pt x="36477" y="102543"/>
                  </a:lnTo>
                  <a:lnTo>
                    <a:pt x="38136" y="106472"/>
                  </a:lnTo>
                  <a:lnTo>
                    <a:pt x="39795" y="110405"/>
                  </a:lnTo>
                  <a:lnTo>
                    <a:pt x="41556" y="114179"/>
                  </a:lnTo>
                  <a:lnTo>
                    <a:pt x="42178" y="115753"/>
                  </a:lnTo>
                  <a:lnTo>
                    <a:pt x="42904" y="117010"/>
                  </a:lnTo>
                  <a:lnTo>
                    <a:pt x="43732" y="118266"/>
                  </a:lnTo>
                  <a:lnTo>
                    <a:pt x="44769" y="119056"/>
                  </a:lnTo>
                  <a:lnTo>
                    <a:pt x="45803" y="119682"/>
                  </a:lnTo>
                  <a:lnTo>
                    <a:pt x="46840" y="120000"/>
                  </a:lnTo>
                  <a:lnTo>
                    <a:pt x="47979" y="120000"/>
                  </a:lnTo>
                  <a:lnTo>
                    <a:pt x="49121" y="119682"/>
                  </a:lnTo>
                  <a:lnTo>
                    <a:pt x="49223" y="119841"/>
                  </a:lnTo>
                  <a:lnTo>
                    <a:pt x="49533" y="119682"/>
                  </a:lnTo>
                  <a:lnTo>
                    <a:pt x="57825" y="112764"/>
                  </a:lnTo>
                  <a:lnTo>
                    <a:pt x="66114" y="105846"/>
                  </a:lnTo>
                  <a:lnTo>
                    <a:pt x="74507" y="98769"/>
                  </a:lnTo>
                  <a:lnTo>
                    <a:pt x="82900" y="92005"/>
                  </a:lnTo>
                  <a:lnTo>
                    <a:pt x="91296" y="85399"/>
                  </a:lnTo>
                  <a:lnTo>
                    <a:pt x="99791" y="78948"/>
                  </a:lnTo>
                  <a:lnTo>
                    <a:pt x="103937" y="75646"/>
                  </a:lnTo>
                  <a:lnTo>
                    <a:pt x="106008" y="73918"/>
                  </a:lnTo>
                  <a:lnTo>
                    <a:pt x="108082" y="72030"/>
                  </a:lnTo>
                  <a:lnTo>
                    <a:pt x="112123" y="68415"/>
                  </a:lnTo>
                  <a:lnTo>
                    <a:pt x="114195" y="66682"/>
                  </a:lnTo>
                  <a:lnTo>
                    <a:pt x="116371" y="65266"/>
                  </a:lnTo>
                  <a:lnTo>
                    <a:pt x="117202" y="64795"/>
                  </a:lnTo>
                  <a:lnTo>
                    <a:pt x="117824" y="64169"/>
                  </a:lnTo>
                  <a:lnTo>
                    <a:pt x="118445" y="63379"/>
                  </a:lnTo>
                  <a:lnTo>
                    <a:pt x="118962" y="62753"/>
                  </a:lnTo>
                  <a:lnTo>
                    <a:pt x="119273" y="61810"/>
                  </a:lnTo>
                  <a:lnTo>
                    <a:pt x="119584" y="61020"/>
                  </a:lnTo>
                  <a:lnTo>
                    <a:pt x="119790" y="60077"/>
                  </a:lnTo>
                  <a:lnTo>
                    <a:pt x="119895" y="58979"/>
                  </a:lnTo>
                  <a:lnTo>
                    <a:pt x="120000" y="58035"/>
                  </a:lnTo>
                  <a:lnTo>
                    <a:pt x="119895" y="56933"/>
                  </a:lnTo>
                  <a:lnTo>
                    <a:pt x="119790" y="55830"/>
                  </a:lnTo>
                  <a:lnTo>
                    <a:pt x="119584" y="54574"/>
                  </a:lnTo>
                  <a:lnTo>
                    <a:pt x="119273" y="53471"/>
                  </a:lnTo>
                  <a:lnTo>
                    <a:pt x="118858" y="52215"/>
                  </a:lnTo>
                  <a:lnTo>
                    <a:pt x="117925" y="49697"/>
                  </a:lnTo>
                  <a:lnTo>
                    <a:pt x="113678" y="37430"/>
                  </a:lnTo>
                  <a:lnTo>
                    <a:pt x="109221" y="25164"/>
                  </a:lnTo>
                  <a:lnTo>
                    <a:pt x="104663" y="12738"/>
                  </a:lnTo>
                  <a:lnTo>
                    <a:pt x="102382" y="6446"/>
                  </a:lnTo>
                  <a:lnTo>
                    <a:pt x="101345" y="3143"/>
                  </a:lnTo>
                  <a:lnTo>
                    <a:pt x="100412" y="0"/>
                  </a:lnTo>
                  <a:lnTo>
                    <a:pt x="99689" y="0"/>
                  </a:lnTo>
                  <a:lnTo>
                    <a:pt x="100517" y="2989"/>
                  </a:lnTo>
                  <a:lnTo>
                    <a:pt x="101450" y="5974"/>
                  </a:lnTo>
                  <a:lnTo>
                    <a:pt x="103521" y="11953"/>
                  </a:lnTo>
                  <a:lnTo>
                    <a:pt x="105697" y="17769"/>
                  </a:lnTo>
                  <a:lnTo>
                    <a:pt x="107771" y="23589"/>
                  </a:lnTo>
                  <a:lnTo>
                    <a:pt x="110258" y="30195"/>
                  </a:lnTo>
                  <a:lnTo>
                    <a:pt x="112745" y="36800"/>
                  </a:lnTo>
                  <a:lnTo>
                    <a:pt x="115854" y="45451"/>
                  </a:lnTo>
                  <a:lnTo>
                    <a:pt x="117719" y="50954"/>
                  </a:lnTo>
                  <a:lnTo>
                    <a:pt x="118341" y="53000"/>
                  </a:lnTo>
                  <a:lnTo>
                    <a:pt x="118756" y="54887"/>
                  </a:lnTo>
                  <a:lnTo>
                    <a:pt x="119067" y="56620"/>
                  </a:lnTo>
                  <a:lnTo>
                    <a:pt x="119168" y="58348"/>
                  </a:lnTo>
                  <a:lnTo>
                    <a:pt x="119168" y="59292"/>
                  </a:lnTo>
                  <a:lnTo>
                    <a:pt x="119067" y="60077"/>
                  </a:lnTo>
                  <a:lnTo>
                    <a:pt x="118858" y="60866"/>
                  </a:lnTo>
                  <a:lnTo>
                    <a:pt x="118651" y="61651"/>
                  </a:lnTo>
                  <a:lnTo>
                    <a:pt x="118236" y="62281"/>
                  </a:lnTo>
                  <a:lnTo>
                    <a:pt x="117824" y="62907"/>
                  </a:lnTo>
                  <a:lnTo>
                    <a:pt x="117303" y="63538"/>
                  </a:lnTo>
                  <a:lnTo>
                    <a:pt x="116580" y="64169"/>
                  </a:lnTo>
                  <a:lnTo>
                    <a:pt x="114610" y="65425"/>
                  </a:lnTo>
                  <a:lnTo>
                    <a:pt x="112745" y="66841"/>
                  </a:lnTo>
                  <a:lnTo>
                    <a:pt x="109221" y="70143"/>
                  </a:lnTo>
                  <a:lnTo>
                    <a:pt x="104974" y="73605"/>
                  </a:lnTo>
                  <a:lnTo>
                    <a:pt x="100828" y="76907"/>
                  </a:lnTo>
                  <a:lnTo>
                    <a:pt x="92019" y="83666"/>
                  </a:lnTo>
                  <a:lnTo>
                    <a:pt x="83211" y="90430"/>
                  </a:lnTo>
                  <a:lnTo>
                    <a:pt x="75027" y="97036"/>
                  </a:lnTo>
                  <a:lnTo>
                    <a:pt x="66840" y="103800"/>
                  </a:lnTo>
                  <a:lnTo>
                    <a:pt x="58758" y="110718"/>
                  </a:lnTo>
                  <a:lnTo>
                    <a:pt x="50675" y="117641"/>
                  </a:lnTo>
                  <a:lnTo>
                    <a:pt x="50466" y="117641"/>
                  </a:lnTo>
                  <a:lnTo>
                    <a:pt x="49327" y="118266"/>
                  </a:lnTo>
                  <a:lnTo>
                    <a:pt x="48290" y="118584"/>
                  </a:lnTo>
                  <a:lnTo>
                    <a:pt x="47151" y="118897"/>
                  </a:lnTo>
                  <a:lnTo>
                    <a:pt x="46634" y="118897"/>
                  </a:lnTo>
                  <a:lnTo>
                    <a:pt x="46012" y="118738"/>
                  </a:lnTo>
                  <a:lnTo>
                    <a:pt x="45286" y="118425"/>
                  </a:lnTo>
                  <a:lnTo>
                    <a:pt x="44664" y="117953"/>
                  </a:lnTo>
                  <a:lnTo>
                    <a:pt x="44147" y="117482"/>
                  </a:lnTo>
                  <a:lnTo>
                    <a:pt x="43627" y="116697"/>
                  </a:lnTo>
                  <a:lnTo>
                    <a:pt x="43215" y="115907"/>
                  </a:lnTo>
                  <a:lnTo>
                    <a:pt x="42695" y="115123"/>
                  </a:lnTo>
                  <a:lnTo>
                    <a:pt x="41971" y="113394"/>
                  </a:lnTo>
                  <a:lnTo>
                    <a:pt x="41867" y="113236"/>
                  </a:lnTo>
                  <a:lnTo>
                    <a:pt x="40208" y="109148"/>
                  </a:lnTo>
                  <a:lnTo>
                    <a:pt x="38552" y="105215"/>
                  </a:lnTo>
                  <a:lnTo>
                    <a:pt x="35440" y="96881"/>
                  </a:lnTo>
                  <a:lnTo>
                    <a:pt x="32541" y="88543"/>
                  </a:lnTo>
                  <a:lnTo>
                    <a:pt x="29639" y="80051"/>
                  </a:lnTo>
                  <a:lnTo>
                    <a:pt x="23939" y="63225"/>
                  </a:lnTo>
                  <a:lnTo>
                    <a:pt x="20935" y="54728"/>
                  </a:lnTo>
                  <a:lnTo>
                    <a:pt x="17931" y="46553"/>
                  </a:lnTo>
                  <a:lnTo>
                    <a:pt x="16272" y="42307"/>
                  </a:lnTo>
                  <a:lnTo>
                    <a:pt x="14613" y="38061"/>
                  </a:lnTo>
                  <a:lnTo>
                    <a:pt x="12954" y="33969"/>
                  </a:lnTo>
                  <a:lnTo>
                    <a:pt x="11298" y="29723"/>
                  </a:lnTo>
                  <a:lnTo>
                    <a:pt x="7980" y="20604"/>
                  </a:lnTo>
                  <a:lnTo>
                    <a:pt x="4872" y="11323"/>
                  </a:lnTo>
                  <a:lnTo>
                    <a:pt x="3939" y="8492"/>
                  </a:lnTo>
                  <a:lnTo>
                    <a:pt x="2905" y="5661"/>
                  </a:lnTo>
                  <a:lnTo>
                    <a:pt x="1868" y="2830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6883875" y="670750"/>
              <a:ext cx="53900" cy="50525"/>
            </a:xfrm>
            <a:custGeom>
              <a:pathLst>
                <a:path extrusionOk="0" h="120000" w="120000">
                  <a:moveTo>
                    <a:pt x="58107" y="16031"/>
                  </a:moveTo>
                  <a:lnTo>
                    <a:pt x="69350" y="17991"/>
                  </a:lnTo>
                  <a:lnTo>
                    <a:pt x="78756" y="23988"/>
                  </a:lnTo>
                  <a:lnTo>
                    <a:pt x="88107" y="29985"/>
                  </a:lnTo>
                  <a:lnTo>
                    <a:pt x="95621" y="40019"/>
                  </a:lnTo>
                  <a:lnTo>
                    <a:pt x="101243" y="47976"/>
                  </a:lnTo>
                  <a:lnTo>
                    <a:pt x="104972" y="58010"/>
                  </a:lnTo>
                  <a:lnTo>
                    <a:pt x="106864" y="70004"/>
                  </a:lnTo>
                  <a:lnTo>
                    <a:pt x="104972" y="79980"/>
                  </a:lnTo>
                  <a:lnTo>
                    <a:pt x="97458" y="87996"/>
                  </a:lnTo>
                  <a:lnTo>
                    <a:pt x="90000" y="93993"/>
                  </a:lnTo>
                  <a:lnTo>
                    <a:pt x="80593" y="99990"/>
                  </a:lnTo>
                  <a:lnTo>
                    <a:pt x="69350" y="103968"/>
                  </a:lnTo>
                  <a:lnTo>
                    <a:pt x="60000" y="105987"/>
                  </a:lnTo>
                  <a:lnTo>
                    <a:pt x="50649" y="105987"/>
                  </a:lnTo>
                  <a:lnTo>
                    <a:pt x="41243" y="103968"/>
                  </a:lnTo>
                  <a:lnTo>
                    <a:pt x="33784" y="101949"/>
                  </a:lnTo>
                  <a:lnTo>
                    <a:pt x="28163" y="95952"/>
                  </a:lnTo>
                  <a:lnTo>
                    <a:pt x="22541" y="89955"/>
                  </a:lnTo>
                  <a:lnTo>
                    <a:pt x="18756" y="83958"/>
                  </a:lnTo>
                  <a:lnTo>
                    <a:pt x="15027" y="76001"/>
                  </a:lnTo>
                  <a:lnTo>
                    <a:pt x="15027" y="65967"/>
                  </a:lnTo>
                  <a:lnTo>
                    <a:pt x="13135" y="58010"/>
                  </a:lnTo>
                  <a:lnTo>
                    <a:pt x="15027" y="46016"/>
                  </a:lnTo>
                  <a:lnTo>
                    <a:pt x="18756" y="35982"/>
                  </a:lnTo>
                  <a:lnTo>
                    <a:pt x="24378" y="28025"/>
                  </a:lnTo>
                  <a:lnTo>
                    <a:pt x="31892" y="20009"/>
                  </a:lnTo>
                  <a:lnTo>
                    <a:pt x="35621" y="22028"/>
                  </a:lnTo>
                  <a:lnTo>
                    <a:pt x="39406" y="20009"/>
                  </a:lnTo>
                  <a:lnTo>
                    <a:pt x="48756" y="16031"/>
                  </a:lnTo>
                  <a:close/>
                  <a:moveTo>
                    <a:pt x="39406" y="0"/>
                  </a:moveTo>
                  <a:lnTo>
                    <a:pt x="28163" y="2018"/>
                  </a:lnTo>
                  <a:lnTo>
                    <a:pt x="20649" y="10034"/>
                  </a:lnTo>
                  <a:lnTo>
                    <a:pt x="13135" y="17991"/>
                  </a:lnTo>
                  <a:lnTo>
                    <a:pt x="7513" y="28025"/>
                  </a:lnTo>
                  <a:lnTo>
                    <a:pt x="3784" y="40019"/>
                  </a:lnTo>
                  <a:lnTo>
                    <a:pt x="55" y="49995"/>
                  </a:lnTo>
                  <a:lnTo>
                    <a:pt x="55" y="61989"/>
                  </a:lnTo>
                  <a:lnTo>
                    <a:pt x="55" y="73983"/>
                  </a:lnTo>
                  <a:lnTo>
                    <a:pt x="3784" y="85977"/>
                  </a:lnTo>
                  <a:lnTo>
                    <a:pt x="9406" y="95952"/>
                  </a:lnTo>
                  <a:lnTo>
                    <a:pt x="16920" y="105987"/>
                  </a:lnTo>
                  <a:lnTo>
                    <a:pt x="26270" y="111984"/>
                  </a:lnTo>
                  <a:lnTo>
                    <a:pt x="35621" y="117981"/>
                  </a:lnTo>
                  <a:lnTo>
                    <a:pt x="46864" y="119940"/>
                  </a:lnTo>
                  <a:lnTo>
                    <a:pt x="71243" y="119940"/>
                  </a:lnTo>
                  <a:lnTo>
                    <a:pt x="84378" y="113943"/>
                  </a:lnTo>
                  <a:lnTo>
                    <a:pt x="95621" y="107946"/>
                  </a:lnTo>
                  <a:lnTo>
                    <a:pt x="104972" y="99990"/>
                  </a:lnTo>
                  <a:lnTo>
                    <a:pt x="112486" y="89955"/>
                  </a:lnTo>
                  <a:lnTo>
                    <a:pt x="118107" y="77961"/>
                  </a:lnTo>
                  <a:lnTo>
                    <a:pt x="119944" y="64007"/>
                  </a:lnTo>
                  <a:lnTo>
                    <a:pt x="118107" y="49995"/>
                  </a:lnTo>
                  <a:lnTo>
                    <a:pt x="114322" y="40019"/>
                  </a:lnTo>
                  <a:lnTo>
                    <a:pt x="108701" y="32003"/>
                  </a:lnTo>
                  <a:lnTo>
                    <a:pt x="101243" y="22028"/>
                  </a:lnTo>
                  <a:lnTo>
                    <a:pt x="91836" y="16031"/>
                  </a:lnTo>
                  <a:lnTo>
                    <a:pt x="82486" y="10034"/>
                  </a:lnTo>
                  <a:lnTo>
                    <a:pt x="73135" y="4037"/>
                  </a:lnTo>
                  <a:lnTo>
                    <a:pt x="61892" y="2018"/>
                  </a:lnTo>
                  <a:lnTo>
                    <a:pt x="52486" y="2018"/>
                  </a:lnTo>
                  <a:lnTo>
                    <a:pt x="506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6979825" y="2369300"/>
              <a:ext cx="63150" cy="42100"/>
            </a:xfrm>
            <a:custGeom>
              <a:pathLst>
                <a:path extrusionOk="0" h="120000" w="120000">
                  <a:moveTo>
                    <a:pt x="97624" y="14465"/>
                  </a:moveTo>
                  <a:lnTo>
                    <a:pt x="102422" y="38408"/>
                  </a:lnTo>
                  <a:lnTo>
                    <a:pt x="107220" y="64845"/>
                  </a:lnTo>
                  <a:lnTo>
                    <a:pt x="105605" y="72042"/>
                  </a:lnTo>
                  <a:lnTo>
                    <a:pt x="102422" y="79239"/>
                  </a:lnTo>
                  <a:lnTo>
                    <a:pt x="96009" y="84014"/>
                  </a:lnTo>
                  <a:lnTo>
                    <a:pt x="89596" y="86437"/>
                  </a:lnTo>
                  <a:lnTo>
                    <a:pt x="73634" y="88788"/>
                  </a:lnTo>
                  <a:lnTo>
                    <a:pt x="60807" y="91211"/>
                  </a:lnTo>
                  <a:lnTo>
                    <a:pt x="51211" y="95985"/>
                  </a:lnTo>
                  <a:lnTo>
                    <a:pt x="38432" y="100831"/>
                  </a:lnTo>
                  <a:lnTo>
                    <a:pt x="32019" y="100831"/>
                  </a:lnTo>
                  <a:lnTo>
                    <a:pt x="25653" y="98408"/>
                  </a:lnTo>
                  <a:lnTo>
                    <a:pt x="22422" y="95985"/>
                  </a:lnTo>
                  <a:lnTo>
                    <a:pt x="19239" y="88788"/>
                  </a:lnTo>
                  <a:lnTo>
                    <a:pt x="16057" y="69619"/>
                  </a:lnTo>
                  <a:lnTo>
                    <a:pt x="12826" y="52802"/>
                  </a:lnTo>
                  <a:lnTo>
                    <a:pt x="22422" y="45605"/>
                  </a:lnTo>
                  <a:lnTo>
                    <a:pt x="32019" y="40831"/>
                  </a:lnTo>
                  <a:lnTo>
                    <a:pt x="54441" y="36057"/>
                  </a:lnTo>
                  <a:lnTo>
                    <a:pt x="76817" y="26437"/>
                  </a:lnTo>
                  <a:lnTo>
                    <a:pt x="97624" y="14465"/>
                  </a:lnTo>
                  <a:close/>
                  <a:moveTo>
                    <a:pt x="99192" y="71"/>
                  </a:moveTo>
                  <a:lnTo>
                    <a:pt x="86413" y="7268"/>
                  </a:lnTo>
                  <a:lnTo>
                    <a:pt x="72019" y="14465"/>
                  </a:lnTo>
                  <a:lnTo>
                    <a:pt x="44845" y="24014"/>
                  </a:lnTo>
                  <a:lnTo>
                    <a:pt x="25653" y="31211"/>
                  </a:lnTo>
                  <a:lnTo>
                    <a:pt x="17624" y="33634"/>
                  </a:lnTo>
                  <a:lnTo>
                    <a:pt x="8028" y="38408"/>
                  </a:lnTo>
                  <a:lnTo>
                    <a:pt x="8028" y="36057"/>
                  </a:lnTo>
                  <a:lnTo>
                    <a:pt x="6460" y="38408"/>
                  </a:lnTo>
                  <a:lnTo>
                    <a:pt x="1662" y="43254"/>
                  </a:lnTo>
                  <a:lnTo>
                    <a:pt x="47" y="48028"/>
                  </a:lnTo>
                  <a:lnTo>
                    <a:pt x="47" y="52802"/>
                  </a:lnTo>
                  <a:lnTo>
                    <a:pt x="1662" y="55225"/>
                  </a:lnTo>
                  <a:lnTo>
                    <a:pt x="4845" y="57648"/>
                  </a:lnTo>
                  <a:lnTo>
                    <a:pt x="4845" y="72042"/>
                  </a:lnTo>
                  <a:lnTo>
                    <a:pt x="8028" y="86437"/>
                  </a:lnTo>
                  <a:lnTo>
                    <a:pt x="14441" y="112802"/>
                  </a:lnTo>
                  <a:lnTo>
                    <a:pt x="16057" y="117577"/>
                  </a:lnTo>
                  <a:lnTo>
                    <a:pt x="20855" y="120000"/>
                  </a:lnTo>
                  <a:lnTo>
                    <a:pt x="115201" y="93634"/>
                  </a:lnTo>
                  <a:lnTo>
                    <a:pt x="118384" y="91211"/>
                  </a:lnTo>
                  <a:lnTo>
                    <a:pt x="120000" y="86437"/>
                  </a:lnTo>
                  <a:lnTo>
                    <a:pt x="115201" y="43254"/>
                  </a:lnTo>
                  <a:lnTo>
                    <a:pt x="110403" y="24014"/>
                  </a:lnTo>
                  <a:lnTo>
                    <a:pt x="105605" y="2422"/>
                  </a:lnTo>
                  <a:lnTo>
                    <a:pt x="102422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6897350" y="685900"/>
              <a:ext cx="26125" cy="20225"/>
            </a:xfrm>
            <a:custGeom>
              <a:pathLst>
                <a:path extrusionOk="0" h="120000" w="120000">
                  <a:moveTo>
                    <a:pt x="61894" y="35006"/>
                  </a:moveTo>
                  <a:lnTo>
                    <a:pt x="77397" y="55030"/>
                  </a:lnTo>
                  <a:lnTo>
                    <a:pt x="85090" y="79950"/>
                  </a:lnTo>
                  <a:lnTo>
                    <a:pt x="54200" y="89888"/>
                  </a:lnTo>
                  <a:lnTo>
                    <a:pt x="42602" y="94932"/>
                  </a:lnTo>
                  <a:lnTo>
                    <a:pt x="34794" y="84993"/>
                  </a:lnTo>
                  <a:lnTo>
                    <a:pt x="27100" y="74907"/>
                  </a:lnTo>
                  <a:lnTo>
                    <a:pt x="27100" y="59925"/>
                  </a:lnTo>
                  <a:lnTo>
                    <a:pt x="61894" y="35006"/>
                  </a:lnTo>
                  <a:close/>
                  <a:moveTo>
                    <a:pt x="54200" y="0"/>
                  </a:moveTo>
                  <a:lnTo>
                    <a:pt x="27100" y="20024"/>
                  </a:lnTo>
                  <a:lnTo>
                    <a:pt x="3904" y="44944"/>
                  </a:lnTo>
                  <a:lnTo>
                    <a:pt x="0" y="49987"/>
                  </a:lnTo>
                  <a:lnTo>
                    <a:pt x="0" y="59925"/>
                  </a:lnTo>
                  <a:lnTo>
                    <a:pt x="0" y="64969"/>
                  </a:lnTo>
                  <a:lnTo>
                    <a:pt x="7808" y="70012"/>
                  </a:lnTo>
                  <a:lnTo>
                    <a:pt x="11598" y="84993"/>
                  </a:lnTo>
                  <a:lnTo>
                    <a:pt x="19406" y="99975"/>
                  </a:lnTo>
                  <a:lnTo>
                    <a:pt x="27100" y="109913"/>
                  </a:lnTo>
                  <a:lnTo>
                    <a:pt x="42602" y="119851"/>
                  </a:lnTo>
                  <a:lnTo>
                    <a:pt x="61894" y="119851"/>
                  </a:lnTo>
                  <a:lnTo>
                    <a:pt x="77397" y="109913"/>
                  </a:lnTo>
                  <a:lnTo>
                    <a:pt x="112191" y="89888"/>
                  </a:lnTo>
                  <a:lnTo>
                    <a:pt x="119885" y="84993"/>
                  </a:lnTo>
                  <a:lnTo>
                    <a:pt x="119885" y="74907"/>
                  </a:lnTo>
                  <a:lnTo>
                    <a:pt x="115980" y="70012"/>
                  </a:lnTo>
                  <a:lnTo>
                    <a:pt x="108287" y="64969"/>
                  </a:lnTo>
                  <a:lnTo>
                    <a:pt x="104382" y="64969"/>
                  </a:lnTo>
                  <a:lnTo>
                    <a:pt x="100593" y="44944"/>
                  </a:lnTo>
                  <a:lnTo>
                    <a:pt x="92784" y="29962"/>
                  </a:lnTo>
                  <a:lnTo>
                    <a:pt x="81186" y="14981"/>
                  </a:lnTo>
                  <a:lnTo>
                    <a:pt x="695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Shape 276"/>
            <p:cNvSpPr/>
            <p:nvPr/>
          </p:nvSpPr>
          <p:spPr>
            <a:xfrm>
              <a:off x="6942800" y="2476200"/>
              <a:ext cx="61475" cy="58100"/>
            </a:xfrm>
            <a:custGeom>
              <a:pathLst>
                <a:path extrusionOk="0" h="120000" w="120000">
                  <a:moveTo>
                    <a:pt x="92037" y="13941"/>
                  </a:moveTo>
                  <a:lnTo>
                    <a:pt x="108483" y="66092"/>
                  </a:lnTo>
                  <a:lnTo>
                    <a:pt x="110093" y="73012"/>
                  </a:lnTo>
                  <a:lnTo>
                    <a:pt x="110093" y="76523"/>
                  </a:lnTo>
                  <a:lnTo>
                    <a:pt x="106823" y="79982"/>
                  </a:lnTo>
                  <a:lnTo>
                    <a:pt x="100235" y="83442"/>
                  </a:lnTo>
                  <a:lnTo>
                    <a:pt x="85449" y="88657"/>
                  </a:lnTo>
                  <a:lnTo>
                    <a:pt x="70662" y="93872"/>
                  </a:lnTo>
                  <a:lnTo>
                    <a:pt x="46018" y="102598"/>
                  </a:lnTo>
                  <a:lnTo>
                    <a:pt x="36161" y="104302"/>
                  </a:lnTo>
                  <a:lnTo>
                    <a:pt x="32891" y="106058"/>
                  </a:lnTo>
                  <a:lnTo>
                    <a:pt x="29572" y="104302"/>
                  </a:lnTo>
                  <a:lnTo>
                    <a:pt x="27962" y="102598"/>
                  </a:lnTo>
                  <a:lnTo>
                    <a:pt x="24644" y="100843"/>
                  </a:lnTo>
                  <a:lnTo>
                    <a:pt x="21374" y="88657"/>
                  </a:lnTo>
                  <a:lnTo>
                    <a:pt x="16445" y="76523"/>
                  </a:lnTo>
                  <a:lnTo>
                    <a:pt x="13176" y="62581"/>
                  </a:lnTo>
                  <a:lnTo>
                    <a:pt x="6588" y="36506"/>
                  </a:lnTo>
                  <a:lnTo>
                    <a:pt x="8247" y="34802"/>
                  </a:lnTo>
                  <a:lnTo>
                    <a:pt x="9857" y="33046"/>
                  </a:lnTo>
                  <a:lnTo>
                    <a:pt x="14786" y="31290"/>
                  </a:lnTo>
                  <a:lnTo>
                    <a:pt x="24644" y="27831"/>
                  </a:lnTo>
                  <a:lnTo>
                    <a:pt x="42749" y="26075"/>
                  </a:lnTo>
                  <a:lnTo>
                    <a:pt x="90378" y="13941"/>
                  </a:lnTo>
                  <a:close/>
                  <a:moveTo>
                    <a:pt x="88767" y="0"/>
                  </a:moveTo>
                  <a:lnTo>
                    <a:pt x="88767" y="3511"/>
                  </a:lnTo>
                  <a:lnTo>
                    <a:pt x="87108" y="3511"/>
                  </a:lnTo>
                  <a:lnTo>
                    <a:pt x="26303" y="17401"/>
                  </a:lnTo>
                  <a:lnTo>
                    <a:pt x="13176" y="20860"/>
                  </a:lnTo>
                  <a:lnTo>
                    <a:pt x="6588" y="24371"/>
                  </a:lnTo>
                  <a:lnTo>
                    <a:pt x="3318" y="26075"/>
                  </a:lnTo>
                  <a:lnTo>
                    <a:pt x="1659" y="29586"/>
                  </a:lnTo>
                  <a:lnTo>
                    <a:pt x="0" y="31290"/>
                  </a:lnTo>
                  <a:lnTo>
                    <a:pt x="0" y="43476"/>
                  </a:lnTo>
                  <a:lnTo>
                    <a:pt x="0" y="53907"/>
                  </a:lnTo>
                  <a:lnTo>
                    <a:pt x="4928" y="76523"/>
                  </a:lnTo>
                  <a:lnTo>
                    <a:pt x="11516" y="97383"/>
                  </a:lnTo>
                  <a:lnTo>
                    <a:pt x="19715" y="118244"/>
                  </a:lnTo>
                  <a:lnTo>
                    <a:pt x="23033" y="119948"/>
                  </a:lnTo>
                  <a:lnTo>
                    <a:pt x="26303" y="119948"/>
                  </a:lnTo>
                  <a:lnTo>
                    <a:pt x="50947" y="113029"/>
                  </a:lnTo>
                  <a:lnTo>
                    <a:pt x="73981" y="106058"/>
                  </a:lnTo>
                  <a:lnTo>
                    <a:pt x="96966" y="95628"/>
                  </a:lnTo>
                  <a:lnTo>
                    <a:pt x="118340" y="85197"/>
                  </a:lnTo>
                  <a:lnTo>
                    <a:pt x="119951" y="83442"/>
                  </a:lnTo>
                  <a:lnTo>
                    <a:pt x="119951" y="79982"/>
                  </a:lnTo>
                  <a:lnTo>
                    <a:pt x="95307" y="1755"/>
                  </a:lnTo>
                  <a:lnTo>
                    <a:pt x="936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6845150" y="1283500"/>
              <a:ext cx="25" cy="25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20000" y="120000"/>
                  </a:lnTo>
                  <a:lnTo>
                    <a:pt x="120000" y="120000"/>
                  </a:lnTo>
                  <a:lnTo>
                    <a:pt x="120000" y="120000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6918400" y="2384450"/>
              <a:ext cx="60624" cy="39574"/>
            </a:xfrm>
            <a:custGeom>
              <a:pathLst>
                <a:path extrusionOk="0" h="120000" w="120000">
                  <a:moveTo>
                    <a:pt x="91645" y="20467"/>
                  </a:moveTo>
                  <a:lnTo>
                    <a:pt x="93278" y="33202"/>
                  </a:lnTo>
                  <a:lnTo>
                    <a:pt x="104956" y="58749"/>
                  </a:lnTo>
                  <a:lnTo>
                    <a:pt x="106639" y="66405"/>
                  </a:lnTo>
                  <a:lnTo>
                    <a:pt x="106639" y="74061"/>
                  </a:lnTo>
                  <a:lnTo>
                    <a:pt x="106639" y="79140"/>
                  </a:lnTo>
                  <a:lnTo>
                    <a:pt x="103274" y="81718"/>
                  </a:lnTo>
                  <a:lnTo>
                    <a:pt x="94960" y="86797"/>
                  </a:lnTo>
                  <a:lnTo>
                    <a:pt x="84964" y="86797"/>
                  </a:lnTo>
                  <a:lnTo>
                    <a:pt x="66655" y="89374"/>
                  </a:lnTo>
                  <a:lnTo>
                    <a:pt x="48296" y="94453"/>
                  </a:lnTo>
                  <a:lnTo>
                    <a:pt x="31670" y="102109"/>
                  </a:lnTo>
                  <a:lnTo>
                    <a:pt x="26672" y="79140"/>
                  </a:lnTo>
                  <a:lnTo>
                    <a:pt x="21674" y="56171"/>
                  </a:lnTo>
                  <a:lnTo>
                    <a:pt x="56659" y="40859"/>
                  </a:lnTo>
                  <a:lnTo>
                    <a:pt x="91645" y="20467"/>
                  </a:lnTo>
                  <a:close/>
                  <a:moveTo>
                    <a:pt x="94960" y="75"/>
                  </a:moveTo>
                  <a:lnTo>
                    <a:pt x="56659" y="20467"/>
                  </a:lnTo>
                  <a:lnTo>
                    <a:pt x="16676" y="40859"/>
                  </a:lnTo>
                  <a:lnTo>
                    <a:pt x="13311" y="38357"/>
                  </a:lnTo>
                  <a:lnTo>
                    <a:pt x="11678" y="43436"/>
                  </a:lnTo>
                  <a:lnTo>
                    <a:pt x="3315" y="46013"/>
                  </a:lnTo>
                  <a:lnTo>
                    <a:pt x="0" y="51092"/>
                  </a:lnTo>
                  <a:lnTo>
                    <a:pt x="0" y="56171"/>
                  </a:lnTo>
                  <a:lnTo>
                    <a:pt x="1682" y="58749"/>
                  </a:lnTo>
                  <a:lnTo>
                    <a:pt x="6680" y="61326"/>
                  </a:lnTo>
                  <a:lnTo>
                    <a:pt x="13311" y="58749"/>
                  </a:lnTo>
                  <a:lnTo>
                    <a:pt x="18309" y="86797"/>
                  </a:lnTo>
                  <a:lnTo>
                    <a:pt x="23307" y="114921"/>
                  </a:lnTo>
                  <a:lnTo>
                    <a:pt x="24989" y="120000"/>
                  </a:lnTo>
                  <a:lnTo>
                    <a:pt x="29987" y="120000"/>
                  </a:lnTo>
                  <a:lnTo>
                    <a:pt x="59975" y="107264"/>
                  </a:lnTo>
                  <a:lnTo>
                    <a:pt x="89962" y="102109"/>
                  </a:lnTo>
                  <a:lnTo>
                    <a:pt x="101641" y="102109"/>
                  </a:lnTo>
                  <a:lnTo>
                    <a:pt x="108272" y="99608"/>
                  </a:lnTo>
                  <a:lnTo>
                    <a:pt x="113319" y="94453"/>
                  </a:lnTo>
                  <a:lnTo>
                    <a:pt x="118317" y="84295"/>
                  </a:lnTo>
                  <a:lnTo>
                    <a:pt x="119950" y="74061"/>
                  </a:lnTo>
                  <a:lnTo>
                    <a:pt x="118317" y="63828"/>
                  </a:lnTo>
                  <a:lnTo>
                    <a:pt x="114952" y="53670"/>
                  </a:lnTo>
                  <a:lnTo>
                    <a:pt x="106639" y="30701"/>
                  </a:lnTo>
                  <a:lnTo>
                    <a:pt x="103274" y="17890"/>
                  </a:lnTo>
                  <a:lnTo>
                    <a:pt x="101641" y="7732"/>
                  </a:lnTo>
                  <a:lnTo>
                    <a:pt x="101641" y="5154"/>
                  </a:lnTo>
                  <a:lnTo>
                    <a:pt x="99958" y="2577"/>
                  </a:lnTo>
                  <a:lnTo>
                    <a:pt x="98276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>
              <a:off x="6689450" y="2435800"/>
              <a:ext cx="87550" cy="43800"/>
            </a:xfrm>
            <a:custGeom>
              <a:pathLst>
                <a:path extrusionOk="0" h="120000" w="120000">
                  <a:moveTo>
                    <a:pt x="92312" y="18493"/>
                  </a:moveTo>
                  <a:lnTo>
                    <a:pt x="94608" y="20753"/>
                  </a:lnTo>
                  <a:lnTo>
                    <a:pt x="96904" y="20753"/>
                  </a:lnTo>
                  <a:lnTo>
                    <a:pt x="99234" y="25410"/>
                  </a:lnTo>
                  <a:lnTo>
                    <a:pt x="100365" y="30000"/>
                  </a:lnTo>
                  <a:lnTo>
                    <a:pt x="102695" y="46164"/>
                  </a:lnTo>
                  <a:lnTo>
                    <a:pt x="94608" y="55342"/>
                  </a:lnTo>
                  <a:lnTo>
                    <a:pt x="84226" y="62260"/>
                  </a:lnTo>
                  <a:lnTo>
                    <a:pt x="64625" y="73835"/>
                  </a:lnTo>
                  <a:lnTo>
                    <a:pt x="41530" y="89931"/>
                  </a:lnTo>
                  <a:lnTo>
                    <a:pt x="34608" y="94589"/>
                  </a:lnTo>
                  <a:lnTo>
                    <a:pt x="30017" y="96849"/>
                  </a:lnTo>
                  <a:lnTo>
                    <a:pt x="26556" y="96849"/>
                  </a:lnTo>
                  <a:lnTo>
                    <a:pt x="24226" y="94589"/>
                  </a:lnTo>
                  <a:lnTo>
                    <a:pt x="23095" y="89931"/>
                  </a:lnTo>
                  <a:lnTo>
                    <a:pt x="30017" y="87671"/>
                  </a:lnTo>
                  <a:lnTo>
                    <a:pt x="35773" y="83013"/>
                  </a:lnTo>
                  <a:lnTo>
                    <a:pt x="42695" y="76095"/>
                  </a:lnTo>
                  <a:lnTo>
                    <a:pt x="50782" y="73835"/>
                  </a:lnTo>
                  <a:lnTo>
                    <a:pt x="53078" y="71506"/>
                  </a:lnTo>
                  <a:lnTo>
                    <a:pt x="54243" y="66917"/>
                  </a:lnTo>
                  <a:lnTo>
                    <a:pt x="55374" y="64589"/>
                  </a:lnTo>
                  <a:lnTo>
                    <a:pt x="55374" y="60000"/>
                  </a:lnTo>
                  <a:lnTo>
                    <a:pt x="54243" y="55342"/>
                  </a:lnTo>
                  <a:lnTo>
                    <a:pt x="51913" y="50753"/>
                  </a:lnTo>
                  <a:lnTo>
                    <a:pt x="47321" y="50753"/>
                  </a:lnTo>
                  <a:lnTo>
                    <a:pt x="40399" y="53082"/>
                  </a:lnTo>
                  <a:lnTo>
                    <a:pt x="33478" y="57671"/>
                  </a:lnTo>
                  <a:lnTo>
                    <a:pt x="27687" y="66917"/>
                  </a:lnTo>
                  <a:lnTo>
                    <a:pt x="21930" y="76095"/>
                  </a:lnTo>
                  <a:lnTo>
                    <a:pt x="23095" y="62260"/>
                  </a:lnTo>
                  <a:lnTo>
                    <a:pt x="53078" y="39246"/>
                  </a:lnTo>
                  <a:lnTo>
                    <a:pt x="77304" y="25410"/>
                  </a:lnTo>
                  <a:lnTo>
                    <a:pt x="85391" y="23082"/>
                  </a:lnTo>
                  <a:lnTo>
                    <a:pt x="92312" y="18493"/>
                  </a:lnTo>
                  <a:close/>
                  <a:moveTo>
                    <a:pt x="98069" y="0"/>
                  </a:moveTo>
                  <a:lnTo>
                    <a:pt x="89982" y="2328"/>
                  </a:lnTo>
                  <a:lnTo>
                    <a:pt x="83061" y="4657"/>
                  </a:lnTo>
                  <a:lnTo>
                    <a:pt x="68086" y="11575"/>
                  </a:lnTo>
                  <a:lnTo>
                    <a:pt x="51913" y="20753"/>
                  </a:lnTo>
                  <a:lnTo>
                    <a:pt x="21930" y="41506"/>
                  </a:lnTo>
                  <a:lnTo>
                    <a:pt x="16173" y="41506"/>
                  </a:lnTo>
                  <a:lnTo>
                    <a:pt x="10382" y="46164"/>
                  </a:lnTo>
                  <a:lnTo>
                    <a:pt x="5790" y="53082"/>
                  </a:lnTo>
                  <a:lnTo>
                    <a:pt x="2330" y="62260"/>
                  </a:lnTo>
                  <a:lnTo>
                    <a:pt x="0" y="71506"/>
                  </a:lnTo>
                  <a:lnTo>
                    <a:pt x="0" y="83013"/>
                  </a:lnTo>
                  <a:lnTo>
                    <a:pt x="0" y="94589"/>
                  </a:lnTo>
                  <a:lnTo>
                    <a:pt x="3460" y="106095"/>
                  </a:lnTo>
                  <a:lnTo>
                    <a:pt x="6921" y="113013"/>
                  </a:lnTo>
                  <a:lnTo>
                    <a:pt x="12712" y="117602"/>
                  </a:lnTo>
                  <a:lnTo>
                    <a:pt x="18469" y="119931"/>
                  </a:lnTo>
                  <a:lnTo>
                    <a:pt x="24226" y="117602"/>
                  </a:lnTo>
                  <a:lnTo>
                    <a:pt x="40399" y="110684"/>
                  </a:lnTo>
                  <a:lnTo>
                    <a:pt x="56539" y="99178"/>
                  </a:lnTo>
                  <a:lnTo>
                    <a:pt x="88852" y="76095"/>
                  </a:lnTo>
                  <a:lnTo>
                    <a:pt x="101530" y="66917"/>
                  </a:lnTo>
                  <a:lnTo>
                    <a:pt x="107287" y="57671"/>
                  </a:lnTo>
                  <a:lnTo>
                    <a:pt x="114243" y="48424"/>
                  </a:lnTo>
                  <a:lnTo>
                    <a:pt x="117704" y="39246"/>
                  </a:lnTo>
                  <a:lnTo>
                    <a:pt x="118834" y="34589"/>
                  </a:lnTo>
                  <a:lnTo>
                    <a:pt x="120000" y="27671"/>
                  </a:lnTo>
                  <a:lnTo>
                    <a:pt x="120000" y="23082"/>
                  </a:lnTo>
                  <a:lnTo>
                    <a:pt x="118834" y="16164"/>
                  </a:lnTo>
                  <a:lnTo>
                    <a:pt x="116539" y="11575"/>
                  </a:lnTo>
                  <a:lnTo>
                    <a:pt x="113078" y="4657"/>
                  </a:lnTo>
                  <a:lnTo>
                    <a:pt x="109617" y="2328"/>
                  </a:lnTo>
                  <a:lnTo>
                    <a:pt x="106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Shape 280"/>
            <p:cNvSpPr/>
            <p:nvPr/>
          </p:nvSpPr>
          <p:spPr>
            <a:xfrm>
              <a:off x="3843650" y="1982125"/>
              <a:ext cx="530299" cy="841725"/>
            </a:xfrm>
            <a:custGeom>
              <a:pathLst>
                <a:path extrusionOk="0" h="120000" w="120000">
                  <a:moveTo>
                    <a:pt x="106281" y="39718"/>
                  </a:moveTo>
                  <a:lnTo>
                    <a:pt x="107429" y="39839"/>
                  </a:lnTo>
                  <a:lnTo>
                    <a:pt x="108001" y="39960"/>
                  </a:lnTo>
                  <a:lnTo>
                    <a:pt x="108572" y="40199"/>
                  </a:lnTo>
                  <a:lnTo>
                    <a:pt x="109522" y="40919"/>
                  </a:lnTo>
                  <a:lnTo>
                    <a:pt x="110665" y="41878"/>
                  </a:lnTo>
                  <a:lnTo>
                    <a:pt x="111616" y="42958"/>
                  </a:lnTo>
                  <a:lnTo>
                    <a:pt x="110858" y="43439"/>
                  </a:lnTo>
                  <a:lnTo>
                    <a:pt x="110665" y="43318"/>
                  </a:lnTo>
                  <a:lnTo>
                    <a:pt x="110286" y="43200"/>
                  </a:lnTo>
                  <a:lnTo>
                    <a:pt x="110094" y="43318"/>
                  </a:lnTo>
                  <a:lnTo>
                    <a:pt x="109901" y="43439"/>
                  </a:lnTo>
                  <a:lnTo>
                    <a:pt x="109522" y="43678"/>
                  </a:lnTo>
                  <a:lnTo>
                    <a:pt x="108759" y="42840"/>
                  </a:lnTo>
                  <a:lnTo>
                    <a:pt x="108380" y="41999"/>
                  </a:lnTo>
                  <a:lnTo>
                    <a:pt x="107808" y="41040"/>
                  </a:lnTo>
                  <a:lnTo>
                    <a:pt x="107237" y="40199"/>
                  </a:lnTo>
                  <a:lnTo>
                    <a:pt x="106852" y="39960"/>
                  </a:lnTo>
                  <a:lnTo>
                    <a:pt x="106473" y="39960"/>
                  </a:lnTo>
                  <a:lnTo>
                    <a:pt x="106094" y="40078"/>
                  </a:lnTo>
                  <a:lnTo>
                    <a:pt x="105902" y="40438"/>
                  </a:lnTo>
                  <a:lnTo>
                    <a:pt x="105902" y="41878"/>
                  </a:lnTo>
                  <a:lnTo>
                    <a:pt x="106094" y="43318"/>
                  </a:lnTo>
                  <a:lnTo>
                    <a:pt x="105523" y="41999"/>
                  </a:lnTo>
                  <a:lnTo>
                    <a:pt x="104951" y="40798"/>
                  </a:lnTo>
                  <a:lnTo>
                    <a:pt x="104759" y="40680"/>
                  </a:lnTo>
                  <a:lnTo>
                    <a:pt x="104567" y="40559"/>
                  </a:lnTo>
                  <a:lnTo>
                    <a:pt x="106281" y="39718"/>
                  </a:lnTo>
                  <a:close/>
                  <a:moveTo>
                    <a:pt x="99045" y="43678"/>
                  </a:moveTo>
                  <a:lnTo>
                    <a:pt x="98853" y="44280"/>
                  </a:lnTo>
                  <a:lnTo>
                    <a:pt x="98666" y="44159"/>
                  </a:lnTo>
                  <a:lnTo>
                    <a:pt x="98282" y="44159"/>
                  </a:lnTo>
                  <a:lnTo>
                    <a:pt x="99045" y="43678"/>
                  </a:lnTo>
                  <a:close/>
                  <a:moveTo>
                    <a:pt x="107616" y="43200"/>
                  </a:moveTo>
                  <a:lnTo>
                    <a:pt x="108001" y="43920"/>
                  </a:lnTo>
                  <a:lnTo>
                    <a:pt x="108759" y="44519"/>
                  </a:lnTo>
                  <a:lnTo>
                    <a:pt x="107429" y="45239"/>
                  </a:lnTo>
                  <a:lnTo>
                    <a:pt x="107616" y="44280"/>
                  </a:lnTo>
                  <a:lnTo>
                    <a:pt x="107616" y="43200"/>
                  </a:lnTo>
                  <a:close/>
                  <a:moveTo>
                    <a:pt x="103424" y="41158"/>
                  </a:moveTo>
                  <a:lnTo>
                    <a:pt x="103237" y="42238"/>
                  </a:lnTo>
                  <a:lnTo>
                    <a:pt x="103045" y="43439"/>
                  </a:lnTo>
                  <a:lnTo>
                    <a:pt x="102474" y="45720"/>
                  </a:lnTo>
                  <a:lnTo>
                    <a:pt x="101902" y="44038"/>
                  </a:lnTo>
                  <a:lnTo>
                    <a:pt x="101138" y="42359"/>
                  </a:lnTo>
                  <a:lnTo>
                    <a:pt x="103424" y="41158"/>
                  </a:lnTo>
                  <a:close/>
                  <a:moveTo>
                    <a:pt x="104567" y="43079"/>
                  </a:moveTo>
                  <a:lnTo>
                    <a:pt x="105523" y="46319"/>
                  </a:lnTo>
                  <a:lnTo>
                    <a:pt x="99238" y="50040"/>
                  </a:lnTo>
                  <a:lnTo>
                    <a:pt x="99617" y="48479"/>
                  </a:lnTo>
                  <a:lnTo>
                    <a:pt x="99809" y="46800"/>
                  </a:lnTo>
                  <a:lnTo>
                    <a:pt x="99996" y="45239"/>
                  </a:lnTo>
                  <a:lnTo>
                    <a:pt x="100380" y="43678"/>
                  </a:lnTo>
                  <a:lnTo>
                    <a:pt x="101138" y="45599"/>
                  </a:lnTo>
                  <a:lnTo>
                    <a:pt x="101902" y="47520"/>
                  </a:lnTo>
                  <a:lnTo>
                    <a:pt x="102095" y="47759"/>
                  </a:lnTo>
                  <a:lnTo>
                    <a:pt x="102474" y="47880"/>
                  </a:lnTo>
                  <a:lnTo>
                    <a:pt x="102853" y="47759"/>
                  </a:lnTo>
                  <a:lnTo>
                    <a:pt x="103237" y="47520"/>
                  </a:lnTo>
                  <a:lnTo>
                    <a:pt x="103809" y="46440"/>
                  </a:lnTo>
                  <a:lnTo>
                    <a:pt x="103995" y="45360"/>
                  </a:lnTo>
                  <a:lnTo>
                    <a:pt x="104567" y="43079"/>
                  </a:lnTo>
                  <a:close/>
                  <a:moveTo>
                    <a:pt x="118857" y="48838"/>
                  </a:moveTo>
                  <a:lnTo>
                    <a:pt x="119043" y="49558"/>
                  </a:lnTo>
                  <a:lnTo>
                    <a:pt x="119236" y="50157"/>
                  </a:lnTo>
                  <a:lnTo>
                    <a:pt x="118857" y="50040"/>
                  </a:lnTo>
                  <a:lnTo>
                    <a:pt x="118857" y="48838"/>
                  </a:lnTo>
                  <a:close/>
                  <a:moveTo>
                    <a:pt x="97903" y="44398"/>
                  </a:moveTo>
                  <a:lnTo>
                    <a:pt x="97903" y="44519"/>
                  </a:lnTo>
                  <a:lnTo>
                    <a:pt x="97710" y="45239"/>
                  </a:lnTo>
                  <a:lnTo>
                    <a:pt x="97524" y="45360"/>
                  </a:lnTo>
                  <a:lnTo>
                    <a:pt x="97524" y="46080"/>
                  </a:lnTo>
                  <a:lnTo>
                    <a:pt x="97331" y="46800"/>
                  </a:lnTo>
                  <a:lnTo>
                    <a:pt x="97524" y="48240"/>
                  </a:lnTo>
                  <a:lnTo>
                    <a:pt x="97524" y="48357"/>
                  </a:lnTo>
                  <a:lnTo>
                    <a:pt x="97139" y="49320"/>
                  </a:lnTo>
                  <a:lnTo>
                    <a:pt x="96567" y="50278"/>
                  </a:lnTo>
                  <a:lnTo>
                    <a:pt x="95809" y="49320"/>
                  </a:lnTo>
                  <a:lnTo>
                    <a:pt x="95425" y="48240"/>
                  </a:lnTo>
                  <a:lnTo>
                    <a:pt x="95238" y="47160"/>
                  </a:lnTo>
                  <a:lnTo>
                    <a:pt x="95238" y="46080"/>
                  </a:lnTo>
                  <a:lnTo>
                    <a:pt x="97903" y="44398"/>
                  </a:lnTo>
                  <a:close/>
                  <a:moveTo>
                    <a:pt x="97710" y="50517"/>
                  </a:moveTo>
                  <a:lnTo>
                    <a:pt x="98095" y="50760"/>
                  </a:lnTo>
                  <a:lnTo>
                    <a:pt x="97139" y="51358"/>
                  </a:lnTo>
                  <a:lnTo>
                    <a:pt x="97139" y="51358"/>
                  </a:lnTo>
                  <a:lnTo>
                    <a:pt x="97710" y="50517"/>
                  </a:lnTo>
                  <a:close/>
                  <a:moveTo>
                    <a:pt x="94282" y="46800"/>
                  </a:moveTo>
                  <a:lnTo>
                    <a:pt x="94282" y="47759"/>
                  </a:lnTo>
                  <a:lnTo>
                    <a:pt x="94282" y="48600"/>
                  </a:lnTo>
                  <a:lnTo>
                    <a:pt x="94282" y="48838"/>
                  </a:lnTo>
                  <a:lnTo>
                    <a:pt x="93903" y="50278"/>
                  </a:lnTo>
                  <a:lnTo>
                    <a:pt x="93332" y="51597"/>
                  </a:lnTo>
                  <a:lnTo>
                    <a:pt x="92568" y="50157"/>
                  </a:lnTo>
                  <a:lnTo>
                    <a:pt x="91996" y="48838"/>
                  </a:lnTo>
                  <a:lnTo>
                    <a:pt x="91617" y="48600"/>
                  </a:lnTo>
                  <a:lnTo>
                    <a:pt x="94282" y="46800"/>
                  </a:lnTo>
                  <a:close/>
                  <a:moveTo>
                    <a:pt x="95046" y="50278"/>
                  </a:moveTo>
                  <a:lnTo>
                    <a:pt x="95996" y="51358"/>
                  </a:lnTo>
                  <a:lnTo>
                    <a:pt x="96381" y="51597"/>
                  </a:lnTo>
                  <a:lnTo>
                    <a:pt x="96760" y="51597"/>
                  </a:lnTo>
                  <a:lnTo>
                    <a:pt x="90667" y="55439"/>
                  </a:lnTo>
                  <a:lnTo>
                    <a:pt x="91046" y="54480"/>
                  </a:lnTo>
                  <a:lnTo>
                    <a:pt x="91425" y="53401"/>
                  </a:lnTo>
                  <a:lnTo>
                    <a:pt x="91617" y="51237"/>
                  </a:lnTo>
                  <a:lnTo>
                    <a:pt x="92189" y="52078"/>
                  </a:lnTo>
                  <a:lnTo>
                    <a:pt x="92760" y="52919"/>
                  </a:lnTo>
                  <a:lnTo>
                    <a:pt x="92953" y="53041"/>
                  </a:lnTo>
                  <a:lnTo>
                    <a:pt x="93711" y="53041"/>
                  </a:lnTo>
                  <a:lnTo>
                    <a:pt x="94095" y="52798"/>
                  </a:lnTo>
                  <a:lnTo>
                    <a:pt x="94667" y="51597"/>
                  </a:lnTo>
                  <a:lnTo>
                    <a:pt x="95046" y="50278"/>
                  </a:lnTo>
                  <a:close/>
                  <a:moveTo>
                    <a:pt x="118664" y="50760"/>
                  </a:moveTo>
                  <a:lnTo>
                    <a:pt x="118664" y="51597"/>
                  </a:lnTo>
                  <a:lnTo>
                    <a:pt x="118285" y="52078"/>
                  </a:lnTo>
                  <a:lnTo>
                    <a:pt x="117522" y="53041"/>
                  </a:lnTo>
                  <a:lnTo>
                    <a:pt x="116758" y="53878"/>
                  </a:lnTo>
                  <a:lnTo>
                    <a:pt x="115808" y="54719"/>
                  </a:lnTo>
                  <a:lnTo>
                    <a:pt x="114665" y="55439"/>
                  </a:lnTo>
                  <a:lnTo>
                    <a:pt x="116000" y="54359"/>
                  </a:lnTo>
                  <a:lnTo>
                    <a:pt x="117143" y="53158"/>
                  </a:lnTo>
                  <a:lnTo>
                    <a:pt x="118093" y="51957"/>
                  </a:lnTo>
                  <a:lnTo>
                    <a:pt x="118664" y="50760"/>
                  </a:lnTo>
                  <a:close/>
                  <a:moveTo>
                    <a:pt x="90475" y="49437"/>
                  </a:moveTo>
                  <a:lnTo>
                    <a:pt x="90096" y="51957"/>
                  </a:lnTo>
                  <a:lnTo>
                    <a:pt x="89903" y="53158"/>
                  </a:lnTo>
                  <a:lnTo>
                    <a:pt x="89711" y="54359"/>
                  </a:lnTo>
                  <a:lnTo>
                    <a:pt x="89140" y="53279"/>
                  </a:lnTo>
                  <a:lnTo>
                    <a:pt x="88953" y="52078"/>
                  </a:lnTo>
                  <a:lnTo>
                    <a:pt x="88761" y="51839"/>
                  </a:lnTo>
                  <a:lnTo>
                    <a:pt x="88382" y="51718"/>
                  </a:lnTo>
                  <a:lnTo>
                    <a:pt x="87997" y="51718"/>
                  </a:lnTo>
                  <a:lnTo>
                    <a:pt x="87618" y="51957"/>
                  </a:lnTo>
                  <a:lnTo>
                    <a:pt x="86854" y="54480"/>
                  </a:lnTo>
                  <a:lnTo>
                    <a:pt x="86096" y="57000"/>
                  </a:lnTo>
                  <a:lnTo>
                    <a:pt x="85332" y="55200"/>
                  </a:lnTo>
                  <a:lnTo>
                    <a:pt x="84761" y="53279"/>
                  </a:lnTo>
                  <a:lnTo>
                    <a:pt x="90475" y="49437"/>
                  </a:lnTo>
                  <a:close/>
                  <a:moveTo>
                    <a:pt x="88189" y="54480"/>
                  </a:moveTo>
                  <a:lnTo>
                    <a:pt x="89140" y="55920"/>
                  </a:lnTo>
                  <a:lnTo>
                    <a:pt x="89332" y="56038"/>
                  </a:lnTo>
                  <a:lnTo>
                    <a:pt x="89711" y="56038"/>
                  </a:lnTo>
                  <a:lnTo>
                    <a:pt x="87239" y="57599"/>
                  </a:lnTo>
                  <a:lnTo>
                    <a:pt x="87810" y="56038"/>
                  </a:lnTo>
                  <a:lnTo>
                    <a:pt x="88189" y="54480"/>
                  </a:lnTo>
                  <a:close/>
                  <a:moveTo>
                    <a:pt x="84382" y="56398"/>
                  </a:moveTo>
                  <a:lnTo>
                    <a:pt x="84953" y="57478"/>
                  </a:lnTo>
                  <a:lnTo>
                    <a:pt x="85711" y="58440"/>
                  </a:lnTo>
                  <a:lnTo>
                    <a:pt x="85711" y="58558"/>
                  </a:lnTo>
                  <a:lnTo>
                    <a:pt x="83997" y="59638"/>
                  </a:lnTo>
                  <a:lnTo>
                    <a:pt x="84382" y="57959"/>
                  </a:lnTo>
                  <a:lnTo>
                    <a:pt x="84382" y="56398"/>
                  </a:lnTo>
                  <a:close/>
                  <a:moveTo>
                    <a:pt x="83426" y="54238"/>
                  </a:moveTo>
                  <a:lnTo>
                    <a:pt x="83047" y="57478"/>
                  </a:lnTo>
                  <a:lnTo>
                    <a:pt x="82668" y="59039"/>
                  </a:lnTo>
                  <a:lnTo>
                    <a:pt x="82475" y="59880"/>
                  </a:lnTo>
                  <a:lnTo>
                    <a:pt x="82096" y="60600"/>
                  </a:lnTo>
                  <a:lnTo>
                    <a:pt x="81525" y="59520"/>
                  </a:lnTo>
                  <a:lnTo>
                    <a:pt x="81140" y="58440"/>
                  </a:lnTo>
                  <a:lnTo>
                    <a:pt x="80382" y="56038"/>
                  </a:lnTo>
                  <a:lnTo>
                    <a:pt x="83426" y="54238"/>
                  </a:lnTo>
                  <a:close/>
                  <a:moveTo>
                    <a:pt x="78668" y="57000"/>
                  </a:moveTo>
                  <a:lnTo>
                    <a:pt x="77904" y="59160"/>
                  </a:lnTo>
                  <a:lnTo>
                    <a:pt x="77333" y="60240"/>
                  </a:lnTo>
                  <a:lnTo>
                    <a:pt x="76762" y="61320"/>
                  </a:lnTo>
                  <a:lnTo>
                    <a:pt x="76190" y="59998"/>
                  </a:lnTo>
                  <a:lnTo>
                    <a:pt x="75427" y="58679"/>
                  </a:lnTo>
                  <a:lnTo>
                    <a:pt x="78668" y="57000"/>
                  </a:lnTo>
                  <a:close/>
                  <a:moveTo>
                    <a:pt x="73526" y="59638"/>
                  </a:moveTo>
                  <a:lnTo>
                    <a:pt x="73141" y="60960"/>
                  </a:lnTo>
                  <a:lnTo>
                    <a:pt x="72954" y="62400"/>
                  </a:lnTo>
                  <a:lnTo>
                    <a:pt x="72570" y="60119"/>
                  </a:lnTo>
                  <a:lnTo>
                    <a:pt x="73526" y="59638"/>
                  </a:lnTo>
                  <a:close/>
                  <a:moveTo>
                    <a:pt x="70669" y="60960"/>
                  </a:moveTo>
                  <a:lnTo>
                    <a:pt x="70477" y="62279"/>
                  </a:lnTo>
                  <a:lnTo>
                    <a:pt x="70098" y="63480"/>
                  </a:lnTo>
                  <a:lnTo>
                    <a:pt x="69905" y="64799"/>
                  </a:lnTo>
                  <a:lnTo>
                    <a:pt x="69334" y="66000"/>
                  </a:lnTo>
                  <a:lnTo>
                    <a:pt x="68762" y="64200"/>
                  </a:lnTo>
                  <a:lnTo>
                    <a:pt x="67812" y="62279"/>
                  </a:lnTo>
                  <a:lnTo>
                    <a:pt x="70669" y="60960"/>
                  </a:lnTo>
                  <a:close/>
                  <a:moveTo>
                    <a:pt x="46479" y="841"/>
                  </a:moveTo>
                  <a:lnTo>
                    <a:pt x="50286" y="2879"/>
                  </a:lnTo>
                  <a:lnTo>
                    <a:pt x="53907" y="5160"/>
                  </a:lnTo>
                  <a:lnTo>
                    <a:pt x="57335" y="7441"/>
                  </a:lnTo>
                  <a:lnTo>
                    <a:pt x="60571" y="9840"/>
                  </a:lnTo>
                  <a:lnTo>
                    <a:pt x="67241" y="14641"/>
                  </a:lnTo>
                  <a:lnTo>
                    <a:pt x="70669" y="17040"/>
                  </a:lnTo>
                  <a:lnTo>
                    <a:pt x="74097" y="19321"/>
                  </a:lnTo>
                  <a:lnTo>
                    <a:pt x="81904" y="24000"/>
                  </a:lnTo>
                  <a:lnTo>
                    <a:pt x="85525" y="26399"/>
                  </a:lnTo>
                  <a:lnTo>
                    <a:pt x="89332" y="28919"/>
                  </a:lnTo>
                  <a:lnTo>
                    <a:pt x="96567" y="34318"/>
                  </a:lnTo>
                  <a:lnTo>
                    <a:pt x="103995" y="39718"/>
                  </a:lnTo>
                  <a:lnTo>
                    <a:pt x="100759" y="41400"/>
                  </a:lnTo>
                  <a:lnTo>
                    <a:pt x="97524" y="43200"/>
                  </a:lnTo>
                  <a:lnTo>
                    <a:pt x="94667" y="45118"/>
                  </a:lnTo>
                  <a:lnTo>
                    <a:pt x="91617" y="47160"/>
                  </a:lnTo>
                  <a:lnTo>
                    <a:pt x="85904" y="51120"/>
                  </a:lnTo>
                  <a:lnTo>
                    <a:pt x="83047" y="53041"/>
                  </a:lnTo>
                  <a:lnTo>
                    <a:pt x="80190" y="54958"/>
                  </a:lnTo>
                  <a:lnTo>
                    <a:pt x="77141" y="56758"/>
                  </a:lnTo>
                  <a:lnTo>
                    <a:pt x="73905" y="58319"/>
                  </a:lnTo>
                  <a:lnTo>
                    <a:pt x="67427" y="61438"/>
                  </a:lnTo>
                  <a:lnTo>
                    <a:pt x="67048" y="61320"/>
                  </a:lnTo>
                  <a:lnTo>
                    <a:pt x="66669" y="61199"/>
                  </a:lnTo>
                  <a:lnTo>
                    <a:pt x="66285" y="61199"/>
                  </a:lnTo>
                  <a:lnTo>
                    <a:pt x="66098" y="61438"/>
                  </a:lnTo>
                  <a:lnTo>
                    <a:pt x="65906" y="62158"/>
                  </a:lnTo>
                  <a:lnTo>
                    <a:pt x="64191" y="62999"/>
                  </a:lnTo>
                  <a:lnTo>
                    <a:pt x="61142" y="64560"/>
                  </a:lnTo>
                  <a:lnTo>
                    <a:pt x="58478" y="66117"/>
                  </a:lnTo>
                  <a:lnTo>
                    <a:pt x="56192" y="65159"/>
                  </a:lnTo>
                  <a:lnTo>
                    <a:pt x="53907" y="63957"/>
                  </a:lnTo>
                  <a:lnTo>
                    <a:pt x="52000" y="62760"/>
                  </a:lnTo>
                  <a:lnTo>
                    <a:pt x="50094" y="61438"/>
                  </a:lnTo>
                  <a:lnTo>
                    <a:pt x="46287" y="58679"/>
                  </a:lnTo>
                  <a:lnTo>
                    <a:pt x="42666" y="55920"/>
                  </a:lnTo>
                  <a:lnTo>
                    <a:pt x="38666" y="53279"/>
                  </a:lnTo>
                  <a:lnTo>
                    <a:pt x="36573" y="51957"/>
                  </a:lnTo>
                  <a:lnTo>
                    <a:pt x="34667" y="50400"/>
                  </a:lnTo>
                  <a:lnTo>
                    <a:pt x="31431" y="47880"/>
                  </a:lnTo>
                  <a:lnTo>
                    <a:pt x="29717" y="46679"/>
                  </a:lnTo>
                  <a:lnTo>
                    <a:pt x="28003" y="45478"/>
                  </a:lnTo>
                  <a:lnTo>
                    <a:pt x="23811" y="42958"/>
                  </a:lnTo>
                  <a:lnTo>
                    <a:pt x="21910" y="41639"/>
                  </a:lnTo>
                  <a:lnTo>
                    <a:pt x="20003" y="40199"/>
                  </a:lnTo>
                  <a:lnTo>
                    <a:pt x="16383" y="37080"/>
                  </a:lnTo>
                  <a:lnTo>
                    <a:pt x="12575" y="33841"/>
                  </a:lnTo>
                  <a:lnTo>
                    <a:pt x="9905" y="31798"/>
                  </a:lnTo>
                  <a:lnTo>
                    <a:pt x="8576" y="30719"/>
                  </a:lnTo>
                  <a:lnTo>
                    <a:pt x="7048" y="29760"/>
                  </a:lnTo>
                  <a:lnTo>
                    <a:pt x="4191" y="28199"/>
                  </a:lnTo>
                  <a:lnTo>
                    <a:pt x="2670" y="27479"/>
                  </a:lnTo>
                  <a:lnTo>
                    <a:pt x="1527" y="26520"/>
                  </a:lnTo>
                  <a:lnTo>
                    <a:pt x="3049" y="25800"/>
                  </a:lnTo>
                  <a:lnTo>
                    <a:pt x="4576" y="25080"/>
                  </a:lnTo>
                  <a:lnTo>
                    <a:pt x="7620" y="23280"/>
                  </a:lnTo>
                  <a:lnTo>
                    <a:pt x="10290" y="21480"/>
                  </a:lnTo>
                  <a:lnTo>
                    <a:pt x="12762" y="19559"/>
                  </a:lnTo>
                  <a:lnTo>
                    <a:pt x="15625" y="17399"/>
                  </a:lnTo>
                  <a:lnTo>
                    <a:pt x="18668" y="15361"/>
                  </a:lnTo>
                  <a:lnTo>
                    <a:pt x="21910" y="13319"/>
                  </a:lnTo>
                  <a:lnTo>
                    <a:pt x="25338" y="11519"/>
                  </a:lnTo>
                  <a:lnTo>
                    <a:pt x="36002" y="6240"/>
                  </a:lnTo>
                  <a:lnTo>
                    <a:pt x="46479" y="841"/>
                  </a:lnTo>
                  <a:close/>
                  <a:moveTo>
                    <a:pt x="79619" y="58080"/>
                  </a:moveTo>
                  <a:lnTo>
                    <a:pt x="80190" y="59759"/>
                  </a:lnTo>
                  <a:lnTo>
                    <a:pt x="80569" y="60600"/>
                  </a:lnTo>
                  <a:lnTo>
                    <a:pt x="81140" y="61320"/>
                  </a:lnTo>
                  <a:lnTo>
                    <a:pt x="77333" y="63480"/>
                  </a:lnTo>
                  <a:lnTo>
                    <a:pt x="73333" y="65519"/>
                  </a:lnTo>
                  <a:lnTo>
                    <a:pt x="70098" y="67197"/>
                  </a:lnTo>
                  <a:lnTo>
                    <a:pt x="70669" y="66238"/>
                  </a:lnTo>
                  <a:lnTo>
                    <a:pt x="71240" y="65159"/>
                  </a:lnTo>
                  <a:lnTo>
                    <a:pt x="71619" y="63120"/>
                  </a:lnTo>
                  <a:lnTo>
                    <a:pt x="71812" y="64200"/>
                  </a:lnTo>
                  <a:lnTo>
                    <a:pt x="72191" y="65280"/>
                  </a:lnTo>
                  <a:lnTo>
                    <a:pt x="72383" y="65397"/>
                  </a:lnTo>
                  <a:lnTo>
                    <a:pt x="72762" y="65519"/>
                  </a:lnTo>
                  <a:lnTo>
                    <a:pt x="73333" y="65519"/>
                  </a:lnTo>
                  <a:lnTo>
                    <a:pt x="73712" y="65280"/>
                  </a:lnTo>
                  <a:lnTo>
                    <a:pt x="74097" y="63957"/>
                  </a:lnTo>
                  <a:lnTo>
                    <a:pt x="74284" y="62639"/>
                  </a:lnTo>
                  <a:lnTo>
                    <a:pt x="74476" y="61320"/>
                  </a:lnTo>
                  <a:lnTo>
                    <a:pt x="74669" y="60119"/>
                  </a:lnTo>
                  <a:lnTo>
                    <a:pt x="75427" y="61320"/>
                  </a:lnTo>
                  <a:lnTo>
                    <a:pt x="76190" y="62518"/>
                  </a:lnTo>
                  <a:lnTo>
                    <a:pt x="76383" y="62760"/>
                  </a:lnTo>
                  <a:lnTo>
                    <a:pt x="77141" y="62760"/>
                  </a:lnTo>
                  <a:lnTo>
                    <a:pt x="77333" y="62518"/>
                  </a:lnTo>
                  <a:lnTo>
                    <a:pt x="78097" y="61559"/>
                  </a:lnTo>
                  <a:lnTo>
                    <a:pt x="78668" y="60358"/>
                  </a:lnTo>
                  <a:lnTo>
                    <a:pt x="79619" y="58080"/>
                  </a:lnTo>
                  <a:close/>
                  <a:moveTo>
                    <a:pt x="65713" y="63359"/>
                  </a:moveTo>
                  <a:lnTo>
                    <a:pt x="65527" y="66238"/>
                  </a:lnTo>
                  <a:lnTo>
                    <a:pt x="65334" y="67678"/>
                  </a:lnTo>
                  <a:lnTo>
                    <a:pt x="64955" y="69118"/>
                  </a:lnTo>
                  <a:lnTo>
                    <a:pt x="64191" y="67080"/>
                  </a:lnTo>
                  <a:lnTo>
                    <a:pt x="63620" y="65037"/>
                  </a:lnTo>
                  <a:lnTo>
                    <a:pt x="63428" y="64799"/>
                  </a:lnTo>
                  <a:lnTo>
                    <a:pt x="63049" y="64677"/>
                  </a:lnTo>
                  <a:lnTo>
                    <a:pt x="63999" y="64200"/>
                  </a:lnTo>
                  <a:lnTo>
                    <a:pt x="65713" y="63359"/>
                  </a:lnTo>
                  <a:close/>
                  <a:moveTo>
                    <a:pt x="67048" y="63719"/>
                  </a:moveTo>
                  <a:lnTo>
                    <a:pt x="67812" y="65640"/>
                  </a:lnTo>
                  <a:lnTo>
                    <a:pt x="68383" y="67440"/>
                  </a:lnTo>
                  <a:lnTo>
                    <a:pt x="68570" y="67678"/>
                  </a:lnTo>
                  <a:lnTo>
                    <a:pt x="68955" y="67800"/>
                  </a:lnTo>
                  <a:lnTo>
                    <a:pt x="68383" y="68038"/>
                  </a:lnTo>
                  <a:lnTo>
                    <a:pt x="66285" y="69239"/>
                  </a:lnTo>
                  <a:lnTo>
                    <a:pt x="66669" y="67800"/>
                  </a:lnTo>
                  <a:lnTo>
                    <a:pt x="66856" y="66477"/>
                  </a:lnTo>
                  <a:lnTo>
                    <a:pt x="67048" y="63719"/>
                  </a:lnTo>
                  <a:close/>
                  <a:moveTo>
                    <a:pt x="62098" y="65159"/>
                  </a:moveTo>
                  <a:lnTo>
                    <a:pt x="61527" y="66598"/>
                  </a:lnTo>
                  <a:lnTo>
                    <a:pt x="61142" y="68038"/>
                  </a:lnTo>
                  <a:lnTo>
                    <a:pt x="60763" y="69599"/>
                  </a:lnTo>
                  <a:lnTo>
                    <a:pt x="60192" y="71039"/>
                  </a:lnTo>
                  <a:lnTo>
                    <a:pt x="59428" y="68997"/>
                  </a:lnTo>
                  <a:lnTo>
                    <a:pt x="58857" y="66958"/>
                  </a:lnTo>
                  <a:lnTo>
                    <a:pt x="62098" y="65159"/>
                  </a:lnTo>
                  <a:close/>
                  <a:moveTo>
                    <a:pt x="62856" y="66837"/>
                  </a:moveTo>
                  <a:lnTo>
                    <a:pt x="63428" y="68637"/>
                  </a:lnTo>
                  <a:lnTo>
                    <a:pt x="63999" y="70437"/>
                  </a:lnTo>
                  <a:lnTo>
                    <a:pt x="60956" y="72119"/>
                  </a:lnTo>
                  <a:lnTo>
                    <a:pt x="60956" y="72119"/>
                  </a:lnTo>
                  <a:lnTo>
                    <a:pt x="61714" y="70918"/>
                  </a:lnTo>
                  <a:lnTo>
                    <a:pt x="62098" y="69478"/>
                  </a:lnTo>
                  <a:lnTo>
                    <a:pt x="62856" y="66837"/>
                  </a:lnTo>
                  <a:close/>
                  <a:moveTo>
                    <a:pt x="57335" y="67917"/>
                  </a:moveTo>
                  <a:lnTo>
                    <a:pt x="57143" y="70437"/>
                  </a:lnTo>
                  <a:lnTo>
                    <a:pt x="56950" y="71638"/>
                  </a:lnTo>
                  <a:lnTo>
                    <a:pt x="56764" y="72839"/>
                  </a:lnTo>
                  <a:lnTo>
                    <a:pt x="56379" y="70918"/>
                  </a:lnTo>
                  <a:lnTo>
                    <a:pt x="56192" y="68997"/>
                  </a:lnTo>
                  <a:lnTo>
                    <a:pt x="56000" y="68758"/>
                  </a:lnTo>
                  <a:lnTo>
                    <a:pt x="57335" y="67917"/>
                  </a:lnTo>
                  <a:close/>
                  <a:moveTo>
                    <a:pt x="58478" y="70198"/>
                  </a:moveTo>
                  <a:lnTo>
                    <a:pt x="59049" y="71278"/>
                  </a:lnTo>
                  <a:lnTo>
                    <a:pt x="59620" y="72358"/>
                  </a:lnTo>
                  <a:lnTo>
                    <a:pt x="59807" y="72479"/>
                  </a:lnTo>
                  <a:lnTo>
                    <a:pt x="60192" y="72597"/>
                  </a:lnTo>
                  <a:lnTo>
                    <a:pt x="57714" y="74037"/>
                  </a:lnTo>
                  <a:lnTo>
                    <a:pt x="58285" y="72119"/>
                  </a:lnTo>
                  <a:lnTo>
                    <a:pt x="58478" y="70198"/>
                  </a:lnTo>
                  <a:close/>
                  <a:moveTo>
                    <a:pt x="54665" y="69478"/>
                  </a:moveTo>
                  <a:lnTo>
                    <a:pt x="54286" y="70797"/>
                  </a:lnTo>
                  <a:lnTo>
                    <a:pt x="53907" y="72119"/>
                  </a:lnTo>
                  <a:lnTo>
                    <a:pt x="53335" y="74639"/>
                  </a:lnTo>
                  <a:lnTo>
                    <a:pt x="52572" y="72839"/>
                  </a:lnTo>
                  <a:lnTo>
                    <a:pt x="52193" y="71039"/>
                  </a:lnTo>
                  <a:lnTo>
                    <a:pt x="54665" y="69478"/>
                  </a:lnTo>
                  <a:close/>
                  <a:moveTo>
                    <a:pt x="55429" y="71517"/>
                  </a:moveTo>
                  <a:lnTo>
                    <a:pt x="55621" y="73317"/>
                  </a:lnTo>
                  <a:lnTo>
                    <a:pt x="56000" y="74878"/>
                  </a:lnTo>
                  <a:lnTo>
                    <a:pt x="56000" y="74999"/>
                  </a:lnTo>
                  <a:lnTo>
                    <a:pt x="54093" y="76079"/>
                  </a:lnTo>
                  <a:lnTo>
                    <a:pt x="54478" y="74999"/>
                  </a:lnTo>
                  <a:lnTo>
                    <a:pt x="54857" y="73798"/>
                  </a:lnTo>
                  <a:lnTo>
                    <a:pt x="55429" y="71517"/>
                  </a:lnTo>
                  <a:close/>
                  <a:moveTo>
                    <a:pt x="111616" y="44159"/>
                  </a:moveTo>
                  <a:lnTo>
                    <a:pt x="113522" y="44879"/>
                  </a:lnTo>
                  <a:lnTo>
                    <a:pt x="115044" y="45838"/>
                  </a:lnTo>
                  <a:lnTo>
                    <a:pt x="116187" y="46800"/>
                  </a:lnTo>
                  <a:lnTo>
                    <a:pt x="116758" y="47880"/>
                  </a:lnTo>
                  <a:lnTo>
                    <a:pt x="117143" y="49077"/>
                  </a:lnTo>
                  <a:lnTo>
                    <a:pt x="117143" y="50278"/>
                  </a:lnTo>
                  <a:lnTo>
                    <a:pt x="116758" y="51479"/>
                  </a:lnTo>
                  <a:lnTo>
                    <a:pt x="116000" y="52798"/>
                  </a:lnTo>
                  <a:lnTo>
                    <a:pt x="115808" y="52681"/>
                  </a:lnTo>
                  <a:lnTo>
                    <a:pt x="115615" y="52798"/>
                  </a:lnTo>
                  <a:lnTo>
                    <a:pt x="113330" y="55079"/>
                  </a:lnTo>
                  <a:lnTo>
                    <a:pt x="110665" y="56758"/>
                  </a:lnTo>
                  <a:lnTo>
                    <a:pt x="108001" y="58319"/>
                  </a:lnTo>
                  <a:lnTo>
                    <a:pt x="102095" y="61078"/>
                  </a:lnTo>
                  <a:lnTo>
                    <a:pt x="98474" y="62760"/>
                  </a:lnTo>
                  <a:lnTo>
                    <a:pt x="94853" y="64677"/>
                  </a:lnTo>
                  <a:lnTo>
                    <a:pt x="87997" y="68520"/>
                  </a:lnTo>
                  <a:lnTo>
                    <a:pt x="81333" y="72597"/>
                  </a:lnTo>
                  <a:lnTo>
                    <a:pt x="74855" y="76678"/>
                  </a:lnTo>
                  <a:lnTo>
                    <a:pt x="71998" y="75238"/>
                  </a:lnTo>
                  <a:lnTo>
                    <a:pt x="69526" y="73677"/>
                  </a:lnTo>
                  <a:lnTo>
                    <a:pt x="67620" y="72237"/>
                  </a:lnTo>
                  <a:lnTo>
                    <a:pt x="66477" y="71638"/>
                  </a:lnTo>
                  <a:lnTo>
                    <a:pt x="65527" y="71039"/>
                  </a:lnTo>
                  <a:lnTo>
                    <a:pt x="65713" y="70797"/>
                  </a:lnTo>
                  <a:lnTo>
                    <a:pt x="65713" y="70558"/>
                  </a:lnTo>
                  <a:lnTo>
                    <a:pt x="67241" y="69717"/>
                  </a:lnTo>
                  <a:lnTo>
                    <a:pt x="74669" y="65878"/>
                  </a:lnTo>
                  <a:lnTo>
                    <a:pt x="81904" y="62040"/>
                  </a:lnTo>
                  <a:lnTo>
                    <a:pt x="82283" y="62040"/>
                  </a:lnTo>
                  <a:lnTo>
                    <a:pt x="82668" y="61798"/>
                  </a:lnTo>
                  <a:lnTo>
                    <a:pt x="83239" y="61199"/>
                  </a:lnTo>
                  <a:lnTo>
                    <a:pt x="86667" y="59160"/>
                  </a:lnTo>
                  <a:lnTo>
                    <a:pt x="90282" y="57000"/>
                  </a:lnTo>
                  <a:lnTo>
                    <a:pt x="97139" y="52559"/>
                  </a:lnTo>
                  <a:lnTo>
                    <a:pt x="104188" y="48240"/>
                  </a:lnTo>
                  <a:lnTo>
                    <a:pt x="107808" y="46080"/>
                  </a:lnTo>
                  <a:lnTo>
                    <a:pt x="111616" y="44159"/>
                  </a:lnTo>
                  <a:close/>
                  <a:moveTo>
                    <a:pt x="46858" y="74279"/>
                  </a:moveTo>
                  <a:lnTo>
                    <a:pt x="46479" y="75837"/>
                  </a:lnTo>
                  <a:lnTo>
                    <a:pt x="46094" y="77398"/>
                  </a:lnTo>
                  <a:lnTo>
                    <a:pt x="45523" y="76678"/>
                  </a:lnTo>
                  <a:lnTo>
                    <a:pt x="45144" y="75837"/>
                  </a:lnTo>
                  <a:lnTo>
                    <a:pt x="44951" y="75598"/>
                  </a:lnTo>
                  <a:lnTo>
                    <a:pt x="44572" y="75477"/>
                  </a:lnTo>
                  <a:lnTo>
                    <a:pt x="46858" y="74279"/>
                  </a:lnTo>
                  <a:close/>
                  <a:moveTo>
                    <a:pt x="50478" y="71998"/>
                  </a:moveTo>
                  <a:lnTo>
                    <a:pt x="50094" y="74878"/>
                  </a:lnTo>
                  <a:lnTo>
                    <a:pt x="49907" y="76318"/>
                  </a:lnTo>
                  <a:lnTo>
                    <a:pt x="49336" y="77636"/>
                  </a:lnTo>
                  <a:lnTo>
                    <a:pt x="48764" y="75598"/>
                  </a:lnTo>
                  <a:lnTo>
                    <a:pt x="48193" y="73559"/>
                  </a:lnTo>
                  <a:lnTo>
                    <a:pt x="50478" y="71998"/>
                  </a:lnTo>
                  <a:close/>
                  <a:moveTo>
                    <a:pt x="51621" y="73438"/>
                  </a:moveTo>
                  <a:lnTo>
                    <a:pt x="52193" y="74878"/>
                  </a:lnTo>
                  <a:lnTo>
                    <a:pt x="52764" y="76197"/>
                  </a:lnTo>
                  <a:lnTo>
                    <a:pt x="53143" y="76439"/>
                  </a:lnTo>
                  <a:lnTo>
                    <a:pt x="53335" y="76557"/>
                  </a:lnTo>
                  <a:lnTo>
                    <a:pt x="50665" y="78118"/>
                  </a:lnTo>
                  <a:lnTo>
                    <a:pt x="51050" y="76917"/>
                  </a:lnTo>
                  <a:lnTo>
                    <a:pt x="51237" y="75837"/>
                  </a:lnTo>
                  <a:lnTo>
                    <a:pt x="51621" y="73438"/>
                  </a:lnTo>
                  <a:close/>
                  <a:moveTo>
                    <a:pt x="43809" y="75958"/>
                  </a:moveTo>
                  <a:lnTo>
                    <a:pt x="44001" y="78356"/>
                  </a:lnTo>
                  <a:lnTo>
                    <a:pt x="43809" y="80759"/>
                  </a:lnTo>
                  <a:lnTo>
                    <a:pt x="43237" y="79076"/>
                  </a:lnTo>
                  <a:lnTo>
                    <a:pt x="42858" y="77277"/>
                  </a:lnTo>
                  <a:lnTo>
                    <a:pt x="42666" y="77159"/>
                  </a:lnTo>
                  <a:lnTo>
                    <a:pt x="42479" y="77038"/>
                  </a:lnTo>
                  <a:lnTo>
                    <a:pt x="42095" y="77038"/>
                  </a:lnTo>
                  <a:lnTo>
                    <a:pt x="43809" y="75958"/>
                  </a:lnTo>
                  <a:close/>
                  <a:moveTo>
                    <a:pt x="47622" y="76678"/>
                  </a:moveTo>
                  <a:lnTo>
                    <a:pt x="48001" y="77879"/>
                  </a:lnTo>
                  <a:lnTo>
                    <a:pt x="48572" y="79076"/>
                  </a:lnTo>
                  <a:lnTo>
                    <a:pt x="45144" y="80876"/>
                  </a:lnTo>
                  <a:lnTo>
                    <a:pt x="45336" y="79558"/>
                  </a:lnTo>
                  <a:lnTo>
                    <a:pt x="45336" y="78239"/>
                  </a:lnTo>
                  <a:lnTo>
                    <a:pt x="45715" y="78716"/>
                  </a:lnTo>
                  <a:lnTo>
                    <a:pt x="46094" y="78959"/>
                  </a:lnTo>
                  <a:lnTo>
                    <a:pt x="46479" y="78959"/>
                  </a:lnTo>
                  <a:lnTo>
                    <a:pt x="46858" y="78838"/>
                  </a:lnTo>
                  <a:lnTo>
                    <a:pt x="47050" y="78716"/>
                  </a:lnTo>
                  <a:lnTo>
                    <a:pt x="47429" y="77636"/>
                  </a:lnTo>
                  <a:lnTo>
                    <a:pt x="47622" y="76678"/>
                  </a:lnTo>
                  <a:close/>
                  <a:moveTo>
                    <a:pt x="41523" y="77277"/>
                  </a:moveTo>
                  <a:lnTo>
                    <a:pt x="40952" y="79679"/>
                  </a:lnTo>
                  <a:lnTo>
                    <a:pt x="40765" y="80876"/>
                  </a:lnTo>
                  <a:lnTo>
                    <a:pt x="40380" y="82077"/>
                  </a:lnTo>
                  <a:lnTo>
                    <a:pt x="39238" y="80637"/>
                  </a:lnTo>
                  <a:lnTo>
                    <a:pt x="38095" y="79198"/>
                  </a:lnTo>
                  <a:lnTo>
                    <a:pt x="41523" y="77277"/>
                  </a:lnTo>
                  <a:close/>
                  <a:moveTo>
                    <a:pt x="42287" y="80278"/>
                  </a:moveTo>
                  <a:lnTo>
                    <a:pt x="42858" y="82077"/>
                  </a:lnTo>
                  <a:lnTo>
                    <a:pt x="41336" y="82797"/>
                  </a:lnTo>
                  <a:lnTo>
                    <a:pt x="41908" y="81479"/>
                  </a:lnTo>
                  <a:lnTo>
                    <a:pt x="42287" y="80278"/>
                  </a:lnTo>
                  <a:close/>
                  <a:moveTo>
                    <a:pt x="38095" y="81119"/>
                  </a:moveTo>
                  <a:lnTo>
                    <a:pt x="39051" y="82320"/>
                  </a:lnTo>
                  <a:lnTo>
                    <a:pt x="39809" y="83400"/>
                  </a:lnTo>
                  <a:lnTo>
                    <a:pt x="40001" y="83517"/>
                  </a:lnTo>
                  <a:lnTo>
                    <a:pt x="37716" y="84597"/>
                  </a:lnTo>
                  <a:lnTo>
                    <a:pt x="38095" y="82919"/>
                  </a:lnTo>
                  <a:lnTo>
                    <a:pt x="38095" y="81119"/>
                  </a:lnTo>
                  <a:close/>
                  <a:moveTo>
                    <a:pt x="36765" y="79918"/>
                  </a:moveTo>
                  <a:lnTo>
                    <a:pt x="36765" y="82320"/>
                  </a:lnTo>
                  <a:lnTo>
                    <a:pt x="36765" y="83517"/>
                  </a:lnTo>
                  <a:lnTo>
                    <a:pt x="36381" y="84718"/>
                  </a:lnTo>
                  <a:lnTo>
                    <a:pt x="35809" y="83877"/>
                  </a:lnTo>
                  <a:lnTo>
                    <a:pt x="35430" y="83040"/>
                  </a:lnTo>
                  <a:lnTo>
                    <a:pt x="34480" y="81236"/>
                  </a:lnTo>
                  <a:lnTo>
                    <a:pt x="36765" y="79918"/>
                  </a:lnTo>
                  <a:close/>
                  <a:moveTo>
                    <a:pt x="32766" y="82199"/>
                  </a:moveTo>
                  <a:lnTo>
                    <a:pt x="32381" y="84597"/>
                  </a:lnTo>
                  <a:lnTo>
                    <a:pt x="32002" y="85798"/>
                  </a:lnTo>
                  <a:lnTo>
                    <a:pt x="31431" y="86999"/>
                  </a:lnTo>
                  <a:lnTo>
                    <a:pt x="30667" y="85317"/>
                  </a:lnTo>
                  <a:lnTo>
                    <a:pt x="29909" y="83760"/>
                  </a:lnTo>
                  <a:lnTo>
                    <a:pt x="32766" y="82199"/>
                  </a:lnTo>
                  <a:close/>
                  <a:moveTo>
                    <a:pt x="33909" y="82919"/>
                  </a:moveTo>
                  <a:lnTo>
                    <a:pt x="34667" y="84358"/>
                  </a:lnTo>
                  <a:lnTo>
                    <a:pt x="35238" y="84957"/>
                  </a:lnTo>
                  <a:lnTo>
                    <a:pt x="35809" y="85677"/>
                  </a:lnTo>
                  <a:lnTo>
                    <a:pt x="32574" y="87359"/>
                  </a:lnTo>
                  <a:lnTo>
                    <a:pt x="33337" y="86279"/>
                  </a:lnTo>
                  <a:lnTo>
                    <a:pt x="33716" y="85200"/>
                  </a:lnTo>
                  <a:lnTo>
                    <a:pt x="33909" y="82919"/>
                  </a:lnTo>
                  <a:close/>
                  <a:moveTo>
                    <a:pt x="28003" y="84718"/>
                  </a:moveTo>
                  <a:lnTo>
                    <a:pt x="28195" y="86518"/>
                  </a:lnTo>
                  <a:lnTo>
                    <a:pt x="28003" y="87359"/>
                  </a:lnTo>
                  <a:lnTo>
                    <a:pt x="27623" y="88197"/>
                  </a:lnTo>
                  <a:lnTo>
                    <a:pt x="27052" y="86878"/>
                  </a:lnTo>
                  <a:lnTo>
                    <a:pt x="26667" y="85560"/>
                  </a:lnTo>
                  <a:lnTo>
                    <a:pt x="28003" y="84718"/>
                  </a:lnTo>
                  <a:close/>
                  <a:moveTo>
                    <a:pt x="24767" y="86639"/>
                  </a:moveTo>
                  <a:lnTo>
                    <a:pt x="24767" y="87958"/>
                  </a:lnTo>
                  <a:lnTo>
                    <a:pt x="24574" y="89398"/>
                  </a:lnTo>
                  <a:lnTo>
                    <a:pt x="23624" y="87238"/>
                  </a:lnTo>
                  <a:lnTo>
                    <a:pt x="24767" y="86639"/>
                  </a:lnTo>
                  <a:close/>
                  <a:moveTo>
                    <a:pt x="29524" y="86037"/>
                  </a:moveTo>
                  <a:lnTo>
                    <a:pt x="30096" y="86999"/>
                  </a:lnTo>
                  <a:lnTo>
                    <a:pt x="30667" y="88079"/>
                  </a:lnTo>
                  <a:lnTo>
                    <a:pt x="30859" y="88197"/>
                  </a:lnTo>
                  <a:lnTo>
                    <a:pt x="28382" y="89637"/>
                  </a:lnTo>
                  <a:lnTo>
                    <a:pt x="28382" y="89637"/>
                  </a:lnTo>
                  <a:lnTo>
                    <a:pt x="28953" y="88799"/>
                  </a:lnTo>
                  <a:lnTo>
                    <a:pt x="29338" y="87837"/>
                  </a:lnTo>
                  <a:lnTo>
                    <a:pt x="29338" y="86878"/>
                  </a:lnTo>
                  <a:lnTo>
                    <a:pt x="29524" y="86037"/>
                  </a:lnTo>
                  <a:close/>
                  <a:moveTo>
                    <a:pt x="21525" y="88439"/>
                  </a:moveTo>
                  <a:lnTo>
                    <a:pt x="21525" y="90357"/>
                  </a:lnTo>
                  <a:lnTo>
                    <a:pt x="21146" y="92157"/>
                  </a:lnTo>
                  <a:lnTo>
                    <a:pt x="19811" y="89398"/>
                  </a:lnTo>
                  <a:lnTo>
                    <a:pt x="21525" y="88439"/>
                  </a:lnTo>
                  <a:close/>
                  <a:moveTo>
                    <a:pt x="18097" y="90478"/>
                  </a:moveTo>
                  <a:lnTo>
                    <a:pt x="18097" y="91918"/>
                  </a:lnTo>
                  <a:lnTo>
                    <a:pt x="18097" y="93358"/>
                  </a:lnTo>
                  <a:lnTo>
                    <a:pt x="17339" y="90838"/>
                  </a:lnTo>
                  <a:lnTo>
                    <a:pt x="18097" y="90478"/>
                  </a:lnTo>
                  <a:close/>
                  <a:moveTo>
                    <a:pt x="26096" y="87837"/>
                  </a:moveTo>
                  <a:lnTo>
                    <a:pt x="26481" y="88799"/>
                  </a:lnTo>
                  <a:lnTo>
                    <a:pt x="27052" y="89758"/>
                  </a:lnTo>
                  <a:lnTo>
                    <a:pt x="27431" y="89997"/>
                  </a:lnTo>
                  <a:lnTo>
                    <a:pt x="27810" y="89997"/>
                  </a:lnTo>
                  <a:lnTo>
                    <a:pt x="25525" y="91437"/>
                  </a:lnTo>
                  <a:lnTo>
                    <a:pt x="23052" y="92998"/>
                  </a:lnTo>
                  <a:lnTo>
                    <a:pt x="21785" y="93871"/>
                  </a:lnTo>
                  <a:lnTo>
                    <a:pt x="21910" y="93718"/>
                  </a:lnTo>
                  <a:lnTo>
                    <a:pt x="22481" y="92638"/>
                  </a:lnTo>
                  <a:lnTo>
                    <a:pt x="22668" y="91437"/>
                  </a:lnTo>
                  <a:lnTo>
                    <a:pt x="23052" y="89159"/>
                  </a:lnTo>
                  <a:lnTo>
                    <a:pt x="23432" y="90239"/>
                  </a:lnTo>
                  <a:lnTo>
                    <a:pt x="24195" y="91198"/>
                  </a:lnTo>
                  <a:lnTo>
                    <a:pt x="24382" y="91437"/>
                  </a:lnTo>
                  <a:lnTo>
                    <a:pt x="24767" y="91437"/>
                  </a:lnTo>
                  <a:lnTo>
                    <a:pt x="25146" y="91319"/>
                  </a:lnTo>
                  <a:lnTo>
                    <a:pt x="25525" y="91198"/>
                  </a:lnTo>
                  <a:lnTo>
                    <a:pt x="25717" y="90357"/>
                  </a:lnTo>
                  <a:lnTo>
                    <a:pt x="25909" y="89519"/>
                  </a:lnTo>
                  <a:lnTo>
                    <a:pt x="26096" y="87837"/>
                  </a:lnTo>
                  <a:close/>
                  <a:moveTo>
                    <a:pt x="19432" y="91918"/>
                  </a:moveTo>
                  <a:lnTo>
                    <a:pt x="20575" y="93839"/>
                  </a:lnTo>
                  <a:lnTo>
                    <a:pt x="20954" y="94078"/>
                  </a:lnTo>
                  <a:lnTo>
                    <a:pt x="21338" y="94078"/>
                  </a:lnTo>
                  <a:lnTo>
                    <a:pt x="21610" y="93992"/>
                  </a:lnTo>
                  <a:lnTo>
                    <a:pt x="19053" y="95756"/>
                  </a:lnTo>
                  <a:lnTo>
                    <a:pt x="19432" y="93839"/>
                  </a:lnTo>
                  <a:lnTo>
                    <a:pt x="19432" y="91918"/>
                  </a:lnTo>
                  <a:close/>
                  <a:moveTo>
                    <a:pt x="64570" y="71278"/>
                  </a:moveTo>
                  <a:lnTo>
                    <a:pt x="65334" y="72119"/>
                  </a:lnTo>
                  <a:lnTo>
                    <a:pt x="66477" y="72839"/>
                  </a:lnTo>
                  <a:lnTo>
                    <a:pt x="68570" y="74158"/>
                  </a:lnTo>
                  <a:lnTo>
                    <a:pt x="71048" y="75837"/>
                  </a:lnTo>
                  <a:lnTo>
                    <a:pt x="72383" y="76557"/>
                  </a:lnTo>
                  <a:lnTo>
                    <a:pt x="73905" y="77159"/>
                  </a:lnTo>
                  <a:lnTo>
                    <a:pt x="68762" y="80278"/>
                  </a:lnTo>
                  <a:lnTo>
                    <a:pt x="55429" y="88318"/>
                  </a:lnTo>
                  <a:lnTo>
                    <a:pt x="42287" y="96359"/>
                  </a:lnTo>
                  <a:lnTo>
                    <a:pt x="42095" y="96359"/>
                  </a:lnTo>
                  <a:lnTo>
                    <a:pt x="39238" y="94559"/>
                  </a:lnTo>
                  <a:lnTo>
                    <a:pt x="36573" y="92877"/>
                  </a:lnTo>
                  <a:lnTo>
                    <a:pt x="33909" y="91077"/>
                  </a:lnTo>
                  <a:lnTo>
                    <a:pt x="31238" y="89159"/>
                  </a:lnTo>
                  <a:lnTo>
                    <a:pt x="36765" y="86158"/>
                  </a:lnTo>
                  <a:lnTo>
                    <a:pt x="37145" y="86037"/>
                  </a:lnTo>
                  <a:lnTo>
                    <a:pt x="43430" y="82797"/>
                  </a:lnTo>
                  <a:lnTo>
                    <a:pt x="43622" y="83040"/>
                  </a:lnTo>
                  <a:lnTo>
                    <a:pt x="44380" y="83040"/>
                  </a:lnTo>
                  <a:lnTo>
                    <a:pt x="44572" y="82797"/>
                  </a:lnTo>
                  <a:lnTo>
                    <a:pt x="44765" y="82077"/>
                  </a:lnTo>
                  <a:lnTo>
                    <a:pt x="52193" y="78239"/>
                  </a:lnTo>
                  <a:lnTo>
                    <a:pt x="58478" y="74757"/>
                  </a:lnTo>
                  <a:lnTo>
                    <a:pt x="64570" y="71278"/>
                  </a:lnTo>
                  <a:close/>
                  <a:moveTo>
                    <a:pt x="119428" y="51358"/>
                  </a:moveTo>
                  <a:lnTo>
                    <a:pt x="119236" y="52078"/>
                  </a:lnTo>
                  <a:lnTo>
                    <a:pt x="119043" y="52919"/>
                  </a:lnTo>
                  <a:lnTo>
                    <a:pt x="118285" y="54359"/>
                  </a:lnTo>
                  <a:lnTo>
                    <a:pt x="117143" y="55799"/>
                  </a:lnTo>
                  <a:lnTo>
                    <a:pt x="115808" y="57000"/>
                  </a:lnTo>
                  <a:lnTo>
                    <a:pt x="113143" y="59160"/>
                  </a:lnTo>
                  <a:lnTo>
                    <a:pt x="110473" y="61199"/>
                  </a:lnTo>
                  <a:lnTo>
                    <a:pt x="107429" y="63120"/>
                  </a:lnTo>
                  <a:lnTo>
                    <a:pt x="104380" y="64920"/>
                  </a:lnTo>
                  <a:lnTo>
                    <a:pt x="98095" y="68520"/>
                  </a:lnTo>
                  <a:lnTo>
                    <a:pt x="91810" y="71998"/>
                  </a:lnTo>
                  <a:lnTo>
                    <a:pt x="85332" y="75477"/>
                  </a:lnTo>
                  <a:lnTo>
                    <a:pt x="79240" y="79076"/>
                  </a:lnTo>
                  <a:lnTo>
                    <a:pt x="72954" y="82919"/>
                  </a:lnTo>
                  <a:lnTo>
                    <a:pt x="66477" y="86757"/>
                  </a:lnTo>
                  <a:lnTo>
                    <a:pt x="59807" y="90357"/>
                  </a:lnTo>
                  <a:lnTo>
                    <a:pt x="53143" y="93839"/>
                  </a:lnTo>
                  <a:lnTo>
                    <a:pt x="47050" y="97196"/>
                  </a:lnTo>
                  <a:lnTo>
                    <a:pt x="52764" y="93839"/>
                  </a:lnTo>
                  <a:lnTo>
                    <a:pt x="58285" y="90478"/>
                  </a:lnTo>
                  <a:lnTo>
                    <a:pt x="71998" y="82797"/>
                  </a:lnTo>
                  <a:lnTo>
                    <a:pt x="78668" y="78838"/>
                  </a:lnTo>
                  <a:lnTo>
                    <a:pt x="85140" y="74878"/>
                  </a:lnTo>
                  <a:lnTo>
                    <a:pt x="88189" y="73078"/>
                  </a:lnTo>
                  <a:lnTo>
                    <a:pt x="91238" y="71399"/>
                  </a:lnTo>
                  <a:lnTo>
                    <a:pt x="97331" y="68160"/>
                  </a:lnTo>
                  <a:lnTo>
                    <a:pt x="103424" y="64799"/>
                  </a:lnTo>
                  <a:lnTo>
                    <a:pt x="106473" y="63120"/>
                  </a:lnTo>
                  <a:lnTo>
                    <a:pt x="109522" y="61320"/>
                  </a:lnTo>
                  <a:lnTo>
                    <a:pt x="111429" y="59998"/>
                  </a:lnTo>
                  <a:lnTo>
                    <a:pt x="113330" y="58558"/>
                  </a:lnTo>
                  <a:lnTo>
                    <a:pt x="115044" y="57118"/>
                  </a:lnTo>
                  <a:lnTo>
                    <a:pt x="116571" y="55560"/>
                  </a:lnTo>
                  <a:lnTo>
                    <a:pt x="117522" y="54719"/>
                  </a:lnTo>
                  <a:lnTo>
                    <a:pt x="118285" y="53639"/>
                  </a:lnTo>
                  <a:lnTo>
                    <a:pt x="119043" y="52559"/>
                  </a:lnTo>
                  <a:lnTo>
                    <a:pt x="119236" y="51479"/>
                  </a:lnTo>
                  <a:lnTo>
                    <a:pt x="119428" y="51358"/>
                  </a:lnTo>
                  <a:close/>
                  <a:moveTo>
                    <a:pt x="15053" y="92278"/>
                  </a:moveTo>
                  <a:lnTo>
                    <a:pt x="14861" y="95158"/>
                  </a:lnTo>
                  <a:lnTo>
                    <a:pt x="14669" y="96719"/>
                  </a:lnTo>
                  <a:lnTo>
                    <a:pt x="14290" y="98159"/>
                  </a:lnTo>
                  <a:lnTo>
                    <a:pt x="13718" y="96958"/>
                  </a:lnTo>
                  <a:lnTo>
                    <a:pt x="13526" y="95878"/>
                  </a:lnTo>
                  <a:lnTo>
                    <a:pt x="13147" y="93479"/>
                  </a:lnTo>
                  <a:lnTo>
                    <a:pt x="15053" y="92278"/>
                  </a:lnTo>
                  <a:close/>
                  <a:moveTo>
                    <a:pt x="16383" y="92399"/>
                  </a:moveTo>
                  <a:lnTo>
                    <a:pt x="16954" y="94317"/>
                  </a:lnTo>
                  <a:lnTo>
                    <a:pt x="17525" y="96359"/>
                  </a:lnTo>
                  <a:lnTo>
                    <a:pt x="17718" y="96476"/>
                  </a:lnTo>
                  <a:lnTo>
                    <a:pt x="17910" y="96598"/>
                  </a:lnTo>
                  <a:lnTo>
                    <a:pt x="15625" y="98397"/>
                  </a:lnTo>
                  <a:lnTo>
                    <a:pt x="16004" y="96836"/>
                  </a:lnTo>
                  <a:lnTo>
                    <a:pt x="16196" y="95396"/>
                  </a:lnTo>
                  <a:lnTo>
                    <a:pt x="16383" y="92399"/>
                  </a:lnTo>
                  <a:close/>
                  <a:moveTo>
                    <a:pt x="11433" y="94559"/>
                  </a:moveTo>
                  <a:lnTo>
                    <a:pt x="11240" y="96958"/>
                  </a:lnTo>
                  <a:lnTo>
                    <a:pt x="10861" y="99356"/>
                  </a:lnTo>
                  <a:lnTo>
                    <a:pt x="9526" y="95756"/>
                  </a:lnTo>
                  <a:lnTo>
                    <a:pt x="11433" y="94559"/>
                  </a:lnTo>
                  <a:close/>
                  <a:moveTo>
                    <a:pt x="8004" y="96836"/>
                  </a:moveTo>
                  <a:lnTo>
                    <a:pt x="8004" y="98996"/>
                  </a:lnTo>
                  <a:lnTo>
                    <a:pt x="7812" y="101038"/>
                  </a:lnTo>
                  <a:lnTo>
                    <a:pt x="7241" y="99477"/>
                  </a:lnTo>
                  <a:lnTo>
                    <a:pt x="6477" y="97799"/>
                  </a:lnTo>
                  <a:lnTo>
                    <a:pt x="8004" y="96836"/>
                  </a:lnTo>
                  <a:close/>
                  <a:moveTo>
                    <a:pt x="12575" y="97556"/>
                  </a:moveTo>
                  <a:lnTo>
                    <a:pt x="13147" y="98636"/>
                  </a:lnTo>
                  <a:lnTo>
                    <a:pt x="13905" y="99599"/>
                  </a:lnTo>
                  <a:lnTo>
                    <a:pt x="13905" y="99716"/>
                  </a:lnTo>
                  <a:lnTo>
                    <a:pt x="11631" y="101373"/>
                  </a:lnTo>
                  <a:lnTo>
                    <a:pt x="11631" y="101373"/>
                  </a:lnTo>
                  <a:lnTo>
                    <a:pt x="12191" y="99477"/>
                  </a:lnTo>
                  <a:lnTo>
                    <a:pt x="12575" y="97556"/>
                  </a:lnTo>
                  <a:close/>
                  <a:moveTo>
                    <a:pt x="5527" y="98519"/>
                  </a:moveTo>
                  <a:lnTo>
                    <a:pt x="5906" y="99599"/>
                  </a:lnTo>
                  <a:lnTo>
                    <a:pt x="6290" y="100796"/>
                  </a:lnTo>
                  <a:lnTo>
                    <a:pt x="6862" y="101876"/>
                  </a:lnTo>
                  <a:lnTo>
                    <a:pt x="7620" y="102956"/>
                  </a:lnTo>
                  <a:lnTo>
                    <a:pt x="8004" y="103198"/>
                  </a:lnTo>
                  <a:lnTo>
                    <a:pt x="8383" y="103198"/>
                  </a:lnTo>
                  <a:lnTo>
                    <a:pt x="8762" y="103077"/>
                  </a:lnTo>
                  <a:lnTo>
                    <a:pt x="8955" y="102838"/>
                  </a:lnTo>
                  <a:lnTo>
                    <a:pt x="9334" y="101038"/>
                  </a:lnTo>
                  <a:lnTo>
                    <a:pt x="9334" y="99117"/>
                  </a:lnTo>
                  <a:lnTo>
                    <a:pt x="10290" y="101398"/>
                  </a:lnTo>
                  <a:lnTo>
                    <a:pt x="10477" y="101637"/>
                  </a:lnTo>
                  <a:lnTo>
                    <a:pt x="11048" y="101637"/>
                  </a:lnTo>
                  <a:lnTo>
                    <a:pt x="11433" y="101516"/>
                  </a:lnTo>
                  <a:lnTo>
                    <a:pt x="8383" y="103797"/>
                  </a:lnTo>
                  <a:lnTo>
                    <a:pt x="5148" y="105836"/>
                  </a:lnTo>
                  <a:lnTo>
                    <a:pt x="5148" y="104157"/>
                  </a:lnTo>
                  <a:lnTo>
                    <a:pt x="5148" y="102357"/>
                  </a:lnTo>
                  <a:lnTo>
                    <a:pt x="5148" y="100436"/>
                  </a:lnTo>
                  <a:lnTo>
                    <a:pt x="5148" y="98636"/>
                  </a:lnTo>
                  <a:lnTo>
                    <a:pt x="5527" y="98519"/>
                  </a:lnTo>
                  <a:close/>
                  <a:moveTo>
                    <a:pt x="2291" y="100796"/>
                  </a:moveTo>
                  <a:lnTo>
                    <a:pt x="1906" y="103797"/>
                  </a:lnTo>
                  <a:lnTo>
                    <a:pt x="1719" y="105718"/>
                  </a:lnTo>
                  <a:lnTo>
                    <a:pt x="1527" y="106078"/>
                  </a:lnTo>
                  <a:lnTo>
                    <a:pt x="1335" y="105597"/>
                  </a:lnTo>
                  <a:lnTo>
                    <a:pt x="1148" y="104638"/>
                  </a:lnTo>
                  <a:lnTo>
                    <a:pt x="1148" y="103198"/>
                  </a:lnTo>
                  <a:lnTo>
                    <a:pt x="1148" y="102478"/>
                  </a:lnTo>
                  <a:lnTo>
                    <a:pt x="956" y="101758"/>
                  </a:lnTo>
                  <a:lnTo>
                    <a:pt x="1148" y="101637"/>
                  </a:lnTo>
                  <a:lnTo>
                    <a:pt x="1527" y="101516"/>
                  </a:lnTo>
                  <a:lnTo>
                    <a:pt x="1719" y="101398"/>
                  </a:lnTo>
                  <a:lnTo>
                    <a:pt x="1719" y="101156"/>
                  </a:lnTo>
                  <a:lnTo>
                    <a:pt x="2291" y="100796"/>
                  </a:lnTo>
                  <a:close/>
                  <a:moveTo>
                    <a:pt x="105523" y="60600"/>
                  </a:moveTo>
                  <a:lnTo>
                    <a:pt x="102853" y="62040"/>
                  </a:lnTo>
                  <a:lnTo>
                    <a:pt x="100380" y="63480"/>
                  </a:lnTo>
                  <a:lnTo>
                    <a:pt x="87810" y="71517"/>
                  </a:lnTo>
                  <a:lnTo>
                    <a:pt x="75048" y="79319"/>
                  </a:lnTo>
                  <a:lnTo>
                    <a:pt x="68762" y="83157"/>
                  </a:lnTo>
                  <a:lnTo>
                    <a:pt x="62098" y="86878"/>
                  </a:lnTo>
                  <a:lnTo>
                    <a:pt x="55621" y="90478"/>
                  </a:lnTo>
                  <a:lnTo>
                    <a:pt x="49143" y="94317"/>
                  </a:lnTo>
                  <a:lnTo>
                    <a:pt x="36952" y="101997"/>
                  </a:lnTo>
                  <a:lnTo>
                    <a:pt x="33909" y="103797"/>
                  </a:lnTo>
                  <a:lnTo>
                    <a:pt x="30667" y="105597"/>
                  </a:lnTo>
                  <a:lnTo>
                    <a:pt x="24195" y="109197"/>
                  </a:lnTo>
                  <a:lnTo>
                    <a:pt x="18481" y="112679"/>
                  </a:lnTo>
                  <a:lnTo>
                    <a:pt x="15625" y="114358"/>
                  </a:lnTo>
                  <a:lnTo>
                    <a:pt x="14097" y="115077"/>
                  </a:lnTo>
                  <a:lnTo>
                    <a:pt x="12575" y="115797"/>
                  </a:lnTo>
                  <a:lnTo>
                    <a:pt x="10098" y="116756"/>
                  </a:lnTo>
                  <a:lnTo>
                    <a:pt x="11619" y="115919"/>
                  </a:lnTo>
                  <a:lnTo>
                    <a:pt x="13147" y="114956"/>
                  </a:lnTo>
                  <a:lnTo>
                    <a:pt x="15811" y="113156"/>
                  </a:lnTo>
                  <a:lnTo>
                    <a:pt x="20954" y="110038"/>
                  </a:lnTo>
                  <a:lnTo>
                    <a:pt x="25909" y="107037"/>
                  </a:lnTo>
                  <a:lnTo>
                    <a:pt x="36381" y="101156"/>
                  </a:lnTo>
                  <a:lnTo>
                    <a:pt x="47050" y="94919"/>
                  </a:lnTo>
                  <a:lnTo>
                    <a:pt x="57522" y="88557"/>
                  </a:lnTo>
                  <a:lnTo>
                    <a:pt x="67812" y="82199"/>
                  </a:lnTo>
                  <a:lnTo>
                    <a:pt x="78283" y="75837"/>
                  </a:lnTo>
                  <a:lnTo>
                    <a:pt x="87810" y="70077"/>
                  </a:lnTo>
                  <a:lnTo>
                    <a:pt x="92381" y="67318"/>
                  </a:lnTo>
                  <a:lnTo>
                    <a:pt x="97331" y="64560"/>
                  </a:lnTo>
                  <a:lnTo>
                    <a:pt x="101331" y="62518"/>
                  </a:lnTo>
                  <a:lnTo>
                    <a:pt x="105523" y="60600"/>
                  </a:lnTo>
                  <a:close/>
                  <a:moveTo>
                    <a:pt x="45907" y="0"/>
                  </a:moveTo>
                  <a:lnTo>
                    <a:pt x="25338" y="10439"/>
                  </a:lnTo>
                  <a:lnTo>
                    <a:pt x="22289" y="12121"/>
                  </a:lnTo>
                  <a:lnTo>
                    <a:pt x="19240" y="13800"/>
                  </a:lnTo>
                  <a:lnTo>
                    <a:pt x="16575" y="15600"/>
                  </a:lnTo>
                  <a:lnTo>
                    <a:pt x="13905" y="17399"/>
                  </a:lnTo>
                  <a:lnTo>
                    <a:pt x="10669" y="19798"/>
                  </a:lnTo>
                  <a:lnTo>
                    <a:pt x="7433" y="22079"/>
                  </a:lnTo>
                  <a:lnTo>
                    <a:pt x="5719" y="23280"/>
                  </a:lnTo>
                  <a:lnTo>
                    <a:pt x="4005" y="24239"/>
                  </a:lnTo>
                  <a:lnTo>
                    <a:pt x="2098" y="25201"/>
                  </a:lnTo>
                  <a:lnTo>
                    <a:pt x="5" y="26160"/>
                  </a:lnTo>
                  <a:lnTo>
                    <a:pt x="5" y="27119"/>
                  </a:lnTo>
                  <a:lnTo>
                    <a:pt x="577" y="26880"/>
                  </a:lnTo>
                  <a:lnTo>
                    <a:pt x="1335" y="27600"/>
                  </a:lnTo>
                  <a:lnTo>
                    <a:pt x="2098" y="28081"/>
                  </a:lnTo>
                  <a:lnTo>
                    <a:pt x="4005" y="29161"/>
                  </a:lnTo>
                  <a:lnTo>
                    <a:pt x="6098" y="30359"/>
                  </a:lnTo>
                  <a:lnTo>
                    <a:pt x="8004" y="31681"/>
                  </a:lnTo>
                  <a:lnTo>
                    <a:pt x="9719" y="33000"/>
                  </a:lnTo>
                  <a:lnTo>
                    <a:pt x="11433" y="34318"/>
                  </a:lnTo>
                  <a:lnTo>
                    <a:pt x="18481" y="40078"/>
                  </a:lnTo>
                  <a:lnTo>
                    <a:pt x="22096" y="42840"/>
                  </a:lnTo>
                  <a:lnTo>
                    <a:pt x="24003" y="44280"/>
                  </a:lnTo>
                  <a:lnTo>
                    <a:pt x="26096" y="45478"/>
                  </a:lnTo>
                  <a:lnTo>
                    <a:pt x="28382" y="46917"/>
                  </a:lnTo>
                  <a:lnTo>
                    <a:pt x="30480" y="48357"/>
                  </a:lnTo>
                  <a:lnTo>
                    <a:pt x="34288" y="51479"/>
                  </a:lnTo>
                  <a:lnTo>
                    <a:pt x="36002" y="52798"/>
                  </a:lnTo>
                  <a:lnTo>
                    <a:pt x="37908" y="54121"/>
                  </a:lnTo>
                  <a:lnTo>
                    <a:pt x="41716" y="56519"/>
                  </a:lnTo>
                  <a:lnTo>
                    <a:pt x="45336" y="59278"/>
                  </a:lnTo>
                  <a:lnTo>
                    <a:pt x="49143" y="61919"/>
                  </a:lnTo>
                  <a:lnTo>
                    <a:pt x="51050" y="63359"/>
                  </a:lnTo>
                  <a:lnTo>
                    <a:pt x="52951" y="64560"/>
                  </a:lnTo>
                  <a:lnTo>
                    <a:pt x="55049" y="65640"/>
                  </a:lnTo>
                  <a:lnTo>
                    <a:pt x="57522" y="66598"/>
                  </a:lnTo>
                  <a:lnTo>
                    <a:pt x="51621" y="70198"/>
                  </a:lnTo>
                  <a:lnTo>
                    <a:pt x="51050" y="70198"/>
                  </a:lnTo>
                  <a:lnTo>
                    <a:pt x="50858" y="70319"/>
                  </a:lnTo>
                  <a:lnTo>
                    <a:pt x="50858" y="70558"/>
                  </a:lnTo>
                  <a:lnTo>
                    <a:pt x="50665" y="70679"/>
                  </a:lnTo>
                  <a:lnTo>
                    <a:pt x="50665" y="70797"/>
                  </a:lnTo>
                  <a:lnTo>
                    <a:pt x="45523" y="73919"/>
                  </a:lnTo>
                  <a:lnTo>
                    <a:pt x="40194" y="76917"/>
                  </a:lnTo>
                  <a:lnTo>
                    <a:pt x="29524" y="82797"/>
                  </a:lnTo>
                  <a:lnTo>
                    <a:pt x="29338" y="82320"/>
                  </a:lnTo>
                  <a:lnTo>
                    <a:pt x="28953" y="82077"/>
                  </a:lnTo>
                  <a:lnTo>
                    <a:pt x="28574" y="82077"/>
                  </a:lnTo>
                  <a:lnTo>
                    <a:pt x="28003" y="82199"/>
                  </a:lnTo>
                  <a:lnTo>
                    <a:pt x="28003" y="82437"/>
                  </a:lnTo>
                  <a:lnTo>
                    <a:pt x="28003" y="83760"/>
                  </a:lnTo>
                  <a:lnTo>
                    <a:pt x="26481" y="84597"/>
                  </a:lnTo>
                  <a:lnTo>
                    <a:pt x="26288" y="84358"/>
                  </a:lnTo>
                  <a:lnTo>
                    <a:pt x="26096" y="84237"/>
                  </a:lnTo>
                  <a:lnTo>
                    <a:pt x="25909" y="84120"/>
                  </a:lnTo>
                  <a:lnTo>
                    <a:pt x="25338" y="84120"/>
                  </a:lnTo>
                  <a:lnTo>
                    <a:pt x="21338" y="81717"/>
                  </a:lnTo>
                  <a:lnTo>
                    <a:pt x="17339" y="79319"/>
                  </a:lnTo>
                  <a:lnTo>
                    <a:pt x="9719" y="74279"/>
                  </a:lnTo>
                  <a:lnTo>
                    <a:pt x="384" y="68398"/>
                  </a:lnTo>
                  <a:lnTo>
                    <a:pt x="5" y="68038"/>
                  </a:lnTo>
                  <a:lnTo>
                    <a:pt x="5" y="69118"/>
                  </a:lnTo>
                  <a:lnTo>
                    <a:pt x="763" y="69599"/>
                  </a:lnTo>
                  <a:lnTo>
                    <a:pt x="9905" y="75598"/>
                  </a:lnTo>
                  <a:lnTo>
                    <a:pt x="17146" y="80399"/>
                  </a:lnTo>
                  <a:lnTo>
                    <a:pt x="20954" y="82797"/>
                  </a:lnTo>
                  <a:lnTo>
                    <a:pt x="24953" y="85078"/>
                  </a:lnTo>
                  <a:lnTo>
                    <a:pt x="24767" y="85438"/>
                  </a:lnTo>
                  <a:lnTo>
                    <a:pt x="23239" y="86397"/>
                  </a:lnTo>
                  <a:lnTo>
                    <a:pt x="23052" y="86037"/>
                  </a:lnTo>
                  <a:lnTo>
                    <a:pt x="22860" y="85798"/>
                  </a:lnTo>
                  <a:lnTo>
                    <a:pt x="22289" y="85798"/>
                  </a:lnTo>
                  <a:lnTo>
                    <a:pt x="21910" y="85919"/>
                  </a:lnTo>
                  <a:lnTo>
                    <a:pt x="21717" y="86158"/>
                  </a:lnTo>
                  <a:lnTo>
                    <a:pt x="21717" y="87238"/>
                  </a:lnTo>
                  <a:lnTo>
                    <a:pt x="19240" y="88557"/>
                  </a:lnTo>
                  <a:lnTo>
                    <a:pt x="19240" y="88439"/>
                  </a:lnTo>
                  <a:lnTo>
                    <a:pt x="18861" y="88197"/>
                  </a:lnTo>
                  <a:lnTo>
                    <a:pt x="18481" y="88197"/>
                  </a:lnTo>
                  <a:lnTo>
                    <a:pt x="18097" y="88318"/>
                  </a:lnTo>
                  <a:lnTo>
                    <a:pt x="17910" y="88439"/>
                  </a:lnTo>
                  <a:lnTo>
                    <a:pt x="17910" y="88557"/>
                  </a:lnTo>
                  <a:lnTo>
                    <a:pt x="17910" y="89398"/>
                  </a:lnTo>
                  <a:lnTo>
                    <a:pt x="16954" y="89879"/>
                  </a:lnTo>
                  <a:lnTo>
                    <a:pt x="16954" y="89637"/>
                  </a:lnTo>
                  <a:lnTo>
                    <a:pt x="16575" y="89398"/>
                  </a:lnTo>
                  <a:lnTo>
                    <a:pt x="16196" y="89277"/>
                  </a:lnTo>
                  <a:lnTo>
                    <a:pt x="15811" y="89398"/>
                  </a:lnTo>
                  <a:lnTo>
                    <a:pt x="15625" y="89637"/>
                  </a:lnTo>
                  <a:lnTo>
                    <a:pt x="15240" y="90959"/>
                  </a:lnTo>
                  <a:lnTo>
                    <a:pt x="12762" y="92399"/>
                  </a:lnTo>
                  <a:lnTo>
                    <a:pt x="12762" y="92157"/>
                  </a:lnTo>
                  <a:lnTo>
                    <a:pt x="12575" y="92039"/>
                  </a:lnTo>
                  <a:lnTo>
                    <a:pt x="12383" y="91918"/>
                  </a:lnTo>
                  <a:lnTo>
                    <a:pt x="12004" y="91918"/>
                  </a:lnTo>
                  <a:lnTo>
                    <a:pt x="11619" y="92039"/>
                  </a:lnTo>
                  <a:lnTo>
                    <a:pt x="11433" y="92278"/>
                  </a:lnTo>
                  <a:lnTo>
                    <a:pt x="11433" y="93237"/>
                  </a:lnTo>
                  <a:lnTo>
                    <a:pt x="9147" y="94677"/>
                  </a:lnTo>
                  <a:lnTo>
                    <a:pt x="8762" y="94559"/>
                  </a:lnTo>
                  <a:lnTo>
                    <a:pt x="8383" y="94559"/>
                  </a:lnTo>
                  <a:lnTo>
                    <a:pt x="8004" y="94677"/>
                  </a:lnTo>
                  <a:lnTo>
                    <a:pt x="7812" y="94919"/>
                  </a:lnTo>
                  <a:lnTo>
                    <a:pt x="7812" y="95396"/>
                  </a:lnTo>
                  <a:lnTo>
                    <a:pt x="5719" y="96836"/>
                  </a:lnTo>
                  <a:lnTo>
                    <a:pt x="5527" y="96598"/>
                  </a:lnTo>
                  <a:lnTo>
                    <a:pt x="5334" y="96359"/>
                  </a:lnTo>
                  <a:lnTo>
                    <a:pt x="4955" y="96359"/>
                  </a:lnTo>
                  <a:lnTo>
                    <a:pt x="4576" y="96476"/>
                  </a:lnTo>
                  <a:lnTo>
                    <a:pt x="4384" y="96719"/>
                  </a:lnTo>
                  <a:lnTo>
                    <a:pt x="4005" y="98037"/>
                  </a:lnTo>
                  <a:lnTo>
                    <a:pt x="3620" y="98276"/>
                  </a:lnTo>
                  <a:lnTo>
                    <a:pt x="3433" y="98159"/>
                  </a:lnTo>
                  <a:lnTo>
                    <a:pt x="3433" y="98037"/>
                  </a:lnTo>
                  <a:lnTo>
                    <a:pt x="2862" y="97916"/>
                  </a:lnTo>
                  <a:lnTo>
                    <a:pt x="2477" y="98037"/>
                  </a:lnTo>
                  <a:lnTo>
                    <a:pt x="2291" y="98159"/>
                  </a:lnTo>
                  <a:lnTo>
                    <a:pt x="2291" y="98276"/>
                  </a:lnTo>
                  <a:lnTo>
                    <a:pt x="2291" y="99239"/>
                  </a:lnTo>
                  <a:lnTo>
                    <a:pt x="577" y="100557"/>
                  </a:lnTo>
                  <a:lnTo>
                    <a:pt x="192" y="100557"/>
                  </a:lnTo>
                  <a:lnTo>
                    <a:pt x="5" y="100796"/>
                  </a:lnTo>
                  <a:lnTo>
                    <a:pt x="5" y="105237"/>
                  </a:lnTo>
                  <a:lnTo>
                    <a:pt x="192" y="106556"/>
                  </a:lnTo>
                  <a:lnTo>
                    <a:pt x="384" y="106798"/>
                  </a:lnTo>
                  <a:lnTo>
                    <a:pt x="763" y="106916"/>
                  </a:lnTo>
                  <a:lnTo>
                    <a:pt x="2098" y="106916"/>
                  </a:lnTo>
                  <a:lnTo>
                    <a:pt x="2477" y="106798"/>
                  </a:lnTo>
                  <a:lnTo>
                    <a:pt x="2670" y="106556"/>
                  </a:lnTo>
                  <a:lnTo>
                    <a:pt x="3241" y="104278"/>
                  </a:lnTo>
                  <a:lnTo>
                    <a:pt x="3812" y="106078"/>
                  </a:lnTo>
                  <a:lnTo>
                    <a:pt x="4005" y="106317"/>
                  </a:lnTo>
                  <a:lnTo>
                    <a:pt x="4384" y="106317"/>
                  </a:lnTo>
                  <a:lnTo>
                    <a:pt x="2291" y="107636"/>
                  </a:lnTo>
                  <a:lnTo>
                    <a:pt x="5" y="108837"/>
                  </a:lnTo>
                  <a:lnTo>
                    <a:pt x="5" y="109795"/>
                  </a:lnTo>
                  <a:lnTo>
                    <a:pt x="3241" y="108238"/>
                  </a:lnTo>
                  <a:lnTo>
                    <a:pt x="6290" y="106438"/>
                  </a:lnTo>
                  <a:lnTo>
                    <a:pt x="9147" y="104517"/>
                  </a:lnTo>
                  <a:lnTo>
                    <a:pt x="11812" y="102596"/>
                  </a:lnTo>
                  <a:lnTo>
                    <a:pt x="17146" y="98636"/>
                  </a:lnTo>
                  <a:lnTo>
                    <a:pt x="22481" y="94677"/>
                  </a:lnTo>
                  <a:lnTo>
                    <a:pt x="26288" y="92157"/>
                  </a:lnTo>
                  <a:lnTo>
                    <a:pt x="30288" y="89758"/>
                  </a:lnTo>
                  <a:lnTo>
                    <a:pt x="32766" y="91679"/>
                  </a:lnTo>
                  <a:lnTo>
                    <a:pt x="35430" y="93479"/>
                  </a:lnTo>
                  <a:lnTo>
                    <a:pt x="38287" y="95158"/>
                  </a:lnTo>
                  <a:lnTo>
                    <a:pt x="41144" y="96958"/>
                  </a:lnTo>
                  <a:lnTo>
                    <a:pt x="41336" y="96958"/>
                  </a:lnTo>
                  <a:lnTo>
                    <a:pt x="35051" y="100557"/>
                  </a:lnTo>
                  <a:lnTo>
                    <a:pt x="28953" y="104157"/>
                  </a:lnTo>
                  <a:lnTo>
                    <a:pt x="24003" y="106916"/>
                  </a:lnTo>
                  <a:lnTo>
                    <a:pt x="19432" y="109795"/>
                  </a:lnTo>
                  <a:lnTo>
                    <a:pt x="14861" y="112679"/>
                  </a:lnTo>
                  <a:lnTo>
                    <a:pt x="10098" y="115437"/>
                  </a:lnTo>
                  <a:lnTo>
                    <a:pt x="8191" y="116396"/>
                  </a:lnTo>
                  <a:lnTo>
                    <a:pt x="6290" y="117237"/>
                  </a:lnTo>
                  <a:lnTo>
                    <a:pt x="2098" y="118556"/>
                  </a:lnTo>
                  <a:lnTo>
                    <a:pt x="956" y="118916"/>
                  </a:lnTo>
                  <a:lnTo>
                    <a:pt x="5" y="119397"/>
                  </a:lnTo>
                  <a:lnTo>
                    <a:pt x="5" y="119996"/>
                  </a:lnTo>
                  <a:lnTo>
                    <a:pt x="956" y="119996"/>
                  </a:lnTo>
                  <a:lnTo>
                    <a:pt x="2670" y="119276"/>
                  </a:lnTo>
                  <a:lnTo>
                    <a:pt x="4384" y="118798"/>
                  </a:lnTo>
                  <a:lnTo>
                    <a:pt x="7620" y="117836"/>
                  </a:lnTo>
                  <a:lnTo>
                    <a:pt x="7620" y="117836"/>
                  </a:lnTo>
                  <a:lnTo>
                    <a:pt x="6098" y="118798"/>
                  </a:lnTo>
                  <a:lnTo>
                    <a:pt x="5148" y="119397"/>
                  </a:lnTo>
                  <a:lnTo>
                    <a:pt x="4576" y="119996"/>
                  </a:lnTo>
                  <a:lnTo>
                    <a:pt x="5148" y="119996"/>
                  </a:lnTo>
                  <a:lnTo>
                    <a:pt x="6098" y="119276"/>
                  </a:lnTo>
                  <a:lnTo>
                    <a:pt x="7241" y="118556"/>
                  </a:lnTo>
                  <a:lnTo>
                    <a:pt x="8383" y="117957"/>
                  </a:lnTo>
                  <a:lnTo>
                    <a:pt x="9719" y="117358"/>
                  </a:lnTo>
                  <a:lnTo>
                    <a:pt x="12383" y="116279"/>
                  </a:lnTo>
                  <a:lnTo>
                    <a:pt x="14861" y="115199"/>
                  </a:lnTo>
                  <a:lnTo>
                    <a:pt x="18097" y="113516"/>
                  </a:lnTo>
                  <a:lnTo>
                    <a:pt x="21146" y="111717"/>
                  </a:lnTo>
                  <a:lnTo>
                    <a:pt x="24195" y="109795"/>
                  </a:lnTo>
                  <a:lnTo>
                    <a:pt x="27239" y="107996"/>
                  </a:lnTo>
                  <a:lnTo>
                    <a:pt x="33524" y="104396"/>
                  </a:lnTo>
                  <a:lnTo>
                    <a:pt x="36765" y="102596"/>
                  </a:lnTo>
                  <a:lnTo>
                    <a:pt x="39809" y="100678"/>
                  </a:lnTo>
                  <a:lnTo>
                    <a:pt x="45907" y="96836"/>
                  </a:lnTo>
                  <a:lnTo>
                    <a:pt x="52000" y="92998"/>
                  </a:lnTo>
                  <a:lnTo>
                    <a:pt x="55236" y="91198"/>
                  </a:lnTo>
                  <a:lnTo>
                    <a:pt x="58478" y="89277"/>
                  </a:lnTo>
                  <a:lnTo>
                    <a:pt x="64955" y="85677"/>
                  </a:lnTo>
                  <a:lnTo>
                    <a:pt x="71619" y="81839"/>
                  </a:lnTo>
                  <a:lnTo>
                    <a:pt x="78097" y="77996"/>
                  </a:lnTo>
                  <a:lnTo>
                    <a:pt x="90667" y="70077"/>
                  </a:lnTo>
                  <a:lnTo>
                    <a:pt x="103237" y="62158"/>
                  </a:lnTo>
                  <a:lnTo>
                    <a:pt x="106666" y="60240"/>
                  </a:lnTo>
                  <a:lnTo>
                    <a:pt x="110286" y="58319"/>
                  </a:lnTo>
                  <a:lnTo>
                    <a:pt x="108759" y="59880"/>
                  </a:lnTo>
                  <a:lnTo>
                    <a:pt x="106473" y="61680"/>
                  </a:lnTo>
                  <a:lnTo>
                    <a:pt x="103809" y="63480"/>
                  </a:lnTo>
                  <a:lnTo>
                    <a:pt x="102666" y="64079"/>
                  </a:lnTo>
                  <a:lnTo>
                    <a:pt x="101331" y="64677"/>
                  </a:lnTo>
                  <a:lnTo>
                    <a:pt x="98853" y="65757"/>
                  </a:lnTo>
                  <a:lnTo>
                    <a:pt x="99996" y="65519"/>
                  </a:lnTo>
                  <a:lnTo>
                    <a:pt x="101331" y="65159"/>
                  </a:lnTo>
                  <a:lnTo>
                    <a:pt x="103424" y="64079"/>
                  </a:lnTo>
                  <a:lnTo>
                    <a:pt x="104567" y="63359"/>
                  </a:lnTo>
                  <a:lnTo>
                    <a:pt x="105902" y="62518"/>
                  </a:lnTo>
                  <a:lnTo>
                    <a:pt x="108001" y="60839"/>
                  </a:lnTo>
                  <a:lnTo>
                    <a:pt x="109901" y="59160"/>
                  </a:lnTo>
                  <a:lnTo>
                    <a:pt x="111616" y="57599"/>
                  </a:lnTo>
                  <a:lnTo>
                    <a:pt x="113522" y="56519"/>
                  </a:lnTo>
                  <a:lnTo>
                    <a:pt x="115236" y="55318"/>
                  </a:lnTo>
                  <a:lnTo>
                    <a:pt x="116758" y="54121"/>
                  </a:lnTo>
                  <a:lnTo>
                    <a:pt x="118093" y="52798"/>
                  </a:lnTo>
                  <a:lnTo>
                    <a:pt x="117329" y="53999"/>
                  </a:lnTo>
                  <a:lnTo>
                    <a:pt x="115808" y="55799"/>
                  </a:lnTo>
                  <a:lnTo>
                    <a:pt x="114093" y="57478"/>
                  </a:lnTo>
                  <a:lnTo>
                    <a:pt x="111616" y="59520"/>
                  </a:lnTo>
                  <a:lnTo>
                    <a:pt x="108759" y="61320"/>
                  </a:lnTo>
                  <a:lnTo>
                    <a:pt x="105902" y="62999"/>
                  </a:lnTo>
                  <a:lnTo>
                    <a:pt x="102853" y="64677"/>
                  </a:lnTo>
                  <a:lnTo>
                    <a:pt x="96760" y="67917"/>
                  </a:lnTo>
                  <a:lnTo>
                    <a:pt x="90475" y="71278"/>
                  </a:lnTo>
                  <a:lnTo>
                    <a:pt x="87239" y="73078"/>
                  </a:lnTo>
                  <a:lnTo>
                    <a:pt x="84190" y="74999"/>
                  </a:lnTo>
                  <a:lnTo>
                    <a:pt x="77904" y="78838"/>
                  </a:lnTo>
                  <a:lnTo>
                    <a:pt x="71240" y="82680"/>
                  </a:lnTo>
                  <a:lnTo>
                    <a:pt x="64570" y="86518"/>
                  </a:lnTo>
                  <a:lnTo>
                    <a:pt x="57906" y="90357"/>
                  </a:lnTo>
                  <a:lnTo>
                    <a:pt x="51237" y="94199"/>
                  </a:lnTo>
                  <a:lnTo>
                    <a:pt x="38480" y="101997"/>
                  </a:lnTo>
                  <a:lnTo>
                    <a:pt x="31810" y="105718"/>
                  </a:lnTo>
                  <a:lnTo>
                    <a:pt x="25146" y="109435"/>
                  </a:lnTo>
                  <a:lnTo>
                    <a:pt x="20575" y="112198"/>
                  </a:lnTo>
                  <a:lnTo>
                    <a:pt x="16004" y="114956"/>
                  </a:lnTo>
                  <a:lnTo>
                    <a:pt x="14290" y="116279"/>
                  </a:lnTo>
                  <a:lnTo>
                    <a:pt x="12383" y="117476"/>
                  </a:lnTo>
                  <a:lnTo>
                    <a:pt x="10669" y="118798"/>
                  </a:lnTo>
                  <a:lnTo>
                    <a:pt x="8762" y="119996"/>
                  </a:lnTo>
                  <a:lnTo>
                    <a:pt x="9334" y="119996"/>
                  </a:lnTo>
                  <a:lnTo>
                    <a:pt x="11433" y="118677"/>
                  </a:lnTo>
                  <a:lnTo>
                    <a:pt x="13333" y="117237"/>
                  </a:lnTo>
                  <a:lnTo>
                    <a:pt x="16196" y="115316"/>
                  </a:lnTo>
                  <a:lnTo>
                    <a:pt x="19240" y="113399"/>
                  </a:lnTo>
                  <a:lnTo>
                    <a:pt x="24574" y="110159"/>
                  </a:lnTo>
                  <a:lnTo>
                    <a:pt x="30288" y="107037"/>
                  </a:lnTo>
                  <a:lnTo>
                    <a:pt x="26860" y="109076"/>
                  </a:lnTo>
                  <a:lnTo>
                    <a:pt x="22668" y="111717"/>
                  </a:lnTo>
                  <a:lnTo>
                    <a:pt x="18668" y="114358"/>
                  </a:lnTo>
                  <a:lnTo>
                    <a:pt x="14669" y="117116"/>
                  </a:lnTo>
                  <a:lnTo>
                    <a:pt x="10861" y="119996"/>
                  </a:lnTo>
                  <a:lnTo>
                    <a:pt x="11240" y="119996"/>
                  </a:lnTo>
                  <a:lnTo>
                    <a:pt x="23052" y="112198"/>
                  </a:lnTo>
                  <a:lnTo>
                    <a:pt x="28953" y="108356"/>
                  </a:lnTo>
                  <a:lnTo>
                    <a:pt x="35051" y="104638"/>
                  </a:lnTo>
                  <a:lnTo>
                    <a:pt x="41523" y="100796"/>
                  </a:lnTo>
                  <a:lnTo>
                    <a:pt x="48193" y="97079"/>
                  </a:lnTo>
                  <a:lnTo>
                    <a:pt x="54857" y="93358"/>
                  </a:lnTo>
                  <a:lnTo>
                    <a:pt x="61527" y="89758"/>
                  </a:lnTo>
                  <a:lnTo>
                    <a:pt x="64955" y="87958"/>
                  </a:lnTo>
                  <a:lnTo>
                    <a:pt x="68191" y="86158"/>
                  </a:lnTo>
                  <a:lnTo>
                    <a:pt x="74476" y="82320"/>
                  </a:lnTo>
                  <a:lnTo>
                    <a:pt x="80761" y="78599"/>
                  </a:lnTo>
                  <a:lnTo>
                    <a:pt x="87239" y="74757"/>
                  </a:lnTo>
                  <a:lnTo>
                    <a:pt x="99809" y="67917"/>
                  </a:lnTo>
                  <a:lnTo>
                    <a:pt x="105902" y="64439"/>
                  </a:lnTo>
                  <a:lnTo>
                    <a:pt x="108951" y="62639"/>
                  </a:lnTo>
                  <a:lnTo>
                    <a:pt x="111808" y="60718"/>
                  </a:lnTo>
                  <a:lnTo>
                    <a:pt x="113522" y="59399"/>
                  </a:lnTo>
                  <a:lnTo>
                    <a:pt x="115236" y="58080"/>
                  </a:lnTo>
                  <a:lnTo>
                    <a:pt x="116950" y="56519"/>
                  </a:lnTo>
                  <a:lnTo>
                    <a:pt x="118285" y="54958"/>
                  </a:lnTo>
                  <a:lnTo>
                    <a:pt x="118857" y="54121"/>
                  </a:lnTo>
                  <a:lnTo>
                    <a:pt x="119428" y="53279"/>
                  </a:lnTo>
                  <a:lnTo>
                    <a:pt x="119807" y="52438"/>
                  </a:lnTo>
                  <a:lnTo>
                    <a:pt x="120000" y="51479"/>
                  </a:lnTo>
                  <a:lnTo>
                    <a:pt x="120000" y="50638"/>
                  </a:lnTo>
                  <a:lnTo>
                    <a:pt x="119807" y="49797"/>
                  </a:lnTo>
                  <a:lnTo>
                    <a:pt x="119428" y="48960"/>
                  </a:lnTo>
                  <a:lnTo>
                    <a:pt x="118857" y="48119"/>
                  </a:lnTo>
                  <a:lnTo>
                    <a:pt x="118664" y="47997"/>
                  </a:lnTo>
                  <a:lnTo>
                    <a:pt x="118472" y="47997"/>
                  </a:lnTo>
                  <a:lnTo>
                    <a:pt x="117714" y="46679"/>
                  </a:lnTo>
                  <a:lnTo>
                    <a:pt x="116571" y="45599"/>
                  </a:lnTo>
                  <a:lnTo>
                    <a:pt x="115044" y="44519"/>
                  </a:lnTo>
                  <a:lnTo>
                    <a:pt x="113330" y="43678"/>
                  </a:lnTo>
                  <a:lnTo>
                    <a:pt x="113522" y="43439"/>
                  </a:lnTo>
                  <a:lnTo>
                    <a:pt x="113522" y="43200"/>
                  </a:lnTo>
                  <a:lnTo>
                    <a:pt x="113522" y="43079"/>
                  </a:lnTo>
                  <a:lnTo>
                    <a:pt x="113714" y="42840"/>
                  </a:lnTo>
                  <a:lnTo>
                    <a:pt x="113714" y="42598"/>
                  </a:lnTo>
                  <a:lnTo>
                    <a:pt x="113330" y="42359"/>
                  </a:lnTo>
                  <a:lnTo>
                    <a:pt x="112951" y="42480"/>
                  </a:lnTo>
                  <a:lnTo>
                    <a:pt x="111616" y="41040"/>
                  </a:lnTo>
                  <a:lnTo>
                    <a:pt x="110094" y="39839"/>
                  </a:lnTo>
                  <a:lnTo>
                    <a:pt x="109330" y="39479"/>
                  </a:lnTo>
                  <a:lnTo>
                    <a:pt x="108572" y="39119"/>
                  </a:lnTo>
                  <a:lnTo>
                    <a:pt x="107429" y="38880"/>
                  </a:lnTo>
                  <a:lnTo>
                    <a:pt x="106473" y="38759"/>
                  </a:lnTo>
                  <a:lnTo>
                    <a:pt x="105902" y="38759"/>
                  </a:lnTo>
                  <a:lnTo>
                    <a:pt x="105138" y="38998"/>
                  </a:lnTo>
                  <a:lnTo>
                    <a:pt x="105138" y="39119"/>
                  </a:lnTo>
                  <a:lnTo>
                    <a:pt x="98095" y="33958"/>
                  </a:lnTo>
                  <a:lnTo>
                    <a:pt x="91046" y="28919"/>
                  </a:lnTo>
                  <a:lnTo>
                    <a:pt x="83618" y="24000"/>
                  </a:lnTo>
                  <a:lnTo>
                    <a:pt x="79998" y="21598"/>
                  </a:lnTo>
                  <a:lnTo>
                    <a:pt x="75998" y="19199"/>
                  </a:lnTo>
                  <a:lnTo>
                    <a:pt x="72383" y="16918"/>
                  </a:lnTo>
                  <a:lnTo>
                    <a:pt x="68762" y="14399"/>
                  </a:lnTo>
                  <a:lnTo>
                    <a:pt x="61906" y="9480"/>
                  </a:lnTo>
                  <a:lnTo>
                    <a:pt x="58478" y="6960"/>
                  </a:lnTo>
                  <a:lnTo>
                    <a:pt x="54857" y="4562"/>
                  </a:lnTo>
                  <a:lnTo>
                    <a:pt x="51050" y="2159"/>
                  </a:lnTo>
                  <a:lnTo>
                    <a:pt x="47050" y="121"/>
                  </a:lnTo>
                  <a:lnTo>
                    <a:pt x="468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>
              <a:off x="6854425" y="2395400"/>
              <a:ext cx="68199" cy="50525"/>
            </a:xfrm>
            <a:custGeom>
              <a:pathLst>
                <a:path extrusionOk="0" h="120000" w="120000">
                  <a:moveTo>
                    <a:pt x="88856" y="0"/>
                  </a:moveTo>
                  <a:lnTo>
                    <a:pt x="2991" y="40019"/>
                  </a:lnTo>
                  <a:lnTo>
                    <a:pt x="0" y="41979"/>
                  </a:lnTo>
                  <a:lnTo>
                    <a:pt x="0" y="47976"/>
                  </a:lnTo>
                  <a:lnTo>
                    <a:pt x="1495" y="52013"/>
                  </a:lnTo>
                  <a:lnTo>
                    <a:pt x="5938" y="52013"/>
                  </a:lnTo>
                  <a:lnTo>
                    <a:pt x="68137" y="22028"/>
                  </a:lnTo>
                  <a:lnTo>
                    <a:pt x="75527" y="17991"/>
                  </a:lnTo>
                  <a:lnTo>
                    <a:pt x="82961" y="16031"/>
                  </a:lnTo>
                  <a:lnTo>
                    <a:pt x="85909" y="16031"/>
                  </a:lnTo>
                  <a:lnTo>
                    <a:pt x="88856" y="17991"/>
                  </a:lnTo>
                  <a:lnTo>
                    <a:pt x="90351" y="22028"/>
                  </a:lnTo>
                  <a:lnTo>
                    <a:pt x="93299" y="28025"/>
                  </a:lnTo>
                  <a:lnTo>
                    <a:pt x="108123" y="65967"/>
                  </a:lnTo>
                  <a:lnTo>
                    <a:pt x="57756" y="85977"/>
                  </a:lnTo>
                  <a:lnTo>
                    <a:pt x="41480" y="91974"/>
                  </a:lnTo>
                  <a:lnTo>
                    <a:pt x="35542" y="95952"/>
                  </a:lnTo>
                  <a:lnTo>
                    <a:pt x="28152" y="101949"/>
                  </a:lnTo>
                  <a:lnTo>
                    <a:pt x="23709" y="73983"/>
                  </a:lnTo>
                  <a:lnTo>
                    <a:pt x="20762" y="59970"/>
                  </a:lnTo>
                  <a:lnTo>
                    <a:pt x="16319" y="47976"/>
                  </a:lnTo>
                  <a:lnTo>
                    <a:pt x="14824" y="47976"/>
                  </a:lnTo>
                  <a:lnTo>
                    <a:pt x="13328" y="55992"/>
                  </a:lnTo>
                  <a:lnTo>
                    <a:pt x="13328" y="64007"/>
                  </a:lnTo>
                  <a:lnTo>
                    <a:pt x="14824" y="81999"/>
                  </a:lnTo>
                  <a:lnTo>
                    <a:pt x="17771" y="97971"/>
                  </a:lnTo>
                  <a:lnTo>
                    <a:pt x="22214" y="113943"/>
                  </a:lnTo>
                  <a:lnTo>
                    <a:pt x="23709" y="117981"/>
                  </a:lnTo>
                  <a:lnTo>
                    <a:pt x="25205" y="117981"/>
                  </a:lnTo>
                  <a:lnTo>
                    <a:pt x="28152" y="119940"/>
                  </a:lnTo>
                  <a:lnTo>
                    <a:pt x="29648" y="117981"/>
                  </a:lnTo>
                  <a:lnTo>
                    <a:pt x="38533" y="109965"/>
                  </a:lnTo>
                  <a:lnTo>
                    <a:pt x="47419" y="103968"/>
                  </a:lnTo>
                  <a:lnTo>
                    <a:pt x="68137" y="95952"/>
                  </a:lnTo>
                  <a:lnTo>
                    <a:pt x="115513" y="77961"/>
                  </a:lnTo>
                  <a:lnTo>
                    <a:pt x="118504" y="76001"/>
                  </a:lnTo>
                  <a:lnTo>
                    <a:pt x="119956" y="73983"/>
                  </a:lnTo>
                  <a:lnTo>
                    <a:pt x="119956" y="70004"/>
                  </a:lnTo>
                  <a:lnTo>
                    <a:pt x="118504" y="67986"/>
                  </a:lnTo>
                  <a:lnTo>
                    <a:pt x="94794" y="2018"/>
                  </a:lnTo>
                  <a:lnTo>
                    <a:pt x="918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Shape 282"/>
            <p:cNvSpPr/>
            <p:nvPr/>
          </p:nvSpPr>
          <p:spPr>
            <a:xfrm>
              <a:off x="6345200" y="238125"/>
              <a:ext cx="810575" cy="5631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247" y="3766"/>
                  </a:lnTo>
                  <a:lnTo>
                    <a:pt x="6354" y="17575"/>
                  </a:lnTo>
                  <a:lnTo>
                    <a:pt x="9970" y="27266"/>
                  </a:lnTo>
                  <a:lnTo>
                    <a:pt x="13582" y="36590"/>
                  </a:lnTo>
                  <a:lnTo>
                    <a:pt x="17195" y="46100"/>
                  </a:lnTo>
                  <a:lnTo>
                    <a:pt x="20685" y="55785"/>
                  </a:lnTo>
                  <a:lnTo>
                    <a:pt x="27040" y="74262"/>
                  </a:lnTo>
                  <a:lnTo>
                    <a:pt x="33394" y="92557"/>
                  </a:lnTo>
                  <a:lnTo>
                    <a:pt x="34394" y="96142"/>
                  </a:lnTo>
                  <a:lnTo>
                    <a:pt x="35515" y="99728"/>
                  </a:lnTo>
                  <a:lnTo>
                    <a:pt x="37758" y="106904"/>
                  </a:lnTo>
                  <a:lnTo>
                    <a:pt x="38879" y="110314"/>
                  </a:lnTo>
                  <a:lnTo>
                    <a:pt x="40249" y="113724"/>
                  </a:lnTo>
                  <a:lnTo>
                    <a:pt x="41744" y="116952"/>
                  </a:lnTo>
                  <a:lnTo>
                    <a:pt x="42617" y="118385"/>
                  </a:lnTo>
                  <a:lnTo>
                    <a:pt x="43487" y="119818"/>
                  </a:lnTo>
                  <a:lnTo>
                    <a:pt x="43739" y="120000"/>
                  </a:lnTo>
                  <a:lnTo>
                    <a:pt x="43861" y="120000"/>
                  </a:lnTo>
                  <a:lnTo>
                    <a:pt x="44235" y="119818"/>
                  </a:lnTo>
                  <a:lnTo>
                    <a:pt x="44361" y="119280"/>
                  </a:lnTo>
                  <a:lnTo>
                    <a:pt x="44361" y="119104"/>
                  </a:lnTo>
                  <a:lnTo>
                    <a:pt x="44235" y="118742"/>
                  </a:lnTo>
                  <a:lnTo>
                    <a:pt x="44113" y="118742"/>
                  </a:lnTo>
                  <a:lnTo>
                    <a:pt x="46104" y="118028"/>
                  </a:lnTo>
                  <a:lnTo>
                    <a:pt x="47973" y="117128"/>
                  </a:lnTo>
                  <a:lnTo>
                    <a:pt x="49842" y="115876"/>
                  </a:lnTo>
                  <a:lnTo>
                    <a:pt x="51589" y="114437"/>
                  </a:lnTo>
                  <a:lnTo>
                    <a:pt x="53458" y="112823"/>
                  </a:lnTo>
                  <a:lnTo>
                    <a:pt x="55075" y="111033"/>
                  </a:lnTo>
                  <a:lnTo>
                    <a:pt x="58439" y="107805"/>
                  </a:lnTo>
                  <a:lnTo>
                    <a:pt x="60808" y="105647"/>
                  </a:lnTo>
                  <a:lnTo>
                    <a:pt x="63177" y="103494"/>
                  </a:lnTo>
                  <a:lnTo>
                    <a:pt x="68162" y="99552"/>
                  </a:lnTo>
                  <a:lnTo>
                    <a:pt x="78255" y="92019"/>
                  </a:lnTo>
                  <a:lnTo>
                    <a:pt x="83363" y="88428"/>
                  </a:lnTo>
                  <a:lnTo>
                    <a:pt x="88470" y="84842"/>
                  </a:lnTo>
                  <a:lnTo>
                    <a:pt x="93581" y="81433"/>
                  </a:lnTo>
                  <a:lnTo>
                    <a:pt x="98689" y="77847"/>
                  </a:lnTo>
                  <a:lnTo>
                    <a:pt x="101305" y="75876"/>
                  </a:lnTo>
                  <a:lnTo>
                    <a:pt x="103922" y="73724"/>
                  </a:lnTo>
                  <a:lnTo>
                    <a:pt x="109033" y="69238"/>
                  </a:lnTo>
                  <a:lnTo>
                    <a:pt x="111524" y="67085"/>
                  </a:lnTo>
                  <a:lnTo>
                    <a:pt x="114141" y="65114"/>
                  </a:lnTo>
                  <a:lnTo>
                    <a:pt x="116757" y="63137"/>
                  </a:lnTo>
                  <a:lnTo>
                    <a:pt x="119500" y="61523"/>
                  </a:lnTo>
                  <a:lnTo>
                    <a:pt x="119748" y="61523"/>
                  </a:lnTo>
                  <a:lnTo>
                    <a:pt x="119996" y="61166"/>
                  </a:lnTo>
                  <a:lnTo>
                    <a:pt x="119996" y="60985"/>
                  </a:lnTo>
                  <a:lnTo>
                    <a:pt x="119874" y="60628"/>
                  </a:lnTo>
                  <a:lnTo>
                    <a:pt x="119374" y="59728"/>
                  </a:lnTo>
                  <a:lnTo>
                    <a:pt x="118874" y="59014"/>
                  </a:lnTo>
                  <a:lnTo>
                    <a:pt x="118005" y="57037"/>
                  </a:lnTo>
                  <a:lnTo>
                    <a:pt x="116509" y="53095"/>
                  </a:lnTo>
                  <a:lnTo>
                    <a:pt x="115510" y="50942"/>
                  </a:lnTo>
                  <a:lnTo>
                    <a:pt x="114389" y="48790"/>
                  </a:lnTo>
                  <a:lnTo>
                    <a:pt x="112146" y="44485"/>
                  </a:lnTo>
                  <a:lnTo>
                    <a:pt x="111024" y="41971"/>
                  </a:lnTo>
                  <a:lnTo>
                    <a:pt x="110029" y="39461"/>
                  </a:lnTo>
                  <a:lnTo>
                    <a:pt x="109033" y="36952"/>
                  </a:lnTo>
                  <a:lnTo>
                    <a:pt x="108160" y="34437"/>
                  </a:lnTo>
                  <a:lnTo>
                    <a:pt x="106417" y="29057"/>
                  </a:lnTo>
                  <a:lnTo>
                    <a:pt x="104921" y="23857"/>
                  </a:lnTo>
                  <a:lnTo>
                    <a:pt x="103174" y="18295"/>
                  </a:lnTo>
                  <a:lnTo>
                    <a:pt x="101183" y="13095"/>
                  </a:lnTo>
                  <a:lnTo>
                    <a:pt x="97193" y="2509"/>
                  </a:lnTo>
                  <a:lnTo>
                    <a:pt x="96324" y="0"/>
                  </a:lnTo>
                  <a:lnTo>
                    <a:pt x="95450" y="0"/>
                  </a:lnTo>
                  <a:lnTo>
                    <a:pt x="96324" y="2871"/>
                  </a:lnTo>
                  <a:lnTo>
                    <a:pt x="97319" y="5562"/>
                  </a:lnTo>
                  <a:lnTo>
                    <a:pt x="101431" y="16499"/>
                  </a:lnTo>
                  <a:lnTo>
                    <a:pt x="103300" y="22242"/>
                  </a:lnTo>
                  <a:lnTo>
                    <a:pt x="105043" y="27805"/>
                  </a:lnTo>
                  <a:lnTo>
                    <a:pt x="106665" y="33004"/>
                  </a:lnTo>
                  <a:lnTo>
                    <a:pt x="108286" y="37847"/>
                  </a:lnTo>
                  <a:lnTo>
                    <a:pt x="110277" y="42509"/>
                  </a:lnTo>
                  <a:lnTo>
                    <a:pt x="112397" y="46995"/>
                  </a:lnTo>
                  <a:lnTo>
                    <a:pt x="114515" y="51118"/>
                  </a:lnTo>
                  <a:lnTo>
                    <a:pt x="115388" y="53271"/>
                  </a:lnTo>
                  <a:lnTo>
                    <a:pt x="116258" y="55423"/>
                  </a:lnTo>
                  <a:lnTo>
                    <a:pt x="117379" y="58295"/>
                  </a:lnTo>
                  <a:lnTo>
                    <a:pt x="118005" y="59552"/>
                  </a:lnTo>
                  <a:lnTo>
                    <a:pt x="118752" y="60804"/>
                  </a:lnTo>
                  <a:lnTo>
                    <a:pt x="116384" y="62242"/>
                  </a:lnTo>
                  <a:lnTo>
                    <a:pt x="114141" y="63857"/>
                  </a:lnTo>
                  <a:lnTo>
                    <a:pt x="111772" y="65471"/>
                  </a:lnTo>
                  <a:lnTo>
                    <a:pt x="109529" y="67442"/>
                  </a:lnTo>
                  <a:lnTo>
                    <a:pt x="105169" y="71209"/>
                  </a:lnTo>
                  <a:lnTo>
                    <a:pt x="100684" y="74976"/>
                  </a:lnTo>
                  <a:lnTo>
                    <a:pt x="98193" y="76952"/>
                  </a:lnTo>
                  <a:lnTo>
                    <a:pt x="95698" y="78742"/>
                  </a:lnTo>
                  <a:lnTo>
                    <a:pt x="90591" y="82152"/>
                  </a:lnTo>
                  <a:lnTo>
                    <a:pt x="85480" y="85562"/>
                  </a:lnTo>
                  <a:lnTo>
                    <a:pt x="82863" y="87352"/>
                  </a:lnTo>
                  <a:lnTo>
                    <a:pt x="80372" y="89147"/>
                  </a:lnTo>
                  <a:lnTo>
                    <a:pt x="75139" y="93095"/>
                  </a:lnTo>
                  <a:lnTo>
                    <a:pt x="69905" y="97037"/>
                  </a:lnTo>
                  <a:lnTo>
                    <a:pt x="64798" y="100985"/>
                  </a:lnTo>
                  <a:lnTo>
                    <a:pt x="62303" y="103137"/>
                  </a:lnTo>
                  <a:lnTo>
                    <a:pt x="59687" y="105290"/>
                  </a:lnTo>
                  <a:lnTo>
                    <a:pt x="55823" y="108881"/>
                  </a:lnTo>
                  <a:lnTo>
                    <a:pt x="51963" y="112466"/>
                  </a:lnTo>
                  <a:lnTo>
                    <a:pt x="49968" y="114262"/>
                  </a:lnTo>
                  <a:lnTo>
                    <a:pt x="47973" y="115695"/>
                  </a:lnTo>
                  <a:lnTo>
                    <a:pt x="45856" y="116952"/>
                  </a:lnTo>
                  <a:lnTo>
                    <a:pt x="43613" y="117847"/>
                  </a:lnTo>
                  <a:lnTo>
                    <a:pt x="41992" y="114800"/>
                  </a:lnTo>
                  <a:lnTo>
                    <a:pt x="40497" y="111571"/>
                  </a:lnTo>
                  <a:lnTo>
                    <a:pt x="39253" y="108161"/>
                  </a:lnTo>
                  <a:lnTo>
                    <a:pt x="38006" y="104571"/>
                  </a:lnTo>
                  <a:lnTo>
                    <a:pt x="35889" y="97218"/>
                  </a:lnTo>
                  <a:lnTo>
                    <a:pt x="34767" y="93809"/>
                  </a:lnTo>
                  <a:lnTo>
                    <a:pt x="33646" y="90223"/>
                  </a:lnTo>
                  <a:lnTo>
                    <a:pt x="20311" y="51481"/>
                  </a:lnTo>
                  <a:lnTo>
                    <a:pt x="18568" y="46638"/>
                  </a:lnTo>
                  <a:lnTo>
                    <a:pt x="16821" y="41795"/>
                  </a:lnTo>
                  <a:lnTo>
                    <a:pt x="13209" y="32285"/>
                  </a:lnTo>
                  <a:lnTo>
                    <a:pt x="9471" y="22962"/>
                  </a:lnTo>
                  <a:lnTo>
                    <a:pt x="5858" y="13452"/>
                  </a:lnTo>
                  <a:lnTo>
                    <a:pt x="1121" y="719"/>
                  </a:lnTo>
                  <a:lnTo>
                    <a:pt x="8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>
              <a:off x="6682725" y="2484625"/>
              <a:ext cx="60624" cy="52200"/>
            </a:xfrm>
            <a:custGeom>
              <a:pathLst>
                <a:path extrusionOk="0" h="120000" w="120000">
                  <a:moveTo>
                    <a:pt x="96643" y="11609"/>
                  </a:moveTo>
                  <a:lnTo>
                    <a:pt x="101641" y="34827"/>
                  </a:lnTo>
                  <a:lnTo>
                    <a:pt x="104956" y="60000"/>
                  </a:lnTo>
                  <a:lnTo>
                    <a:pt x="106639" y="75459"/>
                  </a:lnTo>
                  <a:lnTo>
                    <a:pt x="106639" y="85114"/>
                  </a:lnTo>
                  <a:lnTo>
                    <a:pt x="106639" y="89022"/>
                  </a:lnTo>
                  <a:lnTo>
                    <a:pt x="104956" y="90919"/>
                  </a:lnTo>
                  <a:lnTo>
                    <a:pt x="96643" y="92873"/>
                  </a:lnTo>
                  <a:lnTo>
                    <a:pt x="88280" y="92873"/>
                  </a:lnTo>
                  <a:lnTo>
                    <a:pt x="69971" y="94827"/>
                  </a:lnTo>
                  <a:lnTo>
                    <a:pt x="56659" y="98678"/>
                  </a:lnTo>
                  <a:lnTo>
                    <a:pt x="43298" y="102528"/>
                  </a:lnTo>
                  <a:lnTo>
                    <a:pt x="36668" y="102528"/>
                  </a:lnTo>
                  <a:lnTo>
                    <a:pt x="31670" y="100632"/>
                  </a:lnTo>
                  <a:lnTo>
                    <a:pt x="26672" y="94827"/>
                  </a:lnTo>
                  <a:lnTo>
                    <a:pt x="23307" y="85114"/>
                  </a:lnTo>
                  <a:lnTo>
                    <a:pt x="19991" y="63850"/>
                  </a:lnTo>
                  <a:lnTo>
                    <a:pt x="16676" y="52241"/>
                  </a:lnTo>
                  <a:lnTo>
                    <a:pt x="13311" y="40632"/>
                  </a:lnTo>
                  <a:lnTo>
                    <a:pt x="24989" y="34827"/>
                  </a:lnTo>
                  <a:lnTo>
                    <a:pt x="36668" y="30977"/>
                  </a:lnTo>
                  <a:lnTo>
                    <a:pt x="61657" y="27068"/>
                  </a:lnTo>
                  <a:lnTo>
                    <a:pt x="79967" y="21264"/>
                  </a:lnTo>
                  <a:lnTo>
                    <a:pt x="96643" y="11609"/>
                  </a:lnTo>
                  <a:close/>
                  <a:moveTo>
                    <a:pt x="99958" y="0"/>
                  </a:moveTo>
                  <a:lnTo>
                    <a:pt x="96643" y="1954"/>
                  </a:lnTo>
                  <a:lnTo>
                    <a:pt x="83282" y="7758"/>
                  </a:lnTo>
                  <a:lnTo>
                    <a:pt x="68288" y="13563"/>
                  </a:lnTo>
                  <a:lnTo>
                    <a:pt x="38301" y="21264"/>
                  </a:lnTo>
                  <a:lnTo>
                    <a:pt x="26672" y="23218"/>
                  </a:lnTo>
                  <a:lnTo>
                    <a:pt x="16676" y="25172"/>
                  </a:lnTo>
                  <a:lnTo>
                    <a:pt x="8313" y="30977"/>
                  </a:lnTo>
                  <a:lnTo>
                    <a:pt x="3315" y="34827"/>
                  </a:lnTo>
                  <a:lnTo>
                    <a:pt x="0" y="38678"/>
                  </a:lnTo>
                  <a:lnTo>
                    <a:pt x="0" y="42586"/>
                  </a:lnTo>
                  <a:lnTo>
                    <a:pt x="0" y="44482"/>
                  </a:lnTo>
                  <a:lnTo>
                    <a:pt x="3315" y="46436"/>
                  </a:lnTo>
                  <a:lnTo>
                    <a:pt x="4997" y="48390"/>
                  </a:lnTo>
                  <a:lnTo>
                    <a:pt x="8313" y="63850"/>
                  </a:lnTo>
                  <a:lnTo>
                    <a:pt x="9995" y="79310"/>
                  </a:lnTo>
                  <a:lnTo>
                    <a:pt x="13311" y="90919"/>
                  </a:lnTo>
                  <a:lnTo>
                    <a:pt x="14993" y="100632"/>
                  </a:lnTo>
                  <a:lnTo>
                    <a:pt x="18309" y="110287"/>
                  </a:lnTo>
                  <a:lnTo>
                    <a:pt x="26672" y="118045"/>
                  </a:lnTo>
                  <a:lnTo>
                    <a:pt x="29987" y="119942"/>
                  </a:lnTo>
                  <a:lnTo>
                    <a:pt x="33303" y="119942"/>
                  </a:lnTo>
                  <a:lnTo>
                    <a:pt x="41665" y="118045"/>
                  </a:lnTo>
                  <a:lnTo>
                    <a:pt x="56659" y="112241"/>
                  </a:lnTo>
                  <a:lnTo>
                    <a:pt x="71653" y="108333"/>
                  </a:lnTo>
                  <a:lnTo>
                    <a:pt x="86647" y="106436"/>
                  </a:lnTo>
                  <a:lnTo>
                    <a:pt x="101641" y="104482"/>
                  </a:lnTo>
                  <a:lnTo>
                    <a:pt x="114952" y="100632"/>
                  </a:lnTo>
                  <a:lnTo>
                    <a:pt x="118268" y="96724"/>
                  </a:lnTo>
                  <a:lnTo>
                    <a:pt x="119950" y="92873"/>
                  </a:lnTo>
                  <a:lnTo>
                    <a:pt x="116635" y="69655"/>
                  </a:lnTo>
                  <a:lnTo>
                    <a:pt x="111637" y="48390"/>
                  </a:lnTo>
                  <a:lnTo>
                    <a:pt x="103274" y="3850"/>
                  </a:lnTo>
                  <a:lnTo>
                    <a:pt x="999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Shape 284"/>
            <p:cNvSpPr/>
            <p:nvPr/>
          </p:nvSpPr>
          <p:spPr>
            <a:xfrm>
              <a:off x="6793825" y="2413075"/>
              <a:ext cx="61450" cy="47149"/>
            </a:xfrm>
            <a:custGeom>
              <a:pathLst>
                <a:path extrusionOk="0" h="120000" w="120000">
                  <a:moveTo>
                    <a:pt x="90414" y="17179"/>
                  </a:moveTo>
                  <a:lnTo>
                    <a:pt x="93685" y="21442"/>
                  </a:lnTo>
                  <a:lnTo>
                    <a:pt x="98616" y="30031"/>
                  </a:lnTo>
                  <a:lnTo>
                    <a:pt x="101936" y="40721"/>
                  </a:lnTo>
                  <a:lnTo>
                    <a:pt x="106867" y="62163"/>
                  </a:lnTo>
                  <a:lnTo>
                    <a:pt x="73962" y="75015"/>
                  </a:lnTo>
                  <a:lnTo>
                    <a:pt x="59170" y="81442"/>
                  </a:lnTo>
                  <a:lnTo>
                    <a:pt x="44377" y="89968"/>
                  </a:lnTo>
                  <a:lnTo>
                    <a:pt x="36175" y="96394"/>
                  </a:lnTo>
                  <a:lnTo>
                    <a:pt x="31244" y="100721"/>
                  </a:lnTo>
                  <a:lnTo>
                    <a:pt x="29585" y="100721"/>
                  </a:lnTo>
                  <a:lnTo>
                    <a:pt x="27973" y="98557"/>
                  </a:lnTo>
                  <a:lnTo>
                    <a:pt x="24654" y="87868"/>
                  </a:lnTo>
                  <a:lnTo>
                    <a:pt x="21383" y="68589"/>
                  </a:lnTo>
                  <a:lnTo>
                    <a:pt x="18112" y="49310"/>
                  </a:lnTo>
                  <a:lnTo>
                    <a:pt x="47697" y="40721"/>
                  </a:lnTo>
                  <a:lnTo>
                    <a:pt x="75622" y="27868"/>
                  </a:lnTo>
                  <a:lnTo>
                    <a:pt x="83824" y="19278"/>
                  </a:lnTo>
                  <a:lnTo>
                    <a:pt x="88755" y="17179"/>
                  </a:lnTo>
                  <a:close/>
                  <a:moveTo>
                    <a:pt x="88755" y="0"/>
                  </a:moveTo>
                  <a:lnTo>
                    <a:pt x="80553" y="4326"/>
                  </a:lnTo>
                  <a:lnTo>
                    <a:pt x="72351" y="10752"/>
                  </a:lnTo>
                  <a:lnTo>
                    <a:pt x="64100" y="17179"/>
                  </a:lnTo>
                  <a:lnTo>
                    <a:pt x="55899" y="21442"/>
                  </a:lnTo>
                  <a:lnTo>
                    <a:pt x="29585" y="30031"/>
                  </a:lnTo>
                  <a:lnTo>
                    <a:pt x="3319" y="40721"/>
                  </a:lnTo>
                  <a:lnTo>
                    <a:pt x="0" y="44984"/>
                  </a:lnTo>
                  <a:lnTo>
                    <a:pt x="0" y="49310"/>
                  </a:lnTo>
                  <a:lnTo>
                    <a:pt x="1659" y="53573"/>
                  </a:lnTo>
                  <a:lnTo>
                    <a:pt x="3319" y="55737"/>
                  </a:lnTo>
                  <a:lnTo>
                    <a:pt x="4930" y="53573"/>
                  </a:lnTo>
                  <a:lnTo>
                    <a:pt x="9861" y="53573"/>
                  </a:lnTo>
                  <a:lnTo>
                    <a:pt x="9861" y="72852"/>
                  </a:lnTo>
                  <a:lnTo>
                    <a:pt x="13181" y="94294"/>
                  </a:lnTo>
                  <a:lnTo>
                    <a:pt x="14792" y="102820"/>
                  </a:lnTo>
                  <a:lnTo>
                    <a:pt x="16452" y="111410"/>
                  </a:lnTo>
                  <a:lnTo>
                    <a:pt x="19723" y="117836"/>
                  </a:lnTo>
                  <a:lnTo>
                    <a:pt x="24654" y="120000"/>
                  </a:lnTo>
                  <a:lnTo>
                    <a:pt x="32904" y="120000"/>
                  </a:lnTo>
                  <a:lnTo>
                    <a:pt x="37835" y="115673"/>
                  </a:lnTo>
                  <a:lnTo>
                    <a:pt x="49308" y="104984"/>
                  </a:lnTo>
                  <a:lnTo>
                    <a:pt x="65760" y="94294"/>
                  </a:lnTo>
                  <a:lnTo>
                    <a:pt x="82213" y="87868"/>
                  </a:lnTo>
                  <a:lnTo>
                    <a:pt x="116729" y="75015"/>
                  </a:lnTo>
                  <a:lnTo>
                    <a:pt x="120000" y="72852"/>
                  </a:lnTo>
                  <a:lnTo>
                    <a:pt x="120000" y="66426"/>
                  </a:lnTo>
                  <a:lnTo>
                    <a:pt x="116729" y="49310"/>
                  </a:lnTo>
                  <a:lnTo>
                    <a:pt x="110138" y="25705"/>
                  </a:lnTo>
                  <a:lnTo>
                    <a:pt x="105207" y="15015"/>
                  </a:lnTo>
                  <a:lnTo>
                    <a:pt x="100276" y="6426"/>
                  </a:lnTo>
                  <a:lnTo>
                    <a:pt x="953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>
              <a:off x="5622175" y="2490500"/>
              <a:ext cx="21050" cy="17700"/>
            </a:xfrm>
            <a:custGeom>
              <a:pathLst>
                <a:path extrusionOk="0" h="120000" w="120000">
                  <a:moveTo>
                    <a:pt x="96057" y="169"/>
                  </a:moveTo>
                  <a:lnTo>
                    <a:pt x="86365" y="5762"/>
                  </a:lnTo>
                  <a:lnTo>
                    <a:pt x="86365" y="17288"/>
                  </a:lnTo>
                  <a:lnTo>
                    <a:pt x="86365" y="40000"/>
                  </a:lnTo>
                  <a:lnTo>
                    <a:pt x="81662" y="62881"/>
                  </a:lnTo>
                  <a:lnTo>
                    <a:pt x="76817" y="74237"/>
                  </a:lnTo>
                  <a:lnTo>
                    <a:pt x="67268" y="80000"/>
                  </a:lnTo>
                  <a:lnTo>
                    <a:pt x="48028" y="85762"/>
                  </a:lnTo>
                  <a:lnTo>
                    <a:pt x="38479" y="85762"/>
                  </a:lnTo>
                  <a:lnTo>
                    <a:pt x="33634" y="80000"/>
                  </a:lnTo>
                  <a:lnTo>
                    <a:pt x="28788" y="68644"/>
                  </a:lnTo>
                  <a:lnTo>
                    <a:pt x="24085" y="57118"/>
                  </a:lnTo>
                  <a:lnTo>
                    <a:pt x="28788" y="51525"/>
                  </a:lnTo>
                  <a:lnTo>
                    <a:pt x="28788" y="40000"/>
                  </a:lnTo>
                  <a:lnTo>
                    <a:pt x="38479" y="22881"/>
                  </a:lnTo>
                  <a:lnTo>
                    <a:pt x="33634" y="17288"/>
                  </a:lnTo>
                  <a:lnTo>
                    <a:pt x="33634" y="11525"/>
                  </a:lnTo>
                  <a:lnTo>
                    <a:pt x="14394" y="11525"/>
                  </a:lnTo>
                  <a:lnTo>
                    <a:pt x="4845" y="22881"/>
                  </a:lnTo>
                  <a:lnTo>
                    <a:pt x="0" y="40000"/>
                  </a:lnTo>
                  <a:lnTo>
                    <a:pt x="0" y="57118"/>
                  </a:lnTo>
                  <a:lnTo>
                    <a:pt x="0" y="80000"/>
                  </a:lnTo>
                  <a:lnTo>
                    <a:pt x="9691" y="97118"/>
                  </a:lnTo>
                  <a:lnTo>
                    <a:pt x="24085" y="108474"/>
                  </a:lnTo>
                  <a:lnTo>
                    <a:pt x="38479" y="114237"/>
                  </a:lnTo>
                  <a:lnTo>
                    <a:pt x="57577" y="119999"/>
                  </a:lnTo>
                  <a:lnTo>
                    <a:pt x="71971" y="114237"/>
                  </a:lnTo>
                  <a:lnTo>
                    <a:pt x="91211" y="102881"/>
                  </a:lnTo>
                  <a:lnTo>
                    <a:pt x="105605" y="85762"/>
                  </a:lnTo>
                  <a:lnTo>
                    <a:pt x="115154" y="68644"/>
                  </a:lnTo>
                  <a:lnTo>
                    <a:pt x="120000" y="45762"/>
                  </a:lnTo>
                  <a:lnTo>
                    <a:pt x="120000" y="28644"/>
                  </a:lnTo>
                  <a:lnTo>
                    <a:pt x="110451" y="5762"/>
                  </a:lnTo>
                  <a:lnTo>
                    <a:pt x="100760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5600275" y="2466100"/>
              <a:ext cx="63999" cy="61475"/>
            </a:xfrm>
            <a:custGeom>
              <a:pathLst>
                <a:path extrusionOk="0" h="120000" w="120000">
                  <a:moveTo>
                    <a:pt x="7921" y="9857"/>
                  </a:moveTo>
                  <a:lnTo>
                    <a:pt x="33187" y="11516"/>
                  </a:lnTo>
                  <a:lnTo>
                    <a:pt x="58453" y="13176"/>
                  </a:lnTo>
                  <a:lnTo>
                    <a:pt x="108937" y="11516"/>
                  </a:lnTo>
                  <a:lnTo>
                    <a:pt x="108937" y="34501"/>
                  </a:lnTo>
                  <a:lnTo>
                    <a:pt x="108937" y="55876"/>
                  </a:lnTo>
                  <a:lnTo>
                    <a:pt x="108937" y="82179"/>
                  </a:lnTo>
                  <a:lnTo>
                    <a:pt x="108937" y="108434"/>
                  </a:lnTo>
                  <a:lnTo>
                    <a:pt x="97875" y="106823"/>
                  </a:lnTo>
                  <a:lnTo>
                    <a:pt x="28453" y="106823"/>
                  </a:lnTo>
                  <a:lnTo>
                    <a:pt x="15843" y="110093"/>
                  </a:lnTo>
                  <a:lnTo>
                    <a:pt x="14250" y="82179"/>
                  </a:lnTo>
                  <a:lnTo>
                    <a:pt x="11109" y="55876"/>
                  </a:lnTo>
                  <a:lnTo>
                    <a:pt x="11109" y="32891"/>
                  </a:lnTo>
                  <a:lnTo>
                    <a:pt x="7921" y="9857"/>
                  </a:lnTo>
                  <a:close/>
                  <a:moveTo>
                    <a:pt x="33187" y="0"/>
                  </a:moveTo>
                  <a:lnTo>
                    <a:pt x="7921" y="1659"/>
                  </a:lnTo>
                  <a:lnTo>
                    <a:pt x="4781" y="3318"/>
                  </a:lnTo>
                  <a:lnTo>
                    <a:pt x="3187" y="6588"/>
                  </a:lnTo>
                  <a:lnTo>
                    <a:pt x="1640" y="18104"/>
                  </a:lnTo>
                  <a:lnTo>
                    <a:pt x="46" y="31232"/>
                  </a:lnTo>
                  <a:lnTo>
                    <a:pt x="1640" y="55876"/>
                  </a:lnTo>
                  <a:lnTo>
                    <a:pt x="3187" y="85449"/>
                  </a:lnTo>
                  <a:lnTo>
                    <a:pt x="4781" y="100235"/>
                  </a:lnTo>
                  <a:lnTo>
                    <a:pt x="7921" y="113363"/>
                  </a:lnTo>
                  <a:lnTo>
                    <a:pt x="7921" y="116681"/>
                  </a:lnTo>
                  <a:lnTo>
                    <a:pt x="14250" y="116681"/>
                  </a:lnTo>
                  <a:lnTo>
                    <a:pt x="25312" y="118291"/>
                  </a:lnTo>
                  <a:lnTo>
                    <a:pt x="60000" y="118291"/>
                  </a:lnTo>
                  <a:lnTo>
                    <a:pt x="85265" y="119951"/>
                  </a:lnTo>
                  <a:lnTo>
                    <a:pt x="97875" y="119951"/>
                  </a:lnTo>
                  <a:lnTo>
                    <a:pt x="110531" y="118291"/>
                  </a:lnTo>
                  <a:lnTo>
                    <a:pt x="112078" y="119951"/>
                  </a:lnTo>
                  <a:lnTo>
                    <a:pt x="113671" y="119951"/>
                  </a:lnTo>
                  <a:lnTo>
                    <a:pt x="115265" y="118291"/>
                  </a:lnTo>
                  <a:lnTo>
                    <a:pt x="116812" y="116681"/>
                  </a:lnTo>
                  <a:lnTo>
                    <a:pt x="118406" y="103505"/>
                  </a:lnTo>
                  <a:lnTo>
                    <a:pt x="120000" y="90378"/>
                  </a:lnTo>
                  <a:lnTo>
                    <a:pt x="118406" y="64074"/>
                  </a:lnTo>
                  <a:lnTo>
                    <a:pt x="118406" y="34501"/>
                  </a:lnTo>
                  <a:lnTo>
                    <a:pt x="118406" y="19715"/>
                  </a:lnTo>
                  <a:lnTo>
                    <a:pt x="115265" y="4928"/>
                  </a:lnTo>
                  <a:lnTo>
                    <a:pt x="113671" y="3318"/>
                  </a:lnTo>
                  <a:lnTo>
                    <a:pt x="112078" y="1659"/>
                  </a:lnTo>
                  <a:lnTo>
                    <a:pt x="108937" y="1659"/>
                  </a:lnTo>
                  <a:lnTo>
                    <a:pt x="58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5633950" y="2397075"/>
              <a:ext cx="7600" cy="60624"/>
            </a:xfrm>
            <a:custGeom>
              <a:pathLst>
                <a:path extrusionOk="0" h="120000" w="120000">
                  <a:moveTo>
                    <a:pt x="40263" y="49"/>
                  </a:moveTo>
                  <a:lnTo>
                    <a:pt x="26842" y="1682"/>
                  </a:lnTo>
                  <a:lnTo>
                    <a:pt x="13421" y="15043"/>
                  </a:lnTo>
                  <a:lnTo>
                    <a:pt x="394" y="28354"/>
                  </a:lnTo>
                  <a:lnTo>
                    <a:pt x="13421" y="55026"/>
                  </a:lnTo>
                  <a:lnTo>
                    <a:pt x="13421" y="86647"/>
                  </a:lnTo>
                  <a:lnTo>
                    <a:pt x="26842" y="101641"/>
                  </a:lnTo>
                  <a:lnTo>
                    <a:pt x="53289" y="116635"/>
                  </a:lnTo>
                  <a:lnTo>
                    <a:pt x="66710" y="120000"/>
                  </a:lnTo>
                  <a:lnTo>
                    <a:pt x="80131" y="120000"/>
                  </a:lnTo>
                  <a:lnTo>
                    <a:pt x="93157" y="118317"/>
                  </a:lnTo>
                  <a:lnTo>
                    <a:pt x="106578" y="116635"/>
                  </a:lnTo>
                  <a:lnTo>
                    <a:pt x="120000" y="101641"/>
                  </a:lnTo>
                  <a:lnTo>
                    <a:pt x="106578" y="85014"/>
                  </a:lnTo>
                  <a:lnTo>
                    <a:pt x="93157" y="55026"/>
                  </a:lnTo>
                  <a:lnTo>
                    <a:pt x="93157" y="28354"/>
                  </a:lnTo>
                  <a:lnTo>
                    <a:pt x="80131" y="15043"/>
                  </a:lnTo>
                  <a:lnTo>
                    <a:pt x="66710" y="1682"/>
                  </a:lnTo>
                  <a:lnTo>
                    <a:pt x="6671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>
              <a:off x="5603650" y="2630225"/>
              <a:ext cx="19374" cy="16850"/>
            </a:xfrm>
            <a:custGeom>
              <a:pathLst>
                <a:path extrusionOk="0" h="120000" w="120000">
                  <a:moveTo>
                    <a:pt x="15793" y="178"/>
                  </a:moveTo>
                  <a:lnTo>
                    <a:pt x="10529" y="6053"/>
                  </a:lnTo>
                  <a:lnTo>
                    <a:pt x="5264" y="18160"/>
                  </a:lnTo>
                  <a:lnTo>
                    <a:pt x="5264" y="24035"/>
                  </a:lnTo>
                  <a:lnTo>
                    <a:pt x="154" y="48071"/>
                  </a:lnTo>
                  <a:lnTo>
                    <a:pt x="154" y="102017"/>
                  </a:lnTo>
                  <a:lnTo>
                    <a:pt x="154" y="113946"/>
                  </a:lnTo>
                  <a:lnTo>
                    <a:pt x="10529" y="120000"/>
                  </a:lnTo>
                  <a:lnTo>
                    <a:pt x="20903" y="120000"/>
                  </a:lnTo>
                  <a:lnTo>
                    <a:pt x="26167" y="108071"/>
                  </a:lnTo>
                  <a:lnTo>
                    <a:pt x="36541" y="66053"/>
                  </a:lnTo>
                  <a:lnTo>
                    <a:pt x="62709" y="108071"/>
                  </a:lnTo>
                  <a:lnTo>
                    <a:pt x="73083" y="113946"/>
                  </a:lnTo>
                  <a:lnTo>
                    <a:pt x="88722" y="120000"/>
                  </a:lnTo>
                  <a:lnTo>
                    <a:pt x="104361" y="120000"/>
                  </a:lnTo>
                  <a:lnTo>
                    <a:pt x="114735" y="108071"/>
                  </a:lnTo>
                  <a:lnTo>
                    <a:pt x="120000" y="95964"/>
                  </a:lnTo>
                  <a:lnTo>
                    <a:pt x="120000" y="84035"/>
                  </a:lnTo>
                  <a:lnTo>
                    <a:pt x="114735" y="54124"/>
                  </a:lnTo>
                  <a:lnTo>
                    <a:pt x="114735" y="30089"/>
                  </a:lnTo>
                  <a:lnTo>
                    <a:pt x="109625" y="18160"/>
                  </a:lnTo>
                  <a:lnTo>
                    <a:pt x="104361" y="12106"/>
                  </a:lnTo>
                  <a:lnTo>
                    <a:pt x="93987" y="12106"/>
                  </a:lnTo>
                  <a:lnTo>
                    <a:pt x="88722" y="18160"/>
                  </a:lnTo>
                  <a:lnTo>
                    <a:pt x="83458" y="30089"/>
                  </a:lnTo>
                  <a:lnTo>
                    <a:pt x="83458" y="48071"/>
                  </a:lnTo>
                  <a:lnTo>
                    <a:pt x="88722" y="84035"/>
                  </a:lnTo>
                  <a:lnTo>
                    <a:pt x="78348" y="77982"/>
                  </a:lnTo>
                  <a:lnTo>
                    <a:pt x="73083" y="60000"/>
                  </a:lnTo>
                  <a:lnTo>
                    <a:pt x="36541" y="6053"/>
                  </a:lnTo>
                  <a:lnTo>
                    <a:pt x="26167" y="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Shape 289"/>
            <p:cNvSpPr/>
            <p:nvPr/>
          </p:nvSpPr>
          <p:spPr>
            <a:xfrm>
              <a:off x="5580075" y="2607500"/>
              <a:ext cx="63999" cy="61475"/>
            </a:xfrm>
            <a:custGeom>
              <a:pathLst>
                <a:path extrusionOk="0" h="120000" w="120000">
                  <a:moveTo>
                    <a:pt x="7921" y="9906"/>
                  </a:moveTo>
                  <a:lnTo>
                    <a:pt x="33187" y="11516"/>
                  </a:lnTo>
                  <a:lnTo>
                    <a:pt x="58453" y="13176"/>
                  </a:lnTo>
                  <a:lnTo>
                    <a:pt x="108937" y="11516"/>
                  </a:lnTo>
                  <a:lnTo>
                    <a:pt x="108937" y="34550"/>
                  </a:lnTo>
                  <a:lnTo>
                    <a:pt x="108937" y="55876"/>
                  </a:lnTo>
                  <a:lnTo>
                    <a:pt x="108937" y="82179"/>
                  </a:lnTo>
                  <a:lnTo>
                    <a:pt x="108937" y="108483"/>
                  </a:lnTo>
                  <a:lnTo>
                    <a:pt x="97875" y="106823"/>
                  </a:lnTo>
                  <a:lnTo>
                    <a:pt x="28453" y="106823"/>
                  </a:lnTo>
                  <a:lnTo>
                    <a:pt x="15843" y="110093"/>
                  </a:lnTo>
                  <a:lnTo>
                    <a:pt x="14250" y="82179"/>
                  </a:lnTo>
                  <a:lnTo>
                    <a:pt x="11109" y="55876"/>
                  </a:lnTo>
                  <a:lnTo>
                    <a:pt x="11109" y="32891"/>
                  </a:lnTo>
                  <a:lnTo>
                    <a:pt x="7921" y="9906"/>
                  </a:lnTo>
                  <a:close/>
                  <a:moveTo>
                    <a:pt x="33187" y="48"/>
                  </a:moveTo>
                  <a:lnTo>
                    <a:pt x="7921" y="1659"/>
                  </a:lnTo>
                  <a:lnTo>
                    <a:pt x="4781" y="3318"/>
                  </a:lnTo>
                  <a:lnTo>
                    <a:pt x="3187" y="6588"/>
                  </a:lnTo>
                  <a:lnTo>
                    <a:pt x="1640" y="18104"/>
                  </a:lnTo>
                  <a:lnTo>
                    <a:pt x="46" y="31232"/>
                  </a:lnTo>
                  <a:lnTo>
                    <a:pt x="1640" y="55876"/>
                  </a:lnTo>
                  <a:lnTo>
                    <a:pt x="3187" y="85449"/>
                  </a:lnTo>
                  <a:lnTo>
                    <a:pt x="4781" y="100235"/>
                  </a:lnTo>
                  <a:lnTo>
                    <a:pt x="7921" y="113411"/>
                  </a:lnTo>
                  <a:lnTo>
                    <a:pt x="7921" y="116681"/>
                  </a:lnTo>
                  <a:lnTo>
                    <a:pt x="14250" y="116681"/>
                  </a:lnTo>
                  <a:lnTo>
                    <a:pt x="25312" y="118340"/>
                  </a:lnTo>
                  <a:lnTo>
                    <a:pt x="60000" y="118340"/>
                  </a:lnTo>
                  <a:lnTo>
                    <a:pt x="85265" y="119951"/>
                  </a:lnTo>
                  <a:lnTo>
                    <a:pt x="97875" y="119951"/>
                  </a:lnTo>
                  <a:lnTo>
                    <a:pt x="110531" y="118340"/>
                  </a:lnTo>
                  <a:lnTo>
                    <a:pt x="112078" y="119951"/>
                  </a:lnTo>
                  <a:lnTo>
                    <a:pt x="113671" y="119951"/>
                  </a:lnTo>
                  <a:lnTo>
                    <a:pt x="115265" y="118340"/>
                  </a:lnTo>
                  <a:lnTo>
                    <a:pt x="116812" y="116681"/>
                  </a:lnTo>
                  <a:lnTo>
                    <a:pt x="118406" y="103554"/>
                  </a:lnTo>
                  <a:lnTo>
                    <a:pt x="120000" y="90378"/>
                  </a:lnTo>
                  <a:lnTo>
                    <a:pt x="118406" y="64123"/>
                  </a:lnTo>
                  <a:lnTo>
                    <a:pt x="118406" y="34550"/>
                  </a:lnTo>
                  <a:lnTo>
                    <a:pt x="118406" y="19764"/>
                  </a:lnTo>
                  <a:lnTo>
                    <a:pt x="115265" y="4977"/>
                  </a:lnTo>
                  <a:lnTo>
                    <a:pt x="113671" y="3318"/>
                  </a:lnTo>
                  <a:lnTo>
                    <a:pt x="112078" y="1659"/>
                  </a:lnTo>
                  <a:lnTo>
                    <a:pt x="108937" y="1659"/>
                  </a:lnTo>
                  <a:lnTo>
                    <a:pt x="58453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Shape 290"/>
            <p:cNvSpPr/>
            <p:nvPr/>
          </p:nvSpPr>
          <p:spPr>
            <a:xfrm>
              <a:off x="5637325" y="2558675"/>
              <a:ext cx="14324" cy="20225"/>
            </a:xfrm>
            <a:custGeom>
              <a:pathLst>
                <a:path extrusionOk="0" h="120000" w="120000">
                  <a:moveTo>
                    <a:pt x="84607" y="148"/>
                  </a:moveTo>
                  <a:lnTo>
                    <a:pt x="84607" y="5191"/>
                  </a:lnTo>
                  <a:lnTo>
                    <a:pt x="91727" y="35154"/>
                  </a:lnTo>
                  <a:lnTo>
                    <a:pt x="91727" y="65117"/>
                  </a:lnTo>
                  <a:lnTo>
                    <a:pt x="84607" y="75055"/>
                  </a:lnTo>
                  <a:lnTo>
                    <a:pt x="77696" y="84993"/>
                  </a:lnTo>
                  <a:lnTo>
                    <a:pt x="63455" y="95080"/>
                  </a:lnTo>
                  <a:lnTo>
                    <a:pt x="42303" y="95080"/>
                  </a:lnTo>
                  <a:lnTo>
                    <a:pt x="42303" y="80098"/>
                  </a:lnTo>
                  <a:lnTo>
                    <a:pt x="35392" y="65117"/>
                  </a:lnTo>
                  <a:lnTo>
                    <a:pt x="21151" y="60074"/>
                  </a:lnTo>
                  <a:lnTo>
                    <a:pt x="7120" y="65117"/>
                  </a:lnTo>
                  <a:lnTo>
                    <a:pt x="0" y="70012"/>
                  </a:lnTo>
                  <a:lnTo>
                    <a:pt x="0" y="80098"/>
                  </a:lnTo>
                  <a:lnTo>
                    <a:pt x="7120" y="90037"/>
                  </a:lnTo>
                  <a:lnTo>
                    <a:pt x="7120" y="99975"/>
                  </a:lnTo>
                  <a:lnTo>
                    <a:pt x="7120" y="110061"/>
                  </a:lnTo>
                  <a:lnTo>
                    <a:pt x="21151" y="114956"/>
                  </a:lnTo>
                  <a:lnTo>
                    <a:pt x="42303" y="120000"/>
                  </a:lnTo>
                  <a:lnTo>
                    <a:pt x="63455" y="114956"/>
                  </a:lnTo>
                  <a:lnTo>
                    <a:pt x="84607" y="105018"/>
                  </a:lnTo>
                  <a:lnTo>
                    <a:pt x="105759" y="90037"/>
                  </a:lnTo>
                  <a:lnTo>
                    <a:pt x="112879" y="70012"/>
                  </a:lnTo>
                  <a:lnTo>
                    <a:pt x="120000" y="45092"/>
                  </a:lnTo>
                  <a:lnTo>
                    <a:pt x="112879" y="20173"/>
                  </a:lnTo>
                  <a:lnTo>
                    <a:pt x="98848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Shape 291"/>
            <p:cNvSpPr/>
            <p:nvPr/>
          </p:nvSpPr>
          <p:spPr>
            <a:xfrm>
              <a:off x="5526225" y="2538475"/>
              <a:ext cx="7600" cy="60624"/>
            </a:xfrm>
            <a:custGeom>
              <a:pathLst>
                <a:path extrusionOk="0" h="120000" w="120000">
                  <a:moveTo>
                    <a:pt x="53289" y="49"/>
                  </a:moveTo>
                  <a:lnTo>
                    <a:pt x="39868" y="1682"/>
                  </a:lnTo>
                  <a:lnTo>
                    <a:pt x="26447" y="15043"/>
                  </a:lnTo>
                  <a:lnTo>
                    <a:pt x="26447" y="28354"/>
                  </a:lnTo>
                  <a:lnTo>
                    <a:pt x="26447" y="55026"/>
                  </a:lnTo>
                  <a:lnTo>
                    <a:pt x="13421" y="85014"/>
                  </a:lnTo>
                  <a:lnTo>
                    <a:pt x="0" y="101690"/>
                  </a:lnTo>
                  <a:lnTo>
                    <a:pt x="13421" y="116684"/>
                  </a:lnTo>
                  <a:lnTo>
                    <a:pt x="26447" y="118317"/>
                  </a:lnTo>
                  <a:lnTo>
                    <a:pt x="39868" y="120000"/>
                  </a:lnTo>
                  <a:lnTo>
                    <a:pt x="53289" y="120000"/>
                  </a:lnTo>
                  <a:lnTo>
                    <a:pt x="66315" y="116684"/>
                  </a:lnTo>
                  <a:lnTo>
                    <a:pt x="93157" y="101690"/>
                  </a:lnTo>
                  <a:lnTo>
                    <a:pt x="106184" y="86696"/>
                  </a:lnTo>
                  <a:lnTo>
                    <a:pt x="106184" y="55026"/>
                  </a:lnTo>
                  <a:lnTo>
                    <a:pt x="119605" y="28354"/>
                  </a:lnTo>
                  <a:lnTo>
                    <a:pt x="106184" y="15043"/>
                  </a:lnTo>
                  <a:lnTo>
                    <a:pt x="93157" y="1682"/>
                  </a:lnTo>
                  <a:lnTo>
                    <a:pt x="79736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Shape 292"/>
            <p:cNvSpPr/>
            <p:nvPr/>
          </p:nvSpPr>
          <p:spPr>
            <a:xfrm>
              <a:off x="5528750" y="2464425"/>
              <a:ext cx="63150" cy="68199"/>
            </a:xfrm>
            <a:custGeom>
              <a:pathLst>
                <a:path extrusionOk="0" h="120000" w="120000">
                  <a:moveTo>
                    <a:pt x="9596" y="7390"/>
                  </a:moveTo>
                  <a:lnTo>
                    <a:pt x="35201" y="10381"/>
                  </a:lnTo>
                  <a:lnTo>
                    <a:pt x="60807" y="11832"/>
                  </a:lnTo>
                  <a:lnTo>
                    <a:pt x="111971" y="10381"/>
                  </a:lnTo>
                  <a:lnTo>
                    <a:pt x="108788" y="34046"/>
                  </a:lnTo>
                  <a:lnTo>
                    <a:pt x="107173" y="59252"/>
                  </a:lnTo>
                  <a:lnTo>
                    <a:pt x="107173" y="82917"/>
                  </a:lnTo>
                  <a:lnTo>
                    <a:pt x="108788" y="106627"/>
                  </a:lnTo>
                  <a:lnTo>
                    <a:pt x="108788" y="108123"/>
                  </a:lnTo>
                  <a:lnTo>
                    <a:pt x="107173" y="108123"/>
                  </a:lnTo>
                  <a:lnTo>
                    <a:pt x="95961" y="106627"/>
                  </a:lnTo>
                  <a:lnTo>
                    <a:pt x="38384" y="106627"/>
                  </a:lnTo>
                  <a:lnTo>
                    <a:pt x="14394" y="105131"/>
                  </a:lnTo>
                  <a:lnTo>
                    <a:pt x="11211" y="56260"/>
                  </a:lnTo>
                  <a:lnTo>
                    <a:pt x="9596" y="7390"/>
                  </a:lnTo>
                  <a:close/>
                  <a:moveTo>
                    <a:pt x="35201" y="0"/>
                  </a:moveTo>
                  <a:lnTo>
                    <a:pt x="7980" y="1495"/>
                  </a:lnTo>
                  <a:lnTo>
                    <a:pt x="6413" y="1495"/>
                  </a:lnTo>
                  <a:lnTo>
                    <a:pt x="4798" y="4442"/>
                  </a:lnTo>
                  <a:lnTo>
                    <a:pt x="3182" y="4442"/>
                  </a:lnTo>
                  <a:lnTo>
                    <a:pt x="1615" y="7390"/>
                  </a:lnTo>
                  <a:lnTo>
                    <a:pt x="0" y="34046"/>
                  </a:lnTo>
                  <a:lnTo>
                    <a:pt x="0" y="62199"/>
                  </a:lnTo>
                  <a:lnTo>
                    <a:pt x="1615" y="88856"/>
                  </a:lnTo>
                  <a:lnTo>
                    <a:pt x="4798" y="117008"/>
                  </a:lnTo>
                  <a:lnTo>
                    <a:pt x="6413" y="118460"/>
                  </a:lnTo>
                  <a:lnTo>
                    <a:pt x="7980" y="119956"/>
                  </a:lnTo>
                  <a:lnTo>
                    <a:pt x="11211" y="119956"/>
                  </a:lnTo>
                  <a:lnTo>
                    <a:pt x="14394" y="118460"/>
                  </a:lnTo>
                  <a:lnTo>
                    <a:pt x="16009" y="117008"/>
                  </a:lnTo>
                  <a:lnTo>
                    <a:pt x="16009" y="115513"/>
                  </a:lnTo>
                  <a:lnTo>
                    <a:pt x="16009" y="112565"/>
                  </a:lnTo>
                  <a:lnTo>
                    <a:pt x="38384" y="117008"/>
                  </a:lnTo>
                  <a:lnTo>
                    <a:pt x="62375" y="118460"/>
                  </a:lnTo>
                  <a:lnTo>
                    <a:pt x="86365" y="118460"/>
                  </a:lnTo>
                  <a:lnTo>
                    <a:pt x="97577" y="117008"/>
                  </a:lnTo>
                  <a:lnTo>
                    <a:pt x="107173" y="115513"/>
                  </a:lnTo>
                  <a:lnTo>
                    <a:pt x="110356" y="114017"/>
                  </a:lnTo>
                  <a:lnTo>
                    <a:pt x="110356" y="109574"/>
                  </a:lnTo>
                  <a:lnTo>
                    <a:pt x="111971" y="111070"/>
                  </a:lnTo>
                  <a:lnTo>
                    <a:pt x="113586" y="111070"/>
                  </a:lnTo>
                  <a:lnTo>
                    <a:pt x="116769" y="109574"/>
                  </a:lnTo>
                  <a:lnTo>
                    <a:pt x="116769" y="106627"/>
                  </a:lnTo>
                  <a:lnTo>
                    <a:pt x="118384" y="82917"/>
                  </a:lnTo>
                  <a:lnTo>
                    <a:pt x="119952" y="57756"/>
                  </a:lnTo>
                  <a:lnTo>
                    <a:pt x="118384" y="34046"/>
                  </a:lnTo>
                  <a:lnTo>
                    <a:pt x="116769" y="8885"/>
                  </a:lnTo>
                  <a:lnTo>
                    <a:pt x="118384" y="7390"/>
                  </a:lnTo>
                  <a:lnTo>
                    <a:pt x="118384" y="4442"/>
                  </a:lnTo>
                  <a:lnTo>
                    <a:pt x="116769" y="1495"/>
                  </a:lnTo>
                  <a:lnTo>
                    <a:pt x="87980" y="1495"/>
                  </a:lnTo>
                  <a:lnTo>
                    <a:pt x="608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Shape 293"/>
            <p:cNvSpPr/>
            <p:nvPr/>
          </p:nvSpPr>
          <p:spPr>
            <a:xfrm>
              <a:off x="5541375" y="2535950"/>
              <a:ext cx="64825" cy="62324"/>
            </a:xfrm>
            <a:custGeom>
              <a:pathLst>
                <a:path extrusionOk="0" h="120000" w="120000">
                  <a:moveTo>
                    <a:pt x="87281" y="48"/>
                  </a:moveTo>
                  <a:lnTo>
                    <a:pt x="62337" y="1636"/>
                  </a:lnTo>
                  <a:lnTo>
                    <a:pt x="34292" y="4909"/>
                  </a:lnTo>
                  <a:lnTo>
                    <a:pt x="7774" y="8134"/>
                  </a:lnTo>
                  <a:lnTo>
                    <a:pt x="6247" y="3273"/>
                  </a:lnTo>
                  <a:lnTo>
                    <a:pt x="6247" y="1636"/>
                  </a:lnTo>
                  <a:lnTo>
                    <a:pt x="3100" y="1636"/>
                  </a:lnTo>
                  <a:lnTo>
                    <a:pt x="1573" y="3273"/>
                  </a:lnTo>
                  <a:lnTo>
                    <a:pt x="0" y="19494"/>
                  </a:lnTo>
                  <a:lnTo>
                    <a:pt x="0" y="34079"/>
                  </a:lnTo>
                  <a:lnTo>
                    <a:pt x="0" y="64885"/>
                  </a:lnTo>
                  <a:lnTo>
                    <a:pt x="0" y="90782"/>
                  </a:lnTo>
                  <a:lnTo>
                    <a:pt x="0" y="103778"/>
                  </a:lnTo>
                  <a:lnTo>
                    <a:pt x="1573" y="116726"/>
                  </a:lnTo>
                  <a:lnTo>
                    <a:pt x="3100" y="118363"/>
                  </a:lnTo>
                  <a:lnTo>
                    <a:pt x="4674" y="118363"/>
                  </a:lnTo>
                  <a:lnTo>
                    <a:pt x="6247" y="116726"/>
                  </a:lnTo>
                  <a:lnTo>
                    <a:pt x="9348" y="118363"/>
                  </a:lnTo>
                  <a:lnTo>
                    <a:pt x="59236" y="119951"/>
                  </a:lnTo>
                  <a:lnTo>
                    <a:pt x="84134" y="119951"/>
                  </a:lnTo>
                  <a:lnTo>
                    <a:pt x="95055" y="118363"/>
                  </a:lnTo>
                  <a:lnTo>
                    <a:pt x="107504" y="115090"/>
                  </a:lnTo>
                  <a:lnTo>
                    <a:pt x="107504" y="116726"/>
                  </a:lnTo>
                  <a:lnTo>
                    <a:pt x="107504" y="118363"/>
                  </a:lnTo>
                  <a:lnTo>
                    <a:pt x="110651" y="118363"/>
                  </a:lnTo>
                  <a:lnTo>
                    <a:pt x="115325" y="116726"/>
                  </a:lnTo>
                  <a:lnTo>
                    <a:pt x="118426" y="111865"/>
                  </a:lnTo>
                  <a:lnTo>
                    <a:pt x="120000" y="107003"/>
                  </a:lnTo>
                  <a:lnTo>
                    <a:pt x="120000" y="100505"/>
                  </a:lnTo>
                  <a:lnTo>
                    <a:pt x="120000" y="87557"/>
                  </a:lnTo>
                  <a:lnTo>
                    <a:pt x="120000" y="76197"/>
                  </a:lnTo>
                  <a:lnTo>
                    <a:pt x="120000" y="40577"/>
                  </a:lnTo>
                  <a:lnTo>
                    <a:pt x="116853" y="22719"/>
                  </a:lnTo>
                  <a:lnTo>
                    <a:pt x="115325" y="14632"/>
                  </a:lnTo>
                  <a:lnTo>
                    <a:pt x="110651" y="6498"/>
                  </a:lnTo>
                  <a:lnTo>
                    <a:pt x="109078" y="12996"/>
                  </a:lnTo>
                  <a:lnTo>
                    <a:pt x="107504" y="19494"/>
                  </a:lnTo>
                  <a:lnTo>
                    <a:pt x="107504" y="32442"/>
                  </a:lnTo>
                  <a:lnTo>
                    <a:pt x="109078" y="58387"/>
                  </a:lnTo>
                  <a:lnTo>
                    <a:pt x="109078" y="84332"/>
                  </a:lnTo>
                  <a:lnTo>
                    <a:pt x="107504" y="110228"/>
                  </a:lnTo>
                  <a:lnTo>
                    <a:pt x="96629" y="107003"/>
                  </a:lnTo>
                  <a:lnTo>
                    <a:pt x="84134" y="105367"/>
                  </a:lnTo>
                  <a:lnTo>
                    <a:pt x="59236" y="105367"/>
                  </a:lnTo>
                  <a:lnTo>
                    <a:pt x="9348" y="107003"/>
                  </a:lnTo>
                  <a:lnTo>
                    <a:pt x="10921" y="94055"/>
                  </a:lnTo>
                  <a:lnTo>
                    <a:pt x="10921" y="81058"/>
                  </a:lnTo>
                  <a:lnTo>
                    <a:pt x="9348" y="55162"/>
                  </a:lnTo>
                  <a:lnTo>
                    <a:pt x="9348" y="37304"/>
                  </a:lnTo>
                  <a:lnTo>
                    <a:pt x="9348" y="17858"/>
                  </a:lnTo>
                  <a:lnTo>
                    <a:pt x="38966" y="16221"/>
                  </a:lnTo>
                  <a:lnTo>
                    <a:pt x="70111" y="12996"/>
                  </a:lnTo>
                  <a:lnTo>
                    <a:pt x="90381" y="12996"/>
                  </a:lnTo>
                  <a:lnTo>
                    <a:pt x="101303" y="11359"/>
                  </a:lnTo>
                  <a:lnTo>
                    <a:pt x="105977" y="9771"/>
                  </a:lnTo>
                  <a:lnTo>
                    <a:pt x="109078" y="6498"/>
                  </a:lnTo>
                  <a:lnTo>
                    <a:pt x="104404" y="3273"/>
                  </a:lnTo>
                  <a:lnTo>
                    <a:pt x="98156" y="1636"/>
                  </a:lnTo>
                  <a:lnTo>
                    <a:pt x="87281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Shape 294"/>
            <p:cNvSpPr/>
            <p:nvPr/>
          </p:nvSpPr>
          <p:spPr>
            <a:xfrm>
              <a:off x="5568300" y="2562050"/>
              <a:ext cx="20225" cy="19374"/>
            </a:xfrm>
            <a:custGeom>
              <a:pathLst>
                <a:path extrusionOk="0" h="120000" w="120000">
                  <a:moveTo>
                    <a:pt x="90037" y="154"/>
                  </a:moveTo>
                  <a:lnTo>
                    <a:pt x="79950" y="5264"/>
                  </a:lnTo>
                  <a:lnTo>
                    <a:pt x="75055" y="15793"/>
                  </a:lnTo>
                  <a:lnTo>
                    <a:pt x="70012" y="41806"/>
                  </a:lnTo>
                  <a:lnTo>
                    <a:pt x="70012" y="47070"/>
                  </a:lnTo>
                  <a:lnTo>
                    <a:pt x="30111" y="52180"/>
                  </a:lnTo>
                  <a:lnTo>
                    <a:pt x="30111" y="20903"/>
                  </a:lnTo>
                  <a:lnTo>
                    <a:pt x="25067" y="15793"/>
                  </a:lnTo>
                  <a:lnTo>
                    <a:pt x="15129" y="15793"/>
                  </a:lnTo>
                  <a:lnTo>
                    <a:pt x="10086" y="20903"/>
                  </a:lnTo>
                  <a:lnTo>
                    <a:pt x="5043" y="52180"/>
                  </a:lnTo>
                  <a:lnTo>
                    <a:pt x="148" y="57445"/>
                  </a:lnTo>
                  <a:lnTo>
                    <a:pt x="5043" y="67819"/>
                  </a:lnTo>
                  <a:lnTo>
                    <a:pt x="10086" y="99096"/>
                  </a:lnTo>
                  <a:lnTo>
                    <a:pt x="15129" y="104361"/>
                  </a:lnTo>
                  <a:lnTo>
                    <a:pt x="20024" y="109625"/>
                  </a:lnTo>
                  <a:lnTo>
                    <a:pt x="25067" y="109625"/>
                  </a:lnTo>
                  <a:lnTo>
                    <a:pt x="30111" y="104361"/>
                  </a:lnTo>
                  <a:lnTo>
                    <a:pt x="35006" y="88722"/>
                  </a:lnTo>
                  <a:lnTo>
                    <a:pt x="30111" y="78348"/>
                  </a:lnTo>
                  <a:lnTo>
                    <a:pt x="75055" y="78348"/>
                  </a:lnTo>
                  <a:lnTo>
                    <a:pt x="75055" y="99096"/>
                  </a:lnTo>
                  <a:lnTo>
                    <a:pt x="79950" y="109625"/>
                  </a:lnTo>
                  <a:lnTo>
                    <a:pt x="84993" y="114735"/>
                  </a:lnTo>
                  <a:lnTo>
                    <a:pt x="90037" y="120000"/>
                  </a:lnTo>
                  <a:lnTo>
                    <a:pt x="94932" y="114735"/>
                  </a:lnTo>
                  <a:lnTo>
                    <a:pt x="99975" y="104361"/>
                  </a:lnTo>
                  <a:lnTo>
                    <a:pt x="99975" y="93987"/>
                  </a:lnTo>
                  <a:lnTo>
                    <a:pt x="94932" y="73083"/>
                  </a:lnTo>
                  <a:lnTo>
                    <a:pt x="114956" y="62709"/>
                  </a:lnTo>
                  <a:lnTo>
                    <a:pt x="120000" y="57445"/>
                  </a:lnTo>
                  <a:lnTo>
                    <a:pt x="120000" y="47070"/>
                  </a:lnTo>
                  <a:lnTo>
                    <a:pt x="114956" y="41806"/>
                  </a:lnTo>
                  <a:lnTo>
                    <a:pt x="105018" y="36541"/>
                  </a:lnTo>
                  <a:lnTo>
                    <a:pt x="90037" y="36541"/>
                  </a:lnTo>
                  <a:lnTo>
                    <a:pt x="94932" y="26167"/>
                  </a:lnTo>
                  <a:lnTo>
                    <a:pt x="99975" y="15793"/>
                  </a:lnTo>
                  <a:lnTo>
                    <a:pt x="99975" y="10529"/>
                  </a:lnTo>
                  <a:lnTo>
                    <a:pt x="99975" y="5264"/>
                  </a:lnTo>
                  <a:lnTo>
                    <a:pt x="94932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Shape 295"/>
            <p:cNvSpPr/>
            <p:nvPr/>
          </p:nvSpPr>
          <p:spPr>
            <a:xfrm>
              <a:off x="5492550" y="2558675"/>
              <a:ext cx="25275" cy="24450"/>
            </a:xfrm>
            <a:custGeom>
              <a:pathLst>
                <a:path extrusionOk="0" h="120000" w="120000">
                  <a:moveTo>
                    <a:pt x="59940" y="122"/>
                  </a:moveTo>
                  <a:lnTo>
                    <a:pt x="47952" y="4294"/>
                  </a:lnTo>
                  <a:lnTo>
                    <a:pt x="32047" y="8343"/>
                  </a:lnTo>
                  <a:lnTo>
                    <a:pt x="20059" y="16687"/>
                  </a:lnTo>
                  <a:lnTo>
                    <a:pt x="11988" y="29079"/>
                  </a:lnTo>
                  <a:lnTo>
                    <a:pt x="4035" y="41472"/>
                  </a:lnTo>
                  <a:lnTo>
                    <a:pt x="0" y="57914"/>
                  </a:lnTo>
                  <a:lnTo>
                    <a:pt x="0" y="74478"/>
                  </a:lnTo>
                  <a:lnTo>
                    <a:pt x="8071" y="82699"/>
                  </a:lnTo>
                  <a:lnTo>
                    <a:pt x="11988" y="95092"/>
                  </a:lnTo>
                  <a:lnTo>
                    <a:pt x="23976" y="103435"/>
                  </a:lnTo>
                  <a:lnTo>
                    <a:pt x="35964" y="111656"/>
                  </a:lnTo>
                  <a:lnTo>
                    <a:pt x="47952" y="115828"/>
                  </a:lnTo>
                  <a:lnTo>
                    <a:pt x="59940" y="111656"/>
                  </a:lnTo>
                  <a:lnTo>
                    <a:pt x="71928" y="107484"/>
                  </a:lnTo>
                  <a:lnTo>
                    <a:pt x="71928" y="115828"/>
                  </a:lnTo>
                  <a:lnTo>
                    <a:pt x="75964" y="119877"/>
                  </a:lnTo>
                  <a:lnTo>
                    <a:pt x="80000" y="119877"/>
                  </a:lnTo>
                  <a:lnTo>
                    <a:pt x="83916" y="115828"/>
                  </a:lnTo>
                  <a:lnTo>
                    <a:pt x="83916" y="111656"/>
                  </a:lnTo>
                  <a:lnTo>
                    <a:pt x="83916" y="99263"/>
                  </a:lnTo>
                  <a:lnTo>
                    <a:pt x="83916" y="78650"/>
                  </a:lnTo>
                  <a:lnTo>
                    <a:pt x="83916" y="74478"/>
                  </a:lnTo>
                  <a:lnTo>
                    <a:pt x="111928" y="74478"/>
                  </a:lnTo>
                  <a:lnTo>
                    <a:pt x="119881" y="70306"/>
                  </a:lnTo>
                  <a:lnTo>
                    <a:pt x="119881" y="62085"/>
                  </a:lnTo>
                  <a:lnTo>
                    <a:pt x="119881" y="53865"/>
                  </a:lnTo>
                  <a:lnTo>
                    <a:pt x="111928" y="49693"/>
                  </a:lnTo>
                  <a:lnTo>
                    <a:pt x="63976" y="49693"/>
                  </a:lnTo>
                  <a:lnTo>
                    <a:pt x="51988" y="57914"/>
                  </a:lnTo>
                  <a:lnTo>
                    <a:pt x="51988" y="62085"/>
                  </a:lnTo>
                  <a:lnTo>
                    <a:pt x="51988" y="66257"/>
                  </a:lnTo>
                  <a:lnTo>
                    <a:pt x="71928" y="74478"/>
                  </a:lnTo>
                  <a:lnTo>
                    <a:pt x="71928" y="78650"/>
                  </a:lnTo>
                  <a:lnTo>
                    <a:pt x="71928" y="82699"/>
                  </a:lnTo>
                  <a:lnTo>
                    <a:pt x="56023" y="86871"/>
                  </a:lnTo>
                  <a:lnTo>
                    <a:pt x="35964" y="86871"/>
                  </a:lnTo>
                  <a:lnTo>
                    <a:pt x="28011" y="78650"/>
                  </a:lnTo>
                  <a:lnTo>
                    <a:pt x="23976" y="70306"/>
                  </a:lnTo>
                  <a:lnTo>
                    <a:pt x="23976" y="53865"/>
                  </a:lnTo>
                  <a:lnTo>
                    <a:pt x="28011" y="45521"/>
                  </a:lnTo>
                  <a:lnTo>
                    <a:pt x="32047" y="33128"/>
                  </a:lnTo>
                  <a:lnTo>
                    <a:pt x="44035" y="29079"/>
                  </a:lnTo>
                  <a:lnTo>
                    <a:pt x="68011" y="20736"/>
                  </a:lnTo>
                  <a:lnTo>
                    <a:pt x="87952" y="16687"/>
                  </a:lnTo>
                  <a:lnTo>
                    <a:pt x="91988" y="16687"/>
                  </a:lnTo>
                  <a:lnTo>
                    <a:pt x="91988" y="12515"/>
                  </a:lnTo>
                  <a:lnTo>
                    <a:pt x="75964" y="4294"/>
                  </a:lnTo>
                  <a:lnTo>
                    <a:pt x="59940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5561575" y="2394550"/>
              <a:ext cx="64825" cy="62299"/>
            </a:xfrm>
            <a:custGeom>
              <a:pathLst>
                <a:path extrusionOk="0" h="120000" w="120000">
                  <a:moveTo>
                    <a:pt x="32718" y="48"/>
                  </a:moveTo>
                  <a:lnTo>
                    <a:pt x="20269" y="1637"/>
                  </a:lnTo>
                  <a:lnTo>
                    <a:pt x="15595" y="3274"/>
                  </a:lnTo>
                  <a:lnTo>
                    <a:pt x="10921" y="6500"/>
                  </a:lnTo>
                  <a:lnTo>
                    <a:pt x="14022" y="9775"/>
                  </a:lnTo>
                  <a:lnTo>
                    <a:pt x="18696" y="11364"/>
                  </a:lnTo>
                  <a:lnTo>
                    <a:pt x="29618" y="13001"/>
                  </a:lnTo>
                  <a:lnTo>
                    <a:pt x="49888" y="13001"/>
                  </a:lnTo>
                  <a:lnTo>
                    <a:pt x="81033" y="16227"/>
                  </a:lnTo>
                  <a:lnTo>
                    <a:pt x="110651" y="17865"/>
                  </a:lnTo>
                  <a:lnTo>
                    <a:pt x="110651" y="37319"/>
                  </a:lnTo>
                  <a:lnTo>
                    <a:pt x="110651" y="55136"/>
                  </a:lnTo>
                  <a:lnTo>
                    <a:pt x="109078" y="81091"/>
                  </a:lnTo>
                  <a:lnTo>
                    <a:pt x="109078" y="94044"/>
                  </a:lnTo>
                  <a:lnTo>
                    <a:pt x="110651" y="107046"/>
                  </a:lnTo>
                  <a:lnTo>
                    <a:pt x="60763" y="105409"/>
                  </a:lnTo>
                  <a:lnTo>
                    <a:pt x="35865" y="105409"/>
                  </a:lnTo>
                  <a:lnTo>
                    <a:pt x="23370" y="107046"/>
                  </a:lnTo>
                  <a:lnTo>
                    <a:pt x="12495" y="110272"/>
                  </a:lnTo>
                  <a:lnTo>
                    <a:pt x="10921" y="84317"/>
                  </a:lnTo>
                  <a:lnTo>
                    <a:pt x="10921" y="58410"/>
                  </a:lnTo>
                  <a:lnTo>
                    <a:pt x="12495" y="32455"/>
                  </a:lnTo>
                  <a:lnTo>
                    <a:pt x="12495" y="19502"/>
                  </a:lnTo>
                  <a:lnTo>
                    <a:pt x="10921" y="13001"/>
                  </a:lnTo>
                  <a:lnTo>
                    <a:pt x="9348" y="6500"/>
                  </a:lnTo>
                  <a:lnTo>
                    <a:pt x="4674" y="14638"/>
                  </a:lnTo>
                  <a:lnTo>
                    <a:pt x="3146" y="22728"/>
                  </a:lnTo>
                  <a:lnTo>
                    <a:pt x="0" y="40545"/>
                  </a:lnTo>
                  <a:lnTo>
                    <a:pt x="0" y="76227"/>
                  </a:lnTo>
                  <a:lnTo>
                    <a:pt x="0" y="87592"/>
                  </a:lnTo>
                  <a:lnTo>
                    <a:pt x="0" y="100545"/>
                  </a:lnTo>
                  <a:lnTo>
                    <a:pt x="0" y="107046"/>
                  </a:lnTo>
                  <a:lnTo>
                    <a:pt x="1573" y="111910"/>
                  </a:lnTo>
                  <a:lnTo>
                    <a:pt x="4674" y="116773"/>
                  </a:lnTo>
                  <a:lnTo>
                    <a:pt x="9348" y="118362"/>
                  </a:lnTo>
                  <a:lnTo>
                    <a:pt x="12495" y="118362"/>
                  </a:lnTo>
                  <a:lnTo>
                    <a:pt x="12495" y="116773"/>
                  </a:lnTo>
                  <a:lnTo>
                    <a:pt x="12495" y="115136"/>
                  </a:lnTo>
                  <a:lnTo>
                    <a:pt x="24944" y="118362"/>
                  </a:lnTo>
                  <a:lnTo>
                    <a:pt x="35865" y="120000"/>
                  </a:lnTo>
                  <a:lnTo>
                    <a:pt x="60763" y="120000"/>
                  </a:lnTo>
                  <a:lnTo>
                    <a:pt x="110651" y="118362"/>
                  </a:lnTo>
                  <a:lnTo>
                    <a:pt x="113752" y="116773"/>
                  </a:lnTo>
                  <a:lnTo>
                    <a:pt x="115325" y="118362"/>
                  </a:lnTo>
                  <a:lnTo>
                    <a:pt x="116853" y="118362"/>
                  </a:lnTo>
                  <a:lnTo>
                    <a:pt x="118426" y="116773"/>
                  </a:lnTo>
                  <a:lnTo>
                    <a:pt x="120000" y="103772"/>
                  </a:lnTo>
                  <a:lnTo>
                    <a:pt x="120000" y="90818"/>
                  </a:lnTo>
                  <a:lnTo>
                    <a:pt x="120000" y="64863"/>
                  </a:lnTo>
                  <a:lnTo>
                    <a:pt x="120000" y="34093"/>
                  </a:lnTo>
                  <a:lnTo>
                    <a:pt x="120000" y="19502"/>
                  </a:lnTo>
                  <a:lnTo>
                    <a:pt x="118426" y="3274"/>
                  </a:lnTo>
                  <a:lnTo>
                    <a:pt x="116853" y="1637"/>
                  </a:lnTo>
                  <a:lnTo>
                    <a:pt x="113752" y="1637"/>
                  </a:lnTo>
                  <a:lnTo>
                    <a:pt x="113752" y="3274"/>
                  </a:lnTo>
                  <a:lnTo>
                    <a:pt x="112178" y="8138"/>
                  </a:lnTo>
                  <a:lnTo>
                    <a:pt x="85707" y="4911"/>
                  </a:lnTo>
                  <a:lnTo>
                    <a:pt x="57662" y="1637"/>
                  </a:lnTo>
                  <a:lnTo>
                    <a:pt x="32718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5587650" y="2429900"/>
              <a:ext cx="11825" cy="18549"/>
            </a:xfrm>
            <a:custGeom>
              <a:pathLst>
                <a:path extrusionOk="0" h="120000" w="120000">
                  <a:moveTo>
                    <a:pt x="85750" y="161"/>
                  </a:moveTo>
                  <a:lnTo>
                    <a:pt x="42875" y="5498"/>
                  </a:lnTo>
                  <a:lnTo>
                    <a:pt x="8879" y="16495"/>
                  </a:lnTo>
                  <a:lnTo>
                    <a:pt x="253" y="21832"/>
                  </a:lnTo>
                  <a:lnTo>
                    <a:pt x="8879" y="27331"/>
                  </a:lnTo>
                  <a:lnTo>
                    <a:pt x="8879" y="32830"/>
                  </a:lnTo>
                  <a:lnTo>
                    <a:pt x="68498" y="32830"/>
                  </a:lnTo>
                  <a:lnTo>
                    <a:pt x="60126" y="65498"/>
                  </a:lnTo>
                  <a:lnTo>
                    <a:pt x="34503" y="92668"/>
                  </a:lnTo>
                  <a:lnTo>
                    <a:pt x="34503" y="109002"/>
                  </a:lnTo>
                  <a:lnTo>
                    <a:pt x="42875" y="114501"/>
                  </a:lnTo>
                  <a:lnTo>
                    <a:pt x="60126" y="119838"/>
                  </a:lnTo>
                  <a:lnTo>
                    <a:pt x="77124" y="109002"/>
                  </a:lnTo>
                  <a:lnTo>
                    <a:pt x="102748" y="87169"/>
                  </a:lnTo>
                  <a:lnTo>
                    <a:pt x="111374" y="65498"/>
                  </a:lnTo>
                  <a:lnTo>
                    <a:pt x="119746" y="38167"/>
                  </a:lnTo>
                  <a:lnTo>
                    <a:pt x="111374" y="10997"/>
                  </a:lnTo>
                  <a:lnTo>
                    <a:pt x="102748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5554825" y="2489675"/>
              <a:ext cx="16025" cy="18525"/>
            </a:xfrm>
            <a:custGeom>
              <a:pathLst>
                <a:path extrusionOk="0" h="120000" w="120000">
                  <a:moveTo>
                    <a:pt x="6552" y="0"/>
                  </a:moveTo>
                  <a:lnTo>
                    <a:pt x="6552" y="5506"/>
                  </a:lnTo>
                  <a:lnTo>
                    <a:pt x="187" y="10850"/>
                  </a:lnTo>
                  <a:lnTo>
                    <a:pt x="6552" y="27206"/>
                  </a:lnTo>
                  <a:lnTo>
                    <a:pt x="25460" y="49068"/>
                  </a:lnTo>
                  <a:lnTo>
                    <a:pt x="38003" y="54574"/>
                  </a:lnTo>
                  <a:lnTo>
                    <a:pt x="6552" y="92631"/>
                  </a:lnTo>
                  <a:lnTo>
                    <a:pt x="187" y="98137"/>
                  </a:lnTo>
                  <a:lnTo>
                    <a:pt x="187" y="108987"/>
                  </a:lnTo>
                  <a:lnTo>
                    <a:pt x="12730" y="114493"/>
                  </a:lnTo>
                  <a:lnTo>
                    <a:pt x="25460" y="120000"/>
                  </a:lnTo>
                  <a:lnTo>
                    <a:pt x="31638" y="114493"/>
                  </a:lnTo>
                  <a:lnTo>
                    <a:pt x="38003" y="108987"/>
                  </a:lnTo>
                  <a:lnTo>
                    <a:pt x="75819" y="65425"/>
                  </a:lnTo>
                  <a:lnTo>
                    <a:pt x="82184" y="65425"/>
                  </a:lnTo>
                  <a:lnTo>
                    <a:pt x="88361" y="59919"/>
                  </a:lnTo>
                  <a:lnTo>
                    <a:pt x="88361" y="54574"/>
                  </a:lnTo>
                  <a:lnTo>
                    <a:pt x="88361" y="43562"/>
                  </a:lnTo>
                  <a:lnTo>
                    <a:pt x="120000" y="5506"/>
                  </a:lnTo>
                  <a:lnTo>
                    <a:pt x="120000" y="0"/>
                  </a:lnTo>
                  <a:lnTo>
                    <a:pt x="113634" y="0"/>
                  </a:lnTo>
                  <a:lnTo>
                    <a:pt x="82184" y="16356"/>
                  </a:lnTo>
                  <a:lnTo>
                    <a:pt x="56911" y="32712"/>
                  </a:lnTo>
                  <a:lnTo>
                    <a:pt x="44368" y="27206"/>
                  </a:lnTo>
                  <a:lnTo>
                    <a:pt x="31638" y="16356"/>
                  </a:lnTo>
                  <a:lnTo>
                    <a:pt x="19095" y="5506"/>
                  </a:lnTo>
                  <a:lnTo>
                    <a:pt x="65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5516125" y="2429900"/>
              <a:ext cx="14324" cy="18549"/>
            </a:xfrm>
            <a:custGeom>
              <a:pathLst>
                <a:path extrusionOk="0" h="120000" w="120000">
                  <a:moveTo>
                    <a:pt x="77486" y="161"/>
                  </a:moveTo>
                  <a:lnTo>
                    <a:pt x="56335" y="5498"/>
                  </a:lnTo>
                  <a:lnTo>
                    <a:pt x="42303" y="10997"/>
                  </a:lnTo>
                  <a:lnTo>
                    <a:pt x="14031" y="32830"/>
                  </a:lnTo>
                  <a:lnTo>
                    <a:pt x="0" y="43665"/>
                  </a:lnTo>
                  <a:lnTo>
                    <a:pt x="0" y="59999"/>
                  </a:lnTo>
                  <a:lnTo>
                    <a:pt x="0" y="76334"/>
                  </a:lnTo>
                  <a:lnTo>
                    <a:pt x="0" y="87169"/>
                  </a:lnTo>
                  <a:lnTo>
                    <a:pt x="21151" y="109002"/>
                  </a:lnTo>
                  <a:lnTo>
                    <a:pt x="49424" y="119838"/>
                  </a:lnTo>
                  <a:lnTo>
                    <a:pt x="70575" y="119838"/>
                  </a:lnTo>
                  <a:lnTo>
                    <a:pt x="91727" y="114501"/>
                  </a:lnTo>
                  <a:lnTo>
                    <a:pt x="119790" y="92668"/>
                  </a:lnTo>
                  <a:lnTo>
                    <a:pt x="119790" y="81832"/>
                  </a:lnTo>
                  <a:lnTo>
                    <a:pt x="119790" y="76334"/>
                  </a:lnTo>
                  <a:lnTo>
                    <a:pt x="112879" y="65498"/>
                  </a:lnTo>
                  <a:lnTo>
                    <a:pt x="28272" y="65498"/>
                  </a:lnTo>
                  <a:lnTo>
                    <a:pt x="35183" y="49164"/>
                  </a:lnTo>
                  <a:lnTo>
                    <a:pt x="49424" y="32830"/>
                  </a:lnTo>
                  <a:lnTo>
                    <a:pt x="63455" y="21832"/>
                  </a:lnTo>
                  <a:lnTo>
                    <a:pt x="77486" y="5498"/>
                  </a:lnTo>
                  <a:lnTo>
                    <a:pt x="77486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5506850" y="2348250"/>
              <a:ext cx="68199" cy="42125"/>
            </a:xfrm>
            <a:custGeom>
              <a:pathLst>
                <a:path extrusionOk="0" h="120000" w="120000">
                  <a:moveTo>
                    <a:pt x="28152" y="71"/>
                  </a:moveTo>
                  <a:lnTo>
                    <a:pt x="16319" y="2421"/>
                  </a:lnTo>
                  <a:lnTo>
                    <a:pt x="4486" y="7264"/>
                  </a:lnTo>
                  <a:lnTo>
                    <a:pt x="4486" y="4842"/>
                  </a:lnTo>
                  <a:lnTo>
                    <a:pt x="1495" y="4842"/>
                  </a:lnTo>
                  <a:lnTo>
                    <a:pt x="43" y="28842"/>
                  </a:lnTo>
                  <a:lnTo>
                    <a:pt x="43" y="55192"/>
                  </a:lnTo>
                  <a:lnTo>
                    <a:pt x="1495" y="105543"/>
                  </a:lnTo>
                  <a:lnTo>
                    <a:pt x="1495" y="110385"/>
                  </a:lnTo>
                  <a:lnTo>
                    <a:pt x="2991" y="115157"/>
                  </a:lnTo>
                  <a:lnTo>
                    <a:pt x="4486" y="117578"/>
                  </a:lnTo>
                  <a:lnTo>
                    <a:pt x="7434" y="119928"/>
                  </a:lnTo>
                  <a:lnTo>
                    <a:pt x="10381" y="117578"/>
                  </a:lnTo>
                  <a:lnTo>
                    <a:pt x="11876" y="115157"/>
                  </a:lnTo>
                  <a:lnTo>
                    <a:pt x="11876" y="112735"/>
                  </a:lnTo>
                  <a:lnTo>
                    <a:pt x="34090" y="115157"/>
                  </a:lnTo>
                  <a:lnTo>
                    <a:pt x="81510" y="115157"/>
                  </a:lnTo>
                  <a:lnTo>
                    <a:pt x="93343" y="112735"/>
                  </a:lnTo>
                  <a:lnTo>
                    <a:pt x="103724" y="107964"/>
                  </a:lnTo>
                  <a:lnTo>
                    <a:pt x="91847" y="103192"/>
                  </a:lnTo>
                  <a:lnTo>
                    <a:pt x="81510" y="100771"/>
                  </a:lnTo>
                  <a:lnTo>
                    <a:pt x="8929" y="100771"/>
                  </a:lnTo>
                  <a:lnTo>
                    <a:pt x="8929" y="57614"/>
                  </a:lnTo>
                  <a:lnTo>
                    <a:pt x="7434" y="33614"/>
                  </a:lnTo>
                  <a:lnTo>
                    <a:pt x="4486" y="12035"/>
                  </a:lnTo>
                  <a:lnTo>
                    <a:pt x="4486" y="12035"/>
                  </a:lnTo>
                  <a:lnTo>
                    <a:pt x="16319" y="16878"/>
                  </a:lnTo>
                  <a:lnTo>
                    <a:pt x="29648" y="16878"/>
                  </a:lnTo>
                  <a:lnTo>
                    <a:pt x="53357" y="14456"/>
                  </a:lnTo>
                  <a:lnTo>
                    <a:pt x="81510" y="14456"/>
                  </a:lnTo>
                  <a:lnTo>
                    <a:pt x="109618" y="12035"/>
                  </a:lnTo>
                  <a:lnTo>
                    <a:pt x="109618" y="60035"/>
                  </a:lnTo>
                  <a:lnTo>
                    <a:pt x="111114" y="110385"/>
                  </a:lnTo>
                  <a:lnTo>
                    <a:pt x="112609" y="115157"/>
                  </a:lnTo>
                  <a:lnTo>
                    <a:pt x="115557" y="117578"/>
                  </a:lnTo>
                  <a:lnTo>
                    <a:pt x="118504" y="115157"/>
                  </a:lnTo>
                  <a:lnTo>
                    <a:pt x="119999" y="110385"/>
                  </a:lnTo>
                  <a:lnTo>
                    <a:pt x="118504" y="57614"/>
                  </a:lnTo>
                  <a:lnTo>
                    <a:pt x="118504" y="31264"/>
                  </a:lnTo>
                  <a:lnTo>
                    <a:pt x="117052" y="4842"/>
                  </a:lnTo>
                  <a:lnTo>
                    <a:pt x="115557" y="71"/>
                  </a:lnTo>
                  <a:lnTo>
                    <a:pt x="112609" y="71"/>
                  </a:lnTo>
                  <a:lnTo>
                    <a:pt x="111114" y="2421"/>
                  </a:lnTo>
                  <a:lnTo>
                    <a:pt x="96290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5614600" y="2536800"/>
              <a:ext cx="63150" cy="61475"/>
            </a:xfrm>
            <a:custGeom>
              <a:pathLst>
                <a:path extrusionOk="0" h="120000" w="120000">
                  <a:moveTo>
                    <a:pt x="111971" y="9857"/>
                  </a:moveTo>
                  <a:lnTo>
                    <a:pt x="110356" y="32891"/>
                  </a:lnTo>
                  <a:lnTo>
                    <a:pt x="110356" y="55876"/>
                  </a:lnTo>
                  <a:lnTo>
                    <a:pt x="107173" y="82179"/>
                  </a:lnTo>
                  <a:lnTo>
                    <a:pt x="105558" y="110093"/>
                  </a:lnTo>
                  <a:lnTo>
                    <a:pt x="92779" y="106823"/>
                  </a:lnTo>
                  <a:lnTo>
                    <a:pt x="22422" y="106823"/>
                  </a:lnTo>
                  <a:lnTo>
                    <a:pt x="11211" y="108483"/>
                  </a:lnTo>
                  <a:lnTo>
                    <a:pt x="11211" y="82179"/>
                  </a:lnTo>
                  <a:lnTo>
                    <a:pt x="11211" y="55876"/>
                  </a:lnTo>
                  <a:lnTo>
                    <a:pt x="11211" y="34550"/>
                  </a:lnTo>
                  <a:lnTo>
                    <a:pt x="11211" y="11516"/>
                  </a:lnTo>
                  <a:lnTo>
                    <a:pt x="62375" y="13176"/>
                  </a:lnTo>
                  <a:lnTo>
                    <a:pt x="87980" y="11516"/>
                  </a:lnTo>
                  <a:lnTo>
                    <a:pt x="111971" y="9857"/>
                  </a:lnTo>
                  <a:close/>
                  <a:moveTo>
                    <a:pt x="62375" y="0"/>
                  </a:moveTo>
                  <a:lnTo>
                    <a:pt x="11211" y="1659"/>
                  </a:lnTo>
                  <a:lnTo>
                    <a:pt x="8028" y="1659"/>
                  </a:lnTo>
                  <a:lnTo>
                    <a:pt x="6413" y="3318"/>
                  </a:lnTo>
                  <a:lnTo>
                    <a:pt x="4798" y="4928"/>
                  </a:lnTo>
                  <a:lnTo>
                    <a:pt x="1615" y="19715"/>
                  </a:lnTo>
                  <a:lnTo>
                    <a:pt x="1615" y="34550"/>
                  </a:lnTo>
                  <a:lnTo>
                    <a:pt x="0" y="64123"/>
                  </a:lnTo>
                  <a:lnTo>
                    <a:pt x="0" y="90378"/>
                  </a:lnTo>
                  <a:lnTo>
                    <a:pt x="1615" y="103554"/>
                  </a:lnTo>
                  <a:lnTo>
                    <a:pt x="3230" y="116681"/>
                  </a:lnTo>
                  <a:lnTo>
                    <a:pt x="4798" y="118340"/>
                  </a:lnTo>
                  <a:lnTo>
                    <a:pt x="6413" y="119951"/>
                  </a:lnTo>
                  <a:lnTo>
                    <a:pt x="8028" y="119951"/>
                  </a:lnTo>
                  <a:lnTo>
                    <a:pt x="9596" y="118340"/>
                  </a:lnTo>
                  <a:lnTo>
                    <a:pt x="22422" y="119951"/>
                  </a:lnTo>
                  <a:lnTo>
                    <a:pt x="35201" y="119951"/>
                  </a:lnTo>
                  <a:lnTo>
                    <a:pt x="60807" y="118340"/>
                  </a:lnTo>
                  <a:lnTo>
                    <a:pt x="95961" y="118340"/>
                  </a:lnTo>
                  <a:lnTo>
                    <a:pt x="107173" y="116681"/>
                  </a:lnTo>
                  <a:lnTo>
                    <a:pt x="111971" y="116681"/>
                  </a:lnTo>
                  <a:lnTo>
                    <a:pt x="113586" y="113411"/>
                  </a:lnTo>
                  <a:lnTo>
                    <a:pt x="116769" y="100235"/>
                  </a:lnTo>
                  <a:lnTo>
                    <a:pt x="118384" y="85449"/>
                  </a:lnTo>
                  <a:lnTo>
                    <a:pt x="119952" y="55876"/>
                  </a:lnTo>
                  <a:lnTo>
                    <a:pt x="119952" y="31232"/>
                  </a:lnTo>
                  <a:lnTo>
                    <a:pt x="119952" y="18104"/>
                  </a:lnTo>
                  <a:lnTo>
                    <a:pt x="118384" y="6588"/>
                  </a:lnTo>
                  <a:lnTo>
                    <a:pt x="116769" y="3318"/>
                  </a:lnTo>
                  <a:lnTo>
                    <a:pt x="113586" y="1659"/>
                  </a:lnTo>
                  <a:lnTo>
                    <a:pt x="879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Shape 302"/>
            <p:cNvSpPr/>
            <p:nvPr/>
          </p:nvSpPr>
          <p:spPr>
            <a:xfrm>
              <a:off x="5579250" y="2345725"/>
              <a:ext cx="69025" cy="47174"/>
            </a:xfrm>
            <a:custGeom>
              <a:pathLst>
                <a:path extrusionOk="0" h="120000" w="120000">
                  <a:moveTo>
                    <a:pt x="60021" y="63"/>
                  </a:moveTo>
                  <a:lnTo>
                    <a:pt x="30727" y="2162"/>
                  </a:lnTo>
                  <a:lnTo>
                    <a:pt x="17558" y="4324"/>
                  </a:lnTo>
                  <a:lnTo>
                    <a:pt x="2955" y="8585"/>
                  </a:lnTo>
                  <a:lnTo>
                    <a:pt x="1477" y="10747"/>
                  </a:lnTo>
                  <a:lnTo>
                    <a:pt x="0" y="15071"/>
                  </a:lnTo>
                  <a:lnTo>
                    <a:pt x="0" y="19332"/>
                  </a:lnTo>
                  <a:lnTo>
                    <a:pt x="2955" y="21494"/>
                  </a:lnTo>
                  <a:lnTo>
                    <a:pt x="2955" y="38600"/>
                  </a:lnTo>
                  <a:lnTo>
                    <a:pt x="2955" y="55707"/>
                  </a:lnTo>
                  <a:lnTo>
                    <a:pt x="1477" y="109252"/>
                  </a:lnTo>
                  <a:lnTo>
                    <a:pt x="1477" y="111414"/>
                  </a:lnTo>
                  <a:lnTo>
                    <a:pt x="2955" y="113513"/>
                  </a:lnTo>
                  <a:lnTo>
                    <a:pt x="7345" y="113513"/>
                  </a:lnTo>
                  <a:lnTo>
                    <a:pt x="21948" y="117837"/>
                  </a:lnTo>
                  <a:lnTo>
                    <a:pt x="36595" y="119936"/>
                  </a:lnTo>
                  <a:lnTo>
                    <a:pt x="51242" y="117837"/>
                  </a:lnTo>
                  <a:lnTo>
                    <a:pt x="65845" y="115675"/>
                  </a:lnTo>
                  <a:lnTo>
                    <a:pt x="87794" y="113513"/>
                  </a:lnTo>
                  <a:lnTo>
                    <a:pt x="98051" y="111414"/>
                  </a:lnTo>
                  <a:lnTo>
                    <a:pt x="108308" y="104992"/>
                  </a:lnTo>
                  <a:lnTo>
                    <a:pt x="96573" y="100667"/>
                  </a:lnTo>
                  <a:lnTo>
                    <a:pt x="83404" y="100667"/>
                  </a:lnTo>
                  <a:lnTo>
                    <a:pt x="58544" y="104992"/>
                  </a:lnTo>
                  <a:lnTo>
                    <a:pt x="21948" y="104992"/>
                  </a:lnTo>
                  <a:lnTo>
                    <a:pt x="10257" y="107090"/>
                  </a:lnTo>
                  <a:lnTo>
                    <a:pt x="10257" y="77138"/>
                  </a:lnTo>
                  <a:lnTo>
                    <a:pt x="10257" y="49284"/>
                  </a:lnTo>
                  <a:lnTo>
                    <a:pt x="10257" y="34340"/>
                  </a:lnTo>
                  <a:lnTo>
                    <a:pt x="8779" y="21494"/>
                  </a:lnTo>
                  <a:lnTo>
                    <a:pt x="21948" y="19332"/>
                  </a:lnTo>
                  <a:lnTo>
                    <a:pt x="35117" y="17170"/>
                  </a:lnTo>
                  <a:lnTo>
                    <a:pt x="61455" y="17170"/>
                  </a:lnTo>
                  <a:lnTo>
                    <a:pt x="89272" y="19332"/>
                  </a:lnTo>
                  <a:lnTo>
                    <a:pt x="102441" y="17170"/>
                  </a:lnTo>
                  <a:lnTo>
                    <a:pt x="115610" y="15071"/>
                  </a:lnTo>
                  <a:lnTo>
                    <a:pt x="112698" y="36438"/>
                  </a:lnTo>
                  <a:lnTo>
                    <a:pt x="112698" y="55707"/>
                  </a:lnTo>
                  <a:lnTo>
                    <a:pt x="109742" y="81399"/>
                  </a:lnTo>
                  <a:lnTo>
                    <a:pt x="109742" y="104992"/>
                  </a:lnTo>
                  <a:lnTo>
                    <a:pt x="111220" y="109252"/>
                  </a:lnTo>
                  <a:lnTo>
                    <a:pt x="115610" y="109252"/>
                  </a:lnTo>
                  <a:lnTo>
                    <a:pt x="117088" y="107090"/>
                  </a:lnTo>
                  <a:lnTo>
                    <a:pt x="118522" y="85723"/>
                  </a:lnTo>
                  <a:lnTo>
                    <a:pt x="118522" y="64292"/>
                  </a:lnTo>
                  <a:lnTo>
                    <a:pt x="119999" y="38600"/>
                  </a:lnTo>
                  <a:lnTo>
                    <a:pt x="119999" y="15071"/>
                  </a:lnTo>
                  <a:lnTo>
                    <a:pt x="118522" y="10747"/>
                  </a:lnTo>
                  <a:lnTo>
                    <a:pt x="115610" y="12909"/>
                  </a:lnTo>
                  <a:lnTo>
                    <a:pt x="102441" y="6486"/>
                  </a:lnTo>
                  <a:lnTo>
                    <a:pt x="89272" y="4324"/>
                  </a:lnTo>
                  <a:lnTo>
                    <a:pt x="74625" y="2162"/>
                  </a:lnTo>
                  <a:lnTo>
                    <a:pt x="60021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Shape 303"/>
            <p:cNvSpPr/>
            <p:nvPr/>
          </p:nvSpPr>
          <p:spPr>
            <a:xfrm>
              <a:off x="5662575" y="2429900"/>
              <a:ext cx="11799" cy="20225"/>
            </a:xfrm>
            <a:custGeom>
              <a:pathLst>
                <a:path extrusionOk="0" h="120000" w="120000">
                  <a:moveTo>
                    <a:pt x="77033" y="30111"/>
                  </a:moveTo>
                  <a:lnTo>
                    <a:pt x="77033" y="45092"/>
                  </a:lnTo>
                  <a:lnTo>
                    <a:pt x="68644" y="60074"/>
                  </a:lnTo>
                  <a:lnTo>
                    <a:pt x="51355" y="49987"/>
                  </a:lnTo>
                  <a:lnTo>
                    <a:pt x="42966" y="40049"/>
                  </a:lnTo>
                  <a:lnTo>
                    <a:pt x="42966" y="30111"/>
                  </a:lnTo>
                  <a:close/>
                  <a:moveTo>
                    <a:pt x="42966" y="148"/>
                  </a:moveTo>
                  <a:lnTo>
                    <a:pt x="17288" y="10086"/>
                  </a:lnTo>
                  <a:lnTo>
                    <a:pt x="0" y="20024"/>
                  </a:lnTo>
                  <a:lnTo>
                    <a:pt x="0" y="35006"/>
                  </a:lnTo>
                  <a:lnTo>
                    <a:pt x="0" y="49987"/>
                  </a:lnTo>
                  <a:lnTo>
                    <a:pt x="17288" y="64969"/>
                  </a:lnTo>
                  <a:lnTo>
                    <a:pt x="34322" y="70012"/>
                  </a:lnTo>
                  <a:lnTo>
                    <a:pt x="8644" y="84993"/>
                  </a:lnTo>
                  <a:lnTo>
                    <a:pt x="0" y="94932"/>
                  </a:lnTo>
                  <a:lnTo>
                    <a:pt x="0" y="99975"/>
                  </a:lnTo>
                  <a:lnTo>
                    <a:pt x="17288" y="114956"/>
                  </a:lnTo>
                  <a:lnTo>
                    <a:pt x="42966" y="120000"/>
                  </a:lnTo>
                  <a:lnTo>
                    <a:pt x="68644" y="120000"/>
                  </a:lnTo>
                  <a:lnTo>
                    <a:pt x="85677" y="114956"/>
                  </a:lnTo>
                  <a:lnTo>
                    <a:pt x="102711" y="109913"/>
                  </a:lnTo>
                  <a:lnTo>
                    <a:pt x="120000" y="99975"/>
                  </a:lnTo>
                  <a:lnTo>
                    <a:pt x="120000" y="90037"/>
                  </a:lnTo>
                  <a:lnTo>
                    <a:pt x="111355" y="75055"/>
                  </a:lnTo>
                  <a:lnTo>
                    <a:pt x="120000" y="70012"/>
                  </a:lnTo>
                  <a:lnTo>
                    <a:pt x="120000" y="64969"/>
                  </a:lnTo>
                  <a:lnTo>
                    <a:pt x="102711" y="55030"/>
                  </a:lnTo>
                  <a:lnTo>
                    <a:pt x="120000" y="45092"/>
                  </a:lnTo>
                  <a:lnTo>
                    <a:pt x="120000" y="30111"/>
                  </a:lnTo>
                  <a:lnTo>
                    <a:pt x="111355" y="15129"/>
                  </a:lnTo>
                  <a:lnTo>
                    <a:pt x="94322" y="5043"/>
                  </a:lnTo>
                  <a:lnTo>
                    <a:pt x="68644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Shape 304"/>
            <p:cNvSpPr/>
            <p:nvPr/>
          </p:nvSpPr>
          <p:spPr>
            <a:xfrm>
              <a:off x="5697925" y="2489675"/>
              <a:ext cx="5924" cy="17700"/>
            </a:xfrm>
            <a:custGeom>
              <a:pathLst>
                <a:path extrusionOk="0" h="120000" w="120000">
                  <a:moveTo>
                    <a:pt x="68354" y="0"/>
                  </a:moveTo>
                  <a:lnTo>
                    <a:pt x="51139" y="5762"/>
                  </a:lnTo>
                  <a:lnTo>
                    <a:pt x="17215" y="28474"/>
                  </a:lnTo>
                  <a:lnTo>
                    <a:pt x="0" y="57118"/>
                  </a:lnTo>
                  <a:lnTo>
                    <a:pt x="0" y="85593"/>
                  </a:lnTo>
                  <a:lnTo>
                    <a:pt x="17215" y="108474"/>
                  </a:lnTo>
                  <a:lnTo>
                    <a:pt x="17215" y="119830"/>
                  </a:lnTo>
                  <a:lnTo>
                    <a:pt x="85569" y="119830"/>
                  </a:lnTo>
                  <a:lnTo>
                    <a:pt x="102278" y="114067"/>
                  </a:lnTo>
                  <a:lnTo>
                    <a:pt x="119493" y="102711"/>
                  </a:lnTo>
                  <a:lnTo>
                    <a:pt x="119493" y="57118"/>
                  </a:lnTo>
                  <a:lnTo>
                    <a:pt x="119493" y="11355"/>
                  </a:lnTo>
                  <a:lnTo>
                    <a:pt x="119493" y="5762"/>
                  </a:lnTo>
                  <a:lnTo>
                    <a:pt x="1022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5733275" y="2429050"/>
              <a:ext cx="16025" cy="17700"/>
            </a:xfrm>
            <a:custGeom>
              <a:pathLst>
                <a:path extrusionOk="0" h="120000" w="120000">
                  <a:moveTo>
                    <a:pt x="44180" y="169"/>
                  </a:moveTo>
                  <a:lnTo>
                    <a:pt x="25273" y="11525"/>
                  </a:lnTo>
                  <a:lnTo>
                    <a:pt x="12730" y="23050"/>
                  </a:lnTo>
                  <a:lnTo>
                    <a:pt x="0" y="34406"/>
                  </a:lnTo>
                  <a:lnTo>
                    <a:pt x="0" y="51525"/>
                  </a:lnTo>
                  <a:lnTo>
                    <a:pt x="6365" y="62881"/>
                  </a:lnTo>
                  <a:lnTo>
                    <a:pt x="18907" y="68644"/>
                  </a:lnTo>
                  <a:lnTo>
                    <a:pt x="37815" y="74406"/>
                  </a:lnTo>
                  <a:lnTo>
                    <a:pt x="63088" y="80000"/>
                  </a:lnTo>
                  <a:lnTo>
                    <a:pt x="81996" y="74406"/>
                  </a:lnTo>
                  <a:lnTo>
                    <a:pt x="81996" y="91525"/>
                  </a:lnTo>
                  <a:lnTo>
                    <a:pt x="81996" y="102881"/>
                  </a:lnTo>
                  <a:lnTo>
                    <a:pt x="81996" y="119999"/>
                  </a:lnTo>
                  <a:lnTo>
                    <a:pt x="94539" y="119999"/>
                  </a:lnTo>
                  <a:lnTo>
                    <a:pt x="107269" y="108644"/>
                  </a:lnTo>
                  <a:lnTo>
                    <a:pt x="113447" y="91525"/>
                  </a:lnTo>
                  <a:lnTo>
                    <a:pt x="119812" y="51525"/>
                  </a:lnTo>
                  <a:lnTo>
                    <a:pt x="119812" y="45762"/>
                  </a:lnTo>
                  <a:lnTo>
                    <a:pt x="107269" y="34406"/>
                  </a:lnTo>
                  <a:lnTo>
                    <a:pt x="94539" y="40169"/>
                  </a:lnTo>
                  <a:lnTo>
                    <a:pt x="69453" y="51525"/>
                  </a:lnTo>
                  <a:lnTo>
                    <a:pt x="44180" y="51525"/>
                  </a:lnTo>
                  <a:lnTo>
                    <a:pt x="31638" y="45762"/>
                  </a:lnTo>
                  <a:lnTo>
                    <a:pt x="37815" y="34406"/>
                  </a:lnTo>
                  <a:lnTo>
                    <a:pt x="44180" y="28644"/>
                  </a:lnTo>
                  <a:lnTo>
                    <a:pt x="100904" y="28644"/>
                  </a:lnTo>
                  <a:lnTo>
                    <a:pt x="100904" y="34406"/>
                  </a:lnTo>
                  <a:lnTo>
                    <a:pt x="113447" y="34406"/>
                  </a:lnTo>
                  <a:lnTo>
                    <a:pt x="119812" y="28644"/>
                  </a:lnTo>
                  <a:lnTo>
                    <a:pt x="107269" y="17288"/>
                  </a:lnTo>
                  <a:lnTo>
                    <a:pt x="94539" y="5932"/>
                  </a:lnTo>
                  <a:lnTo>
                    <a:pt x="56723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5639000" y="2395400"/>
              <a:ext cx="57274" cy="62299"/>
            </a:xfrm>
            <a:custGeom>
              <a:pathLst>
                <a:path extrusionOk="0" h="120000" w="120000">
                  <a:moveTo>
                    <a:pt x="12361" y="0"/>
                  </a:moveTo>
                  <a:lnTo>
                    <a:pt x="5342" y="1637"/>
                  </a:lnTo>
                  <a:lnTo>
                    <a:pt x="52" y="3274"/>
                  </a:lnTo>
                  <a:lnTo>
                    <a:pt x="52" y="4863"/>
                  </a:lnTo>
                  <a:lnTo>
                    <a:pt x="3561" y="8138"/>
                  </a:lnTo>
                  <a:lnTo>
                    <a:pt x="8852" y="9727"/>
                  </a:lnTo>
                  <a:lnTo>
                    <a:pt x="19432" y="13001"/>
                  </a:lnTo>
                  <a:lnTo>
                    <a:pt x="109367" y="13001"/>
                  </a:lnTo>
                  <a:lnTo>
                    <a:pt x="107586" y="22728"/>
                  </a:lnTo>
                  <a:lnTo>
                    <a:pt x="107586" y="34044"/>
                  </a:lnTo>
                  <a:lnTo>
                    <a:pt x="107586" y="55136"/>
                  </a:lnTo>
                  <a:lnTo>
                    <a:pt x="107586" y="82680"/>
                  </a:lnTo>
                  <a:lnTo>
                    <a:pt x="107586" y="95682"/>
                  </a:lnTo>
                  <a:lnTo>
                    <a:pt x="109367" y="108635"/>
                  </a:lnTo>
                  <a:lnTo>
                    <a:pt x="47664" y="106998"/>
                  </a:lnTo>
                  <a:lnTo>
                    <a:pt x="26503" y="105409"/>
                  </a:lnTo>
                  <a:lnTo>
                    <a:pt x="15923" y="106998"/>
                  </a:lnTo>
                  <a:lnTo>
                    <a:pt x="10632" y="108635"/>
                  </a:lnTo>
                  <a:lnTo>
                    <a:pt x="7071" y="111861"/>
                  </a:lnTo>
                  <a:lnTo>
                    <a:pt x="10632" y="115136"/>
                  </a:lnTo>
                  <a:lnTo>
                    <a:pt x="15923" y="118362"/>
                  </a:lnTo>
                  <a:lnTo>
                    <a:pt x="26503" y="120000"/>
                  </a:lnTo>
                  <a:lnTo>
                    <a:pt x="118166" y="120000"/>
                  </a:lnTo>
                  <a:lnTo>
                    <a:pt x="119947" y="116725"/>
                  </a:lnTo>
                  <a:lnTo>
                    <a:pt x="119947" y="113499"/>
                  </a:lnTo>
                  <a:lnTo>
                    <a:pt x="119947" y="110272"/>
                  </a:lnTo>
                  <a:lnTo>
                    <a:pt x="119947" y="97271"/>
                  </a:lnTo>
                  <a:lnTo>
                    <a:pt x="119947" y="82680"/>
                  </a:lnTo>
                  <a:lnTo>
                    <a:pt x="119947" y="55136"/>
                  </a:lnTo>
                  <a:lnTo>
                    <a:pt x="119947" y="34044"/>
                  </a:lnTo>
                  <a:lnTo>
                    <a:pt x="119947" y="22728"/>
                  </a:lnTo>
                  <a:lnTo>
                    <a:pt x="118166" y="11364"/>
                  </a:lnTo>
                  <a:lnTo>
                    <a:pt x="119947" y="9727"/>
                  </a:lnTo>
                  <a:lnTo>
                    <a:pt x="119947" y="6500"/>
                  </a:lnTo>
                  <a:lnTo>
                    <a:pt x="118166" y="3274"/>
                  </a:lnTo>
                  <a:lnTo>
                    <a:pt x="114657" y="1637"/>
                  </a:lnTo>
                  <a:lnTo>
                    <a:pt x="49393" y="1637"/>
                  </a:lnTo>
                  <a:lnTo>
                    <a:pt x="24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5364600" y="2609175"/>
              <a:ext cx="7600" cy="60649"/>
            </a:xfrm>
            <a:custGeom>
              <a:pathLst>
                <a:path extrusionOk="0" h="120000" w="120000">
                  <a:moveTo>
                    <a:pt x="40263" y="49"/>
                  </a:moveTo>
                  <a:lnTo>
                    <a:pt x="26842" y="1731"/>
                  </a:lnTo>
                  <a:lnTo>
                    <a:pt x="13815" y="15037"/>
                  </a:lnTo>
                  <a:lnTo>
                    <a:pt x="394" y="28342"/>
                  </a:lnTo>
                  <a:lnTo>
                    <a:pt x="13815" y="55004"/>
                  </a:lnTo>
                  <a:lnTo>
                    <a:pt x="13815" y="86661"/>
                  </a:lnTo>
                  <a:lnTo>
                    <a:pt x="26842" y="101648"/>
                  </a:lnTo>
                  <a:lnTo>
                    <a:pt x="53684" y="116636"/>
                  </a:lnTo>
                  <a:lnTo>
                    <a:pt x="66710" y="119950"/>
                  </a:lnTo>
                  <a:lnTo>
                    <a:pt x="80131" y="119950"/>
                  </a:lnTo>
                  <a:lnTo>
                    <a:pt x="93552" y="118268"/>
                  </a:lnTo>
                  <a:lnTo>
                    <a:pt x="106578" y="116636"/>
                  </a:lnTo>
                  <a:lnTo>
                    <a:pt x="120000" y="101648"/>
                  </a:lnTo>
                  <a:lnTo>
                    <a:pt x="106578" y="84979"/>
                  </a:lnTo>
                  <a:lnTo>
                    <a:pt x="93552" y="55004"/>
                  </a:lnTo>
                  <a:lnTo>
                    <a:pt x="93552" y="28342"/>
                  </a:lnTo>
                  <a:lnTo>
                    <a:pt x="80131" y="15037"/>
                  </a:lnTo>
                  <a:lnTo>
                    <a:pt x="66710" y="1731"/>
                  </a:lnTo>
                  <a:lnTo>
                    <a:pt x="6671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5672675" y="2465250"/>
              <a:ext cx="64825" cy="62324"/>
            </a:xfrm>
            <a:custGeom>
              <a:pathLst>
                <a:path extrusionOk="0" h="120000" w="120000">
                  <a:moveTo>
                    <a:pt x="32718" y="48"/>
                  </a:moveTo>
                  <a:lnTo>
                    <a:pt x="20269" y="1636"/>
                  </a:lnTo>
                  <a:lnTo>
                    <a:pt x="15595" y="3273"/>
                  </a:lnTo>
                  <a:lnTo>
                    <a:pt x="10921" y="6498"/>
                  </a:lnTo>
                  <a:lnTo>
                    <a:pt x="14022" y="9771"/>
                  </a:lnTo>
                  <a:lnTo>
                    <a:pt x="18696" y="11359"/>
                  </a:lnTo>
                  <a:lnTo>
                    <a:pt x="29618" y="12996"/>
                  </a:lnTo>
                  <a:lnTo>
                    <a:pt x="49888" y="12996"/>
                  </a:lnTo>
                  <a:lnTo>
                    <a:pt x="81033" y="16221"/>
                  </a:lnTo>
                  <a:lnTo>
                    <a:pt x="110651" y="17858"/>
                  </a:lnTo>
                  <a:lnTo>
                    <a:pt x="110651" y="37304"/>
                  </a:lnTo>
                  <a:lnTo>
                    <a:pt x="110651" y="55114"/>
                  </a:lnTo>
                  <a:lnTo>
                    <a:pt x="109078" y="81058"/>
                  </a:lnTo>
                  <a:lnTo>
                    <a:pt x="109078" y="94007"/>
                  </a:lnTo>
                  <a:lnTo>
                    <a:pt x="110651" y="107003"/>
                  </a:lnTo>
                  <a:lnTo>
                    <a:pt x="60763" y="105367"/>
                  </a:lnTo>
                  <a:lnTo>
                    <a:pt x="35865" y="105367"/>
                  </a:lnTo>
                  <a:lnTo>
                    <a:pt x="23370" y="107003"/>
                  </a:lnTo>
                  <a:lnTo>
                    <a:pt x="12495" y="110228"/>
                  </a:lnTo>
                  <a:lnTo>
                    <a:pt x="10921" y="84283"/>
                  </a:lnTo>
                  <a:lnTo>
                    <a:pt x="10921" y="58387"/>
                  </a:lnTo>
                  <a:lnTo>
                    <a:pt x="12495" y="32442"/>
                  </a:lnTo>
                  <a:lnTo>
                    <a:pt x="12495" y="19494"/>
                  </a:lnTo>
                  <a:lnTo>
                    <a:pt x="10921" y="12996"/>
                  </a:lnTo>
                  <a:lnTo>
                    <a:pt x="9348" y="6498"/>
                  </a:lnTo>
                  <a:lnTo>
                    <a:pt x="4674" y="14632"/>
                  </a:lnTo>
                  <a:lnTo>
                    <a:pt x="3146" y="22719"/>
                  </a:lnTo>
                  <a:lnTo>
                    <a:pt x="0" y="40529"/>
                  </a:lnTo>
                  <a:lnTo>
                    <a:pt x="0" y="76197"/>
                  </a:lnTo>
                  <a:lnTo>
                    <a:pt x="0" y="87557"/>
                  </a:lnTo>
                  <a:lnTo>
                    <a:pt x="0" y="100505"/>
                  </a:lnTo>
                  <a:lnTo>
                    <a:pt x="0" y="107003"/>
                  </a:lnTo>
                  <a:lnTo>
                    <a:pt x="1573" y="111865"/>
                  </a:lnTo>
                  <a:lnTo>
                    <a:pt x="4674" y="116726"/>
                  </a:lnTo>
                  <a:lnTo>
                    <a:pt x="9348" y="118315"/>
                  </a:lnTo>
                  <a:lnTo>
                    <a:pt x="12495" y="118315"/>
                  </a:lnTo>
                  <a:lnTo>
                    <a:pt x="12495" y="116726"/>
                  </a:lnTo>
                  <a:lnTo>
                    <a:pt x="12495" y="115090"/>
                  </a:lnTo>
                  <a:lnTo>
                    <a:pt x="24944" y="118315"/>
                  </a:lnTo>
                  <a:lnTo>
                    <a:pt x="35865" y="119951"/>
                  </a:lnTo>
                  <a:lnTo>
                    <a:pt x="60763" y="119951"/>
                  </a:lnTo>
                  <a:lnTo>
                    <a:pt x="110651" y="118315"/>
                  </a:lnTo>
                  <a:lnTo>
                    <a:pt x="113752" y="116726"/>
                  </a:lnTo>
                  <a:lnTo>
                    <a:pt x="115325" y="118315"/>
                  </a:lnTo>
                  <a:lnTo>
                    <a:pt x="116853" y="118315"/>
                  </a:lnTo>
                  <a:lnTo>
                    <a:pt x="118426" y="116726"/>
                  </a:lnTo>
                  <a:lnTo>
                    <a:pt x="120000" y="103730"/>
                  </a:lnTo>
                  <a:lnTo>
                    <a:pt x="120000" y="90782"/>
                  </a:lnTo>
                  <a:lnTo>
                    <a:pt x="120000" y="64837"/>
                  </a:lnTo>
                  <a:lnTo>
                    <a:pt x="120000" y="34079"/>
                  </a:lnTo>
                  <a:lnTo>
                    <a:pt x="120000" y="19494"/>
                  </a:lnTo>
                  <a:lnTo>
                    <a:pt x="118426" y="3273"/>
                  </a:lnTo>
                  <a:lnTo>
                    <a:pt x="116853" y="1636"/>
                  </a:lnTo>
                  <a:lnTo>
                    <a:pt x="113752" y="1636"/>
                  </a:lnTo>
                  <a:lnTo>
                    <a:pt x="113752" y="3273"/>
                  </a:lnTo>
                  <a:lnTo>
                    <a:pt x="112178" y="8134"/>
                  </a:lnTo>
                  <a:lnTo>
                    <a:pt x="85707" y="4909"/>
                  </a:lnTo>
                  <a:lnTo>
                    <a:pt x="57662" y="1636"/>
                  </a:lnTo>
                  <a:lnTo>
                    <a:pt x="32718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5528750" y="2626850"/>
              <a:ext cx="19374" cy="22749"/>
            </a:xfrm>
            <a:custGeom>
              <a:pathLst>
                <a:path extrusionOk="0" h="120000" w="120000">
                  <a:moveTo>
                    <a:pt x="93832" y="22285"/>
                  </a:moveTo>
                  <a:lnTo>
                    <a:pt x="93832" y="31252"/>
                  </a:lnTo>
                  <a:lnTo>
                    <a:pt x="83458" y="40087"/>
                  </a:lnTo>
                  <a:lnTo>
                    <a:pt x="62554" y="44571"/>
                  </a:lnTo>
                  <a:lnTo>
                    <a:pt x="46916" y="48923"/>
                  </a:lnTo>
                  <a:lnTo>
                    <a:pt x="36541" y="22285"/>
                  </a:lnTo>
                  <a:close/>
                  <a:moveTo>
                    <a:pt x="78193" y="66725"/>
                  </a:moveTo>
                  <a:lnTo>
                    <a:pt x="88567" y="71208"/>
                  </a:lnTo>
                  <a:lnTo>
                    <a:pt x="93832" y="75560"/>
                  </a:lnTo>
                  <a:lnTo>
                    <a:pt x="83458" y="88879"/>
                  </a:lnTo>
                  <a:lnTo>
                    <a:pt x="78193" y="93362"/>
                  </a:lnTo>
                  <a:lnTo>
                    <a:pt x="67819" y="97846"/>
                  </a:lnTo>
                  <a:lnTo>
                    <a:pt x="46916" y="93362"/>
                  </a:lnTo>
                  <a:lnTo>
                    <a:pt x="46916" y="71208"/>
                  </a:lnTo>
                  <a:lnTo>
                    <a:pt x="52180" y="71208"/>
                  </a:lnTo>
                  <a:lnTo>
                    <a:pt x="78193" y="66725"/>
                  </a:lnTo>
                  <a:close/>
                  <a:moveTo>
                    <a:pt x="78193" y="131"/>
                  </a:moveTo>
                  <a:lnTo>
                    <a:pt x="46916" y="8967"/>
                  </a:lnTo>
                  <a:lnTo>
                    <a:pt x="20903" y="17934"/>
                  </a:lnTo>
                  <a:lnTo>
                    <a:pt x="15638" y="22285"/>
                  </a:lnTo>
                  <a:lnTo>
                    <a:pt x="20903" y="66725"/>
                  </a:lnTo>
                  <a:lnTo>
                    <a:pt x="20903" y="88879"/>
                  </a:lnTo>
                  <a:lnTo>
                    <a:pt x="5264" y="88879"/>
                  </a:lnTo>
                  <a:lnTo>
                    <a:pt x="0" y="97846"/>
                  </a:lnTo>
                  <a:lnTo>
                    <a:pt x="0" y="106681"/>
                  </a:lnTo>
                  <a:lnTo>
                    <a:pt x="10374" y="115516"/>
                  </a:lnTo>
                  <a:lnTo>
                    <a:pt x="41651" y="119999"/>
                  </a:lnTo>
                  <a:lnTo>
                    <a:pt x="78193" y="119999"/>
                  </a:lnTo>
                  <a:lnTo>
                    <a:pt x="88567" y="115516"/>
                  </a:lnTo>
                  <a:lnTo>
                    <a:pt x="104206" y="111164"/>
                  </a:lnTo>
                  <a:lnTo>
                    <a:pt x="114735" y="97846"/>
                  </a:lnTo>
                  <a:lnTo>
                    <a:pt x="120000" y="84527"/>
                  </a:lnTo>
                  <a:lnTo>
                    <a:pt x="120000" y="66725"/>
                  </a:lnTo>
                  <a:lnTo>
                    <a:pt x="114735" y="57890"/>
                  </a:lnTo>
                  <a:lnTo>
                    <a:pt x="109470" y="53406"/>
                  </a:lnTo>
                  <a:lnTo>
                    <a:pt x="120000" y="40087"/>
                  </a:lnTo>
                  <a:lnTo>
                    <a:pt x="120000" y="22285"/>
                  </a:lnTo>
                  <a:lnTo>
                    <a:pt x="114735" y="8967"/>
                  </a:lnTo>
                  <a:lnTo>
                    <a:pt x="109470" y="4615"/>
                  </a:lnTo>
                  <a:lnTo>
                    <a:pt x="93832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Shape 310"/>
            <p:cNvSpPr/>
            <p:nvPr/>
          </p:nvSpPr>
          <p:spPr>
            <a:xfrm>
              <a:off x="5705500" y="2394550"/>
              <a:ext cx="64825" cy="62299"/>
            </a:xfrm>
            <a:custGeom>
              <a:pathLst>
                <a:path extrusionOk="0" h="120000" w="120000">
                  <a:moveTo>
                    <a:pt x="6247" y="48"/>
                  </a:moveTo>
                  <a:lnTo>
                    <a:pt x="4674" y="1637"/>
                  </a:lnTo>
                  <a:lnTo>
                    <a:pt x="1573" y="14638"/>
                  </a:lnTo>
                  <a:lnTo>
                    <a:pt x="0" y="27592"/>
                  </a:lnTo>
                  <a:lnTo>
                    <a:pt x="0" y="53547"/>
                  </a:lnTo>
                  <a:lnTo>
                    <a:pt x="0" y="84317"/>
                  </a:lnTo>
                  <a:lnTo>
                    <a:pt x="1573" y="98908"/>
                  </a:lnTo>
                  <a:lnTo>
                    <a:pt x="4674" y="115136"/>
                  </a:lnTo>
                  <a:lnTo>
                    <a:pt x="6247" y="116773"/>
                  </a:lnTo>
                  <a:lnTo>
                    <a:pt x="10921" y="116773"/>
                  </a:lnTo>
                  <a:lnTo>
                    <a:pt x="12495" y="113499"/>
                  </a:lnTo>
                  <a:lnTo>
                    <a:pt x="12495" y="98908"/>
                  </a:lnTo>
                  <a:lnTo>
                    <a:pt x="10921" y="82728"/>
                  </a:lnTo>
                  <a:lnTo>
                    <a:pt x="10921" y="53547"/>
                  </a:lnTo>
                  <a:lnTo>
                    <a:pt x="10921" y="32455"/>
                  </a:lnTo>
                  <a:lnTo>
                    <a:pt x="10921" y="11364"/>
                  </a:lnTo>
                  <a:lnTo>
                    <a:pt x="21843" y="13001"/>
                  </a:lnTo>
                  <a:lnTo>
                    <a:pt x="105977" y="13001"/>
                  </a:lnTo>
                  <a:lnTo>
                    <a:pt x="107551" y="14638"/>
                  </a:lnTo>
                  <a:lnTo>
                    <a:pt x="109078" y="16227"/>
                  </a:lnTo>
                  <a:lnTo>
                    <a:pt x="110651" y="16227"/>
                  </a:lnTo>
                  <a:lnTo>
                    <a:pt x="110651" y="24365"/>
                  </a:lnTo>
                  <a:lnTo>
                    <a:pt x="109078" y="32455"/>
                  </a:lnTo>
                  <a:lnTo>
                    <a:pt x="109078" y="48683"/>
                  </a:lnTo>
                  <a:lnTo>
                    <a:pt x="107551" y="107046"/>
                  </a:lnTo>
                  <a:lnTo>
                    <a:pt x="98202" y="105409"/>
                  </a:lnTo>
                  <a:lnTo>
                    <a:pt x="85707" y="105409"/>
                  </a:lnTo>
                  <a:lnTo>
                    <a:pt x="63910" y="107046"/>
                  </a:lnTo>
                  <a:lnTo>
                    <a:pt x="35865" y="105409"/>
                  </a:lnTo>
                  <a:lnTo>
                    <a:pt x="29618" y="105409"/>
                  </a:lnTo>
                  <a:lnTo>
                    <a:pt x="21843" y="107046"/>
                  </a:lnTo>
                  <a:lnTo>
                    <a:pt x="17169" y="108635"/>
                  </a:lnTo>
                  <a:lnTo>
                    <a:pt x="12495" y="113499"/>
                  </a:lnTo>
                  <a:lnTo>
                    <a:pt x="15595" y="116773"/>
                  </a:lnTo>
                  <a:lnTo>
                    <a:pt x="21843" y="120000"/>
                  </a:lnTo>
                  <a:lnTo>
                    <a:pt x="96629" y="120000"/>
                  </a:lnTo>
                  <a:lnTo>
                    <a:pt x="109078" y="118362"/>
                  </a:lnTo>
                  <a:lnTo>
                    <a:pt x="110651" y="120000"/>
                  </a:lnTo>
                  <a:lnTo>
                    <a:pt x="113752" y="120000"/>
                  </a:lnTo>
                  <a:lnTo>
                    <a:pt x="116899" y="118362"/>
                  </a:lnTo>
                  <a:lnTo>
                    <a:pt x="118426" y="115136"/>
                  </a:lnTo>
                  <a:lnTo>
                    <a:pt x="118426" y="56773"/>
                  </a:lnTo>
                  <a:lnTo>
                    <a:pt x="120000" y="30818"/>
                  </a:lnTo>
                  <a:lnTo>
                    <a:pt x="118426" y="19502"/>
                  </a:lnTo>
                  <a:lnTo>
                    <a:pt x="116899" y="6500"/>
                  </a:lnTo>
                  <a:lnTo>
                    <a:pt x="115325" y="6500"/>
                  </a:lnTo>
                  <a:lnTo>
                    <a:pt x="113752" y="8138"/>
                  </a:lnTo>
                  <a:lnTo>
                    <a:pt x="110651" y="4911"/>
                  </a:lnTo>
                  <a:lnTo>
                    <a:pt x="105977" y="3274"/>
                  </a:lnTo>
                  <a:lnTo>
                    <a:pt x="96629" y="3274"/>
                  </a:lnTo>
                  <a:lnTo>
                    <a:pt x="76359" y="4911"/>
                  </a:lnTo>
                  <a:lnTo>
                    <a:pt x="43640" y="3274"/>
                  </a:lnTo>
                  <a:lnTo>
                    <a:pt x="26517" y="3274"/>
                  </a:lnTo>
                  <a:lnTo>
                    <a:pt x="9348" y="4911"/>
                  </a:lnTo>
                  <a:lnTo>
                    <a:pt x="9348" y="1637"/>
                  </a:lnTo>
                  <a:lnTo>
                    <a:pt x="9348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5508550" y="2605825"/>
              <a:ext cx="63150" cy="68199"/>
            </a:xfrm>
            <a:custGeom>
              <a:pathLst>
                <a:path extrusionOk="0" h="120000" w="120000">
                  <a:moveTo>
                    <a:pt x="9596" y="7434"/>
                  </a:moveTo>
                  <a:lnTo>
                    <a:pt x="35201" y="10381"/>
                  </a:lnTo>
                  <a:lnTo>
                    <a:pt x="60760" y="11876"/>
                  </a:lnTo>
                  <a:lnTo>
                    <a:pt x="111971" y="10381"/>
                  </a:lnTo>
                  <a:lnTo>
                    <a:pt x="108788" y="34090"/>
                  </a:lnTo>
                  <a:lnTo>
                    <a:pt x="107173" y="59252"/>
                  </a:lnTo>
                  <a:lnTo>
                    <a:pt x="107173" y="82961"/>
                  </a:lnTo>
                  <a:lnTo>
                    <a:pt x="108788" y="106627"/>
                  </a:lnTo>
                  <a:lnTo>
                    <a:pt x="108788" y="108123"/>
                  </a:lnTo>
                  <a:lnTo>
                    <a:pt x="107173" y="108123"/>
                  </a:lnTo>
                  <a:lnTo>
                    <a:pt x="95961" y="106627"/>
                  </a:lnTo>
                  <a:lnTo>
                    <a:pt x="38384" y="106627"/>
                  </a:lnTo>
                  <a:lnTo>
                    <a:pt x="14394" y="105175"/>
                  </a:lnTo>
                  <a:lnTo>
                    <a:pt x="11211" y="56304"/>
                  </a:lnTo>
                  <a:lnTo>
                    <a:pt x="9596" y="7434"/>
                  </a:lnTo>
                  <a:close/>
                  <a:moveTo>
                    <a:pt x="35201" y="0"/>
                  </a:moveTo>
                  <a:lnTo>
                    <a:pt x="7980" y="1495"/>
                  </a:lnTo>
                  <a:lnTo>
                    <a:pt x="6413" y="1495"/>
                  </a:lnTo>
                  <a:lnTo>
                    <a:pt x="4798" y="4442"/>
                  </a:lnTo>
                  <a:lnTo>
                    <a:pt x="3182" y="4442"/>
                  </a:lnTo>
                  <a:lnTo>
                    <a:pt x="1615" y="7434"/>
                  </a:lnTo>
                  <a:lnTo>
                    <a:pt x="0" y="34090"/>
                  </a:lnTo>
                  <a:lnTo>
                    <a:pt x="0" y="62199"/>
                  </a:lnTo>
                  <a:lnTo>
                    <a:pt x="1615" y="88856"/>
                  </a:lnTo>
                  <a:lnTo>
                    <a:pt x="4798" y="117008"/>
                  </a:lnTo>
                  <a:lnTo>
                    <a:pt x="6413" y="118504"/>
                  </a:lnTo>
                  <a:lnTo>
                    <a:pt x="7980" y="119956"/>
                  </a:lnTo>
                  <a:lnTo>
                    <a:pt x="11211" y="119956"/>
                  </a:lnTo>
                  <a:lnTo>
                    <a:pt x="14394" y="118504"/>
                  </a:lnTo>
                  <a:lnTo>
                    <a:pt x="16009" y="117008"/>
                  </a:lnTo>
                  <a:lnTo>
                    <a:pt x="16009" y="115513"/>
                  </a:lnTo>
                  <a:lnTo>
                    <a:pt x="16009" y="112565"/>
                  </a:lnTo>
                  <a:lnTo>
                    <a:pt x="38384" y="117008"/>
                  </a:lnTo>
                  <a:lnTo>
                    <a:pt x="62375" y="118504"/>
                  </a:lnTo>
                  <a:lnTo>
                    <a:pt x="86365" y="118504"/>
                  </a:lnTo>
                  <a:lnTo>
                    <a:pt x="97577" y="117008"/>
                  </a:lnTo>
                  <a:lnTo>
                    <a:pt x="107173" y="115513"/>
                  </a:lnTo>
                  <a:lnTo>
                    <a:pt x="110356" y="114061"/>
                  </a:lnTo>
                  <a:lnTo>
                    <a:pt x="110356" y="109618"/>
                  </a:lnTo>
                  <a:lnTo>
                    <a:pt x="111971" y="111070"/>
                  </a:lnTo>
                  <a:lnTo>
                    <a:pt x="113586" y="111070"/>
                  </a:lnTo>
                  <a:lnTo>
                    <a:pt x="116769" y="109618"/>
                  </a:lnTo>
                  <a:lnTo>
                    <a:pt x="116769" y="106627"/>
                  </a:lnTo>
                  <a:lnTo>
                    <a:pt x="118384" y="82961"/>
                  </a:lnTo>
                  <a:lnTo>
                    <a:pt x="119952" y="57756"/>
                  </a:lnTo>
                  <a:lnTo>
                    <a:pt x="118384" y="34090"/>
                  </a:lnTo>
                  <a:lnTo>
                    <a:pt x="116769" y="8885"/>
                  </a:lnTo>
                  <a:lnTo>
                    <a:pt x="118384" y="7434"/>
                  </a:lnTo>
                  <a:lnTo>
                    <a:pt x="118384" y="4442"/>
                  </a:lnTo>
                  <a:lnTo>
                    <a:pt x="116769" y="1495"/>
                  </a:lnTo>
                  <a:lnTo>
                    <a:pt x="87980" y="1495"/>
                  </a:lnTo>
                  <a:lnTo>
                    <a:pt x="60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5436150" y="2606650"/>
              <a:ext cx="64850" cy="62324"/>
            </a:xfrm>
            <a:custGeom>
              <a:pathLst>
                <a:path extrusionOk="0" h="120000" w="120000">
                  <a:moveTo>
                    <a:pt x="6245" y="48"/>
                  </a:moveTo>
                  <a:lnTo>
                    <a:pt x="4718" y="1684"/>
                  </a:lnTo>
                  <a:lnTo>
                    <a:pt x="1572" y="14632"/>
                  </a:lnTo>
                  <a:lnTo>
                    <a:pt x="46" y="27581"/>
                  </a:lnTo>
                  <a:lnTo>
                    <a:pt x="46" y="53525"/>
                  </a:lnTo>
                  <a:lnTo>
                    <a:pt x="46" y="84332"/>
                  </a:lnTo>
                  <a:lnTo>
                    <a:pt x="1572" y="98916"/>
                  </a:lnTo>
                  <a:lnTo>
                    <a:pt x="4718" y="115090"/>
                  </a:lnTo>
                  <a:lnTo>
                    <a:pt x="6245" y="116726"/>
                  </a:lnTo>
                  <a:lnTo>
                    <a:pt x="10917" y="116726"/>
                  </a:lnTo>
                  <a:lnTo>
                    <a:pt x="12490" y="113501"/>
                  </a:lnTo>
                  <a:lnTo>
                    <a:pt x="12490" y="98916"/>
                  </a:lnTo>
                  <a:lnTo>
                    <a:pt x="10917" y="82695"/>
                  </a:lnTo>
                  <a:lnTo>
                    <a:pt x="10917" y="53525"/>
                  </a:lnTo>
                  <a:lnTo>
                    <a:pt x="10917" y="32442"/>
                  </a:lnTo>
                  <a:lnTo>
                    <a:pt x="10917" y="11407"/>
                  </a:lnTo>
                  <a:lnTo>
                    <a:pt x="21835" y="12996"/>
                  </a:lnTo>
                  <a:lnTo>
                    <a:pt x="105936" y="12996"/>
                  </a:lnTo>
                  <a:lnTo>
                    <a:pt x="107509" y="14632"/>
                  </a:lnTo>
                  <a:lnTo>
                    <a:pt x="109036" y="16269"/>
                  </a:lnTo>
                  <a:lnTo>
                    <a:pt x="110609" y="16269"/>
                  </a:lnTo>
                  <a:lnTo>
                    <a:pt x="110609" y="24356"/>
                  </a:lnTo>
                  <a:lnTo>
                    <a:pt x="109036" y="32442"/>
                  </a:lnTo>
                  <a:lnTo>
                    <a:pt x="109036" y="48664"/>
                  </a:lnTo>
                  <a:lnTo>
                    <a:pt x="107509" y="107003"/>
                  </a:lnTo>
                  <a:lnTo>
                    <a:pt x="98164" y="105367"/>
                  </a:lnTo>
                  <a:lnTo>
                    <a:pt x="85674" y="105367"/>
                  </a:lnTo>
                  <a:lnTo>
                    <a:pt x="63885" y="107003"/>
                  </a:lnTo>
                  <a:lnTo>
                    <a:pt x="35851" y="105367"/>
                  </a:lnTo>
                  <a:lnTo>
                    <a:pt x="29606" y="105367"/>
                  </a:lnTo>
                  <a:lnTo>
                    <a:pt x="21835" y="107003"/>
                  </a:lnTo>
                  <a:lnTo>
                    <a:pt x="17162" y="108640"/>
                  </a:lnTo>
                  <a:lnTo>
                    <a:pt x="12490" y="113501"/>
                  </a:lnTo>
                  <a:lnTo>
                    <a:pt x="15589" y="116726"/>
                  </a:lnTo>
                  <a:lnTo>
                    <a:pt x="21835" y="119951"/>
                  </a:lnTo>
                  <a:lnTo>
                    <a:pt x="96592" y="119951"/>
                  </a:lnTo>
                  <a:lnTo>
                    <a:pt x="109036" y="118363"/>
                  </a:lnTo>
                  <a:lnTo>
                    <a:pt x="110609" y="119951"/>
                  </a:lnTo>
                  <a:lnTo>
                    <a:pt x="113708" y="119951"/>
                  </a:lnTo>
                  <a:lnTo>
                    <a:pt x="116854" y="118363"/>
                  </a:lnTo>
                  <a:lnTo>
                    <a:pt x="118380" y="115090"/>
                  </a:lnTo>
                  <a:lnTo>
                    <a:pt x="118380" y="56750"/>
                  </a:lnTo>
                  <a:lnTo>
                    <a:pt x="119953" y="30854"/>
                  </a:lnTo>
                  <a:lnTo>
                    <a:pt x="118380" y="19494"/>
                  </a:lnTo>
                  <a:lnTo>
                    <a:pt x="116854" y="6546"/>
                  </a:lnTo>
                  <a:lnTo>
                    <a:pt x="115281" y="6546"/>
                  </a:lnTo>
                  <a:lnTo>
                    <a:pt x="113708" y="8134"/>
                  </a:lnTo>
                  <a:lnTo>
                    <a:pt x="110609" y="4909"/>
                  </a:lnTo>
                  <a:lnTo>
                    <a:pt x="105936" y="3273"/>
                  </a:lnTo>
                  <a:lnTo>
                    <a:pt x="96592" y="3273"/>
                  </a:lnTo>
                  <a:lnTo>
                    <a:pt x="76329" y="4909"/>
                  </a:lnTo>
                  <a:lnTo>
                    <a:pt x="43623" y="3273"/>
                  </a:lnTo>
                  <a:lnTo>
                    <a:pt x="26507" y="3273"/>
                  </a:lnTo>
                  <a:lnTo>
                    <a:pt x="9390" y="4909"/>
                  </a:lnTo>
                  <a:lnTo>
                    <a:pt x="9390" y="1684"/>
                  </a:lnTo>
                  <a:lnTo>
                    <a:pt x="939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5461400" y="2627700"/>
              <a:ext cx="18549" cy="16850"/>
            </a:xfrm>
            <a:custGeom>
              <a:pathLst>
                <a:path extrusionOk="0" h="120000" w="120000">
                  <a:moveTo>
                    <a:pt x="10997" y="178"/>
                  </a:moveTo>
                  <a:lnTo>
                    <a:pt x="161" y="12106"/>
                  </a:lnTo>
                  <a:lnTo>
                    <a:pt x="161" y="24035"/>
                  </a:lnTo>
                  <a:lnTo>
                    <a:pt x="161" y="30089"/>
                  </a:lnTo>
                  <a:lnTo>
                    <a:pt x="5498" y="36142"/>
                  </a:lnTo>
                  <a:lnTo>
                    <a:pt x="10997" y="60000"/>
                  </a:lnTo>
                  <a:lnTo>
                    <a:pt x="16495" y="77982"/>
                  </a:lnTo>
                  <a:lnTo>
                    <a:pt x="27331" y="102017"/>
                  </a:lnTo>
                  <a:lnTo>
                    <a:pt x="43665" y="120000"/>
                  </a:lnTo>
                  <a:lnTo>
                    <a:pt x="65498" y="120000"/>
                  </a:lnTo>
                  <a:lnTo>
                    <a:pt x="70835" y="113946"/>
                  </a:lnTo>
                  <a:lnTo>
                    <a:pt x="81832" y="90089"/>
                  </a:lnTo>
                  <a:lnTo>
                    <a:pt x="98167" y="66053"/>
                  </a:lnTo>
                  <a:lnTo>
                    <a:pt x="114501" y="48071"/>
                  </a:lnTo>
                  <a:lnTo>
                    <a:pt x="119838" y="36142"/>
                  </a:lnTo>
                  <a:lnTo>
                    <a:pt x="119838" y="24035"/>
                  </a:lnTo>
                  <a:lnTo>
                    <a:pt x="119838" y="18160"/>
                  </a:lnTo>
                  <a:lnTo>
                    <a:pt x="114501" y="12106"/>
                  </a:lnTo>
                  <a:lnTo>
                    <a:pt x="103504" y="12106"/>
                  </a:lnTo>
                  <a:lnTo>
                    <a:pt x="92668" y="18160"/>
                  </a:lnTo>
                  <a:lnTo>
                    <a:pt x="76334" y="30089"/>
                  </a:lnTo>
                  <a:lnTo>
                    <a:pt x="65498" y="48071"/>
                  </a:lnTo>
                  <a:lnTo>
                    <a:pt x="49164" y="72106"/>
                  </a:lnTo>
                  <a:lnTo>
                    <a:pt x="38167" y="42017"/>
                  </a:lnTo>
                  <a:lnTo>
                    <a:pt x="32830" y="12106"/>
                  </a:lnTo>
                  <a:lnTo>
                    <a:pt x="32830" y="6053"/>
                  </a:lnTo>
                  <a:lnTo>
                    <a:pt x="27331" y="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5727375" y="2678200"/>
              <a:ext cx="69899" cy="8449"/>
            </a:xfrm>
            <a:custGeom>
              <a:pathLst>
                <a:path extrusionOk="0" h="120000" w="120000">
                  <a:moveTo>
                    <a:pt x="14463" y="355"/>
                  </a:moveTo>
                  <a:lnTo>
                    <a:pt x="7253" y="12071"/>
                  </a:lnTo>
                  <a:lnTo>
                    <a:pt x="42" y="36213"/>
                  </a:lnTo>
                  <a:lnTo>
                    <a:pt x="42" y="47928"/>
                  </a:lnTo>
                  <a:lnTo>
                    <a:pt x="5793" y="72071"/>
                  </a:lnTo>
                  <a:lnTo>
                    <a:pt x="13047" y="83786"/>
                  </a:lnTo>
                  <a:lnTo>
                    <a:pt x="26051" y="95857"/>
                  </a:lnTo>
                  <a:lnTo>
                    <a:pt x="53519" y="95857"/>
                  </a:lnTo>
                  <a:lnTo>
                    <a:pt x="86738" y="119644"/>
                  </a:lnTo>
                  <a:lnTo>
                    <a:pt x="102618" y="119644"/>
                  </a:lnTo>
                  <a:lnTo>
                    <a:pt x="118540" y="95857"/>
                  </a:lnTo>
                  <a:lnTo>
                    <a:pt x="119957" y="83786"/>
                  </a:lnTo>
                  <a:lnTo>
                    <a:pt x="118540" y="60000"/>
                  </a:lnTo>
                  <a:lnTo>
                    <a:pt x="105536" y="36213"/>
                  </a:lnTo>
                  <a:lnTo>
                    <a:pt x="91072" y="24142"/>
                  </a:lnTo>
                  <a:lnTo>
                    <a:pt x="62188" y="24142"/>
                  </a:lnTo>
                  <a:lnTo>
                    <a:pt x="30386" y="3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5886475" y="2538475"/>
              <a:ext cx="7600" cy="60624"/>
            </a:xfrm>
            <a:custGeom>
              <a:pathLst>
                <a:path extrusionOk="0" h="120000" w="120000">
                  <a:moveTo>
                    <a:pt x="53289" y="49"/>
                  </a:moveTo>
                  <a:lnTo>
                    <a:pt x="39868" y="1682"/>
                  </a:lnTo>
                  <a:lnTo>
                    <a:pt x="26447" y="15043"/>
                  </a:lnTo>
                  <a:lnTo>
                    <a:pt x="26447" y="28354"/>
                  </a:lnTo>
                  <a:lnTo>
                    <a:pt x="26447" y="55026"/>
                  </a:lnTo>
                  <a:lnTo>
                    <a:pt x="13421" y="85014"/>
                  </a:lnTo>
                  <a:lnTo>
                    <a:pt x="0" y="101690"/>
                  </a:lnTo>
                  <a:lnTo>
                    <a:pt x="13421" y="116684"/>
                  </a:lnTo>
                  <a:lnTo>
                    <a:pt x="26447" y="118317"/>
                  </a:lnTo>
                  <a:lnTo>
                    <a:pt x="39868" y="120000"/>
                  </a:lnTo>
                  <a:lnTo>
                    <a:pt x="53289" y="120000"/>
                  </a:lnTo>
                  <a:lnTo>
                    <a:pt x="66315" y="116684"/>
                  </a:lnTo>
                  <a:lnTo>
                    <a:pt x="93157" y="101690"/>
                  </a:lnTo>
                  <a:lnTo>
                    <a:pt x="106184" y="86696"/>
                  </a:lnTo>
                  <a:lnTo>
                    <a:pt x="106184" y="55026"/>
                  </a:lnTo>
                  <a:lnTo>
                    <a:pt x="119605" y="28354"/>
                  </a:lnTo>
                  <a:lnTo>
                    <a:pt x="106184" y="15043"/>
                  </a:lnTo>
                  <a:lnTo>
                    <a:pt x="93157" y="1682"/>
                  </a:lnTo>
                  <a:lnTo>
                    <a:pt x="79736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Shape 316"/>
            <p:cNvSpPr/>
            <p:nvPr/>
          </p:nvSpPr>
          <p:spPr>
            <a:xfrm>
              <a:off x="5470675" y="2536800"/>
              <a:ext cx="58100" cy="62299"/>
            </a:xfrm>
            <a:custGeom>
              <a:pathLst>
                <a:path extrusionOk="0" h="120000" w="120000">
                  <a:moveTo>
                    <a:pt x="95628" y="0"/>
                  </a:moveTo>
                  <a:lnTo>
                    <a:pt x="71256" y="1637"/>
                  </a:lnTo>
                  <a:lnTo>
                    <a:pt x="6970" y="1637"/>
                  </a:lnTo>
                  <a:lnTo>
                    <a:pt x="3459" y="3274"/>
                  </a:lnTo>
                  <a:lnTo>
                    <a:pt x="1755" y="6500"/>
                  </a:lnTo>
                  <a:lnTo>
                    <a:pt x="1755" y="9727"/>
                  </a:lnTo>
                  <a:lnTo>
                    <a:pt x="3459" y="11364"/>
                  </a:lnTo>
                  <a:lnTo>
                    <a:pt x="1755" y="22728"/>
                  </a:lnTo>
                  <a:lnTo>
                    <a:pt x="1755" y="34093"/>
                  </a:lnTo>
                  <a:lnTo>
                    <a:pt x="1755" y="55136"/>
                  </a:lnTo>
                  <a:lnTo>
                    <a:pt x="0" y="82728"/>
                  </a:lnTo>
                  <a:lnTo>
                    <a:pt x="1755" y="97319"/>
                  </a:lnTo>
                  <a:lnTo>
                    <a:pt x="1755" y="110272"/>
                  </a:lnTo>
                  <a:lnTo>
                    <a:pt x="1755" y="113499"/>
                  </a:lnTo>
                  <a:lnTo>
                    <a:pt x="1755" y="116773"/>
                  </a:lnTo>
                  <a:lnTo>
                    <a:pt x="3459" y="120000"/>
                  </a:lnTo>
                  <a:lnTo>
                    <a:pt x="93872" y="120000"/>
                  </a:lnTo>
                  <a:lnTo>
                    <a:pt x="104302" y="118362"/>
                  </a:lnTo>
                  <a:lnTo>
                    <a:pt x="109518" y="115136"/>
                  </a:lnTo>
                  <a:lnTo>
                    <a:pt x="112977" y="111910"/>
                  </a:lnTo>
                  <a:lnTo>
                    <a:pt x="109518" y="108635"/>
                  </a:lnTo>
                  <a:lnTo>
                    <a:pt x="104302" y="107046"/>
                  </a:lnTo>
                  <a:lnTo>
                    <a:pt x="93872" y="105409"/>
                  </a:lnTo>
                  <a:lnTo>
                    <a:pt x="73012" y="107046"/>
                  </a:lnTo>
                  <a:lnTo>
                    <a:pt x="12185" y="108635"/>
                  </a:lnTo>
                  <a:lnTo>
                    <a:pt x="13889" y="95682"/>
                  </a:lnTo>
                  <a:lnTo>
                    <a:pt x="13889" y="82728"/>
                  </a:lnTo>
                  <a:lnTo>
                    <a:pt x="13889" y="55136"/>
                  </a:lnTo>
                  <a:lnTo>
                    <a:pt x="13889" y="34093"/>
                  </a:lnTo>
                  <a:lnTo>
                    <a:pt x="13889" y="22728"/>
                  </a:lnTo>
                  <a:lnTo>
                    <a:pt x="12185" y="13001"/>
                  </a:lnTo>
                  <a:lnTo>
                    <a:pt x="100843" y="13001"/>
                  </a:lnTo>
                  <a:lnTo>
                    <a:pt x="111273" y="9727"/>
                  </a:lnTo>
                  <a:lnTo>
                    <a:pt x="114733" y="8138"/>
                  </a:lnTo>
                  <a:lnTo>
                    <a:pt x="119948" y="4863"/>
                  </a:lnTo>
                  <a:lnTo>
                    <a:pt x="119948" y="3274"/>
                  </a:lnTo>
                  <a:lnTo>
                    <a:pt x="114733" y="1637"/>
                  </a:lnTo>
                  <a:lnTo>
                    <a:pt x="1077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5849425" y="2395400"/>
              <a:ext cx="63999" cy="61450"/>
            </a:xfrm>
            <a:custGeom>
              <a:pathLst>
                <a:path extrusionOk="0" h="120000" w="120000">
                  <a:moveTo>
                    <a:pt x="7921" y="9861"/>
                  </a:moveTo>
                  <a:lnTo>
                    <a:pt x="33187" y="11521"/>
                  </a:lnTo>
                  <a:lnTo>
                    <a:pt x="58406" y="13181"/>
                  </a:lnTo>
                  <a:lnTo>
                    <a:pt x="108937" y="11521"/>
                  </a:lnTo>
                  <a:lnTo>
                    <a:pt x="108937" y="34515"/>
                  </a:lnTo>
                  <a:lnTo>
                    <a:pt x="108937" y="55899"/>
                  </a:lnTo>
                  <a:lnTo>
                    <a:pt x="108937" y="82213"/>
                  </a:lnTo>
                  <a:lnTo>
                    <a:pt x="108937" y="108478"/>
                  </a:lnTo>
                  <a:lnTo>
                    <a:pt x="97875" y="106867"/>
                  </a:lnTo>
                  <a:lnTo>
                    <a:pt x="28453" y="106867"/>
                  </a:lnTo>
                  <a:lnTo>
                    <a:pt x="15796" y="110138"/>
                  </a:lnTo>
                  <a:lnTo>
                    <a:pt x="14250" y="82213"/>
                  </a:lnTo>
                  <a:lnTo>
                    <a:pt x="11062" y="55899"/>
                  </a:lnTo>
                  <a:lnTo>
                    <a:pt x="11062" y="32904"/>
                  </a:lnTo>
                  <a:lnTo>
                    <a:pt x="7921" y="9861"/>
                  </a:lnTo>
                  <a:close/>
                  <a:moveTo>
                    <a:pt x="33187" y="0"/>
                  </a:moveTo>
                  <a:lnTo>
                    <a:pt x="7921" y="1659"/>
                  </a:lnTo>
                  <a:lnTo>
                    <a:pt x="4781" y="3319"/>
                  </a:lnTo>
                  <a:lnTo>
                    <a:pt x="3187" y="6590"/>
                  </a:lnTo>
                  <a:lnTo>
                    <a:pt x="1593" y="18112"/>
                  </a:lnTo>
                  <a:lnTo>
                    <a:pt x="46" y="31244"/>
                  </a:lnTo>
                  <a:lnTo>
                    <a:pt x="1593" y="55899"/>
                  </a:lnTo>
                  <a:lnTo>
                    <a:pt x="3187" y="85484"/>
                  </a:lnTo>
                  <a:lnTo>
                    <a:pt x="4781" y="100276"/>
                  </a:lnTo>
                  <a:lnTo>
                    <a:pt x="7921" y="113409"/>
                  </a:lnTo>
                  <a:lnTo>
                    <a:pt x="7921" y="116729"/>
                  </a:lnTo>
                  <a:lnTo>
                    <a:pt x="14250" y="116729"/>
                  </a:lnTo>
                  <a:lnTo>
                    <a:pt x="25265" y="118340"/>
                  </a:lnTo>
                  <a:lnTo>
                    <a:pt x="60000" y="118340"/>
                  </a:lnTo>
                  <a:lnTo>
                    <a:pt x="85265" y="120000"/>
                  </a:lnTo>
                  <a:lnTo>
                    <a:pt x="97875" y="120000"/>
                  </a:lnTo>
                  <a:lnTo>
                    <a:pt x="110484" y="118340"/>
                  </a:lnTo>
                  <a:lnTo>
                    <a:pt x="112078" y="120000"/>
                  </a:lnTo>
                  <a:lnTo>
                    <a:pt x="113671" y="120000"/>
                  </a:lnTo>
                  <a:lnTo>
                    <a:pt x="115218" y="118340"/>
                  </a:lnTo>
                  <a:lnTo>
                    <a:pt x="116812" y="116729"/>
                  </a:lnTo>
                  <a:lnTo>
                    <a:pt x="118406" y="103547"/>
                  </a:lnTo>
                  <a:lnTo>
                    <a:pt x="119953" y="90414"/>
                  </a:lnTo>
                  <a:lnTo>
                    <a:pt x="118406" y="64100"/>
                  </a:lnTo>
                  <a:lnTo>
                    <a:pt x="118406" y="34515"/>
                  </a:lnTo>
                  <a:lnTo>
                    <a:pt x="118406" y="19723"/>
                  </a:lnTo>
                  <a:lnTo>
                    <a:pt x="115218" y="4930"/>
                  </a:lnTo>
                  <a:lnTo>
                    <a:pt x="113671" y="3319"/>
                  </a:lnTo>
                  <a:lnTo>
                    <a:pt x="112078" y="1659"/>
                  </a:lnTo>
                  <a:lnTo>
                    <a:pt x="108937" y="1659"/>
                  </a:lnTo>
                  <a:lnTo>
                    <a:pt x="584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5777875" y="2393700"/>
              <a:ext cx="63150" cy="68224"/>
            </a:xfrm>
            <a:custGeom>
              <a:pathLst>
                <a:path extrusionOk="0" h="120000" w="120000">
                  <a:moveTo>
                    <a:pt x="9643" y="7431"/>
                  </a:moveTo>
                  <a:lnTo>
                    <a:pt x="35249" y="10421"/>
                  </a:lnTo>
                  <a:lnTo>
                    <a:pt x="60807" y="11872"/>
                  </a:lnTo>
                  <a:lnTo>
                    <a:pt x="112019" y="10421"/>
                  </a:lnTo>
                  <a:lnTo>
                    <a:pt x="112019" y="10421"/>
                  </a:lnTo>
                  <a:lnTo>
                    <a:pt x="108788" y="34078"/>
                  </a:lnTo>
                  <a:lnTo>
                    <a:pt x="107220" y="59274"/>
                  </a:lnTo>
                  <a:lnTo>
                    <a:pt x="107220" y="82931"/>
                  </a:lnTo>
                  <a:lnTo>
                    <a:pt x="108788" y="106632"/>
                  </a:lnTo>
                  <a:lnTo>
                    <a:pt x="108788" y="108127"/>
                  </a:lnTo>
                  <a:lnTo>
                    <a:pt x="107220" y="108127"/>
                  </a:lnTo>
                  <a:lnTo>
                    <a:pt x="96009" y="106632"/>
                  </a:lnTo>
                  <a:lnTo>
                    <a:pt x="38432" y="106632"/>
                  </a:lnTo>
                  <a:lnTo>
                    <a:pt x="14441" y="105137"/>
                  </a:lnTo>
                  <a:lnTo>
                    <a:pt x="11258" y="56284"/>
                  </a:lnTo>
                  <a:lnTo>
                    <a:pt x="9643" y="7431"/>
                  </a:lnTo>
                  <a:close/>
                  <a:moveTo>
                    <a:pt x="35249" y="43"/>
                  </a:moveTo>
                  <a:lnTo>
                    <a:pt x="8028" y="1539"/>
                  </a:lnTo>
                  <a:lnTo>
                    <a:pt x="6460" y="1539"/>
                  </a:lnTo>
                  <a:lnTo>
                    <a:pt x="4845" y="4485"/>
                  </a:lnTo>
                  <a:lnTo>
                    <a:pt x="3230" y="4485"/>
                  </a:lnTo>
                  <a:lnTo>
                    <a:pt x="1662" y="7431"/>
                  </a:lnTo>
                  <a:lnTo>
                    <a:pt x="47" y="34078"/>
                  </a:lnTo>
                  <a:lnTo>
                    <a:pt x="47" y="62220"/>
                  </a:lnTo>
                  <a:lnTo>
                    <a:pt x="1662" y="88867"/>
                  </a:lnTo>
                  <a:lnTo>
                    <a:pt x="4845" y="117009"/>
                  </a:lnTo>
                  <a:lnTo>
                    <a:pt x="6460" y="118460"/>
                  </a:lnTo>
                  <a:lnTo>
                    <a:pt x="8028" y="119956"/>
                  </a:lnTo>
                  <a:lnTo>
                    <a:pt x="11258" y="119956"/>
                  </a:lnTo>
                  <a:lnTo>
                    <a:pt x="14441" y="118460"/>
                  </a:lnTo>
                  <a:lnTo>
                    <a:pt x="16057" y="117009"/>
                  </a:lnTo>
                  <a:lnTo>
                    <a:pt x="16057" y="115514"/>
                  </a:lnTo>
                  <a:lnTo>
                    <a:pt x="16057" y="112568"/>
                  </a:lnTo>
                  <a:lnTo>
                    <a:pt x="38432" y="117009"/>
                  </a:lnTo>
                  <a:lnTo>
                    <a:pt x="62422" y="118460"/>
                  </a:lnTo>
                  <a:lnTo>
                    <a:pt x="86413" y="118460"/>
                  </a:lnTo>
                  <a:lnTo>
                    <a:pt x="97624" y="117009"/>
                  </a:lnTo>
                  <a:lnTo>
                    <a:pt x="107220" y="115514"/>
                  </a:lnTo>
                  <a:lnTo>
                    <a:pt x="110403" y="114019"/>
                  </a:lnTo>
                  <a:lnTo>
                    <a:pt x="110403" y="109578"/>
                  </a:lnTo>
                  <a:lnTo>
                    <a:pt x="112019" y="111073"/>
                  </a:lnTo>
                  <a:lnTo>
                    <a:pt x="113586" y="111073"/>
                  </a:lnTo>
                  <a:lnTo>
                    <a:pt x="116817" y="109578"/>
                  </a:lnTo>
                  <a:lnTo>
                    <a:pt x="116817" y="106632"/>
                  </a:lnTo>
                  <a:lnTo>
                    <a:pt x="118384" y="82931"/>
                  </a:lnTo>
                  <a:lnTo>
                    <a:pt x="120000" y="57779"/>
                  </a:lnTo>
                  <a:lnTo>
                    <a:pt x="118384" y="34078"/>
                  </a:lnTo>
                  <a:lnTo>
                    <a:pt x="116817" y="8926"/>
                  </a:lnTo>
                  <a:lnTo>
                    <a:pt x="118384" y="7431"/>
                  </a:lnTo>
                  <a:lnTo>
                    <a:pt x="118384" y="4485"/>
                  </a:lnTo>
                  <a:lnTo>
                    <a:pt x="116817" y="1539"/>
                  </a:lnTo>
                  <a:lnTo>
                    <a:pt x="88028" y="1539"/>
                  </a:lnTo>
                  <a:lnTo>
                    <a:pt x="60807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6053950" y="571425"/>
              <a:ext cx="7600" cy="11799"/>
            </a:xfrm>
            <a:custGeom>
              <a:pathLst>
                <a:path extrusionOk="0" h="120000" w="120000">
                  <a:moveTo>
                    <a:pt x="66710" y="254"/>
                  </a:moveTo>
                  <a:lnTo>
                    <a:pt x="40263" y="8644"/>
                  </a:lnTo>
                  <a:lnTo>
                    <a:pt x="13815" y="51610"/>
                  </a:lnTo>
                  <a:lnTo>
                    <a:pt x="394" y="77288"/>
                  </a:lnTo>
                  <a:lnTo>
                    <a:pt x="13815" y="102966"/>
                  </a:lnTo>
                  <a:lnTo>
                    <a:pt x="26842" y="111355"/>
                  </a:lnTo>
                  <a:lnTo>
                    <a:pt x="40263" y="120000"/>
                  </a:lnTo>
                  <a:lnTo>
                    <a:pt x="66710" y="111355"/>
                  </a:lnTo>
                  <a:lnTo>
                    <a:pt x="80131" y="102966"/>
                  </a:lnTo>
                  <a:lnTo>
                    <a:pt x="93552" y="68644"/>
                  </a:lnTo>
                  <a:lnTo>
                    <a:pt x="120000" y="25932"/>
                  </a:lnTo>
                  <a:lnTo>
                    <a:pt x="120000" y="8644"/>
                  </a:lnTo>
                  <a:lnTo>
                    <a:pt x="93552" y="2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5384800" y="2467775"/>
              <a:ext cx="7600" cy="60624"/>
            </a:xfrm>
            <a:custGeom>
              <a:pathLst>
                <a:path extrusionOk="0" h="120000" w="120000">
                  <a:moveTo>
                    <a:pt x="40263" y="49"/>
                  </a:moveTo>
                  <a:lnTo>
                    <a:pt x="26842" y="1682"/>
                  </a:lnTo>
                  <a:lnTo>
                    <a:pt x="13815" y="15043"/>
                  </a:lnTo>
                  <a:lnTo>
                    <a:pt x="394" y="28354"/>
                  </a:lnTo>
                  <a:lnTo>
                    <a:pt x="13815" y="55026"/>
                  </a:lnTo>
                  <a:lnTo>
                    <a:pt x="13815" y="86647"/>
                  </a:lnTo>
                  <a:lnTo>
                    <a:pt x="26842" y="101641"/>
                  </a:lnTo>
                  <a:lnTo>
                    <a:pt x="53684" y="116635"/>
                  </a:lnTo>
                  <a:lnTo>
                    <a:pt x="66710" y="120000"/>
                  </a:lnTo>
                  <a:lnTo>
                    <a:pt x="80131" y="120000"/>
                  </a:lnTo>
                  <a:lnTo>
                    <a:pt x="93552" y="118317"/>
                  </a:lnTo>
                  <a:lnTo>
                    <a:pt x="106578" y="116635"/>
                  </a:lnTo>
                  <a:lnTo>
                    <a:pt x="120000" y="101641"/>
                  </a:lnTo>
                  <a:lnTo>
                    <a:pt x="106578" y="85014"/>
                  </a:lnTo>
                  <a:lnTo>
                    <a:pt x="93552" y="55026"/>
                  </a:lnTo>
                  <a:lnTo>
                    <a:pt x="93552" y="28354"/>
                  </a:lnTo>
                  <a:lnTo>
                    <a:pt x="80131" y="15043"/>
                  </a:lnTo>
                  <a:lnTo>
                    <a:pt x="66710" y="1682"/>
                  </a:lnTo>
                  <a:lnTo>
                    <a:pt x="6671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5456350" y="2465250"/>
              <a:ext cx="64850" cy="62324"/>
            </a:xfrm>
            <a:custGeom>
              <a:pathLst>
                <a:path extrusionOk="0" h="120000" w="120000">
                  <a:moveTo>
                    <a:pt x="6245" y="48"/>
                  </a:moveTo>
                  <a:lnTo>
                    <a:pt x="4718" y="1636"/>
                  </a:lnTo>
                  <a:lnTo>
                    <a:pt x="1572" y="14632"/>
                  </a:lnTo>
                  <a:lnTo>
                    <a:pt x="46" y="27581"/>
                  </a:lnTo>
                  <a:lnTo>
                    <a:pt x="46" y="53525"/>
                  </a:lnTo>
                  <a:lnTo>
                    <a:pt x="46" y="84283"/>
                  </a:lnTo>
                  <a:lnTo>
                    <a:pt x="1572" y="98868"/>
                  </a:lnTo>
                  <a:lnTo>
                    <a:pt x="4718" y="115090"/>
                  </a:lnTo>
                  <a:lnTo>
                    <a:pt x="6245" y="116726"/>
                  </a:lnTo>
                  <a:lnTo>
                    <a:pt x="10917" y="116726"/>
                  </a:lnTo>
                  <a:lnTo>
                    <a:pt x="12490" y="113453"/>
                  </a:lnTo>
                  <a:lnTo>
                    <a:pt x="12490" y="98868"/>
                  </a:lnTo>
                  <a:lnTo>
                    <a:pt x="10917" y="82695"/>
                  </a:lnTo>
                  <a:lnTo>
                    <a:pt x="10917" y="53525"/>
                  </a:lnTo>
                  <a:lnTo>
                    <a:pt x="10917" y="32442"/>
                  </a:lnTo>
                  <a:lnTo>
                    <a:pt x="10917" y="11359"/>
                  </a:lnTo>
                  <a:lnTo>
                    <a:pt x="21835" y="12996"/>
                  </a:lnTo>
                  <a:lnTo>
                    <a:pt x="105936" y="12996"/>
                  </a:lnTo>
                  <a:lnTo>
                    <a:pt x="107509" y="14632"/>
                  </a:lnTo>
                  <a:lnTo>
                    <a:pt x="109036" y="16221"/>
                  </a:lnTo>
                  <a:lnTo>
                    <a:pt x="110609" y="16221"/>
                  </a:lnTo>
                  <a:lnTo>
                    <a:pt x="110609" y="24356"/>
                  </a:lnTo>
                  <a:lnTo>
                    <a:pt x="109036" y="32442"/>
                  </a:lnTo>
                  <a:lnTo>
                    <a:pt x="109036" y="48664"/>
                  </a:lnTo>
                  <a:lnTo>
                    <a:pt x="107509" y="107003"/>
                  </a:lnTo>
                  <a:lnTo>
                    <a:pt x="98164" y="105367"/>
                  </a:lnTo>
                  <a:lnTo>
                    <a:pt x="85674" y="105367"/>
                  </a:lnTo>
                  <a:lnTo>
                    <a:pt x="63885" y="107003"/>
                  </a:lnTo>
                  <a:lnTo>
                    <a:pt x="35851" y="105367"/>
                  </a:lnTo>
                  <a:lnTo>
                    <a:pt x="29606" y="105367"/>
                  </a:lnTo>
                  <a:lnTo>
                    <a:pt x="21835" y="107003"/>
                  </a:lnTo>
                  <a:lnTo>
                    <a:pt x="17162" y="108592"/>
                  </a:lnTo>
                  <a:lnTo>
                    <a:pt x="12490" y="113453"/>
                  </a:lnTo>
                  <a:lnTo>
                    <a:pt x="15589" y="116726"/>
                  </a:lnTo>
                  <a:lnTo>
                    <a:pt x="21835" y="119951"/>
                  </a:lnTo>
                  <a:lnTo>
                    <a:pt x="96592" y="119951"/>
                  </a:lnTo>
                  <a:lnTo>
                    <a:pt x="109036" y="118315"/>
                  </a:lnTo>
                  <a:lnTo>
                    <a:pt x="110609" y="119951"/>
                  </a:lnTo>
                  <a:lnTo>
                    <a:pt x="113708" y="119951"/>
                  </a:lnTo>
                  <a:lnTo>
                    <a:pt x="116854" y="118315"/>
                  </a:lnTo>
                  <a:lnTo>
                    <a:pt x="118380" y="115090"/>
                  </a:lnTo>
                  <a:lnTo>
                    <a:pt x="118380" y="56750"/>
                  </a:lnTo>
                  <a:lnTo>
                    <a:pt x="119953" y="30806"/>
                  </a:lnTo>
                  <a:lnTo>
                    <a:pt x="118380" y="19494"/>
                  </a:lnTo>
                  <a:lnTo>
                    <a:pt x="116854" y="6498"/>
                  </a:lnTo>
                  <a:lnTo>
                    <a:pt x="115281" y="6498"/>
                  </a:lnTo>
                  <a:lnTo>
                    <a:pt x="113708" y="8134"/>
                  </a:lnTo>
                  <a:lnTo>
                    <a:pt x="110609" y="4909"/>
                  </a:lnTo>
                  <a:lnTo>
                    <a:pt x="105936" y="3273"/>
                  </a:lnTo>
                  <a:lnTo>
                    <a:pt x="96592" y="3273"/>
                  </a:lnTo>
                  <a:lnTo>
                    <a:pt x="76329" y="4909"/>
                  </a:lnTo>
                  <a:lnTo>
                    <a:pt x="43623" y="3273"/>
                  </a:lnTo>
                  <a:lnTo>
                    <a:pt x="26507" y="3273"/>
                  </a:lnTo>
                  <a:lnTo>
                    <a:pt x="9390" y="4909"/>
                  </a:lnTo>
                  <a:lnTo>
                    <a:pt x="9390" y="1636"/>
                  </a:lnTo>
                  <a:lnTo>
                    <a:pt x="939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5397425" y="2535950"/>
              <a:ext cx="64850" cy="62324"/>
            </a:xfrm>
            <a:custGeom>
              <a:pathLst>
                <a:path extrusionOk="0" h="120000" w="120000">
                  <a:moveTo>
                    <a:pt x="110609" y="48"/>
                  </a:moveTo>
                  <a:lnTo>
                    <a:pt x="110609" y="1636"/>
                  </a:lnTo>
                  <a:lnTo>
                    <a:pt x="110609" y="4909"/>
                  </a:lnTo>
                  <a:lnTo>
                    <a:pt x="93492" y="3273"/>
                  </a:lnTo>
                  <a:lnTo>
                    <a:pt x="76376" y="3273"/>
                  </a:lnTo>
                  <a:lnTo>
                    <a:pt x="42097" y="4909"/>
                  </a:lnTo>
                  <a:lnTo>
                    <a:pt x="23407" y="3273"/>
                  </a:lnTo>
                  <a:lnTo>
                    <a:pt x="14063" y="3273"/>
                  </a:lnTo>
                  <a:lnTo>
                    <a:pt x="9390" y="4909"/>
                  </a:lnTo>
                  <a:lnTo>
                    <a:pt x="6291" y="8134"/>
                  </a:lnTo>
                  <a:lnTo>
                    <a:pt x="4718" y="6498"/>
                  </a:lnTo>
                  <a:lnTo>
                    <a:pt x="3145" y="6498"/>
                  </a:lnTo>
                  <a:lnTo>
                    <a:pt x="1619" y="19494"/>
                  </a:lnTo>
                  <a:lnTo>
                    <a:pt x="46" y="30806"/>
                  </a:lnTo>
                  <a:lnTo>
                    <a:pt x="1619" y="56750"/>
                  </a:lnTo>
                  <a:lnTo>
                    <a:pt x="1619" y="115090"/>
                  </a:lnTo>
                  <a:lnTo>
                    <a:pt x="3145" y="118363"/>
                  </a:lnTo>
                  <a:lnTo>
                    <a:pt x="6291" y="119951"/>
                  </a:lnTo>
                  <a:lnTo>
                    <a:pt x="9390" y="119951"/>
                  </a:lnTo>
                  <a:lnTo>
                    <a:pt x="10963" y="118363"/>
                  </a:lnTo>
                  <a:lnTo>
                    <a:pt x="23407" y="119951"/>
                  </a:lnTo>
                  <a:lnTo>
                    <a:pt x="98164" y="119951"/>
                  </a:lnTo>
                  <a:lnTo>
                    <a:pt x="104410" y="116726"/>
                  </a:lnTo>
                  <a:lnTo>
                    <a:pt x="107509" y="113501"/>
                  </a:lnTo>
                  <a:lnTo>
                    <a:pt x="102837" y="108640"/>
                  </a:lnTo>
                  <a:lnTo>
                    <a:pt x="96592" y="107003"/>
                  </a:lnTo>
                  <a:lnTo>
                    <a:pt x="90393" y="105367"/>
                  </a:lnTo>
                  <a:lnTo>
                    <a:pt x="84148" y="105367"/>
                  </a:lnTo>
                  <a:lnTo>
                    <a:pt x="56114" y="107003"/>
                  </a:lnTo>
                  <a:lnTo>
                    <a:pt x="34325" y="105367"/>
                  </a:lnTo>
                  <a:lnTo>
                    <a:pt x="21835" y="105367"/>
                  </a:lnTo>
                  <a:lnTo>
                    <a:pt x="12490" y="107003"/>
                  </a:lnTo>
                  <a:lnTo>
                    <a:pt x="10963" y="48664"/>
                  </a:lnTo>
                  <a:lnTo>
                    <a:pt x="10963" y="32442"/>
                  </a:lnTo>
                  <a:lnTo>
                    <a:pt x="9390" y="24356"/>
                  </a:lnTo>
                  <a:lnTo>
                    <a:pt x="7818" y="16221"/>
                  </a:lnTo>
                  <a:lnTo>
                    <a:pt x="10963" y="16221"/>
                  </a:lnTo>
                  <a:lnTo>
                    <a:pt x="12490" y="14632"/>
                  </a:lnTo>
                  <a:lnTo>
                    <a:pt x="14063" y="12996"/>
                  </a:lnTo>
                  <a:lnTo>
                    <a:pt x="98164" y="12996"/>
                  </a:lnTo>
                  <a:lnTo>
                    <a:pt x="109082" y="11359"/>
                  </a:lnTo>
                  <a:lnTo>
                    <a:pt x="109082" y="32442"/>
                  </a:lnTo>
                  <a:lnTo>
                    <a:pt x="109082" y="53525"/>
                  </a:lnTo>
                  <a:lnTo>
                    <a:pt x="107509" y="82695"/>
                  </a:lnTo>
                  <a:lnTo>
                    <a:pt x="107509" y="98916"/>
                  </a:lnTo>
                  <a:lnTo>
                    <a:pt x="107509" y="113501"/>
                  </a:lnTo>
                  <a:lnTo>
                    <a:pt x="109082" y="116726"/>
                  </a:lnTo>
                  <a:lnTo>
                    <a:pt x="113754" y="116726"/>
                  </a:lnTo>
                  <a:lnTo>
                    <a:pt x="115281" y="115090"/>
                  </a:lnTo>
                  <a:lnTo>
                    <a:pt x="118427" y="98916"/>
                  </a:lnTo>
                  <a:lnTo>
                    <a:pt x="119953" y="84332"/>
                  </a:lnTo>
                  <a:lnTo>
                    <a:pt x="119953" y="53525"/>
                  </a:lnTo>
                  <a:lnTo>
                    <a:pt x="119953" y="27581"/>
                  </a:lnTo>
                  <a:lnTo>
                    <a:pt x="118427" y="14632"/>
                  </a:lnTo>
                  <a:lnTo>
                    <a:pt x="115281" y="1636"/>
                  </a:lnTo>
                  <a:lnTo>
                    <a:pt x="11375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Shape 323"/>
            <p:cNvSpPr/>
            <p:nvPr/>
          </p:nvSpPr>
          <p:spPr>
            <a:xfrm>
              <a:off x="5479075" y="2489675"/>
              <a:ext cx="21924" cy="17700"/>
            </a:xfrm>
            <a:custGeom>
              <a:pathLst>
                <a:path extrusionOk="0" h="120000" w="120000">
                  <a:moveTo>
                    <a:pt x="4652" y="0"/>
                  </a:moveTo>
                  <a:lnTo>
                    <a:pt x="136" y="5762"/>
                  </a:lnTo>
                  <a:lnTo>
                    <a:pt x="136" y="11355"/>
                  </a:lnTo>
                  <a:lnTo>
                    <a:pt x="4652" y="17118"/>
                  </a:lnTo>
                  <a:lnTo>
                    <a:pt x="18472" y="28474"/>
                  </a:lnTo>
                  <a:lnTo>
                    <a:pt x="32291" y="34237"/>
                  </a:lnTo>
                  <a:lnTo>
                    <a:pt x="23124" y="68474"/>
                  </a:lnTo>
                  <a:lnTo>
                    <a:pt x="18472" y="102711"/>
                  </a:lnTo>
                  <a:lnTo>
                    <a:pt x="23124" y="114067"/>
                  </a:lnTo>
                  <a:lnTo>
                    <a:pt x="27776" y="119830"/>
                  </a:lnTo>
                  <a:lnTo>
                    <a:pt x="36944" y="119830"/>
                  </a:lnTo>
                  <a:lnTo>
                    <a:pt x="41596" y="108474"/>
                  </a:lnTo>
                  <a:lnTo>
                    <a:pt x="50763" y="74237"/>
                  </a:lnTo>
                  <a:lnTo>
                    <a:pt x="55416" y="34237"/>
                  </a:lnTo>
                  <a:lnTo>
                    <a:pt x="59931" y="40000"/>
                  </a:lnTo>
                  <a:lnTo>
                    <a:pt x="101391" y="40000"/>
                  </a:lnTo>
                  <a:lnTo>
                    <a:pt x="115210" y="34237"/>
                  </a:lnTo>
                  <a:lnTo>
                    <a:pt x="119863" y="28474"/>
                  </a:lnTo>
                  <a:lnTo>
                    <a:pt x="119863" y="17118"/>
                  </a:lnTo>
                  <a:lnTo>
                    <a:pt x="119863" y="11355"/>
                  </a:lnTo>
                  <a:lnTo>
                    <a:pt x="115210" y="5762"/>
                  </a:lnTo>
                  <a:lnTo>
                    <a:pt x="1060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Shape 324"/>
            <p:cNvSpPr/>
            <p:nvPr/>
          </p:nvSpPr>
          <p:spPr>
            <a:xfrm>
              <a:off x="5369650" y="2607500"/>
              <a:ext cx="57274" cy="62324"/>
            </a:xfrm>
            <a:custGeom>
              <a:pathLst>
                <a:path extrusionOk="0" h="120000" w="120000">
                  <a:moveTo>
                    <a:pt x="12413" y="48"/>
                  </a:moveTo>
                  <a:lnTo>
                    <a:pt x="5342" y="1636"/>
                  </a:lnTo>
                  <a:lnTo>
                    <a:pt x="52" y="3273"/>
                  </a:lnTo>
                  <a:lnTo>
                    <a:pt x="52" y="4909"/>
                  </a:lnTo>
                  <a:lnTo>
                    <a:pt x="3561" y="8134"/>
                  </a:lnTo>
                  <a:lnTo>
                    <a:pt x="8852" y="9771"/>
                  </a:lnTo>
                  <a:lnTo>
                    <a:pt x="19432" y="12996"/>
                  </a:lnTo>
                  <a:lnTo>
                    <a:pt x="109367" y="12996"/>
                  </a:lnTo>
                  <a:lnTo>
                    <a:pt x="107638" y="22719"/>
                  </a:lnTo>
                  <a:lnTo>
                    <a:pt x="107638" y="34079"/>
                  </a:lnTo>
                  <a:lnTo>
                    <a:pt x="107638" y="55114"/>
                  </a:lnTo>
                  <a:lnTo>
                    <a:pt x="107638" y="82695"/>
                  </a:lnTo>
                  <a:lnTo>
                    <a:pt x="107638" y="95643"/>
                  </a:lnTo>
                  <a:lnTo>
                    <a:pt x="109367" y="108592"/>
                  </a:lnTo>
                  <a:lnTo>
                    <a:pt x="47664" y="107003"/>
                  </a:lnTo>
                  <a:lnTo>
                    <a:pt x="26503" y="105367"/>
                  </a:lnTo>
                  <a:lnTo>
                    <a:pt x="15923" y="107003"/>
                  </a:lnTo>
                  <a:lnTo>
                    <a:pt x="10632" y="108592"/>
                  </a:lnTo>
                  <a:lnTo>
                    <a:pt x="7123" y="111865"/>
                  </a:lnTo>
                  <a:lnTo>
                    <a:pt x="10632" y="115090"/>
                  </a:lnTo>
                  <a:lnTo>
                    <a:pt x="15923" y="118315"/>
                  </a:lnTo>
                  <a:lnTo>
                    <a:pt x="26503" y="119951"/>
                  </a:lnTo>
                  <a:lnTo>
                    <a:pt x="118219" y="119951"/>
                  </a:lnTo>
                  <a:lnTo>
                    <a:pt x="119947" y="116726"/>
                  </a:lnTo>
                  <a:lnTo>
                    <a:pt x="119947" y="113453"/>
                  </a:lnTo>
                  <a:lnTo>
                    <a:pt x="119947" y="110228"/>
                  </a:lnTo>
                  <a:lnTo>
                    <a:pt x="119947" y="97280"/>
                  </a:lnTo>
                  <a:lnTo>
                    <a:pt x="119947" y="82695"/>
                  </a:lnTo>
                  <a:lnTo>
                    <a:pt x="119947" y="55114"/>
                  </a:lnTo>
                  <a:lnTo>
                    <a:pt x="119947" y="34079"/>
                  </a:lnTo>
                  <a:lnTo>
                    <a:pt x="119947" y="22719"/>
                  </a:lnTo>
                  <a:lnTo>
                    <a:pt x="118219" y="11359"/>
                  </a:lnTo>
                  <a:lnTo>
                    <a:pt x="119947" y="9771"/>
                  </a:lnTo>
                  <a:lnTo>
                    <a:pt x="119947" y="6498"/>
                  </a:lnTo>
                  <a:lnTo>
                    <a:pt x="118219" y="3273"/>
                  </a:lnTo>
                  <a:lnTo>
                    <a:pt x="114657" y="1636"/>
                  </a:lnTo>
                  <a:lnTo>
                    <a:pt x="49445" y="1636"/>
                  </a:lnTo>
                  <a:lnTo>
                    <a:pt x="24722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Shape 325"/>
            <p:cNvSpPr/>
            <p:nvPr/>
          </p:nvSpPr>
          <p:spPr>
            <a:xfrm>
              <a:off x="5422675" y="2558675"/>
              <a:ext cx="18549" cy="26975"/>
            </a:xfrm>
            <a:custGeom>
              <a:pathLst>
                <a:path extrusionOk="0" h="120000" w="120000">
                  <a:moveTo>
                    <a:pt x="87331" y="111"/>
                  </a:moveTo>
                  <a:lnTo>
                    <a:pt x="59999" y="3892"/>
                  </a:lnTo>
                  <a:lnTo>
                    <a:pt x="21994" y="3892"/>
                  </a:lnTo>
                  <a:lnTo>
                    <a:pt x="16495" y="7562"/>
                  </a:lnTo>
                  <a:lnTo>
                    <a:pt x="5660" y="7562"/>
                  </a:lnTo>
                  <a:lnTo>
                    <a:pt x="161" y="15125"/>
                  </a:lnTo>
                  <a:lnTo>
                    <a:pt x="161" y="18795"/>
                  </a:lnTo>
                  <a:lnTo>
                    <a:pt x="5660" y="22576"/>
                  </a:lnTo>
                  <a:lnTo>
                    <a:pt x="10997" y="22576"/>
                  </a:lnTo>
                  <a:lnTo>
                    <a:pt x="10997" y="67506"/>
                  </a:lnTo>
                  <a:lnTo>
                    <a:pt x="21994" y="112437"/>
                  </a:lnTo>
                  <a:lnTo>
                    <a:pt x="27331" y="119888"/>
                  </a:lnTo>
                  <a:lnTo>
                    <a:pt x="38328" y="119888"/>
                  </a:lnTo>
                  <a:lnTo>
                    <a:pt x="49164" y="116218"/>
                  </a:lnTo>
                  <a:lnTo>
                    <a:pt x="54663" y="108656"/>
                  </a:lnTo>
                  <a:lnTo>
                    <a:pt x="49164" y="67506"/>
                  </a:lnTo>
                  <a:lnTo>
                    <a:pt x="59999" y="71288"/>
                  </a:lnTo>
                  <a:lnTo>
                    <a:pt x="76334" y="67506"/>
                  </a:lnTo>
                  <a:lnTo>
                    <a:pt x="92668" y="63725"/>
                  </a:lnTo>
                  <a:lnTo>
                    <a:pt x="98167" y="60055"/>
                  </a:lnTo>
                  <a:lnTo>
                    <a:pt x="98167" y="56274"/>
                  </a:lnTo>
                  <a:lnTo>
                    <a:pt x="92668" y="48822"/>
                  </a:lnTo>
                  <a:lnTo>
                    <a:pt x="81832" y="48822"/>
                  </a:lnTo>
                  <a:lnTo>
                    <a:pt x="54663" y="52493"/>
                  </a:lnTo>
                  <a:lnTo>
                    <a:pt x="43665" y="56274"/>
                  </a:lnTo>
                  <a:lnTo>
                    <a:pt x="38328" y="26357"/>
                  </a:lnTo>
                  <a:lnTo>
                    <a:pt x="87331" y="26357"/>
                  </a:lnTo>
                  <a:lnTo>
                    <a:pt x="103665" y="22576"/>
                  </a:lnTo>
                  <a:lnTo>
                    <a:pt x="114501" y="18795"/>
                  </a:lnTo>
                  <a:lnTo>
                    <a:pt x="119999" y="15125"/>
                  </a:lnTo>
                  <a:lnTo>
                    <a:pt x="119999" y="7562"/>
                  </a:lnTo>
                  <a:lnTo>
                    <a:pt x="109002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Shape 326"/>
            <p:cNvSpPr/>
            <p:nvPr/>
          </p:nvSpPr>
          <p:spPr>
            <a:xfrm>
              <a:off x="5489175" y="2395400"/>
              <a:ext cx="63999" cy="61450"/>
            </a:xfrm>
            <a:custGeom>
              <a:pathLst>
                <a:path extrusionOk="0" h="120000" w="120000">
                  <a:moveTo>
                    <a:pt x="7921" y="9861"/>
                  </a:moveTo>
                  <a:lnTo>
                    <a:pt x="33187" y="11521"/>
                  </a:lnTo>
                  <a:lnTo>
                    <a:pt x="58406" y="13181"/>
                  </a:lnTo>
                  <a:lnTo>
                    <a:pt x="108937" y="11521"/>
                  </a:lnTo>
                  <a:lnTo>
                    <a:pt x="108937" y="34515"/>
                  </a:lnTo>
                  <a:lnTo>
                    <a:pt x="108937" y="55899"/>
                  </a:lnTo>
                  <a:lnTo>
                    <a:pt x="108937" y="82213"/>
                  </a:lnTo>
                  <a:lnTo>
                    <a:pt x="108937" y="108478"/>
                  </a:lnTo>
                  <a:lnTo>
                    <a:pt x="97875" y="106867"/>
                  </a:lnTo>
                  <a:lnTo>
                    <a:pt x="28453" y="106867"/>
                  </a:lnTo>
                  <a:lnTo>
                    <a:pt x="15796" y="110138"/>
                  </a:lnTo>
                  <a:lnTo>
                    <a:pt x="14250" y="82213"/>
                  </a:lnTo>
                  <a:lnTo>
                    <a:pt x="11062" y="55899"/>
                  </a:lnTo>
                  <a:lnTo>
                    <a:pt x="11062" y="32904"/>
                  </a:lnTo>
                  <a:lnTo>
                    <a:pt x="7921" y="9861"/>
                  </a:lnTo>
                  <a:close/>
                  <a:moveTo>
                    <a:pt x="33187" y="0"/>
                  </a:moveTo>
                  <a:lnTo>
                    <a:pt x="7921" y="1659"/>
                  </a:lnTo>
                  <a:lnTo>
                    <a:pt x="4781" y="3319"/>
                  </a:lnTo>
                  <a:lnTo>
                    <a:pt x="3187" y="6590"/>
                  </a:lnTo>
                  <a:lnTo>
                    <a:pt x="1593" y="18112"/>
                  </a:lnTo>
                  <a:lnTo>
                    <a:pt x="46" y="31244"/>
                  </a:lnTo>
                  <a:lnTo>
                    <a:pt x="1593" y="55899"/>
                  </a:lnTo>
                  <a:lnTo>
                    <a:pt x="3187" y="85484"/>
                  </a:lnTo>
                  <a:lnTo>
                    <a:pt x="4781" y="100276"/>
                  </a:lnTo>
                  <a:lnTo>
                    <a:pt x="7921" y="113409"/>
                  </a:lnTo>
                  <a:lnTo>
                    <a:pt x="7921" y="116729"/>
                  </a:lnTo>
                  <a:lnTo>
                    <a:pt x="14250" y="116729"/>
                  </a:lnTo>
                  <a:lnTo>
                    <a:pt x="25265" y="118340"/>
                  </a:lnTo>
                  <a:lnTo>
                    <a:pt x="60000" y="118340"/>
                  </a:lnTo>
                  <a:lnTo>
                    <a:pt x="85265" y="120000"/>
                  </a:lnTo>
                  <a:lnTo>
                    <a:pt x="97875" y="120000"/>
                  </a:lnTo>
                  <a:lnTo>
                    <a:pt x="110531" y="118340"/>
                  </a:lnTo>
                  <a:lnTo>
                    <a:pt x="112078" y="120000"/>
                  </a:lnTo>
                  <a:lnTo>
                    <a:pt x="113671" y="120000"/>
                  </a:lnTo>
                  <a:lnTo>
                    <a:pt x="115265" y="118340"/>
                  </a:lnTo>
                  <a:lnTo>
                    <a:pt x="116812" y="116729"/>
                  </a:lnTo>
                  <a:lnTo>
                    <a:pt x="118406" y="103547"/>
                  </a:lnTo>
                  <a:lnTo>
                    <a:pt x="120000" y="90414"/>
                  </a:lnTo>
                  <a:lnTo>
                    <a:pt x="118406" y="64100"/>
                  </a:lnTo>
                  <a:lnTo>
                    <a:pt x="118406" y="34515"/>
                  </a:lnTo>
                  <a:lnTo>
                    <a:pt x="118406" y="19723"/>
                  </a:lnTo>
                  <a:lnTo>
                    <a:pt x="115265" y="4930"/>
                  </a:lnTo>
                  <a:lnTo>
                    <a:pt x="113671" y="3319"/>
                  </a:lnTo>
                  <a:lnTo>
                    <a:pt x="112078" y="1659"/>
                  </a:lnTo>
                  <a:lnTo>
                    <a:pt x="108937" y="1659"/>
                  </a:lnTo>
                  <a:lnTo>
                    <a:pt x="584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Shape 327"/>
            <p:cNvSpPr/>
            <p:nvPr/>
          </p:nvSpPr>
          <p:spPr>
            <a:xfrm>
              <a:off x="5389025" y="2629375"/>
              <a:ext cx="16850" cy="16025"/>
            </a:xfrm>
            <a:custGeom>
              <a:pathLst>
                <a:path extrusionOk="0" h="120000" w="120000">
                  <a:moveTo>
                    <a:pt x="48071" y="187"/>
                  </a:moveTo>
                  <a:lnTo>
                    <a:pt x="30089" y="12730"/>
                  </a:lnTo>
                  <a:lnTo>
                    <a:pt x="17982" y="25460"/>
                  </a:lnTo>
                  <a:lnTo>
                    <a:pt x="6053" y="38003"/>
                  </a:lnTo>
                  <a:lnTo>
                    <a:pt x="0" y="56911"/>
                  </a:lnTo>
                  <a:lnTo>
                    <a:pt x="6053" y="75819"/>
                  </a:lnTo>
                  <a:lnTo>
                    <a:pt x="12106" y="94726"/>
                  </a:lnTo>
                  <a:lnTo>
                    <a:pt x="30089" y="107269"/>
                  </a:lnTo>
                  <a:lnTo>
                    <a:pt x="48071" y="113634"/>
                  </a:lnTo>
                  <a:lnTo>
                    <a:pt x="66053" y="120000"/>
                  </a:lnTo>
                  <a:lnTo>
                    <a:pt x="84035" y="113634"/>
                  </a:lnTo>
                  <a:lnTo>
                    <a:pt x="95964" y="101092"/>
                  </a:lnTo>
                  <a:lnTo>
                    <a:pt x="107893" y="88361"/>
                  </a:lnTo>
                  <a:lnTo>
                    <a:pt x="102017" y="75819"/>
                  </a:lnTo>
                  <a:lnTo>
                    <a:pt x="95964" y="69453"/>
                  </a:lnTo>
                  <a:lnTo>
                    <a:pt x="84035" y="69453"/>
                  </a:lnTo>
                  <a:lnTo>
                    <a:pt x="71928" y="75819"/>
                  </a:lnTo>
                  <a:lnTo>
                    <a:pt x="53946" y="75819"/>
                  </a:lnTo>
                  <a:lnTo>
                    <a:pt x="42017" y="69453"/>
                  </a:lnTo>
                  <a:lnTo>
                    <a:pt x="35964" y="63276"/>
                  </a:lnTo>
                  <a:lnTo>
                    <a:pt x="35964" y="56911"/>
                  </a:lnTo>
                  <a:lnTo>
                    <a:pt x="42017" y="44368"/>
                  </a:lnTo>
                  <a:lnTo>
                    <a:pt x="48071" y="38003"/>
                  </a:lnTo>
                  <a:lnTo>
                    <a:pt x="71928" y="31638"/>
                  </a:lnTo>
                  <a:lnTo>
                    <a:pt x="89910" y="31638"/>
                  </a:lnTo>
                  <a:lnTo>
                    <a:pt x="113946" y="25460"/>
                  </a:lnTo>
                  <a:lnTo>
                    <a:pt x="120000" y="25460"/>
                  </a:lnTo>
                  <a:lnTo>
                    <a:pt x="120000" y="12730"/>
                  </a:lnTo>
                  <a:lnTo>
                    <a:pt x="102017" y="6552"/>
                  </a:lnTo>
                  <a:lnTo>
                    <a:pt x="84035" y="1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Shape 328"/>
            <p:cNvSpPr/>
            <p:nvPr/>
          </p:nvSpPr>
          <p:spPr>
            <a:xfrm>
              <a:off x="5389850" y="2466100"/>
              <a:ext cx="57274" cy="62299"/>
            </a:xfrm>
            <a:custGeom>
              <a:pathLst>
                <a:path extrusionOk="0" h="120000" w="120000">
                  <a:moveTo>
                    <a:pt x="12413" y="0"/>
                  </a:moveTo>
                  <a:lnTo>
                    <a:pt x="5342" y="1637"/>
                  </a:lnTo>
                  <a:lnTo>
                    <a:pt x="52" y="3274"/>
                  </a:lnTo>
                  <a:lnTo>
                    <a:pt x="52" y="4863"/>
                  </a:lnTo>
                  <a:lnTo>
                    <a:pt x="3561" y="8138"/>
                  </a:lnTo>
                  <a:lnTo>
                    <a:pt x="8852" y="9727"/>
                  </a:lnTo>
                  <a:lnTo>
                    <a:pt x="19432" y="13001"/>
                  </a:lnTo>
                  <a:lnTo>
                    <a:pt x="109367" y="13001"/>
                  </a:lnTo>
                  <a:lnTo>
                    <a:pt x="107638" y="22728"/>
                  </a:lnTo>
                  <a:lnTo>
                    <a:pt x="107638" y="34044"/>
                  </a:lnTo>
                  <a:lnTo>
                    <a:pt x="107638" y="55136"/>
                  </a:lnTo>
                  <a:lnTo>
                    <a:pt x="107638" y="82680"/>
                  </a:lnTo>
                  <a:lnTo>
                    <a:pt x="107638" y="95682"/>
                  </a:lnTo>
                  <a:lnTo>
                    <a:pt x="109367" y="108635"/>
                  </a:lnTo>
                  <a:lnTo>
                    <a:pt x="47664" y="106998"/>
                  </a:lnTo>
                  <a:lnTo>
                    <a:pt x="26503" y="105409"/>
                  </a:lnTo>
                  <a:lnTo>
                    <a:pt x="15923" y="106998"/>
                  </a:lnTo>
                  <a:lnTo>
                    <a:pt x="10632" y="108635"/>
                  </a:lnTo>
                  <a:lnTo>
                    <a:pt x="7123" y="111861"/>
                  </a:lnTo>
                  <a:lnTo>
                    <a:pt x="10632" y="115136"/>
                  </a:lnTo>
                  <a:lnTo>
                    <a:pt x="15923" y="118362"/>
                  </a:lnTo>
                  <a:lnTo>
                    <a:pt x="26503" y="120000"/>
                  </a:lnTo>
                  <a:lnTo>
                    <a:pt x="118219" y="120000"/>
                  </a:lnTo>
                  <a:lnTo>
                    <a:pt x="119947" y="116725"/>
                  </a:lnTo>
                  <a:lnTo>
                    <a:pt x="119947" y="113499"/>
                  </a:lnTo>
                  <a:lnTo>
                    <a:pt x="119947" y="110272"/>
                  </a:lnTo>
                  <a:lnTo>
                    <a:pt x="119947" y="97271"/>
                  </a:lnTo>
                  <a:lnTo>
                    <a:pt x="119947" y="82680"/>
                  </a:lnTo>
                  <a:lnTo>
                    <a:pt x="119947" y="55136"/>
                  </a:lnTo>
                  <a:lnTo>
                    <a:pt x="119947" y="34044"/>
                  </a:lnTo>
                  <a:lnTo>
                    <a:pt x="119947" y="22728"/>
                  </a:lnTo>
                  <a:lnTo>
                    <a:pt x="118219" y="11364"/>
                  </a:lnTo>
                  <a:lnTo>
                    <a:pt x="119947" y="9727"/>
                  </a:lnTo>
                  <a:lnTo>
                    <a:pt x="119947" y="6500"/>
                  </a:lnTo>
                  <a:lnTo>
                    <a:pt x="118219" y="3274"/>
                  </a:lnTo>
                  <a:lnTo>
                    <a:pt x="114657" y="1637"/>
                  </a:lnTo>
                  <a:lnTo>
                    <a:pt x="49445" y="1637"/>
                  </a:lnTo>
                  <a:lnTo>
                    <a:pt x="24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Shape 329"/>
            <p:cNvSpPr/>
            <p:nvPr/>
          </p:nvSpPr>
          <p:spPr>
            <a:xfrm>
              <a:off x="5410900" y="2488825"/>
              <a:ext cx="14324" cy="21900"/>
            </a:xfrm>
            <a:custGeom>
              <a:pathLst>
                <a:path extrusionOk="0" h="120000" w="120000">
                  <a:moveTo>
                    <a:pt x="77696" y="23150"/>
                  </a:moveTo>
                  <a:lnTo>
                    <a:pt x="70575" y="41506"/>
                  </a:lnTo>
                  <a:lnTo>
                    <a:pt x="56544" y="50821"/>
                  </a:lnTo>
                  <a:lnTo>
                    <a:pt x="42513" y="55342"/>
                  </a:lnTo>
                  <a:lnTo>
                    <a:pt x="35392" y="60000"/>
                  </a:lnTo>
                  <a:lnTo>
                    <a:pt x="35392" y="46164"/>
                  </a:lnTo>
                  <a:lnTo>
                    <a:pt x="42513" y="36986"/>
                  </a:lnTo>
                  <a:lnTo>
                    <a:pt x="49424" y="32328"/>
                  </a:lnTo>
                  <a:lnTo>
                    <a:pt x="63664" y="23150"/>
                  </a:lnTo>
                  <a:close/>
                  <a:moveTo>
                    <a:pt x="84816" y="0"/>
                  </a:moveTo>
                  <a:lnTo>
                    <a:pt x="49424" y="4657"/>
                  </a:lnTo>
                  <a:lnTo>
                    <a:pt x="21361" y="18493"/>
                  </a:lnTo>
                  <a:lnTo>
                    <a:pt x="14240" y="18493"/>
                  </a:lnTo>
                  <a:lnTo>
                    <a:pt x="14240" y="23150"/>
                  </a:lnTo>
                  <a:lnTo>
                    <a:pt x="7120" y="27671"/>
                  </a:lnTo>
                  <a:lnTo>
                    <a:pt x="209" y="46164"/>
                  </a:lnTo>
                  <a:lnTo>
                    <a:pt x="209" y="64657"/>
                  </a:lnTo>
                  <a:lnTo>
                    <a:pt x="7120" y="101506"/>
                  </a:lnTo>
                  <a:lnTo>
                    <a:pt x="14240" y="110684"/>
                  </a:lnTo>
                  <a:lnTo>
                    <a:pt x="21361" y="110684"/>
                  </a:lnTo>
                  <a:lnTo>
                    <a:pt x="28272" y="106164"/>
                  </a:lnTo>
                  <a:lnTo>
                    <a:pt x="35392" y="101506"/>
                  </a:lnTo>
                  <a:lnTo>
                    <a:pt x="35392" y="83013"/>
                  </a:lnTo>
                  <a:lnTo>
                    <a:pt x="42513" y="92328"/>
                  </a:lnTo>
                  <a:lnTo>
                    <a:pt x="56544" y="106164"/>
                  </a:lnTo>
                  <a:lnTo>
                    <a:pt x="77696" y="115342"/>
                  </a:lnTo>
                  <a:lnTo>
                    <a:pt x="98848" y="120000"/>
                  </a:lnTo>
                  <a:lnTo>
                    <a:pt x="112879" y="120000"/>
                  </a:lnTo>
                  <a:lnTo>
                    <a:pt x="120000" y="110684"/>
                  </a:lnTo>
                  <a:lnTo>
                    <a:pt x="120000" y="101506"/>
                  </a:lnTo>
                  <a:lnTo>
                    <a:pt x="105968" y="92328"/>
                  </a:lnTo>
                  <a:lnTo>
                    <a:pt x="84816" y="87671"/>
                  </a:lnTo>
                  <a:lnTo>
                    <a:pt x="70575" y="73835"/>
                  </a:lnTo>
                  <a:lnTo>
                    <a:pt x="98848" y="60000"/>
                  </a:lnTo>
                  <a:lnTo>
                    <a:pt x="120000" y="36986"/>
                  </a:lnTo>
                  <a:lnTo>
                    <a:pt x="120000" y="23150"/>
                  </a:lnTo>
                  <a:lnTo>
                    <a:pt x="120000" y="9315"/>
                  </a:lnTo>
                  <a:lnTo>
                    <a:pt x="1059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Shape 330"/>
            <p:cNvSpPr/>
            <p:nvPr/>
          </p:nvSpPr>
          <p:spPr>
            <a:xfrm>
              <a:off x="5671000" y="2627700"/>
              <a:ext cx="23574" cy="21075"/>
            </a:xfrm>
            <a:custGeom>
              <a:pathLst>
                <a:path extrusionOk="0" h="120000" w="120000">
                  <a:moveTo>
                    <a:pt x="8525" y="142"/>
                  </a:moveTo>
                  <a:lnTo>
                    <a:pt x="4326" y="4839"/>
                  </a:lnTo>
                  <a:lnTo>
                    <a:pt x="0" y="14519"/>
                  </a:lnTo>
                  <a:lnTo>
                    <a:pt x="0" y="95943"/>
                  </a:lnTo>
                  <a:lnTo>
                    <a:pt x="4326" y="105480"/>
                  </a:lnTo>
                  <a:lnTo>
                    <a:pt x="12852" y="110320"/>
                  </a:lnTo>
                  <a:lnTo>
                    <a:pt x="21378" y="105480"/>
                  </a:lnTo>
                  <a:lnTo>
                    <a:pt x="25705" y="95943"/>
                  </a:lnTo>
                  <a:lnTo>
                    <a:pt x="25705" y="62348"/>
                  </a:lnTo>
                  <a:lnTo>
                    <a:pt x="38557" y="91103"/>
                  </a:lnTo>
                  <a:lnTo>
                    <a:pt x="42884" y="95943"/>
                  </a:lnTo>
                  <a:lnTo>
                    <a:pt x="55737" y="95943"/>
                  </a:lnTo>
                  <a:lnTo>
                    <a:pt x="59936" y="91103"/>
                  </a:lnTo>
                  <a:lnTo>
                    <a:pt x="85641" y="62348"/>
                  </a:lnTo>
                  <a:lnTo>
                    <a:pt x="89968" y="86405"/>
                  </a:lnTo>
                  <a:lnTo>
                    <a:pt x="98494" y="110320"/>
                  </a:lnTo>
                  <a:lnTo>
                    <a:pt x="102820" y="119857"/>
                  </a:lnTo>
                  <a:lnTo>
                    <a:pt x="111346" y="115160"/>
                  </a:lnTo>
                  <a:lnTo>
                    <a:pt x="120000" y="110320"/>
                  </a:lnTo>
                  <a:lnTo>
                    <a:pt x="120000" y="95943"/>
                  </a:lnTo>
                  <a:lnTo>
                    <a:pt x="111346" y="81565"/>
                  </a:lnTo>
                  <a:lnTo>
                    <a:pt x="111346" y="62348"/>
                  </a:lnTo>
                  <a:lnTo>
                    <a:pt x="111346" y="43274"/>
                  </a:lnTo>
                  <a:lnTo>
                    <a:pt x="111346" y="24056"/>
                  </a:lnTo>
                  <a:lnTo>
                    <a:pt x="111346" y="14519"/>
                  </a:lnTo>
                  <a:lnTo>
                    <a:pt x="107147" y="9679"/>
                  </a:lnTo>
                  <a:lnTo>
                    <a:pt x="98494" y="4839"/>
                  </a:lnTo>
                  <a:lnTo>
                    <a:pt x="89968" y="9679"/>
                  </a:lnTo>
                  <a:lnTo>
                    <a:pt x="51410" y="57651"/>
                  </a:lnTo>
                  <a:lnTo>
                    <a:pt x="25705" y="4839"/>
                  </a:lnTo>
                  <a:lnTo>
                    <a:pt x="17179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Shape 331"/>
            <p:cNvSpPr/>
            <p:nvPr/>
          </p:nvSpPr>
          <p:spPr>
            <a:xfrm>
              <a:off x="5347775" y="2557000"/>
              <a:ext cx="19374" cy="26950"/>
            </a:xfrm>
            <a:custGeom>
              <a:pathLst>
                <a:path extrusionOk="0" h="120000" w="120000">
                  <a:moveTo>
                    <a:pt x="73083" y="30055"/>
                  </a:moveTo>
                  <a:lnTo>
                    <a:pt x="88722" y="33840"/>
                  </a:lnTo>
                  <a:lnTo>
                    <a:pt x="99096" y="41298"/>
                  </a:lnTo>
                  <a:lnTo>
                    <a:pt x="99096" y="52541"/>
                  </a:lnTo>
                  <a:lnTo>
                    <a:pt x="99096" y="71243"/>
                  </a:lnTo>
                  <a:lnTo>
                    <a:pt x="88722" y="78812"/>
                  </a:lnTo>
                  <a:lnTo>
                    <a:pt x="78348" y="86270"/>
                  </a:lnTo>
                  <a:lnTo>
                    <a:pt x="67819" y="93729"/>
                  </a:lnTo>
                  <a:lnTo>
                    <a:pt x="52180" y="97513"/>
                  </a:lnTo>
                  <a:lnTo>
                    <a:pt x="47070" y="97513"/>
                  </a:lnTo>
                  <a:lnTo>
                    <a:pt x="47070" y="52541"/>
                  </a:lnTo>
                  <a:lnTo>
                    <a:pt x="52180" y="30055"/>
                  </a:lnTo>
                  <a:close/>
                  <a:moveTo>
                    <a:pt x="47070" y="111"/>
                  </a:moveTo>
                  <a:lnTo>
                    <a:pt x="36541" y="7569"/>
                  </a:lnTo>
                  <a:lnTo>
                    <a:pt x="31432" y="18812"/>
                  </a:lnTo>
                  <a:lnTo>
                    <a:pt x="20903" y="45083"/>
                  </a:lnTo>
                  <a:lnTo>
                    <a:pt x="15793" y="71243"/>
                  </a:lnTo>
                  <a:lnTo>
                    <a:pt x="20903" y="97513"/>
                  </a:lnTo>
                  <a:lnTo>
                    <a:pt x="5264" y="101298"/>
                  </a:lnTo>
                  <a:lnTo>
                    <a:pt x="154" y="101298"/>
                  </a:lnTo>
                  <a:lnTo>
                    <a:pt x="154" y="108756"/>
                  </a:lnTo>
                  <a:lnTo>
                    <a:pt x="154" y="112541"/>
                  </a:lnTo>
                  <a:lnTo>
                    <a:pt x="5264" y="116215"/>
                  </a:lnTo>
                  <a:lnTo>
                    <a:pt x="20903" y="120000"/>
                  </a:lnTo>
                  <a:lnTo>
                    <a:pt x="36541" y="120000"/>
                  </a:lnTo>
                  <a:lnTo>
                    <a:pt x="52180" y="116215"/>
                  </a:lnTo>
                  <a:lnTo>
                    <a:pt x="73083" y="112541"/>
                  </a:lnTo>
                  <a:lnTo>
                    <a:pt x="99096" y="93729"/>
                  </a:lnTo>
                  <a:lnTo>
                    <a:pt x="109625" y="82486"/>
                  </a:lnTo>
                  <a:lnTo>
                    <a:pt x="120000" y="75027"/>
                  </a:lnTo>
                  <a:lnTo>
                    <a:pt x="120000" y="63784"/>
                  </a:lnTo>
                  <a:lnTo>
                    <a:pt x="120000" y="48756"/>
                  </a:lnTo>
                  <a:lnTo>
                    <a:pt x="114735" y="37513"/>
                  </a:lnTo>
                  <a:lnTo>
                    <a:pt x="109625" y="26270"/>
                  </a:lnTo>
                  <a:lnTo>
                    <a:pt x="99096" y="22597"/>
                  </a:lnTo>
                  <a:lnTo>
                    <a:pt x="83458" y="18812"/>
                  </a:lnTo>
                  <a:lnTo>
                    <a:pt x="52180" y="18812"/>
                  </a:lnTo>
                  <a:lnTo>
                    <a:pt x="52180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Shape 332"/>
            <p:cNvSpPr/>
            <p:nvPr/>
          </p:nvSpPr>
          <p:spPr>
            <a:xfrm>
              <a:off x="5219825" y="2607500"/>
              <a:ext cx="63999" cy="61475"/>
            </a:xfrm>
            <a:custGeom>
              <a:pathLst>
                <a:path extrusionOk="0" h="120000" w="120000">
                  <a:moveTo>
                    <a:pt x="7921" y="9906"/>
                  </a:moveTo>
                  <a:lnTo>
                    <a:pt x="33187" y="11516"/>
                  </a:lnTo>
                  <a:lnTo>
                    <a:pt x="58453" y="13176"/>
                  </a:lnTo>
                  <a:lnTo>
                    <a:pt x="108937" y="11516"/>
                  </a:lnTo>
                  <a:lnTo>
                    <a:pt x="108937" y="34550"/>
                  </a:lnTo>
                  <a:lnTo>
                    <a:pt x="108937" y="55876"/>
                  </a:lnTo>
                  <a:lnTo>
                    <a:pt x="108937" y="82179"/>
                  </a:lnTo>
                  <a:lnTo>
                    <a:pt x="108937" y="108483"/>
                  </a:lnTo>
                  <a:lnTo>
                    <a:pt x="97875" y="106823"/>
                  </a:lnTo>
                  <a:lnTo>
                    <a:pt x="28453" y="106823"/>
                  </a:lnTo>
                  <a:lnTo>
                    <a:pt x="15843" y="110093"/>
                  </a:lnTo>
                  <a:lnTo>
                    <a:pt x="14250" y="82179"/>
                  </a:lnTo>
                  <a:lnTo>
                    <a:pt x="11109" y="55876"/>
                  </a:lnTo>
                  <a:lnTo>
                    <a:pt x="11109" y="32891"/>
                  </a:lnTo>
                  <a:lnTo>
                    <a:pt x="7921" y="9906"/>
                  </a:lnTo>
                  <a:close/>
                  <a:moveTo>
                    <a:pt x="33187" y="48"/>
                  </a:moveTo>
                  <a:lnTo>
                    <a:pt x="7921" y="1659"/>
                  </a:lnTo>
                  <a:lnTo>
                    <a:pt x="4781" y="3318"/>
                  </a:lnTo>
                  <a:lnTo>
                    <a:pt x="3187" y="6588"/>
                  </a:lnTo>
                  <a:lnTo>
                    <a:pt x="1640" y="18104"/>
                  </a:lnTo>
                  <a:lnTo>
                    <a:pt x="46" y="31232"/>
                  </a:lnTo>
                  <a:lnTo>
                    <a:pt x="1640" y="55876"/>
                  </a:lnTo>
                  <a:lnTo>
                    <a:pt x="3187" y="85449"/>
                  </a:lnTo>
                  <a:lnTo>
                    <a:pt x="4781" y="100235"/>
                  </a:lnTo>
                  <a:lnTo>
                    <a:pt x="7921" y="113411"/>
                  </a:lnTo>
                  <a:lnTo>
                    <a:pt x="7921" y="116681"/>
                  </a:lnTo>
                  <a:lnTo>
                    <a:pt x="14250" y="116681"/>
                  </a:lnTo>
                  <a:lnTo>
                    <a:pt x="25312" y="118340"/>
                  </a:lnTo>
                  <a:lnTo>
                    <a:pt x="60000" y="118340"/>
                  </a:lnTo>
                  <a:lnTo>
                    <a:pt x="85265" y="119951"/>
                  </a:lnTo>
                  <a:lnTo>
                    <a:pt x="97875" y="119951"/>
                  </a:lnTo>
                  <a:lnTo>
                    <a:pt x="110531" y="118340"/>
                  </a:lnTo>
                  <a:lnTo>
                    <a:pt x="112078" y="119951"/>
                  </a:lnTo>
                  <a:lnTo>
                    <a:pt x="113671" y="119951"/>
                  </a:lnTo>
                  <a:lnTo>
                    <a:pt x="115265" y="118340"/>
                  </a:lnTo>
                  <a:lnTo>
                    <a:pt x="116812" y="116681"/>
                  </a:lnTo>
                  <a:lnTo>
                    <a:pt x="118406" y="103554"/>
                  </a:lnTo>
                  <a:lnTo>
                    <a:pt x="120000" y="90378"/>
                  </a:lnTo>
                  <a:lnTo>
                    <a:pt x="118406" y="64123"/>
                  </a:lnTo>
                  <a:lnTo>
                    <a:pt x="118406" y="34550"/>
                  </a:lnTo>
                  <a:lnTo>
                    <a:pt x="118406" y="19764"/>
                  </a:lnTo>
                  <a:lnTo>
                    <a:pt x="115265" y="4977"/>
                  </a:lnTo>
                  <a:lnTo>
                    <a:pt x="113671" y="3318"/>
                  </a:lnTo>
                  <a:lnTo>
                    <a:pt x="112078" y="1659"/>
                  </a:lnTo>
                  <a:lnTo>
                    <a:pt x="108937" y="1659"/>
                  </a:lnTo>
                  <a:lnTo>
                    <a:pt x="58453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Shape 333"/>
            <p:cNvSpPr/>
            <p:nvPr/>
          </p:nvSpPr>
          <p:spPr>
            <a:xfrm>
              <a:off x="5652475" y="2606650"/>
              <a:ext cx="64825" cy="62324"/>
            </a:xfrm>
            <a:custGeom>
              <a:pathLst>
                <a:path extrusionOk="0" h="120000" w="120000">
                  <a:moveTo>
                    <a:pt x="32718" y="48"/>
                  </a:moveTo>
                  <a:lnTo>
                    <a:pt x="20269" y="1684"/>
                  </a:lnTo>
                  <a:lnTo>
                    <a:pt x="15595" y="3273"/>
                  </a:lnTo>
                  <a:lnTo>
                    <a:pt x="10921" y="6546"/>
                  </a:lnTo>
                  <a:lnTo>
                    <a:pt x="14022" y="9771"/>
                  </a:lnTo>
                  <a:lnTo>
                    <a:pt x="18696" y="11407"/>
                  </a:lnTo>
                  <a:lnTo>
                    <a:pt x="29618" y="12996"/>
                  </a:lnTo>
                  <a:lnTo>
                    <a:pt x="49888" y="12996"/>
                  </a:lnTo>
                  <a:lnTo>
                    <a:pt x="81033" y="16269"/>
                  </a:lnTo>
                  <a:lnTo>
                    <a:pt x="110651" y="17858"/>
                  </a:lnTo>
                  <a:lnTo>
                    <a:pt x="110651" y="37304"/>
                  </a:lnTo>
                  <a:lnTo>
                    <a:pt x="110651" y="55162"/>
                  </a:lnTo>
                  <a:lnTo>
                    <a:pt x="109078" y="81058"/>
                  </a:lnTo>
                  <a:lnTo>
                    <a:pt x="109078" y="94055"/>
                  </a:lnTo>
                  <a:lnTo>
                    <a:pt x="110651" y="107003"/>
                  </a:lnTo>
                  <a:lnTo>
                    <a:pt x="60763" y="105367"/>
                  </a:lnTo>
                  <a:lnTo>
                    <a:pt x="35865" y="105367"/>
                  </a:lnTo>
                  <a:lnTo>
                    <a:pt x="23370" y="107003"/>
                  </a:lnTo>
                  <a:lnTo>
                    <a:pt x="12495" y="110228"/>
                  </a:lnTo>
                  <a:lnTo>
                    <a:pt x="10921" y="84332"/>
                  </a:lnTo>
                  <a:lnTo>
                    <a:pt x="10921" y="58387"/>
                  </a:lnTo>
                  <a:lnTo>
                    <a:pt x="12495" y="32442"/>
                  </a:lnTo>
                  <a:lnTo>
                    <a:pt x="12495" y="19494"/>
                  </a:lnTo>
                  <a:lnTo>
                    <a:pt x="10921" y="12996"/>
                  </a:lnTo>
                  <a:lnTo>
                    <a:pt x="9348" y="6546"/>
                  </a:lnTo>
                  <a:lnTo>
                    <a:pt x="4674" y="14632"/>
                  </a:lnTo>
                  <a:lnTo>
                    <a:pt x="3146" y="22719"/>
                  </a:lnTo>
                  <a:lnTo>
                    <a:pt x="0" y="40577"/>
                  </a:lnTo>
                  <a:lnTo>
                    <a:pt x="0" y="76197"/>
                  </a:lnTo>
                  <a:lnTo>
                    <a:pt x="0" y="87557"/>
                  </a:lnTo>
                  <a:lnTo>
                    <a:pt x="0" y="100505"/>
                  </a:lnTo>
                  <a:lnTo>
                    <a:pt x="0" y="107003"/>
                  </a:lnTo>
                  <a:lnTo>
                    <a:pt x="1573" y="111865"/>
                  </a:lnTo>
                  <a:lnTo>
                    <a:pt x="4674" y="116726"/>
                  </a:lnTo>
                  <a:lnTo>
                    <a:pt x="9348" y="118363"/>
                  </a:lnTo>
                  <a:lnTo>
                    <a:pt x="12495" y="118363"/>
                  </a:lnTo>
                  <a:lnTo>
                    <a:pt x="12495" y="116726"/>
                  </a:lnTo>
                  <a:lnTo>
                    <a:pt x="12495" y="115090"/>
                  </a:lnTo>
                  <a:lnTo>
                    <a:pt x="24944" y="118363"/>
                  </a:lnTo>
                  <a:lnTo>
                    <a:pt x="35865" y="119951"/>
                  </a:lnTo>
                  <a:lnTo>
                    <a:pt x="60763" y="119951"/>
                  </a:lnTo>
                  <a:lnTo>
                    <a:pt x="110651" y="118363"/>
                  </a:lnTo>
                  <a:lnTo>
                    <a:pt x="113752" y="116726"/>
                  </a:lnTo>
                  <a:lnTo>
                    <a:pt x="115325" y="118363"/>
                  </a:lnTo>
                  <a:lnTo>
                    <a:pt x="116853" y="118363"/>
                  </a:lnTo>
                  <a:lnTo>
                    <a:pt x="118426" y="116726"/>
                  </a:lnTo>
                  <a:lnTo>
                    <a:pt x="120000" y="103778"/>
                  </a:lnTo>
                  <a:lnTo>
                    <a:pt x="120000" y="90782"/>
                  </a:lnTo>
                  <a:lnTo>
                    <a:pt x="120000" y="64885"/>
                  </a:lnTo>
                  <a:lnTo>
                    <a:pt x="120000" y="34079"/>
                  </a:lnTo>
                  <a:lnTo>
                    <a:pt x="120000" y="19494"/>
                  </a:lnTo>
                  <a:lnTo>
                    <a:pt x="118426" y="3273"/>
                  </a:lnTo>
                  <a:lnTo>
                    <a:pt x="116853" y="1684"/>
                  </a:lnTo>
                  <a:lnTo>
                    <a:pt x="113752" y="1684"/>
                  </a:lnTo>
                  <a:lnTo>
                    <a:pt x="113752" y="3273"/>
                  </a:lnTo>
                  <a:lnTo>
                    <a:pt x="112178" y="8134"/>
                  </a:lnTo>
                  <a:lnTo>
                    <a:pt x="85707" y="4909"/>
                  </a:lnTo>
                  <a:lnTo>
                    <a:pt x="57662" y="1684"/>
                  </a:lnTo>
                  <a:lnTo>
                    <a:pt x="32718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Shape 334"/>
            <p:cNvSpPr/>
            <p:nvPr/>
          </p:nvSpPr>
          <p:spPr>
            <a:xfrm>
              <a:off x="5326725" y="2535125"/>
              <a:ext cx="63150" cy="68199"/>
            </a:xfrm>
            <a:custGeom>
              <a:pathLst>
                <a:path extrusionOk="0" h="120000" w="120000">
                  <a:moveTo>
                    <a:pt x="110403" y="7390"/>
                  </a:moveTo>
                  <a:lnTo>
                    <a:pt x="107220" y="56304"/>
                  </a:lnTo>
                  <a:lnTo>
                    <a:pt x="105605" y="105175"/>
                  </a:lnTo>
                  <a:lnTo>
                    <a:pt x="81615" y="106627"/>
                  </a:lnTo>
                  <a:lnTo>
                    <a:pt x="24038" y="106627"/>
                  </a:lnTo>
                  <a:lnTo>
                    <a:pt x="12826" y="108123"/>
                  </a:lnTo>
                  <a:lnTo>
                    <a:pt x="11211" y="108123"/>
                  </a:lnTo>
                  <a:lnTo>
                    <a:pt x="11211" y="106627"/>
                  </a:lnTo>
                  <a:lnTo>
                    <a:pt x="12826" y="82961"/>
                  </a:lnTo>
                  <a:lnTo>
                    <a:pt x="12826" y="59252"/>
                  </a:lnTo>
                  <a:lnTo>
                    <a:pt x="11211" y="34090"/>
                  </a:lnTo>
                  <a:lnTo>
                    <a:pt x="8028" y="10381"/>
                  </a:lnTo>
                  <a:lnTo>
                    <a:pt x="59239" y="11832"/>
                  </a:lnTo>
                  <a:lnTo>
                    <a:pt x="84798" y="10381"/>
                  </a:lnTo>
                  <a:lnTo>
                    <a:pt x="110403" y="7390"/>
                  </a:lnTo>
                  <a:close/>
                  <a:moveTo>
                    <a:pt x="59239" y="0"/>
                  </a:moveTo>
                  <a:lnTo>
                    <a:pt x="32019" y="1495"/>
                  </a:lnTo>
                  <a:lnTo>
                    <a:pt x="3230" y="1495"/>
                  </a:lnTo>
                  <a:lnTo>
                    <a:pt x="1615" y="4442"/>
                  </a:lnTo>
                  <a:lnTo>
                    <a:pt x="1615" y="7390"/>
                  </a:lnTo>
                  <a:lnTo>
                    <a:pt x="3230" y="8885"/>
                  </a:lnTo>
                  <a:lnTo>
                    <a:pt x="1615" y="34090"/>
                  </a:lnTo>
                  <a:lnTo>
                    <a:pt x="47" y="57756"/>
                  </a:lnTo>
                  <a:lnTo>
                    <a:pt x="1615" y="82961"/>
                  </a:lnTo>
                  <a:lnTo>
                    <a:pt x="3230" y="106627"/>
                  </a:lnTo>
                  <a:lnTo>
                    <a:pt x="3230" y="109618"/>
                  </a:lnTo>
                  <a:lnTo>
                    <a:pt x="4845" y="111070"/>
                  </a:lnTo>
                  <a:lnTo>
                    <a:pt x="8028" y="111070"/>
                  </a:lnTo>
                  <a:lnTo>
                    <a:pt x="9643" y="109618"/>
                  </a:lnTo>
                  <a:lnTo>
                    <a:pt x="9643" y="114061"/>
                  </a:lnTo>
                  <a:lnTo>
                    <a:pt x="12826" y="115513"/>
                  </a:lnTo>
                  <a:lnTo>
                    <a:pt x="22422" y="117008"/>
                  </a:lnTo>
                  <a:lnTo>
                    <a:pt x="33634" y="118504"/>
                  </a:lnTo>
                  <a:lnTo>
                    <a:pt x="57624" y="118504"/>
                  </a:lnTo>
                  <a:lnTo>
                    <a:pt x="81615" y="117008"/>
                  </a:lnTo>
                  <a:lnTo>
                    <a:pt x="103990" y="112565"/>
                  </a:lnTo>
                  <a:lnTo>
                    <a:pt x="103990" y="115513"/>
                  </a:lnTo>
                  <a:lnTo>
                    <a:pt x="103990" y="117008"/>
                  </a:lnTo>
                  <a:lnTo>
                    <a:pt x="105605" y="118504"/>
                  </a:lnTo>
                  <a:lnTo>
                    <a:pt x="108788" y="119956"/>
                  </a:lnTo>
                  <a:lnTo>
                    <a:pt x="112019" y="119956"/>
                  </a:lnTo>
                  <a:lnTo>
                    <a:pt x="113586" y="118504"/>
                  </a:lnTo>
                  <a:lnTo>
                    <a:pt x="115201" y="117008"/>
                  </a:lnTo>
                  <a:lnTo>
                    <a:pt x="118384" y="88856"/>
                  </a:lnTo>
                  <a:lnTo>
                    <a:pt x="120000" y="62199"/>
                  </a:lnTo>
                  <a:lnTo>
                    <a:pt x="120000" y="34090"/>
                  </a:lnTo>
                  <a:lnTo>
                    <a:pt x="116817" y="7390"/>
                  </a:lnTo>
                  <a:lnTo>
                    <a:pt x="116817" y="4442"/>
                  </a:lnTo>
                  <a:lnTo>
                    <a:pt x="115201" y="4442"/>
                  </a:lnTo>
                  <a:lnTo>
                    <a:pt x="113586" y="1495"/>
                  </a:lnTo>
                  <a:lnTo>
                    <a:pt x="110403" y="1495"/>
                  </a:lnTo>
                  <a:lnTo>
                    <a:pt x="84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Shape 335"/>
            <p:cNvSpPr/>
            <p:nvPr/>
          </p:nvSpPr>
          <p:spPr>
            <a:xfrm>
              <a:off x="5244250" y="2627700"/>
              <a:ext cx="19374" cy="22749"/>
            </a:xfrm>
            <a:custGeom>
              <a:pathLst>
                <a:path extrusionOk="0" h="120000" w="120000">
                  <a:moveTo>
                    <a:pt x="20903" y="131"/>
                  </a:moveTo>
                  <a:lnTo>
                    <a:pt x="10529" y="4483"/>
                  </a:lnTo>
                  <a:lnTo>
                    <a:pt x="5264" y="4483"/>
                  </a:lnTo>
                  <a:lnTo>
                    <a:pt x="5264" y="13450"/>
                  </a:lnTo>
                  <a:lnTo>
                    <a:pt x="10529" y="22285"/>
                  </a:lnTo>
                  <a:lnTo>
                    <a:pt x="26167" y="26769"/>
                  </a:lnTo>
                  <a:lnTo>
                    <a:pt x="57445" y="35604"/>
                  </a:lnTo>
                  <a:lnTo>
                    <a:pt x="31277" y="66725"/>
                  </a:lnTo>
                  <a:lnTo>
                    <a:pt x="5264" y="97714"/>
                  </a:lnTo>
                  <a:lnTo>
                    <a:pt x="0" y="106681"/>
                  </a:lnTo>
                  <a:lnTo>
                    <a:pt x="5264" y="111032"/>
                  </a:lnTo>
                  <a:lnTo>
                    <a:pt x="10529" y="115516"/>
                  </a:lnTo>
                  <a:lnTo>
                    <a:pt x="20903" y="119999"/>
                  </a:lnTo>
                  <a:lnTo>
                    <a:pt x="83458" y="106681"/>
                  </a:lnTo>
                  <a:lnTo>
                    <a:pt x="104361" y="102197"/>
                  </a:lnTo>
                  <a:lnTo>
                    <a:pt x="114735" y="97714"/>
                  </a:lnTo>
                  <a:lnTo>
                    <a:pt x="120000" y="88879"/>
                  </a:lnTo>
                  <a:lnTo>
                    <a:pt x="114735" y="80043"/>
                  </a:lnTo>
                  <a:lnTo>
                    <a:pt x="109470" y="75560"/>
                  </a:lnTo>
                  <a:lnTo>
                    <a:pt x="99096" y="75560"/>
                  </a:lnTo>
                  <a:lnTo>
                    <a:pt x="78193" y="80043"/>
                  </a:lnTo>
                  <a:lnTo>
                    <a:pt x="57445" y="84395"/>
                  </a:lnTo>
                  <a:lnTo>
                    <a:pt x="104361" y="35604"/>
                  </a:lnTo>
                  <a:lnTo>
                    <a:pt x="109470" y="26769"/>
                  </a:lnTo>
                  <a:lnTo>
                    <a:pt x="104361" y="17802"/>
                  </a:lnTo>
                  <a:lnTo>
                    <a:pt x="99096" y="13450"/>
                  </a:lnTo>
                  <a:lnTo>
                    <a:pt x="93832" y="8967"/>
                  </a:lnTo>
                  <a:lnTo>
                    <a:pt x="41806" y="4483"/>
                  </a:lnTo>
                  <a:lnTo>
                    <a:pt x="20903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Shape 336"/>
            <p:cNvSpPr/>
            <p:nvPr/>
          </p:nvSpPr>
          <p:spPr>
            <a:xfrm>
              <a:off x="5057400" y="2606650"/>
              <a:ext cx="81650" cy="67375"/>
            </a:xfrm>
            <a:custGeom>
              <a:pathLst>
                <a:path extrusionOk="0" h="120000" w="120000">
                  <a:moveTo>
                    <a:pt x="9883" y="12022"/>
                  </a:moveTo>
                  <a:lnTo>
                    <a:pt x="21016" y="13536"/>
                  </a:lnTo>
                  <a:lnTo>
                    <a:pt x="30936" y="13536"/>
                  </a:lnTo>
                  <a:lnTo>
                    <a:pt x="51953" y="15050"/>
                  </a:lnTo>
                  <a:lnTo>
                    <a:pt x="81641" y="16519"/>
                  </a:lnTo>
                  <a:lnTo>
                    <a:pt x="110079" y="19547"/>
                  </a:lnTo>
                  <a:lnTo>
                    <a:pt x="108867" y="40519"/>
                  </a:lnTo>
                  <a:lnTo>
                    <a:pt x="107617" y="63005"/>
                  </a:lnTo>
                  <a:lnTo>
                    <a:pt x="108867" y="85491"/>
                  </a:lnTo>
                  <a:lnTo>
                    <a:pt x="110079" y="106463"/>
                  </a:lnTo>
                  <a:lnTo>
                    <a:pt x="89063" y="106463"/>
                  </a:lnTo>
                  <a:lnTo>
                    <a:pt x="59375" y="107977"/>
                  </a:lnTo>
                  <a:lnTo>
                    <a:pt x="32149" y="107977"/>
                  </a:lnTo>
                  <a:lnTo>
                    <a:pt x="21016" y="106463"/>
                  </a:lnTo>
                  <a:lnTo>
                    <a:pt x="14843" y="103480"/>
                  </a:lnTo>
                  <a:lnTo>
                    <a:pt x="14843" y="91502"/>
                  </a:lnTo>
                  <a:lnTo>
                    <a:pt x="14843" y="78011"/>
                  </a:lnTo>
                  <a:lnTo>
                    <a:pt x="13594" y="52497"/>
                  </a:lnTo>
                  <a:lnTo>
                    <a:pt x="12382" y="31525"/>
                  </a:lnTo>
                  <a:lnTo>
                    <a:pt x="9883" y="12022"/>
                  </a:lnTo>
                  <a:close/>
                  <a:moveTo>
                    <a:pt x="4960" y="44"/>
                  </a:moveTo>
                  <a:lnTo>
                    <a:pt x="3710" y="1558"/>
                  </a:lnTo>
                  <a:lnTo>
                    <a:pt x="2461" y="4541"/>
                  </a:lnTo>
                  <a:lnTo>
                    <a:pt x="2461" y="6055"/>
                  </a:lnTo>
                  <a:lnTo>
                    <a:pt x="1249" y="7525"/>
                  </a:lnTo>
                  <a:lnTo>
                    <a:pt x="0" y="9038"/>
                  </a:lnTo>
                  <a:lnTo>
                    <a:pt x="1249" y="10552"/>
                  </a:lnTo>
                  <a:lnTo>
                    <a:pt x="2461" y="10552"/>
                  </a:lnTo>
                  <a:lnTo>
                    <a:pt x="2461" y="34508"/>
                  </a:lnTo>
                  <a:lnTo>
                    <a:pt x="3710" y="60022"/>
                  </a:lnTo>
                  <a:lnTo>
                    <a:pt x="4960" y="83977"/>
                  </a:lnTo>
                  <a:lnTo>
                    <a:pt x="4960" y="96000"/>
                  </a:lnTo>
                  <a:lnTo>
                    <a:pt x="7421" y="107977"/>
                  </a:lnTo>
                  <a:lnTo>
                    <a:pt x="7421" y="110961"/>
                  </a:lnTo>
                  <a:lnTo>
                    <a:pt x="8671" y="112474"/>
                  </a:lnTo>
                  <a:lnTo>
                    <a:pt x="12382" y="110961"/>
                  </a:lnTo>
                  <a:lnTo>
                    <a:pt x="37109" y="116972"/>
                  </a:lnTo>
                  <a:lnTo>
                    <a:pt x="63086" y="119955"/>
                  </a:lnTo>
                  <a:lnTo>
                    <a:pt x="87813" y="118486"/>
                  </a:lnTo>
                  <a:lnTo>
                    <a:pt x="112578" y="113988"/>
                  </a:lnTo>
                  <a:lnTo>
                    <a:pt x="115039" y="115458"/>
                  </a:lnTo>
                  <a:lnTo>
                    <a:pt x="117538" y="113988"/>
                  </a:lnTo>
                  <a:lnTo>
                    <a:pt x="118750" y="112474"/>
                  </a:lnTo>
                  <a:lnTo>
                    <a:pt x="120000" y="109491"/>
                  </a:lnTo>
                  <a:lnTo>
                    <a:pt x="118750" y="80994"/>
                  </a:lnTo>
                  <a:lnTo>
                    <a:pt x="118750" y="52497"/>
                  </a:lnTo>
                  <a:lnTo>
                    <a:pt x="120000" y="28541"/>
                  </a:lnTo>
                  <a:lnTo>
                    <a:pt x="120000" y="16519"/>
                  </a:lnTo>
                  <a:lnTo>
                    <a:pt x="118750" y="4541"/>
                  </a:lnTo>
                  <a:lnTo>
                    <a:pt x="118750" y="1558"/>
                  </a:lnTo>
                  <a:lnTo>
                    <a:pt x="115039" y="1558"/>
                  </a:lnTo>
                  <a:lnTo>
                    <a:pt x="113790" y="4541"/>
                  </a:lnTo>
                  <a:lnTo>
                    <a:pt x="112578" y="10552"/>
                  </a:lnTo>
                  <a:lnTo>
                    <a:pt x="86601" y="7525"/>
                  </a:lnTo>
                  <a:lnTo>
                    <a:pt x="60624" y="4541"/>
                  </a:lnTo>
                  <a:lnTo>
                    <a:pt x="34647" y="3027"/>
                  </a:lnTo>
                  <a:lnTo>
                    <a:pt x="22265" y="3027"/>
                  </a:lnTo>
                  <a:lnTo>
                    <a:pt x="9883" y="4541"/>
                  </a:lnTo>
                  <a:lnTo>
                    <a:pt x="8671" y="3027"/>
                  </a:lnTo>
                  <a:lnTo>
                    <a:pt x="7421" y="1558"/>
                  </a:lnTo>
                  <a:lnTo>
                    <a:pt x="496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Shape 337"/>
            <p:cNvSpPr/>
            <p:nvPr/>
          </p:nvSpPr>
          <p:spPr>
            <a:xfrm>
              <a:off x="5058225" y="2535950"/>
              <a:ext cx="117025" cy="65674"/>
            </a:xfrm>
            <a:custGeom>
              <a:pathLst>
                <a:path extrusionOk="0" h="120000" w="120000">
                  <a:moveTo>
                    <a:pt x="60422" y="12333"/>
                  </a:moveTo>
                  <a:lnTo>
                    <a:pt x="114821" y="15393"/>
                  </a:lnTo>
                  <a:lnTo>
                    <a:pt x="113078" y="24621"/>
                  </a:lnTo>
                  <a:lnTo>
                    <a:pt x="113078" y="33894"/>
                  </a:lnTo>
                  <a:lnTo>
                    <a:pt x="113078" y="50795"/>
                  </a:lnTo>
                  <a:lnTo>
                    <a:pt x="113078" y="76924"/>
                  </a:lnTo>
                  <a:lnTo>
                    <a:pt x="113078" y="103098"/>
                  </a:lnTo>
                  <a:lnTo>
                    <a:pt x="87186" y="101545"/>
                  </a:lnTo>
                  <a:lnTo>
                    <a:pt x="61294" y="99992"/>
                  </a:lnTo>
                  <a:lnTo>
                    <a:pt x="47477" y="99992"/>
                  </a:lnTo>
                  <a:lnTo>
                    <a:pt x="34531" y="101545"/>
                  </a:lnTo>
                  <a:lnTo>
                    <a:pt x="20739" y="103098"/>
                  </a:lnTo>
                  <a:lnTo>
                    <a:pt x="13817" y="106159"/>
                  </a:lnTo>
                  <a:lnTo>
                    <a:pt x="7793" y="109219"/>
                  </a:lnTo>
                  <a:lnTo>
                    <a:pt x="6921" y="55409"/>
                  </a:lnTo>
                  <a:lnTo>
                    <a:pt x="7793" y="33894"/>
                  </a:lnTo>
                  <a:lnTo>
                    <a:pt x="6921" y="23113"/>
                  </a:lnTo>
                  <a:lnTo>
                    <a:pt x="6049" y="12333"/>
                  </a:lnTo>
                  <a:close/>
                  <a:moveTo>
                    <a:pt x="21585" y="45"/>
                  </a:moveTo>
                  <a:lnTo>
                    <a:pt x="15560" y="1553"/>
                  </a:lnTo>
                  <a:lnTo>
                    <a:pt x="10382" y="4659"/>
                  </a:lnTo>
                  <a:lnTo>
                    <a:pt x="5204" y="7719"/>
                  </a:lnTo>
                  <a:lnTo>
                    <a:pt x="4332" y="6166"/>
                  </a:lnTo>
                  <a:lnTo>
                    <a:pt x="3460" y="4659"/>
                  </a:lnTo>
                  <a:lnTo>
                    <a:pt x="2614" y="6166"/>
                  </a:lnTo>
                  <a:lnTo>
                    <a:pt x="871" y="15393"/>
                  </a:lnTo>
                  <a:lnTo>
                    <a:pt x="25" y="26174"/>
                  </a:lnTo>
                  <a:lnTo>
                    <a:pt x="871" y="46181"/>
                  </a:lnTo>
                  <a:lnTo>
                    <a:pt x="1743" y="112325"/>
                  </a:lnTo>
                  <a:lnTo>
                    <a:pt x="1743" y="113833"/>
                  </a:lnTo>
                  <a:lnTo>
                    <a:pt x="2614" y="115386"/>
                  </a:lnTo>
                  <a:lnTo>
                    <a:pt x="5204" y="116939"/>
                  </a:lnTo>
                  <a:lnTo>
                    <a:pt x="6921" y="115386"/>
                  </a:lnTo>
                  <a:lnTo>
                    <a:pt x="7793" y="113833"/>
                  </a:lnTo>
                  <a:lnTo>
                    <a:pt x="7793" y="112325"/>
                  </a:lnTo>
                  <a:lnTo>
                    <a:pt x="7793" y="110772"/>
                  </a:lnTo>
                  <a:lnTo>
                    <a:pt x="18995" y="112325"/>
                  </a:lnTo>
                  <a:lnTo>
                    <a:pt x="31095" y="112325"/>
                  </a:lnTo>
                  <a:lnTo>
                    <a:pt x="54398" y="110772"/>
                  </a:lnTo>
                  <a:lnTo>
                    <a:pt x="83751" y="110772"/>
                  </a:lnTo>
                  <a:lnTo>
                    <a:pt x="113950" y="112325"/>
                  </a:lnTo>
                  <a:lnTo>
                    <a:pt x="113950" y="115386"/>
                  </a:lnTo>
                  <a:lnTo>
                    <a:pt x="114821" y="120000"/>
                  </a:lnTo>
                  <a:lnTo>
                    <a:pt x="118256" y="120000"/>
                  </a:lnTo>
                  <a:lnTo>
                    <a:pt x="119128" y="115386"/>
                  </a:lnTo>
                  <a:lnTo>
                    <a:pt x="120000" y="87704"/>
                  </a:lnTo>
                  <a:lnTo>
                    <a:pt x="120000" y="60022"/>
                  </a:lnTo>
                  <a:lnTo>
                    <a:pt x="120000" y="36954"/>
                  </a:lnTo>
                  <a:lnTo>
                    <a:pt x="120000" y="26174"/>
                  </a:lnTo>
                  <a:lnTo>
                    <a:pt x="118256" y="15393"/>
                  </a:lnTo>
                  <a:lnTo>
                    <a:pt x="120000" y="13886"/>
                  </a:lnTo>
                  <a:lnTo>
                    <a:pt x="120000" y="10780"/>
                  </a:lnTo>
                  <a:lnTo>
                    <a:pt x="119128" y="7719"/>
                  </a:lnTo>
                  <a:lnTo>
                    <a:pt x="117410" y="6166"/>
                  </a:lnTo>
                  <a:lnTo>
                    <a:pt x="101004" y="4659"/>
                  </a:lnTo>
                  <a:lnTo>
                    <a:pt x="85468" y="3106"/>
                  </a:lnTo>
                  <a:lnTo>
                    <a:pt x="52655" y="1553"/>
                  </a:lnTo>
                  <a:lnTo>
                    <a:pt x="41452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Shape 338"/>
            <p:cNvSpPr/>
            <p:nvPr/>
          </p:nvSpPr>
          <p:spPr>
            <a:xfrm>
              <a:off x="5128925" y="2395400"/>
              <a:ext cx="63999" cy="61450"/>
            </a:xfrm>
            <a:custGeom>
              <a:pathLst>
                <a:path extrusionOk="0" h="120000" w="120000">
                  <a:moveTo>
                    <a:pt x="7921" y="9861"/>
                  </a:moveTo>
                  <a:lnTo>
                    <a:pt x="33187" y="11521"/>
                  </a:lnTo>
                  <a:lnTo>
                    <a:pt x="58453" y="13181"/>
                  </a:lnTo>
                  <a:lnTo>
                    <a:pt x="108937" y="11521"/>
                  </a:lnTo>
                  <a:lnTo>
                    <a:pt x="108937" y="34515"/>
                  </a:lnTo>
                  <a:lnTo>
                    <a:pt x="108937" y="55899"/>
                  </a:lnTo>
                  <a:lnTo>
                    <a:pt x="108937" y="82213"/>
                  </a:lnTo>
                  <a:lnTo>
                    <a:pt x="108937" y="108478"/>
                  </a:lnTo>
                  <a:lnTo>
                    <a:pt x="97875" y="106867"/>
                  </a:lnTo>
                  <a:lnTo>
                    <a:pt x="66328" y="106867"/>
                  </a:lnTo>
                  <a:lnTo>
                    <a:pt x="67921" y="105207"/>
                  </a:lnTo>
                  <a:lnTo>
                    <a:pt x="67921" y="95345"/>
                  </a:lnTo>
                  <a:lnTo>
                    <a:pt x="67921" y="85484"/>
                  </a:lnTo>
                  <a:lnTo>
                    <a:pt x="67921" y="65760"/>
                  </a:lnTo>
                  <a:lnTo>
                    <a:pt x="66328" y="62489"/>
                  </a:lnTo>
                  <a:lnTo>
                    <a:pt x="63187" y="60829"/>
                  </a:lnTo>
                  <a:lnTo>
                    <a:pt x="61593" y="62489"/>
                  </a:lnTo>
                  <a:lnTo>
                    <a:pt x="60000" y="65760"/>
                  </a:lnTo>
                  <a:lnTo>
                    <a:pt x="58453" y="85484"/>
                  </a:lnTo>
                  <a:lnTo>
                    <a:pt x="58453" y="97005"/>
                  </a:lnTo>
                  <a:lnTo>
                    <a:pt x="61593" y="105207"/>
                  </a:lnTo>
                  <a:lnTo>
                    <a:pt x="61593" y="106867"/>
                  </a:lnTo>
                  <a:lnTo>
                    <a:pt x="26859" y="106867"/>
                  </a:lnTo>
                  <a:lnTo>
                    <a:pt x="15843" y="110138"/>
                  </a:lnTo>
                  <a:lnTo>
                    <a:pt x="14250" y="82213"/>
                  </a:lnTo>
                  <a:lnTo>
                    <a:pt x="11062" y="55899"/>
                  </a:lnTo>
                  <a:lnTo>
                    <a:pt x="11062" y="32904"/>
                  </a:lnTo>
                  <a:lnTo>
                    <a:pt x="7921" y="9861"/>
                  </a:lnTo>
                  <a:close/>
                  <a:moveTo>
                    <a:pt x="33187" y="0"/>
                  </a:moveTo>
                  <a:lnTo>
                    <a:pt x="7921" y="1659"/>
                  </a:lnTo>
                  <a:lnTo>
                    <a:pt x="4781" y="3319"/>
                  </a:lnTo>
                  <a:lnTo>
                    <a:pt x="3187" y="6590"/>
                  </a:lnTo>
                  <a:lnTo>
                    <a:pt x="1593" y="18112"/>
                  </a:lnTo>
                  <a:lnTo>
                    <a:pt x="46" y="31244"/>
                  </a:lnTo>
                  <a:lnTo>
                    <a:pt x="1593" y="55899"/>
                  </a:lnTo>
                  <a:lnTo>
                    <a:pt x="3187" y="85484"/>
                  </a:lnTo>
                  <a:lnTo>
                    <a:pt x="4781" y="100276"/>
                  </a:lnTo>
                  <a:lnTo>
                    <a:pt x="7921" y="113409"/>
                  </a:lnTo>
                  <a:lnTo>
                    <a:pt x="7921" y="116729"/>
                  </a:lnTo>
                  <a:lnTo>
                    <a:pt x="14250" y="116729"/>
                  </a:lnTo>
                  <a:lnTo>
                    <a:pt x="25312" y="118340"/>
                  </a:lnTo>
                  <a:lnTo>
                    <a:pt x="60000" y="118340"/>
                  </a:lnTo>
                  <a:lnTo>
                    <a:pt x="85265" y="120000"/>
                  </a:lnTo>
                  <a:lnTo>
                    <a:pt x="97875" y="120000"/>
                  </a:lnTo>
                  <a:lnTo>
                    <a:pt x="110531" y="118340"/>
                  </a:lnTo>
                  <a:lnTo>
                    <a:pt x="112078" y="120000"/>
                  </a:lnTo>
                  <a:lnTo>
                    <a:pt x="113671" y="120000"/>
                  </a:lnTo>
                  <a:lnTo>
                    <a:pt x="115265" y="118340"/>
                  </a:lnTo>
                  <a:lnTo>
                    <a:pt x="116812" y="116729"/>
                  </a:lnTo>
                  <a:lnTo>
                    <a:pt x="118406" y="103547"/>
                  </a:lnTo>
                  <a:lnTo>
                    <a:pt x="120000" y="90414"/>
                  </a:lnTo>
                  <a:lnTo>
                    <a:pt x="118406" y="64100"/>
                  </a:lnTo>
                  <a:lnTo>
                    <a:pt x="118406" y="34515"/>
                  </a:lnTo>
                  <a:lnTo>
                    <a:pt x="118406" y="19723"/>
                  </a:lnTo>
                  <a:lnTo>
                    <a:pt x="115265" y="4930"/>
                  </a:lnTo>
                  <a:lnTo>
                    <a:pt x="113671" y="3319"/>
                  </a:lnTo>
                  <a:lnTo>
                    <a:pt x="112078" y="1659"/>
                  </a:lnTo>
                  <a:lnTo>
                    <a:pt x="108937" y="1659"/>
                  </a:lnTo>
                  <a:lnTo>
                    <a:pt x="58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Shape 339"/>
            <p:cNvSpPr/>
            <p:nvPr/>
          </p:nvSpPr>
          <p:spPr>
            <a:xfrm>
              <a:off x="5148300" y="2605825"/>
              <a:ext cx="63150" cy="68199"/>
            </a:xfrm>
            <a:custGeom>
              <a:pathLst>
                <a:path extrusionOk="0" h="120000" w="120000">
                  <a:moveTo>
                    <a:pt x="9596" y="7434"/>
                  </a:moveTo>
                  <a:lnTo>
                    <a:pt x="35201" y="10381"/>
                  </a:lnTo>
                  <a:lnTo>
                    <a:pt x="60807" y="11876"/>
                  </a:lnTo>
                  <a:lnTo>
                    <a:pt x="111971" y="10381"/>
                  </a:lnTo>
                  <a:lnTo>
                    <a:pt x="108788" y="34090"/>
                  </a:lnTo>
                  <a:lnTo>
                    <a:pt x="107173" y="59252"/>
                  </a:lnTo>
                  <a:lnTo>
                    <a:pt x="107173" y="82961"/>
                  </a:lnTo>
                  <a:lnTo>
                    <a:pt x="108788" y="106627"/>
                  </a:lnTo>
                  <a:lnTo>
                    <a:pt x="108788" y="108123"/>
                  </a:lnTo>
                  <a:lnTo>
                    <a:pt x="107173" y="108123"/>
                  </a:lnTo>
                  <a:lnTo>
                    <a:pt x="95961" y="106627"/>
                  </a:lnTo>
                  <a:lnTo>
                    <a:pt x="38384" y="106627"/>
                  </a:lnTo>
                  <a:lnTo>
                    <a:pt x="14394" y="105175"/>
                  </a:lnTo>
                  <a:lnTo>
                    <a:pt x="11211" y="56304"/>
                  </a:lnTo>
                  <a:lnTo>
                    <a:pt x="9596" y="7434"/>
                  </a:lnTo>
                  <a:close/>
                  <a:moveTo>
                    <a:pt x="35201" y="0"/>
                  </a:moveTo>
                  <a:lnTo>
                    <a:pt x="8028" y="1495"/>
                  </a:lnTo>
                  <a:lnTo>
                    <a:pt x="6413" y="1495"/>
                  </a:lnTo>
                  <a:lnTo>
                    <a:pt x="4798" y="4442"/>
                  </a:lnTo>
                  <a:lnTo>
                    <a:pt x="3230" y="4442"/>
                  </a:lnTo>
                  <a:lnTo>
                    <a:pt x="1615" y="7434"/>
                  </a:lnTo>
                  <a:lnTo>
                    <a:pt x="0" y="34090"/>
                  </a:lnTo>
                  <a:lnTo>
                    <a:pt x="0" y="62199"/>
                  </a:lnTo>
                  <a:lnTo>
                    <a:pt x="1615" y="88856"/>
                  </a:lnTo>
                  <a:lnTo>
                    <a:pt x="4798" y="117008"/>
                  </a:lnTo>
                  <a:lnTo>
                    <a:pt x="6413" y="118504"/>
                  </a:lnTo>
                  <a:lnTo>
                    <a:pt x="8028" y="119956"/>
                  </a:lnTo>
                  <a:lnTo>
                    <a:pt x="11211" y="119956"/>
                  </a:lnTo>
                  <a:lnTo>
                    <a:pt x="14394" y="118504"/>
                  </a:lnTo>
                  <a:lnTo>
                    <a:pt x="16009" y="117008"/>
                  </a:lnTo>
                  <a:lnTo>
                    <a:pt x="16009" y="115513"/>
                  </a:lnTo>
                  <a:lnTo>
                    <a:pt x="16009" y="112565"/>
                  </a:lnTo>
                  <a:lnTo>
                    <a:pt x="38384" y="117008"/>
                  </a:lnTo>
                  <a:lnTo>
                    <a:pt x="62375" y="118504"/>
                  </a:lnTo>
                  <a:lnTo>
                    <a:pt x="86365" y="118504"/>
                  </a:lnTo>
                  <a:lnTo>
                    <a:pt x="97577" y="117008"/>
                  </a:lnTo>
                  <a:lnTo>
                    <a:pt x="107173" y="115513"/>
                  </a:lnTo>
                  <a:lnTo>
                    <a:pt x="110356" y="114061"/>
                  </a:lnTo>
                  <a:lnTo>
                    <a:pt x="110356" y="109618"/>
                  </a:lnTo>
                  <a:lnTo>
                    <a:pt x="111971" y="111070"/>
                  </a:lnTo>
                  <a:lnTo>
                    <a:pt x="113586" y="111070"/>
                  </a:lnTo>
                  <a:lnTo>
                    <a:pt x="116769" y="109618"/>
                  </a:lnTo>
                  <a:lnTo>
                    <a:pt x="116769" y="106627"/>
                  </a:lnTo>
                  <a:lnTo>
                    <a:pt x="118384" y="82961"/>
                  </a:lnTo>
                  <a:lnTo>
                    <a:pt x="119952" y="57756"/>
                  </a:lnTo>
                  <a:lnTo>
                    <a:pt x="118384" y="34090"/>
                  </a:lnTo>
                  <a:lnTo>
                    <a:pt x="116769" y="8885"/>
                  </a:lnTo>
                  <a:lnTo>
                    <a:pt x="118384" y="7434"/>
                  </a:lnTo>
                  <a:lnTo>
                    <a:pt x="118384" y="4442"/>
                  </a:lnTo>
                  <a:lnTo>
                    <a:pt x="116769" y="1495"/>
                  </a:lnTo>
                  <a:lnTo>
                    <a:pt x="87980" y="1495"/>
                  </a:lnTo>
                  <a:lnTo>
                    <a:pt x="608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Shape 340"/>
            <p:cNvSpPr/>
            <p:nvPr/>
          </p:nvSpPr>
          <p:spPr>
            <a:xfrm>
              <a:off x="5199625" y="2678200"/>
              <a:ext cx="63999" cy="71574"/>
            </a:xfrm>
            <a:custGeom>
              <a:pathLst>
                <a:path extrusionOk="0" h="120000" w="120000">
                  <a:moveTo>
                    <a:pt x="7921" y="8508"/>
                  </a:moveTo>
                  <a:lnTo>
                    <a:pt x="33187" y="9891"/>
                  </a:lnTo>
                  <a:lnTo>
                    <a:pt x="58453" y="11316"/>
                  </a:lnTo>
                  <a:lnTo>
                    <a:pt x="108937" y="9891"/>
                  </a:lnTo>
                  <a:lnTo>
                    <a:pt x="108937" y="29675"/>
                  </a:lnTo>
                  <a:lnTo>
                    <a:pt x="108937" y="47991"/>
                  </a:lnTo>
                  <a:lnTo>
                    <a:pt x="108937" y="79049"/>
                  </a:lnTo>
                  <a:lnTo>
                    <a:pt x="108937" y="110108"/>
                  </a:lnTo>
                  <a:lnTo>
                    <a:pt x="97875" y="108683"/>
                  </a:lnTo>
                  <a:lnTo>
                    <a:pt x="28453" y="108683"/>
                  </a:lnTo>
                  <a:lnTo>
                    <a:pt x="15843" y="111491"/>
                  </a:lnTo>
                  <a:lnTo>
                    <a:pt x="14250" y="79049"/>
                  </a:lnTo>
                  <a:lnTo>
                    <a:pt x="11109" y="47991"/>
                  </a:lnTo>
                  <a:lnTo>
                    <a:pt x="11109" y="28250"/>
                  </a:lnTo>
                  <a:lnTo>
                    <a:pt x="7921" y="8508"/>
                  </a:lnTo>
                  <a:close/>
                  <a:moveTo>
                    <a:pt x="33187" y="41"/>
                  </a:moveTo>
                  <a:lnTo>
                    <a:pt x="7921" y="1425"/>
                  </a:lnTo>
                  <a:lnTo>
                    <a:pt x="4781" y="2850"/>
                  </a:lnTo>
                  <a:lnTo>
                    <a:pt x="3187" y="5658"/>
                  </a:lnTo>
                  <a:lnTo>
                    <a:pt x="1640" y="15550"/>
                  </a:lnTo>
                  <a:lnTo>
                    <a:pt x="46" y="26825"/>
                  </a:lnTo>
                  <a:lnTo>
                    <a:pt x="1640" y="47991"/>
                  </a:lnTo>
                  <a:lnTo>
                    <a:pt x="3187" y="81858"/>
                  </a:lnTo>
                  <a:lnTo>
                    <a:pt x="4781" y="100216"/>
                  </a:lnTo>
                  <a:lnTo>
                    <a:pt x="7921" y="114341"/>
                  </a:lnTo>
                  <a:lnTo>
                    <a:pt x="7921" y="117149"/>
                  </a:lnTo>
                  <a:lnTo>
                    <a:pt x="14250" y="117149"/>
                  </a:lnTo>
                  <a:lnTo>
                    <a:pt x="25312" y="118574"/>
                  </a:lnTo>
                  <a:lnTo>
                    <a:pt x="60000" y="118574"/>
                  </a:lnTo>
                  <a:lnTo>
                    <a:pt x="85265" y="119958"/>
                  </a:lnTo>
                  <a:lnTo>
                    <a:pt x="97875" y="119958"/>
                  </a:lnTo>
                  <a:lnTo>
                    <a:pt x="110531" y="118574"/>
                  </a:lnTo>
                  <a:lnTo>
                    <a:pt x="112078" y="119958"/>
                  </a:lnTo>
                  <a:lnTo>
                    <a:pt x="113671" y="119958"/>
                  </a:lnTo>
                  <a:lnTo>
                    <a:pt x="115265" y="118574"/>
                  </a:lnTo>
                  <a:lnTo>
                    <a:pt x="116812" y="117149"/>
                  </a:lnTo>
                  <a:lnTo>
                    <a:pt x="118406" y="103024"/>
                  </a:lnTo>
                  <a:lnTo>
                    <a:pt x="120000" y="86091"/>
                  </a:lnTo>
                  <a:lnTo>
                    <a:pt x="118406" y="55075"/>
                  </a:lnTo>
                  <a:lnTo>
                    <a:pt x="118406" y="29675"/>
                  </a:lnTo>
                  <a:lnTo>
                    <a:pt x="118406" y="16975"/>
                  </a:lnTo>
                  <a:lnTo>
                    <a:pt x="115265" y="4275"/>
                  </a:lnTo>
                  <a:lnTo>
                    <a:pt x="113671" y="2850"/>
                  </a:lnTo>
                  <a:lnTo>
                    <a:pt x="112078" y="1425"/>
                  </a:lnTo>
                  <a:lnTo>
                    <a:pt x="108937" y="1425"/>
                  </a:lnTo>
                  <a:lnTo>
                    <a:pt x="58453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Shape 341"/>
            <p:cNvSpPr/>
            <p:nvPr/>
          </p:nvSpPr>
          <p:spPr>
            <a:xfrm>
              <a:off x="5724850" y="2609175"/>
              <a:ext cx="7600" cy="60649"/>
            </a:xfrm>
            <a:custGeom>
              <a:pathLst>
                <a:path extrusionOk="0" h="120000" w="120000">
                  <a:moveTo>
                    <a:pt x="40263" y="49"/>
                  </a:moveTo>
                  <a:lnTo>
                    <a:pt x="26842" y="1731"/>
                  </a:lnTo>
                  <a:lnTo>
                    <a:pt x="13421" y="15037"/>
                  </a:lnTo>
                  <a:lnTo>
                    <a:pt x="394" y="28342"/>
                  </a:lnTo>
                  <a:lnTo>
                    <a:pt x="13421" y="55004"/>
                  </a:lnTo>
                  <a:lnTo>
                    <a:pt x="13421" y="86661"/>
                  </a:lnTo>
                  <a:lnTo>
                    <a:pt x="26842" y="101648"/>
                  </a:lnTo>
                  <a:lnTo>
                    <a:pt x="53289" y="116636"/>
                  </a:lnTo>
                  <a:lnTo>
                    <a:pt x="66710" y="119950"/>
                  </a:lnTo>
                  <a:lnTo>
                    <a:pt x="80131" y="119950"/>
                  </a:lnTo>
                  <a:lnTo>
                    <a:pt x="93157" y="118268"/>
                  </a:lnTo>
                  <a:lnTo>
                    <a:pt x="106578" y="116636"/>
                  </a:lnTo>
                  <a:lnTo>
                    <a:pt x="120000" y="101648"/>
                  </a:lnTo>
                  <a:lnTo>
                    <a:pt x="106578" y="84979"/>
                  </a:lnTo>
                  <a:lnTo>
                    <a:pt x="93157" y="55004"/>
                  </a:lnTo>
                  <a:lnTo>
                    <a:pt x="93157" y="28342"/>
                  </a:lnTo>
                  <a:lnTo>
                    <a:pt x="80131" y="15037"/>
                  </a:lnTo>
                  <a:lnTo>
                    <a:pt x="66710" y="1731"/>
                  </a:lnTo>
                  <a:lnTo>
                    <a:pt x="6671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Shape 342"/>
            <p:cNvSpPr/>
            <p:nvPr/>
          </p:nvSpPr>
          <p:spPr>
            <a:xfrm>
              <a:off x="5806500" y="2684100"/>
              <a:ext cx="7600" cy="68199"/>
            </a:xfrm>
            <a:custGeom>
              <a:pathLst>
                <a:path extrusionOk="0" h="120000" w="120000">
                  <a:moveTo>
                    <a:pt x="66710" y="0"/>
                  </a:moveTo>
                  <a:lnTo>
                    <a:pt x="40263" y="10381"/>
                  </a:lnTo>
                  <a:lnTo>
                    <a:pt x="26842" y="22214"/>
                  </a:lnTo>
                  <a:lnTo>
                    <a:pt x="26842" y="44428"/>
                  </a:lnTo>
                  <a:lnTo>
                    <a:pt x="394" y="81466"/>
                  </a:lnTo>
                  <a:lnTo>
                    <a:pt x="394" y="99237"/>
                  </a:lnTo>
                  <a:lnTo>
                    <a:pt x="13421" y="117008"/>
                  </a:lnTo>
                  <a:lnTo>
                    <a:pt x="26842" y="118504"/>
                  </a:lnTo>
                  <a:lnTo>
                    <a:pt x="40263" y="119956"/>
                  </a:lnTo>
                  <a:lnTo>
                    <a:pt x="66710" y="119956"/>
                  </a:lnTo>
                  <a:lnTo>
                    <a:pt x="80131" y="117008"/>
                  </a:lnTo>
                  <a:lnTo>
                    <a:pt x="93157" y="103680"/>
                  </a:lnTo>
                  <a:lnTo>
                    <a:pt x="93157" y="90351"/>
                  </a:lnTo>
                  <a:lnTo>
                    <a:pt x="106578" y="62199"/>
                  </a:lnTo>
                  <a:lnTo>
                    <a:pt x="120000" y="31099"/>
                  </a:lnTo>
                  <a:lnTo>
                    <a:pt x="106578" y="14824"/>
                  </a:lnTo>
                  <a:lnTo>
                    <a:pt x="106578" y="7434"/>
                  </a:lnTo>
                  <a:lnTo>
                    <a:pt x="801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Shape 343"/>
            <p:cNvSpPr/>
            <p:nvPr/>
          </p:nvSpPr>
          <p:spPr>
            <a:xfrm>
              <a:off x="5912550" y="2723650"/>
              <a:ext cx="11825" cy="17700"/>
            </a:xfrm>
            <a:custGeom>
              <a:pathLst>
                <a:path extrusionOk="0" h="120000" w="120000">
                  <a:moveTo>
                    <a:pt x="77124" y="169"/>
                  </a:moveTo>
                  <a:lnTo>
                    <a:pt x="51501" y="11525"/>
                  </a:lnTo>
                  <a:lnTo>
                    <a:pt x="34249" y="22881"/>
                  </a:lnTo>
                  <a:lnTo>
                    <a:pt x="17251" y="40000"/>
                  </a:lnTo>
                  <a:lnTo>
                    <a:pt x="253" y="62881"/>
                  </a:lnTo>
                  <a:lnTo>
                    <a:pt x="253" y="74237"/>
                  </a:lnTo>
                  <a:lnTo>
                    <a:pt x="8625" y="74237"/>
                  </a:lnTo>
                  <a:lnTo>
                    <a:pt x="17251" y="80000"/>
                  </a:lnTo>
                  <a:lnTo>
                    <a:pt x="34249" y="74237"/>
                  </a:lnTo>
                  <a:lnTo>
                    <a:pt x="42875" y="85762"/>
                  </a:lnTo>
                  <a:lnTo>
                    <a:pt x="77124" y="114237"/>
                  </a:lnTo>
                  <a:lnTo>
                    <a:pt x="94122" y="119999"/>
                  </a:lnTo>
                  <a:lnTo>
                    <a:pt x="102748" y="114237"/>
                  </a:lnTo>
                  <a:lnTo>
                    <a:pt x="111120" y="108474"/>
                  </a:lnTo>
                  <a:lnTo>
                    <a:pt x="111120" y="97118"/>
                  </a:lnTo>
                  <a:lnTo>
                    <a:pt x="85496" y="74237"/>
                  </a:lnTo>
                  <a:lnTo>
                    <a:pt x="59873" y="57118"/>
                  </a:lnTo>
                  <a:lnTo>
                    <a:pt x="111120" y="34406"/>
                  </a:lnTo>
                  <a:lnTo>
                    <a:pt x="119746" y="22881"/>
                  </a:lnTo>
                  <a:lnTo>
                    <a:pt x="119746" y="11525"/>
                  </a:lnTo>
                  <a:lnTo>
                    <a:pt x="111120" y="5762"/>
                  </a:lnTo>
                  <a:lnTo>
                    <a:pt x="102748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Shape 344"/>
            <p:cNvSpPr/>
            <p:nvPr/>
          </p:nvSpPr>
          <p:spPr>
            <a:xfrm>
              <a:off x="5888150" y="2710200"/>
              <a:ext cx="64825" cy="43775"/>
            </a:xfrm>
            <a:custGeom>
              <a:pathLst>
                <a:path extrusionOk="0" h="120000" w="120000">
                  <a:moveTo>
                    <a:pt x="7821" y="16173"/>
                  </a:moveTo>
                  <a:lnTo>
                    <a:pt x="20269" y="20765"/>
                  </a:lnTo>
                  <a:lnTo>
                    <a:pt x="31191" y="23095"/>
                  </a:lnTo>
                  <a:lnTo>
                    <a:pt x="56089" y="25356"/>
                  </a:lnTo>
                  <a:lnTo>
                    <a:pt x="81033" y="25356"/>
                  </a:lnTo>
                  <a:lnTo>
                    <a:pt x="93482" y="23095"/>
                  </a:lnTo>
                  <a:lnTo>
                    <a:pt x="105977" y="20765"/>
                  </a:lnTo>
                  <a:lnTo>
                    <a:pt x="107504" y="64625"/>
                  </a:lnTo>
                  <a:lnTo>
                    <a:pt x="110651" y="96904"/>
                  </a:lnTo>
                  <a:lnTo>
                    <a:pt x="98156" y="94574"/>
                  </a:lnTo>
                  <a:lnTo>
                    <a:pt x="23370" y="94574"/>
                  </a:lnTo>
                  <a:lnTo>
                    <a:pt x="9348" y="99234"/>
                  </a:lnTo>
                  <a:lnTo>
                    <a:pt x="9348" y="55374"/>
                  </a:lnTo>
                  <a:lnTo>
                    <a:pt x="9348" y="34608"/>
                  </a:lnTo>
                  <a:lnTo>
                    <a:pt x="9348" y="25356"/>
                  </a:lnTo>
                  <a:lnTo>
                    <a:pt x="7821" y="16173"/>
                  </a:lnTo>
                  <a:close/>
                  <a:moveTo>
                    <a:pt x="105977" y="0"/>
                  </a:moveTo>
                  <a:lnTo>
                    <a:pt x="105977" y="2330"/>
                  </a:lnTo>
                  <a:lnTo>
                    <a:pt x="105977" y="9251"/>
                  </a:lnTo>
                  <a:lnTo>
                    <a:pt x="84134" y="9251"/>
                  </a:lnTo>
                  <a:lnTo>
                    <a:pt x="63910" y="11513"/>
                  </a:lnTo>
                  <a:lnTo>
                    <a:pt x="35865" y="9251"/>
                  </a:lnTo>
                  <a:lnTo>
                    <a:pt x="21843" y="6921"/>
                  </a:lnTo>
                  <a:lnTo>
                    <a:pt x="7821" y="9251"/>
                  </a:lnTo>
                  <a:lnTo>
                    <a:pt x="4674" y="9251"/>
                  </a:lnTo>
                  <a:lnTo>
                    <a:pt x="3146" y="11513"/>
                  </a:lnTo>
                  <a:lnTo>
                    <a:pt x="1573" y="20765"/>
                  </a:lnTo>
                  <a:lnTo>
                    <a:pt x="0" y="30017"/>
                  </a:lnTo>
                  <a:lnTo>
                    <a:pt x="0" y="48452"/>
                  </a:lnTo>
                  <a:lnTo>
                    <a:pt x="0" y="103826"/>
                  </a:lnTo>
                  <a:lnTo>
                    <a:pt x="1573" y="108418"/>
                  </a:lnTo>
                  <a:lnTo>
                    <a:pt x="4674" y="110748"/>
                  </a:lnTo>
                  <a:lnTo>
                    <a:pt x="7821" y="108418"/>
                  </a:lnTo>
                  <a:lnTo>
                    <a:pt x="9348" y="106156"/>
                  </a:lnTo>
                  <a:lnTo>
                    <a:pt x="21843" y="108418"/>
                  </a:lnTo>
                  <a:lnTo>
                    <a:pt x="32718" y="110748"/>
                  </a:lnTo>
                  <a:lnTo>
                    <a:pt x="56089" y="108418"/>
                  </a:lnTo>
                  <a:lnTo>
                    <a:pt x="84134" y="110748"/>
                  </a:lnTo>
                  <a:lnTo>
                    <a:pt x="98156" y="108418"/>
                  </a:lnTo>
                  <a:lnTo>
                    <a:pt x="110651" y="106156"/>
                  </a:lnTo>
                  <a:lnTo>
                    <a:pt x="113752" y="120000"/>
                  </a:lnTo>
                  <a:lnTo>
                    <a:pt x="116853" y="120000"/>
                  </a:lnTo>
                  <a:lnTo>
                    <a:pt x="118426" y="117669"/>
                  </a:lnTo>
                  <a:lnTo>
                    <a:pt x="120000" y="103826"/>
                  </a:lnTo>
                  <a:lnTo>
                    <a:pt x="120000" y="92312"/>
                  </a:lnTo>
                  <a:lnTo>
                    <a:pt x="116853" y="64625"/>
                  </a:lnTo>
                  <a:lnTo>
                    <a:pt x="115325" y="41530"/>
                  </a:lnTo>
                  <a:lnTo>
                    <a:pt x="113752" y="18435"/>
                  </a:lnTo>
                  <a:lnTo>
                    <a:pt x="113752" y="16173"/>
                  </a:lnTo>
                  <a:lnTo>
                    <a:pt x="115325" y="13843"/>
                  </a:lnTo>
                  <a:lnTo>
                    <a:pt x="113752" y="11513"/>
                  </a:lnTo>
                  <a:lnTo>
                    <a:pt x="112178" y="11513"/>
                  </a:lnTo>
                  <a:lnTo>
                    <a:pt x="110651" y="2330"/>
                  </a:lnTo>
                  <a:lnTo>
                    <a:pt x="1090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Shape 345"/>
            <p:cNvSpPr/>
            <p:nvPr/>
          </p:nvSpPr>
          <p:spPr>
            <a:xfrm>
              <a:off x="5950425" y="2345725"/>
              <a:ext cx="69050" cy="47174"/>
            </a:xfrm>
            <a:custGeom>
              <a:pathLst>
                <a:path extrusionOk="0" h="120000" w="120000">
                  <a:moveTo>
                    <a:pt x="61477" y="63"/>
                  </a:moveTo>
                  <a:lnTo>
                    <a:pt x="46835" y="2162"/>
                  </a:lnTo>
                  <a:lnTo>
                    <a:pt x="32237" y="4324"/>
                  </a:lnTo>
                  <a:lnTo>
                    <a:pt x="17595" y="6486"/>
                  </a:lnTo>
                  <a:lnTo>
                    <a:pt x="4431" y="12909"/>
                  </a:lnTo>
                  <a:lnTo>
                    <a:pt x="1477" y="10747"/>
                  </a:lnTo>
                  <a:lnTo>
                    <a:pt x="43" y="15071"/>
                  </a:lnTo>
                  <a:lnTo>
                    <a:pt x="43" y="38600"/>
                  </a:lnTo>
                  <a:lnTo>
                    <a:pt x="1477" y="64292"/>
                  </a:lnTo>
                  <a:lnTo>
                    <a:pt x="1477" y="85723"/>
                  </a:lnTo>
                  <a:lnTo>
                    <a:pt x="4431" y="107090"/>
                  </a:lnTo>
                  <a:lnTo>
                    <a:pt x="5865" y="109252"/>
                  </a:lnTo>
                  <a:lnTo>
                    <a:pt x="10296" y="109252"/>
                  </a:lnTo>
                  <a:lnTo>
                    <a:pt x="10296" y="104992"/>
                  </a:lnTo>
                  <a:lnTo>
                    <a:pt x="10296" y="81399"/>
                  </a:lnTo>
                  <a:lnTo>
                    <a:pt x="8819" y="55707"/>
                  </a:lnTo>
                  <a:lnTo>
                    <a:pt x="7342" y="36438"/>
                  </a:lnTo>
                  <a:lnTo>
                    <a:pt x="4431" y="15071"/>
                  </a:lnTo>
                  <a:lnTo>
                    <a:pt x="4431" y="15071"/>
                  </a:lnTo>
                  <a:lnTo>
                    <a:pt x="19073" y="17170"/>
                  </a:lnTo>
                  <a:lnTo>
                    <a:pt x="32237" y="19332"/>
                  </a:lnTo>
                  <a:lnTo>
                    <a:pt x="58566" y="17170"/>
                  </a:lnTo>
                  <a:lnTo>
                    <a:pt x="86328" y="17170"/>
                  </a:lnTo>
                  <a:lnTo>
                    <a:pt x="99493" y="19332"/>
                  </a:lnTo>
                  <a:lnTo>
                    <a:pt x="112657" y="21494"/>
                  </a:lnTo>
                  <a:lnTo>
                    <a:pt x="111223" y="34340"/>
                  </a:lnTo>
                  <a:lnTo>
                    <a:pt x="109746" y="49284"/>
                  </a:lnTo>
                  <a:lnTo>
                    <a:pt x="109746" y="77138"/>
                  </a:lnTo>
                  <a:lnTo>
                    <a:pt x="111223" y="107090"/>
                  </a:lnTo>
                  <a:lnTo>
                    <a:pt x="111223" y="107090"/>
                  </a:lnTo>
                  <a:lnTo>
                    <a:pt x="98059" y="104992"/>
                  </a:lnTo>
                  <a:lnTo>
                    <a:pt x="61477" y="104992"/>
                  </a:lnTo>
                  <a:lnTo>
                    <a:pt x="36625" y="100667"/>
                  </a:lnTo>
                  <a:lnTo>
                    <a:pt x="23461" y="100667"/>
                  </a:lnTo>
                  <a:lnTo>
                    <a:pt x="11730" y="104992"/>
                  </a:lnTo>
                  <a:lnTo>
                    <a:pt x="21984" y="111414"/>
                  </a:lnTo>
                  <a:lnTo>
                    <a:pt x="32237" y="113513"/>
                  </a:lnTo>
                  <a:lnTo>
                    <a:pt x="55611" y="115675"/>
                  </a:lnTo>
                  <a:lnTo>
                    <a:pt x="68776" y="117837"/>
                  </a:lnTo>
                  <a:lnTo>
                    <a:pt x="84895" y="119936"/>
                  </a:lnTo>
                  <a:lnTo>
                    <a:pt x="99493" y="117837"/>
                  </a:lnTo>
                  <a:lnTo>
                    <a:pt x="112657" y="113513"/>
                  </a:lnTo>
                  <a:lnTo>
                    <a:pt x="117045" y="113513"/>
                  </a:lnTo>
                  <a:lnTo>
                    <a:pt x="118522" y="111414"/>
                  </a:lnTo>
                  <a:lnTo>
                    <a:pt x="118522" y="109252"/>
                  </a:lnTo>
                  <a:lnTo>
                    <a:pt x="117045" y="55707"/>
                  </a:lnTo>
                  <a:lnTo>
                    <a:pt x="118522" y="38600"/>
                  </a:lnTo>
                  <a:lnTo>
                    <a:pt x="118522" y="21494"/>
                  </a:lnTo>
                  <a:lnTo>
                    <a:pt x="120000" y="19332"/>
                  </a:lnTo>
                  <a:lnTo>
                    <a:pt x="120000" y="15071"/>
                  </a:lnTo>
                  <a:lnTo>
                    <a:pt x="120000" y="10747"/>
                  </a:lnTo>
                  <a:lnTo>
                    <a:pt x="117045" y="8585"/>
                  </a:lnTo>
                  <a:lnTo>
                    <a:pt x="103881" y="4324"/>
                  </a:lnTo>
                  <a:lnTo>
                    <a:pt x="89283" y="2162"/>
                  </a:lnTo>
                  <a:lnTo>
                    <a:pt x="61477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Shape 346"/>
            <p:cNvSpPr/>
            <p:nvPr/>
          </p:nvSpPr>
          <p:spPr>
            <a:xfrm>
              <a:off x="5710550" y="2559525"/>
              <a:ext cx="21075" cy="22749"/>
            </a:xfrm>
            <a:custGeom>
              <a:pathLst>
                <a:path extrusionOk="0" h="120000" w="120000">
                  <a:moveTo>
                    <a:pt x="4839" y="131"/>
                  </a:moveTo>
                  <a:lnTo>
                    <a:pt x="0" y="17802"/>
                  </a:lnTo>
                  <a:lnTo>
                    <a:pt x="0" y="35604"/>
                  </a:lnTo>
                  <a:lnTo>
                    <a:pt x="4839" y="93362"/>
                  </a:lnTo>
                  <a:lnTo>
                    <a:pt x="4839" y="97714"/>
                  </a:lnTo>
                  <a:lnTo>
                    <a:pt x="9679" y="102197"/>
                  </a:lnTo>
                  <a:lnTo>
                    <a:pt x="24056" y="102197"/>
                  </a:lnTo>
                  <a:lnTo>
                    <a:pt x="57508" y="75560"/>
                  </a:lnTo>
                  <a:lnTo>
                    <a:pt x="62348" y="84395"/>
                  </a:lnTo>
                  <a:lnTo>
                    <a:pt x="71886" y="102197"/>
                  </a:lnTo>
                  <a:lnTo>
                    <a:pt x="81565" y="115516"/>
                  </a:lnTo>
                  <a:lnTo>
                    <a:pt x="91103" y="119999"/>
                  </a:lnTo>
                  <a:lnTo>
                    <a:pt x="95943" y="119999"/>
                  </a:lnTo>
                  <a:lnTo>
                    <a:pt x="100640" y="115516"/>
                  </a:lnTo>
                  <a:lnTo>
                    <a:pt x="100640" y="106681"/>
                  </a:lnTo>
                  <a:lnTo>
                    <a:pt x="91103" y="93362"/>
                  </a:lnTo>
                  <a:lnTo>
                    <a:pt x="76725" y="75560"/>
                  </a:lnTo>
                  <a:lnTo>
                    <a:pt x="71886" y="71076"/>
                  </a:lnTo>
                  <a:lnTo>
                    <a:pt x="67188" y="66725"/>
                  </a:lnTo>
                  <a:lnTo>
                    <a:pt x="62348" y="66725"/>
                  </a:lnTo>
                  <a:lnTo>
                    <a:pt x="76725" y="57758"/>
                  </a:lnTo>
                  <a:lnTo>
                    <a:pt x="95943" y="44439"/>
                  </a:lnTo>
                  <a:lnTo>
                    <a:pt x="110320" y="44439"/>
                  </a:lnTo>
                  <a:lnTo>
                    <a:pt x="119857" y="35604"/>
                  </a:lnTo>
                  <a:lnTo>
                    <a:pt x="119857" y="26769"/>
                  </a:lnTo>
                  <a:lnTo>
                    <a:pt x="119857" y="22285"/>
                  </a:lnTo>
                  <a:lnTo>
                    <a:pt x="110320" y="17802"/>
                  </a:lnTo>
                  <a:lnTo>
                    <a:pt x="105480" y="13450"/>
                  </a:lnTo>
                  <a:lnTo>
                    <a:pt x="91103" y="13450"/>
                  </a:lnTo>
                  <a:lnTo>
                    <a:pt x="67188" y="26769"/>
                  </a:lnTo>
                  <a:lnTo>
                    <a:pt x="47971" y="44439"/>
                  </a:lnTo>
                  <a:lnTo>
                    <a:pt x="24056" y="66725"/>
                  </a:lnTo>
                  <a:lnTo>
                    <a:pt x="24056" y="44439"/>
                  </a:lnTo>
                  <a:lnTo>
                    <a:pt x="19217" y="22285"/>
                  </a:lnTo>
                  <a:lnTo>
                    <a:pt x="19217" y="13450"/>
                  </a:lnTo>
                  <a:lnTo>
                    <a:pt x="14377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Shape 347"/>
            <p:cNvSpPr/>
            <p:nvPr/>
          </p:nvSpPr>
          <p:spPr>
            <a:xfrm>
              <a:off x="6010200" y="1881125"/>
              <a:ext cx="297150" cy="942725"/>
            </a:xfrm>
            <a:custGeom>
              <a:pathLst>
                <a:path extrusionOk="0" h="120000" w="120000">
                  <a:moveTo>
                    <a:pt x="119989" y="0"/>
                  </a:moveTo>
                  <a:lnTo>
                    <a:pt x="117950" y="964"/>
                  </a:lnTo>
                  <a:lnTo>
                    <a:pt x="116254" y="1928"/>
                  </a:lnTo>
                  <a:lnTo>
                    <a:pt x="113871" y="4070"/>
                  </a:lnTo>
                  <a:lnTo>
                    <a:pt x="105371" y="10393"/>
                  </a:lnTo>
                  <a:lnTo>
                    <a:pt x="88036" y="23892"/>
                  </a:lnTo>
                  <a:lnTo>
                    <a:pt x="53023" y="50785"/>
                  </a:lnTo>
                  <a:lnTo>
                    <a:pt x="53023" y="50998"/>
                  </a:lnTo>
                  <a:lnTo>
                    <a:pt x="46905" y="50890"/>
                  </a:lnTo>
                  <a:lnTo>
                    <a:pt x="29237" y="50890"/>
                  </a:lnTo>
                  <a:lnTo>
                    <a:pt x="22099" y="50785"/>
                  </a:lnTo>
                  <a:lnTo>
                    <a:pt x="14618" y="50569"/>
                  </a:lnTo>
                  <a:lnTo>
                    <a:pt x="7137" y="50569"/>
                  </a:lnTo>
                  <a:lnTo>
                    <a:pt x="3745" y="50677"/>
                  </a:lnTo>
                  <a:lnTo>
                    <a:pt x="343" y="50890"/>
                  </a:lnTo>
                  <a:lnTo>
                    <a:pt x="0" y="50998"/>
                  </a:lnTo>
                  <a:lnTo>
                    <a:pt x="343" y="51107"/>
                  </a:lnTo>
                  <a:lnTo>
                    <a:pt x="3402" y="51320"/>
                  </a:lnTo>
                  <a:lnTo>
                    <a:pt x="6461" y="51533"/>
                  </a:lnTo>
                  <a:lnTo>
                    <a:pt x="13255" y="51641"/>
                  </a:lnTo>
                  <a:lnTo>
                    <a:pt x="26855" y="51641"/>
                  </a:lnTo>
                  <a:lnTo>
                    <a:pt x="38748" y="51854"/>
                  </a:lnTo>
                  <a:lnTo>
                    <a:pt x="44866" y="51963"/>
                  </a:lnTo>
                  <a:lnTo>
                    <a:pt x="50984" y="51963"/>
                  </a:lnTo>
                  <a:lnTo>
                    <a:pt x="56769" y="53357"/>
                  </a:lnTo>
                  <a:lnTo>
                    <a:pt x="59485" y="53999"/>
                  </a:lnTo>
                  <a:lnTo>
                    <a:pt x="61524" y="54855"/>
                  </a:lnTo>
                  <a:lnTo>
                    <a:pt x="63563" y="55711"/>
                  </a:lnTo>
                  <a:lnTo>
                    <a:pt x="65270" y="56571"/>
                  </a:lnTo>
                  <a:lnTo>
                    <a:pt x="66289" y="57640"/>
                  </a:lnTo>
                  <a:lnTo>
                    <a:pt x="66966" y="58820"/>
                  </a:lnTo>
                  <a:lnTo>
                    <a:pt x="67309" y="59893"/>
                  </a:lnTo>
                  <a:lnTo>
                    <a:pt x="67309" y="60962"/>
                  </a:lnTo>
                  <a:lnTo>
                    <a:pt x="66966" y="63212"/>
                  </a:lnTo>
                  <a:lnTo>
                    <a:pt x="65946" y="67712"/>
                  </a:lnTo>
                  <a:lnTo>
                    <a:pt x="64583" y="76498"/>
                  </a:lnTo>
                  <a:lnTo>
                    <a:pt x="64250" y="85389"/>
                  </a:lnTo>
                  <a:lnTo>
                    <a:pt x="63907" y="94070"/>
                  </a:lnTo>
                  <a:lnTo>
                    <a:pt x="63907" y="102748"/>
                  </a:lnTo>
                  <a:lnTo>
                    <a:pt x="64250" y="119996"/>
                  </a:lnTo>
                  <a:lnTo>
                    <a:pt x="67309" y="119996"/>
                  </a:lnTo>
                  <a:lnTo>
                    <a:pt x="66622" y="101463"/>
                  </a:lnTo>
                  <a:lnTo>
                    <a:pt x="66622" y="92142"/>
                  </a:lnTo>
                  <a:lnTo>
                    <a:pt x="66966" y="82818"/>
                  </a:lnTo>
                  <a:lnTo>
                    <a:pt x="67642" y="73176"/>
                  </a:lnTo>
                  <a:lnTo>
                    <a:pt x="69005" y="63428"/>
                  </a:lnTo>
                  <a:lnTo>
                    <a:pt x="69348" y="61500"/>
                  </a:lnTo>
                  <a:lnTo>
                    <a:pt x="69348" y="59568"/>
                  </a:lnTo>
                  <a:lnTo>
                    <a:pt x="69348" y="58712"/>
                  </a:lnTo>
                  <a:lnTo>
                    <a:pt x="68662" y="57748"/>
                  </a:lnTo>
                  <a:lnTo>
                    <a:pt x="67985" y="56784"/>
                  </a:lnTo>
                  <a:lnTo>
                    <a:pt x="66966" y="55928"/>
                  </a:lnTo>
                  <a:lnTo>
                    <a:pt x="65946" y="55285"/>
                  </a:lnTo>
                  <a:lnTo>
                    <a:pt x="64583" y="54642"/>
                  </a:lnTo>
                  <a:lnTo>
                    <a:pt x="61524" y="53678"/>
                  </a:lnTo>
                  <a:lnTo>
                    <a:pt x="58122" y="52714"/>
                  </a:lnTo>
                  <a:lnTo>
                    <a:pt x="54386" y="51963"/>
                  </a:lnTo>
                  <a:lnTo>
                    <a:pt x="58465" y="51749"/>
                  </a:lnTo>
                  <a:lnTo>
                    <a:pt x="58808" y="51749"/>
                  </a:lnTo>
                  <a:lnTo>
                    <a:pt x="59141" y="51533"/>
                  </a:lnTo>
                  <a:lnTo>
                    <a:pt x="59141" y="51320"/>
                  </a:lnTo>
                  <a:lnTo>
                    <a:pt x="58465" y="51212"/>
                  </a:lnTo>
                  <a:lnTo>
                    <a:pt x="55063" y="51107"/>
                  </a:lnTo>
                  <a:lnTo>
                    <a:pt x="55063" y="50998"/>
                  </a:lnTo>
                  <a:lnTo>
                    <a:pt x="72064" y="37929"/>
                  </a:lnTo>
                  <a:lnTo>
                    <a:pt x="89056" y="24856"/>
                  </a:lnTo>
                  <a:lnTo>
                    <a:pt x="105371" y="12108"/>
                  </a:lnTo>
                  <a:lnTo>
                    <a:pt x="113528" y="5785"/>
                  </a:lnTo>
                  <a:lnTo>
                    <a:pt x="117607" y="3000"/>
                  </a:lnTo>
                  <a:lnTo>
                    <a:pt x="119313" y="1498"/>
                  </a:lnTo>
                  <a:lnTo>
                    <a:pt x="119646" y="751"/>
                  </a:lnTo>
                  <a:lnTo>
                    <a:pt x="119989" y="108"/>
                  </a:lnTo>
                  <a:lnTo>
                    <a:pt x="119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Shape 348"/>
            <p:cNvSpPr/>
            <p:nvPr/>
          </p:nvSpPr>
          <p:spPr>
            <a:xfrm>
              <a:off x="7092625" y="1473725"/>
              <a:ext cx="198650" cy="260949"/>
            </a:xfrm>
            <a:custGeom>
              <a:pathLst>
                <a:path extrusionOk="0" h="120000" w="120000">
                  <a:moveTo>
                    <a:pt x="70178" y="14324"/>
                  </a:moveTo>
                  <a:lnTo>
                    <a:pt x="68653" y="14715"/>
                  </a:lnTo>
                  <a:lnTo>
                    <a:pt x="68139" y="15485"/>
                  </a:lnTo>
                  <a:lnTo>
                    <a:pt x="68653" y="15876"/>
                  </a:lnTo>
                  <a:lnTo>
                    <a:pt x="69151" y="16646"/>
                  </a:lnTo>
                  <a:lnTo>
                    <a:pt x="69665" y="17037"/>
                  </a:lnTo>
                  <a:lnTo>
                    <a:pt x="70677" y="17428"/>
                  </a:lnTo>
                  <a:lnTo>
                    <a:pt x="71704" y="17428"/>
                  </a:lnTo>
                  <a:lnTo>
                    <a:pt x="72715" y="17808"/>
                  </a:lnTo>
                  <a:lnTo>
                    <a:pt x="74241" y="18969"/>
                  </a:lnTo>
                  <a:lnTo>
                    <a:pt x="75252" y="20912"/>
                  </a:lnTo>
                  <a:lnTo>
                    <a:pt x="75766" y="23234"/>
                  </a:lnTo>
                  <a:lnTo>
                    <a:pt x="75766" y="27488"/>
                  </a:lnTo>
                  <a:lnTo>
                    <a:pt x="75252" y="30971"/>
                  </a:lnTo>
                  <a:lnTo>
                    <a:pt x="74754" y="33684"/>
                  </a:lnTo>
                  <a:lnTo>
                    <a:pt x="73229" y="36777"/>
                  </a:lnTo>
                  <a:lnTo>
                    <a:pt x="70178" y="42203"/>
                  </a:lnTo>
                  <a:lnTo>
                    <a:pt x="66101" y="47618"/>
                  </a:lnTo>
                  <a:lnTo>
                    <a:pt x="61525" y="52653"/>
                  </a:lnTo>
                  <a:lnTo>
                    <a:pt x="52373" y="62713"/>
                  </a:lnTo>
                  <a:lnTo>
                    <a:pt x="43221" y="72772"/>
                  </a:lnTo>
                  <a:lnTo>
                    <a:pt x="33556" y="82452"/>
                  </a:lnTo>
                  <a:lnTo>
                    <a:pt x="22879" y="91741"/>
                  </a:lnTo>
                  <a:lnTo>
                    <a:pt x="22879" y="92132"/>
                  </a:lnTo>
                  <a:lnTo>
                    <a:pt x="19828" y="93293"/>
                  </a:lnTo>
                  <a:lnTo>
                    <a:pt x="16279" y="93673"/>
                  </a:lnTo>
                  <a:lnTo>
                    <a:pt x="13229" y="93293"/>
                  </a:lnTo>
                  <a:lnTo>
                    <a:pt x="9665" y="92902"/>
                  </a:lnTo>
                  <a:lnTo>
                    <a:pt x="5089" y="92132"/>
                  </a:lnTo>
                  <a:lnTo>
                    <a:pt x="3050" y="92132"/>
                  </a:lnTo>
                  <a:lnTo>
                    <a:pt x="513" y="92511"/>
                  </a:lnTo>
                  <a:lnTo>
                    <a:pt x="0" y="92511"/>
                  </a:lnTo>
                  <a:lnTo>
                    <a:pt x="0" y="92902"/>
                  </a:lnTo>
                  <a:lnTo>
                    <a:pt x="0" y="93673"/>
                  </a:lnTo>
                  <a:lnTo>
                    <a:pt x="513" y="93673"/>
                  </a:lnTo>
                  <a:lnTo>
                    <a:pt x="7128" y="95616"/>
                  </a:lnTo>
                  <a:lnTo>
                    <a:pt x="10677" y="95995"/>
                  </a:lnTo>
                  <a:lnTo>
                    <a:pt x="14241" y="96386"/>
                  </a:lnTo>
                  <a:lnTo>
                    <a:pt x="17805" y="96386"/>
                  </a:lnTo>
                  <a:lnTo>
                    <a:pt x="20855" y="95995"/>
                  </a:lnTo>
                  <a:lnTo>
                    <a:pt x="23906" y="94834"/>
                  </a:lnTo>
                  <a:lnTo>
                    <a:pt x="26956" y="93293"/>
                  </a:lnTo>
                  <a:lnTo>
                    <a:pt x="27455" y="92511"/>
                  </a:lnTo>
                  <a:lnTo>
                    <a:pt x="26956" y="91741"/>
                  </a:lnTo>
                  <a:lnTo>
                    <a:pt x="30007" y="89419"/>
                  </a:lnTo>
                  <a:lnTo>
                    <a:pt x="35081" y="85165"/>
                  </a:lnTo>
                  <a:lnTo>
                    <a:pt x="40171" y="80900"/>
                  </a:lnTo>
                  <a:lnTo>
                    <a:pt x="48809" y="71611"/>
                  </a:lnTo>
                  <a:lnTo>
                    <a:pt x="59501" y="60000"/>
                  </a:lnTo>
                  <a:lnTo>
                    <a:pt x="69665" y="48388"/>
                  </a:lnTo>
                  <a:lnTo>
                    <a:pt x="72715" y="43744"/>
                  </a:lnTo>
                  <a:lnTo>
                    <a:pt x="75766" y="39099"/>
                  </a:lnTo>
                  <a:lnTo>
                    <a:pt x="78303" y="39881"/>
                  </a:lnTo>
                  <a:lnTo>
                    <a:pt x="80855" y="40260"/>
                  </a:lnTo>
                  <a:lnTo>
                    <a:pt x="83392" y="40260"/>
                  </a:lnTo>
                  <a:lnTo>
                    <a:pt x="86443" y="39881"/>
                  </a:lnTo>
                  <a:lnTo>
                    <a:pt x="88980" y="39490"/>
                  </a:lnTo>
                  <a:lnTo>
                    <a:pt x="90007" y="38720"/>
                  </a:lnTo>
                  <a:lnTo>
                    <a:pt x="90505" y="37938"/>
                  </a:lnTo>
                  <a:lnTo>
                    <a:pt x="91019" y="37558"/>
                  </a:lnTo>
                  <a:lnTo>
                    <a:pt x="90505" y="37168"/>
                  </a:lnTo>
                  <a:lnTo>
                    <a:pt x="90505" y="36777"/>
                  </a:lnTo>
                  <a:lnTo>
                    <a:pt x="89494" y="36397"/>
                  </a:lnTo>
                  <a:lnTo>
                    <a:pt x="87968" y="36777"/>
                  </a:lnTo>
                  <a:lnTo>
                    <a:pt x="86443" y="37168"/>
                  </a:lnTo>
                  <a:lnTo>
                    <a:pt x="84404" y="37558"/>
                  </a:lnTo>
                  <a:lnTo>
                    <a:pt x="82879" y="37938"/>
                  </a:lnTo>
                  <a:lnTo>
                    <a:pt x="79330" y="37558"/>
                  </a:lnTo>
                  <a:lnTo>
                    <a:pt x="78303" y="37168"/>
                  </a:lnTo>
                  <a:lnTo>
                    <a:pt x="76778" y="36397"/>
                  </a:lnTo>
                  <a:lnTo>
                    <a:pt x="78817" y="32132"/>
                  </a:lnTo>
                  <a:lnTo>
                    <a:pt x="79330" y="27097"/>
                  </a:lnTo>
                  <a:lnTo>
                    <a:pt x="79330" y="25165"/>
                  </a:lnTo>
                  <a:lnTo>
                    <a:pt x="79330" y="22843"/>
                  </a:lnTo>
                  <a:lnTo>
                    <a:pt x="78303" y="20912"/>
                  </a:lnTo>
                  <a:lnTo>
                    <a:pt x="77291" y="18969"/>
                  </a:lnTo>
                  <a:lnTo>
                    <a:pt x="75766" y="16646"/>
                  </a:lnTo>
                  <a:lnTo>
                    <a:pt x="74241" y="15106"/>
                  </a:lnTo>
                  <a:lnTo>
                    <a:pt x="73727" y="14715"/>
                  </a:lnTo>
                  <a:lnTo>
                    <a:pt x="72202" y="14715"/>
                  </a:lnTo>
                  <a:lnTo>
                    <a:pt x="71704" y="14324"/>
                  </a:lnTo>
                  <a:close/>
                  <a:moveTo>
                    <a:pt x="120000" y="11"/>
                  </a:moveTo>
                  <a:lnTo>
                    <a:pt x="113898" y="8139"/>
                  </a:lnTo>
                  <a:lnTo>
                    <a:pt x="107797" y="16267"/>
                  </a:lnTo>
                  <a:lnTo>
                    <a:pt x="101182" y="24774"/>
                  </a:lnTo>
                  <a:lnTo>
                    <a:pt x="94583" y="33684"/>
                  </a:lnTo>
                  <a:lnTo>
                    <a:pt x="81867" y="51872"/>
                  </a:lnTo>
                  <a:lnTo>
                    <a:pt x="75766" y="60000"/>
                  </a:lnTo>
                  <a:lnTo>
                    <a:pt x="69151" y="67748"/>
                  </a:lnTo>
                  <a:lnTo>
                    <a:pt x="62038" y="75094"/>
                  </a:lnTo>
                  <a:lnTo>
                    <a:pt x="53898" y="82061"/>
                  </a:lnTo>
                  <a:lnTo>
                    <a:pt x="46785" y="88258"/>
                  </a:lnTo>
                  <a:lnTo>
                    <a:pt x="39657" y="94834"/>
                  </a:lnTo>
                  <a:lnTo>
                    <a:pt x="39657" y="94454"/>
                  </a:lnTo>
                  <a:lnTo>
                    <a:pt x="37634" y="91350"/>
                  </a:lnTo>
                  <a:lnTo>
                    <a:pt x="36607" y="90189"/>
                  </a:lnTo>
                  <a:lnTo>
                    <a:pt x="34583" y="89419"/>
                  </a:lnTo>
                  <a:lnTo>
                    <a:pt x="32544" y="89028"/>
                  </a:lnTo>
                  <a:lnTo>
                    <a:pt x="30505" y="89028"/>
                  </a:lnTo>
                  <a:lnTo>
                    <a:pt x="30007" y="89419"/>
                  </a:lnTo>
                  <a:lnTo>
                    <a:pt x="29494" y="90189"/>
                  </a:lnTo>
                  <a:lnTo>
                    <a:pt x="29494" y="90580"/>
                  </a:lnTo>
                  <a:lnTo>
                    <a:pt x="30007" y="91350"/>
                  </a:lnTo>
                  <a:lnTo>
                    <a:pt x="31019" y="91350"/>
                  </a:lnTo>
                  <a:lnTo>
                    <a:pt x="32544" y="91741"/>
                  </a:lnTo>
                  <a:lnTo>
                    <a:pt x="33556" y="91741"/>
                  </a:lnTo>
                  <a:lnTo>
                    <a:pt x="34583" y="92511"/>
                  </a:lnTo>
                  <a:lnTo>
                    <a:pt x="35595" y="93293"/>
                  </a:lnTo>
                  <a:lnTo>
                    <a:pt x="36108" y="95616"/>
                  </a:lnTo>
                  <a:lnTo>
                    <a:pt x="36607" y="96386"/>
                  </a:lnTo>
                  <a:lnTo>
                    <a:pt x="37120" y="97156"/>
                  </a:lnTo>
                  <a:lnTo>
                    <a:pt x="32031" y="102191"/>
                  </a:lnTo>
                  <a:lnTo>
                    <a:pt x="26443" y="106836"/>
                  </a:lnTo>
                  <a:lnTo>
                    <a:pt x="25930" y="107227"/>
                  </a:lnTo>
                  <a:lnTo>
                    <a:pt x="26443" y="107997"/>
                  </a:lnTo>
                  <a:lnTo>
                    <a:pt x="25431" y="109549"/>
                  </a:lnTo>
                  <a:lnTo>
                    <a:pt x="24918" y="111872"/>
                  </a:lnTo>
                  <a:lnTo>
                    <a:pt x="24918" y="113803"/>
                  </a:lnTo>
                  <a:lnTo>
                    <a:pt x="25431" y="116125"/>
                  </a:lnTo>
                  <a:lnTo>
                    <a:pt x="26443" y="118057"/>
                  </a:lnTo>
                  <a:lnTo>
                    <a:pt x="27968" y="119218"/>
                  </a:lnTo>
                  <a:lnTo>
                    <a:pt x="30007" y="120000"/>
                  </a:lnTo>
                  <a:lnTo>
                    <a:pt x="34583" y="120000"/>
                  </a:lnTo>
                  <a:lnTo>
                    <a:pt x="36607" y="119218"/>
                  </a:lnTo>
                  <a:lnTo>
                    <a:pt x="39657" y="117286"/>
                  </a:lnTo>
                  <a:lnTo>
                    <a:pt x="45260" y="113033"/>
                  </a:lnTo>
                  <a:lnTo>
                    <a:pt x="52373" y="106836"/>
                  </a:lnTo>
                  <a:lnTo>
                    <a:pt x="58988" y="99869"/>
                  </a:lnTo>
                  <a:lnTo>
                    <a:pt x="69151" y="89810"/>
                  </a:lnTo>
                  <a:lnTo>
                    <a:pt x="80342" y="79739"/>
                  </a:lnTo>
                  <a:lnTo>
                    <a:pt x="90505" y="69289"/>
                  </a:lnTo>
                  <a:lnTo>
                    <a:pt x="95595" y="64265"/>
                  </a:lnTo>
                  <a:lnTo>
                    <a:pt x="100171" y="58459"/>
                  </a:lnTo>
                  <a:lnTo>
                    <a:pt x="109322" y="45686"/>
                  </a:lnTo>
                  <a:lnTo>
                    <a:pt x="114412" y="39490"/>
                  </a:lnTo>
                  <a:lnTo>
                    <a:pt x="120000" y="33293"/>
                  </a:lnTo>
                  <a:lnTo>
                    <a:pt x="120000" y="28258"/>
                  </a:lnTo>
                  <a:lnTo>
                    <a:pt x="110334" y="39099"/>
                  </a:lnTo>
                  <a:lnTo>
                    <a:pt x="102708" y="48388"/>
                  </a:lnTo>
                  <a:lnTo>
                    <a:pt x="95595" y="58068"/>
                  </a:lnTo>
                  <a:lnTo>
                    <a:pt x="87968" y="67357"/>
                  </a:lnTo>
                  <a:lnTo>
                    <a:pt x="83906" y="72002"/>
                  </a:lnTo>
                  <a:lnTo>
                    <a:pt x="79330" y="76255"/>
                  </a:lnTo>
                  <a:lnTo>
                    <a:pt x="65602" y="89028"/>
                  </a:lnTo>
                  <a:lnTo>
                    <a:pt x="52373" y="101801"/>
                  </a:lnTo>
                  <a:lnTo>
                    <a:pt x="46272" y="107997"/>
                  </a:lnTo>
                  <a:lnTo>
                    <a:pt x="39159" y="113412"/>
                  </a:lnTo>
                  <a:lnTo>
                    <a:pt x="36108" y="115734"/>
                  </a:lnTo>
                  <a:lnTo>
                    <a:pt x="34069" y="116895"/>
                  </a:lnTo>
                  <a:lnTo>
                    <a:pt x="32031" y="117677"/>
                  </a:lnTo>
                  <a:lnTo>
                    <a:pt x="30007" y="117677"/>
                  </a:lnTo>
                  <a:lnTo>
                    <a:pt x="28980" y="116895"/>
                  </a:lnTo>
                  <a:lnTo>
                    <a:pt x="28482" y="115734"/>
                  </a:lnTo>
                  <a:lnTo>
                    <a:pt x="27968" y="113803"/>
                  </a:lnTo>
                  <a:lnTo>
                    <a:pt x="28482" y="110319"/>
                  </a:lnTo>
                  <a:lnTo>
                    <a:pt x="28980" y="107997"/>
                  </a:lnTo>
                  <a:lnTo>
                    <a:pt x="28980" y="107606"/>
                  </a:lnTo>
                  <a:lnTo>
                    <a:pt x="32544" y="105284"/>
                  </a:lnTo>
                  <a:lnTo>
                    <a:pt x="36108" y="102582"/>
                  </a:lnTo>
                  <a:lnTo>
                    <a:pt x="42209" y="96777"/>
                  </a:lnTo>
                  <a:lnTo>
                    <a:pt x="47797" y="90971"/>
                  </a:lnTo>
                  <a:lnTo>
                    <a:pt x="53898" y="85545"/>
                  </a:lnTo>
                  <a:lnTo>
                    <a:pt x="61525" y="78969"/>
                  </a:lnTo>
                  <a:lnTo>
                    <a:pt x="68653" y="72393"/>
                  </a:lnTo>
                  <a:lnTo>
                    <a:pt x="75252" y="65426"/>
                  </a:lnTo>
                  <a:lnTo>
                    <a:pt x="80855" y="58068"/>
                  </a:lnTo>
                  <a:lnTo>
                    <a:pt x="94069" y="40260"/>
                  </a:lnTo>
                  <a:lnTo>
                    <a:pt x="106785" y="22452"/>
                  </a:lnTo>
                  <a:lnTo>
                    <a:pt x="120000" y="5817"/>
                  </a:lnTo>
                  <a:lnTo>
                    <a:pt x="12000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Shape 349"/>
            <p:cNvSpPr/>
            <p:nvPr/>
          </p:nvSpPr>
          <p:spPr>
            <a:xfrm>
              <a:off x="5168500" y="2464425"/>
              <a:ext cx="63150" cy="68199"/>
            </a:xfrm>
            <a:custGeom>
              <a:pathLst>
                <a:path extrusionOk="0" h="120000" w="120000">
                  <a:moveTo>
                    <a:pt x="9596" y="7390"/>
                  </a:moveTo>
                  <a:lnTo>
                    <a:pt x="35201" y="10381"/>
                  </a:lnTo>
                  <a:lnTo>
                    <a:pt x="60807" y="11832"/>
                  </a:lnTo>
                  <a:lnTo>
                    <a:pt x="111971" y="10381"/>
                  </a:lnTo>
                  <a:lnTo>
                    <a:pt x="108788" y="34046"/>
                  </a:lnTo>
                  <a:lnTo>
                    <a:pt x="107173" y="59252"/>
                  </a:lnTo>
                  <a:lnTo>
                    <a:pt x="107173" y="82917"/>
                  </a:lnTo>
                  <a:lnTo>
                    <a:pt x="108788" y="106627"/>
                  </a:lnTo>
                  <a:lnTo>
                    <a:pt x="108788" y="108123"/>
                  </a:lnTo>
                  <a:lnTo>
                    <a:pt x="107173" y="108123"/>
                  </a:lnTo>
                  <a:lnTo>
                    <a:pt x="95961" y="106627"/>
                  </a:lnTo>
                  <a:lnTo>
                    <a:pt x="38384" y="106627"/>
                  </a:lnTo>
                  <a:lnTo>
                    <a:pt x="14394" y="105131"/>
                  </a:lnTo>
                  <a:lnTo>
                    <a:pt x="11211" y="56260"/>
                  </a:lnTo>
                  <a:lnTo>
                    <a:pt x="9596" y="7390"/>
                  </a:lnTo>
                  <a:close/>
                  <a:moveTo>
                    <a:pt x="35201" y="0"/>
                  </a:moveTo>
                  <a:lnTo>
                    <a:pt x="8028" y="1495"/>
                  </a:lnTo>
                  <a:lnTo>
                    <a:pt x="6413" y="1495"/>
                  </a:lnTo>
                  <a:lnTo>
                    <a:pt x="4798" y="4442"/>
                  </a:lnTo>
                  <a:lnTo>
                    <a:pt x="3230" y="4442"/>
                  </a:lnTo>
                  <a:lnTo>
                    <a:pt x="1615" y="7390"/>
                  </a:lnTo>
                  <a:lnTo>
                    <a:pt x="0" y="34046"/>
                  </a:lnTo>
                  <a:lnTo>
                    <a:pt x="0" y="62199"/>
                  </a:lnTo>
                  <a:lnTo>
                    <a:pt x="1615" y="88856"/>
                  </a:lnTo>
                  <a:lnTo>
                    <a:pt x="4798" y="117008"/>
                  </a:lnTo>
                  <a:lnTo>
                    <a:pt x="6413" y="118460"/>
                  </a:lnTo>
                  <a:lnTo>
                    <a:pt x="8028" y="119956"/>
                  </a:lnTo>
                  <a:lnTo>
                    <a:pt x="11211" y="119956"/>
                  </a:lnTo>
                  <a:lnTo>
                    <a:pt x="14394" y="118460"/>
                  </a:lnTo>
                  <a:lnTo>
                    <a:pt x="16009" y="117008"/>
                  </a:lnTo>
                  <a:lnTo>
                    <a:pt x="16009" y="115513"/>
                  </a:lnTo>
                  <a:lnTo>
                    <a:pt x="16009" y="112565"/>
                  </a:lnTo>
                  <a:lnTo>
                    <a:pt x="38384" y="117008"/>
                  </a:lnTo>
                  <a:lnTo>
                    <a:pt x="62375" y="118460"/>
                  </a:lnTo>
                  <a:lnTo>
                    <a:pt x="86365" y="118460"/>
                  </a:lnTo>
                  <a:lnTo>
                    <a:pt x="97577" y="117008"/>
                  </a:lnTo>
                  <a:lnTo>
                    <a:pt x="107173" y="115513"/>
                  </a:lnTo>
                  <a:lnTo>
                    <a:pt x="110356" y="114017"/>
                  </a:lnTo>
                  <a:lnTo>
                    <a:pt x="110356" y="109574"/>
                  </a:lnTo>
                  <a:lnTo>
                    <a:pt x="111971" y="111070"/>
                  </a:lnTo>
                  <a:lnTo>
                    <a:pt x="113586" y="111070"/>
                  </a:lnTo>
                  <a:lnTo>
                    <a:pt x="116769" y="109574"/>
                  </a:lnTo>
                  <a:lnTo>
                    <a:pt x="116769" y="106627"/>
                  </a:lnTo>
                  <a:lnTo>
                    <a:pt x="118384" y="82917"/>
                  </a:lnTo>
                  <a:lnTo>
                    <a:pt x="119952" y="57756"/>
                  </a:lnTo>
                  <a:lnTo>
                    <a:pt x="118384" y="34046"/>
                  </a:lnTo>
                  <a:lnTo>
                    <a:pt x="116769" y="8885"/>
                  </a:lnTo>
                  <a:lnTo>
                    <a:pt x="118384" y="7390"/>
                  </a:lnTo>
                  <a:lnTo>
                    <a:pt x="118384" y="4442"/>
                  </a:lnTo>
                  <a:lnTo>
                    <a:pt x="116769" y="1495"/>
                  </a:lnTo>
                  <a:lnTo>
                    <a:pt x="87980" y="1495"/>
                  </a:lnTo>
                  <a:lnTo>
                    <a:pt x="608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Shape 350"/>
            <p:cNvSpPr/>
            <p:nvPr/>
          </p:nvSpPr>
          <p:spPr>
            <a:xfrm>
              <a:off x="5686975" y="2535125"/>
              <a:ext cx="63150" cy="68199"/>
            </a:xfrm>
            <a:custGeom>
              <a:pathLst>
                <a:path extrusionOk="0" h="120000" w="120000">
                  <a:moveTo>
                    <a:pt x="110403" y="7390"/>
                  </a:moveTo>
                  <a:lnTo>
                    <a:pt x="107173" y="56304"/>
                  </a:lnTo>
                  <a:lnTo>
                    <a:pt x="105605" y="105175"/>
                  </a:lnTo>
                  <a:lnTo>
                    <a:pt x="81615" y="106627"/>
                  </a:lnTo>
                  <a:lnTo>
                    <a:pt x="24038" y="106627"/>
                  </a:lnTo>
                  <a:lnTo>
                    <a:pt x="12826" y="108123"/>
                  </a:lnTo>
                  <a:lnTo>
                    <a:pt x="11211" y="108123"/>
                  </a:lnTo>
                  <a:lnTo>
                    <a:pt x="11211" y="106627"/>
                  </a:lnTo>
                  <a:lnTo>
                    <a:pt x="12826" y="82961"/>
                  </a:lnTo>
                  <a:lnTo>
                    <a:pt x="12826" y="59252"/>
                  </a:lnTo>
                  <a:lnTo>
                    <a:pt x="11211" y="34090"/>
                  </a:lnTo>
                  <a:lnTo>
                    <a:pt x="8028" y="10381"/>
                  </a:lnTo>
                  <a:lnTo>
                    <a:pt x="59192" y="11832"/>
                  </a:lnTo>
                  <a:lnTo>
                    <a:pt x="84798" y="10381"/>
                  </a:lnTo>
                  <a:lnTo>
                    <a:pt x="110403" y="7390"/>
                  </a:lnTo>
                  <a:close/>
                  <a:moveTo>
                    <a:pt x="59192" y="0"/>
                  </a:moveTo>
                  <a:lnTo>
                    <a:pt x="32019" y="1495"/>
                  </a:lnTo>
                  <a:lnTo>
                    <a:pt x="3230" y="1495"/>
                  </a:lnTo>
                  <a:lnTo>
                    <a:pt x="1615" y="4442"/>
                  </a:lnTo>
                  <a:lnTo>
                    <a:pt x="1615" y="7390"/>
                  </a:lnTo>
                  <a:lnTo>
                    <a:pt x="3230" y="8885"/>
                  </a:lnTo>
                  <a:lnTo>
                    <a:pt x="1615" y="34090"/>
                  </a:lnTo>
                  <a:lnTo>
                    <a:pt x="47" y="57756"/>
                  </a:lnTo>
                  <a:lnTo>
                    <a:pt x="1615" y="82961"/>
                  </a:lnTo>
                  <a:lnTo>
                    <a:pt x="3230" y="106627"/>
                  </a:lnTo>
                  <a:lnTo>
                    <a:pt x="3230" y="109618"/>
                  </a:lnTo>
                  <a:lnTo>
                    <a:pt x="4845" y="111070"/>
                  </a:lnTo>
                  <a:lnTo>
                    <a:pt x="8028" y="111070"/>
                  </a:lnTo>
                  <a:lnTo>
                    <a:pt x="9643" y="109618"/>
                  </a:lnTo>
                  <a:lnTo>
                    <a:pt x="9643" y="114061"/>
                  </a:lnTo>
                  <a:lnTo>
                    <a:pt x="12826" y="115513"/>
                  </a:lnTo>
                  <a:lnTo>
                    <a:pt x="22422" y="117008"/>
                  </a:lnTo>
                  <a:lnTo>
                    <a:pt x="33634" y="118504"/>
                  </a:lnTo>
                  <a:lnTo>
                    <a:pt x="57624" y="118504"/>
                  </a:lnTo>
                  <a:lnTo>
                    <a:pt x="81615" y="117008"/>
                  </a:lnTo>
                  <a:lnTo>
                    <a:pt x="103990" y="112565"/>
                  </a:lnTo>
                  <a:lnTo>
                    <a:pt x="103990" y="115513"/>
                  </a:lnTo>
                  <a:lnTo>
                    <a:pt x="103990" y="117008"/>
                  </a:lnTo>
                  <a:lnTo>
                    <a:pt x="105605" y="118504"/>
                  </a:lnTo>
                  <a:lnTo>
                    <a:pt x="108788" y="119956"/>
                  </a:lnTo>
                  <a:lnTo>
                    <a:pt x="111971" y="119956"/>
                  </a:lnTo>
                  <a:lnTo>
                    <a:pt x="113586" y="118504"/>
                  </a:lnTo>
                  <a:lnTo>
                    <a:pt x="115201" y="117008"/>
                  </a:lnTo>
                  <a:lnTo>
                    <a:pt x="118384" y="88856"/>
                  </a:lnTo>
                  <a:lnTo>
                    <a:pt x="120000" y="62199"/>
                  </a:lnTo>
                  <a:lnTo>
                    <a:pt x="120000" y="34090"/>
                  </a:lnTo>
                  <a:lnTo>
                    <a:pt x="116769" y="7390"/>
                  </a:lnTo>
                  <a:lnTo>
                    <a:pt x="116769" y="4442"/>
                  </a:lnTo>
                  <a:lnTo>
                    <a:pt x="115201" y="4442"/>
                  </a:lnTo>
                  <a:lnTo>
                    <a:pt x="113586" y="1495"/>
                  </a:lnTo>
                  <a:lnTo>
                    <a:pt x="110403" y="1495"/>
                  </a:lnTo>
                  <a:lnTo>
                    <a:pt x="84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Shape 351"/>
            <p:cNvSpPr/>
            <p:nvPr/>
          </p:nvSpPr>
          <p:spPr>
            <a:xfrm>
              <a:off x="5796400" y="2606650"/>
              <a:ext cx="64825" cy="62324"/>
            </a:xfrm>
            <a:custGeom>
              <a:pathLst>
                <a:path extrusionOk="0" h="120000" w="120000">
                  <a:moveTo>
                    <a:pt x="6247" y="48"/>
                  </a:moveTo>
                  <a:lnTo>
                    <a:pt x="4720" y="1684"/>
                  </a:lnTo>
                  <a:lnTo>
                    <a:pt x="1573" y="14632"/>
                  </a:lnTo>
                  <a:lnTo>
                    <a:pt x="46" y="27581"/>
                  </a:lnTo>
                  <a:lnTo>
                    <a:pt x="46" y="53525"/>
                  </a:lnTo>
                  <a:lnTo>
                    <a:pt x="46" y="84332"/>
                  </a:lnTo>
                  <a:lnTo>
                    <a:pt x="1573" y="98916"/>
                  </a:lnTo>
                  <a:lnTo>
                    <a:pt x="4720" y="115090"/>
                  </a:lnTo>
                  <a:lnTo>
                    <a:pt x="6247" y="116726"/>
                  </a:lnTo>
                  <a:lnTo>
                    <a:pt x="10921" y="116726"/>
                  </a:lnTo>
                  <a:lnTo>
                    <a:pt x="12495" y="113501"/>
                  </a:lnTo>
                  <a:lnTo>
                    <a:pt x="12495" y="98916"/>
                  </a:lnTo>
                  <a:lnTo>
                    <a:pt x="10921" y="82695"/>
                  </a:lnTo>
                  <a:lnTo>
                    <a:pt x="10921" y="53525"/>
                  </a:lnTo>
                  <a:lnTo>
                    <a:pt x="10921" y="32442"/>
                  </a:lnTo>
                  <a:lnTo>
                    <a:pt x="10921" y="11407"/>
                  </a:lnTo>
                  <a:lnTo>
                    <a:pt x="21843" y="12996"/>
                  </a:lnTo>
                  <a:lnTo>
                    <a:pt x="105977" y="12996"/>
                  </a:lnTo>
                  <a:lnTo>
                    <a:pt x="107551" y="14632"/>
                  </a:lnTo>
                  <a:lnTo>
                    <a:pt x="109078" y="16269"/>
                  </a:lnTo>
                  <a:lnTo>
                    <a:pt x="110651" y="16269"/>
                  </a:lnTo>
                  <a:lnTo>
                    <a:pt x="110651" y="24356"/>
                  </a:lnTo>
                  <a:lnTo>
                    <a:pt x="109078" y="32442"/>
                  </a:lnTo>
                  <a:lnTo>
                    <a:pt x="109078" y="48664"/>
                  </a:lnTo>
                  <a:lnTo>
                    <a:pt x="107551" y="107003"/>
                  </a:lnTo>
                  <a:lnTo>
                    <a:pt x="98202" y="105367"/>
                  </a:lnTo>
                  <a:lnTo>
                    <a:pt x="85707" y="105367"/>
                  </a:lnTo>
                  <a:lnTo>
                    <a:pt x="63910" y="107003"/>
                  </a:lnTo>
                  <a:lnTo>
                    <a:pt x="35865" y="105367"/>
                  </a:lnTo>
                  <a:lnTo>
                    <a:pt x="29618" y="105367"/>
                  </a:lnTo>
                  <a:lnTo>
                    <a:pt x="21843" y="107003"/>
                  </a:lnTo>
                  <a:lnTo>
                    <a:pt x="17169" y="108640"/>
                  </a:lnTo>
                  <a:lnTo>
                    <a:pt x="12495" y="113501"/>
                  </a:lnTo>
                  <a:lnTo>
                    <a:pt x="15595" y="116726"/>
                  </a:lnTo>
                  <a:lnTo>
                    <a:pt x="21843" y="119951"/>
                  </a:lnTo>
                  <a:lnTo>
                    <a:pt x="96629" y="119951"/>
                  </a:lnTo>
                  <a:lnTo>
                    <a:pt x="109078" y="118363"/>
                  </a:lnTo>
                  <a:lnTo>
                    <a:pt x="110651" y="119951"/>
                  </a:lnTo>
                  <a:lnTo>
                    <a:pt x="113752" y="119951"/>
                  </a:lnTo>
                  <a:lnTo>
                    <a:pt x="116899" y="118363"/>
                  </a:lnTo>
                  <a:lnTo>
                    <a:pt x="118426" y="115090"/>
                  </a:lnTo>
                  <a:lnTo>
                    <a:pt x="118426" y="56750"/>
                  </a:lnTo>
                  <a:lnTo>
                    <a:pt x="120000" y="30854"/>
                  </a:lnTo>
                  <a:lnTo>
                    <a:pt x="118426" y="19494"/>
                  </a:lnTo>
                  <a:lnTo>
                    <a:pt x="116899" y="6546"/>
                  </a:lnTo>
                  <a:lnTo>
                    <a:pt x="115325" y="6546"/>
                  </a:lnTo>
                  <a:lnTo>
                    <a:pt x="113752" y="8134"/>
                  </a:lnTo>
                  <a:lnTo>
                    <a:pt x="110651" y="4909"/>
                  </a:lnTo>
                  <a:lnTo>
                    <a:pt x="105977" y="3273"/>
                  </a:lnTo>
                  <a:lnTo>
                    <a:pt x="96629" y="3273"/>
                  </a:lnTo>
                  <a:lnTo>
                    <a:pt x="76359" y="4909"/>
                  </a:lnTo>
                  <a:lnTo>
                    <a:pt x="43640" y="3273"/>
                  </a:lnTo>
                  <a:lnTo>
                    <a:pt x="26517" y="3273"/>
                  </a:lnTo>
                  <a:lnTo>
                    <a:pt x="9394" y="4909"/>
                  </a:lnTo>
                  <a:lnTo>
                    <a:pt x="9394" y="1684"/>
                  </a:lnTo>
                  <a:lnTo>
                    <a:pt x="939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Shape 352"/>
            <p:cNvSpPr/>
            <p:nvPr/>
          </p:nvSpPr>
          <p:spPr>
            <a:xfrm>
              <a:off x="5818275" y="2619275"/>
              <a:ext cx="16875" cy="16875"/>
            </a:xfrm>
            <a:custGeom>
              <a:pathLst>
                <a:path extrusionOk="0" h="120000" w="120000">
                  <a:moveTo>
                    <a:pt x="177" y="177"/>
                  </a:moveTo>
                  <a:lnTo>
                    <a:pt x="177" y="6222"/>
                  </a:lnTo>
                  <a:lnTo>
                    <a:pt x="177" y="12088"/>
                  </a:lnTo>
                  <a:lnTo>
                    <a:pt x="177" y="18133"/>
                  </a:lnTo>
                  <a:lnTo>
                    <a:pt x="30044" y="42133"/>
                  </a:lnTo>
                  <a:lnTo>
                    <a:pt x="60088" y="54044"/>
                  </a:lnTo>
                  <a:lnTo>
                    <a:pt x="12088" y="89955"/>
                  </a:lnTo>
                  <a:lnTo>
                    <a:pt x="6222" y="101866"/>
                  </a:lnTo>
                  <a:lnTo>
                    <a:pt x="12088" y="113955"/>
                  </a:lnTo>
                  <a:lnTo>
                    <a:pt x="24177" y="119822"/>
                  </a:lnTo>
                  <a:lnTo>
                    <a:pt x="36088" y="119822"/>
                  </a:lnTo>
                  <a:lnTo>
                    <a:pt x="72000" y="89955"/>
                  </a:lnTo>
                  <a:lnTo>
                    <a:pt x="113955" y="65955"/>
                  </a:lnTo>
                  <a:lnTo>
                    <a:pt x="119822" y="54044"/>
                  </a:lnTo>
                  <a:lnTo>
                    <a:pt x="119822" y="42133"/>
                  </a:lnTo>
                  <a:lnTo>
                    <a:pt x="119822" y="36088"/>
                  </a:lnTo>
                  <a:lnTo>
                    <a:pt x="107911" y="30044"/>
                  </a:lnTo>
                  <a:lnTo>
                    <a:pt x="60088" y="12088"/>
                  </a:lnTo>
                  <a:lnTo>
                    <a:pt x="36088" y="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Shape 353"/>
            <p:cNvSpPr/>
            <p:nvPr/>
          </p:nvSpPr>
          <p:spPr>
            <a:xfrm>
              <a:off x="5280450" y="2348250"/>
              <a:ext cx="68199" cy="42125"/>
            </a:xfrm>
            <a:custGeom>
              <a:pathLst>
                <a:path extrusionOk="0" h="120000" w="120000">
                  <a:moveTo>
                    <a:pt x="2947" y="71"/>
                  </a:moveTo>
                  <a:lnTo>
                    <a:pt x="2947" y="4842"/>
                  </a:lnTo>
                  <a:lnTo>
                    <a:pt x="1495" y="31264"/>
                  </a:lnTo>
                  <a:lnTo>
                    <a:pt x="0" y="57614"/>
                  </a:lnTo>
                  <a:lnTo>
                    <a:pt x="0" y="110385"/>
                  </a:lnTo>
                  <a:lnTo>
                    <a:pt x="0" y="115157"/>
                  </a:lnTo>
                  <a:lnTo>
                    <a:pt x="2947" y="117578"/>
                  </a:lnTo>
                  <a:lnTo>
                    <a:pt x="5938" y="115157"/>
                  </a:lnTo>
                  <a:lnTo>
                    <a:pt x="7390" y="110385"/>
                  </a:lnTo>
                  <a:lnTo>
                    <a:pt x="8885" y="60035"/>
                  </a:lnTo>
                  <a:lnTo>
                    <a:pt x="8885" y="12035"/>
                  </a:lnTo>
                  <a:lnTo>
                    <a:pt x="37038" y="14456"/>
                  </a:lnTo>
                  <a:lnTo>
                    <a:pt x="65146" y="14456"/>
                  </a:lnTo>
                  <a:lnTo>
                    <a:pt x="90351" y="16878"/>
                  </a:lnTo>
                  <a:lnTo>
                    <a:pt x="102184" y="16878"/>
                  </a:lnTo>
                  <a:lnTo>
                    <a:pt x="114061" y="12035"/>
                  </a:lnTo>
                  <a:lnTo>
                    <a:pt x="111070" y="33614"/>
                  </a:lnTo>
                  <a:lnTo>
                    <a:pt x="111070" y="57614"/>
                  </a:lnTo>
                  <a:lnTo>
                    <a:pt x="111070" y="100771"/>
                  </a:lnTo>
                  <a:lnTo>
                    <a:pt x="38489" y="100771"/>
                  </a:lnTo>
                  <a:lnTo>
                    <a:pt x="26656" y="103192"/>
                  </a:lnTo>
                  <a:lnTo>
                    <a:pt x="14824" y="107964"/>
                  </a:lnTo>
                  <a:lnTo>
                    <a:pt x="26656" y="112735"/>
                  </a:lnTo>
                  <a:lnTo>
                    <a:pt x="37038" y="115157"/>
                  </a:lnTo>
                  <a:lnTo>
                    <a:pt x="85909" y="115157"/>
                  </a:lnTo>
                  <a:lnTo>
                    <a:pt x="108123" y="112735"/>
                  </a:lnTo>
                  <a:lnTo>
                    <a:pt x="108123" y="115157"/>
                  </a:lnTo>
                  <a:lnTo>
                    <a:pt x="109618" y="117578"/>
                  </a:lnTo>
                  <a:lnTo>
                    <a:pt x="112565" y="119928"/>
                  </a:lnTo>
                  <a:lnTo>
                    <a:pt x="115513" y="117578"/>
                  </a:lnTo>
                  <a:lnTo>
                    <a:pt x="117008" y="115157"/>
                  </a:lnTo>
                  <a:lnTo>
                    <a:pt x="117008" y="110385"/>
                  </a:lnTo>
                  <a:lnTo>
                    <a:pt x="118504" y="105543"/>
                  </a:lnTo>
                  <a:lnTo>
                    <a:pt x="119956" y="55192"/>
                  </a:lnTo>
                  <a:lnTo>
                    <a:pt x="119956" y="28842"/>
                  </a:lnTo>
                  <a:lnTo>
                    <a:pt x="117008" y="4842"/>
                  </a:lnTo>
                  <a:lnTo>
                    <a:pt x="115513" y="4842"/>
                  </a:lnTo>
                  <a:lnTo>
                    <a:pt x="114061" y="7264"/>
                  </a:lnTo>
                  <a:lnTo>
                    <a:pt x="103680" y="2421"/>
                  </a:lnTo>
                  <a:lnTo>
                    <a:pt x="90351" y="71"/>
                  </a:lnTo>
                  <a:lnTo>
                    <a:pt x="22214" y="71"/>
                  </a:lnTo>
                  <a:lnTo>
                    <a:pt x="8885" y="2421"/>
                  </a:lnTo>
                  <a:lnTo>
                    <a:pt x="7390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Shape 354"/>
            <p:cNvSpPr/>
            <p:nvPr/>
          </p:nvSpPr>
          <p:spPr>
            <a:xfrm>
              <a:off x="5262775" y="2490500"/>
              <a:ext cx="24424" cy="17700"/>
            </a:xfrm>
            <a:custGeom>
              <a:pathLst>
                <a:path extrusionOk="0" h="120000" w="120000">
                  <a:moveTo>
                    <a:pt x="107471" y="169"/>
                  </a:moveTo>
                  <a:lnTo>
                    <a:pt x="103418" y="5762"/>
                  </a:lnTo>
                  <a:lnTo>
                    <a:pt x="95066" y="22881"/>
                  </a:lnTo>
                  <a:lnTo>
                    <a:pt x="86837" y="40000"/>
                  </a:lnTo>
                  <a:lnTo>
                    <a:pt x="74431" y="85762"/>
                  </a:lnTo>
                  <a:lnTo>
                    <a:pt x="66202" y="62881"/>
                  </a:lnTo>
                  <a:lnTo>
                    <a:pt x="57850" y="45762"/>
                  </a:lnTo>
                  <a:lnTo>
                    <a:pt x="66202" y="28644"/>
                  </a:lnTo>
                  <a:lnTo>
                    <a:pt x="66202" y="17288"/>
                  </a:lnTo>
                  <a:lnTo>
                    <a:pt x="62026" y="11525"/>
                  </a:lnTo>
                  <a:lnTo>
                    <a:pt x="53797" y="5762"/>
                  </a:lnTo>
                  <a:lnTo>
                    <a:pt x="45445" y="11525"/>
                  </a:lnTo>
                  <a:lnTo>
                    <a:pt x="20634" y="68644"/>
                  </a:lnTo>
                  <a:lnTo>
                    <a:pt x="20634" y="57118"/>
                  </a:lnTo>
                  <a:lnTo>
                    <a:pt x="16581" y="34406"/>
                  </a:lnTo>
                  <a:lnTo>
                    <a:pt x="16581" y="28644"/>
                  </a:lnTo>
                  <a:lnTo>
                    <a:pt x="12405" y="22881"/>
                  </a:lnTo>
                  <a:lnTo>
                    <a:pt x="8229" y="22881"/>
                  </a:lnTo>
                  <a:lnTo>
                    <a:pt x="4176" y="28644"/>
                  </a:lnTo>
                  <a:lnTo>
                    <a:pt x="0" y="40000"/>
                  </a:lnTo>
                  <a:lnTo>
                    <a:pt x="0" y="62881"/>
                  </a:lnTo>
                  <a:lnTo>
                    <a:pt x="8229" y="102881"/>
                  </a:lnTo>
                  <a:lnTo>
                    <a:pt x="12405" y="114237"/>
                  </a:lnTo>
                  <a:lnTo>
                    <a:pt x="24810" y="114237"/>
                  </a:lnTo>
                  <a:lnTo>
                    <a:pt x="28986" y="108474"/>
                  </a:lnTo>
                  <a:lnTo>
                    <a:pt x="45445" y="68644"/>
                  </a:lnTo>
                  <a:lnTo>
                    <a:pt x="49621" y="80000"/>
                  </a:lnTo>
                  <a:lnTo>
                    <a:pt x="62026" y="102881"/>
                  </a:lnTo>
                  <a:lnTo>
                    <a:pt x="78607" y="119999"/>
                  </a:lnTo>
                  <a:lnTo>
                    <a:pt x="86837" y="119999"/>
                  </a:lnTo>
                  <a:lnTo>
                    <a:pt x="91013" y="108474"/>
                  </a:lnTo>
                  <a:lnTo>
                    <a:pt x="103418" y="62881"/>
                  </a:lnTo>
                  <a:lnTo>
                    <a:pt x="119877" y="17288"/>
                  </a:lnTo>
                  <a:lnTo>
                    <a:pt x="115823" y="5762"/>
                  </a:lnTo>
                  <a:lnTo>
                    <a:pt x="111647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Shape 355"/>
            <p:cNvSpPr/>
            <p:nvPr/>
          </p:nvSpPr>
          <p:spPr>
            <a:xfrm>
              <a:off x="5240050" y="2466100"/>
              <a:ext cx="63974" cy="61475"/>
            </a:xfrm>
            <a:custGeom>
              <a:pathLst>
                <a:path extrusionOk="0" h="120000" w="120000">
                  <a:moveTo>
                    <a:pt x="7878" y="9857"/>
                  </a:moveTo>
                  <a:lnTo>
                    <a:pt x="33153" y="11516"/>
                  </a:lnTo>
                  <a:lnTo>
                    <a:pt x="58429" y="13176"/>
                  </a:lnTo>
                  <a:lnTo>
                    <a:pt x="108933" y="11516"/>
                  </a:lnTo>
                  <a:lnTo>
                    <a:pt x="108933" y="34501"/>
                  </a:lnTo>
                  <a:lnTo>
                    <a:pt x="108933" y="55876"/>
                  </a:lnTo>
                  <a:lnTo>
                    <a:pt x="108933" y="82179"/>
                  </a:lnTo>
                  <a:lnTo>
                    <a:pt x="108933" y="108434"/>
                  </a:lnTo>
                  <a:lnTo>
                    <a:pt x="97866" y="106823"/>
                  </a:lnTo>
                  <a:lnTo>
                    <a:pt x="28417" y="106823"/>
                  </a:lnTo>
                  <a:lnTo>
                    <a:pt x="15803" y="110093"/>
                  </a:lnTo>
                  <a:lnTo>
                    <a:pt x="14208" y="82179"/>
                  </a:lnTo>
                  <a:lnTo>
                    <a:pt x="11066" y="55876"/>
                  </a:lnTo>
                  <a:lnTo>
                    <a:pt x="11066" y="32891"/>
                  </a:lnTo>
                  <a:lnTo>
                    <a:pt x="7878" y="9857"/>
                  </a:lnTo>
                  <a:close/>
                  <a:moveTo>
                    <a:pt x="33153" y="0"/>
                  </a:moveTo>
                  <a:lnTo>
                    <a:pt x="7878" y="1659"/>
                  </a:lnTo>
                  <a:lnTo>
                    <a:pt x="4736" y="3318"/>
                  </a:lnTo>
                  <a:lnTo>
                    <a:pt x="3141" y="6588"/>
                  </a:lnTo>
                  <a:lnTo>
                    <a:pt x="1594" y="18104"/>
                  </a:lnTo>
                  <a:lnTo>
                    <a:pt x="0" y="31232"/>
                  </a:lnTo>
                  <a:lnTo>
                    <a:pt x="1594" y="55876"/>
                  </a:lnTo>
                  <a:lnTo>
                    <a:pt x="3141" y="85449"/>
                  </a:lnTo>
                  <a:lnTo>
                    <a:pt x="4736" y="100235"/>
                  </a:lnTo>
                  <a:lnTo>
                    <a:pt x="7878" y="113363"/>
                  </a:lnTo>
                  <a:lnTo>
                    <a:pt x="7878" y="116681"/>
                  </a:lnTo>
                  <a:lnTo>
                    <a:pt x="14208" y="116681"/>
                  </a:lnTo>
                  <a:lnTo>
                    <a:pt x="25275" y="118291"/>
                  </a:lnTo>
                  <a:lnTo>
                    <a:pt x="59976" y="118291"/>
                  </a:lnTo>
                  <a:lnTo>
                    <a:pt x="85252" y="119951"/>
                  </a:lnTo>
                  <a:lnTo>
                    <a:pt x="97866" y="119951"/>
                  </a:lnTo>
                  <a:lnTo>
                    <a:pt x="110527" y="118291"/>
                  </a:lnTo>
                  <a:lnTo>
                    <a:pt x="112075" y="119951"/>
                  </a:lnTo>
                  <a:lnTo>
                    <a:pt x="113669" y="119951"/>
                  </a:lnTo>
                  <a:lnTo>
                    <a:pt x="115263" y="118291"/>
                  </a:lnTo>
                  <a:lnTo>
                    <a:pt x="116811" y="116681"/>
                  </a:lnTo>
                  <a:lnTo>
                    <a:pt x="118405" y="103505"/>
                  </a:lnTo>
                  <a:lnTo>
                    <a:pt x="120000" y="90378"/>
                  </a:lnTo>
                  <a:lnTo>
                    <a:pt x="118405" y="64074"/>
                  </a:lnTo>
                  <a:lnTo>
                    <a:pt x="118405" y="34501"/>
                  </a:lnTo>
                  <a:lnTo>
                    <a:pt x="118405" y="19715"/>
                  </a:lnTo>
                  <a:lnTo>
                    <a:pt x="115263" y="4928"/>
                  </a:lnTo>
                  <a:lnTo>
                    <a:pt x="113669" y="3318"/>
                  </a:lnTo>
                  <a:lnTo>
                    <a:pt x="112075" y="1659"/>
                  </a:lnTo>
                  <a:lnTo>
                    <a:pt x="108933" y="1659"/>
                  </a:lnTo>
                  <a:lnTo>
                    <a:pt x="584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Shape 356"/>
            <p:cNvSpPr/>
            <p:nvPr/>
          </p:nvSpPr>
          <p:spPr>
            <a:xfrm>
              <a:off x="5209725" y="2556150"/>
              <a:ext cx="15174" cy="23599"/>
            </a:xfrm>
            <a:custGeom>
              <a:pathLst>
                <a:path extrusionOk="0" h="120000" w="120000">
                  <a:moveTo>
                    <a:pt x="66820" y="127"/>
                  </a:moveTo>
                  <a:lnTo>
                    <a:pt x="53377" y="4449"/>
                  </a:lnTo>
                  <a:lnTo>
                    <a:pt x="46853" y="8644"/>
                  </a:lnTo>
                  <a:lnTo>
                    <a:pt x="20164" y="64322"/>
                  </a:lnTo>
                  <a:lnTo>
                    <a:pt x="6919" y="81483"/>
                  </a:lnTo>
                  <a:lnTo>
                    <a:pt x="197" y="94322"/>
                  </a:lnTo>
                  <a:lnTo>
                    <a:pt x="6919" y="107161"/>
                  </a:lnTo>
                  <a:lnTo>
                    <a:pt x="13443" y="111355"/>
                  </a:lnTo>
                  <a:lnTo>
                    <a:pt x="33410" y="102838"/>
                  </a:lnTo>
                  <a:lnTo>
                    <a:pt x="46853" y="94322"/>
                  </a:lnTo>
                  <a:lnTo>
                    <a:pt x="73344" y="94322"/>
                  </a:lnTo>
                  <a:lnTo>
                    <a:pt x="80065" y="102838"/>
                  </a:lnTo>
                  <a:lnTo>
                    <a:pt x="86787" y="115677"/>
                  </a:lnTo>
                  <a:lnTo>
                    <a:pt x="93311" y="120000"/>
                  </a:lnTo>
                  <a:lnTo>
                    <a:pt x="106754" y="120000"/>
                  </a:lnTo>
                  <a:lnTo>
                    <a:pt x="113278" y="115677"/>
                  </a:lnTo>
                  <a:lnTo>
                    <a:pt x="119999" y="107161"/>
                  </a:lnTo>
                  <a:lnTo>
                    <a:pt x="113278" y="90000"/>
                  </a:lnTo>
                  <a:lnTo>
                    <a:pt x="119999" y="85677"/>
                  </a:lnTo>
                  <a:lnTo>
                    <a:pt x="119999" y="81483"/>
                  </a:lnTo>
                  <a:lnTo>
                    <a:pt x="119999" y="77161"/>
                  </a:lnTo>
                  <a:lnTo>
                    <a:pt x="113278" y="77161"/>
                  </a:lnTo>
                  <a:lnTo>
                    <a:pt x="106754" y="60000"/>
                  </a:lnTo>
                  <a:lnTo>
                    <a:pt x="86787" y="8644"/>
                  </a:lnTo>
                  <a:lnTo>
                    <a:pt x="80065" y="4449"/>
                  </a:lnTo>
                  <a:lnTo>
                    <a:pt x="66820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Shape 357"/>
            <p:cNvSpPr/>
            <p:nvPr/>
          </p:nvSpPr>
          <p:spPr>
            <a:xfrm>
              <a:off x="5254350" y="2536800"/>
              <a:ext cx="63150" cy="61475"/>
            </a:xfrm>
            <a:custGeom>
              <a:pathLst>
                <a:path extrusionOk="0" h="120000" w="120000">
                  <a:moveTo>
                    <a:pt x="111971" y="9857"/>
                  </a:moveTo>
                  <a:lnTo>
                    <a:pt x="110356" y="32891"/>
                  </a:lnTo>
                  <a:lnTo>
                    <a:pt x="110356" y="55876"/>
                  </a:lnTo>
                  <a:lnTo>
                    <a:pt x="107173" y="82179"/>
                  </a:lnTo>
                  <a:lnTo>
                    <a:pt x="105558" y="110093"/>
                  </a:lnTo>
                  <a:lnTo>
                    <a:pt x="92779" y="106823"/>
                  </a:lnTo>
                  <a:lnTo>
                    <a:pt x="22422" y="106823"/>
                  </a:lnTo>
                  <a:lnTo>
                    <a:pt x="11211" y="108483"/>
                  </a:lnTo>
                  <a:lnTo>
                    <a:pt x="11211" y="82179"/>
                  </a:lnTo>
                  <a:lnTo>
                    <a:pt x="11211" y="55876"/>
                  </a:lnTo>
                  <a:lnTo>
                    <a:pt x="11211" y="34550"/>
                  </a:lnTo>
                  <a:lnTo>
                    <a:pt x="11211" y="11516"/>
                  </a:lnTo>
                  <a:lnTo>
                    <a:pt x="62375" y="13176"/>
                  </a:lnTo>
                  <a:lnTo>
                    <a:pt x="87980" y="11516"/>
                  </a:lnTo>
                  <a:lnTo>
                    <a:pt x="111971" y="9857"/>
                  </a:lnTo>
                  <a:close/>
                  <a:moveTo>
                    <a:pt x="62375" y="0"/>
                  </a:moveTo>
                  <a:lnTo>
                    <a:pt x="11211" y="1659"/>
                  </a:lnTo>
                  <a:lnTo>
                    <a:pt x="8028" y="1659"/>
                  </a:lnTo>
                  <a:lnTo>
                    <a:pt x="6413" y="3318"/>
                  </a:lnTo>
                  <a:lnTo>
                    <a:pt x="4798" y="4928"/>
                  </a:lnTo>
                  <a:lnTo>
                    <a:pt x="1615" y="19715"/>
                  </a:lnTo>
                  <a:lnTo>
                    <a:pt x="1615" y="34550"/>
                  </a:lnTo>
                  <a:lnTo>
                    <a:pt x="0" y="64123"/>
                  </a:lnTo>
                  <a:lnTo>
                    <a:pt x="0" y="90378"/>
                  </a:lnTo>
                  <a:lnTo>
                    <a:pt x="1615" y="103554"/>
                  </a:lnTo>
                  <a:lnTo>
                    <a:pt x="3230" y="116681"/>
                  </a:lnTo>
                  <a:lnTo>
                    <a:pt x="4798" y="118340"/>
                  </a:lnTo>
                  <a:lnTo>
                    <a:pt x="6413" y="119951"/>
                  </a:lnTo>
                  <a:lnTo>
                    <a:pt x="8028" y="119951"/>
                  </a:lnTo>
                  <a:lnTo>
                    <a:pt x="9596" y="118340"/>
                  </a:lnTo>
                  <a:lnTo>
                    <a:pt x="22422" y="119951"/>
                  </a:lnTo>
                  <a:lnTo>
                    <a:pt x="35201" y="119951"/>
                  </a:lnTo>
                  <a:lnTo>
                    <a:pt x="60807" y="118340"/>
                  </a:lnTo>
                  <a:lnTo>
                    <a:pt x="95961" y="118340"/>
                  </a:lnTo>
                  <a:lnTo>
                    <a:pt x="107173" y="116681"/>
                  </a:lnTo>
                  <a:lnTo>
                    <a:pt x="111971" y="116681"/>
                  </a:lnTo>
                  <a:lnTo>
                    <a:pt x="113586" y="113411"/>
                  </a:lnTo>
                  <a:lnTo>
                    <a:pt x="116769" y="100235"/>
                  </a:lnTo>
                  <a:lnTo>
                    <a:pt x="118384" y="85449"/>
                  </a:lnTo>
                  <a:lnTo>
                    <a:pt x="119952" y="55876"/>
                  </a:lnTo>
                  <a:lnTo>
                    <a:pt x="119952" y="31232"/>
                  </a:lnTo>
                  <a:lnTo>
                    <a:pt x="119952" y="18104"/>
                  </a:lnTo>
                  <a:lnTo>
                    <a:pt x="118384" y="6588"/>
                  </a:lnTo>
                  <a:lnTo>
                    <a:pt x="116769" y="3318"/>
                  </a:lnTo>
                  <a:lnTo>
                    <a:pt x="113586" y="1659"/>
                  </a:lnTo>
                  <a:lnTo>
                    <a:pt x="879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Shape 358"/>
            <p:cNvSpPr/>
            <p:nvPr/>
          </p:nvSpPr>
          <p:spPr>
            <a:xfrm>
              <a:off x="5278750" y="2560375"/>
              <a:ext cx="16025" cy="21900"/>
            </a:xfrm>
            <a:custGeom>
              <a:pathLst>
                <a:path extrusionOk="0" h="120000" w="120000">
                  <a:moveTo>
                    <a:pt x="63088" y="0"/>
                  </a:moveTo>
                  <a:lnTo>
                    <a:pt x="38003" y="9315"/>
                  </a:lnTo>
                  <a:lnTo>
                    <a:pt x="25273" y="13835"/>
                  </a:lnTo>
                  <a:lnTo>
                    <a:pt x="19095" y="23150"/>
                  </a:lnTo>
                  <a:lnTo>
                    <a:pt x="19095" y="32328"/>
                  </a:lnTo>
                  <a:lnTo>
                    <a:pt x="19095" y="41506"/>
                  </a:lnTo>
                  <a:lnTo>
                    <a:pt x="31638" y="60000"/>
                  </a:lnTo>
                  <a:lnTo>
                    <a:pt x="50546" y="69178"/>
                  </a:lnTo>
                  <a:lnTo>
                    <a:pt x="81996" y="78493"/>
                  </a:lnTo>
                  <a:lnTo>
                    <a:pt x="75819" y="83013"/>
                  </a:lnTo>
                  <a:lnTo>
                    <a:pt x="69453" y="92328"/>
                  </a:lnTo>
                  <a:lnTo>
                    <a:pt x="56911" y="96849"/>
                  </a:lnTo>
                  <a:lnTo>
                    <a:pt x="44180" y="96849"/>
                  </a:lnTo>
                  <a:lnTo>
                    <a:pt x="25273" y="87671"/>
                  </a:lnTo>
                  <a:lnTo>
                    <a:pt x="6365" y="87671"/>
                  </a:lnTo>
                  <a:lnTo>
                    <a:pt x="187" y="92328"/>
                  </a:lnTo>
                  <a:lnTo>
                    <a:pt x="187" y="101506"/>
                  </a:lnTo>
                  <a:lnTo>
                    <a:pt x="6365" y="106164"/>
                  </a:lnTo>
                  <a:lnTo>
                    <a:pt x="25273" y="115342"/>
                  </a:lnTo>
                  <a:lnTo>
                    <a:pt x="44180" y="120000"/>
                  </a:lnTo>
                  <a:lnTo>
                    <a:pt x="63088" y="120000"/>
                  </a:lnTo>
                  <a:lnTo>
                    <a:pt x="88361" y="115342"/>
                  </a:lnTo>
                  <a:lnTo>
                    <a:pt x="100904" y="106164"/>
                  </a:lnTo>
                  <a:lnTo>
                    <a:pt x="113634" y="92328"/>
                  </a:lnTo>
                  <a:lnTo>
                    <a:pt x="119812" y="78493"/>
                  </a:lnTo>
                  <a:lnTo>
                    <a:pt x="113634" y="60000"/>
                  </a:lnTo>
                  <a:lnTo>
                    <a:pt x="107269" y="55342"/>
                  </a:lnTo>
                  <a:lnTo>
                    <a:pt x="94726" y="50821"/>
                  </a:lnTo>
                  <a:lnTo>
                    <a:pt x="69453" y="46164"/>
                  </a:lnTo>
                  <a:lnTo>
                    <a:pt x="56911" y="41506"/>
                  </a:lnTo>
                  <a:lnTo>
                    <a:pt x="56911" y="32328"/>
                  </a:lnTo>
                  <a:lnTo>
                    <a:pt x="56911" y="27671"/>
                  </a:lnTo>
                  <a:lnTo>
                    <a:pt x="69453" y="23150"/>
                  </a:lnTo>
                  <a:lnTo>
                    <a:pt x="100904" y="23150"/>
                  </a:lnTo>
                  <a:lnTo>
                    <a:pt x="100904" y="18493"/>
                  </a:lnTo>
                  <a:lnTo>
                    <a:pt x="94726" y="9315"/>
                  </a:lnTo>
                  <a:lnTo>
                    <a:pt x="88361" y="4657"/>
                  </a:lnTo>
                  <a:lnTo>
                    <a:pt x="758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Shape 359"/>
            <p:cNvSpPr/>
            <p:nvPr/>
          </p:nvSpPr>
          <p:spPr>
            <a:xfrm>
              <a:off x="5181125" y="2535950"/>
              <a:ext cx="64825" cy="62324"/>
            </a:xfrm>
            <a:custGeom>
              <a:pathLst>
                <a:path extrusionOk="0" h="120000" w="120000">
                  <a:moveTo>
                    <a:pt x="87281" y="48"/>
                  </a:moveTo>
                  <a:lnTo>
                    <a:pt x="62337" y="1636"/>
                  </a:lnTo>
                  <a:lnTo>
                    <a:pt x="34292" y="4909"/>
                  </a:lnTo>
                  <a:lnTo>
                    <a:pt x="7821" y="8134"/>
                  </a:lnTo>
                  <a:lnTo>
                    <a:pt x="6247" y="3273"/>
                  </a:lnTo>
                  <a:lnTo>
                    <a:pt x="6247" y="1636"/>
                  </a:lnTo>
                  <a:lnTo>
                    <a:pt x="3146" y="1636"/>
                  </a:lnTo>
                  <a:lnTo>
                    <a:pt x="1573" y="3273"/>
                  </a:lnTo>
                  <a:lnTo>
                    <a:pt x="0" y="19494"/>
                  </a:lnTo>
                  <a:lnTo>
                    <a:pt x="0" y="34079"/>
                  </a:lnTo>
                  <a:lnTo>
                    <a:pt x="0" y="64885"/>
                  </a:lnTo>
                  <a:lnTo>
                    <a:pt x="0" y="90782"/>
                  </a:lnTo>
                  <a:lnTo>
                    <a:pt x="0" y="103778"/>
                  </a:lnTo>
                  <a:lnTo>
                    <a:pt x="1573" y="116726"/>
                  </a:lnTo>
                  <a:lnTo>
                    <a:pt x="3146" y="118363"/>
                  </a:lnTo>
                  <a:lnTo>
                    <a:pt x="4674" y="118363"/>
                  </a:lnTo>
                  <a:lnTo>
                    <a:pt x="6247" y="116726"/>
                  </a:lnTo>
                  <a:lnTo>
                    <a:pt x="9348" y="118363"/>
                  </a:lnTo>
                  <a:lnTo>
                    <a:pt x="59236" y="119951"/>
                  </a:lnTo>
                  <a:lnTo>
                    <a:pt x="84134" y="119951"/>
                  </a:lnTo>
                  <a:lnTo>
                    <a:pt x="95055" y="118363"/>
                  </a:lnTo>
                  <a:lnTo>
                    <a:pt x="107504" y="115090"/>
                  </a:lnTo>
                  <a:lnTo>
                    <a:pt x="107504" y="116726"/>
                  </a:lnTo>
                  <a:lnTo>
                    <a:pt x="107504" y="118363"/>
                  </a:lnTo>
                  <a:lnTo>
                    <a:pt x="110651" y="118363"/>
                  </a:lnTo>
                  <a:lnTo>
                    <a:pt x="115325" y="116726"/>
                  </a:lnTo>
                  <a:lnTo>
                    <a:pt x="118426" y="111865"/>
                  </a:lnTo>
                  <a:lnTo>
                    <a:pt x="120000" y="107003"/>
                  </a:lnTo>
                  <a:lnTo>
                    <a:pt x="120000" y="100505"/>
                  </a:lnTo>
                  <a:lnTo>
                    <a:pt x="120000" y="87557"/>
                  </a:lnTo>
                  <a:lnTo>
                    <a:pt x="120000" y="76197"/>
                  </a:lnTo>
                  <a:lnTo>
                    <a:pt x="120000" y="40577"/>
                  </a:lnTo>
                  <a:lnTo>
                    <a:pt x="116853" y="22719"/>
                  </a:lnTo>
                  <a:lnTo>
                    <a:pt x="115325" y="14632"/>
                  </a:lnTo>
                  <a:lnTo>
                    <a:pt x="110651" y="6498"/>
                  </a:lnTo>
                  <a:lnTo>
                    <a:pt x="109078" y="12996"/>
                  </a:lnTo>
                  <a:lnTo>
                    <a:pt x="107504" y="19494"/>
                  </a:lnTo>
                  <a:lnTo>
                    <a:pt x="107504" y="32442"/>
                  </a:lnTo>
                  <a:lnTo>
                    <a:pt x="109078" y="58387"/>
                  </a:lnTo>
                  <a:lnTo>
                    <a:pt x="109078" y="84332"/>
                  </a:lnTo>
                  <a:lnTo>
                    <a:pt x="107504" y="110228"/>
                  </a:lnTo>
                  <a:lnTo>
                    <a:pt x="96629" y="107003"/>
                  </a:lnTo>
                  <a:lnTo>
                    <a:pt x="84134" y="105367"/>
                  </a:lnTo>
                  <a:lnTo>
                    <a:pt x="59236" y="105367"/>
                  </a:lnTo>
                  <a:lnTo>
                    <a:pt x="9348" y="107003"/>
                  </a:lnTo>
                  <a:lnTo>
                    <a:pt x="9348" y="107003"/>
                  </a:lnTo>
                  <a:lnTo>
                    <a:pt x="10921" y="94055"/>
                  </a:lnTo>
                  <a:lnTo>
                    <a:pt x="10921" y="81058"/>
                  </a:lnTo>
                  <a:lnTo>
                    <a:pt x="9348" y="55162"/>
                  </a:lnTo>
                  <a:lnTo>
                    <a:pt x="9348" y="37304"/>
                  </a:lnTo>
                  <a:lnTo>
                    <a:pt x="9348" y="17858"/>
                  </a:lnTo>
                  <a:lnTo>
                    <a:pt x="38966" y="16221"/>
                  </a:lnTo>
                  <a:lnTo>
                    <a:pt x="70111" y="12996"/>
                  </a:lnTo>
                  <a:lnTo>
                    <a:pt x="90381" y="12996"/>
                  </a:lnTo>
                  <a:lnTo>
                    <a:pt x="101303" y="11359"/>
                  </a:lnTo>
                  <a:lnTo>
                    <a:pt x="105977" y="9771"/>
                  </a:lnTo>
                  <a:lnTo>
                    <a:pt x="109078" y="6498"/>
                  </a:lnTo>
                  <a:lnTo>
                    <a:pt x="104404" y="3273"/>
                  </a:lnTo>
                  <a:lnTo>
                    <a:pt x="98156" y="1636"/>
                  </a:lnTo>
                  <a:lnTo>
                    <a:pt x="87281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Shape 360"/>
            <p:cNvSpPr/>
            <p:nvPr/>
          </p:nvSpPr>
          <p:spPr>
            <a:xfrm>
              <a:off x="5315800" y="2629375"/>
              <a:ext cx="20225" cy="19400"/>
            </a:xfrm>
            <a:custGeom>
              <a:pathLst>
                <a:path extrusionOk="0" h="120000" w="120000">
                  <a:moveTo>
                    <a:pt x="109913" y="154"/>
                  </a:moveTo>
                  <a:lnTo>
                    <a:pt x="79950" y="15773"/>
                  </a:lnTo>
                  <a:lnTo>
                    <a:pt x="59925" y="36649"/>
                  </a:lnTo>
                  <a:lnTo>
                    <a:pt x="29962" y="15773"/>
                  </a:lnTo>
                  <a:lnTo>
                    <a:pt x="20024" y="15773"/>
                  </a:lnTo>
                  <a:lnTo>
                    <a:pt x="14981" y="26134"/>
                  </a:lnTo>
                  <a:lnTo>
                    <a:pt x="14981" y="31391"/>
                  </a:lnTo>
                  <a:lnTo>
                    <a:pt x="39901" y="57371"/>
                  </a:lnTo>
                  <a:lnTo>
                    <a:pt x="24919" y="72989"/>
                  </a:lnTo>
                  <a:lnTo>
                    <a:pt x="9938" y="88608"/>
                  </a:lnTo>
                  <a:lnTo>
                    <a:pt x="5043" y="93865"/>
                  </a:lnTo>
                  <a:lnTo>
                    <a:pt x="0" y="104226"/>
                  </a:lnTo>
                  <a:lnTo>
                    <a:pt x="5043" y="114742"/>
                  </a:lnTo>
                  <a:lnTo>
                    <a:pt x="14981" y="119845"/>
                  </a:lnTo>
                  <a:lnTo>
                    <a:pt x="29962" y="114742"/>
                  </a:lnTo>
                  <a:lnTo>
                    <a:pt x="44944" y="104226"/>
                  </a:lnTo>
                  <a:lnTo>
                    <a:pt x="64969" y="72989"/>
                  </a:lnTo>
                  <a:lnTo>
                    <a:pt x="99826" y="88608"/>
                  </a:lnTo>
                  <a:lnTo>
                    <a:pt x="109913" y="88608"/>
                  </a:lnTo>
                  <a:lnTo>
                    <a:pt x="119851" y="78247"/>
                  </a:lnTo>
                  <a:lnTo>
                    <a:pt x="114808" y="67886"/>
                  </a:lnTo>
                  <a:lnTo>
                    <a:pt x="109913" y="57371"/>
                  </a:lnTo>
                  <a:lnTo>
                    <a:pt x="84845" y="52268"/>
                  </a:lnTo>
                  <a:lnTo>
                    <a:pt x="94932" y="41752"/>
                  </a:lnTo>
                  <a:lnTo>
                    <a:pt x="114808" y="5412"/>
                  </a:lnTo>
                  <a:lnTo>
                    <a:pt x="114808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Shape 361"/>
            <p:cNvSpPr/>
            <p:nvPr/>
          </p:nvSpPr>
          <p:spPr>
            <a:xfrm>
              <a:off x="5345250" y="2394550"/>
              <a:ext cx="64825" cy="62299"/>
            </a:xfrm>
            <a:custGeom>
              <a:pathLst>
                <a:path extrusionOk="0" h="120000" w="120000">
                  <a:moveTo>
                    <a:pt x="6247" y="48"/>
                  </a:moveTo>
                  <a:lnTo>
                    <a:pt x="4720" y="1637"/>
                  </a:lnTo>
                  <a:lnTo>
                    <a:pt x="1573" y="14638"/>
                  </a:lnTo>
                  <a:lnTo>
                    <a:pt x="46" y="27592"/>
                  </a:lnTo>
                  <a:lnTo>
                    <a:pt x="46" y="53547"/>
                  </a:lnTo>
                  <a:lnTo>
                    <a:pt x="46" y="84317"/>
                  </a:lnTo>
                  <a:lnTo>
                    <a:pt x="1573" y="98908"/>
                  </a:lnTo>
                  <a:lnTo>
                    <a:pt x="4720" y="115136"/>
                  </a:lnTo>
                  <a:lnTo>
                    <a:pt x="6247" y="116773"/>
                  </a:lnTo>
                  <a:lnTo>
                    <a:pt x="10921" y="116773"/>
                  </a:lnTo>
                  <a:lnTo>
                    <a:pt x="12495" y="113499"/>
                  </a:lnTo>
                  <a:lnTo>
                    <a:pt x="12495" y="98908"/>
                  </a:lnTo>
                  <a:lnTo>
                    <a:pt x="10921" y="82728"/>
                  </a:lnTo>
                  <a:lnTo>
                    <a:pt x="10921" y="53547"/>
                  </a:lnTo>
                  <a:lnTo>
                    <a:pt x="10921" y="32455"/>
                  </a:lnTo>
                  <a:lnTo>
                    <a:pt x="10921" y="11364"/>
                  </a:lnTo>
                  <a:lnTo>
                    <a:pt x="21843" y="13001"/>
                  </a:lnTo>
                  <a:lnTo>
                    <a:pt x="105977" y="13001"/>
                  </a:lnTo>
                  <a:lnTo>
                    <a:pt x="107551" y="14638"/>
                  </a:lnTo>
                  <a:lnTo>
                    <a:pt x="109078" y="16227"/>
                  </a:lnTo>
                  <a:lnTo>
                    <a:pt x="110651" y="16227"/>
                  </a:lnTo>
                  <a:lnTo>
                    <a:pt x="110651" y="24365"/>
                  </a:lnTo>
                  <a:lnTo>
                    <a:pt x="109078" y="32455"/>
                  </a:lnTo>
                  <a:lnTo>
                    <a:pt x="109078" y="48683"/>
                  </a:lnTo>
                  <a:lnTo>
                    <a:pt x="107551" y="107046"/>
                  </a:lnTo>
                  <a:lnTo>
                    <a:pt x="98202" y="105409"/>
                  </a:lnTo>
                  <a:lnTo>
                    <a:pt x="85707" y="105409"/>
                  </a:lnTo>
                  <a:lnTo>
                    <a:pt x="63910" y="107046"/>
                  </a:lnTo>
                  <a:lnTo>
                    <a:pt x="35865" y="105409"/>
                  </a:lnTo>
                  <a:lnTo>
                    <a:pt x="29618" y="105409"/>
                  </a:lnTo>
                  <a:lnTo>
                    <a:pt x="21843" y="107046"/>
                  </a:lnTo>
                  <a:lnTo>
                    <a:pt x="17169" y="108635"/>
                  </a:lnTo>
                  <a:lnTo>
                    <a:pt x="12495" y="113499"/>
                  </a:lnTo>
                  <a:lnTo>
                    <a:pt x="15595" y="116773"/>
                  </a:lnTo>
                  <a:lnTo>
                    <a:pt x="21843" y="120000"/>
                  </a:lnTo>
                  <a:lnTo>
                    <a:pt x="96629" y="120000"/>
                  </a:lnTo>
                  <a:lnTo>
                    <a:pt x="109078" y="118362"/>
                  </a:lnTo>
                  <a:lnTo>
                    <a:pt x="110651" y="120000"/>
                  </a:lnTo>
                  <a:lnTo>
                    <a:pt x="113752" y="120000"/>
                  </a:lnTo>
                  <a:lnTo>
                    <a:pt x="116899" y="118362"/>
                  </a:lnTo>
                  <a:lnTo>
                    <a:pt x="118426" y="115136"/>
                  </a:lnTo>
                  <a:lnTo>
                    <a:pt x="118426" y="56773"/>
                  </a:lnTo>
                  <a:lnTo>
                    <a:pt x="120000" y="30818"/>
                  </a:lnTo>
                  <a:lnTo>
                    <a:pt x="118426" y="19502"/>
                  </a:lnTo>
                  <a:lnTo>
                    <a:pt x="116899" y="6500"/>
                  </a:lnTo>
                  <a:lnTo>
                    <a:pt x="115325" y="6500"/>
                  </a:lnTo>
                  <a:lnTo>
                    <a:pt x="113752" y="8138"/>
                  </a:lnTo>
                  <a:lnTo>
                    <a:pt x="110651" y="4911"/>
                  </a:lnTo>
                  <a:lnTo>
                    <a:pt x="105977" y="3274"/>
                  </a:lnTo>
                  <a:lnTo>
                    <a:pt x="96629" y="3274"/>
                  </a:lnTo>
                  <a:lnTo>
                    <a:pt x="76359" y="4911"/>
                  </a:lnTo>
                  <a:lnTo>
                    <a:pt x="43640" y="3274"/>
                  </a:lnTo>
                  <a:lnTo>
                    <a:pt x="26517" y="3274"/>
                  </a:lnTo>
                  <a:lnTo>
                    <a:pt x="9394" y="4911"/>
                  </a:lnTo>
                  <a:lnTo>
                    <a:pt x="9394" y="1637"/>
                  </a:lnTo>
                  <a:lnTo>
                    <a:pt x="939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Shape 362"/>
            <p:cNvSpPr/>
            <p:nvPr/>
          </p:nvSpPr>
          <p:spPr>
            <a:xfrm>
              <a:off x="5417625" y="2393700"/>
              <a:ext cx="63175" cy="68224"/>
            </a:xfrm>
            <a:custGeom>
              <a:pathLst>
                <a:path extrusionOk="0" h="120000" w="120000">
                  <a:moveTo>
                    <a:pt x="9639" y="7431"/>
                  </a:moveTo>
                  <a:lnTo>
                    <a:pt x="35235" y="10421"/>
                  </a:lnTo>
                  <a:lnTo>
                    <a:pt x="60783" y="11872"/>
                  </a:lnTo>
                  <a:lnTo>
                    <a:pt x="111974" y="10421"/>
                  </a:lnTo>
                  <a:lnTo>
                    <a:pt x="108745" y="34078"/>
                  </a:lnTo>
                  <a:lnTo>
                    <a:pt x="107178" y="59274"/>
                  </a:lnTo>
                  <a:lnTo>
                    <a:pt x="107178" y="82931"/>
                  </a:lnTo>
                  <a:lnTo>
                    <a:pt x="108745" y="106632"/>
                  </a:lnTo>
                  <a:lnTo>
                    <a:pt x="108745" y="108127"/>
                  </a:lnTo>
                  <a:lnTo>
                    <a:pt x="107178" y="108127"/>
                  </a:lnTo>
                  <a:lnTo>
                    <a:pt x="95971" y="106632"/>
                  </a:lnTo>
                  <a:lnTo>
                    <a:pt x="38417" y="106632"/>
                  </a:lnTo>
                  <a:lnTo>
                    <a:pt x="14436" y="105137"/>
                  </a:lnTo>
                  <a:lnTo>
                    <a:pt x="11254" y="56284"/>
                  </a:lnTo>
                  <a:lnTo>
                    <a:pt x="9639" y="7431"/>
                  </a:lnTo>
                  <a:close/>
                  <a:moveTo>
                    <a:pt x="35235" y="43"/>
                  </a:moveTo>
                  <a:lnTo>
                    <a:pt x="8025" y="1539"/>
                  </a:lnTo>
                  <a:lnTo>
                    <a:pt x="6458" y="1539"/>
                  </a:lnTo>
                  <a:lnTo>
                    <a:pt x="4843" y="4485"/>
                  </a:lnTo>
                  <a:lnTo>
                    <a:pt x="3229" y="4485"/>
                  </a:lnTo>
                  <a:lnTo>
                    <a:pt x="1662" y="7431"/>
                  </a:lnTo>
                  <a:lnTo>
                    <a:pt x="47" y="34078"/>
                  </a:lnTo>
                  <a:lnTo>
                    <a:pt x="47" y="62220"/>
                  </a:lnTo>
                  <a:lnTo>
                    <a:pt x="1662" y="88867"/>
                  </a:lnTo>
                  <a:lnTo>
                    <a:pt x="4843" y="117009"/>
                  </a:lnTo>
                  <a:lnTo>
                    <a:pt x="6458" y="118460"/>
                  </a:lnTo>
                  <a:lnTo>
                    <a:pt x="8025" y="119956"/>
                  </a:lnTo>
                  <a:lnTo>
                    <a:pt x="11254" y="119956"/>
                  </a:lnTo>
                  <a:lnTo>
                    <a:pt x="14436" y="118460"/>
                  </a:lnTo>
                  <a:lnTo>
                    <a:pt x="16050" y="117009"/>
                  </a:lnTo>
                  <a:lnTo>
                    <a:pt x="16050" y="115514"/>
                  </a:lnTo>
                  <a:lnTo>
                    <a:pt x="16050" y="112568"/>
                  </a:lnTo>
                  <a:lnTo>
                    <a:pt x="38417" y="117009"/>
                  </a:lnTo>
                  <a:lnTo>
                    <a:pt x="62398" y="118460"/>
                  </a:lnTo>
                  <a:lnTo>
                    <a:pt x="86379" y="118460"/>
                  </a:lnTo>
                  <a:lnTo>
                    <a:pt x="97586" y="117009"/>
                  </a:lnTo>
                  <a:lnTo>
                    <a:pt x="107178" y="115514"/>
                  </a:lnTo>
                  <a:lnTo>
                    <a:pt x="110360" y="114019"/>
                  </a:lnTo>
                  <a:lnTo>
                    <a:pt x="110360" y="109578"/>
                  </a:lnTo>
                  <a:lnTo>
                    <a:pt x="111974" y="111073"/>
                  </a:lnTo>
                  <a:lnTo>
                    <a:pt x="113541" y="111073"/>
                  </a:lnTo>
                  <a:lnTo>
                    <a:pt x="116770" y="109578"/>
                  </a:lnTo>
                  <a:lnTo>
                    <a:pt x="116770" y="106632"/>
                  </a:lnTo>
                  <a:lnTo>
                    <a:pt x="118337" y="82931"/>
                  </a:lnTo>
                  <a:lnTo>
                    <a:pt x="119952" y="57779"/>
                  </a:lnTo>
                  <a:lnTo>
                    <a:pt x="118337" y="34078"/>
                  </a:lnTo>
                  <a:lnTo>
                    <a:pt x="116770" y="8926"/>
                  </a:lnTo>
                  <a:lnTo>
                    <a:pt x="118337" y="7431"/>
                  </a:lnTo>
                  <a:lnTo>
                    <a:pt x="118337" y="4485"/>
                  </a:lnTo>
                  <a:lnTo>
                    <a:pt x="116770" y="1539"/>
                  </a:lnTo>
                  <a:lnTo>
                    <a:pt x="87993" y="1539"/>
                  </a:lnTo>
                  <a:lnTo>
                    <a:pt x="60783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Shape 363"/>
            <p:cNvSpPr/>
            <p:nvPr/>
          </p:nvSpPr>
          <p:spPr>
            <a:xfrm>
              <a:off x="5292225" y="2606650"/>
              <a:ext cx="64825" cy="62324"/>
            </a:xfrm>
            <a:custGeom>
              <a:pathLst>
                <a:path extrusionOk="0" h="120000" w="120000">
                  <a:moveTo>
                    <a:pt x="32718" y="48"/>
                  </a:moveTo>
                  <a:lnTo>
                    <a:pt x="20269" y="1684"/>
                  </a:lnTo>
                  <a:lnTo>
                    <a:pt x="15595" y="3273"/>
                  </a:lnTo>
                  <a:lnTo>
                    <a:pt x="10921" y="6546"/>
                  </a:lnTo>
                  <a:lnTo>
                    <a:pt x="14022" y="9771"/>
                  </a:lnTo>
                  <a:lnTo>
                    <a:pt x="18696" y="11407"/>
                  </a:lnTo>
                  <a:lnTo>
                    <a:pt x="29618" y="12996"/>
                  </a:lnTo>
                  <a:lnTo>
                    <a:pt x="49888" y="12996"/>
                  </a:lnTo>
                  <a:lnTo>
                    <a:pt x="81033" y="16269"/>
                  </a:lnTo>
                  <a:lnTo>
                    <a:pt x="110651" y="17858"/>
                  </a:lnTo>
                  <a:lnTo>
                    <a:pt x="110651" y="37304"/>
                  </a:lnTo>
                  <a:lnTo>
                    <a:pt x="110651" y="55162"/>
                  </a:lnTo>
                  <a:lnTo>
                    <a:pt x="109078" y="81058"/>
                  </a:lnTo>
                  <a:lnTo>
                    <a:pt x="109078" y="94055"/>
                  </a:lnTo>
                  <a:lnTo>
                    <a:pt x="110651" y="107003"/>
                  </a:lnTo>
                  <a:lnTo>
                    <a:pt x="60763" y="105367"/>
                  </a:lnTo>
                  <a:lnTo>
                    <a:pt x="35865" y="105367"/>
                  </a:lnTo>
                  <a:lnTo>
                    <a:pt x="23370" y="107003"/>
                  </a:lnTo>
                  <a:lnTo>
                    <a:pt x="12495" y="110228"/>
                  </a:lnTo>
                  <a:lnTo>
                    <a:pt x="10921" y="84332"/>
                  </a:lnTo>
                  <a:lnTo>
                    <a:pt x="10921" y="58387"/>
                  </a:lnTo>
                  <a:lnTo>
                    <a:pt x="12495" y="32442"/>
                  </a:lnTo>
                  <a:lnTo>
                    <a:pt x="12495" y="19494"/>
                  </a:lnTo>
                  <a:lnTo>
                    <a:pt x="10921" y="12996"/>
                  </a:lnTo>
                  <a:lnTo>
                    <a:pt x="9348" y="6546"/>
                  </a:lnTo>
                  <a:lnTo>
                    <a:pt x="4674" y="14632"/>
                  </a:lnTo>
                  <a:lnTo>
                    <a:pt x="3146" y="22719"/>
                  </a:lnTo>
                  <a:lnTo>
                    <a:pt x="0" y="40577"/>
                  </a:lnTo>
                  <a:lnTo>
                    <a:pt x="0" y="76197"/>
                  </a:lnTo>
                  <a:lnTo>
                    <a:pt x="0" y="87557"/>
                  </a:lnTo>
                  <a:lnTo>
                    <a:pt x="0" y="100505"/>
                  </a:lnTo>
                  <a:lnTo>
                    <a:pt x="0" y="107003"/>
                  </a:lnTo>
                  <a:lnTo>
                    <a:pt x="1573" y="111865"/>
                  </a:lnTo>
                  <a:lnTo>
                    <a:pt x="4674" y="116726"/>
                  </a:lnTo>
                  <a:lnTo>
                    <a:pt x="9348" y="118363"/>
                  </a:lnTo>
                  <a:lnTo>
                    <a:pt x="12495" y="118363"/>
                  </a:lnTo>
                  <a:lnTo>
                    <a:pt x="12495" y="116726"/>
                  </a:lnTo>
                  <a:lnTo>
                    <a:pt x="12495" y="115090"/>
                  </a:lnTo>
                  <a:lnTo>
                    <a:pt x="24944" y="118363"/>
                  </a:lnTo>
                  <a:lnTo>
                    <a:pt x="35865" y="119951"/>
                  </a:lnTo>
                  <a:lnTo>
                    <a:pt x="60763" y="119951"/>
                  </a:lnTo>
                  <a:lnTo>
                    <a:pt x="110651" y="118363"/>
                  </a:lnTo>
                  <a:lnTo>
                    <a:pt x="113752" y="116726"/>
                  </a:lnTo>
                  <a:lnTo>
                    <a:pt x="115325" y="118363"/>
                  </a:lnTo>
                  <a:lnTo>
                    <a:pt x="116899" y="118363"/>
                  </a:lnTo>
                  <a:lnTo>
                    <a:pt x="118426" y="116726"/>
                  </a:lnTo>
                  <a:lnTo>
                    <a:pt x="120000" y="103778"/>
                  </a:lnTo>
                  <a:lnTo>
                    <a:pt x="120000" y="90782"/>
                  </a:lnTo>
                  <a:lnTo>
                    <a:pt x="120000" y="64885"/>
                  </a:lnTo>
                  <a:lnTo>
                    <a:pt x="120000" y="34079"/>
                  </a:lnTo>
                  <a:lnTo>
                    <a:pt x="120000" y="19494"/>
                  </a:lnTo>
                  <a:lnTo>
                    <a:pt x="118426" y="3273"/>
                  </a:lnTo>
                  <a:lnTo>
                    <a:pt x="116899" y="1684"/>
                  </a:lnTo>
                  <a:lnTo>
                    <a:pt x="113752" y="1684"/>
                  </a:lnTo>
                  <a:lnTo>
                    <a:pt x="113752" y="3273"/>
                  </a:lnTo>
                  <a:lnTo>
                    <a:pt x="112225" y="8134"/>
                  </a:lnTo>
                  <a:lnTo>
                    <a:pt x="85707" y="4909"/>
                  </a:lnTo>
                  <a:lnTo>
                    <a:pt x="57662" y="1684"/>
                  </a:lnTo>
                  <a:lnTo>
                    <a:pt x="32718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Shape 364"/>
            <p:cNvSpPr/>
            <p:nvPr/>
          </p:nvSpPr>
          <p:spPr>
            <a:xfrm>
              <a:off x="5227400" y="2424000"/>
              <a:ext cx="19400" cy="22749"/>
            </a:xfrm>
            <a:custGeom>
              <a:pathLst>
                <a:path extrusionOk="0" h="120000" w="120000">
                  <a:moveTo>
                    <a:pt x="47010" y="131"/>
                  </a:moveTo>
                  <a:lnTo>
                    <a:pt x="26134" y="8967"/>
                  </a:lnTo>
                  <a:lnTo>
                    <a:pt x="21030" y="17934"/>
                  </a:lnTo>
                  <a:lnTo>
                    <a:pt x="15773" y="22285"/>
                  </a:lnTo>
                  <a:lnTo>
                    <a:pt x="21030" y="31252"/>
                  </a:lnTo>
                  <a:lnTo>
                    <a:pt x="26134" y="35604"/>
                  </a:lnTo>
                  <a:lnTo>
                    <a:pt x="31391" y="35604"/>
                  </a:lnTo>
                  <a:lnTo>
                    <a:pt x="57371" y="26769"/>
                  </a:lnTo>
                  <a:lnTo>
                    <a:pt x="36649" y="62241"/>
                  </a:lnTo>
                  <a:lnTo>
                    <a:pt x="5412" y="97846"/>
                  </a:lnTo>
                  <a:lnTo>
                    <a:pt x="154" y="106681"/>
                  </a:lnTo>
                  <a:lnTo>
                    <a:pt x="154" y="111164"/>
                  </a:lnTo>
                  <a:lnTo>
                    <a:pt x="5412" y="119999"/>
                  </a:lnTo>
                  <a:lnTo>
                    <a:pt x="15773" y="119999"/>
                  </a:lnTo>
                  <a:lnTo>
                    <a:pt x="67886" y="115516"/>
                  </a:lnTo>
                  <a:lnTo>
                    <a:pt x="93865" y="115516"/>
                  </a:lnTo>
                  <a:lnTo>
                    <a:pt x="114742" y="106681"/>
                  </a:lnTo>
                  <a:lnTo>
                    <a:pt x="119845" y="102197"/>
                  </a:lnTo>
                  <a:lnTo>
                    <a:pt x="119845" y="97846"/>
                  </a:lnTo>
                  <a:lnTo>
                    <a:pt x="119845" y="93362"/>
                  </a:lnTo>
                  <a:lnTo>
                    <a:pt x="114742" y="88879"/>
                  </a:lnTo>
                  <a:lnTo>
                    <a:pt x="67886" y="88879"/>
                  </a:lnTo>
                  <a:lnTo>
                    <a:pt x="52268" y="93362"/>
                  </a:lnTo>
                  <a:lnTo>
                    <a:pt x="78247" y="57890"/>
                  </a:lnTo>
                  <a:lnTo>
                    <a:pt x="93865" y="17934"/>
                  </a:lnTo>
                  <a:lnTo>
                    <a:pt x="93865" y="8967"/>
                  </a:lnTo>
                  <a:lnTo>
                    <a:pt x="83505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Shape 365"/>
            <p:cNvSpPr/>
            <p:nvPr/>
          </p:nvSpPr>
          <p:spPr>
            <a:xfrm>
              <a:off x="5278750" y="2395400"/>
              <a:ext cx="57274" cy="62299"/>
            </a:xfrm>
            <a:custGeom>
              <a:pathLst>
                <a:path extrusionOk="0" h="120000" w="120000">
                  <a:moveTo>
                    <a:pt x="12361" y="0"/>
                  </a:moveTo>
                  <a:lnTo>
                    <a:pt x="5342" y="1637"/>
                  </a:lnTo>
                  <a:lnTo>
                    <a:pt x="52" y="3274"/>
                  </a:lnTo>
                  <a:lnTo>
                    <a:pt x="52" y="4863"/>
                  </a:lnTo>
                  <a:lnTo>
                    <a:pt x="3561" y="8138"/>
                  </a:lnTo>
                  <a:lnTo>
                    <a:pt x="8852" y="9727"/>
                  </a:lnTo>
                  <a:lnTo>
                    <a:pt x="19432" y="13001"/>
                  </a:lnTo>
                  <a:lnTo>
                    <a:pt x="109367" y="13001"/>
                  </a:lnTo>
                  <a:lnTo>
                    <a:pt x="107586" y="22728"/>
                  </a:lnTo>
                  <a:lnTo>
                    <a:pt x="107586" y="34044"/>
                  </a:lnTo>
                  <a:lnTo>
                    <a:pt x="107586" y="55136"/>
                  </a:lnTo>
                  <a:lnTo>
                    <a:pt x="107586" y="82680"/>
                  </a:lnTo>
                  <a:lnTo>
                    <a:pt x="107586" y="95682"/>
                  </a:lnTo>
                  <a:lnTo>
                    <a:pt x="109367" y="108635"/>
                  </a:lnTo>
                  <a:lnTo>
                    <a:pt x="47664" y="106998"/>
                  </a:lnTo>
                  <a:lnTo>
                    <a:pt x="26503" y="105409"/>
                  </a:lnTo>
                  <a:lnTo>
                    <a:pt x="15923" y="106998"/>
                  </a:lnTo>
                  <a:lnTo>
                    <a:pt x="10632" y="108635"/>
                  </a:lnTo>
                  <a:lnTo>
                    <a:pt x="7071" y="111861"/>
                  </a:lnTo>
                  <a:lnTo>
                    <a:pt x="10632" y="115136"/>
                  </a:lnTo>
                  <a:lnTo>
                    <a:pt x="15923" y="118362"/>
                  </a:lnTo>
                  <a:lnTo>
                    <a:pt x="26503" y="120000"/>
                  </a:lnTo>
                  <a:lnTo>
                    <a:pt x="118166" y="120000"/>
                  </a:lnTo>
                  <a:lnTo>
                    <a:pt x="119947" y="116725"/>
                  </a:lnTo>
                  <a:lnTo>
                    <a:pt x="119947" y="113499"/>
                  </a:lnTo>
                  <a:lnTo>
                    <a:pt x="119947" y="110272"/>
                  </a:lnTo>
                  <a:lnTo>
                    <a:pt x="119947" y="97271"/>
                  </a:lnTo>
                  <a:lnTo>
                    <a:pt x="119947" y="82680"/>
                  </a:lnTo>
                  <a:lnTo>
                    <a:pt x="119947" y="55136"/>
                  </a:lnTo>
                  <a:lnTo>
                    <a:pt x="119947" y="34044"/>
                  </a:lnTo>
                  <a:lnTo>
                    <a:pt x="119947" y="22728"/>
                  </a:lnTo>
                  <a:lnTo>
                    <a:pt x="118166" y="11364"/>
                  </a:lnTo>
                  <a:lnTo>
                    <a:pt x="119947" y="9727"/>
                  </a:lnTo>
                  <a:lnTo>
                    <a:pt x="119947" y="6500"/>
                  </a:lnTo>
                  <a:lnTo>
                    <a:pt x="118166" y="3274"/>
                  </a:lnTo>
                  <a:lnTo>
                    <a:pt x="114657" y="1637"/>
                  </a:lnTo>
                  <a:lnTo>
                    <a:pt x="49393" y="1637"/>
                  </a:lnTo>
                  <a:lnTo>
                    <a:pt x="24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Shape 366"/>
            <p:cNvSpPr/>
            <p:nvPr/>
          </p:nvSpPr>
          <p:spPr>
            <a:xfrm>
              <a:off x="5298950" y="2424000"/>
              <a:ext cx="18549" cy="26975"/>
            </a:xfrm>
            <a:custGeom>
              <a:pathLst>
                <a:path extrusionOk="0" h="120000" w="120000">
                  <a:moveTo>
                    <a:pt x="54501" y="111"/>
                  </a:moveTo>
                  <a:lnTo>
                    <a:pt x="38167" y="3892"/>
                  </a:lnTo>
                  <a:lnTo>
                    <a:pt x="21832" y="11343"/>
                  </a:lnTo>
                  <a:lnTo>
                    <a:pt x="5498" y="22576"/>
                  </a:lnTo>
                  <a:lnTo>
                    <a:pt x="161" y="26357"/>
                  </a:lnTo>
                  <a:lnTo>
                    <a:pt x="5498" y="33809"/>
                  </a:lnTo>
                  <a:lnTo>
                    <a:pt x="10997" y="37590"/>
                  </a:lnTo>
                  <a:lnTo>
                    <a:pt x="21832" y="33809"/>
                  </a:lnTo>
                  <a:lnTo>
                    <a:pt x="38167" y="26357"/>
                  </a:lnTo>
                  <a:lnTo>
                    <a:pt x="54501" y="22576"/>
                  </a:lnTo>
                  <a:lnTo>
                    <a:pt x="59999" y="18795"/>
                  </a:lnTo>
                  <a:lnTo>
                    <a:pt x="70835" y="22576"/>
                  </a:lnTo>
                  <a:lnTo>
                    <a:pt x="70835" y="26357"/>
                  </a:lnTo>
                  <a:lnTo>
                    <a:pt x="76334" y="33809"/>
                  </a:lnTo>
                  <a:lnTo>
                    <a:pt x="59999" y="41260"/>
                  </a:lnTo>
                  <a:lnTo>
                    <a:pt x="43665" y="56274"/>
                  </a:lnTo>
                  <a:lnTo>
                    <a:pt x="27331" y="74958"/>
                  </a:lnTo>
                  <a:lnTo>
                    <a:pt x="27331" y="78739"/>
                  </a:lnTo>
                  <a:lnTo>
                    <a:pt x="32830" y="86190"/>
                  </a:lnTo>
                  <a:lnTo>
                    <a:pt x="76334" y="86190"/>
                  </a:lnTo>
                  <a:lnTo>
                    <a:pt x="76334" y="101204"/>
                  </a:lnTo>
                  <a:lnTo>
                    <a:pt x="32830" y="101204"/>
                  </a:lnTo>
                  <a:lnTo>
                    <a:pt x="27331" y="104986"/>
                  </a:lnTo>
                  <a:lnTo>
                    <a:pt x="27331" y="112437"/>
                  </a:lnTo>
                  <a:lnTo>
                    <a:pt x="38167" y="116218"/>
                  </a:lnTo>
                  <a:lnTo>
                    <a:pt x="54501" y="119888"/>
                  </a:lnTo>
                  <a:lnTo>
                    <a:pt x="81832" y="119888"/>
                  </a:lnTo>
                  <a:lnTo>
                    <a:pt x="98167" y="116218"/>
                  </a:lnTo>
                  <a:lnTo>
                    <a:pt x="109002" y="108656"/>
                  </a:lnTo>
                  <a:lnTo>
                    <a:pt x="114501" y="101204"/>
                  </a:lnTo>
                  <a:lnTo>
                    <a:pt x="119838" y="93753"/>
                  </a:lnTo>
                  <a:lnTo>
                    <a:pt x="114501" y="78739"/>
                  </a:lnTo>
                  <a:lnTo>
                    <a:pt x="103504" y="71288"/>
                  </a:lnTo>
                  <a:lnTo>
                    <a:pt x="87169" y="67506"/>
                  </a:lnTo>
                  <a:lnTo>
                    <a:pt x="70835" y="63725"/>
                  </a:lnTo>
                  <a:lnTo>
                    <a:pt x="87169" y="52493"/>
                  </a:lnTo>
                  <a:lnTo>
                    <a:pt x="98167" y="41260"/>
                  </a:lnTo>
                  <a:lnTo>
                    <a:pt x="103504" y="30027"/>
                  </a:lnTo>
                  <a:lnTo>
                    <a:pt x="98167" y="15125"/>
                  </a:lnTo>
                  <a:lnTo>
                    <a:pt x="92668" y="7562"/>
                  </a:lnTo>
                  <a:lnTo>
                    <a:pt x="76334" y="3892"/>
                  </a:lnTo>
                  <a:lnTo>
                    <a:pt x="65498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Shape 367"/>
            <p:cNvSpPr/>
            <p:nvPr/>
          </p:nvSpPr>
          <p:spPr>
            <a:xfrm>
              <a:off x="5273700" y="2397075"/>
              <a:ext cx="7600" cy="60624"/>
            </a:xfrm>
            <a:custGeom>
              <a:pathLst>
                <a:path extrusionOk="0" h="120000" w="120000">
                  <a:moveTo>
                    <a:pt x="40263" y="49"/>
                  </a:moveTo>
                  <a:lnTo>
                    <a:pt x="26842" y="1682"/>
                  </a:lnTo>
                  <a:lnTo>
                    <a:pt x="13421" y="15043"/>
                  </a:lnTo>
                  <a:lnTo>
                    <a:pt x="394" y="28354"/>
                  </a:lnTo>
                  <a:lnTo>
                    <a:pt x="13421" y="55026"/>
                  </a:lnTo>
                  <a:lnTo>
                    <a:pt x="13421" y="86647"/>
                  </a:lnTo>
                  <a:lnTo>
                    <a:pt x="26842" y="101641"/>
                  </a:lnTo>
                  <a:lnTo>
                    <a:pt x="53289" y="116635"/>
                  </a:lnTo>
                  <a:lnTo>
                    <a:pt x="66710" y="120000"/>
                  </a:lnTo>
                  <a:lnTo>
                    <a:pt x="80131" y="120000"/>
                  </a:lnTo>
                  <a:lnTo>
                    <a:pt x="93157" y="118317"/>
                  </a:lnTo>
                  <a:lnTo>
                    <a:pt x="106578" y="116635"/>
                  </a:lnTo>
                  <a:lnTo>
                    <a:pt x="120000" y="101641"/>
                  </a:lnTo>
                  <a:lnTo>
                    <a:pt x="106578" y="85014"/>
                  </a:lnTo>
                  <a:lnTo>
                    <a:pt x="93157" y="55026"/>
                  </a:lnTo>
                  <a:lnTo>
                    <a:pt x="93157" y="28354"/>
                  </a:lnTo>
                  <a:lnTo>
                    <a:pt x="80131" y="15043"/>
                  </a:lnTo>
                  <a:lnTo>
                    <a:pt x="66710" y="1682"/>
                  </a:lnTo>
                  <a:lnTo>
                    <a:pt x="6671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Shape 368"/>
            <p:cNvSpPr/>
            <p:nvPr/>
          </p:nvSpPr>
          <p:spPr>
            <a:xfrm>
              <a:off x="5206375" y="2345725"/>
              <a:ext cx="69050" cy="47174"/>
            </a:xfrm>
            <a:custGeom>
              <a:pathLst>
                <a:path extrusionOk="0" h="120000" w="120000">
                  <a:moveTo>
                    <a:pt x="61433" y="63"/>
                  </a:moveTo>
                  <a:lnTo>
                    <a:pt x="46835" y="2162"/>
                  </a:lnTo>
                  <a:lnTo>
                    <a:pt x="32194" y="4324"/>
                  </a:lnTo>
                  <a:lnTo>
                    <a:pt x="17552" y="6486"/>
                  </a:lnTo>
                  <a:lnTo>
                    <a:pt x="4388" y="12909"/>
                  </a:lnTo>
                  <a:lnTo>
                    <a:pt x="1477" y="10747"/>
                  </a:lnTo>
                  <a:lnTo>
                    <a:pt x="0" y="15071"/>
                  </a:lnTo>
                  <a:lnTo>
                    <a:pt x="0" y="38600"/>
                  </a:lnTo>
                  <a:lnTo>
                    <a:pt x="1477" y="64292"/>
                  </a:lnTo>
                  <a:lnTo>
                    <a:pt x="1477" y="85723"/>
                  </a:lnTo>
                  <a:lnTo>
                    <a:pt x="4388" y="107090"/>
                  </a:lnTo>
                  <a:lnTo>
                    <a:pt x="5865" y="109252"/>
                  </a:lnTo>
                  <a:lnTo>
                    <a:pt x="10253" y="109252"/>
                  </a:lnTo>
                  <a:lnTo>
                    <a:pt x="10253" y="104992"/>
                  </a:lnTo>
                  <a:lnTo>
                    <a:pt x="10253" y="81399"/>
                  </a:lnTo>
                  <a:lnTo>
                    <a:pt x="8776" y="55707"/>
                  </a:lnTo>
                  <a:lnTo>
                    <a:pt x="7342" y="36438"/>
                  </a:lnTo>
                  <a:lnTo>
                    <a:pt x="4388" y="15071"/>
                  </a:lnTo>
                  <a:lnTo>
                    <a:pt x="19029" y="17170"/>
                  </a:lnTo>
                  <a:lnTo>
                    <a:pt x="32194" y="19332"/>
                  </a:lnTo>
                  <a:lnTo>
                    <a:pt x="58522" y="17170"/>
                  </a:lnTo>
                  <a:lnTo>
                    <a:pt x="86328" y="17170"/>
                  </a:lnTo>
                  <a:lnTo>
                    <a:pt x="99493" y="19332"/>
                  </a:lnTo>
                  <a:lnTo>
                    <a:pt x="112657" y="21494"/>
                  </a:lnTo>
                  <a:lnTo>
                    <a:pt x="111180" y="34340"/>
                  </a:lnTo>
                  <a:lnTo>
                    <a:pt x="109703" y="49284"/>
                  </a:lnTo>
                  <a:lnTo>
                    <a:pt x="109703" y="77138"/>
                  </a:lnTo>
                  <a:lnTo>
                    <a:pt x="111180" y="107090"/>
                  </a:lnTo>
                  <a:lnTo>
                    <a:pt x="111180" y="107090"/>
                  </a:lnTo>
                  <a:lnTo>
                    <a:pt x="98015" y="104992"/>
                  </a:lnTo>
                  <a:lnTo>
                    <a:pt x="61433" y="104992"/>
                  </a:lnTo>
                  <a:lnTo>
                    <a:pt x="36582" y="100667"/>
                  </a:lnTo>
                  <a:lnTo>
                    <a:pt x="23417" y="100667"/>
                  </a:lnTo>
                  <a:lnTo>
                    <a:pt x="11730" y="104992"/>
                  </a:lnTo>
                  <a:lnTo>
                    <a:pt x="21940" y="111414"/>
                  </a:lnTo>
                  <a:lnTo>
                    <a:pt x="32194" y="113513"/>
                  </a:lnTo>
                  <a:lnTo>
                    <a:pt x="55611" y="115675"/>
                  </a:lnTo>
                  <a:lnTo>
                    <a:pt x="68776" y="117837"/>
                  </a:lnTo>
                  <a:lnTo>
                    <a:pt x="84851" y="119936"/>
                  </a:lnTo>
                  <a:lnTo>
                    <a:pt x="99493" y="117837"/>
                  </a:lnTo>
                  <a:lnTo>
                    <a:pt x="112657" y="113513"/>
                  </a:lnTo>
                  <a:lnTo>
                    <a:pt x="117045" y="113513"/>
                  </a:lnTo>
                  <a:lnTo>
                    <a:pt x="118479" y="111414"/>
                  </a:lnTo>
                  <a:lnTo>
                    <a:pt x="118479" y="109252"/>
                  </a:lnTo>
                  <a:lnTo>
                    <a:pt x="117045" y="55707"/>
                  </a:lnTo>
                  <a:lnTo>
                    <a:pt x="118479" y="38600"/>
                  </a:lnTo>
                  <a:lnTo>
                    <a:pt x="118479" y="21494"/>
                  </a:lnTo>
                  <a:lnTo>
                    <a:pt x="119956" y="19332"/>
                  </a:lnTo>
                  <a:lnTo>
                    <a:pt x="119956" y="15071"/>
                  </a:lnTo>
                  <a:lnTo>
                    <a:pt x="119956" y="10747"/>
                  </a:lnTo>
                  <a:lnTo>
                    <a:pt x="117045" y="8585"/>
                  </a:lnTo>
                  <a:lnTo>
                    <a:pt x="103881" y="4324"/>
                  </a:lnTo>
                  <a:lnTo>
                    <a:pt x="89239" y="2162"/>
                  </a:lnTo>
                  <a:lnTo>
                    <a:pt x="61433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Shape 369"/>
            <p:cNvSpPr/>
            <p:nvPr/>
          </p:nvSpPr>
          <p:spPr>
            <a:xfrm>
              <a:off x="5190375" y="2485450"/>
              <a:ext cx="20225" cy="26125"/>
            </a:xfrm>
            <a:custGeom>
              <a:pathLst>
                <a:path extrusionOk="0" h="120000" w="120000">
                  <a:moveTo>
                    <a:pt x="70012" y="27100"/>
                  </a:moveTo>
                  <a:lnTo>
                    <a:pt x="75055" y="31004"/>
                  </a:lnTo>
                  <a:lnTo>
                    <a:pt x="75055" y="42602"/>
                  </a:lnTo>
                  <a:lnTo>
                    <a:pt x="70012" y="50296"/>
                  </a:lnTo>
                  <a:lnTo>
                    <a:pt x="64969" y="58105"/>
                  </a:lnTo>
                  <a:lnTo>
                    <a:pt x="55030" y="61894"/>
                  </a:lnTo>
                  <a:lnTo>
                    <a:pt x="35006" y="65799"/>
                  </a:lnTo>
                  <a:lnTo>
                    <a:pt x="35006" y="50296"/>
                  </a:lnTo>
                  <a:lnTo>
                    <a:pt x="45092" y="38698"/>
                  </a:lnTo>
                  <a:lnTo>
                    <a:pt x="55030" y="31004"/>
                  </a:lnTo>
                  <a:lnTo>
                    <a:pt x="60074" y="31004"/>
                  </a:lnTo>
                  <a:lnTo>
                    <a:pt x="70012" y="27100"/>
                  </a:lnTo>
                  <a:close/>
                  <a:moveTo>
                    <a:pt x="64969" y="114"/>
                  </a:moveTo>
                  <a:lnTo>
                    <a:pt x="49987" y="3904"/>
                  </a:lnTo>
                  <a:lnTo>
                    <a:pt x="35006" y="11712"/>
                  </a:lnTo>
                  <a:lnTo>
                    <a:pt x="25067" y="19406"/>
                  </a:lnTo>
                  <a:lnTo>
                    <a:pt x="10086" y="38698"/>
                  </a:lnTo>
                  <a:lnTo>
                    <a:pt x="148" y="58105"/>
                  </a:lnTo>
                  <a:lnTo>
                    <a:pt x="148" y="77397"/>
                  </a:lnTo>
                  <a:lnTo>
                    <a:pt x="10086" y="85090"/>
                  </a:lnTo>
                  <a:lnTo>
                    <a:pt x="20024" y="92899"/>
                  </a:lnTo>
                  <a:lnTo>
                    <a:pt x="45092" y="92899"/>
                  </a:lnTo>
                  <a:lnTo>
                    <a:pt x="64969" y="85090"/>
                  </a:lnTo>
                  <a:lnTo>
                    <a:pt x="64969" y="92899"/>
                  </a:lnTo>
                  <a:lnTo>
                    <a:pt x="75055" y="100593"/>
                  </a:lnTo>
                  <a:lnTo>
                    <a:pt x="79950" y="108287"/>
                  </a:lnTo>
                  <a:lnTo>
                    <a:pt x="105018" y="119885"/>
                  </a:lnTo>
                  <a:lnTo>
                    <a:pt x="114956" y="119885"/>
                  </a:lnTo>
                  <a:lnTo>
                    <a:pt x="120000" y="112191"/>
                  </a:lnTo>
                  <a:lnTo>
                    <a:pt x="114956" y="108287"/>
                  </a:lnTo>
                  <a:lnTo>
                    <a:pt x="99975" y="96688"/>
                  </a:lnTo>
                  <a:lnTo>
                    <a:pt x="90037" y="88995"/>
                  </a:lnTo>
                  <a:lnTo>
                    <a:pt x="79950" y="77397"/>
                  </a:lnTo>
                  <a:lnTo>
                    <a:pt x="94932" y="69703"/>
                  </a:lnTo>
                  <a:lnTo>
                    <a:pt x="99975" y="58105"/>
                  </a:lnTo>
                  <a:lnTo>
                    <a:pt x="109913" y="46507"/>
                  </a:lnTo>
                  <a:lnTo>
                    <a:pt x="109913" y="34909"/>
                  </a:lnTo>
                  <a:lnTo>
                    <a:pt x="109913" y="23311"/>
                  </a:lnTo>
                  <a:lnTo>
                    <a:pt x="105018" y="15502"/>
                  </a:lnTo>
                  <a:lnTo>
                    <a:pt x="94932" y="7808"/>
                  </a:lnTo>
                  <a:lnTo>
                    <a:pt x="84993" y="1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Shape 370"/>
            <p:cNvSpPr/>
            <p:nvPr/>
          </p:nvSpPr>
          <p:spPr>
            <a:xfrm>
              <a:off x="5341875" y="2489675"/>
              <a:ext cx="14349" cy="4224"/>
            </a:xfrm>
            <a:custGeom>
              <a:pathLst>
                <a:path extrusionOk="0" h="120000" w="120000">
                  <a:moveTo>
                    <a:pt x="7317" y="0"/>
                  </a:moveTo>
                  <a:lnTo>
                    <a:pt x="209" y="24142"/>
                  </a:lnTo>
                  <a:lnTo>
                    <a:pt x="7317" y="71715"/>
                  </a:lnTo>
                  <a:lnTo>
                    <a:pt x="14216" y="95857"/>
                  </a:lnTo>
                  <a:lnTo>
                    <a:pt x="42439" y="119289"/>
                  </a:lnTo>
                  <a:lnTo>
                    <a:pt x="91777" y="119289"/>
                  </a:lnTo>
                  <a:lnTo>
                    <a:pt x="112891" y="95857"/>
                  </a:lnTo>
                  <a:lnTo>
                    <a:pt x="119790" y="71715"/>
                  </a:lnTo>
                  <a:lnTo>
                    <a:pt x="119790" y="47573"/>
                  </a:lnTo>
                  <a:lnTo>
                    <a:pt x="112891" y="24142"/>
                  </a:lnTo>
                  <a:lnTo>
                    <a:pt x="105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Shape 371"/>
            <p:cNvSpPr/>
            <p:nvPr/>
          </p:nvSpPr>
          <p:spPr>
            <a:xfrm>
              <a:off x="5312425" y="2465250"/>
              <a:ext cx="64825" cy="62324"/>
            </a:xfrm>
            <a:custGeom>
              <a:pathLst>
                <a:path extrusionOk="0" h="120000" w="120000">
                  <a:moveTo>
                    <a:pt x="32718" y="48"/>
                  </a:moveTo>
                  <a:lnTo>
                    <a:pt x="20269" y="1636"/>
                  </a:lnTo>
                  <a:lnTo>
                    <a:pt x="15595" y="3273"/>
                  </a:lnTo>
                  <a:lnTo>
                    <a:pt x="10921" y="6498"/>
                  </a:lnTo>
                  <a:lnTo>
                    <a:pt x="14022" y="9771"/>
                  </a:lnTo>
                  <a:lnTo>
                    <a:pt x="18696" y="11359"/>
                  </a:lnTo>
                  <a:lnTo>
                    <a:pt x="29618" y="12996"/>
                  </a:lnTo>
                  <a:lnTo>
                    <a:pt x="49888" y="12996"/>
                  </a:lnTo>
                  <a:lnTo>
                    <a:pt x="81033" y="16221"/>
                  </a:lnTo>
                  <a:lnTo>
                    <a:pt x="110651" y="17858"/>
                  </a:lnTo>
                  <a:lnTo>
                    <a:pt x="110651" y="37304"/>
                  </a:lnTo>
                  <a:lnTo>
                    <a:pt x="110651" y="55114"/>
                  </a:lnTo>
                  <a:lnTo>
                    <a:pt x="109078" y="81058"/>
                  </a:lnTo>
                  <a:lnTo>
                    <a:pt x="109078" y="94007"/>
                  </a:lnTo>
                  <a:lnTo>
                    <a:pt x="110651" y="107003"/>
                  </a:lnTo>
                  <a:lnTo>
                    <a:pt x="60809" y="105367"/>
                  </a:lnTo>
                  <a:lnTo>
                    <a:pt x="35865" y="105367"/>
                  </a:lnTo>
                  <a:lnTo>
                    <a:pt x="23370" y="107003"/>
                  </a:lnTo>
                  <a:lnTo>
                    <a:pt x="12495" y="110228"/>
                  </a:lnTo>
                  <a:lnTo>
                    <a:pt x="10921" y="84283"/>
                  </a:lnTo>
                  <a:lnTo>
                    <a:pt x="10921" y="58387"/>
                  </a:lnTo>
                  <a:lnTo>
                    <a:pt x="12495" y="32442"/>
                  </a:lnTo>
                  <a:lnTo>
                    <a:pt x="12495" y="19494"/>
                  </a:lnTo>
                  <a:lnTo>
                    <a:pt x="10921" y="12996"/>
                  </a:lnTo>
                  <a:lnTo>
                    <a:pt x="9348" y="6498"/>
                  </a:lnTo>
                  <a:lnTo>
                    <a:pt x="4674" y="14632"/>
                  </a:lnTo>
                  <a:lnTo>
                    <a:pt x="3146" y="22719"/>
                  </a:lnTo>
                  <a:lnTo>
                    <a:pt x="0" y="40529"/>
                  </a:lnTo>
                  <a:lnTo>
                    <a:pt x="0" y="76197"/>
                  </a:lnTo>
                  <a:lnTo>
                    <a:pt x="0" y="87557"/>
                  </a:lnTo>
                  <a:lnTo>
                    <a:pt x="0" y="100505"/>
                  </a:lnTo>
                  <a:lnTo>
                    <a:pt x="0" y="107003"/>
                  </a:lnTo>
                  <a:lnTo>
                    <a:pt x="1573" y="111865"/>
                  </a:lnTo>
                  <a:lnTo>
                    <a:pt x="4674" y="116726"/>
                  </a:lnTo>
                  <a:lnTo>
                    <a:pt x="9348" y="118315"/>
                  </a:lnTo>
                  <a:lnTo>
                    <a:pt x="12495" y="118315"/>
                  </a:lnTo>
                  <a:lnTo>
                    <a:pt x="12495" y="116726"/>
                  </a:lnTo>
                  <a:lnTo>
                    <a:pt x="12495" y="115090"/>
                  </a:lnTo>
                  <a:lnTo>
                    <a:pt x="24944" y="118315"/>
                  </a:lnTo>
                  <a:lnTo>
                    <a:pt x="35865" y="119951"/>
                  </a:lnTo>
                  <a:lnTo>
                    <a:pt x="60809" y="119951"/>
                  </a:lnTo>
                  <a:lnTo>
                    <a:pt x="110651" y="118315"/>
                  </a:lnTo>
                  <a:lnTo>
                    <a:pt x="113752" y="116726"/>
                  </a:lnTo>
                  <a:lnTo>
                    <a:pt x="115325" y="118315"/>
                  </a:lnTo>
                  <a:lnTo>
                    <a:pt x="116899" y="118315"/>
                  </a:lnTo>
                  <a:lnTo>
                    <a:pt x="118426" y="116726"/>
                  </a:lnTo>
                  <a:lnTo>
                    <a:pt x="120000" y="103730"/>
                  </a:lnTo>
                  <a:lnTo>
                    <a:pt x="120000" y="90782"/>
                  </a:lnTo>
                  <a:lnTo>
                    <a:pt x="120000" y="64837"/>
                  </a:lnTo>
                  <a:lnTo>
                    <a:pt x="120000" y="34079"/>
                  </a:lnTo>
                  <a:lnTo>
                    <a:pt x="120000" y="19494"/>
                  </a:lnTo>
                  <a:lnTo>
                    <a:pt x="118426" y="3273"/>
                  </a:lnTo>
                  <a:lnTo>
                    <a:pt x="116899" y="1636"/>
                  </a:lnTo>
                  <a:lnTo>
                    <a:pt x="113752" y="1636"/>
                  </a:lnTo>
                  <a:lnTo>
                    <a:pt x="113752" y="3273"/>
                  </a:lnTo>
                  <a:lnTo>
                    <a:pt x="112225" y="8134"/>
                  </a:lnTo>
                  <a:lnTo>
                    <a:pt x="85707" y="4909"/>
                  </a:lnTo>
                  <a:lnTo>
                    <a:pt x="57662" y="1636"/>
                  </a:lnTo>
                  <a:lnTo>
                    <a:pt x="32718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Shape 372"/>
            <p:cNvSpPr/>
            <p:nvPr/>
          </p:nvSpPr>
          <p:spPr>
            <a:xfrm>
              <a:off x="5337675" y="2490500"/>
              <a:ext cx="16850" cy="20225"/>
            </a:xfrm>
            <a:custGeom>
              <a:pathLst>
                <a:path extrusionOk="0" h="120000" w="120000">
                  <a:moveTo>
                    <a:pt x="17982" y="148"/>
                  </a:moveTo>
                  <a:lnTo>
                    <a:pt x="17982" y="5043"/>
                  </a:lnTo>
                  <a:lnTo>
                    <a:pt x="12106" y="49987"/>
                  </a:lnTo>
                  <a:lnTo>
                    <a:pt x="6053" y="94932"/>
                  </a:lnTo>
                  <a:lnTo>
                    <a:pt x="12106" y="99975"/>
                  </a:lnTo>
                  <a:lnTo>
                    <a:pt x="17982" y="99975"/>
                  </a:lnTo>
                  <a:lnTo>
                    <a:pt x="6053" y="105018"/>
                  </a:lnTo>
                  <a:lnTo>
                    <a:pt x="0" y="105018"/>
                  </a:lnTo>
                  <a:lnTo>
                    <a:pt x="0" y="109913"/>
                  </a:lnTo>
                  <a:lnTo>
                    <a:pt x="30089" y="120000"/>
                  </a:lnTo>
                  <a:lnTo>
                    <a:pt x="66053" y="120000"/>
                  </a:lnTo>
                  <a:lnTo>
                    <a:pt x="95964" y="114956"/>
                  </a:lnTo>
                  <a:lnTo>
                    <a:pt x="108071" y="114956"/>
                  </a:lnTo>
                  <a:lnTo>
                    <a:pt x="113946" y="105018"/>
                  </a:lnTo>
                  <a:lnTo>
                    <a:pt x="120000" y="99975"/>
                  </a:lnTo>
                  <a:lnTo>
                    <a:pt x="113946" y="94932"/>
                  </a:lnTo>
                  <a:lnTo>
                    <a:pt x="102017" y="90037"/>
                  </a:lnTo>
                  <a:lnTo>
                    <a:pt x="90089" y="90037"/>
                  </a:lnTo>
                  <a:lnTo>
                    <a:pt x="66053" y="94932"/>
                  </a:lnTo>
                  <a:lnTo>
                    <a:pt x="30089" y="99975"/>
                  </a:lnTo>
                  <a:lnTo>
                    <a:pt x="36142" y="94932"/>
                  </a:lnTo>
                  <a:lnTo>
                    <a:pt x="36142" y="60074"/>
                  </a:lnTo>
                  <a:lnTo>
                    <a:pt x="42017" y="60074"/>
                  </a:lnTo>
                  <a:lnTo>
                    <a:pt x="54124" y="64969"/>
                  </a:lnTo>
                  <a:lnTo>
                    <a:pt x="77982" y="64969"/>
                  </a:lnTo>
                  <a:lnTo>
                    <a:pt x="90089" y="60074"/>
                  </a:lnTo>
                  <a:lnTo>
                    <a:pt x="95964" y="55030"/>
                  </a:lnTo>
                  <a:lnTo>
                    <a:pt x="95964" y="45092"/>
                  </a:lnTo>
                  <a:lnTo>
                    <a:pt x="90089" y="40049"/>
                  </a:lnTo>
                  <a:lnTo>
                    <a:pt x="72106" y="35006"/>
                  </a:lnTo>
                  <a:lnTo>
                    <a:pt x="42017" y="35006"/>
                  </a:lnTo>
                  <a:lnTo>
                    <a:pt x="30089" y="40049"/>
                  </a:lnTo>
                  <a:lnTo>
                    <a:pt x="30089" y="5043"/>
                  </a:lnTo>
                  <a:lnTo>
                    <a:pt x="24035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Shape 373"/>
            <p:cNvSpPr/>
            <p:nvPr/>
          </p:nvSpPr>
          <p:spPr>
            <a:xfrm>
              <a:off x="5367125" y="2425700"/>
              <a:ext cx="20225" cy="22749"/>
            </a:xfrm>
            <a:custGeom>
              <a:pathLst>
                <a:path extrusionOk="0" h="120000" w="120000">
                  <a:moveTo>
                    <a:pt x="65117" y="0"/>
                  </a:moveTo>
                  <a:lnTo>
                    <a:pt x="45092" y="13318"/>
                  </a:lnTo>
                  <a:lnTo>
                    <a:pt x="30111" y="35604"/>
                  </a:lnTo>
                  <a:lnTo>
                    <a:pt x="5191" y="75560"/>
                  </a:lnTo>
                  <a:lnTo>
                    <a:pt x="148" y="84395"/>
                  </a:lnTo>
                  <a:lnTo>
                    <a:pt x="5191" y="88879"/>
                  </a:lnTo>
                  <a:lnTo>
                    <a:pt x="10086" y="93230"/>
                  </a:lnTo>
                  <a:lnTo>
                    <a:pt x="15129" y="97714"/>
                  </a:lnTo>
                  <a:lnTo>
                    <a:pt x="84993" y="97714"/>
                  </a:lnTo>
                  <a:lnTo>
                    <a:pt x="84993" y="106549"/>
                  </a:lnTo>
                  <a:lnTo>
                    <a:pt x="95080" y="119868"/>
                  </a:lnTo>
                  <a:lnTo>
                    <a:pt x="99975" y="119868"/>
                  </a:lnTo>
                  <a:lnTo>
                    <a:pt x="105018" y="115516"/>
                  </a:lnTo>
                  <a:lnTo>
                    <a:pt x="110061" y="106549"/>
                  </a:lnTo>
                  <a:lnTo>
                    <a:pt x="110061" y="93230"/>
                  </a:lnTo>
                  <a:lnTo>
                    <a:pt x="114956" y="88879"/>
                  </a:lnTo>
                  <a:lnTo>
                    <a:pt x="120000" y="84395"/>
                  </a:lnTo>
                  <a:lnTo>
                    <a:pt x="120000" y="75560"/>
                  </a:lnTo>
                  <a:lnTo>
                    <a:pt x="110061" y="66593"/>
                  </a:lnTo>
                  <a:lnTo>
                    <a:pt x="114956" y="44439"/>
                  </a:lnTo>
                  <a:lnTo>
                    <a:pt x="114956" y="39956"/>
                  </a:lnTo>
                  <a:lnTo>
                    <a:pt x="110061" y="39956"/>
                  </a:lnTo>
                  <a:lnTo>
                    <a:pt x="90037" y="66593"/>
                  </a:lnTo>
                  <a:lnTo>
                    <a:pt x="40049" y="71076"/>
                  </a:lnTo>
                  <a:lnTo>
                    <a:pt x="60074" y="39956"/>
                  </a:lnTo>
                  <a:lnTo>
                    <a:pt x="75055" y="4483"/>
                  </a:lnTo>
                  <a:lnTo>
                    <a:pt x="750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Shape 374"/>
            <p:cNvSpPr/>
            <p:nvPr/>
          </p:nvSpPr>
          <p:spPr>
            <a:xfrm>
              <a:off x="5441200" y="2428225"/>
              <a:ext cx="18549" cy="24424"/>
            </a:xfrm>
            <a:custGeom>
              <a:pathLst>
                <a:path extrusionOk="0" h="120000" w="120000">
                  <a:moveTo>
                    <a:pt x="87169" y="0"/>
                  </a:moveTo>
                  <a:lnTo>
                    <a:pt x="65498" y="4176"/>
                  </a:lnTo>
                  <a:lnTo>
                    <a:pt x="16495" y="16581"/>
                  </a:lnTo>
                  <a:lnTo>
                    <a:pt x="10997" y="24810"/>
                  </a:lnTo>
                  <a:lnTo>
                    <a:pt x="10997" y="28986"/>
                  </a:lnTo>
                  <a:lnTo>
                    <a:pt x="27331" y="66202"/>
                  </a:lnTo>
                  <a:lnTo>
                    <a:pt x="32830" y="74431"/>
                  </a:lnTo>
                  <a:lnTo>
                    <a:pt x="49164" y="74431"/>
                  </a:lnTo>
                  <a:lnTo>
                    <a:pt x="65498" y="66202"/>
                  </a:lnTo>
                  <a:lnTo>
                    <a:pt x="76334" y="66202"/>
                  </a:lnTo>
                  <a:lnTo>
                    <a:pt x="87169" y="70378"/>
                  </a:lnTo>
                  <a:lnTo>
                    <a:pt x="92668" y="78607"/>
                  </a:lnTo>
                  <a:lnTo>
                    <a:pt x="92668" y="82784"/>
                  </a:lnTo>
                  <a:lnTo>
                    <a:pt x="76334" y="86837"/>
                  </a:lnTo>
                  <a:lnTo>
                    <a:pt x="43665" y="91013"/>
                  </a:lnTo>
                  <a:lnTo>
                    <a:pt x="16495" y="95189"/>
                  </a:lnTo>
                  <a:lnTo>
                    <a:pt x="5498" y="99242"/>
                  </a:lnTo>
                  <a:lnTo>
                    <a:pt x="161" y="107594"/>
                  </a:lnTo>
                  <a:lnTo>
                    <a:pt x="161" y="115823"/>
                  </a:lnTo>
                  <a:lnTo>
                    <a:pt x="5498" y="120000"/>
                  </a:lnTo>
                  <a:lnTo>
                    <a:pt x="16495" y="120000"/>
                  </a:lnTo>
                  <a:lnTo>
                    <a:pt x="27331" y="115823"/>
                  </a:lnTo>
                  <a:lnTo>
                    <a:pt x="43665" y="111647"/>
                  </a:lnTo>
                  <a:lnTo>
                    <a:pt x="70835" y="111647"/>
                  </a:lnTo>
                  <a:lnTo>
                    <a:pt x="98167" y="107594"/>
                  </a:lnTo>
                  <a:lnTo>
                    <a:pt x="109002" y="99242"/>
                  </a:lnTo>
                  <a:lnTo>
                    <a:pt x="114501" y="91013"/>
                  </a:lnTo>
                  <a:lnTo>
                    <a:pt x="119838" y="82784"/>
                  </a:lnTo>
                  <a:lnTo>
                    <a:pt x="119838" y="70378"/>
                  </a:lnTo>
                  <a:lnTo>
                    <a:pt x="109002" y="62026"/>
                  </a:lnTo>
                  <a:lnTo>
                    <a:pt x="103504" y="53797"/>
                  </a:lnTo>
                  <a:lnTo>
                    <a:pt x="87169" y="49621"/>
                  </a:lnTo>
                  <a:lnTo>
                    <a:pt x="76334" y="45568"/>
                  </a:lnTo>
                  <a:lnTo>
                    <a:pt x="49164" y="49621"/>
                  </a:lnTo>
                  <a:lnTo>
                    <a:pt x="43665" y="33162"/>
                  </a:lnTo>
                  <a:lnTo>
                    <a:pt x="81832" y="24810"/>
                  </a:lnTo>
                  <a:lnTo>
                    <a:pt x="114501" y="12405"/>
                  </a:lnTo>
                  <a:lnTo>
                    <a:pt x="119838" y="8352"/>
                  </a:lnTo>
                  <a:lnTo>
                    <a:pt x="114501" y="4176"/>
                  </a:lnTo>
                  <a:lnTo>
                    <a:pt x="87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Shape 375"/>
            <p:cNvSpPr/>
            <p:nvPr/>
          </p:nvSpPr>
          <p:spPr>
            <a:xfrm>
              <a:off x="5803125" y="2430750"/>
              <a:ext cx="16025" cy="18525"/>
            </a:xfrm>
            <a:custGeom>
              <a:pathLst>
                <a:path extrusionOk="0" h="120000" w="120000">
                  <a:moveTo>
                    <a:pt x="75819" y="60080"/>
                  </a:moveTo>
                  <a:lnTo>
                    <a:pt x="69453" y="70931"/>
                  </a:lnTo>
                  <a:lnTo>
                    <a:pt x="63276" y="81781"/>
                  </a:lnTo>
                  <a:lnTo>
                    <a:pt x="50546" y="87287"/>
                  </a:lnTo>
                  <a:lnTo>
                    <a:pt x="38003" y="87287"/>
                  </a:lnTo>
                  <a:lnTo>
                    <a:pt x="31638" y="81781"/>
                  </a:lnTo>
                  <a:lnTo>
                    <a:pt x="38003" y="76437"/>
                  </a:lnTo>
                  <a:lnTo>
                    <a:pt x="44368" y="70931"/>
                  </a:lnTo>
                  <a:lnTo>
                    <a:pt x="63276" y="60080"/>
                  </a:lnTo>
                  <a:close/>
                  <a:moveTo>
                    <a:pt x="75819" y="0"/>
                  </a:moveTo>
                  <a:lnTo>
                    <a:pt x="50546" y="5506"/>
                  </a:lnTo>
                  <a:lnTo>
                    <a:pt x="38003" y="11012"/>
                  </a:lnTo>
                  <a:lnTo>
                    <a:pt x="31638" y="21862"/>
                  </a:lnTo>
                  <a:lnTo>
                    <a:pt x="31638" y="27368"/>
                  </a:lnTo>
                  <a:lnTo>
                    <a:pt x="38003" y="38218"/>
                  </a:lnTo>
                  <a:lnTo>
                    <a:pt x="25460" y="43724"/>
                  </a:lnTo>
                  <a:lnTo>
                    <a:pt x="6552" y="60080"/>
                  </a:lnTo>
                  <a:lnTo>
                    <a:pt x="187" y="76437"/>
                  </a:lnTo>
                  <a:lnTo>
                    <a:pt x="187" y="92793"/>
                  </a:lnTo>
                  <a:lnTo>
                    <a:pt x="6552" y="109149"/>
                  </a:lnTo>
                  <a:lnTo>
                    <a:pt x="25460" y="120000"/>
                  </a:lnTo>
                  <a:lnTo>
                    <a:pt x="50546" y="120000"/>
                  </a:lnTo>
                  <a:lnTo>
                    <a:pt x="69453" y="114493"/>
                  </a:lnTo>
                  <a:lnTo>
                    <a:pt x="88361" y="109149"/>
                  </a:lnTo>
                  <a:lnTo>
                    <a:pt x="107269" y="87287"/>
                  </a:lnTo>
                  <a:lnTo>
                    <a:pt x="113634" y="65425"/>
                  </a:lnTo>
                  <a:lnTo>
                    <a:pt x="120000" y="43724"/>
                  </a:lnTo>
                  <a:lnTo>
                    <a:pt x="113634" y="21862"/>
                  </a:lnTo>
                  <a:lnTo>
                    <a:pt x="107269" y="5506"/>
                  </a:lnTo>
                  <a:lnTo>
                    <a:pt x="947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Shape 376"/>
            <p:cNvSpPr/>
            <p:nvPr/>
          </p:nvSpPr>
          <p:spPr>
            <a:xfrm>
              <a:off x="5667625" y="536075"/>
              <a:ext cx="5924" cy="14324"/>
            </a:xfrm>
            <a:custGeom>
              <a:pathLst>
                <a:path extrusionOk="0" h="120000" w="120000">
                  <a:moveTo>
                    <a:pt x="68354" y="0"/>
                  </a:moveTo>
                  <a:lnTo>
                    <a:pt x="51139" y="7120"/>
                  </a:lnTo>
                  <a:lnTo>
                    <a:pt x="0" y="49424"/>
                  </a:lnTo>
                  <a:lnTo>
                    <a:pt x="0" y="77696"/>
                  </a:lnTo>
                  <a:lnTo>
                    <a:pt x="0" y="105968"/>
                  </a:lnTo>
                  <a:lnTo>
                    <a:pt x="17215" y="112879"/>
                  </a:lnTo>
                  <a:lnTo>
                    <a:pt x="34430" y="120000"/>
                  </a:lnTo>
                  <a:lnTo>
                    <a:pt x="51139" y="112879"/>
                  </a:lnTo>
                  <a:lnTo>
                    <a:pt x="85569" y="105968"/>
                  </a:lnTo>
                  <a:lnTo>
                    <a:pt x="85569" y="91727"/>
                  </a:lnTo>
                  <a:lnTo>
                    <a:pt x="102278" y="70575"/>
                  </a:lnTo>
                  <a:lnTo>
                    <a:pt x="119493" y="21151"/>
                  </a:lnTo>
                  <a:lnTo>
                    <a:pt x="119493" y="7120"/>
                  </a:lnTo>
                  <a:lnTo>
                    <a:pt x="1022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Shape 377"/>
            <p:cNvSpPr/>
            <p:nvPr/>
          </p:nvSpPr>
          <p:spPr>
            <a:xfrm>
              <a:off x="5676875" y="508300"/>
              <a:ext cx="8449" cy="16850"/>
            </a:xfrm>
            <a:custGeom>
              <a:pathLst>
                <a:path extrusionOk="0" h="120000" w="120000">
                  <a:moveTo>
                    <a:pt x="83786" y="0"/>
                  </a:moveTo>
                  <a:lnTo>
                    <a:pt x="72071" y="6053"/>
                  </a:lnTo>
                  <a:lnTo>
                    <a:pt x="36213" y="30089"/>
                  </a:lnTo>
                  <a:lnTo>
                    <a:pt x="24142" y="53946"/>
                  </a:lnTo>
                  <a:lnTo>
                    <a:pt x="12071" y="84035"/>
                  </a:lnTo>
                  <a:lnTo>
                    <a:pt x="355" y="95964"/>
                  </a:lnTo>
                  <a:lnTo>
                    <a:pt x="12071" y="107893"/>
                  </a:lnTo>
                  <a:lnTo>
                    <a:pt x="24142" y="120000"/>
                  </a:lnTo>
                  <a:lnTo>
                    <a:pt x="60000" y="120000"/>
                  </a:lnTo>
                  <a:lnTo>
                    <a:pt x="72071" y="107893"/>
                  </a:lnTo>
                  <a:lnTo>
                    <a:pt x="72071" y="89910"/>
                  </a:lnTo>
                  <a:lnTo>
                    <a:pt x="83786" y="71928"/>
                  </a:lnTo>
                  <a:lnTo>
                    <a:pt x="107928" y="24035"/>
                  </a:lnTo>
                  <a:lnTo>
                    <a:pt x="119644" y="12106"/>
                  </a:lnTo>
                  <a:lnTo>
                    <a:pt x="107928" y="6053"/>
                  </a:lnTo>
                  <a:lnTo>
                    <a:pt x="83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Shape 378"/>
            <p:cNvSpPr/>
            <p:nvPr/>
          </p:nvSpPr>
          <p:spPr>
            <a:xfrm>
              <a:off x="5631425" y="266725"/>
              <a:ext cx="519350" cy="436024"/>
            </a:xfrm>
            <a:custGeom>
              <a:pathLst>
                <a:path extrusionOk="0" h="120000" w="120000">
                  <a:moveTo>
                    <a:pt x="31897" y="4637"/>
                  </a:moveTo>
                  <a:lnTo>
                    <a:pt x="41815" y="7183"/>
                  </a:lnTo>
                  <a:lnTo>
                    <a:pt x="51733" y="10196"/>
                  </a:lnTo>
                  <a:lnTo>
                    <a:pt x="56794" y="11586"/>
                  </a:lnTo>
                  <a:lnTo>
                    <a:pt x="61652" y="13210"/>
                  </a:lnTo>
                  <a:lnTo>
                    <a:pt x="66515" y="15061"/>
                  </a:lnTo>
                  <a:lnTo>
                    <a:pt x="71379" y="17145"/>
                  </a:lnTo>
                  <a:lnTo>
                    <a:pt x="82661" y="22244"/>
                  </a:lnTo>
                  <a:lnTo>
                    <a:pt x="88298" y="24562"/>
                  </a:lnTo>
                  <a:lnTo>
                    <a:pt x="94133" y="26647"/>
                  </a:lnTo>
                  <a:lnTo>
                    <a:pt x="100937" y="28732"/>
                  </a:lnTo>
                  <a:lnTo>
                    <a:pt x="107748" y="31044"/>
                  </a:lnTo>
                  <a:lnTo>
                    <a:pt x="106968" y="34291"/>
                  </a:lnTo>
                  <a:lnTo>
                    <a:pt x="106581" y="37532"/>
                  </a:lnTo>
                  <a:lnTo>
                    <a:pt x="105997" y="44020"/>
                  </a:lnTo>
                  <a:lnTo>
                    <a:pt x="105801" y="45637"/>
                  </a:lnTo>
                  <a:lnTo>
                    <a:pt x="105414" y="47261"/>
                  </a:lnTo>
                  <a:lnTo>
                    <a:pt x="104247" y="50274"/>
                  </a:lnTo>
                  <a:lnTo>
                    <a:pt x="103080" y="53281"/>
                  </a:lnTo>
                  <a:lnTo>
                    <a:pt x="102687" y="54905"/>
                  </a:lnTo>
                  <a:lnTo>
                    <a:pt x="102497" y="56528"/>
                  </a:lnTo>
                  <a:lnTo>
                    <a:pt x="93353" y="52359"/>
                  </a:lnTo>
                  <a:lnTo>
                    <a:pt x="88685" y="50274"/>
                  </a:lnTo>
                  <a:lnTo>
                    <a:pt x="84018" y="48416"/>
                  </a:lnTo>
                  <a:lnTo>
                    <a:pt x="78577" y="46566"/>
                  </a:lnTo>
                  <a:lnTo>
                    <a:pt x="73129" y="44715"/>
                  </a:lnTo>
                  <a:lnTo>
                    <a:pt x="62235" y="41006"/>
                  </a:lnTo>
                  <a:lnTo>
                    <a:pt x="52513" y="37766"/>
                  </a:lnTo>
                  <a:lnTo>
                    <a:pt x="47649" y="36376"/>
                  </a:lnTo>
                  <a:lnTo>
                    <a:pt x="42595" y="35213"/>
                  </a:lnTo>
                  <a:lnTo>
                    <a:pt x="38124" y="34057"/>
                  </a:lnTo>
                  <a:lnTo>
                    <a:pt x="33844" y="32901"/>
                  </a:lnTo>
                  <a:lnTo>
                    <a:pt x="29563" y="31278"/>
                  </a:lnTo>
                  <a:lnTo>
                    <a:pt x="25283" y="29193"/>
                  </a:lnTo>
                  <a:lnTo>
                    <a:pt x="27033" y="22705"/>
                  </a:lnTo>
                  <a:lnTo>
                    <a:pt x="27813" y="19464"/>
                  </a:lnTo>
                  <a:lnTo>
                    <a:pt x="28980" y="16216"/>
                  </a:lnTo>
                  <a:lnTo>
                    <a:pt x="30730" y="10657"/>
                  </a:lnTo>
                  <a:lnTo>
                    <a:pt x="31510" y="7650"/>
                  </a:lnTo>
                  <a:lnTo>
                    <a:pt x="31897" y="4637"/>
                  </a:lnTo>
                  <a:close/>
                  <a:moveTo>
                    <a:pt x="22759" y="1857"/>
                  </a:moveTo>
                  <a:lnTo>
                    <a:pt x="28397" y="3481"/>
                  </a:lnTo>
                  <a:lnTo>
                    <a:pt x="28397" y="3708"/>
                  </a:lnTo>
                  <a:lnTo>
                    <a:pt x="28206" y="3708"/>
                  </a:lnTo>
                  <a:lnTo>
                    <a:pt x="28206" y="4176"/>
                  </a:lnTo>
                  <a:lnTo>
                    <a:pt x="27813" y="5332"/>
                  </a:lnTo>
                  <a:lnTo>
                    <a:pt x="27622" y="6027"/>
                  </a:lnTo>
                  <a:lnTo>
                    <a:pt x="27426" y="6722"/>
                  </a:lnTo>
                  <a:lnTo>
                    <a:pt x="27622" y="6956"/>
                  </a:lnTo>
                  <a:lnTo>
                    <a:pt x="27813" y="7183"/>
                  </a:lnTo>
                  <a:lnTo>
                    <a:pt x="28397" y="7183"/>
                  </a:lnTo>
                  <a:lnTo>
                    <a:pt x="28593" y="6488"/>
                  </a:lnTo>
                  <a:lnTo>
                    <a:pt x="28789" y="5793"/>
                  </a:lnTo>
                  <a:lnTo>
                    <a:pt x="29176" y="4403"/>
                  </a:lnTo>
                  <a:lnTo>
                    <a:pt x="29176" y="3942"/>
                  </a:lnTo>
                  <a:lnTo>
                    <a:pt x="29176" y="3708"/>
                  </a:lnTo>
                  <a:lnTo>
                    <a:pt x="30730" y="4176"/>
                  </a:lnTo>
                  <a:lnTo>
                    <a:pt x="29956" y="7650"/>
                  </a:lnTo>
                  <a:lnTo>
                    <a:pt x="29176" y="10891"/>
                  </a:lnTo>
                  <a:lnTo>
                    <a:pt x="27033" y="17379"/>
                  </a:lnTo>
                  <a:lnTo>
                    <a:pt x="26063" y="20393"/>
                  </a:lnTo>
                  <a:lnTo>
                    <a:pt x="25092" y="23633"/>
                  </a:lnTo>
                  <a:lnTo>
                    <a:pt x="24313" y="26874"/>
                  </a:lnTo>
                  <a:lnTo>
                    <a:pt x="24313" y="28498"/>
                  </a:lnTo>
                  <a:lnTo>
                    <a:pt x="24116" y="30122"/>
                  </a:lnTo>
                  <a:lnTo>
                    <a:pt x="24313" y="30349"/>
                  </a:lnTo>
                  <a:lnTo>
                    <a:pt x="24509" y="30583"/>
                  </a:lnTo>
                  <a:lnTo>
                    <a:pt x="24896" y="30583"/>
                  </a:lnTo>
                  <a:lnTo>
                    <a:pt x="26450" y="31739"/>
                  </a:lnTo>
                  <a:lnTo>
                    <a:pt x="28010" y="32667"/>
                  </a:lnTo>
                  <a:lnTo>
                    <a:pt x="29760" y="33596"/>
                  </a:lnTo>
                  <a:lnTo>
                    <a:pt x="31510" y="34057"/>
                  </a:lnTo>
                  <a:lnTo>
                    <a:pt x="35398" y="35213"/>
                  </a:lnTo>
                  <a:lnTo>
                    <a:pt x="38898" y="35908"/>
                  </a:lnTo>
                  <a:lnTo>
                    <a:pt x="49013" y="38688"/>
                  </a:lnTo>
                  <a:lnTo>
                    <a:pt x="58931" y="41701"/>
                  </a:lnTo>
                  <a:lnTo>
                    <a:pt x="82268" y="49579"/>
                  </a:lnTo>
                  <a:lnTo>
                    <a:pt x="87519" y="51430"/>
                  </a:lnTo>
                  <a:lnTo>
                    <a:pt x="92769" y="53749"/>
                  </a:lnTo>
                  <a:lnTo>
                    <a:pt x="103080" y="58379"/>
                  </a:lnTo>
                  <a:lnTo>
                    <a:pt x="103467" y="58379"/>
                  </a:lnTo>
                  <a:lnTo>
                    <a:pt x="103664" y="58145"/>
                  </a:lnTo>
                  <a:lnTo>
                    <a:pt x="103854" y="57918"/>
                  </a:lnTo>
                  <a:lnTo>
                    <a:pt x="103854" y="57450"/>
                  </a:lnTo>
                  <a:lnTo>
                    <a:pt x="103854" y="57223"/>
                  </a:lnTo>
                  <a:lnTo>
                    <a:pt x="104051" y="55600"/>
                  </a:lnTo>
                  <a:lnTo>
                    <a:pt x="104438" y="53976"/>
                  </a:lnTo>
                  <a:lnTo>
                    <a:pt x="105605" y="50969"/>
                  </a:lnTo>
                  <a:lnTo>
                    <a:pt x="106581" y="47722"/>
                  </a:lnTo>
                  <a:lnTo>
                    <a:pt x="107164" y="46105"/>
                  </a:lnTo>
                  <a:lnTo>
                    <a:pt x="107551" y="44481"/>
                  </a:lnTo>
                  <a:lnTo>
                    <a:pt x="107748" y="41240"/>
                  </a:lnTo>
                  <a:lnTo>
                    <a:pt x="108135" y="37993"/>
                  </a:lnTo>
                  <a:lnTo>
                    <a:pt x="108522" y="34752"/>
                  </a:lnTo>
                  <a:lnTo>
                    <a:pt x="109105" y="31511"/>
                  </a:lnTo>
                  <a:lnTo>
                    <a:pt x="110081" y="31739"/>
                  </a:lnTo>
                  <a:lnTo>
                    <a:pt x="109885" y="32206"/>
                  </a:lnTo>
                  <a:lnTo>
                    <a:pt x="109689" y="33128"/>
                  </a:lnTo>
                  <a:lnTo>
                    <a:pt x="109498" y="34291"/>
                  </a:lnTo>
                  <a:lnTo>
                    <a:pt x="109302" y="34986"/>
                  </a:lnTo>
                  <a:lnTo>
                    <a:pt x="108914" y="35908"/>
                  </a:lnTo>
                  <a:lnTo>
                    <a:pt x="108914" y="36142"/>
                  </a:lnTo>
                  <a:lnTo>
                    <a:pt x="109105" y="36376"/>
                  </a:lnTo>
                  <a:lnTo>
                    <a:pt x="109302" y="36603"/>
                  </a:lnTo>
                  <a:lnTo>
                    <a:pt x="109689" y="36603"/>
                  </a:lnTo>
                  <a:lnTo>
                    <a:pt x="110272" y="35681"/>
                  </a:lnTo>
                  <a:lnTo>
                    <a:pt x="110665" y="34518"/>
                  </a:lnTo>
                  <a:lnTo>
                    <a:pt x="111052" y="33362"/>
                  </a:lnTo>
                  <a:lnTo>
                    <a:pt x="111052" y="32206"/>
                  </a:lnTo>
                  <a:lnTo>
                    <a:pt x="114749" y="33823"/>
                  </a:lnTo>
                  <a:lnTo>
                    <a:pt x="118249" y="35447"/>
                  </a:lnTo>
                  <a:lnTo>
                    <a:pt x="117666" y="36603"/>
                  </a:lnTo>
                  <a:lnTo>
                    <a:pt x="117082" y="37766"/>
                  </a:lnTo>
                  <a:lnTo>
                    <a:pt x="116499" y="40772"/>
                  </a:lnTo>
                  <a:lnTo>
                    <a:pt x="116106" y="43786"/>
                  </a:lnTo>
                  <a:lnTo>
                    <a:pt x="115719" y="46332"/>
                  </a:lnTo>
                  <a:lnTo>
                    <a:pt x="114749" y="52125"/>
                  </a:lnTo>
                  <a:lnTo>
                    <a:pt x="113385" y="58145"/>
                  </a:lnTo>
                  <a:lnTo>
                    <a:pt x="111832" y="63938"/>
                  </a:lnTo>
                  <a:lnTo>
                    <a:pt x="110081" y="69732"/>
                  </a:lnTo>
                  <a:lnTo>
                    <a:pt x="106968" y="69264"/>
                  </a:lnTo>
                  <a:lnTo>
                    <a:pt x="103854" y="68569"/>
                  </a:lnTo>
                  <a:lnTo>
                    <a:pt x="97829" y="66718"/>
                  </a:lnTo>
                  <a:lnTo>
                    <a:pt x="91602" y="64633"/>
                  </a:lnTo>
                  <a:lnTo>
                    <a:pt x="85578" y="62315"/>
                  </a:lnTo>
                  <a:lnTo>
                    <a:pt x="79547" y="60003"/>
                  </a:lnTo>
                  <a:lnTo>
                    <a:pt x="73516" y="57450"/>
                  </a:lnTo>
                  <a:lnTo>
                    <a:pt x="61461" y="52125"/>
                  </a:lnTo>
                  <a:lnTo>
                    <a:pt x="58544" y="50969"/>
                  </a:lnTo>
                  <a:lnTo>
                    <a:pt x="55430" y="49806"/>
                  </a:lnTo>
                  <a:lnTo>
                    <a:pt x="49400" y="47955"/>
                  </a:lnTo>
                  <a:lnTo>
                    <a:pt x="43178" y="46332"/>
                  </a:lnTo>
                  <a:lnTo>
                    <a:pt x="36957" y="44481"/>
                  </a:lnTo>
                  <a:lnTo>
                    <a:pt x="30927" y="42630"/>
                  </a:lnTo>
                  <a:lnTo>
                    <a:pt x="24896" y="40311"/>
                  </a:lnTo>
                  <a:lnTo>
                    <a:pt x="18865" y="38227"/>
                  </a:lnTo>
                  <a:lnTo>
                    <a:pt x="12841" y="36142"/>
                  </a:lnTo>
                  <a:lnTo>
                    <a:pt x="14394" y="31044"/>
                  </a:lnTo>
                  <a:lnTo>
                    <a:pt x="15758" y="26179"/>
                  </a:lnTo>
                  <a:lnTo>
                    <a:pt x="17115" y="21088"/>
                  </a:lnTo>
                  <a:lnTo>
                    <a:pt x="18675" y="15989"/>
                  </a:lnTo>
                  <a:lnTo>
                    <a:pt x="19842" y="12742"/>
                  </a:lnTo>
                  <a:lnTo>
                    <a:pt x="21199" y="9040"/>
                  </a:lnTo>
                  <a:lnTo>
                    <a:pt x="21782" y="7183"/>
                  </a:lnTo>
                  <a:lnTo>
                    <a:pt x="22366" y="5332"/>
                  </a:lnTo>
                  <a:lnTo>
                    <a:pt x="22562" y="3708"/>
                  </a:lnTo>
                  <a:lnTo>
                    <a:pt x="22759" y="1857"/>
                  </a:lnTo>
                  <a:close/>
                  <a:moveTo>
                    <a:pt x="13811" y="37993"/>
                  </a:moveTo>
                  <a:lnTo>
                    <a:pt x="20812" y="40545"/>
                  </a:lnTo>
                  <a:lnTo>
                    <a:pt x="20229" y="41006"/>
                  </a:lnTo>
                  <a:lnTo>
                    <a:pt x="19842" y="41701"/>
                  </a:lnTo>
                  <a:lnTo>
                    <a:pt x="19062" y="43091"/>
                  </a:lnTo>
                  <a:lnTo>
                    <a:pt x="18478" y="44715"/>
                  </a:lnTo>
                  <a:lnTo>
                    <a:pt x="18091" y="46105"/>
                  </a:lnTo>
                  <a:lnTo>
                    <a:pt x="17508" y="49111"/>
                  </a:lnTo>
                  <a:lnTo>
                    <a:pt x="16925" y="51891"/>
                  </a:lnTo>
                  <a:lnTo>
                    <a:pt x="15758" y="57684"/>
                  </a:lnTo>
                  <a:lnTo>
                    <a:pt x="14198" y="65094"/>
                  </a:lnTo>
                  <a:lnTo>
                    <a:pt x="12448" y="72277"/>
                  </a:lnTo>
                  <a:lnTo>
                    <a:pt x="10310" y="79461"/>
                  </a:lnTo>
                  <a:lnTo>
                    <a:pt x="9144" y="82935"/>
                  </a:lnTo>
                  <a:lnTo>
                    <a:pt x="7780" y="86176"/>
                  </a:lnTo>
                  <a:lnTo>
                    <a:pt x="7780" y="86410"/>
                  </a:lnTo>
                  <a:lnTo>
                    <a:pt x="4476" y="85481"/>
                  </a:lnTo>
                  <a:lnTo>
                    <a:pt x="2922" y="85020"/>
                  </a:lnTo>
                  <a:lnTo>
                    <a:pt x="1559" y="84325"/>
                  </a:lnTo>
                  <a:lnTo>
                    <a:pt x="2726" y="82240"/>
                  </a:lnTo>
                  <a:lnTo>
                    <a:pt x="3696" y="79694"/>
                  </a:lnTo>
                  <a:lnTo>
                    <a:pt x="4476" y="77376"/>
                  </a:lnTo>
                  <a:lnTo>
                    <a:pt x="5256" y="74596"/>
                  </a:lnTo>
                  <a:lnTo>
                    <a:pt x="6423" y="69264"/>
                  </a:lnTo>
                  <a:lnTo>
                    <a:pt x="7393" y="64399"/>
                  </a:lnTo>
                  <a:lnTo>
                    <a:pt x="8757" y="57918"/>
                  </a:lnTo>
                  <a:lnTo>
                    <a:pt x="10310" y="51664"/>
                  </a:lnTo>
                  <a:lnTo>
                    <a:pt x="12448" y="44942"/>
                  </a:lnTo>
                  <a:lnTo>
                    <a:pt x="13228" y="41467"/>
                  </a:lnTo>
                  <a:lnTo>
                    <a:pt x="13811" y="37993"/>
                  </a:lnTo>
                  <a:close/>
                  <a:moveTo>
                    <a:pt x="21395" y="40772"/>
                  </a:moveTo>
                  <a:lnTo>
                    <a:pt x="28980" y="43552"/>
                  </a:lnTo>
                  <a:lnTo>
                    <a:pt x="36564" y="46105"/>
                  </a:lnTo>
                  <a:lnTo>
                    <a:pt x="42791" y="47955"/>
                  </a:lnTo>
                  <a:lnTo>
                    <a:pt x="48816" y="49806"/>
                  </a:lnTo>
                  <a:lnTo>
                    <a:pt x="55043" y="51664"/>
                  </a:lnTo>
                  <a:lnTo>
                    <a:pt x="58151" y="52586"/>
                  </a:lnTo>
                  <a:lnTo>
                    <a:pt x="61068" y="53749"/>
                  </a:lnTo>
                  <a:lnTo>
                    <a:pt x="70599" y="57918"/>
                  </a:lnTo>
                  <a:lnTo>
                    <a:pt x="80130" y="62088"/>
                  </a:lnTo>
                  <a:lnTo>
                    <a:pt x="84994" y="64172"/>
                  </a:lnTo>
                  <a:lnTo>
                    <a:pt x="89852" y="66023"/>
                  </a:lnTo>
                  <a:lnTo>
                    <a:pt x="94716" y="67874"/>
                  </a:lnTo>
                  <a:lnTo>
                    <a:pt x="99580" y="69264"/>
                  </a:lnTo>
                  <a:lnTo>
                    <a:pt x="99383" y="69498"/>
                  </a:lnTo>
                  <a:lnTo>
                    <a:pt x="99383" y="69959"/>
                  </a:lnTo>
                  <a:lnTo>
                    <a:pt x="95686" y="81311"/>
                  </a:lnTo>
                  <a:lnTo>
                    <a:pt x="92186" y="92664"/>
                  </a:lnTo>
                  <a:lnTo>
                    <a:pt x="90828" y="97762"/>
                  </a:lnTo>
                  <a:lnTo>
                    <a:pt x="89662" y="103088"/>
                  </a:lnTo>
                  <a:lnTo>
                    <a:pt x="88495" y="108413"/>
                  </a:lnTo>
                  <a:lnTo>
                    <a:pt x="87131" y="113745"/>
                  </a:lnTo>
                  <a:lnTo>
                    <a:pt x="79547" y="111888"/>
                  </a:lnTo>
                  <a:lnTo>
                    <a:pt x="70599" y="109108"/>
                  </a:lnTo>
                  <a:lnTo>
                    <a:pt x="61652" y="106101"/>
                  </a:lnTo>
                  <a:lnTo>
                    <a:pt x="52710" y="102393"/>
                  </a:lnTo>
                  <a:lnTo>
                    <a:pt x="43958" y="98684"/>
                  </a:lnTo>
                  <a:lnTo>
                    <a:pt x="37731" y="95905"/>
                  </a:lnTo>
                  <a:lnTo>
                    <a:pt x="31706" y="93359"/>
                  </a:lnTo>
                  <a:lnTo>
                    <a:pt x="25479" y="91040"/>
                  </a:lnTo>
                  <a:lnTo>
                    <a:pt x="22175" y="90118"/>
                  </a:lnTo>
                  <a:lnTo>
                    <a:pt x="19062" y="89189"/>
                  </a:lnTo>
                  <a:lnTo>
                    <a:pt x="8947" y="86644"/>
                  </a:lnTo>
                  <a:lnTo>
                    <a:pt x="10310" y="83630"/>
                  </a:lnTo>
                  <a:lnTo>
                    <a:pt x="11281" y="80616"/>
                  </a:lnTo>
                  <a:lnTo>
                    <a:pt x="13031" y="74128"/>
                  </a:lnTo>
                  <a:lnTo>
                    <a:pt x="16145" y="61159"/>
                  </a:lnTo>
                  <a:lnTo>
                    <a:pt x="17115" y="56061"/>
                  </a:lnTo>
                  <a:lnTo>
                    <a:pt x="18091" y="50969"/>
                  </a:lnTo>
                  <a:lnTo>
                    <a:pt x="18675" y="48189"/>
                  </a:lnTo>
                  <a:lnTo>
                    <a:pt x="19449" y="45637"/>
                  </a:lnTo>
                  <a:lnTo>
                    <a:pt x="20229" y="43325"/>
                  </a:lnTo>
                  <a:lnTo>
                    <a:pt x="21395" y="41240"/>
                  </a:lnTo>
                  <a:lnTo>
                    <a:pt x="21395" y="40772"/>
                  </a:lnTo>
                  <a:close/>
                  <a:moveTo>
                    <a:pt x="100747" y="69498"/>
                  </a:moveTo>
                  <a:lnTo>
                    <a:pt x="104634" y="70427"/>
                  </a:lnTo>
                  <a:lnTo>
                    <a:pt x="108522" y="71122"/>
                  </a:lnTo>
                  <a:lnTo>
                    <a:pt x="106968" y="77376"/>
                  </a:lnTo>
                  <a:lnTo>
                    <a:pt x="105414" y="83630"/>
                  </a:lnTo>
                  <a:lnTo>
                    <a:pt x="104438" y="86644"/>
                  </a:lnTo>
                  <a:lnTo>
                    <a:pt x="103467" y="89650"/>
                  </a:lnTo>
                  <a:lnTo>
                    <a:pt x="102497" y="92664"/>
                  </a:lnTo>
                  <a:lnTo>
                    <a:pt x="101521" y="95678"/>
                  </a:lnTo>
                  <a:lnTo>
                    <a:pt x="100163" y="101003"/>
                  </a:lnTo>
                  <a:lnTo>
                    <a:pt x="99187" y="106562"/>
                  </a:lnTo>
                  <a:lnTo>
                    <a:pt x="97829" y="111888"/>
                  </a:lnTo>
                  <a:lnTo>
                    <a:pt x="97050" y="114667"/>
                  </a:lnTo>
                  <a:lnTo>
                    <a:pt x="95883" y="117220"/>
                  </a:lnTo>
                  <a:lnTo>
                    <a:pt x="94716" y="116291"/>
                  </a:lnTo>
                  <a:lnTo>
                    <a:pt x="93353" y="115596"/>
                  </a:lnTo>
                  <a:lnTo>
                    <a:pt x="90436" y="114667"/>
                  </a:lnTo>
                  <a:lnTo>
                    <a:pt x="88685" y="114206"/>
                  </a:lnTo>
                  <a:lnTo>
                    <a:pt x="90049" y="108881"/>
                  </a:lnTo>
                  <a:lnTo>
                    <a:pt x="91215" y="103549"/>
                  </a:lnTo>
                  <a:lnTo>
                    <a:pt x="92382" y="98223"/>
                  </a:lnTo>
                  <a:lnTo>
                    <a:pt x="93549" y="93125"/>
                  </a:lnTo>
                  <a:lnTo>
                    <a:pt x="95299" y="87339"/>
                  </a:lnTo>
                  <a:lnTo>
                    <a:pt x="97246" y="81545"/>
                  </a:lnTo>
                  <a:lnTo>
                    <a:pt x="98996" y="75752"/>
                  </a:lnTo>
                  <a:lnTo>
                    <a:pt x="100747" y="69959"/>
                  </a:lnTo>
                  <a:lnTo>
                    <a:pt x="100747" y="69732"/>
                  </a:lnTo>
                  <a:lnTo>
                    <a:pt x="100747" y="69498"/>
                  </a:lnTo>
                  <a:close/>
                  <a:moveTo>
                    <a:pt x="21979" y="6"/>
                  </a:moveTo>
                  <a:lnTo>
                    <a:pt x="21592" y="233"/>
                  </a:lnTo>
                  <a:lnTo>
                    <a:pt x="21199" y="467"/>
                  </a:lnTo>
                  <a:lnTo>
                    <a:pt x="21199" y="928"/>
                  </a:lnTo>
                  <a:lnTo>
                    <a:pt x="21395" y="1396"/>
                  </a:lnTo>
                  <a:lnTo>
                    <a:pt x="21199" y="3247"/>
                  </a:lnTo>
                  <a:lnTo>
                    <a:pt x="20812" y="5332"/>
                  </a:lnTo>
                  <a:lnTo>
                    <a:pt x="19645" y="9040"/>
                  </a:lnTo>
                  <a:lnTo>
                    <a:pt x="18282" y="12976"/>
                  </a:lnTo>
                  <a:lnTo>
                    <a:pt x="16925" y="16684"/>
                  </a:lnTo>
                  <a:lnTo>
                    <a:pt x="15561" y="21315"/>
                  </a:lnTo>
                  <a:lnTo>
                    <a:pt x="14198" y="26179"/>
                  </a:lnTo>
                  <a:lnTo>
                    <a:pt x="11477" y="35681"/>
                  </a:lnTo>
                  <a:lnTo>
                    <a:pt x="11477" y="36142"/>
                  </a:lnTo>
                  <a:lnTo>
                    <a:pt x="11674" y="36376"/>
                  </a:lnTo>
                  <a:lnTo>
                    <a:pt x="11674" y="37071"/>
                  </a:lnTo>
                  <a:lnTo>
                    <a:pt x="12061" y="37298"/>
                  </a:lnTo>
                  <a:lnTo>
                    <a:pt x="13031" y="37766"/>
                  </a:lnTo>
                  <a:lnTo>
                    <a:pt x="11090" y="43325"/>
                  </a:lnTo>
                  <a:lnTo>
                    <a:pt x="9531" y="48884"/>
                  </a:lnTo>
                  <a:lnTo>
                    <a:pt x="6810" y="60464"/>
                  </a:lnTo>
                  <a:lnTo>
                    <a:pt x="3893" y="72044"/>
                  </a:lnTo>
                  <a:lnTo>
                    <a:pt x="2339" y="77610"/>
                  </a:lnTo>
                  <a:lnTo>
                    <a:pt x="589" y="83169"/>
                  </a:lnTo>
                  <a:lnTo>
                    <a:pt x="196" y="83396"/>
                  </a:lnTo>
                  <a:lnTo>
                    <a:pt x="5" y="83630"/>
                  </a:lnTo>
                  <a:lnTo>
                    <a:pt x="5" y="84091"/>
                  </a:lnTo>
                  <a:lnTo>
                    <a:pt x="196" y="84559"/>
                  </a:lnTo>
                  <a:lnTo>
                    <a:pt x="392" y="85020"/>
                  </a:lnTo>
                  <a:lnTo>
                    <a:pt x="1172" y="85481"/>
                  </a:lnTo>
                  <a:lnTo>
                    <a:pt x="2922" y="86410"/>
                  </a:lnTo>
                  <a:lnTo>
                    <a:pt x="5256" y="87339"/>
                  </a:lnTo>
                  <a:lnTo>
                    <a:pt x="7590" y="88033"/>
                  </a:lnTo>
                  <a:lnTo>
                    <a:pt x="12257" y="89189"/>
                  </a:lnTo>
                  <a:lnTo>
                    <a:pt x="23146" y="92203"/>
                  </a:lnTo>
                  <a:lnTo>
                    <a:pt x="28593" y="94054"/>
                  </a:lnTo>
                  <a:lnTo>
                    <a:pt x="34040" y="96138"/>
                  </a:lnTo>
                  <a:lnTo>
                    <a:pt x="51930" y="103783"/>
                  </a:lnTo>
                  <a:lnTo>
                    <a:pt x="60878" y="107491"/>
                  </a:lnTo>
                  <a:lnTo>
                    <a:pt x="70016" y="110732"/>
                  </a:lnTo>
                  <a:lnTo>
                    <a:pt x="76826" y="112816"/>
                  </a:lnTo>
                  <a:lnTo>
                    <a:pt x="83631" y="114667"/>
                  </a:lnTo>
                  <a:lnTo>
                    <a:pt x="87131" y="115362"/>
                  </a:lnTo>
                  <a:lnTo>
                    <a:pt x="87519" y="115596"/>
                  </a:lnTo>
                  <a:lnTo>
                    <a:pt x="87911" y="115596"/>
                  </a:lnTo>
                  <a:lnTo>
                    <a:pt x="90245" y="116057"/>
                  </a:lnTo>
                  <a:lnTo>
                    <a:pt x="92186" y="116752"/>
                  </a:lnTo>
                  <a:lnTo>
                    <a:pt x="93936" y="117681"/>
                  </a:lnTo>
                  <a:lnTo>
                    <a:pt x="94716" y="118142"/>
                  </a:lnTo>
                  <a:lnTo>
                    <a:pt x="95299" y="118837"/>
                  </a:lnTo>
                  <a:lnTo>
                    <a:pt x="95299" y="119532"/>
                  </a:lnTo>
                  <a:lnTo>
                    <a:pt x="95686" y="119766"/>
                  </a:lnTo>
                  <a:lnTo>
                    <a:pt x="96079" y="120000"/>
                  </a:lnTo>
                  <a:lnTo>
                    <a:pt x="96466" y="119766"/>
                  </a:lnTo>
                  <a:lnTo>
                    <a:pt x="96663" y="119532"/>
                  </a:lnTo>
                  <a:lnTo>
                    <a:pt x="97829" y="116986"/>
                  </a:lnTo>
                  <a:lnTo>
                    <a:pt x="98800" y="114206"/>
                  </a:lnTo>
                  <a:lnTo>
                    <a:pt x="99580" y="111427"/>
                  </a:lnTo>
                  <a:lnTo>
                    <a:pt x="100163" y="108647"/>
                  </a:lnTo>
                  <a:lnTo>
                    <a:pt x="101330" y="103088"/>
                  </a:lnTo>
                  <a:lnTo>
                    <a:pt x="102687" y="97528"/>
                  </a:lnTo>
                  <a:lnTo>
                    <a:pt x="103467" y="94054"/>
                  </a:lnTo>
                  <a:lnTo>
                    <a:pt x="104438" y="90813"/>
                  </a:lnTo>
                  <a:lnTo>
                    <a:pt x="106581" y="84559"/>
                  </a:lnTo>
                  <a:lnTo>
                    <a:pt x="107551" y="81311"/>
                  </a:lnTo>
                  <a:lnTo>
                    <a:pt x="108331" y="78071"/>
                  </a:lnTo>
                  <a:lnTo>
                    <a:pt x="109105" y="74823"/>
                  </a:lnTo>
                  <a:lnTo>
                    <a:pt x="109498" y="71349"/>
                  </a:lnTo>
                  <a:lnTo>
                    <a:pt x="109689" y="71349"/>
                  </a:lnTo>
                  <a:lnTo>
                    <a:pt x="109885" y="71816"/>
                  </a:lnTo>
                  <a:lnTo>
                    <a:pt x="110468" y="72044"/>
                  </a:lnTo>
                  <a:lnTo>
                    <a:pt x="110855" y="71816"/>
                  </a:lnTo>
                  <a:lnTo>
                    <a:pt x="111248" y="71349"/>
                  </a:lnTo>
                  <a:lnTo>
                    <a:pt x="113969" y="60464"/>
                  </a:lnTo>
                  <a:lnTo>
                    <a:pt x="116499" y="49579"/>
                  </a:lnTo>
                  <a:lnTo>
                    <a:pt x="117273" y="46105"/>
                  </a:lnTo>
                  <a:lnTo>
                    <a:pt x="117666" y="42630"/>
                  </a:lnTo>
                  <a:lnTo>
                    <a:pt x="118440" y="39156"/>
                  </a:lnTo>
                  <a:lnTo>
                    <a:pt x="118833" y="37532"/>
                  </a:lnTo>
                  <a:lnTo>
                    <a:pt x="119607" y="35908"/>
                  </a:lnTo>
                  <a:lnTo>
                    <a:pt x="119803" y="35681"/>
                  </a:lnTo>
                  <a:lnTo>
                    <a:pt x="120000" y="35213"/>
                  </a:lnTo>
                  <a:lnTo>
                    <a:pt x="120000" y="34986"/>
                  </a:lnTo>
                  <a:lnTo>
                    <a:pt x="120000" y="34518"/>
                  </a:lnTo>
                  <a:lnTo>
                    <a:pt x="119607" y="34291"/>
                  </a:lnTo>
                  <a:lnTo>
                    <a:pt x="114356" y="31739"/>
                  </a:lnTo>
                  <a:lnTo>
                    <a:pt x="109105" y="29654"/>
                  </a:lnTo>
                  <a:lnTo>
                    <a:pt x="103854" y="27803"/>
                  </a:lnTo>
                  <a:lnTo>
                    <a:pt x="98413" y="26179"/>
                  </a:lnTo>
                  <a:lnTo>
                    <a:pt x="92186" y="24328"/>
                  </a:lnTo>
                  <a:lnTo>
                    <a:pt x="86161" y="22010"/>
                  </a:lnTo>
                  <a:lnTo>
                    <a:pt x="80130" y="19464"/>
                  </a:lnTo>
                  <a:lnTo>
                    <a:pt x="74296" y="16911"/>
                  </a:lnTo>
                  <a:lnTo>
                    <a:pt x="68069" y="14132"/>
                  </a:lnTo>
                  <a:lnTo>
                    <a:pt x="62044" y="11586"/>
                  </a:lnTo>
                  <a:lnTo>
                    <a:pt x="55627" y="9501"/>
                  </a:lnTo>
                  <a:lnTo>
                    <a:pt x="49400" y="7650"/>
                  </a:lnTo>
                  <a:lnTo>
                    <a:pt x="42399" y="5793"/>
                  </a:lnTo>
                  <a:lnTo>
                    <a:pt x="35594" y="3708"/>
                  </a:lnTo>
                  <a:lnTo>
                    <a:pt x="28789" y="1857"/>
                  </a:lnTo>
                  <a:lnTo>
                    <a:pt x="21979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Shape 379"/>
            <p:cNvSpPr/>
            <p:nvPr/>
          </p:nvSpPr>
          <p:spPr>
            <a:xfrm>
              <a:off x="5685300" y="485575"/>
              <a:ext cx="7600" cy="13499"/>
            </a:xfrm>
            <a:custGeom>
              <a:pathLst>
                <a:path extrusionOk="0" h="120000" w="120000">
                  <a:moveTo>
                    <a:pt x="79736" y="0"/>
                  </a:moveTo>
                  <a:lnTo>
                    <a:pt x="66710" y="7555"/>
                  </a:lnTo>
                  <a:lnTo>
                    <a:pt x="13421" y="60000"/>
                  </a:lnTo>
                  <a:lnTo>
                    <a:pt x="0" y="89777"/>
                  </a:lnTo>
                  <a:lnTo>
                    <a:pt x="13421" y="112222"/>
                  </a:lnTo>
                  <a:lnTo>
                    <a:pt x="13421" y="119777"/>
                  </a:lnTo>
                  <a:lnTo>
                    <a:pt x="53289" y="119777"/>
                  </a:lnTo>
                  <a:lnTo>
                    <a:pt x="66710" y="112222"/>
                  </a:lnTo>
                  <a:lnTo>
                    <a:pt x="79736" y="89777"/>
                  </a:lnTo>
                  <a:lnTo>
                    <a:pt x="93157" y="67333"/>
                  </a:lnTo>
                  <a:lnTo>
                    <a:pt x="119605" y="22444"/>
                  </a:lnTo>
                  <a:lnTo>
                    <a:pt x="119605" y="7555"/>
                  </a:lnTo>
                  <a:lnTo>
                    <a:pt x="1065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Shape 380"/>
            <p:cNvSpPr/>
            <p:nvPr/>
          </p:nvSpPr>
          <p:spPr>
            <a:xfrm>
              <a:off x="5657525" y="557950"/>
              <a:ext cx="8449" cy="13499"/>
            </a:xfrm>
            <a:custGeom>
              <a:pathLst>
                <a:path extrusionOk="0" h="120000" w="120000">
                  <a:moveTo>
                    <a:pt x="95857" y="222"/>
                  </a:moveTo>
                  <a:lnTo>
                    <a:pt x="71715" y="7777"/>
                  </a:lnTo>
                  <a:lnTo>
                    <a:pt x="47928" y="22666"/>
                  </a:lnTo>
                  <a:lnTo>
                    <a:pt x="24142" y="45111"/>
                  </a:lnTo>
                  <a:lnTo>
                    <a:pt x="0" y="75111"/>
                  </a:lnTo>
                  <a:lnTo>
                    <a:pt x="0" y="104888"/>
                  </a:lnTo>
                  <a:lnTo>
                    <a:pt x="12071" y="112444"/>
                  </a:lnTo>
                  <a:lnTo>
                    <a:pt x="24142" y="120000"/>
                  </a:lnTo>
                  <a:lnTo>
                    <a:pt x="35857" y="120000"/>
                  </a:lnTo>
                  <a:lnTo>
                    <a:pt x="47928" y="112444"/>
                  </a:lnTo>
                  <a:lnTo>
                    <a:pt x="71715" y="90000"/>
                  </a:lnTo>
                  <a:lnTo>
                    <a:pt x="83786" y="67555"/>
                  </a:lnTo>
                  <a:lnTo>
                    <a:pt x="119644" y="30222"/>
                  </a:lnTo>
                  <a:lnTo>
                    <a:pt x="119644" y="15111"/>
                  </a:lnTo>
                  <a:lnTo>
                    <a:pt x="107573" y="7777"/>
                  </a:lnTo>
                  <a:lnTo>
                    <a:pt x="95857" y="2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Shape 381"/>
            <p:cNvSpPr/>
            <p:nvPr/>
          </p:nvSpPr>
          <p:spPr>
            <a:xfrm>
              <a:off x="5754325" y="392150"/>
              <a:ext cx="18525" cy="7600"/>
            </a:xfrm>
            <a:custGeom>
              <a:pathLst>
                <a:path extrusionOk="0" h="120000" w="120000">
                  <a:moveTo>
                    <a:pt x="5506" y="0"/>
                  </a:moveTo>
                  <a:lnTo>
                    <a:pt x="0" y="13421"/>
                  </a:lnTo>
                  <a:lnTo>
                    <a:pt x="0" y="39868"/>
                  </a:lnTo>
                  <a:lnTo>
                    <a:pt x="5506" y="53289"/>
                  </a:lnTo>
                  <a:lnTo>
                    <a:pt x="27368" y="93157"/>
                  </a:lnTo>
                  <a:lnTo>
                    <a:pt x="54574" y="106578"/>
                  </a:lnTo>
                  <a:lnTo>
                    <a:pt x="81781" y="119605"/>
                  </a:lnTo>
                  <a:lnTo>
                    <a:pt x="109149" y="106578"/>
                  </a:lnTo>
                  <a:lnTo>
                    <a:pt x="120000" y="79736"/>
                  </a:lnTo>
                  <a:lnTo>
                    <a:pt x="120000" y="66710"/>
                  </a:lnTo>
                  <a:lnTo>
                    <a:pt x="114493" y="39868"/>
                  </a:lnTo>
                  <a:lnTo>
                    <a:pt x="103643" y="26842"/>
                  </a:lnTo>
                  <a:lnTo>
                    <a:pt x="38218" y="26842"/>
                  </a:lnTo>
                  <a:lnTo>
                    <a:pt x="16356" y="13421"/>
                  </a:lnTo>
                  <a:lnTo>
                    <a:pt x="5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Shape 382"/>
            <p:cNvSpPr/>
            <p:nvPr/>
          </p:nvSpPr>
          <p:spPr>
            <a:xfrm>
              <a:off x="5783775" y="400550"/>
              <a:ext cx="21075" cy="7600"/>
            </a:xfrm>
            <a:custGeom>
              <a:pathLst>
                <a:path extrusionOk="0" h="120000" w="120000">
                  <a:moveTo>
                    <a:pt x="4839" y="394"/>
                  </a:moveTo>
                  <a:lnTo>
                    <a:pt x="142" y="13815"/>
                  </a:lnTo>
                  <a:lnTo>
                    <a:pt x="142" y="40263"/>
                  </a:lnTo>
                  <a:lnTo>
                    <a:pt x="4839" y="53684"/>
                  </a:lnTo>
                  <a:lnTo>
                    <a:pt x="57651" y="93552"/>
                  </a:lnTo>
                  <a:lnTo>
                    <a:pt x="81565" y="120000"/>
                  </a:lnTo>
                  <a:lnTo>
                    <a:pt x="119857" y="120000"/>
                  </a:lnTo>
                  <a:lnTo>
                    <a:pt x="119857" y="93552"/>
                  </a:lnTo>
                  <a:lnTo>
                    <a:pt x="119857" y="80131"/>
                  </a:lnTo>
                  <a:lnTo>
                    <a:pt x="115160" y="66710"/>
                  </a:lnTo>
                  <a:lnTo>
                    <a:pt x="62348" y="26842"/>
                  </a:lnTo>
                  <a:lnTo>
                    <a:pt x="9679" y="3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Shape 383"/>
            <p:cNvSpPr/>
            <p:nvPr/>
          </p:nvSpPr>
          <p:spPr>
            <a:xfrm>
              <a:off x="3921925" y="624450"/>
              <a:ext cx="579125" cy="264324"/>
            </a:xfrm>
            <a:custGeom>
              <a:pathLst>
                <a:path extrusionOk="0" h="120000" w="120000">
                  <a:moveTo>
                    <a:pt x="8899" y="5742"/>
                  </a:moveTo>
                  <a:lnTo>
                    <a:pt x="9598" y="6117"/>
                  </a:lnTo>
                  <a:lnTo>
                    <a:pt x="11339" y="7263"/>
                  </a:lnTo>
                  <a:lnTo>
                    <a:pt x="10469" y="11849"/>
                  </a:lnTo>
                  <a:lnTo>
                    <a:pt x="9598" y="16820"/>
                  </a:lnTo>
                  <a:lnTo>
                    <a:pt x="8899" y="21791"/>
                  </a:lnTo>
                  <a:lnTo>
                    <a:pt x="8200" y="26751"/>
                  </a:lnTo>
                  <a:lnTo>
                    <a:pt x="7330" y="30961"/>
                  </a:lnTo>
                  <a:lnTo>
                    <a:pt x="6806" y="35547"/>
                  </a:lnTo>
                  <a:lnTo>
                    <a:pt x="6107" y="40132"/>
                  </a:lnTo>
                  <a:lnTo>
                    <a:pt x="5760" y="44717"/>
                  </a:lnTo>
                  <a:lnTo>
                    <a:pt x="4190" y="43945"/>
                  </a:lnTo>
                  <a:lnTo>
                    <a:pt x="2968" y="43185"/>
                  </a:lnTo>
                  <a:lnTo>
                    <a:pt x="2274" y="42039"/>
                  </a:lnTo>
                  <a:lnTo>
                    <a:pt x="1921" y="40892"/>
                  </a:lnTo>
                  <a:lnTo>
                    <a:pt x="1574" y="39746"/>
                  </a:lnTo>
                  <a:lnTo>
                    <a:pt x="1227" y="37839"/>
                  </a:lnTo>
                  <a:lnTo>
                    <a:pt x="1398" y="34014"/>
                  </a:lnTo>
                  <a:lnTo>
                    <a:pt x="1574" y="30575"/>
                  </a:lnTo>
                  <a:lnTo>
                    <a:pt x="2445" y="23312"/>
                  </a:lnTo>
                  <a:lnTo>
                    <a:pt x="3491" y="16059"/>
                  </a:lnTo>
                  <a:lnTo>
                    <a:pt x="4366" y="12620"/>
                  </a:lnTo>
                  <a:lnTo>
                    <a:pt x="5237" y="9181"/>
                  </a:lnTo>
                  <a:lnTo>
                    <a:pt x="5936" y="7649"/>
                  </a:lnTo>
                  <a:lnTo>
                    <a:pt x="6630" y="6889"/>
                  </a:lnTo>
                  <a:lnTo>
                    <a:pt x="7330" y="6117"/>
                  </a:lnTo>
                  <a:lnTo>
                    <a:pt x="8029" y="5742"/>
                  </a:lnTo>
                  <a:close/>
                  <a:moveTo>
                    <a:pt x="98196" y="54648"/>
                  </a:moveTo>
                  <a:lnTo>
                    <a:pt x="99418" y="55420"/>
                  </a:lnTo>
                  <a:lnTo>
                    <a:pt x="98719" y="58473"/>
                  </a:lnTo>
                  <a:lnTo>
                    <a:pt x="98196" y="61526"/>
                  </a:lnTo>
                  <a:lnTo>
                    <a:pt x="97849" y="64590"/>
                  </a:lnTo>
                  <a:lnTo>
                    <a:pt x="97673" y="66497"/>
                  </a:lnTo>
                  <a:lnTo>
                    <a:pt x="97497" y="68029"/>
                  </a:lnTo>
                  <a:lnTo>
                    <a:pt x="96973" y="67643"/>
                  </a:lnTo>
                  <a:lnTo>
                    <a:pt x="97150" y="67258"/>
                  </a:lnTo>
                  <a:lnTo>
                    <a:pt x="97326" y="63819"/>
                  </a:lnTo>
                  <a:lnTo>
                    <a:pt x="97497" y="60005"/>
                  </a:lnTo>
                  <a:lnTo>
                    <a:pt x="98196" y="54648"/>
                  </a:lnTo>
                  <a:close/>
                  <a:moveTo>
                    <a:pt x="100465" y="56180"/>
                  </a:moveTo>
                  <a:lnTo>
                    <a:pt x="101682" y="56941"/>
                  </a:lnTo>
                  <a:lnTo>
                    <a:pt x="100636" y="60766"/>
                  </a:lnTo>
                  <a:lnTo>
                    <a:pt x="100113" y="64590"/>
                  </a:lnTo>
                  <a:lnTo>
                    <a:pt x="99766" y="66883"/>
                  </a:lnTo>
                  <a:lnTo>
                    <a:pt x="99589" y="69550"/>
                  </a:lnTo>
                  <a:lnTo>
                    <a:pt x="98719" y="69176"/>
                  </a:lnTo>
                  <a:lnTo>
                    <a:pt x="98895" y="66111"/>
                  </a:lnTo>
                  <a:lnTo>
                    <a:pt x="99242" y="63058"/>
                  </a:lnTo>
                  <a:lnTo>
                    <a:pt x="99589" y="59619"/>
                  </a:lnTo>
                  <a:lnTo>
                    <a:pt x="99942" y="57713"/>
                  </a:lnTo>
                  <a:lnTo>
                    <a:pt x="100289" y="56180"/>
                  </a:lnTo>
                  <a:close/>
                  <a:moveTo>
                    <a:pt x="102382" y="57327"/>
                  </a:moveTo>
                  <a:lnTo>
                    <a:pt x="103604" y="58087"/>
                  </a:lnTo>
                  <a:lnTo>
                    <a:pt x="102905" y="61151"/>
                  </a:lnTo>
                  <a:lnTo>
                    <a:pt x="102382" y="64590"/>
                  </a:lnTo>
                  <a:lnTo>
                    <a:pt x="102034" y="67643"/>
                  </a:lnTo>
                  <a:lnTo>
                    <a:pt x="101682" y="71082"/>
                  </a:lnTo>
                  <a:lnTo>
                    <a:pt x="100812" y="70697"/>
                  </a:lnTo>
                  <a:lnTo>
                    <a:pt x="100988" y="67258"/>
                  </a:lnTo>
                  <a:lnTo>
                    <a:pt x="101335" y="63819"/>
                  </a:lnTo>
                  <a:lnTo>
                    <a:pt x="101682" y="60380"/>
                  </a:lnTo>
                  <a:lnTo>
                    <a:pt x="102382" y="57327"/>
                  </a:lnTo>
                  <a:close/>
                  <a:moveTo>
                    <a:pt x="104474" y="58473"/>
                  </a:moveTo>
                  <a:lnTo>
                    <a:pt x="105521" y="59233"/>
                  </a:lnTo>
                  <a:lnTo>
                    <a:pt x="104998" y="62298"/>
                  </a:lnTo>
                  <a:lnTo>
                    <a:pt x="104474" y="65737"/>
                  </a:lnTo>
                  <a:lnTo>
                    <a:pt x="103604" y="72615"/>
                  </a:lnTo>
                  <a:lnTo>
                    <a:pt x="102729" y="71843"/>
                  </a:lnTo>
                  <a:lnTo>
                    <a:pt x="103081" y="68404"/>
                  </a:lnTo>
                  <a:lnTo>
                    <a:pt x="103428" y="65351"/>
                  </a:lnTo>
                  <a:lnTo>
                    <a:pt x="104474" y="58473"/>
                  </a:lnTo>
                  <a:close/>
                  <a:moveTo>
                    <a:pt x="106391" y="60005"/>
                  </a:moveTo>
                  <a:lnTo>
                    <a:pt x="107790" y="60766"/>
                  </a:lnTo>
                  <a:lnTo>
                    <a:pt x="107437" y="64205"/>
                  </a:lnTo>
                  <a:lnTo>
                    <a:pt x="107090" y="67643"/>
                  </a:lnTo>
                  <a:lnTo>
                    <a:pt x="106567" y="74136"/>
                  </a:lnTo>
                  <a:lnTo>
                    <a:pt x="104821" y="72989"/>
                  </a:lnTo>
                  <a:lnTo>
                    <a:pt x="105345" y="69936"/>
                  </a:lnTo>
                  <a:lnTo>
                    <a:pt x="105697" y="66497"/>
                  </a:lnTo>
                  <a:lnTo>
                    <a:pt x="106391" y="60005"/>
                  </a:lnTo>
                  <a:close/>
                  <a:moveTo>
                    <a:pt x="108660" y="61526"/>
                  </a:moveTo>
                  <a:lnTo>
                    <a:pt x="109883" y="62298"/>
                  </a:lnTo>
                  <a:lnTo>
                    <a:pt x="109530" y="64965"/>
                  </a:lnTo>
                  <a:lnTo>
                    <a:pt x="109359" y="67643"/>
                  </a:lnTo>
                  <a:lnTo>
                    <a:pt x="109007" y="71843"/>
                  </a:lnTo>
                  <a:lnTo>
                    <a:pt x="109007" y="73761"/>
                  </a:lnTo>
                  <a:lnTo>
                    <a:pt x="109007" y="75668"/>
                  </a:lnTo>
                  <a:lnTo>
                    <a:pt x="107614" y="74907"/>
                  </a:lnTo>
                  <a:lnTo>
                    <a:pt x="108660" y="61526"/>
                  </a:lnTo>
                  <a:close/>
                  <a:moveTo>
                    <a:pt x="110753" y="63058"/>
                  </a:moveTo>
                  <a:lnTo>
                    <a:pt x="111100" y="63444"/>
                  </a:lnTo>
                  <a:lnTo>
                    <a:pt x="112499" y="64205"/>
                  </a:lnTo>
                  <a:lnTo>
                    <a:pt x="111799" y="67258"/>
                  </a:lnTo>
                  <a:lnTo>
                    <a:pt x="111276" y="70322"/>
                  </a:lnTo>
                  <a:lnTo>
                    <a:pt x="110753" y="73761"/>
                  </a:lnTo>
                  <a:lnTo>
                    <a:pt x="110753" y="75282"/>
                  </a:lnTo>
                  <a:lnTo>
                    <a:pt x="110753" y="76814"/>
                  </a:lnTo>
                  <a:lnTo>
                    <a:pt x="110230" y="76428"/>
                  </a:lnTo>
                  <a:lnTo>
                    <a:pt x="110230" y="72989"/>
                  </a:lnTo>
                  <a:lnTo>
                    <a:pt x="110230" y="69550"/>
                  </a:lnTo>
                  <a:lnTo>
                    <a:pt x="110406" y="66497"/>
                  </a:lnTo>
                  <a:lnTo>
                    <a:pt x="110753" y="63058"/>
                  </a:lnTo>
                  <a:close/>
                  <a:moveTo>
                    <a:pt x="113193" y="64965"/>
                  </a:moveTo>
                  <a:lnTo>
                    <a:pt x="114068" y="65737"/>
                  </a:lnTo>
                  <a:lnTo>
                    <a:pt x="113545" y="68790"/>
                  </a:lnTo>
                  <a:lnTo>
                    <a:pt x="113022" y="71468"/>
                  </a:lnTo>
                  <a:lnTo>
                    <a:pt x="112669" y="74907"/>
                  </a:lnTo>
                  <a:lnTo>
                    <a:pt x="112499" y="77960"/>
                  </a:lnTo>
                  <a:lnTo>
                    <a:pt x="111799" y="77200"/>
                  </a:lnTo>
                  <a:lnTo>
                    <a:pt x="111975" y="74521"/>
                  </a:lnTo>
                  <a:lnTo>
                    <a:pt x="112322" y="71468"/>
                  </a:lnTo>
                  <a:lnTo>
                    <a:pt x="113193" y="64965"/>
                  </a:lnTo>
                  <a:close/>
                  <a:moveTo>
                    <a:pt x="114938" y="66497"/>
                  </a:moveTo>
                  <a:lnTo>
                    <a:pt x="116161" y="68029"/>
                  </a:lnTo>
                  <a:lnTo>
                    <a:pt x="115285" y="72229"/>
                  </a:lnTo>
                  <a:lnTo>
                    <a:pt x="114762" y="75668"/>
                  </a:lnTo>
                  <a:lnTo>
                    <a:pt x="114239" y="78721"/>
                  </a:lnTo>
                  <a:lnTo>
                    <a:pt x="113369" y="78346"/>
                  </a:lnTo>
                  <a:lnTo>
                    <a:pt x="113892" y="75668"/>
                  </a:lnTo>
                  <a:lnTo>
                    <a:pt x="114239" y="72615"/>
                  </a:lnTo>
                  <a:lnTo>
                    <a:pt x="114415" y="69550"/>
                  </a:lnTo>
                  <a:lnTo>
                    <a:pt x="114938" y="66497"/>
                  </a:lnTo>
                  <a:close/>
                  <a:moveTo>
                    <a:pt x="117031" y="69176"/>
                  </a:moveTo>
                  <a:lnTo>
                    <a:pt x="117902" y="71082"/>
                  </a:lnTo>
                  <a:lnTo>
                    <a:pt x="118425" y="72989"/>
                  </a:lnTo>
                  <a:lnTo>
                    <a:pt x="117378" y="81013"/>
                  </a:lnTo>
                  <a:lnTo>
                    <a:pt x="115115" y="79493"/>
                  </a:lnTo>
                  <a:lnTo>
                    <a:pt x="115638" y="76814"/>
                  </a:lnTo>
                  <a:lnTo>
                    <a:pt x="116161" y="73761"/>
                  </a:lnTo>
                  <a:lnTo>
                    <a:pt x="117031" y="69176"/>
                  </a:lnTo>
                  <a:close/>
                  <a:moveTo>
                    <a:pt x="13608" y="2303"/>
                  </a:moveTo>
                  <a:lnTo>
                    <a:pt x="15178" y="2678"/>
                  </a:lnTo>
                  <a:lnTo>
                    <a:pt x="16747" y="3450"/>
                  </a:lnTo>
                  <a:lnTo>
                    <a:pt x="18317" y="4971"/>
                  </a:lnTo>
                  <a:lnTo>
                    <a:pt x="19710" y="6503"/>
                  </a:lnTo>
                  <a:lnTo>
                    <a:pt x="22849" y="9942"/>
                  </a:lnTo>
                  <a:lnTo>
                    <a:pt x="25642" y="12995"/>
                  </a:lnTo>
                  <a:lnTo>
                    <a:pt x="27387" y="14527"/>
                  </a:lnTo>
                  <a:lnTo>
                    <a:pt x="29304" y="16059"/>
                  </a:lnTo>
                  <a:lnTo>
                    <a:pt x="32966" y="17966"/>
                  </a:lnTo>
                  <a:lnTo>
                    <a:pt x="40467" y="21405"/>
                  </a:lnTo>
                  <a:lnTo>
                    <a:pt x="49538" y="25990"/>
                  </a:lnTo>
                  <a:lnTo>
                    <a:pt x="58432" y="31336"/>
                  </a:lnTo>
                  <a:lnTo>
                    <a:pt x="76392" y="42039"/>
                  </a:lnTo>
                  <a:lnTo>
                    <a:pt x="87908" y="48917"/>
                  </a:lnTo>
                  <a:lnTo>
                    <a:pt x="86862" y="54648"/>
                  </a:lnTo>
                  <a:lnTo>
                    <a:pt x="85815" y="61151"/>
                  </a:lnTo>
                  <a:lnTo>
                    <a:pt x="85116" y="67258"/>
                  </a:lnTo>
                  <a:lnTo>
                    <a:pt x="84246" y="73761"/>
                  </a:lnTo>
                  <a:lnTo>
                    <a:pt x="83370" y="79867"/>
                  </a:lnTo>
                  <a:lnTo>
                    <a:pt x="82500" y="85985"/>
                  </a:lnTo>
                  <a:lnTo>
                    <a:pt x="81977" y="92102"/>
                  </a:lnTo>
                  <a:lnTo>
                    <a:pt x="81624" y="98594"/>
                  </a:lnTo>
                  <a:lnTo>
                    <a:pt x="75522" y="94395"/>
                  </a:lnTo>
                  <a:lnTo>
                    <a:pt x="69244" y="90570"/>
                  </a:lnTo>
                  <a:lnTo>
                    <a:pt x="56863" y="83692"/>
                  </a:lnTo>
                  <a:lnTo>
                    <a:pt x="42037" y="74907"/>
                  </a:lnTo>
                  <a:lnTo>
                    <a:pt x="34536" y="70322"/>
                  </a:lnTo>
                  <a:lnTo>
                    <a:pt x="27211" y="64965"/>
                  </a:lnTo>
                  <a:lnTo>
                    <a:pt x="24771" y="63058"/>
                  </a:lnTo>
                  <a:lnTo>
                    <a:pt x="22326" y="61151"/>
                  </a:lnTo>
                  <a:lnTo>
                    <a:pt x="17094" y="56566"/>
                  </a:lnTo>
                  <a:lnTo>
                    <a:pt x="14478" y="54648"/>
                  </a:lnTo>
                  <a:lnTo>
                    <a:pt x="11862" y="53127"/>
                  </a:lnTo>
                  <a:lnTo>
                    <a:pt x="9246" y="52356"/>
                  </a:lnTo>
                  <a:lnTo>
                    <a:pt x="6630" y="51970"/>
                  </a:lnTo>
                  <a:lnTo>
                    <a:pt x="6982" y="45863"/>
                  </a:lnTo>
                  <a:lnTo>
                    <a:pt x="7677" y="39746"/>
                  </a:lnTo>
                  <a:lnTo>
                    <a:pt x="8376" y="33629"/>
                  </a:lnTo>
                  <a:lnTo>
                    <a:pt x="9246" y="27522"/>
                  </a:lnTo>
                  <a:lnTo>
                    <a:pt x="11168" y="14913"/>
                  </a:lnTo>
                  <a:lnTo>
                    <a:pt x="12214" y="8410"/>
                  </a:lnTo>
                  <a:lnTo>
                    <a:pt x="13608" y="2678"/>
                  </a:lnTo>
                  <a:lnTo>
                    <a:pt x="13608" y="2303"/>
                  </a:lnTo>
                  <a:close/>
                  <a:moveTo>
                    <a:pt x="90348" y="67258"/>
                  </a:moveTo>
                  <a:lnTo>
                    <a:pt x="96103" y="70697"/>
                  </a:lnTo>
                  <a:lnTo>
                    <a:pt x="101858" y="74136"/>
                  </a:lnTo>
                  <a:lnTo>
                    <a:pt x="102034" y="74521"/>
                  </a:lnTo>
                  <a:lnTo>
                    <a:pt x="102729" y="74521"/>
                  </a:lnTo>
                  <a:lnTo>
                    <a:pt x="117207" y="83306"/>
                  </a:lnTo>
                  <a:lnTo>
                    <a:pt x="116161" y="93248"/>
                  </a:lnTo>
                  <a:lnTo>
                    <a:pt x="115285" y="103179"/>
                  </a:lnTo>
                  <a:lnTo>
                    <a:pt x="108836" y="98208"/>
                  </a:lnTo>
                  <a:lnTo>
                    <a:pt x="102205" y="93623"/>
                  </a:lnTo>
                  <a:lnTo>
                    <a:pt x="98719" y="91716"/>
                  </a:lnTo>
                  <a:lnTo>
                    <a:pt x="95233" y="90184"/>
                  </a:lnTo>
                  <a:lnTo>
                    <a:pt x="91570" y="88277"/>
                  </a:lnTo>
                  <a:lnTo>
                    <a:pt x="89825" y="87517"/>
                  </a:lnTo>
                  <a:lnTo>
                    <a:pt x="88079" y="86370"/>
                  </a:lnTo>
                  <a:lnTo>
                    <a:pt x="88954" y="76814"/>
                  </a:lnTo>
                  <a:lnTo>
                    <a:pt x="89478" y="72229"/>
                  </a:lnTo>
                  <a:lnTo>
                    <a:pt x="90348" y="67258"/>
                  </a:lnTo>
                  <a:close/>
                  <a:moveTo>
                    <a:pt x="88954" y="49302"/>
                  </a:moveTo>
                  <a:lnTo>
                    <a:pt x="97150" y="54274"/>
                  </a:lnTo>
                  <a:lnTo>
                    <a:pt x="96802" y="56941"/>
                  </a:lnTo>
                  <a:lnTo>
                    <a:pt x="96450" y="60005"/>
                  </a:lnTo>
                  <a:lnTo>
                    <a:pt x="96103" y="63444"/>
                  </a:lnTo>
                  <a:lnTo>
                    <a:pt x="95927" y="65351"/>
                  </a:lnTo>
                  <a:lnTo>
                    <a:pt x="96103" y="67258"/>
                  </a:lnTo>
                  <a:lnTo>
                    <a:pt x="94710" y="66111"/>
                  </a:lnTo>
                  <a:lnTo>
                    <a:pt x="93311" y="65737"/>
                  </a:lnTo>
                  <a:lnTo>
                    <a:pt x="91741" y="65351"/>
                  </a:lnTo>
                  <a:lnTo>
                    <a:pt x="90348" y="65737"/>
                  </a:lnTo>
                  <a:lnTo>
                    <a:pt x="90172" y="65351"/>
                  </a:lnTo>
                  <a:lnTo>
                    <a:pt x="90001" y="64965"/>
                  </a:lnTo>
                  <a:lnTo>
                    <a:pt x="89825" y="64965"/>
                  </a:lnTo>
                  <a:lnTo>
                    <a:pt x="89478" y="65737"/>
                  </a:lnTo>
                  <a:lnTo>
                    <a:pt x="88954" y="67643"/>
                  </a:lnTo>
                  <a:lnTo>
                    <a:pt x="88431" y="70322"/>
                  </a:lnTo>
                  <a:lnTo>
                    <a:pt x="87556" y="75668"/>
                  </a:lnTo>
                  <a:lnTo>
                    <a:pt x="87033" y="81399"/>
                  </a:lnTo>
                  <a:lnTo>
                    <a:pt x="87033" y="84078"/>
                  </a:lnTo>
                  <a:lnTo>
                    <a:pt x="87033" y="86745"/>
                  </a:lnTo>
                  <a:lnTo>
                    <a:pt x="87209" y="87517"/>
                  </a:lnTo>
                  <a:lnTo>
                    <a:pt x="87556" y="87891"/>
                  </a:lnTo>
                  <a:lnTo>
                    <a:pt x="87732" y="87891"/>
                  </a:lnTo>
                  <a:lnTo>
                    <a:pt x="89125" y="89424"/>
                  </a:lnTo>
                  <a:lnTo>
                    <a:pt x="90695" y="90570"/>
                  </a:lnTo>
                  <a:lnTo>
                    <a:pt x="93834" y="92102"/>
                  </a:lnTo>
                  <a:lnTo>
                    <a:pt x="93663" y="92477"/>
                  </a:lnTo>
                  <a:lnTo>
                    <a:pt x="92964" y="96687"/>
                  </a:lnTo>
                  <a:lnTo>
                    <a:pt x="92265" y="100887"/>
                  </a:lnTo>
                  <a:lnTo>
                    <a:pt x="91741" y="105472"/>
                  </a:lnTo>
                  <a:lnTo>
                    <a:pt x="85986" y="101647"/>
                  </a:lnTo>
                  <a:lnTo>
                    <a:pt x="82847" y="99354"/>
                  </a:lnTo>
                  <a:lnTo>
                    <a:pt x="83023" y="92862"/>
                  </a:lnTo>
                  <a:lnTo>
                    <a:pt x="83546" y="86745"/>
                  </a:lnTo>
                  <a:lnTo>
                    <a:pt x="84246" y="80253"/>
                  </a:lnTo>
                  <a:lnTo>
                    <a:pt x="85116" y="74136"/>
                  </a:lnTo>
                  <a:lnTo>
                    <a:pt x="87033" y="61526"/>
                  </a:lnTo>
                  <a:lnTo>
                    <a:pt x="88079" y="55420"/>
                  </a:lnTo>
                  <a:lnTo>
                    <a:pt x="88954" y="49302"/>
                  </a:lnTo>
                  <a:close/>
                  <a:moveTo>
                    <a:pt x="94710" y="92477"/>
                  </a:moveTo>
                  <a:lnTo>
                    <a:pt x="96103" y="93248"/>
                  </a:lnTo>
                  <a:lnTo>
                    <a:pt x="95404" y="95541"/>
                  </a:lnTo>
                  <a:lnTo>
                    <a:pt x="94881" y="98208"/>
                  </a:lnTo>
                  <a:lnTo>
                    <a:pt x="94010" y="102419"/>
                  </a:lnTo>
                  <a:lnTo>
                    <a:pt x="93834" y="104712"/>
                  </a:lnTo>
                  <a:lnTo>
                    <a:pt x="93663" y="106618"/>
                  </a:lnTo>
                  <a:lnTo>
                    <a:pt x="92788" y="106232"/>
                  </a:lnTo>
                  <a:lnTo>
                    <a:pt x="94010" y="97834"/>
                  </a:lnTo>
                  <a:lnTo>
                    <a:pt x="94533" y="94009"/>
                  </a:lnTo>
                  <a:lnTo>
                    <a:pt x="94710" y="92477"/>
                  </a:lnTo>
                  <a:close/>
                  <a:moveTo>
                    <a:pt x="97849" y="93623"/>
                  </a:moveTo>
                  <a:lnTo>
                    <a:pt x="97326" y="94769"/>
                  </a:lnTo>
                  <a:lnTo>
                    <a:pt x="96973" y="96301"/>
                  </a:lnTo>
                  <a:lnTo>
                    <a:pt x="96626" y="98980"/>
                  </a:lnTo>
                  <a:lnTo>
                    <a:pt x="95927" y="104326"/>
                  </a:lnTo>
                  <a:lnTo>
                    <a:pt x="95580" y="106232"/>
                  </a:lnTo>
                  <a:lnTo>
                    <a:pt x="95580" y="107004"/>
                  </a:lnTo>
                  <a:lnTo>
                    <a:pt x="95580" y="108150"/>
                  </a:lnTo>
                  <a:lnTo>
                    <a:pt x="94710" y="107379"/>
                  </a:lnTo>
                  <a:lnTo>
                    <a:pt x="95057" y="103565"/>
                  </a:lnTo>
                  <a:lnTo>
                    <a:pt x="95756" y="100126"/>
                  </a:lnTo>
                  <a:lnTo>
                    <a:pt x="97150" y="93623"/>
                  </a:lnTo>
                  <a:close/>
                  <a:moveTo>
                    <a:pt x="98895" y="94395"/>
                  </a:moveTo>
                  <a:lnTo>
                    <a:pt x="99942" y="94769"/>
                  </a:lnTo>
                  <a:lnTo>
                    <a:pt x="99242" y="98208"/>
                  </a:lnTo>
                  <a:lnTo>
                    <a:pt x="98895" y="101647"/>
                  </a:lnTo>
                  <a:lnTo>
                    <a:pt x="98196" y="108525"/>
                  </a:lnTo>
                  <a:lnTo>
                    <a:pt x="98372" y="109297"/>
                  </a:lnTo>
                  <a:lnTo>
                    <a:pt x="98543" y="110057"/>
                  </a:lnTo>
                  <a:lnTo>
                    <a:pt x="96103" y="108525"/>
                  </a:lnTo>
                  <a:lnTo>
                    <a:pt x="96450" y="108150"/>
                  </a:lnTo>
                  <a:lnTo>
                    <a:pt x="96626" y="107379"/>
                  </a:lnTo>
                  <a:lnTo>
                    <a:pt x="96973" y="105858"/>
                  </a:lnTo>
                  <a:lnTo>
                    <a:pt x="97326" y="102793"/>
                  </a:lnTo>
                  <a:lnTo>
                    <a:pt x="97673" y="98208"/>
                  </a:lnTo>
                  <a:lnTo>
                    <a:pt x="98020" y="95916"/>
                  </a:lnTo>
                  <a:lnTo>
                    <a:pt x="98372" y="95155"/>
                  </a:lnTo>
                  <a:lnTo>
                    <a:pt x="98719" y="94769"/>
                  </a:lnTo>
                  <a:lnTo>
                    <a:pt x="98895" y="94395"/>
                  </a:lnTo>
                  <a:close/>
                  <a:moveTo>
                    <a:pt x="100812" y="95155"/>
                  </a:moveTo>
                  <a:lnTo>
                    <a:pt x="101511" y="95541"/>
                  </a:lnTo>
                  <a:lnTo>
                    <a:pt x="100636" y="103179"/>
                  </a:lnTo>
                  <a:lnTo>
                    <a:pt x="100289" y="107004"/>
                  </a:lnTo>
                  <a:lnTo>
                    <a:pt x="100113" y="110818"/>
                  </a:lnTo>
                  <a:lnTo>
                    <a:pt x="98719" y="110057"/>
                  </a:lnTo>
                  <a:lnTo>
                    <a:pt x="99066" y="109671"/>
                  </a:lnTo>
                  <a:lnTo>
                    <a:pt x="99242" y="109297"/>
                  </a:lnTo>
                  <a:lnTo>
                    <a:pt x="99766" y="102033"/>
                  </a:lnTo>
                  <a:lnTo>
                    <a:pt x="100113" y="98594"/>
                  </a:lnTo>
                  <a:lnTo>
                    <a:pt x="100812" y="95155"/>
                  </a:lnTo>
                  <a:close/>
                  <a:moveTo>
                    <a:pt x="102382" y="96301"/>
                  </a:moveTo>
                  <a:lnTo>
                    <a:pt x="103428" y="97062"/>
                  </a:lnTo>
                  <a:lnTo>
                    <a:pt x="103081" y="98594"/>
                  </a:lnTo>
                  <a:lnTo>
                    <a:pt x="102729" y="100501"/>
                  </a:lnTo>
                  <a:lnTo>
                    <a:pt x="102205" y="104326"/>
                  </a:lnTo>
                  <a:lnTo>
                    <a:pt x="101858" y="107765"/>
                  </a:lnTo>
                  <a:lnTo>
                    <a:pt x="101682" y="111589"/>
                  </a:lnTo>
                  <a:lnTo>
                    <a:pt x="100988" y="111204"/>
                  </a:lnTo>
                  <a:lnTo>
                    <a:pt x="101682" y="103565"/>
                  </a:lnTo>
                  <a:lnTo>
                    <a:pt x="102382" y="96301"/>
                  </a:lnTo>
                  <a:close/>
                  <a:moveTo>
                    <a:pt x="104298" y="97448"/>
                  </a:moveTo>
                  <a:lnTo>
                    <a:pt x="105174" y="98208"/>
                  </a:lnTo>
                  <a:lnTo>
                    <a:pt x="104474" y="101647"/>
                  </a:lnTo>
                  <a:lnTo>
                    <a:pt x="104127" y="105086"/>
                  </a:lnTo>
                  <a:lnTo>
                    <a:pt x="103428" y="112350"/>
                  </a:lnTo>
                  <a:lnTo>
                    <a:pt x="102905" y="112350"/>
                  </a:lnTo>
                  <a:lnTo>
                    <a:pt x="102905" y="108911"/>
                  </a:lnTo>
                  <a:lnTo>
                    <a:pt x="103081" y="105858"/>
                  </a:lnTo>
                  <a:lnTo>
                    <a:pt x="103604" y="101647"/>
                  </a:lnTo>
                  <a:lnTo>
                    <a:pt x="104298" y="97448"/>
                  </a:lnTo>
                  <a:close/>
                  <a:moveTo>
                    <a:pt x="105868" y="98594"/>
                  </a:moveTo>
                  <a:lnTo>
                    <a:pt x="107266" y="99740"/>
                  </a:lnTo>
                  <a:lnTo>
                    <a:pt x="106743" y="102793"/>
                  </a:lnTo>
                  <a:lnTo>
                    <a:pt x="106391" y="106618"/>
                  </a:lnTo>
                  <a:lnTo>
                    <a:pt x="106220" y="110057"/>
                  </a:lnTo>
                  <a:lnTo>
                    <a:pt x="106220" y="113882"/>
                  </a:lnTo>
                  <a:lnTo>
                    <a:pt x="104474" y="113110"/>
                  </a:lnTo>
                  <a:lnTo>
                    <a:pt x="104821" y="109297"/>
                  </a:lnTo>
                  <a:lnTo>
                    <a:pt x="105174" y="105858"/>
                  </a:lnTo>
                  <a:lnTo>
                    <a:pt x="105345" y="102033"/>
                  </a:lnTo>
                  <a:lnTo>
                    <a:pt x="105868" y="98594"/>
                  </a:lnTo>
                  <a:close/>
                  <a:moveTo>
                    <a:pt x="108137" y="100501"/>
                  </a:moveTo>
                  <a:lnTo>
                    <a:pt x="109183" y="101273"/>
                  </a:lnTo>
                  <a:lnTo>
                    <a:pt x="108660" y="102419"/>
                  </a:lnTo>
                  <a:lnTo>
                    <a:pt x="108313" y="103940"/>
                  </a:lnTo>
                  <a:lnTo>
                    <a:pt x="107961" y="107379"/>
                  </a:lnTo>
                  <a:lnTo>
                    <a:pt x="107790" y="110818"/>
                  </a:lnTo>
                  <a:lnTo>
                    <a:pt x="107437" y="114257"/>
                  </a:lnTo>
                  <a:lnTo>
                    <a:pt x="107266" y="114257"/>
                  </a:lnTo>
                  <a:lnTo>
                    <a:pt x="107614" y="107379"/>
                  </a:lnTo>
                  <a:lnTo>
                    <a:pt x="107790" y="103940"/>
                  </a:lnTo>
                  <a:lnTo>
                    <a:pt x="108137" y="100501"/>
                  </a:lnTo>
                  <a:close/>
                  <a:moveTo>
                    <a:pt x="110053" y="102033"/>
                  </a:moveTo>
                  <a:lnTo>
                    <a:pt x="111100" y="102793"/>
                  </a:lnTo>
                  <a:lnTo>
                    <a:pt x="110406" y="105472"/>
                  </a:lnTo>
                  <a:lnTo>
                    <a:pt x="110053" y="108525"/>
                  </a:lnTo>
                  <a:lnTo>
                    <a:pt x="109706" y="111589"/>
                  </a:lnTo>
                  <a:lnTo>
                    <a:pt x="109530" y="115028"/>
                  </a:lnTo>
                  <a:lnTo>
                    <a:pt x="108660" y="114642"/>
                  </a:lnTo>
                  <a:lnTo>
                    <a:pt x="109007" y="111589"/>
                  </a:lnTo>
                  <a:lnTo>
                    <a:pt x="109183" y="108150"/>
                  </a:lnTo>
                  <a:lnTo>
                    <a:pt x="109359" y="105086"/>
                  </a:lnTo>
                  <a:lnTo>
                    <a:pt x="109706" y="103179"/>
                  </a:lnTo>
                  <a:lnTo>
                    <a:pt x="110053" y="102033"/>
                  </a:lnTo>
                  <a:close/>
                  <a:moveTo>
                    <a:pt x="111799" y="103179"/>
                  </a:moveTo>
                  <a:lnTo>
                    <a:pt x="112499" y="103940"/>
                  </a:lnTo>
                  <a:lnTo>
                    <a:pt x="112146" y="105086"/>
                  </a:lnTo>
                  <a:lnTo>
                    <a:pt x="111975" y="106618"/>
                  </a:lnTo>
                  <a:lnTo>
                    <a:pt x="111799" y="109297"/>
                  </a:lnTo>
                  <a:lnTo>
                    <a:pt x="111799" y="112350"/>
                  </a:lnTo>
                  <a:lnTo>
                    <a:pt x="111452" y="115028"/>
                  </a:lnTo>
                  <a:lnTo>
                    <a:pt x="111452" y="115403"/>
                  </a:lnTo>
                  <a:lnTo>
                    <a:pt x="110753" y="115028"/>
                  </a:lnTo>
                  <a:lnTo>
                    <a:pt x="111276" y="109297"/>
                  </a:lnTo>
                  <a:lnTo>
                    <a:pt x="111452" y="106232"/>
                  </a:lnTo>
                  <a:lnTo>
                    <a:pt x="111799" y="103179"/>
                  </a:lnTo>
                  <a:close/>
                  <a:moveTo>
                    <a:pt x="113369" y="104712"/>
                  </a:moveTo>
                  <a:lnTo>
                    <a:pt x="115115" y="105858"/>
                  </a:lnTo>
                  <a:lnTo>
                    <a:pt x="114239" y="115789"/>
                  </a:lnTo>
                  <a:lnTo>
                    <a:pt x="112499" y="115789"/>
                  </a:lnTo>
                  <a:lnTo>
                    <a:pt x="112846" y="112736"/>
                  </a:lnTo>
                  <a:lnTo>
                    <a:pt x="112846" y="110057"/>
                  </a:lnTo>
                  <a:lnTo>
                    <a:pt x="113022" y="107379"/>
                  </a:lnTo>
                  <a:lnTo>
                    <a:pt x="113369" y="104712"/>
                  </a:lnTo>
                  <a:close/>
                  <a:moveTo>
                    <a:pt x="13432" y="11"/>
                  </a:moveTo>
                  <a:lnTo>
                    <a:pt x="13085" y="385"/>
                  </a:lnTo>
                  <a:lnTo>
                    <a:pt x="12909" y="771"/>
                  </a:lnTo>
                  <a:lnTo>
                    <a:pt x="12562" y="1157"/>
                  </a:lnTo>
                  <a:lnTo>
                    <a:pt x="11691" y="5357"/>
                  </a:lnTo>
                  <a:lnTo>
                    <a:pt x="10816" y="4210"/>
                  </a:lnTo>
                  <a:lnTo>
                    <a:pt x="9946" y="3064"/>
                  </a:lnTo>
                  <a:lnTo>
                    <a:pt x="9246" y="2678"/>
                  </a:lnTo>
                  <a:lnTo>
                    <a:pt x="8552" y="2678"/>
                  </a:lnTo>
                  <a:lnTo>
                    <a:pt x="7677" y="3064"/>
                  </a:lnTo>
                  <a:lnTo>
                    <a:pt x="6982" y="3450"/>
                  </a:lnTo>
                  <a:lnTo>
                    <a:pt x="6283" y="4210"/>
                  </a:lnTo>
                  <a:lnTo>
                    <a:pt x="5584" y="5357"/>
                  </a:lnTo>
                  <a:lnTo>
                    <a:pt x="4537" y="8035"/>
                  </a:lnTo>
                  <a:lnTo>
                    <a:pt x="3491" y="11088"/>
                  </a:lnTo>
                  <a:lnTo>
                    <a:pt x="2621" y="14141"/>
                  </a:lnTo>
                  <a:lnTo>
                    <a:pt x="2097" y="17580"/>
                  </a:lnTo>
                  <a:lnTo>
                    <a:pt x="1227" y="23312"/>
                  </a:lnTo>
                  <a:lnTo>
                    <a:pt x="352" y="29429"/>
                  </a:lnTo>
                  <a:lnTo>
                    <a:pt x="181" y="32482"/>
                  </a:lnTo>
                  <a:lnTo>
                    <a:pt x="5" y="35547"/>
                  </a:lnTo>
                  <a:lnTo>
                    <a:pt x="5" y="38214"/>
                  </a:lnTo>
                  <a:lnTo>
                    <a:pt x="352" y="41278"/>
                  </a:lnTo>
                  <a:lnTo>
                    <a:pt x="704" y="42799"/>
                  </a:lnTo>
                  <a:lnTo>
                    <a:pt x="1227" y="43945"/>
                  </a:lnTo>
                  <a:lnTo>
                    <a:pt x="1750" y="45092"/>
                  </a:lnTo>
                  <a:lnTo>
                    <a:pt x="2445" y="45863"/>
                  </a:lnTo>
                  <a:lnTo>
                    <a:pt x="4014" y="47010"/>
                  </a:lnTo>
                  <a:lnTo>
                    <a:pt x="5584" y="47384"/>
                  </a:lnTo>
                  <a:lnTo>
                    <a:pt x="5237" y="52356"/>
                  </a:lnTo>
                  <a:lnTo>
                    <a:pt x="5413" y="52741"/>
                  </a:lnTo>
                  <a:lnTo>
                    <a:pt x="5413" y="53502"/>
                  </a:lnTo>
                  <a:lnTo>
                    <a:pt x="5760" y="54274"/>
                  </a:lnTo>
                  <a:lnTo>
                    <a:pt x="8552" y="54648"/>
                  </a:lnTo>
                  <a:lnTo>
                    <a:pt x="11339" y="56180"/>
                  </a:lnTo>
                  <a:lnTo>
                    <a:pt x="14131" y="57713"/>
                  </a:lnTo>
                  <a:lnTo>
                    <a:pt x="16923" y="59619"/>
                  </a:lnTo>
                  <a:lnTo>
                    <a:pt x="22326" y="64205"/>
                  </a:lnTo>
                  <a:lnTo>
                    <a:pt x="27734" y="68404"/>
                  </a:lnTo>
                  <a:lnTo>
                    <a:pt x="35235" y="73375"/>
                  </a:lnTo>
                  <a:lnTo>
                    <a:pt x="42736" y="78346"/>
                  </a:lnTo>
                  <a:lnTo>
                    <a:pt x="57909" y="87131"/>
                  </a:lnTo>
                  <a:lnTo>
                    <a:pt x="69943" y="94009"/>
                  </a:lnTo>
                  <a:lnTo>
                    <a:pt x="81800" y="101647"/>
                  </a:lnTo>
                  <a:lnTo>
                    <a:pt x="82153" y="101647"/>
                  </a:lnTo>
                  <a:lnTo>
                    <a:pt x="86862" y="105086"/>
                  </a:lnTo>
                  <a:lnTo>
                    <a:pt x="93487" y="109671"/>
                  </a:lnTo>
                  <a:lnTo>
                    <a:pt x="99942" y="113496"/>
                  </a:lnTo>
                  <a:lnTo>
                    <a:pt x="100113" y="113882"/>
                  </a:lnTo>
                  <a:lnTo>
                    <a:pt x="100289" y="114257"/>
                  </a:lnTo>
                  <a:lnTo>
                    <a:pt x="100636" y="113882"/>
                  </a:lnTo>
                  <a:lnTo>
                    <a:pt x="103252" y="115403"/>
                  </a:lnTo>
                  <a:lnTo>
                    <a:pt x="103604" y="115789"/>
                  </a:lnTo>
                  <a:lnTo>
                    <a:pt x="103951" y="115789"/>
                  </a:lnTo>
                  <a:lnTo>
                    <a:pt x="107437" y="116935"/>
                  </a:lnTo>
                  <a:lnTo>
                    <a:pt x="107790" y="117321"/>
                  </a:lnTo>
                  <a:lnTo>
                    <a:pt x="107961" y="117321"/>
                  </a:lnTo>
                  <a:lnTo>
                    <a:pt x="109530" y="117696"/>
                  </a:lnTo>
                  <a:lnTo>
                    <a:pt x="109530" y="118081"/>
                  </a:lnTo>
                  <a:lnTo>
                    <a:pt x="109706" y="118842"/>
                  </a:lnTo>
                  <a:lnTo>
                    <a:pt x="110053" y="119228"/>
                  </a:lnTo>
                  <a:lnTo>
                    <a:pt x="110406" y="118842"/>
                  </a:lnTo>
                  <a:lnTo>
                    <a:pt x="110577" y="118467"/>
                  </a:lnTo>
                  <a:lnTo>
                    <a:pt x="110577" y="118081"/>
                  </a:lnTo>
                  <a:lnTo>
                    <a:pt x="114068" y="118842"/>
                  </a:lnTo>
                  <a:lnTo>
                    <a:pt x="114068" y="119614"/>
                  </a:lnTo>
                  <a:lnTo>
                    <a:pt x="114415" y="119988"/>
                  </a:lnTo>
                  <a:lnTo>
                    <a:pt x="114938" y="119988"/>
                  </a:lnTo>
                  <a:lnTo>
                    <a:pt x="115115" y="119614"/>
                  </a:lnTo>
                  <a:lnTo>
                    <a:pt x="115115" y="119228"/>
                  </a:lnTo>
                  <a:lnTo>
                    <a:pt x="116332" y="107765"/>
                  </a:lnTo>
                  <a:lnTo>
                    <a:pt x="117554" y="96687"/>
                  </a:lnTo>
                  <a:lnTo>
                    <a:pt x="119647" y="73761"/>
                  </a:lnTo>
                  <a:lnTo>
                    <a:pt x="119823" y="73375"/>
                  </a:lnTo>
                  <a:lnTo>
                    <a:pt x="119647" y="72615"/>
                  </a:lnTo>
                  <a:lnTo>
                    <a:pt x="119994" y="70322"/>
                  </a:lnTo>
                  <a:lnTo>
                    <a:pt x="119994" y="69176"/>
                  </a:lnTo>
                  <a:lnTo>
                    <a:pt x="119647" y="68790"/>
                  </a:lnTo>
                  <a:lnTo>
                    <a:pt x="119300" y="68790"/>
                  </a:lnTo>
                  <a:lnTo>
                    <a:pt x="118948" y="69550"/>
                  </a:lnTo>
                  <a:lnTo>
                    <a:pt x="118254" y="68029"/>
                  </a:lnTo>
                  <a:lnTo>
                    <a:pt x="117554" y="66497"/>
                  </a:lnTo>
                  <a:lnTo>
                    <a:pt x="115638" y="63819"/>
                  </a:lnTo>
                  <a:lnTo>
                    <a:pt x="113369" y="61912"/>
                  </a:lnTo>
                  <a:lnTo>
                    <a:pt x="111100" y="60005"/>
                  </a:lnTo>
                  <a:lnTo>
                    <a:pt x="111100" y="59619"/>
                  </a:lnTo>
                  <a:lnTo>
                    <a:pt x="110929" y="59233"/>
                  </a:lnTo>
                  <a:lnTo>
                    <a:pt x="110577" y="59233"/>
                  </a:lnTo>
                  <a:lnTo>
                    <a:pt x="110406" y="59619"/>
                  </a:lnTo>
                  <a:lnTo>
                    <a:pt x="105345" y="56180"/>
                  </a:lnTo>
                  <a:lnTo>
                    <a:pt x="100988" y="53502"/>
                  </a:lnTo>
                  <a:lnTo>
                    <a:pt x="100812" y="53127"/>
                  </a:lnTo>
                  <a:lnTo>
                    <a:pt x="100289" y="53127"/>
                  </a:lnTo>
                  <a:lnTo>
                    <a:pt x="89125" y="46624"/>
                  </a:lnTo>
                  <a:lnTo>
                    <a:pt x="88778" y="46238"/>
                  </a:lnTo>
                  <a:lnTo>
                    <a:pt x="88602" y="46238"/>
                  </a:lnTo>
                  <a:lnTo>
                    <a:pt x="80754" y="41653"/>
                  </a:lnTo>
                  <a:lnTo>
                    <a:pt x="61396" y="30190"/>
                  </a:lnTo>
                  <a:lnTo>
                    <a:pt x="51631" y="24844"/>
                  </a:lnTo>
                  <a:lnTo>
                    <a:pt x="42037" y="19498"/>
                  </a:lnTo>
                  <a:lnTo>
                    <a:pt x="33143" y="15287"/>
                  </a:lnTo>
                  <a:lnTo>
                    <a:pt x="28957" y="12995"/>
                  </a:lnTo>
                  <a:lnTo>
                    <a:pt x="26864" y="11474"/>
                  </a:lnTo>
                  <a:lnTo>
                    <a:pt x="24771" y="9556"/>
                  </a:lnTo>
                  <a:lnTo>
                    <a:pt x="22155" y="6503"/>
                  </a:lnTo>
                  <a:lnTo>
                    <a:pt x="19363" y="3064"/>
                  </a:lnTo>
                  <a:lnTo>
                    <a:pt x="17794" y="1918"/>
                  </a:lnTo>
                  <a:lnTo>
                    <a:pt x="16400" y="771"/>
                  </a:lnTo>
                  <a:lnTo>
                    <a:pt x="15001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Shape 384"/>
            <p:cNvSpPr/>
            <p:nvPr/>
          </p:nvSpPr>
          <p:spPr>
            <a:xfrm>
              <a:off x="5696250" y="439275"/>
              <a:ext cx="9274" cy="14349"/>
            </a:xfrm>
            <a:custGeom>
              <a:pathLst>
                <a:path extrusionOk="0" h="120000" w="120000">
                  <a:moveTo>
                    <a:pt x="87008" y="209"/>
                  </a:moveTo>
                  <a:lnTo>
                    <a:pt x="76334" y="7108"/>
                  </a:lnTo>
                  <a:lnTo>
                    <a:pt x="43665" y="21324"/>
                  </a:lnTo>
                  <a:lnTo>
                    <a:pt x="32668" y="49337"/>
                  </a:lnTo>
                  <a:lnTo>
                    <a:pt x="10997" y="70452"/>
                  </a:lnTo>
                  <a:lnTo>
                    <a:pt x="0" y="98675"/>
                  </a:lnTo>
                  <a:lnTo>
                    <a:pt x="10997" y="112682"/>
                  </a:lnTo>
                  <a:lnTo>
                    <a:pt x="21671" y="119790"/>
                  </a:lnTo>
                  <a:lnTo>
                    <a:pt x="43665" y="119790"/>
                  </a:lnTo>
                  <a:lnTo>
                    <a:pt x="54339" y="112682"/>
                  </a:lnTo>
                  <a:lnTo>
                    <a:pt x="76334" y="91567"/>
                  </a:lnTo>
                  <a:lnTo>
                    <a:pt x="87008" y="70452"/>
                  </a:lnTo>
                  <a:lnTo>
                    <a:pt x="98005" y="49337"/>
                  </a:lnTo>
                  <a:lnTo>
                    <a:pt x="109002" y="28222"/>
                  </a:lnTo>
                  <a:lnTo>
                    <a:pt x="119676" y="14216"/>
                  </a:lnTo>
                  <a:lnTo>
                    <a:pt x="109002" y="7108"/>
                  </a:lnTo>
                  <a:lnTo>
                    <a:pt x="87008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Shape 385"/>
            <p:cNvSpPr/>
            <p:nvPr/>
          </p:nvSpPr>
          <p:spPr>
            <a:xfrm>
              <a:off x="5692875" y="462850"/>
              <a:ext cx="5924" cy="15174"/>
            </a:xfrm>
            <a:custGeom>
              <a:pathLst>
                <a:path extrusionOk="0" h="120000" w="120000">
                  <a:moveTo>
                    <a:pt x="51139" y="0"/>
                  </a:moveTo>
                  <a:lnTo>
                    <a:pt x="34430" y="13443"/>
                  </a:lnTo>
                  <a:lnTo>
                    <a:pt x="17215" y="33410"/>
                  </a:lnTo>
                  <a:lnTo>
                    <a:pt x="0" y="59901"/>
                  </a:lnTo>
                  <a:lnTo>
                    <a:pt x="0" y="79868"/>
                  </a:lnTo>
                  <a:lnTo>
                    <a:pt x="17215" y="106556"/>
                  </a:lnTo>
                  <a:lnTo>
                    <a:pt x="34430" y="119802"/>
                  </a:lnTo>
                  <a:lnTo>
                    <a:pt x="68354" y="119802"/>
                  </a:lnTo>
                  <a:lnTo>
                    <a:pt x="85569" y="106556"/>
                  </a:lnTo>
                  <a:lnTo>
                    <a:pt x="102278" y="86589"/>
                  </a:lnTo>
                  <a:lnTo>
                    <a:pt x="102278" y="59901"/>
                  </a:lnTo>
                  <a:lnTo>
                    <a:pt x="119493" y="19967"/>
                  </a:lnTo>
                  <a:lnTo>
                    <a:pt x="119493" y="6721"/>
                  </a:lnTo>
                  <a:lnTo>
                    <a:pt x="855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Shape 386"/>
            <p:cNvSpPr/>
            <p:nvPr/>
          </p:nvSpPr>
          <p:spPr>
            <a:xfrm>
              <a:off x="5702975" y="416550"/>
              <a:ext cx="8449" cy="16025"/>
            </a:xfrm>
            <a:custGeom>
              <a:pathLst>
                <a:path extrusionOk="0" h="120000" w="120000">
                  <a:moveTo>
                    <a:pt x="71715" y="187"/>
                  </a:moveTo>
                  <a:lnTo>
                    <a:pt x="60000" y="6365"/>
                  </a:lnTo>
                  <a:lnTo>
                    <a:pt x="12071" y="56911"/>
                  </a:lnTo>
                  <a:lnTo>
                    <a:pt x="0" y="81996"/>
                  </a:lnTo>
                  <a:lnTo>
                    <a:pt x="0" y="94726"/>
                  </a:lnTo>
                  <a:lnTo>
                    <a:pt x="12071" y="107269"/>
                  </a:lnTo>
                  <a:lnTo>
                    <a:pt x="24142" y="113634"/>
                  </a:lnTo>
                  <a:lnTo>
                    <a:pt x="35857" y="119812"/>
                  </a:lnTo>
                  <a:lnTo>
                    <a:pt x="47928" y="113634"/>
                  </a:lnTo>
                  <a:lnTo>
                    <a:pt x="60000" y="107269"/>
                  </a:lnTo>
                  <a:lnTo>
                    <a:pt x="83786" y="88361"/>
                  </a:lnTo>
                  <a:lnTo>
                    <a:pt x="83786" y="69453"/>
                  </a:lnTo>
                  <a:lnTo>
                    <a:pt x="119644" y="19095"/>
                  </a:lnTo>
                  <a:lnTo>
                    <a:pt x="119644" y="6365"/>
                  </a:lnTo>
                  <a:lnTo>
                    <a:pt x="95857" y="1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Shape 387"/>
            <p:cNvSpPr/>
            <p:nvPr/>
          </p:nvSpPr>
          <p:spPr>
            <a:xfrm>
              <a:off x="4836025" y="1876900"/>
              <a:ext cx="1179250" cy="946949"/>
            </a:xfrm>
            <a:custGeom>
              <a:pathLst>
                <a:path extrusionOk="0" h="120000" w="120000">
                  <a:moveTo>
                    <a:pt x="15162" y="82879"/>
                  </a:moveTo>
                  <a:lnTo>
                    <a:pt x="15162" y="91731"/>
                  </a:lnTo>
                  <a:lnTo>
                    <a:pt x="14475" y="92051"/>
                  </a:lnTo>
                  <a:lnTo>
                    <a:pt x="13961" y="92371"/>
                  </a:lnTo>
                  <a:lnTo>
                    <a:pt x="13447" y="92906"/>
                  </a:lnTo>
                  <a:lnTo>
                    <a:pt x="13020" y="93438"/>
                  </a:lnTo>
                  <a:lnTo>
                    <a:pt x="12592" y="94078"/>
                  </a:lnTo>
                  <a:lnTo>
                    <a:pt x="12162" y="94826"/>
                  </a:lnTo>
                  <a:lnTo>
                    <a:pt x="11905" y="95571"/>
                  </a:lnTo>
                  <a:lnTo>
                    <a:pt x="11564" y="96426"/>
                  </a:lnTo>
                  <a:lnTo>
                    <a:pt x="11135" y="98026"/>
                  </a:lnTo>
                  <a:lnTo>
                    <a:pt x="10794" y="99730"/>
                  </a:lnTo>
                  <a:lnTo>
                    <a:pt x="10621" y="101438"/>
                  </a:lnTo>
                  <a:lnTo>
                    <a:pt x="10537" y="102930"/>
                  </a:lnTo>
                  <a:lnTo>
                    <a:pt x="10450" y="104210"/>
                  </a:lnTo>
                  <a:lnTo>
                    <a:pt x="10450" y="105490"/>
                  </a:lnTo>
                  <a:lnTo>
                    <a:pt x="10621" y="106770"/>
                  </a:lnTo>
                  <a:lnTo>
                    <a:pt x="10707" y="108050"/>
                  </a:lnTo>
                  <a:lnTo>
                    <a:pt x="10707" y="108050"/>
                  </a:lnTo>
                  <a:lnTo>
                    <a:pt x="9936" y="107305"/>
                  </a:lnTo>
                  <a:lnTo>
                    <a:pt x="9165" y="106450"/>
                  </a:lnTo>
                  <a:lnTo>
                    <a:pt x="8479" y="105597"/>
                  </a:lnTo>
                  <a:lnTo>
                    <a:pt x="7965" y="104745"/>
                  </a:lnTo>
                  <a:lnTo>
                    <a:pt x="7537" y="103785"/>
                  </a:lnTo>
                  <a:lnTo>
                    <a:pt x="7110" y="102825"/>
                  </a:lnTo>
                  <a:lnTo>
                    <a:pt x="6767" y="101758"/>
                  </a:lnTo>
                  <a:lnTo>
                    <a:pt x="6510" y="100690"/>
                  </a:lnTo>
                  <a:lnTo>
                    <a:pt x="6339" y="99518"/>
                  </a:lnTo>
                  <a:lnTo>
                    <a:pt x="6166" y="98450"/>
                  </a:lnTo>
                  <a:lnTo>
                    <a:pt x="6082" y="97278"/>
                  </a:lnTo>
                  <a:lnTo>
                    <a:pt x="6082" y="96210"/>
                  </a:lnTo>
                  <a:lnTo>
                    <a:pt x="6166" y="94931"/>
                  </a:lnTo>
                  <a:lnTo>
                    <a:pt x="6253" y="93758"/>
                  </a:lnTo>
                  <a:lnTo>
                    <a:pt x="6510" y="92586"/>
                  </a:lnTo>
                  <a:lnTo>
                    <a:pt x="6767" y="91411"/>
                  </a:lnTo>
                  <a:lnTo>
                    <a:pt x="7110" y="90239"/>
                  </a:lnTo>
                  <a:lnTo>
                    <a:pt x="7624" y="89171"/>
                  </a:lnTo>
                  <a:lnTo>
                    <a:pt x="8138" y="88107"/>
                  </a:lnTo>
                  <a:lnTo>
                    <a:pt x="8736" y="87147"/>
                  </a:lnTo>
                  <a:lnTo>
                    <a:pt x="9422" y="86291"/>
                  </a:lnTo>
                  <a:lnTo>
                    <a:pt x="10107" y="85544"/>
                  </a:lnTo>
                  <a:lnTo>
                    <a:pt x="10878" y="84904"/>
                  </a:lnTo>
                  <a:lnTo>
                    <a:pt x="11648" y="84371"/>
                  </a:lnTo>
                  <a:lnTo>
                    <a:pt x="12506" y="83944"/>
                  </a:lnTo>
                  <a:lnTo>
                    <a:pt x="13363" y="83519"/>
                  </a:lnTo>
                  <a:lnTo>
                    <a:pt x="15162" y="82879"/>
                  </a:lnTo>
                  <a:close/>
                  <a:moveTo>
                    <a:pt x="15162" y="92371"/>
                  </a:moveTo>
                  <a:lnTo>
                    <a:pt x="15246" y="102505"/>
                  </a:lnTo>
                  <a:lnTo>
                    <a:pt x="15332" y="107410"/>
                  </a:lnTo>
                  <a:lnTo>
                    <a:pt x="14905" y="108050"/>
                  </a:lnTo>
                  <a:lnTo>
                    <a:pt x="14561" y="108477"/>
                  </a:lnTo>
                  <a:lnTo>
                    <a:pt x="14134" y="108797"/>
                  </a:lnTo>
                  <a:lnTo>
                    <a:pt x="13704" y="109009"/>
                  </a:lnTo>
                  <a:lnTo>
                    <a:pt x="12763" y="109009"/>
                  </a:lnTo>
                  <a:lnTo>
                    <a:pt x="12249" y="108905"/>
                  </a:lnTo>
                  <a:lnTo>
                    <a:pt x="11821" y="108690"/>
                  </a:lnTo>
                  <a:lnTo>
                    <a:pt x="11564" y="107410"/>
                  </a:lnTo>
                  <a:lnTo>
                    <a:pt x="11391" y="106237"/>
                  </a:lnTo>
                  <a:lnTo>
                    <a:pt x="11308" y="104958"/>
                  </a:lnTo>
                  <a:lnTo>
                    <a:pt x="11308" y="103678"/>
                  </a:lnTo>
                  <a:lnTo>
                    <a:pt x="11391" y="102078"/>
                  </a:lnTo>
                  <a:lnTo>
                    <a:pt x="11478" y="100478"/>
                  </a:lnTo>
                  <a:lnTo>
                    <a:pt x="11821" y="98878"/>
                  </a:lnTo>
                  <a:lnTo>
                    <a:pt x="12162" y="97386"/>
                  </a:lnTo>
                  <a:lnTo>
                    <a:pt x="12763" y="95998"/>
                  </a:lnTo>
                  <a:lnTo>
                    <a:pt x="13363" y="94611"/>
                  </a:lnTo>
                  <a:lnTo>
                    <a:pt x="14218" y="93438"/>
                  </a:lnTo>
                  <a:lnTo>
                    <a:pt x="15162" y="92371"/>
                  </a:lnTo>
                  <a:close/>
                  <a:moveTo>
                    <a:pt x="15332" y="108797"/>
                  </a:moveTo>
                  <a:lnTo>
                    <a:pt x="15332" y="111997"/>
                  </a:lnTo>
                  <a:lnTo>
                    <a:pt x="15419" y="115304"/>
                  </a:lnTo>
                  <a:lnTo>
                    <a:pt x="14989" y="115304"/>
                  </a:lnTo>
                  <a:lnTo>
                    <a:pt x="14732" y="115092"/>
                  </a:lnTo>
                  <a:lnTo>
                    <a:pt x="14134" y="114452"/>
                  </a:lnTo>
                  <a:lnTo>
                    <a:pt x="13534" y="113597"/>
                  </a:lnTo>
                  <a:lnTo>
                    <a:pt x="13190" y="113172"/>
                  </a:lnTo>
                  <a:lnTo>
                    <a:pt x="12849" y="112425"/>
                  </a:lnTo>
                  <a:lnTo>
                    <a:pt x="12592" y="111677"/>
                  </a:lnTo>
                  <a:lnTo>
                    <a:pt x="12162" y="110077"/>
                  </a:lnTo>
                  <a:lnTo>
                    <a:pt x="11992" y="109649"/>
                  </a:lnTo>
                  <a:lnTo>
                    <a:pt x="11992" y="109649"/>
                  </a:lnTo>
                  <a:lnTo>
                    <a:pt x="12933" y="109865"/>
                  </a:lnTo>
                  <a:lnTo>
                    <a:pt x="13790" y="109757"/>
                  </a:lnTo>
                  <a:lnTo>
                    <a:pt x="14134" y="109649"/>
                  </a:lnTo>
                  <a:lnTo>
                    <a:pt x="14561" y="109437"/>
                  </a:lnTo>
                  <a:lnTo>
                    <a:pt x="14905" y="109117"/>
                  </a:lnTo>
                  <a:lnTo>
                    <a:pt x="15332" y="108797"/>
                  </a:lnTo>
                  <a:close/>
                  <a:moveTo>
                    <a:pt x="86" y="3"/>
                  </a:moveTo>
                  <a:lnTo>
                    <a:pt x="0" y="107"/>
                  </a:lnTo>
                  <a:lnTo>
                    <a:pt x="0" y="323"/>
                  </a:lnTo>
                  <a:lnTo>
                    <a:pt x="770" y="3522"/>
                  </a:lnTo>
                  <a:lnTo>
                    <a:pt x="1628" y="6722"/>
                  </a:lnTo>
                  <a:lnTo>
                    <a:pt x="3426" y="13122"/>
                  </a:lnTo>
                  <a:lnTo>
                    <a:pt x="7023" y="26348"/>
                  </a:lnTo>
                  <a:lnTo>
                    <a:pt x="8909" y="32748"/>
                  </a:lnTo>
                  <a:lnTo>
                    <a:pt x="10878" y="39040"/>
                  </a:lnTo>
                  <a:lnTo>
                    <a:pt x="13020" y="45335"/>
                  </a:lnTo>
                  <a:lnTo>
                    <a:pt x="15246" y="51519"/>
                  </a:lnTo>
                  <a:lnTo>
                    <a:pt x="15332" y="51626"/>
                  </a:lnTo>
                  <a:lnTo>
                    <a:pt x="15246" y="51839"/>
                  </a:lnTo>
                  <a:lnTo>
                    <a:pt x="15332" y="51946"/>
                  </a:lnTo>
                  <a:lnTo>
                    <a:pt x="15332" y="52054"/>
                  </a:lnTo>
                  <a:lnTo>
                    <a:pt x="15503" y="52159"/>
                  </a:lnTo>
                  <a:lnTo>
                    <a:pt x="16530" y="52159"/>
                  </a:lnTo>
                  <a:lnTo>
                    <a:pt x="16273" y="52479"/>
                  </a:lnTo>
                  <a:lnTo>
                    <a:pt x="16016" y="52906"/>
                  </a:lnTo>
                  <a:lnTo>
                    <a:pt x="15676" y="53974"/>
                  </a:lnTo>
                  <a:lnTo>
                    <a:pt x="15503" y="54934"/>
                  </a:lnTo>
                  <a:lnTo>
                    <a:pt x="15419" y="55894"/>
                  </a:lnTo>
                  <a:lnTo>
                    <a:pt x="15332" y="58026"/>
                  </a:lnTo>
                  <a:lnTo>
                    <a:pt x="15332" y="60053"/>
                  </a:lnTo>
                  <a:lnTo>
                    <a:pt x="15332" y="61973"/>
                  </a:lnTo>
                  <a:lnTo>
                    <a:pt x="15162" y="72105"/>
                  </a:lnTo>
                  <a:lnTo>
                    <a:pt x="15162" y="82239"/>
                  </a:lnTo>
                  <a:lnTo>
                    <a:pt x="15162" y="82559"/>
                  </a:lnTo>
                  <a:lnTo>
                    <a:pt x="14134" y="82559"/>
                  </a:lnTo>
                  <a:lnTo>
                    <a:pt x="13106" y="82772"/>
                  </a:lnTo>
                  <a:lnTo>
                    <a:pt x="12078" y="83199"/>
                  </a:lnTo>
                  <a:lnTo>
                    <a:pt x="11051" y="83731"/>
                  </a:lnTo>
                  <a:lnTo>
                    <a:pt x="10107" y="84371"/>
                  </a:lnTo>
                  <a:lnTo>
                    <a:pt x="9249" y="85224"/>
                  </a:lnTo>
                  <a:lnTo>
                    <a:pt x="8479" y="86079"/>
                  </a:lnTo>
                  <a:lnTo>
                    <a:pt x="7794" y="87039"/>
                  </a:lnTo>
                  <a:lnTo>
                    <a:pt x="7110" y="88427"/>
                  </a:lnTo>
                  <a:lnTo>
                    <a:pt x="6510" y="89811"/>
                  </a:lnTo>
                  <a:lnTo>
                    <a:pt x="6082" y="91199"/>
                  </a:lnTo>
                  <a:lnTo>
                    <a:pt x="5652" y="92691"/>
                  </a:lnTo>
                  <a:lnTo>
                    <a:pt x="5482" y="94186"/>
                  </a:lnTo>
                  <a:lnTo>
                    <a:pt x="5311" y="95786"/>
                  </a:lnTo>
                  <a:lnTo>
                    <a:pt x="5311" y="97278"/>
                  </a:lnTo>
                  <a:lnTo>
                    <a:pt x="5395" y="98878"/>
                  </a:lnTo>
                  <a:lnTo>
                    <a:pt x="5652" y="100266"/>
                  </a:lnTo>
                  <a:lnTo>
                    <a:pt x="5909" y="101546"/>
                  </a:lnTo>
                  <a:lnTo>
                    <a:pt x="6253" y="102825"/>
                  </a:lnTo>
                  <a:lnTo>
                    <a:pt x="6767" y="104105"/>
                  </a:lnTo>
                  <a:lnTo>
                    <a:pt x="7280" y="105277"/>
                  </a:lnTo>
                  <a:lnTo>
                    <a:pt x="7965" y="106450"/>
                  </a:lnTo>
                  <a:lnTo>
                    <a:pt x="8736" y="107410"/>
                  </a:lnTo>
                  <a:lnTo>
                    <a:pt x="9593" y="108265"/>
                  </a:lnTo>
                  <a:lnTo>
                    <a:pt x="10280" y="108797"/>
                  </a:lnTo>
                  <a:lnTo>
                    <a:pt x="10964" y="109225"/>
                  </a:lnTo>
                  <a:lnTo>
                    <a:pt x="11221" y="110289"/>
                  </a:lnTo>
                  <a:lnTo>
                    <a:pt x="11564" y="111357"/>
                  </a:lnTo>
                  <a:lnTo>
                    <a:pt x="11992" y="112425"/>
                  </a:lnTo>
                  <a:lnTo>
                    <a:pt x="12419" y="113385"/>
                  </a:lnTo>
                  <a:lnTo>
                    <a:pt x="12933" y="114237"/>
                  </a:lnTo>
                  <a:lnTo>
                    <a:pt x="13534" y="115092"/>
                  </a:lnTo>
                  <a:lnTo>
                    <a:pt x="14218" y="115732"/>
                  </a:lnTo>
                  <a:lnTo>
                    <a:pt x="14905" y="116372"/>
                  </a:lnTo>
                  <a:lnTo>
                    <a:pt x="15246" y="116477"/>
                  </a:lnTo>
                  <a:lnTo>
                    <a:pt x="15419" y="116264"/>
                  </a:lnTo>
                  <a:lnTo>
                    <a:pt x="15589" y="118184"/>
                  </a:lnTo>
                  <a:lnTo>
                    <a:pt x="15760" y="119996"/>
                  </a:lnTo>
                  <a:lnTo>
                    <a:pt x="16360" y="119996"/>
                  </a:lnTo>
                  <a:lnTo>
                    <a:pt x="16103" y="117012"/>
                  </a:lnTo>
                  <a:lnTo>
                    <a:pt x="16016" y="113917"/>
                  </a:lnTo>
                  <a:lnTo>
                    <a:pt x="15933" y="110825"/>
                  </a:lnTo>
                  <a:lnTo>
                    <a:pt x="15933" y="107837"/>
                  </a:lnTo>
                  <a:lnTo>
                    <a:pt x="16016" y="107517"/>
                  </a:lnTo>
                  <a:lnTo>
                    <a:pt x="15933" y="107305"/>
                  </a:lnTo>
                  <a:lnTo>
                    <a:pt x="15933" y="104210"/>
                  </a:lnTo>
                  <a:lnTo>
                    <a:pt x="15760" y="95358"/>
                  </a:lnTo>
                  <a:lnTo>
                    <a:pt x="15760" y="86507"/>
                  </a:lnTo>
                  <a:lnTo>
                    <a:pt x="15760" y="77652"/>
                  </a:lnTo>
                  <a:lnTo>
                    <a:pt x="15760" y="68800"/>
                  </a:lnTo>
                  <a:lnTo>
                    <a:pt x="15933" y="60373"/>
                  </a:lnTo>
                  <a:lnTo>
                    <a:pt x="15846" y="58346"/>
                  </a:lnTo>
                  <a:lnTo>
                    <a:pt x="15846" y="57174"/>
                  </a:lnTo>
                  <a:lnTo>
                    <a:pt x="15846" y="55894"/>
                  </a:lnTo>
                  <a:lnTo>
                    <a:pt x="16016" y="54718"/>
                  </a:lnTo>
                  <a:lnTo>
                    <a:pt x="16273" y="53654"/>
                  </a:lnTo>
                  <a:lnTo>
                    <a:pt x="16446" y="53226"/>
                  </a:lnTo>
                  <a:lnTo>
                    <a:pt x="16617" y="52798"/>
                  </a:lnTo>
                  <a:lnTo>
                    <a:pt x="16960" y="52479"/>
                  </a:lnTo>
                  <a:lnTo>
                    <a:pt x="17217" y="52159"/>
                  </a:lnTo>
                  <a:lnTo>
                    <a:pt x="20384" y="52054"/>
                  </a:lnTo>
                  <a:lnTo>
                    <a:pt x="23468" y="52054"/>
                  </a:lnTo>
                  <a:lnTo>
                    <a:pt x="26638" y="51839"/>
                  </a:lnTo>
                  <a:lnTo>
                    <a:pt x="29721" y="51519"/>
                  </a:lnTo>
                  <a:lnTo>
                    <a:pt x="29721" y="51946"/>
                  </a:lnTo>
                  <a:lnTo>
                    <a:pt x="29721" y="52374"/>
                  </a:lnTo>
                  <a:lnTo>
                    <a:pt x="29721" y="53226"/>
                  </a:lnTo>
                  <a:lnTo>
                    <a:pt x="29891" y="55146"/>
                  </a:lnTo>
                  <a:lnTo>
                    <a:pt x="30148" y="57066"/>
                  </a:lnTo>
                  <a:lnTo>
                    <a:pt x="30235" y="57278"/>
                  </a:lnTo>
                  <a:lnTo>
                    <a:pt x="30405" y="57278"/>
                  </a:lnTo>
                  <a:lnTo>
                    <a:pt x="30492" y="57386"/>
                  </a:lnTo>
                  <a:lnTo>
                    <a:pt x="33148" y="57598"/>
                  </a:lnTo>
                  <a:lnTo>
                    <a:pt x="35888" y="57598"/>
                  </a:lnTo>
                  <a:lnTo>
                    <a:pt x="41199" y="57494"/>
                  </a:lnTo>
                  <a:lnTo>
                    <a:pt x="52675" y="57494"/>
                  </a:lnTo>
                  <a:lnTo>
                    <a:pt x="74775" y="57598"/>
                  </a:lnTo>
                  <a:lnTo>
                    <a:pt x="119570" y="57598"/>
                  </a:lnTo>
                  <a:lnTo>
                    <a:pt x="119656" y="57494"/>
                  </a:lnTo>
                  <a:lnTo>
                    <a:pt x="119827" y="57386"/>
                  </a:lnTo>
                  <a:lnTo>
                    <a:pt x="119913" y="57174"/>
                  </a:lnTo>
                  <a:lnTo>
                    <a:pt x="119913" y="56958"/>
                  </a:lnTo>
                  <a:lnTo>
                    <a:pt x="119913" y="56854"/>
                  </a:lnTo>
                  <a:lnTo>
                    <a:pt x="119740" y="56746"/>
                  </a:lnTo>
                  <a:lnTo>
                    <a:pt x="119740" y="56214"/>
                  </a:lnTo>
                  <a:lnTo>
                    <a:pt x="119740" y="55574"/>
                  </a:lnTo>
                  <a:lnTo>
                    <a:pt x="119827" y="55574"/>
                  </a:lnTo>
                  <a:lnTo>
                    <a:pt x="119913" y="55466"/>
                  </a:lnTo>
                  <a:lnTo>
                    <a:pt x="119997" y="55146"/>
                  </a:lnTo>
                  <a:lnTo>
                    <a:pt x="119913" y="54826"/>
                  </a:lnTo>
                  <a:lnTo>
                    <a:pt x="119827" y="54718"/>
                  </a:lnTo>
                  <a:lnTo>
                    <a:pt x="119656" y="54718"/>
                  </a:lnTo>
                  <a:lnTo>
                    <a:pt x="119656" y="53546"/>
                  </a:lnTo>
                  <a:lnTo>
                    <a:pt x="119656" y="52479"/>
                  </a:lnTo>
                  <a:lnTo>
                    <a:pt x="119570" y="51839"/>
                  </a:lnTo>
                  <a:lnTo>
                    <a:pt x="119313" y="51414"/>
                  </a:lnTo>
                  <a:lnTo>
                    <a:pt x="119142" y="51734"/>
                  </a:lnTo>
                  <a:lnTo>
                    <a:pt x="119056" y="52159"/>
                  </a:lnTo>
                  <a:lnTo>
                    <a:pt x="119056" y="53118"/>
                  </a:lnTo>
                  <a:lnTo>
                    <a:pt x="119142" y="54934"/>
                  </a:lnTo>
                  <a:lnTo>
                    <a:pt x="96872" y="55358"/>
                  </a:lnTo>
                  <a:lnTo>
                    <a:pt x="85737" y="55466"/>
                  </a:lnTo>
                  <a:lnTo>
                    <a:pt x="74602" y="55574"/>
                  </a:lnTo>
                  <a:lnTo>
                    <a:pt x="63297" y="55574"/>
                  </a:lnTo>
                  <a:lnTo>
                    <a:pt x="51991" y="55466"/>
                  </a:lnTo>
                  <a:lnTo>
                    <a:pt x="41456" y="55254"/>
                  </a:lnTo>
                  <a:lnTo>
                    <a:pt x="35974" y="55146"/>
                  </a:lnTo>
                  <a:lnTo>
                    <a:pt x="33234" y="55038"/>
                  </a:lnTo>
                  <a:lnTo>
                    <a:pt x="31863" y="55038"/>
                  </a:lnTo>
                  <a:lnTo>
                    <a:pt x="31179" y="55146"/>
                  </a:lnTo>
                  <a:lnTo>
                    <a:pt x="30492" y="55358"/>
                  </a:lnTo>
                  <a:lnTo>
                    <a:pt x="30492" y="55466"/>
                  </a:lnTo>
                  <a:lnTo>
                    <a:pt x="31092" y="55574"/>
                  </a:lnTo>
                  <a:lnTo>
                    <a:pt x="31693" y="55786"/>
                  </a:lnTo>
                  <a:lnTo>
                    <a:pt x="32891" y="55894"/>
                  </a:lnTo>
                  <a:lnTo>
                    <a:pt x="35290" y="55894"/>
                  </a:lnTo>
                  <a:lnTo>
                    <a:pt x="40769" y="55998"/>
                  </a:lnTo>
                  <a:lnTo>
                    <a:pt x="51991" y="56214"/>
                  </a:lnTo>
                  <a:lnTo>
                    <a:pt x="63297" y="56318"/>
                  </a:lnTo>
                  <a:lnTo>
                    <a:pt x="74602" y="56426"/>
                  </a:lnTo>
                  <a:lnTo>
                    <a:pt x="85737" y="56318"/>
                  </a:lnTo>
                  <a:lnTo>
                    <a:pt x="96872" y="56106"/>
                  </a:lnTo>
                  <a:lnTo>
                    <a:pt x="119142" y="55678"/>
                  </a:lnTo>
                  <a:lnTo>
                    <a:pt x="119142" y="56318"/>
                  </a:lnTo>
                  <a:lnTo>
                    <a:pt x="119142" y="56854"/>
                  </a:lnTo>
                  <a:lnTo>
                    <a:pt x="96959" y="56958"/>
                  </a:lnTo>
                  <a:lnTo>
                    <a:pt x="74775" y="56958"/>
                  </a:lnTo>
                  <a:lnTo>
                    <a:pt x="52675" y="56854"/>
                  </a:lnTo>
                  <a:lnTo>
                    <a:pt x="41884" y="56854"/>
                  </a:lnTo>
                  <a:lnTo>
                    <a:pt x="36317" y="56746"/>
                  </a:lnTo>
                  <a:lnTo>
                    <a:pt x="33491" y="56854"/>
                  </a:lnTo>
                  <a:lnTo>
                    <a:pt x="30749" y="56958"/>
                  </a:lnTo>
                  <a:lnTo>
                    <a:pt x="30492" y="55466"/>
                  </a:lnTo>
                  <a:lnTo>
                    <a:pt x="30321" y="54078"/>
                  </a:lnTo>
                  <a:lnTo>
                    <a:pt x="30235" y="52798"/>
                  </a:lnTo>
                  <a:lnTo>
                    <a:pt x="30235" y="51839"/>
                  </a:lnTo>
                  <a:lnTo>
                    <a:pt x="30235" y="51626"/>
                  </a:lnTo>
                  <a:lnTo>
                    <a:pt x="30148" y="51414"/>
                  </a:lnTo>
                  <a:lnTo>
                    <a:pt x="30235" y="51306"/>
                  </a:lnTo>
                  <a:lnTo>
                    <a:pt x="30235" y="51199"/>
                  </a:lnTo>
                  <a:lnTo>
                    <a:pt x="30148" y="51094"/>
                  </a:lnTo>
                  <a:lnTo>
                    <a:pt x="30064" y="50879"/>
                  </a:lnTo>
                  <a:lnTo>
                    <a:pt x="29891" y="50774"/>
                  </a:lnTo>
                  <a:lnTo>
                    <a:pt x="26381" y="50774"/>
                  </a:lnTo>
                  <a:lnTo>
                    <a:pt x="22870" y="50986"/>
                  </a:lnTo>
                  <a:lnTo>
                    <a:pt x="19273" y="51199"/>
                  </a:lnTo>
                  <a:lnTo>
                    <a:pt x="15846" y="51519"/>
                  </a:lnTo>
                  <a:lnTo>
                    <a:pt x="15846" y="51306"/>
                  </a:lnTo>
                  <a:lnTo>
                    <a:pt x="15846" y="51094"/>
                  </a:lnTo>
                  <a:lnTo>
                    <a:pt x="13534" y="44799"/>
                  </a:lnTo>
                  <a:lnTo>
                    <a:pt x="11478" y="38295"/>
                  </a:lnTo>
                  <a:lnTo>
                    <a:pt x="9422" y="31892"/>
                  </a:lnTo>
                  <a:lnTo>
                    <a:pt x="7451" y="25281"/>
                  </a:lnTo>
                  <a:lnTo>
                    <a:pt x="3940" y="12909"/>
                  </a:lnTo>
                  <a:lnTo>
                    <a:pt x="2228" y="6507"/>
                  </a:lnTo>
                  <a:lnTo>
                    <a:pt x="1284" y="3307"/>
                  </a:lnTo>
                  <a:lnTo>
                    <a:pt x="256" y="107"/>
                  </a:lnTo>
                  <a:lnTo>
                    <a:pt x="172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Shape 388"/>
            <p:cNvSpPr/>
            <p:nvPr/>
          </p:nvSpPr>
          <p:spPr>
            <a:xfrm>
              <a:off x="4860425" y="2687475"/>
              <a:ext cx="6775" cy="9274"/>
            </a:xfrm>
            <a:custGeom>
              <a:pathLst>
                <a:path extrusionOk="0" h="120000" w="120000">
                  <a:moveTo>
                    <a:pt x="442" y="0"/>
                  </a:moveTo>
                  <a:lnTo>
                    <a:pt x="442" y="21671"/>
                  </a:lnTo>
                  <a:lnTo>
                    <a:pt x="15055" y="98005"/>
                  </a:lnTo>
                  <a:lnTo>
                    <a:pt x="15055" y="109002"/>
                  </a:lnTo>
                  <a:lnTo>
                    <a:pt x="30110" y="119676"/>
                  </a:lnTo>
                  <a:lnTo>
                    <a:pt x="74833" y="119676"/>
                  </a:lnTo>
                  <a:lnTo>
                    <a:pt x="104501" y="98005"/>
                  </a:lnTo>
                  <a:lnTo>
                    <a:pt x="119557" y="87008"/>
                  </a:lnTo>
                  <a:lnTo>
                    <a:pt x="104501" y="76334"/>
                  </a:lnTo>
                  <a:lnTo>
                    <a:pt x="74833" y="10997"/>
                  </a:lnTo>
                  <a:lnTo>
                    <a:pt x="597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Shape 389"/>
            <p:cNvSpPr/>
            <p:nvPr/>
          </p:nvSpPr>
          <p:spPr>
            <a:xfrm>
              <a:off x="4403375" y="2435800"/>
              <a:ext cx="143975" cy="388050"/>
            </a:xfrm>
            <a:custGeom>
              <a:pathLst>
                <a:path extrusionOk="0" h="120000" w="120000">
                  <a:moveTo>
                    <a:pt x="34401" y="1561"/>
                  </a:moveTo>
                  <a:lnTo>
                    <a:pt x="38610" y="1824"/>
                  </a:lnTo>
                  <a:lnTo>
                    <a:pt x="42111" y="2087"/>
                  </a:lnTo>
                  <a:lnTo>
                    <a:pt x="45612" y="2868"/>
                  </a:lnTo>
                  <a:lnTo>
                    <a:pt x="48425" y="3904"/>
                  </a:lnTo>
                  <a:lnTo>
                    <a:pt x="51238" y="5210"/>
                  </a:lnTo>
                  <a:lnTo>
                    <a:pt x="53342" y="6509"/>
                  </a:lnTo>
                  <a:lnTo>
                    <a:pt x="50529" y="7027"/>
                  </a:lnTo>
                  <a:lnTo>
                    <a:pt x="47716" y="7808"/>
                  </a:lnTo>
                  <a:lnTo>
                    <a:pt x="46320" y="8851"/>
                  </a:lnTo>
                  <a:lnTo>
                    <a:pt x="45612" y="10150"/>
                  </a:lnTo>
                  <a:lnTo>
                    <a:pt x="44924" y="11194"/>
                  </a:lnTo>
                  <a:lnTo>
                    <a:pt x="45612" y="12238"/>
                  </a:lnTo>
                  <a:lnTo>
                    <a:pt x="46320" y="13018"/>
                  </a:lnTo>
                  <a:lnTo>
                    <a:pt x="48425" y="13799"/>
                  </a:lnTo>
                  <a:lnTo>
                    <a:pt x="50529" y="14054"/>
                  </a:lnTo>
                  <a:lnTo>
                    <a:pt x="54030" y="14054"/>
                  </a:lnTo>
                  <a:lnTo>
                    <a:pt x="55447" y="13799"/>
                  </a:lnTo>
                  <a:lnTo>
                    <a:pt x="56134" y="13274"/>
                  </a:lnTo>
                  <a:lnTo>
                    <a:pt x="56134" y="12756"/>
                  </a:lnTo>
                  <a:lnTo>
                    <a:pt x="56843" y="12756"/>
                  </a:lnTo>
                  <a:lnTo>
                    <a:pt x="56843" y="13536"/>
                  </a:lnTo>
                  <a:lnTo>
                    <a:pt x="56134" y="15098"/>
                  </a:lnTo>
                  <a:lnTo>
                    <a:pt x="54738" y="16397"/>
                  </a:lnTo>
                  <a:lnTo>
                    <a:pt x="52634" y="17441"/>
                  </a:lnTo>
                  <a:lnTo>
                    <a:pt x="49821" y="18221"/>
                  </a:lnTo>
                  <a:lnTo>
                    <a:pt x="47028" y="18739"/>
                  </a:lnTo>
                  <a:lnTo>
                    <a:pt x="42819" y="19265"/>
                  </a:lnTo>
                  <a:lnTo>
                    <a:pt x="38610" y="19002"/>
                  </a:lnTo>
                  <a:lnTo>
                    <a:pt x="37902" y="19265"/>
                  </a:lnTo>
                  <a:lnTo>
                    <a:pt x="37193" y="19265"/>
                  </a:lnTo>
                  <a:lnTo>
                    <a:pt x="37193" y="19783"/>
                  </a:lnTo>
                  <a:lnTo>
                    <a:pt x="37193" y="20046"/>
                  </a:lnTo>
                  <a:lnTo>
                    <a:pt x="38610" y="23424"/>
                  </a:lnTo>
                  <a:lnTo>
                    <a:pt x="40006" y="26548"/>
                  </a:lnTo>
                  <a:lnTo>
                    <a:pt x="44216" y="33057"/>
                  </a:lnTo>
                  <a:lnTo>
                    <a:pt x="47028" y="37224"/>
                  </a:lnTo>
                  <a:lnTo>
                    <a:pt x="47716" y="41646"/>
                  </a:lnTo>
                  <a:lnTo>
                    <a:pt x="47716" y="43471"/>
                  </a:lnTo>
                  <a:lnTo>
                    <a:pt x="47028" y="45813"/>
                  </a:lnTo>
                  <a:lnTo>
                    <a:pt x="46320" y="46594"/>
                  </a:lnTo>
                  <a:lnTo>
                    <a:pt x="44924" y="47375"/>
                  </a:lnTo>
                  <a:lnTo>
                    <a:pt x="43507" y="47638"/>
                  </a:lnTo>
                  <a:lnTo>
                    <a:pt x="41403" y="47375"/>
                  </a:lnTo>
                  <a:lnTo>
                    <a:pt x="38610" y="46331"/>
                  </a:lnTo>
                  <a:lnTo>
                    <a:pt x="36506" y="45032"/>
                  </a:lnTo>
                  <a:lnTo>
                    <a:pt x="32297" y="42172"/>
                  </a:lnTo>
                  <a:lnTo>
                    <a:pt x="28775" y="39049"/>
                  </a:lnTo>
                  <a:lnTo>
                    <a:pt x="26671" y="35662"/>
                  </a:lnTo>
                  <a:lnTo>
                    <a:pt x="25275" y="32013"/>
                  </a:lnTo>
                  <a:lnTo>
                    <a:pt x="24566" y="28635"/>
                  </a:lnTo>
                  <a:lnTo>
                    <a:pt x="23879" y="22388"/>
                  </a:lnTo>
                  <a:lnTo>
                    <a:pt x="23879" y="21863"/>
                  </a:lnTo>
                  <a:lnTo>
                    <a:pt x="23879" y="21345"/>
                  </a:lnTo>
                  <a:lnTo>
                    <a:pt x="23170" y="21082"/>
                  </a:lnTo>
                  <a:lnTo>
                    <a:pt x="21774" y="20827"/>
                  </a:lnTo>
                  <a:lnTo>
                    <a:pt x="16857" y="20564"/>
                  </a:lnTo>
                  <a:lnTo>
                    <a:pt x="13356" y="20046"/>
                  </a:lnTo>
                  <a:lnTo>
                    <a:pt x="9835" y="19265"/>
                  </a:lnTo>
                  <a:lnTo>
                    <a:pt x="7730" y="18221"/>
                  </a:lnTo>
                  <a:lnTo>
                    <a:pt x="6334" y="16923"/>
                  </a:lnTo>
                  <a:lnTo>
                    <a:pt x="5625" y="15361"/>
                  </a:lnTo>
                  <a:lnTo>
                    <a:pt x="4938" y="13799"/>
                  </a:lnTo>
                  <a:lnTo>
                    <a:pt x="5625" y="12238"/>
                  </a:lnTo>
                  <a:lnTo>
                    <a:pt x="6334" y="10676"/>
                  </a:lnTo>
                  <a:lnTo>
                    <a:pt x="7730" y="9114"/>
                  </a:lnTo>
                  <a:lnTo>
                    <a:pt x="9835" y="7553"/>
                  </a:lnTo>
                  <a:lnTo>
                    <a:pt x="11939" y="5991"/>
                  </a:lnTo>
                  <a:lnTo>
                    <a:pt x="14752" y="4684"/>
                  </a:lnTo>
                  <a:lnTo>
                    <a:pt x="17565" y="3649"/>
                  </a:lnTo>
                  <a:lnTo>
                    <a:pt x="21066" y="2868"/>
                  </a:lnTo>
                  <a:lnTo>
                    <a:pt x="24566" y="2087"/>
                  </a:lnTo>
                  <a:lnTo>
                    <a:pt x="29484" y="1561"/>
                  </a:lnTo>
                  <a:close/>
                  <a:moveTo>
                    <a:pt x="27379" y="0"/>
                  </a:moveTo>
                  <a:lnTo>
                    <a:pt x="21774" y="525"/>
                  </a:lnTo>
                  <a:lnTo>
                    <a:pt x="17565" y="1306"/>
                  </a:lnTo>
                  <a:lnTo>
                    <a:pt x="13356" y="2605"/>
                  </a:lnTo>
                  <a:lnTo>
                    <a:pt x="9835" y="3904"/>
                  </a:lnTo>
                  <a:lnTo>
                    <a:pt x="6334" y="5728"/>
                  </a:lnTo>
                  <a:lnTo>
                    <a:pt x="4229" y="7553"/>
                  </a:lnTo>
                  <a:lnTo>
                    <a:pt x="2125" y="9632"/>
                  </a:lnTo>
                  <a:lnTo>
                    <a:pt x="729" y="11712"/>
                  </a:lnTo>
                  <a:lnTo>
                    <a:pt x="20" y="13536"/>
                  </a:lnTo>
                  <a:lnTo>
                    <a:pt x="729" y="15616"/>
                  </a:lnTo>
                  <a:lnTo>
                    <a:pt x="1416" y="17441"/>
                  </a:lnTo>
                  <a:lnTo>
                    <a:pt x="3521" y="19002"/>
                  </a:lnTo>
                  <a:lnTo>
                    <a:pt x="5625" y="20564"/>
                  </a:lnTo>
                  <a:lnTo>
                    <a:pt x="9835" y="21608"/>
                  </a:lnTo>
                  <a:lnTo>
                    <a:pt x="14044" y="22388"/>
                  </a:lnTo>
                  <a:lnTo>
                    <a:pt x="19670" y="22643"/>
                  </a:lnTo>
                  <a:lnTo>
                    <a:pt x="18961" y="26030"/>
                  </a:lnTo>
                  <a:lnTo>
                    <a:pt x="19670" y="29934"/>
                  </a:lnTo>
                  <a:lnTo>
                    <a:pt x="21066" y="33838"/>
                  </a:lnTo>
                  <a:lnTo>
                    <a:pt x="23170" y="38005"/>
                  </a:lnTo>
                  <a:lnTo>
                    <a:pt x="26671" y="41909"/>
                  </a:lnTo>
                  <a:lnTo>
                    <a:pt x="30880" y="45295"/>
                  </a:lnTo>
                  <a:lnTo>
                    <a:pt x="33693" y="46857"/>
                  </a:lnTo>
                  <a:lnTo>
                    <a:pt x="37193" y="48156"/>
                  </a:lnTo>
                  <a:lnTo>
                    <a:pt x="40006" y="49454"/>
                  </a:lnTo>
                  <a:lnTo>
                    <a:pt x="44216" y="50235"/>
                  </a:lnTo>
                  <a:lnTo>
                    <a:pt x="44924" y="53359"/>
                  </a:lnTo>
                  <a:lnTo>
                    <a:pt x="46320" y="56482"/>
                  </a:lnTo>
                  <a:lnTo>
                    <a:pt x="48425" y="59087"/>
                  </a:lnTo>
                  <a:lnTo>
                    <a:pt x="51925" y="61948"/>
                  </a:lnTo>
                  <a:lnTo>
                    <a:pt x="55447" y="64553"/>
                  </a:lnTo>
                  <a:lnTo>
                    <a:pt x="59656" y="66896"/>
                  </a:lnTo>
                  <a:lnTo>
                    <a:pt x="69470" y="71843"/>
                  </a:lnTo>
                  <a:lnTo>
                    <a:pt x="79993" y="76528"/>
                  </a:lnTo>
                  <a:lnTo>
                    <a:pt x="90515" y="81213"/>
                  </a:lnTo>
                  <a:lnTo>
                    <a:pt x="100350" y="85898"/>
                  </a:lnTo>
                  <a:lnTo>
                    <a:pt x="104559" y="88496"/>
                  </a:lnTo>
                  <a:lnTo>
                    <a:pt x="108768" y="90838"/>
                  </a:lnTo>
                  <a:lnTo>
                    <a:pt x="110873" y="92663"/>
                  </a:lnTo>
                  <a:lnTo>
                    <a:pt x="112977" y="94487"/>
                  </a:lnTo>
                  <a:lnTo>
                    <a:pt x="113665" y="96049"/>
                  </a:lnTo>
                  <a:lnTo>
                    <a:pt x="113665" y="97866"/>
                  </a:lnTo>
                  <a:lnTo>
                    <a:pt x="113665" y="99435"/>
                  </a:lnTo>
                  <a:lnTo>
                    <a:pt x="112977" y="100997"/>
                  </a:lnTo>
                  <a:lnTo>
                    <a:pt x="110873" y="104375"/>
                  </a:lnTo>
                  <a:lnTo>
                    <a:pt x="105247" y="110885"/>
                  </a:lnTo>
                  <a:lnTo>
                    <a:pt x="102455" y="114271"/>
                  </a:lnTo>
                  <a:lnTo>
                    <a:pt x="101038" y="117649"/>
                  </a:lnTo>
                  <a:lnTo>
                    <a:pt x="101038" y="119992"/>
                  </a:lnTo>
                  <a:lnTo>
                    <a:pt x="108060" y="119992"/>
                  </a:lnTo>
                  <a:lnTo>
                    <a:pt x="107351" y="117394"/>
                  </a:lnTo>
                  <a:lnTo>
                    <a:pt x="108060" y="115052"/>
                  </a:lnTo>
                  <a:lnTo>
                    <a:pt x="110164" y="112709"/>
                  </a:lnTo>
                  <a:lnTo>
                    <a:pt x="112269" y="110104"/>
                  </a:lnTo>
                  <a:lnTo>
                    <a:pt x="117187" y="105419"/>
                  </a:lnTo>
                  <a:lnTo>
                    <a:pt x="119291" y="103076"/>
                  </a:lnTo>
                  <a:lnTo>
                    <a:pt x="119979" y="100471"/>
                  </a:lnTo>
                  <a:lnTo>
                    <a:pt x="119979" y="98391"/>
                  </a:lnTo>
                  <a:lnTo>
                    <a:pt x="119291" y="96049"/>
                  </a:lnTo>
                  <a:lnTo>
                    <a:pt x="117874" y="93706"/>
                  </a:lnTo>
                  <a:lnTo>
                    <a:pt x="116478" y="91619"/>
                  </a:lnTo>
                  <a:lnTo>
                    <a:pt x="113665" y="89277"/>
                  </a:lnTo>
                  <a:lnTo>
                    <a:pt x="110164" y="87197"/>
                  </a:lnTo>
                  <a:lnTo>
                    <a:pt x="102455" y="83030"/>
                  </a:lnTo>
                  <a:lnTo>
                    <a:pt x="94016" y="78871"/>
                  </a:lnTo>
                  <a:lnTo>
                    <a:pt x="75783" y="71318"/>
                  </a:lnTo>
                  <a:lnTo>
                    <a:pt x="70178" y="68720"/>
                  </a:lnTo>
                  <a:lnTo>
                    <a:pt x="65261" y="66115"/>
                  </a:lnTo>
                  <a:lnTo>
                    <a:pt x="61052" y="63772"/>
                  </a:lnTo>
                  <a:lnTo>
                    <a:pt x="57551" y="61167"/>
                  </a:lnTo>
                  <a:lnTo>
                    <a:pt x="54738" y="58306"/>
                  </a:lnTo>
                  <a:lnTo>
                    <a:pt x="51925" y="55446"/>
                  </a:lnTo>
                  <a:lnTo>
                    <a:pt x="49821" y="52578"/>
                  </a:lnTo>
                  <a:lnTo>
                    <a:pt x="48425" y="49454"/>
                  </a:lnTo>
                  <a:lnTo>
                    <a:pt x="50529" y="47638"/>
                  </a:lnTo>
                  <a:lnTo>
                    <a:pt x="51925" y="46076"/>
                  </a:lnTo>
                  <a:lnTo>
                    <a:pt x="52634" y="44252"/>
                  </a:lnTo>
                  <a:lnTo>
                    <a:pt x="53342" y="42427"/>
                  </a:lnTo>
                  <a:lnTo>
                    <a:pt x="52634" y="38786"/>
                  </a:lnTo>
                  <a:lnTo>
                    <a:pt x="51238" y="35137"/>
                  </a:lnTo>
                  <a:lnTo>
                    <a:pt x="49133" y="31495"/>
                  </a:lnTo>
                  <a:lnTo>
                    <a:pt x="46320" y="27854"/>
                  </a:lnTo>
                  <a:lnTo>
                    <a:pt x="44216" y="24205"/>
                  </a:lnTo>
                  <a:lnTo>
                    <a:pt x="42111" y="20827"/>
                  </a:lnTo>
                  <a:lnTo>
                    <a:pt x="47028" y="20827"/>
                  </a:lnTo>
                  <a:lnTo>
                    <a:pt x="51238" y="20301"/>
                  </a:lnTo>
                  <a:lnTo>
                    <a:pt x="54030" y="19265"/>
                  </a:lnTo>
                  <a:lnTo>
                    <a:pt x="56843" y="17959"/>
                  </a:lnTo>
                  <a:lnTo>
                    <a:pt x="59656" y="16142"/>
                  </a:lnTo>
                  <a:lnTo>
                    <a:pt x="61052" y="14580"/>
                  </a:lnTo>
                  <a:lnTo>
                    <a:pt x="61760" y="12756"/>
                  </a:lnTo>
                  <a:lnTo>
                    <a:pt x="61760" y="10931"/>
                  </a:lnTo>
                  <a:lnTo>
                    <a:pt x="61052" y="8589"/>
                  </a:lnTo>
                  <a:lnTo>
                    <a:pt x="58947" y="6246"/>
                  </a:lnTo>
                  <a:lnTo>
                    <a:pt x="56134" y="4166"/>
                  </a:lnTo>
                  <a:lnTo>
                    <a:pt x="51238" y="2605"/>
                  </a:lnTo>
                  <a:lnTo>
                    <a:pt x="46320" y="1306"/>
                  </a:lnTo>
                  <a:lnTo>
                    <a:pt x="40715" y="262"/>
                  </a:lnTo>
                  <a:lnTo>
                    <a:pt x="336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Shape 390"/>
            <p:cNvSpPr/>
            <p:nvPr/>
          </p:nvSpPr>
          <p:spPr>
            <a:xfrm>
              <a:off x="4422750" y="2442525"/>
              <a:ext cx="17700" cy="58100"/>
            </a:xfrm>
            <a:custGeom>
              <a:pathLst>
                <a:path extrusionOk="0" h="120000" w="120000">
                  <a:moveTo>
                    <a:pt x="108474" y="51"/>
                  </a:moveTo>
                  <a:lnTo>
                    <a:pt x="102711" y="1755"/>
                  </a:lnTo>
                  <a:lnTo>
                    <a:pt x="80000" y="5266"/>
                  </a:lnTo>
                  <a:lnTo>
                    <a:pt x="62881" y="12185"/>
                  </a:lnTo>
                  <a:lnTo>
                    <a:pt x="34237" y="26127"/>
                  </a:lnTo>
                  <a:lnTo>
                    <a:pt x="11525" y="43476"/>
                  </a:lnTo>
                  <a:lnTo>
                    <a:pt x="0" y="62633"/>
                  </a:lnTo>
                  <a:lnTo>
                    <a:pt x="0" y="79982"/>
                  </a:lnTo>
                  <a:lnTo>
                    <a:pt x="0" y="88709"/>
                  </a:lnTo>
                  <a:lnTo>
                    <a:pt x="11525" y="97383"/>
                  </a:lnTo>
                  <a:lnTo>
                    <a:pt x="22881" y="104354"/>
                  </a:lnTo>
                  <a:lnTo>
                    <a:pt x="40000" y="111273"/>
                  </a:lnTo>
                  <a:lnTo>
                    <a:pt x="62881" y="116488"/>
                  </a:lnTo>
                  <a:lnTo>
                    <a:pt x="85593" y="120000"/>
                  </a:lnTo>
                  <a:lnTo>
                    <a:pt x="97118" y="120000"/>
                  </a:lnTo>
                  <a:lnTo>
                    <a:pt x="102711" y="118244"/>
                  </a:lnTo>
                  <a:lnTo>
                    <a:pt x="108474" y="114784"/>
                  </a:lnTo>
                  <a:lnTo>
                    <a:pt x="102711" y="111273"/>
                  </a:lnTo>
                  <a:lnTo>
                    <a:pt x="68474" y="100843"/>
                  </a:lnTo>
                  <a:lnTo>
                    <a:pt x="51355" y="86953"/>
                  </a:lnTo>
                  <a:lnTo>
                    <a:pt x="40000" y="73063"/>
                  </a:lnTo>
                  <a:lnTo>
                    <a:pt x="40000" y="59122"/>
                  </a:lnTo>
                  <a:lnTo>
                    <a:pt x="45762" y="45232"/>
                  </a:lnTo>
                  <a:lnTo>
                    <a:pt x="62881" y="31342"/>
                  </a:lnTo>
                  <a:lnTo>
                    <a:pt x="85593" y="19156"/>
                  </a:lnTo>
                  <a:lnTo>
                    <a:pt x="114237" y="6970"/>
                  </a:lnTo>
                  <a:lnTo>
                    <a:pt x="119830" y="3511"/>
                  </a:lnTo>
                  <a:lnTo>
                    <a:pt x="114237" y="1755"/>
                  </a:lnTo>
                  <a:lnTo>
                    <a:pt x="108474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Shape 391"/>
            <p:cNvSpPr/>
            <p:nvPr/>
          </p:nvSpPr>
          <p:spPr>
            <a:xfrm>
              <a:off x="4109625" y="305450"/>
              <a:ext cx="213825" cy="201200"/>
            </a:xfrm>
            <a:custGeom>
              <a:pathLst>
                <a:path extrusionOk="0" h="120000" w="120000">
                  <a:moveTo>
                    <a:pt x="14184" y="4025"/>
                  </a:moveTo>
                  <a:lnTo>
                    <a:pt x="17958" y="8036"/>
                  </a:lnTo>
                  <a:lnTo>
                    <a:pt x="22209" y="12047"/>
                  </a:lnTo>
                  <a:lnTo>
                    <a:pt x="26460" y="16073"/>
                  </a:lnTo>
                  <a:lnTo>
                    <a:pt x="30712" y="20084"/>
                  </a:lnTo>
                  <a:lnTo>
                    <a:pt x="36857" y="26615"/>
                  </a:lnTo>
                  <a:lnTo>
                    <a:pt x="42525" y="33146"/>
                  </a:lnTo>
                  <a:lnTo>
                    <a:pt x="48670" y="39169"/>
                  </a:lnTo>
                  <a:lnTo>
                    <a:pt x="54801" y="45193"/>
                  </a:lnTo>
                  <a:lnTo>
                    <a:pt x="59529" y="49204"/>
                  </a:lnTo>
                  <a:lnTo>
                    <a:pt x="63304" y="53215"/>
                  </a:lnTo>
                  <a:lnTo>
                    <a:pt x="67092" y="57241"/>
                  </a:lnTo>
                  <a:lnTo>
                    <a:pt x="70389" y="61759"/>
                  </a:lnTo>
                  <a:lnTo>
                    <a:pt x="77011" y="70795"/>
                  </a:lnTo>
                  <a:lnTo>
                    <a:pt x="82679" y="80323"/>
                  </a:lnTo>
                  <a:lnTo>
                    <a:pt x="84559" y="83334"/>
                  </a:lnTo>
                  <a:lnTo>
                    <a:pt x="86930" y="86346"/>
                  </a:lnTo>
                  <a:lnTo>
                    <a:pt x="80308" y="80323"/>
                  </a:lnTo>
                  <a:lnTo>
                    <a:pt x="74177" y="73807"/>
                  </a:lnTo>
                  <a:lnTo>
                    <a:pt x="61887" y="61252"/>
                  </a:lnTo>
                  <a:lnTo>
                    <a:pt x="55755" y="54721"/>
                  </a:lnTo>
                  <a:lnTo>
                    <a:pt x="49133" y="48697"/>
                  </a:lnTo>
                  <a:lnTo>
                    <a:pt x="36380" y="36650"/>
                  </a:lnTo>
                  <a:lnTo>
                    <a:pt x="29772" y="30626"/>
                  </a:lnTo>
                  <a:lnTo>
                    <a:pt x="23626" y="24602"/>
                  </a:lnTo>
                  <a:lnTo>
                    <a:pt x="17495" y="18071"/>
                  </a:lnTo>
                  <a:lnTo>
                    <a:pt x="11827" y="11048"/>
                  </a:lnTo>
                  <a:lnTo>
                    <a:pt x="10410" y="11048"/>
                  </a:lnTo>
                  <a:lnTo>
                    <a:pt x="9933" y="12047"/>
                  </a:lnTo>
                  <a:lnTo>
                    <a:pt x="9933" y="12554"/>
                  </a:lnTo>
                  <a:lnTo>
                    <a:pt x="11827" y="15566"/>
                  </a:lnTo>
                  <a:lnTo>
                    <a:pt x="14184" y="18578"/>
                  </a:lnTo>
                  <a:lnTo>
                    <a:pt x="18912" y="23603"/>
                  </a:lnTo>
                  <a:lnTo>
                    <a:pt x="28831" y="33638"/>
                  </a:lnTo>
                  <a:lnTo>
                    <a:pt x="35917" y="40675"/>
                  </a:lnTo>
                  <a:lnTo>
                    <a:pt x="43465" y="47191"/>
                  </a:lnTo>
                  <a:lnTo>
                    <a:pt x="50550" y="53722"/>
                  </a:lnTo>
                  <a:lnTo>
                    <a:pt x="57635" y="60745"/>
                  </a:lnTo>
                  <a:lnTo>
                    <a:pt x="70389" y="73807"/>
                  </a:lnTo>
                  <a:lnTo>
                    <a:pt x="76534" y="80323"/>
                  </a:lnTo>
                  <a:lnTo>
                    <a:pt x="83142" y="86853"/>
                  </a:lnTo>
                  <a:lnTo>
                    <a:pt x="97790" y="99900"/>
                  </a:lnTo>
                  <a:lnTo>
                    <a:pt x="111960" y="112962"/>
                  </a:lnTo>
                  <a:lnTo>
                    <a:pt x="113854" y="112962"/>
                  </a:lnTo>
                  <a:lnTo>
                    <a:pt x="114317" y="111948"/>
                  </a:lnTo>
                  <a:lnTo>
                    <a:pt x="113854" y="110949"/>
                  </a:lnTo>
                  <a:lnTo>
                    <a:pt x="106292" y="103419"/>
                  </a:lnTo>
                  <a:lnTo>
                    <a:pt x="107232" y="103419"/>
                  </a:lnTo>
                  <a:lnTo>
                    <a:pt x="108186" y="102912"/>
                  </a:lnTo>
                  <a:lnTo>
                    <a:pt x="108649" y="102420"/>
                  </a:lnTo>
                  <a:lnTo>
                    <a:pt x="108649" y="101406"/>
                  </a:lnTo>
                  <a:lnTo>
                    <a:pt x="111020" y="99408"/>
                  </a:lnTo>
                  <a:lnTo>
                    <a:pt x="112437" y="103926"/>
                  </a:lnTo>
                  <a:lnTo>
                    <a:pt x="113377" y="107937"/>
                  </a:lnTo>
                  <a:lnTo>
                    <a:pt x="115271" y="112455"/>
                  </a:lnTo>
                  <a:lnTo>
                    <a:pt x="116688" y="116466"/>
                  </a:lnTo>
                  <a:lnTo>
                    <a:pt x="109603" y="114468"/>
                  </a:lnTo>
                  <a:lnTo>
                    <a:pt x="100624" y="110442"/>
                  </a:lnTo>
                  <a:lnTo>
                    <a:pt x="102518" y="107937"/>
                  </a:lnTo>
                  <a:lnTo>
                    <a:pt x="102981" y="106938"/>
                  </a:lnTo>
                  <a:lnTo>
                    <a:pt x="102981" y="105924"/>
                  </a:lnTo>
                  <a:lnTo>
                    <a:pt x="102518" y="105432"/>
                  </a:lnTo>
                  <a:lnTo>
                    <a:pt x="97313" y="99900"/>
                  </a:lnTo>
                  <a:lnTo>
                    <a:pt x="92122" y="94890"/>
                  </a:lnTo>
                  <a:lnTo>
                    <a:pt x="86453" y="90372"/>
                  </a:lnTo>
                  <a:lnTo>
                    <a:pt x="80308" y="85854"/>
                  </a:lnTo>
                  <a:lnTo>
                    <a:pt x="72760" y="80830"/>
                  </a:lnTo>
                  <a:lnTo>
                    <a:pt x="65675" y="75313"/>
                  </a:lnTo>
                  <a:lnTo>
                    <a:pt x="58589" y="69289"/>
                  </a:lnTo>
                  <a:lnTo>
                    <a:pt x="51967" y="62758"/>
                  </a:lnTo>
                  <a:lnTo>
                    <a:pt x="39214" y="49204"/>
                  </a:lnTo>
                  <a:lnTo>
                    <a:pt x="33083" y="42673"/>
                  </a:lnTo>
                  <a:lnTo>
                    <a:pt x="25997" y="36650"/>
                  </a:lnTo>
                  <a:lnTo>
                    <a:pt x="20329" y="31133"/>
                  </a:lnTo>
                  <a:lnTo>
                    <a:pt x="14661" y="25109"/>
                  </a:lnTo>
                  <a:lnTo>
                    <a:pt x="8993" y="19577"/>
                  </a:lnTo>
                  <a:lnTo>
                    <a:pt x="2848" y="14567"/>
                  </a:lnTo>
                  <a:lnTo>
                    <a:pt x="5682" y="11555"/>
                  </a:lnTo>
                  <a:lnTo>
                    <a:pt x="8516" y="9035"/>
                  </a:lnTo>
                  <a:lnTo>
                    <a:pt x="11350" y="6530"/>
                  </a:lnTo>
                  <a:lnTo>
                    <a:pt x="14184" y="4025"/>
                  </a:lnTo>
                  <a:close/>
                  <a:moveTo>
                    <a:pt x="14661" y="0"/>
                  </a:moveTo>
                  <a:lnTo>
                    <a:pt x="13707" y="506"/>
                  </a:lnTo>
                  <a:lnTo>
                    <a:pt x="10410" y="3518"/>
                  </a:lnTo>
                  <a:lnTo>
                    <a:pt x="6159" y="6530"/>
                  </a:lnTo>
                  <a:lnTo>
                    <a:pt x="2848" y="9542"/>
                  </a:lnTo>
                  <a:lnTo>
                    <a:pt x="1431" y="11555"/>
                  </a:lnTo>
                  <a:lnTo>
                    <a:pt x="14" y="13553"/>
                  </a:lnTo>
                  <a:lnTo>
                    <a:pt x="14" y="14567"/>
                  </a:lnTo>
                  <a:lnTo>
                    <a:pt x="477" y="15059"/>
                  </a:lnTo>
                  <a:lnTo>
                    <a:pt x="477" y="16073"/>
                  </a:lnTo>
                  <a:lnTo>
                    <a:pt x="954" y="16565"/>
                  </a:lnTo>
                  <a:lnTo>
                    <a:pt x="7576" y="22097"/>
                  </a:lnTo>
                  <a:lnTo>
                    <a:pt x="13707" y="28628"/>
                  </a:lnTo>
                  <a:lnTo>
                    <a:pt x="20329" y="34652"/>
                  </a:lnTo>
                  <a:lnTo>
                    <a:pt x="26460" y="41167"/>
                  </a:lnTo>
                  <a:lnTo>
                    <a:pt x="33083" y="47191"/>
                  </a:lnTo>
                  <a:lnTo>
                    <a:pt x="39691" y="53722"/>
                  </a:lnTo>
                  <a:lnTo>
                    <a:pt x="51967" y="67276"/>
                  </a:lnTo>
                  <a:lnTo>
                    <a:pt x="57172" y="72301"/>
                  </a:lnTo>
                  <a:lnTo>
                    <a:pt x="62364" y="76819"/>
                  </a:lnTo>
                  <a:lnTo>
                    <a:pt x="67555" y="81336"/>
                  </a:lnTo>
                  <a:lnTo>
                    <a:pt x="73223" y="85347"/>
                  </a:lnTo>
                  <a:lnTo>
                    <a:pt x="80785" y="90372"/>
                  </a:lnTo>
                  <a:lnTo>
                    <a:pt x="87393" y="95382"/>
                  </a:lnTo>
                  <a:lnTo>
                    <a:pt x="93539" y="101406"/>
                  </a:lnTo>
                  <a:lnTo>
                    <a:pt x="100147" y="107430"/>
                  </a:lnTo>
                  <a:lnTo>
                    <a:pt x="97790" y="110442"/>
                  </a:lnTo>
                  <a:lnTo>
                    <a:pt x="97313" y="110949"/>
                  </a:lnTo>
                  <a:lnTo>
                    <a:pt x="97313" y="111948"/>
                  </a:lnTo>
                  <a:lnTo>
                    <a:pt x="97790" y="112455"/>
                  </a:lnTo>
                  <a:lnTo>
                    <a:pt x="98267" y="112962"/>
                  </a:lnTo>
                  <a:lnTo>
                    <a:pt x="108649" y="117480"/>
                  </a:lnTo>
                  <a:lnTo>
                    <a:pt x="113854" y="118986"/>
                  </a:lnTo>
                  <a:lnTo>
                    <a:pt x="116211" y="119985"/>
                  </a:lnTo>
                  <a:lnTo>
                    <a:pt x="119522" y="119985"/>
                  </a:lnTo>
                  <a:lnTo>
                    <a:pt x="120000" y="119478"/>
                  </a:lnTo>
                  <a:lnTo>
                    <a:pt x="120000" y="118479"/>
                  </a:lnTo>
                  <a:lnTo>
                    <a:pt x="119522" y="117972"/>
                  </a:lnTo>
                  <a:lnTo>
                    <a:pt x="118105" y="112455"/>
                  </a:lnTo>
                  <a:lnTo>
                    <a:pt x="116211" y="107430"/>
                  </a:lnTo>
                  <a:lnTo>
                    <a:pt x="114794" y="101406"/>
                  </a:lnTo>
                  <a:lnTo>
                    <a:pt x="113854" y="98901"/>
                  </a:lnTo>
                  <a:lnTo>
                    <a:pt x="112437" y="96396"/>
                  </a:lnTo>
                  <a:lnTo>
                    <a:pt x="111960" y="95889"/>
                  </a:lnTo>
                  <a:lnTo>
                    <a:pt x="111483" y="95382"/>
                  </a:lnTo>
                  <a:lnTo>
                    <a:pt x="110543" y="95382"/>
                  </a:lnTo>
                  <a:lnTo>
                    <a:pt x="110066" y="95889"/>
                  </a:lnTo>
                  <a:lnTo>
                    <a:pt x="108186" y="97395"/>
                  </a:lnTo>
                  <a:lnTo>
                    <a:pt x="106769" y="99408"/>
                  </a:lnTo>
                  <a:lnTo>
                    <a:pt x="98730" y="92877"/>
                  </a:lnTo>
                  <a:lnTo>
                    <a:pt x="92122" y="86346"/>
                  </a:lnTo>
                  <a:lnTo>
                    <a:pt x="89287" y="82842"/>
                  </a:lnTo>
                  <a:lnTo>
                    <a:pt x="86453" y="78817"/>
                  </a:lnTo>
                  <a:lnTo>
                    <a:pt x="80785" y="70288"/>
                  </a:lnTo>
                  <a:lnTo>
                    <a:pt x="76534" y="63265"/>
                  </a:lnTo>
                  <a:lnTo>
                    <a:pt x="71343" y="56227"/>
                  </a:lnTo>
                  <a:lnTo>
                    <a:pt x="65675" y="50203"/>
                  </a:lnTo>
                  <a:lnTo>
                    <a:pt x="59529" y="44686"/>
                  </a:lnTo>
                  <a:lnTo>
                    <a:pt x="52921" y="38663"/>
                  </a:lnTo>
                  <a:lnTo>
                    <a:pt x="46776" y="32639"/>
                  </a:lnTo>
                  <a:lnTo>
                    <a:pt x="34963" y="20084"/>
                  </a:lnTo>
                  <a:lnTo>
                    <a:pt x="30249" y="15566"/>
                  </a:lnTo>
                  <a:lnTo>
                    <a:pt x="25520" y="11048"/>
                  </a:lnTo>
                  <a:lnTo>
                    <a:pt x="20792" y="6530"/>
                  </a:lnTo>
                  <a:lnTo>
                    <a:pt x="16078" y="2012"/>
                  </a:lnTo>
                  <a:lnTo>
                    <a:pt x="16078" y="1013"/>
                  </a:lnTo>
                  <a:lnTo>
                    <a:pt x="156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Shape 392"/>
            <p:cNvSpPr/>
            <p:nvPr/>
          </p:nvSpPr>
          <p:spPr>
            <a:xfrm>
              <a:off x="4865475" y="2713550"/>
              <a:ext cx="16025" cy="51374"/>
            </a:xfrm>
            <a:custGeom>
              <a:pathLst>
                <a:path extrusionOk="0" h="120000" w="120000">
                  <a:moveTo>
                    <a:pt x="19095" y="58"/>
                  </a:moveTo>
                  <a:lnTo>
                    <a:pt x="12730" y="1985"/>
                  </a:lnTo>
                  <a:lnTo>
                    <a:pt x="187" y="11854"/>
                  </a:lnTo>
                  <a:lnTo>
                    <a:pt x="187" y="23649"/>
                  </a:lnTo>
                  <a:lnTo>
                    <a:pt x="12730" y="43270"/>
                  </a:lnTo>
                  <a:lnTo>
                    <a:pt x="31638" y="78656"/>
                  </a:lnTo>
                  <a:lnTo>
                    <a:pt x="44180" y="96408"/>
                  </a:lnTo>
                  <a:lnTo>
                    <a:pt x="63088" y="114102"/>
                  </a:lnTo>
                  <a:lnTo>
                    <a:pt x="69453" y="116029"/>
                  </a:lnTo>
                  <a:lnTo>
                    <a:pt x="81996" y="118014"/>
                  </a:lnTo>
                  <a:lnTo>
                    <a:pt x="100904" y="120000"/>
                  </a:lnTo>
                  <a:lnTo>
                    <a:pt x="107269" y="118014"/>
                  </a:lnTo>
                  <a:lnTo>
                    <a:pt x="119812" y="116029"/>
                  </a:lnTo>
                  <a:lnTo>
                    <a:pt x="119812" y="112116"/>
                  </a:lnTo>
                  <a:lnTo>
                    <a:pt x="119812" y="108204"/>
                  </a:lnTo>
                  <a:lnTo>
                    <a:pt x="88361" y="82627"/>
                  </a:lnTo>
                  <a:lnTo>
                    <a:pt x="69453" y="57051"/>
                  </a:lnTo>
                  <a:lnTo>
                    <a:pt x="44180" y="3970"/>
                  </a:lnTo>
                  <a:lnTo>
                    <a:pt x="38003" y="1985"/>
                  </a:lnTo>
                  <a:lnTo>
                    <a:pt x="25273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Shape 393"/>
            <p:cNvSpPr/>
            <p:nvPr/>
          </p:nvSpPr>
          <p:spPr>
            <a:xfrm>
              <a:off x="5730750" y="386250"/>
              <a:ext cx="16850" cy="6749"/>
            </a:xfrm>
            <a:custGeom>
              <a:pathLst>
                <a:path extrusionOk="0" h="120000" w="120000">
                  <a:moveTo>
                    <a:pt x="17982" y="444"/>
                  </a:moveTo>
                  <a:lnTo>
                    <a:pt x="6053" y="15111"/>
                  </a:lnTo>
                  <a:lnTo>
                    <a:pt x="0" y="30222"/>
                  </a:lnTo>
                  <a:lnTo>
                    <a:pt x="0" y="60000"/>
                  </a:lnTo>
                  <a:lnTo>
                    <a:pt x="6053" y="75111"/>
                  </a:lnTo>
                  <a:lnTo>
                    <a:pt x="53946" y="90222"/>
                  </a:lnTo>
                  <a:lnTo>
                    <a:pt x="77982" y="104888"/>
                  </a:lnTo>
                  <a:lnTo>
                    <a:pt x="107893" y="120000"/>
                  </a:lnTo>
                  <a:lnTo>
                    <a:pt x="113946" y="104888"/>
                  </a:lnTo>
                  <a:lnTo>
                    <a:pt x="120000" y="90222"/>
                  </a:lnTo>
                  <a:lnTo>
                    <a:pt x="120000" y="60000"/>
                  </a:lnTo>
                  <a:lnTo>
                    <a:pt x="113946" y="45333"/>
                  </a:lnTo>
                  <a:lnTo>
                    <a:pt x="89910" y="30222"/>
                  </a:lnTo>
                  <a:lnTo>
                    <a:pt x="66053" y="15111"/>
                  </a:lnTo>
                  <a:lnTo>
                    <a:pt x="17982" y="4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Shape 394"/>
            <p:cNvSpPr/>
            <p:nvPr/>
          </p:nvSpPr>
          <p:spPr>
            <a:xfrm>
              <a:off x="3855450" y="1483825"/>
              <a:ext cx="286199" cy="291249"/>
            </a:xfrm>
            <a:custGeom>
              <a:pathLst>
                <a:path extrusionOk="0" h="120000" w="120000">
                  <a:moveTo>
                    <a:pt x="68469" y="3821"/>
                  </a:moveTo>
                  <a:lnTo>
                    <a:pt x="74821" y="4511"/>
                  </a:lnTo>
                  <a:lnTo>
                    <a:pt x="80817" y="6252"/>
                  </a:lnTo>
                  <a:lnTo>
                    <a:pt x="86813" y="8672"/>
                  </a:lnTo>
                  <a:lnTo>
                    <a:pt x="92106" y="11454"/>
                  </a:lnTo>
                  <a:lnTo>
                    <a:pt x="88930" y="12494"/>
                  </a:lnTo>
                  <a:lnTo>
                    <a:pt x="88930" y="11793"/>
                  </a:lnTo>
                  <a:lnTo>
                    <a:pt x="88228" y="11454"/>
                  </a:lnTo>
                  <a:lnTo>
                    <a:pt x="82232" y="10753"/>
                  </a:lnTo>
                  <a:lnTo>
                    <a:pt x="76582" y="10753"/>
                  </a:lnTo>
                  <a:lnTo>
                    <a:pt x="78700" y="10063"/>
                  </a:lnTo>
                  <a:lnTo>
                    <a:pt x="80461" y="8672"/>
                  </a:lnTo>
                  <a:lnTo>
                    <a:pt x="81174" y="8333"/>
                  </a:lnTo>
                  <a:lnTo>
                    <a:pt x="81174" y="7632"/>
                  </a:lnTo>
                  <a:lnTo>
                    <a:pt x="80817" y="6942"/>
                  </a:lnTo>
                  <a:lnTo>
                    <a:pt x="80461" y="6592"/>
                  </a:lnTo>
                  <a:lnTo>
                    <a:pt x="77285" y="5902"/>
                  </a:lnTo>
                  <a:lnTo>
                    <a:pt x="73763" y="5902"/>
                  </a:lnTo>
                  <a:lnTo>
                    <a:pt x="70230" y="6252"/>
                  </a:lnTo>
                  <a:lnTo>
                    <a:pt x="66698" y="6942"/>
                  </a:lnTo>
                  <a:lnTo>
                    <a:pt x="59643" y="8333"/>
                  </a:lnTo>
                  <a:lnTo>
                    <a:pt x="53291" y="10063"/>
                  </a:lnTo>
                  <a:lnTo>
                    <a:pt x="48647" y="11505"/>
                  </a:lnTo>
                  <a:lnTo>
                    <a:pt x="54350" y="9373"/>
                  </a:lnTo>
                  <a:lnTo>
                    <a:pt x="61761" y="6942"/>
                  </a:lnTo>
                  <a:lnTo>
                    <a:pt x="68469" y="3821"/>
                  </a:lnTo>
                  <a:close/>
                  <a:moveTo>
                    <a:pt x="93522" y="13874"/>
                  </a:moveTo>
                  <a:lnTo>
                    <a:pt x="91404" y="15265"/>
                  </a:lnTo>
                  <a:lnTo>
                    <a:pt x="88584" y="16655"/>
                  </a:lnTo>
                  <a:lnTo>
                    <a:pt x="83291" y="18736"/>
                  </a:lnTo>
                  <a:lnTo>
                    <a:pt x="72704" y="22547"/>
                  </a:lnTo>
                  <a:lnTo>
                    <a:pt x="60000" y="27409"/>
                  </a:lnTo>
                  <a:lnTo>
                    <a:pt x="74465" y="21507"/>
                  </a:lnTo>
                  <a:lnTo>
                    <a:pt x="83637" y="17345"/>
                  </a:lnTo>
                  <a:lnTo>
                    <a:pt x="88584" y="15265"/>
                  </a:lnTo>
                  <a:lnTo>
                    <a:pt x="93522" y="13874"/>
                  </a:lnTo>
                  <a:close/>
                  <a:moveTo>
                    <a:pt x="62463" y="4171"/>
                  </a:moveTo>
                  <a:lnTo>
                    <a:pt x="57169" y="6252"/>
                  </a:lnTo>
                  <a:lnTo>
                    <a:pt x="51174" y="7982"/>
                  </a:lnTo>
                  <a:lnTo>
                    <a:pt x="39884" y="12144"/>
                  </a:lnTo>
                  <a:lnTo>
                    <a:pt x="34591" y="14575"/>
                  </a:lnTo>
                  <a:lnTo>
                    <a:pt x="29297" y="17345"/>
                  </a:lnTo>
                  <a:lnTo>
                    <a:pt x="24350" y="20466"/>
                  </a:lnTo>
                  <a:lnTo>
                    <a:pt x="21886" y="22197"/>
                  </a:lnTo>
                  <a:lnTo>
                    <a:pt x="19758" y="24278"/>
                  </a:lnTo>
                  <a:lnTo>
                    <a:pt x="19412" y="24978"/>
                  </a:lnTo>
                  <a:lnTo>
                    <a:pt x="19758" y="25668"/>
                  </a:lnTo>
                  <a:lnTo>
                    <a:pt x="20471" y="26369"/>
                  </a:lnTo>
                  <a:lnTo>
                    <a:pt x="21174" y="26018"/>
                  </a:lnTo>
                  <a:lnTo>
                    <a:pt x="28238" y="22547"/>
                  </a:lnTo>
                  <a:lnTo>
                    <a:pt x="34937" y="19426"/>
                  </a:lnTo>
                  <a:lnTo>
                    <a:pt x="42002" y="16655"/>
                  </a:lnTo>
                  <a:lnTo>
                    <a:pt x="49412" y="13874"/>
                  </a:lnTo>
                  <a:lnTo>
                    <a:pt x="56467" y="11793"/>
                  </a:lnTo>
                  <a:lnTo>
                    <a:pt x="63878" y="10413"/>
                  </a:lnTo>
                  <a:lnTo>
                    <a:pt x="69528" y="9023"/>
                  </a:lnTo>
                  <a:lnTo>
                    <a:pt x="72704" y="8672"/>
                  </a:lnTo>
                  <a:lnTo>
                    <a:pt x="75880" y="8333"/>
                  </a:lnTo>
                  <a:lnTo>
                    <a:pt x="72348" y="9713"/>
                  </a:lnTo>
                  <a:lnTo>
                    <a:pt x="69171" y="10413"/>
                  </a:lnTo>
                  <a:lnTo>
                    <a:pt x="62463" y="12144"/>
                  </a:lnTo>
                  <a:lnTo>
                    <a:pt x="54350" y="14575"/>
                  </a:lnTo>
                  <a:lnTo>
                    <a:pt x="46236" y="17345"/>
                  </a:lnTo>
                  <a:lnTo>
                    <a:pt x="39171" y="19776"/>
                  </a:lnTo>
                  <a:lnTo>
                    <a:pt x="32117" y="22197"/>
                  </a:lnTo>
                  <a:lnTo>
                    <a:pt x="24706" y="24628"/>
                  </a:lnTo>
                  <a:lnTo>
                    <a:pt x="20817" y="26369"/>
                  </a:lnTo>
                  <a:lnTo>
                    <a:pt x="17295" y="28099"/>
                  </a:lnTo>
                  <a:lnTo>
                    <a:pt x="13763" y="30180"/>
                  </a:lnTo>
                  <a:lnTo>
                    <a:pt x="10943" y="32611"/>
                  </a:lnTo>
                  <a:lnTo>
                    <a:pt x="14119" y="27749"/>
                  </a:lnTo>
                  <a:lnTo>
                    <a:pt x="17997" y="23237"/>
                  </a:lnTo>
                  <a:lnTo>
                    <a:pt x="21886" y="19076"/>
                  </a:lnTo>
                  <a:lnTo>
                    <a:pt x="26467" y="15265"/>
                  </a:lnTo>
                  <a:lnTo>
                    <a:pt x="31415" y="11793"/>
                  </a:lnTo>
                  <a:lnTo>
                    <a:pt x="36708" y="9023"/>
                  </a:lnTo>
                  <a:lnTo>
                    <a:pt x="42002" y="6592"/>
                  </a:lnTo>
                  <a:lnTo>
                    <a:pt x="47641" y="4511"/>
                  </a:lnTo>
                  <a:lnTo>
                    <a:pt x="42348" y="6592"/>
                  </a:lnTo>
                  <a:lnTo>
                    <a:pt x="37054" y="9023"/>
                  </a:lnTo>
                  <a:lnTo>
                    <a:pt x="32117" y="11793"/>
                  </a:lnTo>
                  <a:lnTo>
                    <a:pt x="27526" y="14915"/>
                  </a:lnTo>
                  <a:lnTo>
                    <a:pt x="27180" y="15615"/>
                  </a:lnTo>
                  <a:lnTo>
                    <a:pt x="27180" y="16305"/>
                  </a:lnTo>
                  <a:lnTo>
                    <a:pt x="27526" y="16655"/>
                  </a:lnTo>
                  <a:lnTo>
                    <a:pt x="28584" y="16655"/>
                  </a:lnTo>
                  <a:lnTo>
                    <a:pt x="35649" y="12494"/>
                  </a:lnTo>
                  <a:lnTo>
                    <a:pt x="43060" y="8672"/>
                  </a:lnTo>
                  <a:lnTo>
                    <a:pt x="47997" y="6942"/>
                  </a:lnTo>
                  <a:lnTo>
                    <a:pt x="52589" y="5551"/>
                  </a:lnTo>
                  <a:lnTo>
                    <a:pt x="57526" y="4511"/>
                  </a:lnTo>
                  <a:lnTo>
                    <a:pt x="62463" y="4171"/>
                  </a:lnTo>
                  <a:close/>
                  <a:moveTo>
                    <a:pt x="24350" y="28099"/>
                  </a:moveTo>
                  <a:lnTo>
                    <a:pt x="21530" y="29490"/>
                  </a:lnTo>
                  <a:lnTo>
                    <a:pt x="17641" y="31910"/>
                  </a:lnTo>
                  <a:lnTo>
                    <a:pt x="13763" y="34341"/>
                  </a:lnTo>
                  <a:lnTo>
                    <a:pt x="14119" y="33651"/>
                  </a:lnTo>
                  <a:lnTo>
                    <a:pt x="14465" y="32951"/>
                  </a:lnTo>
                  <a:lnTo>
                    <a:pt x="14821" y="32611"/>
                  </a:lnTo>
                  <a:lnTo>
                    <a:pt x="15880" y="32260"/>
                  </a:lnTo>
                  <a:lnTo>
                    <a:pt x="19056" y="30530"/>
                  </a:lnTo>
                  <a:lnTo>
                    <a:pt x="24350" y="28099"/>
                  </a:lnTo>
                  <a:close/>
                  <a:moveTo>
                    <a:pt x="69171" y="20817"/>
                  </a:moveTo>
                  <a:lnTo>
                    <a:pt x="56467" y="26018"/>
                  </a:lnTo>
                  <a:lnTo>
                    <a:pt x="44465" y="30870"/>
                  </a:lnTo>
                  <a:lnTo>
                    <a:pt x="32117" y="36072"/>
                  </a:lnTo>
                  <a:lnTo>
                    <a:pt x="27882" y="38152"/>
                  </a:lnTo>
                  <a:lnTo>
                    <a:pt x="23647" y="40933"/>
                  </a:lnTo>
                  <a:lnTo>
                    <a:pt x="19412" y="43354"/>
                  </a:lnTo>
                  <a:lnTo>
                    <a:pt x="14821" y="45785"/>
                  </a:lnTo>
                  <a:lnTo>
                    <a:pt x="18354" y="43014"/>
                  </a:lnTo>
                  <a:lnTo>
                    <a:pt x="21886" y="40233"/>
                  </a:lnTo>
                  <a:lnTo>
                    <a:pt x="25408" y="37812"/>
                  </a:lnTo>
                  <a:lnTo>
                    <a:pt x="29643" y="35732"/>
                  </a:lnTo>
                  <a:lnTo>
                    <a:pt x="37767" y="32260"/>
                  </a:lnTo>
                  <a:lnTo>
                    <a:pt x="45880" y="29139"/>
                  </a:lnTo>
                  <a:lnTo>
                    <a:pt x="68113" y="21157"/>
                  </a:lnTo>
                  <a:lnTo>
                    <a:pt x="69171" y="20817"/>
                  </a:lnTo>
                  <a:close/>
                  <a:moveTo>
                    <a:pt x="96698" y="14575"/>
                  </a:moveTo>
                  <a:lnTo>
                    <a:pt x="100230" y="17696"/>
                  </a:lnTo>
                  <a:lnTo>
                    <a:pt x="103752" y="21157"/>
                  </a:lnTo>
                  <a:lnTo>
                    <a:pt x="106928" y="24978"/>
                  </a:lnTo>
                  <a:lnTo>
                    <a:pt x="109758" y="28789"/>
                  </a:lnTo>
                  <a:lnTo>
                    <a:pt x="109402" y="28789"/>
                  </a:lnTo>
                  <a:lnTo>
                    <a:pt x="105870" y="29139"/>
                  </a:lnTo>
                  <a:lnTo>
                    <a:pt x="102693" y="29830"/>
                  </a:lnTo>
                  <a:lnTo>
                    <a:pt x="99517" y="31220"/>
                  </a:lnTo>
                  <a:lnTo>
                    <a:pt x="95995" y="32611"/>
                  </a:lnTo>
                  <a:lnTo>
                    <a:pt x="89989" y="35732"/>
                  </a:lnTo>
                  <a:lnTo>
                    <a:pt x="83993" y="39193"/>
                  </a:lnTo>
                  <a:lnTo>
                    <a:pt x="83637" y="39193"/>
                  </a:lnTo>
                  <a:lnTo>
                    <a:pt x="54350" y="52717"/>
                  </a:lnTo>
                  <a:lnTo>
                    <a:pt x="45880" y="56188"/>
                  </a:lnTo>
                  <a:lnTo>
                    <a:pt x="51876" y="52717"/>
                  </a:lnTo>
                  <a:lnTo>
                    <a:pt x="71289" y="41273"/>
                  </a:lnTo>
                  <a:lnTo>
                    <a:pt x="79402" y="38853"/>
                  </a:lnTo>
                  <a:lnTo>
                    <a:pt x="87526" y="35732"/>
                  </a:lnTo>
                  <a:lnTo>
                    <a:pt x="95283" y="32611"/>
                  </a:lnTo>
                  <a:lnTo>
                    <a:pt x="99171" y="30530"/>
                  </a:lnTo>
                  <a:lnTo>
                    <a:pt x="103050" y="28449"/>
                  </a:lnTo>
                  <a:lnTo>
                    <a:pt x="103406" y="27749"/>
                  </a:lnTo>
                  <a:lnTo>
                    <a:pt x="103752" y="27059"/>
                  </a:lnTo>
                  <a:lnTo>
                    <a:pt x="103050" y="26369"/>
                  </a:lnTo>
                  <a:lnTo>
                    <a:pt x="102348" y="26018"/>
                  </a:lnTo>
                  <a:lnTo>
                    <a:pt x="97756" y="26709"/>
                  </a:lnTo>
                  <a:lnTo>
                    <a:pt x="93165" y="27749"/>
                  </a:lnTo>
                  <a:lnTo>
                    <a:pt x="88584" y="29139"/>
                  </a:lnTo>
                  <a:lnTo>
                    <a:pt x="84350" y="31220"/>
                  </a:lnTo>
                  <a:lnTo>
                    <a:pt x="79758" y="32951"/>
                  </a:lnTo>
                  <a:lnTo>
                    <a:pt x="75524" y="35381"/>
                  </a:lnTo>
                  <a:lnTo>
                    <a:pt x="67054" y="40233"/>
                  </a:lnTo>
                  <a:lnTo>
                    <a:pt x="58941" y="43014"/>
                  </a:lnTo>
                  <a:lnTo>
                    <a:pt x="50471" y="45785"/>
                  </a:lnTo>
                  <a:lnTo>
                    <a:pt x="50471" y="45785"/>
                  </a:lnTo>
                  <a:lnTo>
                    <a:pt x="68815" y="36072"/>
                  </a:lnTo>
                  <a:lnTo>
                    <a:pt x="80817" y="29830"/>
                  </a:lnTo>
                  <a:lnTo>
                    <a:pt x="86111" y="27059"/>
                  </a:lnTo>
                  <a:lnTo>
                    <a:pt x="92819" y="24978"/>
                  </a:lnTo>
                  <a:lnTo>
                    <a:pt x="95995" y="23587"/>
                  </a:lnTo>
                  <a:lnTo>
                    <a:pt x="99171" y="22197"/>
                  </a:lnTo>
                  <a:lnTo>
                    <a:pt x="99874" y="21857"/>
                  </a:lnTo>
                  <a:lnTo>
                    <a:pt x="99874" y="20817"/>
                  </a:lnTo>
                  <a:lnTo>
                    <a:pt x="99517" y="20116"/>
                  </a:lnTo>
                  <a:lnTo>
                    <a:pt x="98459" y="19776"/>
                  </a:lnTo>
                  <a:lnTo>
                    <a:pt x="94937" y="20466"/>
                  </a:lnTo>
                  <a:lnTo>
                    <a:pt x="91048" y="21507"/>
                  </a:lnTo>
                  <a:lnTo>
                    <a:pt x="87526" y="23237"/>
                  </a:lnTo>
                  <a:lnTo>
                    <a:pt x="83993" y="24978"/>
                  </a:lnTo>
                  <a:lnTo>
                    <a:pt x="78700" y="26709"/>
                  </a:lnTo>
                  <a:lnTo>
                    <a:pt x="73763" y="28449"/>
                  </a:lnTo>
                  <a:lnTo>
                    <a:pt x="62463" y="32951"/>
                  </a:lnTo>
                  <a:lnTo>
                    <a:pt x="51174" y="37812"/>
                  </a:lnTo>
                  <a:lnTo>
                    <a:pt x="26823" y="49256"/>
                  </a:lnTo>
                  <a:lnTo>
                    <a:pt x="19412" y="53067"/>
                  </a:lnTo>
                  <a:lnTo>
                    <a:pt x="11645" y="56878"/>
                  </a:lnTo>
                  <a:lnTo>
                    <a:pt x="11645" y="56878"/>
                  </a:lnTo>
                  <a:lnTo>
                    <a:pt x="24350" y="47515"/>
                  </a:lnTo>
                  <a:lnTo>
                    <a:pt x="31058" y="43354"/>
                  </a:lnTo>
                  <a:lnTo>
                    <a:pt x="37767" y="39543"/>
                  </a:lnTo>
                  <a:lnTo>
                    <a:pt x="44821" y="36072"/>
                  </a:lnTo>
                  <a:lnTo>
                    <a:pt x="51876" y="32951"/>
                  </a:lnTo>
                  <a:lnTo>
                    <a:pt x="66352" y="27749"/>
                  </a:lnTo>
                  <a:lnTo>
                    <a:pt x="80461" y="22547"/>
                  </a:lnTo>
                  <a:lnTo>
                    <a:pt x="88930" y="19076"/>
                  </a:lnTo>
                  <a:lnTo>
                    <a:pt x="93165" y="17345"/>
                  </a:lnTo>
                  <a:lnTo>
                    <a:pt x="96698" y="14575"/>
                  </a:lnTo>
                  <a:close/>
                  <a:moveTo>
                    <a:pt x="77997" y="13184"/>
                  </a:moveTo>
                  <a:lnTo>
                    <a:pt x="83291" y="13534"/>
                  </a:lnTo>
                  <a:lnTo>
                    <a:pt x="75167" y="15955"/>
                  </a:lnTo>
                  <a:lnTo>
                    <a:pt x="62117" y="20466"/>
                  </a:lnTo>
                  <a:lnTo>
                    <a:pt x="39884" y="28789"/>
                  </a:lnTo>
                  <a:lnTo>
                    <a:pt x="31415" y="32260"/>
                  </a:lnTo>
                  <a:lnTo>
                    <a:pt x="27526" y="33991"/>
                  </a:lnTo>
                  <a:lnTo>
                    <a:pt x="23291" y="36422"/>
                  </a:lnTo>
                  <a:lnTo>
                    <a:pt x="19412" y="38853"/>
                  </a:lnTo>
                  <a:lnTo>
                    <a:pt x="15880" y="41624"/>
                  </a:lnTo>
                  <a:lnTo>
                    <a:pt x="12348" y="44745"/>
                  </a:lnTo>
                  <a:lnTo>
                    <a:pt x="9528" y="48216"/>
                  </a:lnTo>
                  <a:lnTo>
                    <a:pt x="9171" y="48906"/>
                  </a:lnTo>
                  <a:lnTo>
                    <a:pt x="9528" y="49596"/>
                  </a:lnTo>
                  <a:lnTo>
                    <a:pt x="10230" y="49946"/>
                  </a:lnTo>
                  <a:lnTo>
                    <a:pt x="10943" y="49946"/>
                  </a:lnTo>
                  <a:lnTo>
                    <a:pt x="13060" y="49256"/>
                  </a:lnTo>
                  <a:lnTo>
                    <a:pt x="15178" y="48556"/>
                  </a:lnTo>
                  <a:lnTo>
                    <a:pt x="19056" y="46475"/>
                  </a:lnTo>
                  <a:lnTo>
                    <a:pt x="22589" y="44054"/>
                  </a:lnTo>
                  <a:lnTo>
                    <a:pt x="26467" y="41624"/>
                  </a:lnTo>
                  <a:lnTo>
                    <a:pt x="32117" y="38853"/>
                  </a:lnTo>
                  <a:lnTo>
                    <a:pt x="37767" y="36422"/>
                  </a:lnTo>
                  <a:lnTo>
                    <a:pt x="33176" y="39193"/>
                  </a:lnTo>
                  <a:lnTo>
                    <a:pt x="28584" y="41624"/>
                  </a:lnTo>
                  <a:lnTo>
                    <a:pt x="20115" y="47515"/>
                  </a:lnTo>
                  <a:lnTo>
                    <a:pt x="11645" y="53418"/>
                  </a:lnTo>
                  <a:lnTo>
                    <a:pt x="2819" y="59309"/>
                  </a:lnTo>
                  <a:lnTo>
                    <a:pt x="2819" y="58959"/>
                  </a:lnTo>
                  <a:lnTo>
                    <a:pt x="3176" y="53067"/>
                  </a:lnTo>
                  <a:lnTo>
                    <a:pt x="4591" y="47515"/>
                  </a:lnTo>
                  <a:lnTo>
                    <a:pt x="6352" y="41974"/>
                  </a:lnTo>
                  <a:lnTo>
                    <a:pt x="8469" y="36772"/>
                  </a:lnTo>
                  <a:lnTo>
                    <a:pt x="8825" y="37112"/>
                  </a:lnTo>
                  <a:lnTo>
                    <a:pt x="10230" y="37462"/>
                  </a:lnTo>
                  <a:lnTo>
                    <a:pt x="12704" y="37462"/>
                  </a:lnTo>
                  <a:lnTo>
                    <a:pt x="13763" y="37112"/>
                  </a:lnTo>
                  <a:lnTo>
                    <a:pt x="16236" y="35732"/>
                  </a:lnTo>
                  <a:lnTo>
                    <a:pt x="18700" y="34341"/>
                  </a:lnTo>
                  <a:lnTo>
                    <a:pt x="29643" y="28099"/>
                  </a:lnTo>
                  <a:lnTo>
                    <a:pt x="34937" y="24978"/>
                  </a:lnTo>
                  <a:lnTo>
                    <a:pt x="40587" y="22547"/>
                  </a:lnTo>
                  <a:lnTo>
                    <a:pt x="50817" y="18736"/>
                  </a:lnTo>
                  <a:lnTo>
                    <a:pt x="56111" y="16995"/>
                  </a:lnTo>
                  <a:lnTo>
                    <a:pt x="61404" y="15615"/>
                  </a:lnTo>
                  <a:lnTo>
                    <a:pt x="67054" y="14575"/>
                  </a:lnTo>
                  <a:lnTo>
                    <a:pt x="72348" y="13534"/>
                  </a:lnTo>
                  <a:lnTo>
                    <a:pt x="77997" y="13184"/>
                  </a:lnTo>
                  <a:close/>
                  <a:moveTo>
                    <a:pt x="84350" y="56878"/>
                  </a:moveTo>
                  <a:lnTo>
                    <a:pt x="79758" y="59309"/>
                  </a:lnTo>
                  <a:lnTo>
                    <a:pt x="75167" y="61390"/>
                  </a:lnTo>
                  <a:lnTo>
                    <a:pt x="65639" y="64861"/>
                  </a:lnTo>
                  <a:lnTo>
                    <a:pt x="65639" y="64861"/>
                  </a:lnTo>
                  <a:lnTo>
                    <a:pt x="70230" y="62781"/>
                  </a:lnTo>
                  <a:lnTo>
                    <a:pt x="74821" y="60700"/>
                  </a:lnTo>
                  <a:lnTo>
                    <a:pt x="84350" y="56878"/>
                  </a:lnTo>
                  <a:close/>
                  <a:moveTo>
                    <a:pt x="110817" y="30530"/>
                  </a:moveTo>
                  <a:lnTo>
                    <a:pt x="112232" y="33301"/>
                  </a:lnTo>
                  <a:lnTo>
                    <a:pt x="111174" y="33301"/>
                  </a:lnTo>
                  <a:lnTo>
                    <a:pt x="104465" y="36072"/>
                  </a:lnTo>
                  <a:lnTo>
                    <a:pt x="97756" y="38853"/>
                  </a:lnTo>
                  <a:lnTo>
                    <a:pt x="84350" y="45095"/>
                  </a:lnTo>
                  <a:lnTo>
                    <a:pt x="71289" y="51677"/>
                  </a:lnTo>
                  <a:lnTo>
                    <a:pt x="64580" y="54798"/>
                  </a:lnTo>
                  <a:lnTo>
                    <a:pt x="57882" y="57919"/>
                  </a:lnTo>
                  <a:lnTo>
                    <a:pt x="43763" y="64161"/>
                  </a:lnTo>
                  <a:lnTo>
                    <a:pt x="29643" y="70403"/>
                  </a:lnTo>
                  <a:lnTo>
                    <a:pt x="22945" y="73524"/>
                  </a:lnTo>
                  <a:lnTo>
                    <a:pt x="30356" y="69023"/>
                  </a:lnTo>
                  <a:lnTo>
                    <a:pt x="37767" y="64861"/>
                  </a:lnTo>
                  <a:lnTo>
                    <a:pt x="45524" y="61040"/>
                  </a:lnTo>
                  <a:lnTo>
                    <a:pt x="53647" y="57579"/>
                  </a:lnTo>
                  <a:lnTo>
                    <a:pt x="65995" y="52027"/>
                  </a:lnTo>
                  <a:lnTo>
                    <a:pt x="78343" y="45435"/>
                  </a:lnTo>
                  <a:lnTo>
                    <a:pt x="83637" y="42314"/>
                  </a:lnTo>
                  <a:lnTo>
                    <a:pt x="90345" y="39543"/>
                  </a:lnTo>
                  <a:lnTo>
                    <a:pt x="97054" y="36772"/>
                  </a:lnTo>
                  <a:lnTo>
                    <a:pt x="103406" y="34341"/>
                  </a:lnTo>
                  <a:lnTo>
                    <a:pt x="110115" y="31570"/>
                  </a:lnTo>
                  <a:lnTo>
                    <a:pt x="110461" y="30870"/>
                  </a:lnTo>
                  <a:lnTo>
                    <a:pt x="110817" y="30530"/>
                  </a:lnTo>
                  <a:close/>
                  <a:moveTo>
                    <a:pt x="65995" y="34341"/>
                  </a:moveTo>
                  <a:lnTo>
                    <a:pt x="50471" y="42664"/>
                  </a:lnTo>
                  <a:lnTo>
                    <a:pt x="39171" y="48216"/>
                  </a:lnTo>
                  <a:lnTo>
                    <a:pt x="27526" y="53757"/>
                  </a:lnTo>
                  <a:lnTo>
                    <a:pt x="22945" y="56539"/>
                  </a:lnTo>
                  <a:lnTo>
                    <a:pt x="18354" y="59660"/>
                  </a:lnTo>
                  <a:lnTo>
                    <a:pt x="16939" y="61040"/>
                  </a:lnTo>
                  <a:lnTo>
                    <a:pt x="14465" y="62430"/>
                  </a:lnTo>
                  <a:lnTo>
                    <a:pt x="12002" y="64161"/>
                  </a:lnTo>
                  <a:lnTo>
                    <a:pt x="9884" y="66242"/>
                  </a:lnTo>
                  <a:lnTo>
                    <a:pt x="7767" y="68322"/>
                  </a:lnTo>
                  <a:lnTo>
                    <a:pt x="7767" y="69363"/>
                  </a:lnTo>
                  <a:lnTo>
                    <a:pt x="8113" y="70063"/>
                  </a:lnTo>
                  <a:lnTo>
                    <a:pt x="8825" y="70403"/>
                  </a:lnTo>
                  <a:lnTo>
                    <a:pt x="9528" y="70403"/>
                  </a:lnTo>
                  <a:lnTo>
                    <a:pt x="10943" y="70063"/>
                  </a:lnTo>
                  <a:lnTo>
                    <a:pt x="12704" y="69023"/>
                  </a:lnTo>
                  <a:lnTo>
                    <a:pt x="15178" y="66942"/>
                  </a:lnTo>
                  <a:lnTo>
                    <a:pt x="20471" y="62080"/>
                  </a:lnTo>
                  <a:lnTo>
                    <a:pt x="30000" y="57579"/>
                  </a:lnTo>
                  <a:lnTo>
                    <a:pt x="36708" y="54458"/>
                  </a:lnTo>
                  <a:lnTo>
                    <a:pt x="43763" y="51337"/>
                  </a:lnTo>
                  <a:lnTo>
                    <a:pt x="57882" y="45785"/>
                  </a:lnTo>
                  <a:lnTo>
                    <a:pt x="57882" y="45785"/>
                  </a:lnTo>
                  <a:lnTo>
                    <a:pt x="50471" y="50296"/>
                  </a:lnTo>
                  <a:lnTo>
                    <a:pt x="43763" y="54108"/>
                  </a:lnTo>
                  <a:lnTo>
                    <a:pt x="37054" y="57579"/>
                  </a:lnTo>
                  <a:lnTo>
                    <a:pt x="23291" y="64511"/>
                  </a:lnTo>
                  <a:lnTo>
                    <a:pt x="18354" y="66942"/>
                  </a:lnTo>
                  <a:lnTo>
                    <a:pt x="13406" y="69363"/>
                  </a:lnTo>
                  <a:lnTo>
                    <a:pt x="8825" y="72484"/>
                  </a:lnTo>
                  <a:lnTo>
                    <a:pt x="6708" y="73874"/>
                  </a:lnTo>
                  <a:lnTo>
                    <a:pt x="4591" y="75955"/>
                  </a:lnTo>
                  <a:lnTo>
                    <a:pt x="3176" y="69363"/>
                  </a:lnTo>
                  <a:lnTo>
                    <a:pt x="2819" y="65902"/>
                  </a:lnTo>
                  <a:lnTo>
                    <a:pt x="2819" y="62781"/>
                  </a:lnTo>
                  <a:lnTo>
                    <a:pt x="8113" y="61040"/>
                  </a:lnTo>
                  <a:lnTo>
                    <a:pt x="13406" y="58959"/>
                  </a:lnTo>
                  <a:lnTo>
                    <a:pt x="23647" y="53757"/>
                  </a:lnTo>
                  <a:lnTo>
                    <a:pt x="50115" y="41273"/>
                  </a:lnTo>
                  <a:lnTo>
                    <a:pt x="65995" y="34341"/>
                  </a:lnTo>
                  <a:close/>
                  <a:moveTo>
                    <a:pt x="112935" y="35031"/>
                  </a:moveTo>
                  <a:lnTo>
                    <a:pt x="115052" y="40233"/>
                  </a:lnTo>
                  <a:lnTo>
                    <a:pt x="116467" y="46135"/>
                  </a:lnTo>
                  <a:lnTo>
                    <a:pt x="117169" y="51677"/>
                  </a:lnTo>
                  <a:lnTo>
                    <a:pt x="117526" y="57579"/>
                  </a:lnTo>
                  <a:lnTo>
                    <a:pt x="111519" y="60000"/>
                  </a:lnTo>
                  <a:lnTo>
                    <a:pt x="101289" y="63821"/>
                  </a:lnTo>
                  <a:lnTo>
                    <a:pt x="91404" y="67982"/>
                  </a:lnTo>
                  <a:lnTo>
                    <a:pt x="81519" y="72144"/>
                  </a:lnTo>
                  <a:lnTo>
                    <a:pt x="71991" y="76645"/>
                  </a:lnTo>
                  <a:lnTo>
                    <a:pt x="61058" y="82887"/>
                  </a:lnTo>
                  <a:lnTo>
                    <a:pt x="49758" y="88789"/>
                  </a:lnTo>
                  <a:lnTo>
                    <a:pt x="46582" y="90520"/>
                  </a:lnTo>
                  <a:lnTo>
                    <a:pt x="43060" y="91910"/>
                  </a:lnTo>
                  <a:lnTo>
                    <a:pt x="35995" y="94331"/>
                  </a:lnTo>
                  <a:lnTo>
                    <a:pt x="57169" y="80806"/>
                  </a:lnTo>
                  <a:lnTo>
                    <a:pt x="62117" y="78386"/>
                  </a:lnTo>
                  <a:lnTo>
                    <a:pt x="87169" y="66242"/>
                  </a:lnTo>
                  <a:lnTo>
                    <a:pt x="99874" y="60350"/>
                  </a:lnTo>
                  <a:lnTo>
                    <a:pt x="106582" y="57919"/>
                  </a:lnTo>
                  <a:lnTo>
                    <a:pt x="113291" y="55498"/>
                  </a:lnTo>
                  <a:lnTo>
                    <a:pt x="113637" y="55148"/>
                  </a:lnTo>
                  <a:lnTo>
                    <a:pt x="113993" y="54798"/>
                  </a:lnTo>
                  <a:lnTo>
                    <a:pt x="113993" y="53757"/>
                  </a:lnTo>
                  <a:lnTo>
                    <a:pt x="113637" y="53067"/>
                  </a:lnTo>
                  <a:lnTo>
                    <a:pt x="112935" y="52717"/>
                  </a:lnTo>
                  <a:lnTo>
                    <a:pt x="112232" y="52717"/>
                  </a:lnTo>
                  <a:lnTo>
                    <a:pt x="106226" y="54458"/>
                  </a:lnTo>
                  <a:lnTo>
                    <a:pt x="100576" y="56539"/>
                  </a:lnTo>
                  <a:lnTo>
                    <a:pt x="88930" y="61740"/>
                  </a:lnTo>
                  <a:lnTo>
                    <a:pt x="78343" y="66242"/>
                  </a:lnTo>
                  <a:lnTo>
                    <a:pt x="67756" y="71103"/>
                  </a:lnTo>
                  <a:lnTo>
                    <a:pt x="61058" y="74915"/>
                  </a:lnTo>
                  <a:lnTo>
                    <a:pt x="54350" y="78726"/>
                  </a:lnTo>
                  <a:lnTo>
                    <a:pt x="43763" y="83237"/>
                  </a:lnTo>
                  <a:lnTo>
                    <a:pt x="32819" y="87399"/>
                  </a:lnTo>
                  <a:lnTo>
                    <a:pt x="43763" y="79426"/>
                  </a:lnTo>
                  <a:lnTo>
                    <a:pt x="54350" y="71443"/>
                  </a:lnTo>
                  <a:lnTo>
                    <a:pt x="64937" y="67982"/>
                  </a:lnTo>
                  <a:lnTo>
                    <a:pt x="75524" y="64161"/>
                  </a:lnTo>
                  <a:lnTo>
                    <a:pt x="80461" y="62080"/>
                  </a:lnTo>
                  <a:lnTo>
                    <a:pt x="85408" y="59660"/>
                  </a:lnTo>
                  <a:lnTo>
                    <a:pt x="93165" y="55148"/>
                  </a:lnTo>
                  <a:lnTo>
                    <a:pt x="96698" y="53067"/>
                  </a:lnTo>
                  <a:lnTo>
                    <a:pt x="100576" y="51337"/>
                  </a:lnTo>
                  <a:lnTo>
                    <a:pt x="109056" y="48216"/>
                  </a:lnTo>
                  <a:lnTo>
                    <a:pt x="109402" y="47866"/>
                  </a:lnTo>
                  <a:lnTo>
                    <a:pt x="109758" y="47175"/>
                  </a:lnTo>
                  <a:lnTo>
                    <a:pt x="109758" y="46135"/>
                  </a:lnTo>
                  <a:lnTo>
                    <a:pt x="109402" y="45435"/>
                  </a:lnTo>
                  <a:lnTo>
                    <a:pt x="108343" y="45435"/>
                  </a:lnTo>
                  <a:lnTo>
                    <a:pt x="103406" y="46825"/>
                  </a:lnTo>
                  <a:lnTo>
                    <a:pt x="99171" y="48906"/>
                  </a:lnTo>
                  <a:lnTo>
                    <a:pt x="88228" y="52717"/>
                  </a:lnTo>
                  <a:lnTo>
                    <a:pt x="77997" y="56539"/>
                  </a:lnTo>
                  <a:lnTo>
                    <a:pt x="72704" y="58619"/>
                  </a:lnTo>
                  <a:lnTo>
                    <a:pt x="67410" y="60700"/>
                  </a:lnTo>
                  <a:lnTo>
                    <a:pt x="62463" y="63471"/>
                  </a:lnTo>
                  <a:lnTo>
                    <a:pt x="57526" y="66242"/>
                  </a:lnTo>
                  <a:lnTo>
                    <a:pt x="52589" y="69363"/>
                  </a:lnTo>
                  <a:lnTo>
                    <a:pt x="44465" y="72144"/>
                  </a:lnTo>
                  <a:lnTo>
                    <a:pt x="36352" y="75605"/>
                  </a:lnTo>
                  <a:lnTo>
                    <a:pt x="33878" y="76995"/>
                  </a:lnTo>
                  <a:lnTo>
                    <a:pt x="37767" y="74224"/>
                  </a:lnTo>
                  <a:lnTo>
                    <a:pt x="44119" y="70753"/>
                  </a:lnTo>
                  <a:lnTo>
                    <a:pt x="50471" y="67632"/>
                  </a:lnTo>
                  <a:lnTo>
                    <a:pt x="63522" y="61390"/>
                  </a:lnTo>
                  <a:lnTo>
                    <a:pt x="75524" y="55148"/>
                  </a:lnTo>
                  <a:lnTo>
                    <a:pt x="86813" y="48556"/>
                  </a:lnTo>
                  <a:lnTo>
                    <a:pt x="93165" y="45095"/>
                  </a:lnTo>
                  <a:lnTo>
                    <a:pt x="99517" y="41974"/>
                  </a:lnTo>
                  <a:lnTo>
                    <a:pt x="112578" y="35732"/>
                  </a:lnTo>
                  <a:lnTo>
                    <a:pt x="112935" y="35381"/>
                  </a:lnTo>
                  <a:lnTo>
                    <a:pt x="112935" y="35031"/>
                  </a:lnTo>
                  <a:close/>
                  <a:moveTo>
                    <a:pt x="101991" y="91210"/>
                  </a:moveTo>
                  <a:lnTo>
                    <a:pt x="100230" y="92600"/>
                  </a:lnTo>
                  <a:lnTo>
                    <a:pt x="95995" y="95031"/>
                  </a:lnTo>
                  <a:lnTo>
                    <a:pt x="97400" y="93991"/>
                  </a:lnTo>
                  <a:lnTo>
                    <a:pt x="101289" y="91560"/>
                  </a:lnTo>
                  <a:lnTo>
                    <a:pt x="101991" y="91210"/>
                  </a:lnTo>
                  <a:close/>
                  <a:moveTo>
                    <a:pt x="56467" y="61565"/>
                  </a:moveTo>
                  <a:lnTo>
                    <a:pt x="44821" y="67282"/>
                  </a:lnTo>
                  <a:lnTo>
                    <a:pt x="38825" y="70403"/>
                  </a:lnTo>
                  <a:lnTo>
                    <a:pt x="32473" y="74224"/>
                  </a:lnTo>
                  <a:lnTo>
                    <a:pt x="27882" y="77685"/>
                  </a:lnTo>
                  <a:lnTo>
                    <a:pt x="22945" y="81157"/>
                  </a:lnTo>
                  <a:lnTo>
                    <a:pt x="17997" y="84628"/>
                  </a:lnTo>
                  <a:lnTo>
                    <a:pt x="15880" y="86358"/>
                  </a:lnTo>
                  <a:lnTo>
                    <a:pt x="13763" y="88439"/>
                  </a:lnTo>
                  <a:lnTo>
                    <a:pt x="13763" y="89479"/>
                  </a:lnTo>
                  <a:lnTo>
                    <a:pt x="14119" y="90169"/>
                  </a:lnTo>
                  <a:lnTo>
                    <a:pt x="14821" y="90520"/>
                  </a:lnTo>
                  <a:lnTo>
                    <a:pt x="15880" y="90520"/>
                  </a:lnTo>
                  <a:lnTo>
                    <a:pt x="20817" y="88089"/>
                  </a:lnTo>
                  <a:lnTo>
                    <a:pt x="25765" y="84968"/>
                  </a:lnTo>
                  <a:lnTo>
                    <a:pt x="30702" y="81847"/>
                  </a:lnTo>
                  <a:lnTo>
                    <a:pt x="35649" y="79076"/>
                  </a:lnTo>
                  <a:lnTo>
                    <a:pt x="39884" y="76995"/>
                  </a:lnTo>
                  <a:lnTo>
                    <a:pt x="44119" y="75265"/>
                  </a:lnTo>
                  <a:lnTo>
                    <a:pt x="33176" y="83587"/>
                  </a:lnTo>
                  <a:lnTo>
                    <a:pt x="22232" y="91910"/>
                  </a:lnTo>
                  <a:lnTo>
                    <a:pt x="18700" y="93641"/>
                  </a:lnTo>
                  <a:lnTo>
                    <a:pt x="15178" y="96072"/>
                  </a:lnTo>
                  <a:lnTo>
                    <a:pt x="12348" y="92250"/>
                  </a:lnTo>
                  <a:lnTo>
                    <a:pt x="9884" y="88089"/>
                  </a:lnTo>
                  <a:lnTo>
                    <a:pt x="7767" y="83927"/>
                  </a:lnTo>
                  <a:lnTo>
                    <a:pt x="5995" y="79426"/>
                  </a:lnTo>
                  <a:lnTo>
                    <a:pt x="10943" y="76645"/>
                  </a:lnTo>
                  <a:lnTo>
                    <a:pt x="15880" y="73524"/>
                  </a:lnTo>
                  <a:lnTo>
                    <a:pt x="20817" y="70403"/>
                  </a:lnTo>
                  <a:lnTo>
                    <a:pt x="25765" y="67632"/>
                  </a:lnTo>
                  <a:lnTo>
                    <a:pt x="30702" y="65551"/>
                  </a:lnTo>
                  <a:lnTo>
                    <a:pt x="24706" y="69023"/>
                  </a:lnTo>
                  <a:lnTo>
                    <a:pt x="19056" y="72834"/>
                  </a:lnTo>
                  <a:lnTo>
                    <a:pt x="13763" y="77345"/>
                  </a:lnTo>
                  <a:lnTo>
                    <a:pt x="8825" y="82197"/>
                  </a:lnTo>
                  <a:lnTo>
                    <a:pt x="8469" y="82887"/>
                  </a:lnTo>
                  <a:lnTo>
                    <a:pt x="8469" y="83237"/>
                  </a:lnTo>
                  <a:lnTo>
                    <a:pt x="8825" y="84278"/>
                  </a:lnTo>
                  <a:lnTo>
                    <a:pt x="9884" y="84628"/>
                  </a:lnTo>
                  <a:lnTo>
                    <a:pt x="10230" y="84628"/>
                  </a:lnTo>
                  <a:lnTo>
                    <a:pt x="10943" y="84278"/>
                  </a:lnTo>
                  <a:lnTo>
                    <a:pt x="13406" y="82197"/>
                  </a:lnTo>
                  <a:lnTo>
                    <a:pt x="15880" y="80466"/>
                  </a:lnTo>
                  <a:lnTo>
                    <a:pt x="21530" y="77345"/>
                  </a:lnTo>
                  <a:lnTo>
                    <a:pt x="33532" y="71793"/>
                  </a:lnTo>
                  <a:lnTo>
                    <a:pt x="45880" y="65902"/>
                  </a:lnTo>
                  <a:lnTo>
                    <a:pt x="56467" y="61565"/>
                  </a:lnTo>
                  <a:close/>
                  <a:moveTo>
                    <a:pt x="75880" y="96072"/>
                  </a:moveTo>
                  <a:lnTo>
                    <a:pt x="70587" y="99533"/>
                  </a:lnTo>
                  <a:lnTo>
                    <a:pt x="65293" y="102654"/>
                  </a:lnTo>
                  <a:lnTo>
                    <a:pt x="61404" y="104394"/>
                  </a:lnTo>
                  <a:lnTo>
                    <a:pt x="61404" y="104394"/>
                  </a:lnTo>
                  <a:lnTo>
                    <a:pt x="64937" y="102314"/>
                  </a:lnTo>
                  <a:lnTo>
                    <a:pt x="70230" y="99193"/>
                  </a:lnTo>
                  <a:lnTo>
                    <a:pt x="75880" y="96072"/>
                  </a:lnTo>
                  <a:close/>
                  <a:moveTo>
                    <a:pt x="86467" y="73184"/>
                  </a:moveTo>
                  <a:lnTo>
                    <a:pt x="75167" y="79766"/>
                  </a:lnTo>
                  <a:lnTo>
                    <a:pt x="51876" y="92600"/>
                  </a:lnTo>
                  <a:lnTo>
                    <a:pt x="28584" y="105435"/>
                  </a:lnTo>
                  <a:lnTo>
                    <a:pt x="27882" y="106125"/>
                  </a:lnTo>
                  <a:lnTo>
                    <a:pt x="27882" y="107165"/>
                  </a:lnTo>
                  <a:lnTo>
                    <a:pt x="22589" y="103004"/>
                  </a:lnTo>
                  <a:lnTo>
                    <a:pt x="17641" y="98492"/>
                  </a:lnTo>
                  <a:lnTo>
                    <a:pt x="24350" y="93991"/>
                  </a:lnTo>
                  <a:lnTo>
                    <a:pt x="31058" y="91210"/>
                  </a:lnTo>
                  <a:lnTo>
                    <a:pt x="37054" y="88789"/>
                  </a:lnTo>
                  <a:lnTo>
                    <a:pt x="41645" y="87048"/>
                  </a:lnTo>
                  <a:lnTo>
                    <a:pt x="32473" y="92951"/>
                  </a:lnTo>
                  <a:lnTo>
                    <a:pt x="23291" y="98492"/>
                  </a:lnTo>
                  <a:lnTo>
                    <a:pt x="22945" y="98842"/>
                  </a:lnTo>
                  <a:lnTo>
                    <a:pt x="22589" y="99193"/>
                  </a:lnTo>
                  <a:lnTo>
                    <a:pt x="22945" y="100233"/>
                  </a:lnTo>
                  <a:lnTo>
                    <a:pt x="23291" y="100923"/>
                  </a:lnTo>
                  <a:lnTo>
                    <a:pt x="24350" y="100923"/>
                  </a:lnTo>
                  <a:lnTo>
                    <a:pt x="34591" y="97802"/>
                  </a:lnTo>
                  <a:lnTo>
                    <a:pt x="39528" y="96072"/>
                  </a:lnTo>
                  <a:lnTo>
                    <a:pt x="44465" y="94331"/>
                  </a:lnTo>
                  <a:lnTo>
                    <a:pt x="50115" y="91560"/>
                  </a:lnTo>
                  <a:lnTo>
                    <a:pt x="55765" y="88789"/>
                  </a:lnTo>
                  <a:lnTo>
                    <a:pt x="66698" y="82887"/>
                  </a:lnTo>
                  <a:lnTo>
                    <a:pt x="76582" y="77685"/>
                  </a:lnTo>
                  <a:lnTo>
                    <a:pt x="86467" y="73184"/>
                  </a:lnTo>
                  <a:close/>
                  <a:moveTo>
                    <a:pt x="92819" y="99883"/>
                  </a:moveTo>
                  <a:lnTo>
                    <a:pt x="91404" y="101273"/>
                  </a:lnTo>
                  <a:lnTo>
                    <a:pt x="87169" y="105084"/>
                  </a:lnTo>
                  <a:lnTo>
                    <a:pt x="85052" y="106475"/>
                  </a:lnTo>
                  <a:lnTo>
                    <a:pt x="82935" y="108206"/>
                  </a:lnTo>
                  <a:lnTo>
                    <a:pt x="79056" y="109946"/>
                  </a:lnTo>
                  <a:lnTo>
                    <a:pt x="74821" y="111327"/>
                  </a:lnTo>
                  <a:lnTo>
                    <a:pt x="75880" y="110636"/>
                  </a:lnTo>
                  <a:lnTo>
                    <a:pt x="79758" y="107855"/>
                  </a:lnTo>
                  <a:lnTo>
                    <a:pt x="83637" y="105084"/>
                  </a:lnTo>
                  <a:lnTo>
                    <a:pt x="92819" y="99883"/>
                  </a:lnTo>
                  <a:close/>
                  <a:moveTo>
                    <a:pt x="117526" y="60700"/>
                  </a:moveTo>
                  <a:lnTo>
                    <a:pt x="117169" y="65201"/>
                  </a:lnTo>
                  <a:lnTo>
                    <a:pt x="116467" y="69713"/>
                  </a:lnTo>
                  <a:lnTo>
                    <a:pt x="115052" y="78036"/>
                  </a:lnTo>
                  <a:lnTo>
                    <a:pt x="113637" y="82197"/>
                  </a:lnTo>
                  <a:lnTo>
                    <a:pt x="112232" y="86358"/>
                  </a:lnTo>
                  <a:lnTo>
                    <a:pt x="110461" y="90169"/>
                  </a:lnTo>
                  <a:lnTo>
                    <a:pt x="108343" y="93641"/>
                  </a:lnTo>
                  <a:lnTo>
                    <a:pt x="105870" y="97112"/>
                  </a:lnTo>
                  <a:lnTo>
                    <a:pt x="103406" y="100233"/>
                  </a:lnTo>
                  <a:lnTo>
                    <a:pt x="100576" y="103004"/>
                  </a:lnTo>
                  <a:lnTo>
                    <a:pt x="97756" y="105775"/>
                  </a:lnTo>
                  <a:lnTo>
                    <a:pt x="97054" y="105084"/>
                  </a:lnTo>
                  <a:lnTo>
                    <a:pt x="96341" y="104734"/>
                  </a:lnTo>
                  <a:lnTo>
                    <a:pt x="95639" y="105084"/>
                  </a:lnTo>
                  <a:lnTo>
                    <a:pt x="92106" y="107165"/>
                  </a:lnTo>
                  <a:lnTo>
                    <a:pt x="90345" y="108206"/>
                  </a:lnTo>
                  <a:lnTo>
                    <a:pt x="88584" y="108906"/>
                  </a:lnTo>
                  <a:lnTo>
                    <a:pt x="92463" y="105775"/>
                  </a:lnTo>
                  <a:lnTo>
                    <a:pt x="96698" y="102654"/>
                  </a:lnTo>
                  <a:lnTo>
                    <a:pt x="101289" y="99883"/>
                  </a:lnTo>
                  <a:lnTo>
                    <a:pt x="105524" y="97112"/>
                  </a:lnTo>
                  <a:lnTo>
                    <a:pt x="105870" y="96412"/>
                  </a:lnTo>
                  <a:lnTo>
                    <a:pt x="105870" y="95371"/>
                  </a:lnTo>
                  <a:lnTo>
                    <a:pt x="105167" y="94681"/>
                  </a:lnTo>
                  <a:lnTo>
                    <a:pt x="101991" y="94681"/>
                  </a:lnTo>
                  <a:lnTo>
                    <a:pt x="104109" y="93290"/>
                  </a:lnTo>
                  <a:lnTo>
                    <a:pt x="105524" y="91210"/>
                  </a:lnTo>
                  <a:lnTo>
                    <a:pt x="105870" y="90520"/>
                  </a:lnTo>
                  <a:lnTo>
                    <a:pt x="105870" y="89479"/>
                  </a:lnTo>
                  <a:lnTo>
                    <a:pt x="105524" y="88789"/>
                  </a:lnTo>
                  <a:lnTo>
                    <a:pt x="104465" y="88089"/>
                  </a:lnTo>
                  <a:lnTo>
                    <a:pt x="103752" y="87749"/>
                  </a:lnTo>
                  <a:lnTo>
                    <a:pt x="102693" y="87749"/>
                  </a:lnTo>
                  <a:lnTo>
                    <a:pt x="100932" y="88089"/>
                  </a:lnTo>
                  <a:lnTo>
                    <a:pt x="98459" y="89129"/>
                  </a:lnTo>
                  <a:lnTo>
                    <a:pt x="96341" y="90520"/>
                  </a:lnTo>
                  <a:lnTo>
                    <a:pt x="92463" y="93991"/>
                  </a:lnTo>
                  <a:lnTo>
                    <a:pt x="89643" y="96762"/>
                  </a:lnTo>
                  <a:lnTo>
                    <a:pt x="84350" y="101273"/>
                  </a:lnTo>
                  <a:lnTo>
                    <a:pt x="78700" y="104734"/>
                  </a:lnTo>
                  <a:lnTo>
                    <a:pt x="73406" y="108556"/>
                  </a:lnTo>
                  <a:lnTo>
                    <a:pt x="69171" y="110286"/>
                  </a:lnTo>
                  <a:lnTo>
                    <a:pt x="64580" y="111677"/>
                  </a:lnTo>
                  <a:lnTo>
                    <a:pt x="69528" y="108556"/>
                  </a:lnTo>
                  <a:lnTo>
                    <a:pt x="74465" y="105084"/>
                  </a:lnTo>
                  <a:lnTo>
                    <a:pt x="84696" y="98842"/>
                  </a:lnTo>
                  <a:lnTo>
                    <a:pt x="89643" y="95031"/>
                  </a:lnTo>
                  <a:lnTo>
                    <a:pt x="94580" y="91210"/>
                  </a:lnTo>
                  <a:lnTo>
                    <a:pt x="97400" y="89479"/>
                  </a:lnTo>
                  <a:lnTo>
                    <a:pt x="99874" y="87749"/>
                  </a:lnTo>
                  <a:lnTo>
                    <a:pt x="102693" y="86358"/>
                  </a:lnTo>
                  <a:lnTo>
                    <a:pt x="105870" y="85318"/>
                  </a:lnTo>
                  <a:lnTo>
                    <a:pt x="109056" y="84278"/>
                  </a:lnTo>
                  <a:lnTo>
                    <a:pt x="109758" y="84278"/>
                  </a:lnTo>
                  <a:lnTo>
                    <a:pt x="110115" y="83587"/>
                  </a:lnTo>
                  <a:lnTo>
                    <a:pt x="110115" y="82887"/>
                  </a:lnTo>
                  <a:lnTo>
                    <a:pt x="109758" y="81847"/>
                  </a:lnTo>
                  <a:lnTo>
                    <a:pt x="108343" y="81847"/>
                  </a:lnTo>
                  <a:lnTo>
                    <a:pt x="104811" y="82547"/>
                  </a:lnTo>
                  <a:lnTo>
                    <a:pt x="99517" y="83237"/>
                  </a:lnTo>
                  <a:lnTo>
                    <a:pt x="96698" y="83927"/>
                  </a:lnTo>
                  <a:lnTo>
                    <a:pt x="93878" y="84968"/>
                  </a:lnTo>
                  <a:lnTo>
                    <a:pt x="97054" y="82547"/>
                  </a:lnTo>
                  <a:lnTo>
                    <a:pt x="101289" y="79766"/>
                  </a:lnTo>
                  <a:lnTo>
                    <a:pt x="105870" y="77685"/>
                  </a:lnTo>
                  <a:lnTo>
                    <a:pt x="115052" y="73524"/>
                  </a:lnTo>
                  <a:lnTo>
                    <a:pt x="115754" y="72834"/>
                  </a:lnTo>
                  <a:lnTo>
                    <a:pt x="115754" y="71793"/>
                  </a:lnTo>
                  <a:lnTo>
                    <a:pt x="115052" y="71103"/>
                  </a:lnTo>
                  <a:lnTo>
                    <a:pt x="114350" y="70753"/>
                  </a:lnTo>
                  <a:lnTo>
                    <a:pt x="112232" y="71103"/>
                  </a:lnTo>
                  <a:lnTo>
                    <a:pt x="110115" y="71443"/>
                  </a:lnTo>
                  <a:lnTo>
                    <a:pt x="106582" y="72834"/>
                  </a:lnTo>
                  <a:lnTo>
                    <a:pt x="103050" y="74915"/>
                  </a:lnTo>
                  <a:lnTo>
                    <a:pt x="99517" y="76995"/>
                  </a:lnTo>
                  <a:lnTo>
                    <a:pt x="88228" y="83237"/>
                  </a:lnTo>
                  <a:lnTo>
                    <a:pt x="77285" y="89479"/>
                  </a:lnTo>
                  <a:lnTo>
                    <a:pt x="75167" y="90520"/>
                  </a:lnTo>
                  <a:lnTo>
                    <a:pt x="75167" y="90520"/>
                  </a:lnTo>
                  <a:lnTo>
                    <a:pt x="79056" y="88089"/>
                  </a:lnTo>
                  <a:lnTo>
                    <a:pt x="86467" y="82197"/>
                  </a:lnTo>
                  <a:lnTo>
                    <a:pt x="93878" y="76645"/>
                  </a:lnTo>
                  <a:lnTo>
                    <a:pt x="97756" y="74224"/>
                  </a:lnTo>
                  <a:lnTo>
                    <a:pt x="101635" y="71793"/>
                  </a:lnTo>
                  <a:lnTo>
                    <a:pt x="105870" y="70063"/>
                  </a:lnTo>
                  <a:lnTo>
                    <a:pt x="110461" y="68672"/>
                  </a:lnTo>
                  <a:lnTo>
                    <a:pt x="111174" y="68322"/>
                  </a:lnTo>
                  <a:lnTo>
                    <a:pt x="111519" y="67982"/>
                  </a:lnTo>
                  <a:lnTo>
                    <a:pt x="111519" y="67282"/>
                  </a:lnTo>
                  <a:lnTo>
                    <a:pt x="111174" y="66242"/>
                  </a:lnTo>
                  <a:lnTo>
                    <a:pt x="110817" y="65902"/>
                  </a:lnTo>
                  <a:lnTo>
                    <a:pt x="110115" y="65902"/>
                  </a:lnTo>
                  <a:lnTo>
                    <a:pt x="106582" y="66242"/>
                  </a:lnTo>
                  <a:lnTo>
                    <a:pt x="103050" y="66942"/>
                  </a:lnTo>
                  <a:lnTo>
                    <a:pt x="107997" y="64861"/>
                  </a:lnTo>
                  <a:lnTo>
                    <a:pt x="112935" y="62430"/>
                  </a:lnTo>
                  <a:lnTo>
                    <a:pt x="117526" y="60700"/>
                  </a:lnTo>
                  <a:close/>
                  <a:moveTo>
                    <a:pt x="92463" y="73874"/>
                  </a:moveTo>
                  <a:lnTo>
                    <a:pt x="87526" y="77685"/>
                  </a:lnTo>
                  <a:lnTo>
                    <a:pt x="82232" y="81847"/>
                  </a:lnTo>
                  <a:lnTo>
                    <a:pt x="76226" y="86709"/>
                  </a:lnTo>
                  <a:lnTo>
                    <a:pt x="70230" y="90870"/>
                  </a:lnTo>
                  <a:lnTo>
                    <a:pt x="57526" y="98842"/>
                  </a:lnTo>
                  <a:lnTo>
                    <a:pt x="53291" y="100923"/>
                  </a:lnTo>
                  <a:lnTo>
                    <a:pt x="49412" y="103354"/>
                  </a:lnTo>
                  <a:lnTo>
                    <a:pt x="45524" y="105775"/>
                  </a:lnTo>
                  <a:lnTo>
                    <a:pt x="41645" y="108556"/>
                  </a:lnTo>
                  <a:lnTo>
                    <a:pt x="41289" y="108906"/>
                  </a:lnTo>
                  <a:lnTo>
                    <a:pt x="41289" y="109596"/>
                  </a:lnTo>
                  <a:lnTo>
                    <a:pt x="41645" y="110286"/>
                  </a:lnTo>
                  <a:lnTo>
                    <a:pt x="42348" y="110987"/>
                  </a:lnTo>
                  <a:lnTo>
                    <a:pt x="43406" y="110987"/>
                  </a:lnTo>
                  <a:lnTo>
                    <a:pt x="58584" y="101273"/>
                  </a:lnTo>
                  <a:lnTo>
                    <a:pt x="69171" y="96412"/>
                  </a:lnTo>
                  <a:lnTo>
                    <a:pt x="65293" y="98492"/>
                  </a:lnTo>
                  <a:lnTo>
                    <a:pt x="61058" y="101273"/>
                  </a:lnTo>
                  <a:lnTo>
                    <a:pt x="56823" y="104394"/>
                  </a:lnTo>
                  <a:lnTo>
                    <a:pt x="52935" y="107515"/>
                  </a:lnTo>
                  <a:lnTo>
                    <a:pt x="48700" y="110636"/>
                  </a:lnTo>
                  <a:lnTo>
                    <a:pt x="47997" y="110987"/>
                  </a:lnTo>
                  <a:lnTo>
                    <a:pt x="47997" y="111327"/>
                  </a:lnTo>
                  <a:lnTo>
                    <a:pt x="47997" y="112367"/>
                  </a:lnTo>
                  <a:lnTo>
                    <a:pt x="48700" y="113067"/>
                  </a:lnTo>
                  <a:lnTo>
                    <a:pt x="50115" y="113067"/>
                  </a:lnTo>
                  <a:lnTo>
                    <a:pt x="53291" y="110987"/>
                  </a:lnTo>
                  <a:lnTo>
                    <a:pt x="57169" y="109596"/>
                  </a:lnTo>
                  <a:lnTo>
                    <a:pt x="60702" y="107855"/>
                  </a:lnTo>
                  <a:lnTo>
                    <a:pt x="64234" y="106125"/>
                  </a:lnTo>
                  <a:lnTo>
                    <a:pt x="71991" y="101963"/>
                  </a:lnTo>
                  <a:lnTo>
                    <a:pt x="79402" y="97112"/>
                  </a:lnTo>
                  <a:lnTo>
                    <a:pt x="86111" y="92600"/>
                  </a:lnTo>
                  <a:lnTo>
                    <a:pt x="93165" y="88439"/>
                  </a:lnTo>
                  <a:lnTo>
                    <a:pt x="94580" y="87749"/>
                  </a:lnTo>
                  <a:lnTo>
                    <a:pt x="89643" y="91210"/>
                  </a:lnTo>
                  <a:lnTo>
                    <a:pt x="84696" y="95031"/>
                  </a:lnTo>
                  <a:lnTo>
                    <a:pt x="78343" y="99533"/>
                  </a:lnTo>
                  <a:lnTo>
                    <a:pt x="71645" y="104044"/>
                  </a:lnTo>
                  <a:lnTo>
                    <a:pt x="64937" y="108206"/>
                  </a:lnTo>
                  <a:lnTo>
                    <a:pt x="58584" y="113067"/>
                  </a:lnTo>
                  <a:lnTo>
                    <a:pt x="57882" y="113757"/>
                  </a:lnTo>
                  <a:lnTo>
                    <a:pt x="58228" y="114448"/>
                  </a:lnTo>
                  <a:lnTo>
                    <a:pt x="58584" y="115148"/>
                  </a:lnTo>
                  <a:lnTo>
                    <a:pt x="59643" y="115488"/>
                  </a:lnTo>
                  <a:lnTo>
                    <a:pt x="63522" y="115148"/>
                  </a:lnTo>
                  <a:lnTo>
                    <a:pt x="67054" y="114108"/>
                  </a:lnTo>
                  <a:lnTo>
                    <a:pt x="67054" y="114798"/>
                  </a:lnTo>
                  <a:lnTo>
                    <a:pt x="67410" y="115838"/>
                  </a:lnTo>
                  <a:lnTo>
                    <a:pt x="67756" y="116188"/>
                  </a:lnTo>
                  <a:lnTo>
                    <a:pt x="68815" y="116188"/>
                  </a:lnTo>
                  <a:lnTo>
                    <a:pt x="75880" y="113757"/>
                  </a:lnTo>
                  <a:lnTo>
                    <a:pt x="79402" y="112717"/>
                  </a:lnTo>
                  <a:lnTo>
                    <a:pt x="82935" y="111327"/>
                  </a:lnTo>
                  <a:lnTo>
                    <a:pt x="83291" y="112027"/>
                  </a:lnTo>
                  <a:lnTo>
                    <a:pt x="83993" y="112367"/>
                  </a:lnTo>
                  <a:lnTo>
                    <a:pt x="86111" y="112367"/>
                  </a:lnTo>
                  <a:lnTo>
                    <a:pt x="87526" y="112027"/>
                  </a:lnTo>
                  <a:lnTo>
                    <a:pt x="83291" y="113757"/>
                  </a:lnTo>
                  <a:lnTo>
                    <a:pt x="78700" y="115488"/>
                  </a:lnTo>
                  <a:lnTo>
                    <a:pt x="74109" y="116528"/>
                  </a:lnTo>
                  <a:lnTo>
                    <a:pt x="69171" y="117229"/>
                  </a:lnTo>
                  <a:lnTo>
                    <a:pt x="64234" y="117569"/>
                  </a:lnTo>
                  <a:lnTo>
                    <a:pt x="59287" y="117229"/>
                  </a:lnTo>
                  <a:lnTo>
                    <a:pt x="54350" y="116878"/>
                  </a:lnTo>
                  <a:lnTo>
                    <a:pt x="49056" y="115838"/>
                  </a:lnTo>
                  <a:lnTo>
                    <a:pt x="43763" y="114448"/>
                  </a:lnTo>
                  <a:lnTo>
                    <a:pt x="38825" y="112717"/>
                  </a:lnTo>
                  <a:lnTo>
                    <a:pt x="34234" y="110636"/>
                  </a:lnTo>
                  <a:lnTo>
                    <a:pt x="29643" y="108206"/>
                  </a:lnTo>
                  <a:lnTo>
                    <a:pt x="30000" y="108206"/>
                  </a:lnTo>
                  <a:lnTo>
                    <a:pt x="34937" y="105435"/>
                  </a:lnTo>
                  <a:lnTo>
                    <a:pt x="39884" y="103354"/>
                  </a:lnTo>
                  <a:lnTo>
                    <a:pt x="44821" y="101273"/>
                  </a:lnTo>
                  <a:lnTo>
                    <a:pt x="50115" y="99193"/>
                  </a:lnTo>
                  <a:lnTo>
                    <a:pt x="55052" y="96762"/>
                  </a:lnTo>
                  <a:lnTo>
                    <a:pt x="60000" y="93991"/>
                  </a:lnTo>
                  <a:lnTo>
                    <a:pt x="69528" y="88439"/>
                  </a:lnTo>
                  <a:lnTo>
                    <a:pt x="80817" y="80806"/>
                  </a:lnTo>
                  <a:lnTo>
                    <a:pt x="86813" y="76995"/>
                  </a:lnTo>
                  <a:lnTo>
                    <a:pt x="92463" y="73874"/>
                  </a:lnTo>
                  <a:close/>
                  <a:moveTo>
                    <a:pt x="60702" y="10"/>
                  </a:moveTo>
                  <a:lnTo>
                    <a:pt x="55052" y="700"/>
                  </a:lnTo>
                  <a:lnTo>
                    <a:pt x="49758" y="1390"/>
                  </a:lnTo>
                  <a:lnTo>
                    <a:pt x="44821" y="2781"/>
                  </a:lnTo>
                  <a:lnTo>
                    <a:pt x="39884" y="4511"/>
                  </a:lnTo>
                  <a:lnTo>
                    <a:pt x="34937" y="6592"/>
                  </a:lnTo>
                  <a:lnTo>
                    <a:pt x="30356" y="9373"/>
                  </a:lnTo>
                  <a:lnTo>
                    <a:pt x="26121" y="12144"/>
                  </a:lnTo>
                  <a:lnTo>
                    <a:pt x="22232" y="15265"/>
                  </a:lnTo>
                  <a:lnTo>
                    <a:pt x="18354" y="19076"/>
                  </a:lnTo>
                  <a:lnTo>
                    <a:pt x="14821" y="22897"/>
                  </a:lnTo>
                  <a:lnTo>
                    <a:pt x="11645" y="27059"/>
                  </a:lnTo>
                  <a:lnTo>
                    <a:pt x="8825" y="31570"/>
                  </a:lnTo>
                  <a:lnTo>
                    <a:pt x="6352" y="36072"/>
                  </a:lnTo>
                  <a:lnTo>
                    <a:pt x="4234" y="40933"/>
                  </a:lnTo>
                  <a:lnTo>
                    <a:pt x="2473" y="46135"/>
                  </a:lnTo>
                  <a:lnTo>
                    <a:pt x="1415" y="50296"/>
                  </a:lnTo>
                  <a:lnTo>
                    <a:pt x="702" y="54458"/>
                  </a:lnTo>
                  <a:lnTo>
                    <a:pt x="0" y="58619"/>
                  </a:lnTo>
                  <a:lnTo>
                    <a:pt x="0" y="62430"/>
                  </a:lnTo>
                  <a:lnTo>
                    <a:pt x="356" y="66592"/>
                  </a:lnTo>
                  <a:lnTo>
                    <a:pt x="702" y="70403"/>
                  </a:lnTo>
                  <a:lnTo>
                    <a:pt x="1415" y="74564"/>
                  </a:lnTo>
                  <a:lnTo>
                    <a:pt x="2473" y="78386"/>
                  </a:lnTo>
                  <a:lnTo>
                    <a:pt x="2473" y="78726"/>
                  </a:lnTo>
                  <a:lnTo>
                    <a:pt x="2473" y="79426"/>
                  </a:lnTo>
                  <a:lnTo>
                    <a:pt x="2819" y="79766"/>
                  </a:lnTo>
                  <a:lnTo>
                    <a:pt x="3176" y="80116"/>
                  </a:lnTo>
                  <a:lnTo>
                    <a:pt x="5293" y="84968"/>
                  </a:lnTo>
                  <a:lnTo>
                    <a:pt x="7410" y="89129"/>
                  </a:lnTo>
                  <a:lnTo>
                    <a:pt x="10230" y="93641"/>
                  </a:lnTo>
                  <a:lnTo>
                    <a:pt x="13406" y="97452"/>
                  </a:lnTo>
                  <a:lnTo>
                    <a:pt x="12348" y="98492"/>
                  </a:lnTo>
                  <a:lnTo>
                    <a:pt x="12002" y="99193"/>
                  </a:lnTo>
                  <a:lnTo>
                    <a:pt x="12002" y="99533"/>
                  </a:lnTo>
                  <a:lnTo>
                    <a:pt x="12348" y="100573"/>
                  </a:lnTo>
                  <a:lnTo>
                    <a:pt x="13060" y="100923"/>
                  </a:lnTo>
                  <a:lnTo>
                    <a:pt x="14119" y="100923"/>
                  </a:lnTo>
                  <a:lnTo>
                    <a:pt x="15524" y="99883"/>
                  </a:lnTo>
                  <a:lnTo>
                    <a:pt x="18700" y="103004"/>
                  </a:lnTo>
                  <a:lnTo>
                    <a:pt x="22232" y="106125"/>
                  </a:lnTo>
                  <a:lnTo>
                    <a:pt x="26121" y="108906"/>
                  </a:lnTo>
                  <a:lnTo>
                    <a:pt x="30356" y="111327"/>
                  </a:lnTo>
                  <a:lnTo>
                    <a:pt x="34234" y="113407"/>
                  </a:lnTo>
                  <a:lnTo>
                    <a:pt x="38469" y="115488"/>
                  </a:lnTo>
                  <a:lnTo>
                    <a:pt x="42704" y="116878"/>
                  </a:lnTo>
                  <a:lnTo>
                    <a:pt x="47295" y="118269"/>
                  </a:lnTo>
                  <a:lnTo>
                    <a:pt x="51876" y="118959"/>
                  </a:lnTo>
                  <a:lnTo>
                    <a:pt x="56111" y="119649"/>
                  </a:lnTo>
                  <a:lnTo>
                    <a:pt x="60702" y="120000"/>
                  </a:lnTo>
                  <a:lnTo>
                    <a:pt x="65293" y="120000"/>
                  </a:lnTo>
                  <a:lnTo>
                    <a:pt x="69874" y="119649"/>
                  </a:lnTo>
                  <a:lnTo>
                    <a:pt x="74465" y="118959"/>
                  </a:lnTo>
                  <a:lnTo>
                    <a:pt x="78700" y="117919"/>
                  </a:lnTo>
                  <a:lnTo>
                    <a:pt x="82935" y="116878"/>
                  </a:lnTo>
                  <a:lnTo>
                    <a:pt x="87169" y="115148"/>
                  </a:lnTo>
                  <a:lnTo>
                    <a:pt x="91404" y="113067"/>
                  </a:lnTo>
                  <a:lnTo>
                    <a:pt x="95283" y="110636"/>
                  </a:lnTo>
                  <a:lnTo>
                    <a:pt x="99171" y="108206"/>
                  </a:lnTo>
                  <a:lnTo>
                    <a:pt x="103050" y="104394"/>
                  </a:lnTo>
                  <a:lnTo>
                    <a:pt x="106582" y="100233"/>
                  </a:lnTo>
                  <a:lnTo>
                    <a:pt x="110115" y="95721"/>
                  </a:lnTo>
                  <a:lnTo>
                    <a:pt x="112578" y="91210"/>
                  </a:lnTo>
                  <a:lnTo>
                    <a:pt x="115052" y="86008"/>
                  </a:lnTo>
                  <a:lnTo>
                    <a:pt x="116813" y="80466"/>
                  </a:lnTo>
                  <a:lnTo>
                    <a:pt x="118584" y="74915"/>
                  </a:lnTo>
                  <a:lnTo>
                    <a:pt x="119287" y="69363"/>
                  </a:lnTo>
                  <a:lnTo>
                    <a:pt x="119989" y="63821"/>
                  </a:lnTo>
                  <a:lnTo>
                    <a:pt x="119989" y="57919"/>
                  </a:lnTo>
                  <a:lnTo>
                    <a:pt x="119643" y="52377"/>
                  </a:lnTo>
                  <a:lnTo>
                    <a:pt x="118930" y="46825"/>
                  </a:lnTo>
                  <a:lnTo>
                    <a:pt x="117872" y="41273"/>
                  </a:lnTo>
                  <a:lnTo>
                    <a:pt x="116111" y="36072"/>
                  </a:lnTo>
                  <a:lnTo>
                    <a:pt x="113993" y="31220"/>
                  </a:lnTo>
                  <a:lnTo>
                    <a:pt x="111174" y="26369"/>
                  </a:lnTo>
                  <a:lnTo>
                    <a:pt x="108700" y="22547"/>
                  </a:lnTo>
                  <a:lnTo>
                    <a:pt x="105524" y="19076"/>
                  </a:lnTo>
                  <a:lnTo>
                    <a:pt x="102348" y="15955"/>
                  </a:lnTo>
                  <a:lnTo>
                    <a:pt x="98815" y="12834"/>
                  </a:lnTo>
                  <a:lnTo>
                    <a:pt x="99171" y="12144"/>
                  </a:lnTo>
                  <a:lnTo>
                    <a:pt x="99171" y="11454"/>
                  </a:lnTo>
                  <a:lnTo>
                    <a:pt x="98459" y="10753"/>
                  </a:lnTo>
                  <a:lnTo>
                    <a:pt x="95995" y="10753"/>
                  </a:lnTo>
                  <a:lnTo>
                    <a:pt x="92819" y="8672"/>
                  </a:lnTo>
                  <a:lnTo>
                    <a:pt x="89287" y="6942"/>
                  </a:lnTo>
                  <a:lnTo>
                    <a:pt x="85754" y="5212"/>
                  </a:lnTo>
                  <a:lnTo>
                    <a:pt x="82232" y="3821"/>
                  </a:lnTo>
                  <a:lnTo>
                    <a:pt x="78343" y="2781"/>
                  </a:lnTo>
                  <a:lnTo>
                    <a:pt x="74821" y="2090"/>
                  </a:lnTo>
                  <a:lnTo>
                    <a:pt x="70932" y="1390"/>
                  </a:lnTo>
                  <a:lnTo>
                    <a:pt x="67054" y="1050"/>
                  </a:lnTo>
                  <a:lnTo>
                    <a:pt x="66698" y="350"/>
                  </a:lnTo>
                  <a:lnTo>
                    <a:pt x="65995" y="350"/>
                  </a:lnTo>
                  <a:lnTo>
                    <a:pt x="6070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Shape 395"/>
            <p:cNvSpPr/>
            <p:nvPr/>
          </p:nvSpPr>
          <p:spPr>
            <a:xfrm>
              <a:off x="3843650" y="1362625"/>
              <a:ext cx="430150" cy="525250"/>
            </a:xfrm>
            <a:custGeom>
              <a:pathLst>
                <a:path extrusionOk="0" h="120000" w="120000">
                  <a:moveTo>
                    <a:pt x="43917" y="5"/>
                  </a:moveTo>
                  <a:lnTo>
                    <a:pt x="39920" y="194"/>
                  </a:lnTo>
                  <a:lnTo>
                    <a:pt x="35931" y="582"/>
                  </a:lnTo>
                  <a:lnTo>
                    <a:pt x="31942" y="1347"/>
                  </a:lnTo>
                  <a:lnTo>
                    <a:pt x="27946" y="2118"/>
                  </a:lnTo>
                  <a:lnTo>
                    <a:pt x="23956" y="2890"/>
                  </a:lnTo>
                  <a:lnTo>
                    <a:pt x="16438" y="5003"/>
                  </a:lnTo>
                  <a:lnTo>
                    <a:pt x="12916" y="6351"/>
                  </a:lnTo>
                  <a:lnTo>
                    <a:pt x="9631" y="7693"/>
                  </a:lnTo>
                  <a:lnTo>
                    <a:pt x="6346" y="9235"/>
                  </a:lnTo>
                  <a:lnTo>
                    <a:pt x="3291" y="10966"/>
                  </a:lnTo>
                  <a:lnTo>
                    <a:pt x="6" y="12502"/>
                  </a:lnTo>
                  <a:lnTo>
                    <a:pt x="6" y="14039"/>
                  </a:lnTo>
                  <a:lnTo>
                    <a:pt x="3996" y="12119"/>
                  </a:lnTo>
                  <a:lnTo>
                    <a:pt x="8222" y="10000"/>
                  </a:lnTo>
                  <a:lnTo>
                    <a:pt x="12686" y="8081"/>
                  </a:lnTo>
                  <a:lnTo>
                    <a:pt x="15266" y="6928"/>
                  </a:lnTo>
                  <a:lnTo>
                    <a:pt x="17854" y="6157"/>
                  </a:lnTo>
                  <a:lnTo>
                    <a:pt x="23489" y="4620"/>
                  </a:lnTo>
                  <a:lnTo>
                    <a:pt x="29124" y="3272"/>
                  </a:lnTo>
                  <a:lnTo>
                    <a:pt x="34759" y="2313"/>
                  </a:lnTo>
                  <a:lnTo>
                    <a:pt x="37577" y="1924"/>
                  </a:lnTo>
                  <a:lnTo>
                    <a:pt x="40395" y="1736"/>
                  </a:lnTo>
                  <a:lnTo>
                    <a:pt x="43442" y="1542"/>
                  </a:lnTo>
                  <a:lnTo>
                    <a:pt x="46260" y="1347"/>
                  </a:lnTo>
                  <a:lnTo>
                    <a:pt x="51895" y="1736"/>
                  </a:lnTo>
                  <a:lnTo>
                    <a:pt x="57531" y="2313"/>
                  </a:lnTo>
                  <a:lnTo>
                    <a:pt x="63166" y="3272"/>
                  </a:lnTo>
                  <a:lnTo>
                    <a:pt x="68571" y="4620"/>
                  </a:lnTo>
                  <a:lnTo>
                    <a:pt x="73969" y="6351"/>
                  </a:lnTo>
                  <a:lnTo>
                    <a:pt x="79374" y="8270"/>
                  </a:lnTo>
                  <a:lnTo>
                    <a:pt x="81487" y="9041"/>
                  </a:lnTo>
                  <a:lnTo>
                    <a:pt x="83363" y="10000"/>
                  </a:lnTo>
                  <a:lnTo>
                    <a:pt x="87123" y="12119"/>
                  </a:lnTo>
                  <a:lnTo>
                    <a:pt x="90645" y="14615"/>
                  </a:lnTo>
                  <a:lnTo>
                    <a:pt x="93930" y="17117"/>
                  </a:lnTo>
                  <a:lnTo>
                    <a:pt x="97919" y="20001"/>
                  </a:lnTo>
                  <a:lnTo>
                    <a:pt x="101441" y="23080"/>
                  </a:lnTo>
                  <a:lnTo>
                    <a:pt x="105200" y="26347"/>
                  </a:lnTo>
                  <a:lnTo>
                    <a:pt x="108485" y="29614"/>
                  </a:lnTo>
                  <a:lnTo>
                    <a:pt x="111303" y="33075"/>
                  </a:lnTo>
                  <a:lnTo>
                    <a:pt x="113416" y="36731"/>
                  </a:lnTo>
                  <a:lnTo>
                    <a:pt x="114594" y="38461"/>
                  </a:lnTo>
                  <a:lnTo>
                    <a:pt x="115299" y="40386"/>
                  </a:lnTo>
                  <a:lnTo>
                    <a:pt x="116003" y="42311"/>
                  </a:lnTo>
                  <a:lnTo>
                    <a:pt x="116708" y="44424"/>
                  </a:lnTo>
                  <a:lnTo>
                    <a:pt x="117175" y="46732"/>
                  </a:lnTo>
                  <a:lnTo>
                    <a:pt x="117412" y="49233"/>
                  </a:lnTo>
                  <a:lnTo>
                    <a:pt x="117879" y="54037"/>
                  </a:lnTo>
                  <a:lnTo>
                    <a:pt x="118116" y="64038"/>
                  </a:lnTo>
                  <a:lnTo>
                    <a:pt x="118347" y="68270"/>
                  </a:lnTo>
                  <a:lnTo>
                    <a:pt x="117879" y="72691"/>
                  </a:lnTo>
                  <a:lnTo>
                    <a:pt x="117175" y="76923"/>
                  </a:lnTo>
                  <a:lnTo>
                    <a:pt x="115766" y="81149"/>
                  </a:lnTo>
                  <a:lnTo>
                    <a:pt x="114120" y="85188"/>
                  </a:lnTo>
                  <a:lnTo>
                    <a:pt x="112007" y="89037"/>
                  </a:lnTo>
                  <a:lnTo>
                    <a:pt x="109426" y="92693"/>
                  </a:lnTo>
                  <a:lnTo>
                    <a:pt x="106142" y="96342"/>
                  </a:lnTo>
                  <a:lnTo>
                    <a:pt x="104496" y="97884"/>
                  </a:lnTo>
                  <a:lnTo>
                    <a:pt x="102850" y="99227"/>
                  </a:lnTo>
                  <a:lnTo>
                    <a:pt x="99097" y="102111"/>
                  </a:lnTo>
                  <a:lnTo>
                    <a:pt x="95101" y="104613"/>
                  </a:lnTo>
                  <a:lnTo>
                    <a:pt x="91112" y="107114"/>
                  </a:lnTo>
                  <a:lnTo>
                    <a:pt x="88999" y="108456"/>
                  </a:lnTo>
                  <a:lnTo>
                    <a:pt x="86648" y="109610"/>
                  </a:lnTo>
                  <a:lnTo>
                    <a:pt x="84305" y="110575"/>
                  </a:lnTo>
                  <a:lnTo>
                    <a:pt x="81955" y="111535"/>
                  </a:lnTo>
                  <a:lnTo>
                    <a:pt x="77261" y="113071"/>
                  </a:lnTo>
                  <a:lnTo>
                    <a:pt x="72093" y="114225"/>
                  </a:lnTo>
                  <a:lnTo>
                    <a:pt x="62699" y="116344"/>
                  </a:lnTo>
                  <a:lnTo>
                    <a:pt x="58235" y="117304"/>
                  </a:lnTo>
                  <a:lnTo>
                    <a:pt x="53541" y="118075"/>
                  </a:lnTo>
                  <a:lnTo>
                    <a:pt x="50487" y="118457"/>
                  </a:lnTo>
                  <a:lnTo>
                    <a:pt x="47439" y="118652"/>
                  </a:lnTo>
                  <a:lnTo>
                    <a:pt x="41566" y="118652"/>
                  </a:lnTo>
                  <a:lnTo>
                    <a:pt x="35694" y="118263"/>
                  </a:lnTo>
                  <a:lnTo>
                    <a:pt x="29592" y="117686"/>
                  </a:lnTo>
                  <a:lnTo>
                    <a:pt x="21843" y="116727"/>
                  </a:lnTo>
                  <a:lnTo>
                    <a:pt x="17854" y="115956"/>
                  </a:lnTo>
                  <a:lnTo>
                    <a:pt x="14095" y="114996"/>
                  </a:lnTo>
                  <a:lnTo>
                    <a:pt x="10335" y="114037"/>
                  </a:lnTo>
                  <a:lnTo>
                    <a:pt x="6576" y="112689"/>
                  </a:lnTo>
                  <a:lnTo>
                    <a:pt x="3291" y="111152"/>
                  </a:lnTo>
                  <a:lnTo>
                    <a:pt x="6" y="109227"/>
                  </a:lnTo>
                  <a:lnTo>
                    <a:pt x="6" y="111152"/>
                  </a:lnTo>
                  <a:lnTo>
                    <a:pt x="2120" y="112306"/>
                  </a:lnTo>
                  <a:lnTo>
                    <a:pt x="4463" y="113460"/>
                  </a:lnTo>
                  <a:lnTo>
                    <a:pt x="6576" y="114419"/>
                  </a:lnTo>
                  <a:lnTo>
                    <a:pt x="9164" y="115190"/>
                  </a:lnTo>
                  <a:lnTo>
                    <a:pt x="14095" y="116727"/>
                  </a:lnTo>
                  <a:lnTo>
                    <a:pt x="19025" y="117686"/>
                  </a:lnTo>
                  <a:lnTo>
                    <a:pt x="23719" y="118457"/>
                  </a:lnTo>
                  <a:lnTo>
                    <a:pt x="28650" y="119034"/>
                  </a:lnTo>
                  <a:lnTo>
                    <a:pt x="33351" y="119611"/>
                  </a:lnTo>
                  <a:lnTo>
                    <a:pt x="38044" y="119994"/>
                  </a:lnTo>
                  <a:lnTo>
                    <a:pt x="47669" y="119994"/>
                  </a:lnTo>
                  <a:lnTo>
                    <a:pt x="52370" y="119611"/>
                  </a:lnTo>
                  <a:lnTo>
                    <a:pt x="57300" y="119034"/>
                  </a:lnTo>
                  <a:lnTo>
                    <a:pt x="61757" y="118263"/>
                  </a:lnTo>
                  <a:lnTo>
                    <a:pt x="66458" y="117109"/>
                  </a:lnTo>
                  <a:lnTo>
                    <a:pt x="75378" y="115190"/>
                  </a:lnTo>
                  <a:lnTo>
                    <a:pt x="77728" y="114613"/>
                  </a:lnTo>
                  <a:lnTo>
                    <a:pt x="80079" y="114037"/>
                  </a:lnTo>
                  <a:lnTo>
                    <a:pt x="84068" y="112495"/>
                  </a:lnTo>
                  <a:lnTo>
                    <a:pt x="88057" y="110575"/>
                  </a:lnTo>
                  <a:lnTo>
                    <a:pt x="92053" y="108456"/>
                  </a:lnTo>
                  <a:lnTo>
                    <a:pt x="95575" y="106149"/>
                  </a:lnTo>
                  <a:lnTo>
                    <a:pt x="99097" y="103841"/>
                  </a:lnTo>
                  <a:lnTo>
                    <a:pt x="102382" y="101534"/>
                  </a:lnTo>
                  <a:lnTo>
                    <a:pt x="105437" y="99038"/>
                  </a:lnTo>
                  <a:lnTo>
                    <a:pt x="108255" y="96342"/>
                  </a:lnTo>
                  <a:lnTo>
                    <a:pt x="110835" y="93458"/>
                  </a:lnTo>
                  <a:lnTo>
                    <a:pt x="113186" y="90385"/>
                  </a:lnTo>
                  <a:lnTo>
                    <a:pt x="115299" y="86918"/>
                  </a:lnTo>
                  <a:lnTo>
                    <a:pt x="116938" y="83268"/>
                  </a:lnTo>
                  <a:lnTo>
                    <a:pt x="118347" y="79613"/>
                  </a:lnTo>
                  <a:lnTo>
                    <a:pt x="119051" y="75769"/>
                  </a:lnTo>
                  <a:lnTo>
                    <a:pt x="119755" y="71920"/>
                  </a:lnTo>
                  <a:lnTo>
                    <a:pt x="119993" y="68076"/>
                  </a:lnTo>
                  <a:lnTo>
                    <a:pt x="119993" y="64232"/>
                  </a:lnTo>
                  <a:lnTo>
                    <a:pt x="119755" y="60382"/>
                  </a:lnTo>
                  <a:lnTo>
                    <a:pt x="119288" y="56344"/>
                  </a:lnTo>
                  <a:lnTo>
                    <a:pt x="118821" y="48845"/>
                  </a:lnTo>
                  <a:lnTo>
                    <a:pt x="118584" y="45001"/>
                  </a:lnTo>
                  <a:lnTo>
                    <a:pt x="118116" y="43270"/>
                  </a:lnTo>
                  <a:lnTo>
                    <a:pt x="117642" y="41346"/>
                  </a:lnTo>
                  <a:lnTo>
                    <a:pt x="116938" y="39421"/>
                  </a:lnTo>
                  <a:lnTo>
                    <a:pt x="116003" y="37690"/>
                  </a:lnTo>
                  <a:lnTo>
                    <a:pt x="114120" y="34229"/>
                  </a:lnTo>
                  <a:lnTo>
                    <a:pt x="111777" y="30962"/>
                  </a:lnTo>
                  <a:lnTo>
                    <a:pt x="108959" y="27883"/>
                  </a:lnTo>
                  <a:lnTo>
                    <a:pt x="106142" y="24999"/>
                  </a:lnTo>
                  <a:lnTo>
                    <a:pt x="103087" y="22115"/>
                  </a:lnTo>
                  <a:lnTo>
                    <a:pt x="100032" y="19425"/>
                  </a:lnTo>
                  <a:lnTo>
                    <a:pt x="96747" y="16923"/>
                  </a:lnTo>
                  <a:lnTo>
                    <a:pt x="93225" y="14427"/>
                  </a:lnTo>
                  <a:lnTo>
                    <a:pt x="89703" y="12119"/>
                  </a:lnTo>
                  <a:lnTo>
                    <a:pt x="85944" y="10000"/>
                  </a:lnTo>
                  <a:lnTo>
                    <a:pt x="82192" y="8081"/>
                  </a:lnTo>
                  <a:lnTo>
                    <a:pt x="78195" y="6351"/>
                  </a:lnTo>
                  <a:lnTo>
                    <a:pt x="74206" y="4809"/>
                  </a:lnTo>
                  <a:lnTo>
                    <a:pt x="69980" y="3466"/>
                  </a:lnTo>
                  <a:lnTo>
                    <a:pt x="65753" y="2313"/>
                  </a:lnTo>
                  <a:lnTo>
                    <a:pt x="61290" y="1347"/>
                  </a:lnTo>
                  <a:lnTo>
                    <a:pt x="56826" y="582"/>
                  </a:lnTo>
                  <a:lnTo>
                    <a:pt x="52370" y="194"/>
                  </a:lnTo>
                  <a:lnTo>
                    <a:pt x="47906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Shape 396"/>
            <p:cNvSpPr/>
            <p:nvPr/>
          </p:nvSpPr>
          <p:spPr>
            <a:xfrm>
              <a:off x="4094475" y="289450"/>
              <a:ext cx="529449" cy="500000"/>
            </a:xfrm>
            <a:custGeom>
              <a:pathLst>
                <a:path extrusionOk="0" h="120000" w="120000">
                  <a:moveTo>
                    <a:pt x="9541" y="1218"/>
                  </a:moveTo>
                  <a:lnTo>
                    <a:pt x="10686" y="1620"/>
                  </a:lnTo>
                  <a:lnTo>
                    <a:pt x="12023" y="2430"/>
                  </a:lnTo>
                  <a:lnTo>
                    <a:pt x="12403" y="2430"/>
                  </a:lnTo>
                  <a:lnTo>
                    <a:pt x="14692" y="5460"/>
                  </a:lnTo>
                  <a:lnTo>
                    <a:pt x="17174" y="8286"/>
                  </a:lnTo>
                  <a:lnTo>
                    <a:pt x="19656" y="11112"/>
                  </a:lnTo>
                  <a:lnTo>
                    <a:pt x="22517" y="13542"/>
                  </a:lnTo>
                  <a:lnTo>
                    <a:pt x="28047" y="18792"/>
                  </a:lnTo>
                  <a:lnTo>
                    <a:pt x="33578" y="23844"/>
                  </a:lnTo>
                  <a:lnTo>
                    <a:pt x="40066" y="30510"/>
                  </a:lnTo>
                  <a:lnTo>
                    <a:pt x="46553" y="37176"/>
                  </a:lnTo>
                  <a:lnTo>
                    <a:pt x="53228" y="43842"/>
                  </a:lnTo>
                  <a:lnTo>
                    <a:pt x="56475" y="47274"/>
                  </a:lnTo>
                  <a:lnTo>
                    <a:pt x="59909" y="50304"/>
                  </a:lnTo>
                  <a:lnTo>
                    <a:pt x="60096" y="50508"/>
                  </a:lnTo>
                  <a:lnTo>
                    <a:pt x="60288" y="51312"/>
                  </a:lnTo>
                  <a:lnTo>
                    <a:pt x="60096" y="52122"/>
                  </a:lnTo>
                  <a:lnTo>
                    <a:pt x="59909" y="53130"/>
                  </a:lnTo>
                  <a:lnTo>
                    <a:pt x="59337" y="54144"/>
                  </a:lnTo>
                  <a:lnTo>
                    <a:pt x="58192" y="55758"/>
                  </a:lnTo>
                  <a:lnTo>
                    <a:pt x="57047" y="57174"/>
                  </a:lnTo>
                  <a:lnTo>
                    <a:pt x="55710" y="58584"/>
                  </a:lnTo>
                  <a:lnTo>
                    <a:pt x="54566" y="60000"/>
                  </a:lnTo>
                  <a:lnTo>
                    <a:pt x="53801" y="60408"/>
                  </a:lnTo>
                  <a:lnTo>
                    <a:pt x="53041" y="60810"/>
                  </a:lnTo>
                  <a:lnTo>
                    <a:pt x="52276" y="61014"/>
                  </a:lnTo>
                  <a:lnTo>
                    <a:pt x="51324" y="61014"/>
                  </a:lnTo>
                  <a:lnTo>
                    <a:pt x="51324" y="60606"/>
                  </a:lnTo>
                  <a:lnTo>
                    <a:pt x="51132" y="60408"/>
                  </a:lnTo>
                  <a:lnTo>
                    <a:pt x="49222" y="59394"/>
                  </a:lnTo>
                  <a:lnTo>
                    <a:pt x="47505" y="58182"/>
                  </a:lnTo>
                  <a:lnTo>
                    <a:pt x="44264" y="55356"/>
                  </a:lnTo>
                  <a:lnTo>
                    <a:pt x="41210" y="52326"/>
                  </a:lnTo>
                  <a:lnTo>
                    <a:pt x="38156" y="49296"/>
                  </a:lnTo>
                  <a:lnTo>
                    <a:pt x="32054" y="43236"/>
                  </a:lnTo>
                  <a:lnTo>
                    <a:pt x="26331" y="36768"/>
                  </a:lnTo>
                  <a:lnTo>
                    <a:pt x="20228" y="30306"/>
                  </a:lnTo>
                  <a:lnTo>
                    <a:pt x="14120" y="24042"/>
                  </a:lnTo>
                  <a:lnTo>
                    <a:pt x="7825" y="17982"/>
                  </a:lnTo>
                  <a:lnTo>
                    <a:pt x="1337" y="12126"/>
                  </a:lnTo>
                  <a:lnTo>
                    <a:pt x="1337" y="11718"/>
                  </a:lnTo>
                  <a:lnTo>
                    <a:pt x="1150" y="10710"/>
                  </a:lnTo>
                  <a:lnTo>
                    <a:pt x="1150" y="9702"/>
                  </a:lnTo>
                  <a:lnTo>
                    <a:pt x="1150" y="8688"/>
                  </a:lnTo>
                  <a:lnTo>
                    <a:pt x="1337" y="7884"/>
                  </a:lnTo>
                  <a:lnTo>
                    <a:pt x="1722" y="7074"/>
                  </a:lnTo>
                  <a:lnTo>
                    <a:pt x="2102" y="6264"/>
                  </a:lnTo>
                  <a:lnTo>
                    <a:pt x="3439" y="4854"/>
                  </a:lnTo>
                  <a:lnTo>
                    <a:pt x="5348" y="2832"/>
                  </a:lnTo>
                  <a:lnTo>
                    <a:pt x="6300" y="2022"/>
                  </a:lnTo>
                  <a:lnTo>
                    <a:pt x="7445" y="1416"/>
                  </a:lnTo>
                  <a:lnTo>
                    <a:pt x="8397" y="1218"/>
                  </a:lnTo>
                  <a:close/>
                  <a:moveTo>
                    <a:pt x="61053" y="53130"/>
                  </a:moveTo>
                  <a:lnTo>
                    <a:pt x="62005" y="53736"/>
                  </a:lnTo>
                  <a:lnTo>
                    <a:pt x="62957" y="54948"/>
                  </a:lnTo>
                  <a:lnTo>
                    <a:pt x="64487" y="56970"/>
                  </a:lnTo>
                  <a:lnTo>
                    <a:pt x="65632" y="58386"/>
                  </a:lnTo>
                  <a:lnTo>
                    <a:pt x="66776" y="59598"/>
                  </a:lnTo>
                  <a:lnTo>
                    <a:pt x="69445" y="61620"/>
                  </a:lnTo>
                  <a:lnTo>
                    <a:pt x="73831" y="65256"/>
                  </a:lnTo>
                  <a:lnTo>
                    <a:pt x="78222" y="68892"/>
                  </a:lnTo>
                  <a:lnTo>
                    <a:pt x="82415" y="72726"/>
                  </a:lnTo>
                  <a:lnTo>
                    <a:pt x="86614" y="76968"/>
                  </a:lnTo>
                  <a:lnTo>
                    <a:pt x="93481" y="84240"/>
                  </a:lnTo>
                  <a:lnTo>
                    <a:pt x="100542" y="91512"/>
                  </a:lnTo>
                  <a:lnTo>
                    <a:pt x="107216" y="98382"/>
                  </a:lnTo>
                  <a:lnTo>
                    <a:pt x="110650" y="101814"/>
                  </a:lnTo>
                  <a:lnTo>
                    <a:pt x="114277" y="105048"/>
                  </a:lnTo>
                  <a:lnTo>
                    <a:pt x="113704" y="106464"/>
                  </a:lnTo>
                  <a:lnTo>
                    <a:pt x="112752" y="107874"/>
                  </a:lnTo>
                  <a:lnTo>
                    <a:pt x="110843" y="110100"/>
                  </a:lnTo>
                  <a:lnTo>
                    <a:pt x="108933" y="112122"/>
                  </a:lnTo>
                  <a:lnTo>
                    <a:pt x="107789" y="112926"/>
                  </a:lnTo>
                  <a:lnTo>
                    <a:pt x="106644" y="113532"/>
                  </a:lnTo>
                  <a:lnTo>
                    <a:pt x="106644" y="113334"/>
                  </a:lnTo>
                  <a:lnTo>
                    <a:pt x="106264" y="112926"/>
                  </a:lnTo>
                  <a:lnTo>
                    <a:pt x="104355" y="111918"/>
                  </a:lnTo>
                  <a:lnTo>
                    <a:pt x="102451" y="110706"/>
                  </a:lnTo>
                  <a:lnTo>
                    <a:pt x="100734" y="109290"/>
                  </a:lnTo>
                  <a:lnTo>
                    <a:pt x="99204" y="107472"/>
                  </a:lnTo>
                  <a:lnTo>
                    <a:pt x="96150" y="104040"/>
                  </a:lnTo>
                  <a:lnTo>
                    <a:pt x="93289" y="100404"/>
                  </a:lnTo>
                  <a:lnTo>
                    <a:pt x="89855" y="96564"/>
                  </a:lnTo>
                  <a:lnTo>
                    <a:pt x="86234" y="92724"/>
                  </a:lnTo>
                  <a:lnTo>
                    <a:pt x="82415" y="89292"/>
                  </a:lnTo>
                  <a:lnTo>
                    <a:pt x="78409" y="85860"/>
                  </a:lnTo>
                  <a:lnTo>
                    <a:pt x="77078" y="84648"/>
                  </a:lnTo>
                  <a:lnTo>
                    <a:pt x="75933" y="83436"/>
                  </a:lnTo>
                  <a:lnTo>
                    <a:pt x="74788" y="82020"/>
                  </a:lnTo>
                  <a:lnTo>
                    <a:pt x="73451" y="80808"/>
                  </a:lnTo>
                  <a:lnTo>
                    <a:pt x="71355" y="78990"/>
                  </a:lnTo>
                  <a:lnTo>
                    <a:pt x="69445" y="77172"/>
                  </a:lnTo>
                  <a:lnTo>
                    <a:pt x="65439" y="73332"/>
                  </a:lnTo>
                  <a:lnTo>
                    <a:pt x="61626" y="69900"/>
                  </a:lnTo>
                  <a:lnTo>
                    <a:pt x="59909" y="68082"/>
                  </a:lnTo>
                  <a:lnTo>
                    <a:pt x="58192" y="66060"/>
                  </a:lnTo>
                  <a:lnTo>
                    <a:pt x="57234" y="64848"/>
                  </a:lnTo>
                  <a:lnTo>
                    <a:pt x="56282" y="63636"/>
                  </a:lnTo>
                  <a:lnTo>
                    <a:pt x="55138" y="62628"/>
                  </a:lnTo>
                  <a:lnTo>
                    <a:pt x="53801" y="62022"/>
                  </a:lnTo>
                  <a:lnTo>
                    <a:pt x="55138" y="61014"/>
                  </a:lnTo>
                  <a:lnTo>
                    <a:pt x="56282" y="59796"/>
                  </a:lnTo>
                  <a:lnTo>
                    <a:pt x="57999" y="57780"/>
                  </a:lnTo>
                  <a:lnTo>
                    <a:pt x="59716" y="55554"/>
                  </a:lnTo>
                  <a:lnTo>
                    <a:pt x="60481" y="54342"/>
                  </a:lnTo>
                  <a:lnTo>
                    <a:pt x="61053" y="53130"/>
                  </a:lnTo>
                  <a:close/>
                  <a:moveTo>
                    <a:pt x="114656" y="107472"/>
                  </a:moveTo>
                  <a:lnTo>
                    <a:pt x="116758" y="109698"/>
                  </a:lnTo>
                  <a:lnTo>
                    <a:pt x="117518" y="110706"/>
                  </a:lnTo>
                  <a:lnTo>
                    <a:pt x="118662" y="111516"/>
                  </a:lnTo>
                  <a:lnTo>
                    <a:pt x="117710" y="113736"/>
                  </a:lnTo>
                  <a:lnTo>
                    <a:pt x="116566" y="115554"/>
                  </a:lnTo>
                  <a:lnTo>
                    <a:pt x="115801" y="116562"/>
                  </a:lnTo>
                  <a:lnTo>
                    <a:pt x="115042" y="117168"/>
                  </a:lnTo>
                  <a:lnTo>
                    <a:pt x="114084" y="117978"/>
                  </a:lnTo>
                  <a:lnTo>
                    <a:pt x="113132" y="118584"/>
                  </a:lnTo>
                  <a:lnTo>
                    <a:pt x="111608" y="117168"/>
                  </a:lnTo>
                  <a:lnTo>
                    <a:pt x="110271" y="115758"/>
                  </a:lnTo>
                  <a:lnTo>
                    <a:pt x="108746" y="113940"/>
                  </a:lnTo>
                  <a:lnTo>
                    <a:pt x="110271" y="112728"/>
                  </a:lnTo>
                  <a:lnTo>
                    <a:pt x="111415" y="111516"/>
                  </a:lnTo>
                  <a:lnTo>
                    <a:pt x="113132" y="109698"/>
                  </a:lnTo>
                  <a:lnTo>
                    <a:pt x="113897" y="108486"/>
                  </a:lnTo>
                  <a:lnTo>
                    <a:pt x="114656" y="107472"/>
                  </a:lnTo>
                  <a:close/>
                  <a:moveTo>
                    <a:pt x="8210" y="6"/>
                  </a:moveTo>
                  <a:lnTo>
                    <a:pt x="7252" y="408"/>
                  </a:lnTo>
                  <a:lnTo>
                    <a:pt x="6108" y="1014"/>
                  </a:lnTo>
                  <a:lnTo>
                    <a:pt x="4011" y="2430"/>
                  </a:lnTo>
                  <a:lnTo>
                    <a:pt x="3054" y="3438"/>
                  </a:lnTo>
                  <a:lnTo>
                    <a:pt x="2102" y="4446"/>
                  </a:lnTo>
                  <a:lnTo>
                    <a:pt x="1337" y="5460"/>
                  </a:lnTo>
                  <a:lnTo>
                    <a:pt x="764" y="6672"/>
                  </a:lnTo>
                  <a:lnTo>
                    <a:pt x="385" y="7680"/>
                  </a:lnTo>
                  <a:lnTo>
                    <a:pt x="5" y="9096"/>
                  </a:lnTo>
                  <a:lnTo>
                    <a:pt x="5" y="10308"/>
                  </a:lnTo>
                  <a:lnTo>
                    <a:pt x="385" y="11718"/>
                  </a:lnTo>
                  <a:lnTo>
                    <a:pt x="5" y="12126"/>
                  </a:lnTo>
                  <a:lnTo>
                    <a:pt x="192" y="12330"/>
                  </a:lnTo>
                  <a:lnTo>
                    <a:pt x="192" y="12528"/>
                  </a:lnTo>
                  <a:lnTo>
                    <a:pt x="6873" y="18588"/>
                  </a:lnTo>
                  <a:lnTo>
                    <a:pt x="13168" y="24852"/>
                  </a:lnTo>
                  <a:lnTo>
                    <a:pt x="19270" y="31116"/>
                  </a:lnTo>
                  <a:lnTo>
                    <a:pt x="25379" y="37782"/>
                  </a:lnTo>
                  <a:lnTo>
                    <a:pt x="31861" y="44646"/>
                  </a:lnTo>
                  <a:lnTo>
                    <a:pt x="38349" y="51312"/>
                  </a:lnTo>
                  <a:lnTo>
                    <a:pt x="41018" y="53940"/>
                  </a:lnTo>
                  <a:lnTo>
                    <a:pt x="43879" y="56568"/>
                  </a:lnTo>
                  <a:lnTo>
                    <a:pt x="46740" y="59190"/>
                  </a:lnTo>
                  <a:lnTo>
                    <a:pt x="48457" y="60204"/>
                  </a:lnTo>
                  <a:lnTo>
                    <a:pt x="49987" y="61212"/>
                  </a:lnTo>
                  <a:lnTo>
                    <a:pt x="49987" y="61416"/>
                  </a:lnTo>
                  <a:lnTo>
                    <a:pt x="49987" y="61620"/>
                  </a:lnTo>
                  <a:lnTo>
                    <a:pt x="50560" y="62226"/>
                  </a:lnTo>
                  <a:lnTo>
                    <a:pt x="51132" y="62424"/>
                  </a:lnTo>
                  <a:lnTo>
                    <a:pt x="52469" y="62424"/>
                  </a:lnTo>
                  <a:lnTo>
                    <a:pt x="52656" y="62628"/>
                  </a:lnTo>
                  <a:lnTo>
                    <a:pt x="53801" y="63234"/>
                  </a:lnTo>
                  <a:lnTo>
                    <a:pt x="54945" y="63840"/>
                  </a:lnTo>
                  <a:lnTo>
                    <a:pt x="55710" y="64650"/>
                  </a:lnTo>
                  <a:lnTo>
                    <a:pt x="56662" y="65658"/>
                  </a:lnTo>
                  <a:lnTo>
                    <a:pt x="58192" y="67878"/>
                  </a:lnTo>
                  <a:lnTo>
                    <a:pt x="59716" y="69900"/>
                  </a:lnTo>
                  <a:lnTo>
                    <a:pt x="61626" y="71718"/>
                  </a:lnTo>
                  <a:lnTo>
                    <a:pt x="63530" y="73332"/>
                  </a:lnTo>
                  <a:lnTo>
                    <a:pt x="65632" y="75150"/>
                  </a:lnTo>
                  <a:lnTo>
                    <a:pt x="67536" y="76968"/>
                  </a:lnTo>
                  <a:lnTo>
                    <a:pt x="74596" y="83634"/>
                  </a:lnTo>
                  <a:lnTo>
                    <a:pt x="78030" y="87072"/>
                  </a:lnTo>
                  <a:lnTo>
                    <a:pt x="81656" y="90300"/>
                  </a:lnTo>
                  <a:lnTo>
                    <a:pt x="85090" y="93534"/>
                  </a:lnTo>
                  <a:lnTo>
                    <a:pt x="88331" y="96966"/>
                  </a:lnTo>
                  <a:lnTo>
                    <a:pt x="91572" y="100404"/>
                  </a:lnTo>
                  <a:lnTo>
                    <a:pt x="94626" y="104040"/>
                  </a:lnTo>
                  <a:lnTo>
                    <a:pt x="97108" y="107070"/>
                  </a:lnTo>
                  <a:lnTo>
                    <a:pt x="99590" y="109896"/>
                  </a:lnTo>
                  <a:lnTo>
                    <a:pt x="101114" y="111312"/>
                  </a:lnTo>
                  <a:lnTo>
                    <a:pt x="102638" y="112524"/>
                  </a:lnTo>
                  <a:lnTo>
                    <a:pt x="104168" y="113532"/>
                  </a:lnTo>
                  <a:lnTo>
                    <a:pt x="105885" y="114342"/>
                  </a:lnTo>
                  <a:lnTo>
                    <a:pt x="105885" y="114546"/>
                  </a:lnTo>
                  <a:lnTo>
                    <a:pt x="106264" y="114744"/>
                  </a:lnTo>
                  <a:lnTo>
                    <a:pt x="106837" y="114744"/>
                  </a:lnTo>
                  <a:lnTo>
                    <a:pt x="107789" y="114546"/>
                  </a:lnTo>
                  <a:lnTo>
                    <a:pt x="108746" y="115758"/>
                  </a:lnTo>
                  <a:lnTo>
                    <a:pt x="109891" y="116970"/>
                  </a:lnTo>
                  <a:lnTo>
                    <a:pt x="111222" y="118380"/>
                  </a:lnTo>
                  <a:lnTo>
                    <a:pt x="112939" y="119796"/>
                  </a:lnTo>
                  <a:lnTo>
                    <a:pt x="113132" y="120000"/>
                  </a:lnTo>
                  <a:lnTo>
                    <a:pt x="113512" y="119796"/>
                  </a:lnTo>
                  <a:lnTo>
                    <a:pt x="113704" y="119592"/>
                  </a:lnTo>
                  <a:lnTo>
                    <a:pt x="113704" y="119394"/>
                  </a:lnTo>
                  <a:lnTo>
                    <a:pt x="114849" y="118986"/>
                  </a:lnTo>
                  <a:lnTo>
                    <a:pt x="115801" y="118380"/>
                  </a:lnTo>
                  <a:lnTo>
                    <a:pt x="116758" y="117576"/>
                  </a:lnTo>
                  <a:lnTo>
                    <a:pt x="117518" y="116562"/>
                  </a:lnTo>
                  <a:lnTo>
                    <a:pt x="118283" y="115350"/>
                  </a:lnTo>
                  <a:lnTo>
                    <a:pt x="119048" y="114138"/>
                  </a:lnTo>
                  <a:lnTo>
                    <a:pt x="119427" y="112926"/>
                  </a:lnTo>
                  <a:lnTo>
                    <a:pt x="119807" y="111714"/>
                  </a:lnTo>
                  <a:lnTo>
                    <a:pt x="119807" y="111312"/>
                  </a:lnTo>
                  <a:lnTo>
                    <a:pt x="120000" y="110910"/>
                  </a:lnTo>
                  <a:lnTo>
                    <a:pt x="119807" y="110502"/>
                  </a:lnTo>
                  <a:lnTo>
                    <a:pt x="119235" y="110502"/>
                  </a:lnTo>
                  <a:lnTo>
                    <a:pt x="117331" y="108684"/>
                  </a:lnTo>
                  <a:lnTo>
                    <a:pt x="116186" y="107472"/>
                  </a:lnTo>
                  <a:lnTo>
                    <a:pt x="115042" y="106260"/>
                  </a:lnTo>
                  <a:lnTo>
                    <a:pt x="115229" y="105858"/>
                  </a:lnTo>
                  <a:lnTo>
                    <a:pt x="115801" y="105858"/>
                  </a:lnTo>
                  <a:lnTo>
                    <a:pt x="115993" y="105654"/>
                  </a:lnTo>
                  <a:lnTo>
                    <a:pt x="116186" y="105048"/>
                  </a:lnTo>
                  <a:lnTo>
                    <a:pt x="115801" y="104646"/>
                  </a:lnTo>
                  <a:lnTo>
                    <a:pt x="111608" y="100806"/>
                  </a:lnTo>
                  <a:lnTo>
                    <a:pt x="107409" y="96966"/>
                  </a:lnTo>
                  <a:lnTo>
                    <a:pt x="99590" y="88686"/>
                  </a:lnTo>
                  <a:lnTo>
                    <a:pt x="91957" y="80808"/>
                  </a:lnTo>
                  <a:lnTo>
                    <a:pt x="84517" y="73134"/>
                  </a:lnTo>
                  <a:lnTo>
                    <a:pt x="82608" y="71112"/>
                  </a:lnTo>
                  <a:lnTo>
                    <a:pt x="80511" y="69294"/>
                  </a:lnTo>
                  <a:lnTo>
                    <a:pt x="76313" y="65862"/>
                  </a:lnTo>
                  <a:lnTo>
                    <a:pt x="67921" y="59190"/>
                  </a:lnTo>
                  <a:lnTo>
                    <a:pt x="67156" y="58386"/>
                  </a:lnTo>
                  <a:lnTo>
                    <a:pt x="66391" y="57372"/>
                  </a:lnTo>
                  <a:lnTo>
                    <a:pt x="64674" y="55356"/>
                  </a:lnTo>
                  <a:lnTo>
                    <a:pt x="62957" y="53334"/>
                  </a:lnTo>
                  <a:lnTo>
                    <a:pt x="62198" y="52524"/>
                  </a:lnTo>
                  <a:lnTo>
                    <a:pt x="61240" y="52122"/>
                  </a:lnTo>
                  <a:lnTo>
                    <a:pt x="61240" y="51114"/>
                  </a:lnTo>
                  <a:lnTo>
                    <a:pt x="61053" y="50100"/>
                  </a:lnTo>
                  <a:lnTo>
                    <a:pt x="61053" y="49698"/>
                  </a:lnTo>
                  <a:lnTo>
                    <a:pt x="60861" y="49494"/>
                  </a:lnTo>
                  <a:lnTo>
                    <a:pt x="57620" y="46266"/>
                  </a:lnTo>
                  <a:lnTo>
                    <a:pt x="54186" y="43236"/>
                  </a:lnTo>
                  <a:lnTo>
                    <a:pt x="47885" y="36768"/>
                  </a:lnTo>
                  <a:lnTo>
                    <a:pt x="41590" y="30306"/>
                  </a:lnTo>
                  <a:lnTo>
                    <a:pt x="35295" y="23844"/>
                  </a:lnTo>
                  <a:lnTo>
                    <a:pt x="29572" y="18390"/>
                  </a:lnTo>
                  <a:lnTo>
                    <a:pt x="23849" y="12936"/>
                  </a:lnTo>
                  <a:lnTo>
                    <a:pt x="18319" y="7476"/>
                  </a:lnTo>
                  <a:lnTo>
                    <a:pt x="15457" y="4650"/>
                  </a:lnTo>
                  <a:lnTo>
                    <a:pt x="12975" y="1620"/>
                  </a:lnTo>
                  <a:lnTo>
                    <a:pt x="12788" y="1416"/>
                  </a:lnTo>
                  <a:lnTo>
                    <a:pt x="12596" y="1416"/>
                  </a:lnTo>
                  <a:lnTo>
                    <a:pt x="11451" y="612"/>
                  </a:lnTo>
                  <a:lnTo>
                    <a:pt x="10306" y="204"/>
                  </a:lnTo>
                  <a:lnTo>
                    <a:pt x="935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Shape 397"/>
            <p:cNvSpPr/>
            <p:nvPr/>
          </p:nvSpPr>
          <p:spPr>
            <a:xfrm>
              <a:off x="3843650" y="1458575"/>
              <a:ext cx="404900" cy="344275"/>
            </a:xfrm>
            <a:custGeom>
              <a:pathLst>
                <a:path extrusionOk="0" h="120000" w="120000">
                  <a:moveTo>
                    <a:pt x="112509" y="53111"/>
                  </a:moveTo>
                  <a:lnTo>
                    <a:pt x="114502" y="53695"/>
                  </a:lnTo>
                  <a:lnTo>
                    <a:pt x="115250" y="53991"/>
                  </a:lnTo>
                  <a:lnTo>
                    <a:pt x="115999" y="54575"/>
                  </a:lnTo>
                  <a:lnTo>
                    <a:pt x="116747" y="55455"/>
                  </a:lnTo>
                  <a:lnTo>
                    <a:pt x="117495" y="56335"/>
                  </a:lnTo>
                  <a:lnTo>
                    <a:pt x="117999" y="57512"/>
                  </a:lnTo>
                  <a:lnTo>
                    <a:pt x="118244" y="58976"/>
                  </a:lnTo>
                  <a:lnTo>
                    <a:pt x="118495" y="60152"/>
                  </a:lnTo>
                  <a:lnTo>
                    <a:pt x="118495" y="61616"/>
                  </a:lnTo>
                  <a:lnTo>
                    <a:pt x="117999" y="62792"/>
                  </a:lnTo>
                  <a:lnTo>
                    <a:pt x="117747" y="63960"/>
                  </a:lnTo>
                  <a:lnTo>
                    <a:pt x="116999" y="65136"/>
                  </a:lnTo>
                  <a:lnTo>
                    <a:pt x="116250" y="66016"/>
                  </a:lnTo>
                  <a:lnTo>
                    <a:pt x="114257" y="67193"/>
                  </a:lnTo>
                  <a:lnTo>
                    <a:pt x="112012" y="68073"/>
                  </a:lnTo>
                  <a:lnTo>
                    <a:pt x="109515" y="68361"/>
                  </a:lnTo>
                  <a:lnTo>
                    <a:pt x="106774" y="68361"/>
                  </a:lnTo>
                  <a:lnTo>
                    <a:pt x="101536" y="68073"/>
                  </a:lnTo>
                  <a:lnTo>
                    <a:pt x="96794" y="67777"/>
                  </a:lnTo>
                  <a:lnTo>
                    <a:pt x="96794" y="65720"/>
                  </a:lnTo>
                  <a:lnTo>
                    <a:pt x="96794" y="63672"/>
                  </a:lnTo>
                  <a:lnTo>
                    <a:pt x="97046" y="58679"/>
                  </a:lnTo>
                  <a:lnTo>
                    <a:pt x="97046" y="53991"/>
                  </a:lnTo>
                  <a:lnTo>
                    <a:pt x="100284" y="53399"/>
                  </a:lnTo>
                  <a:lnTo>
                    <a:pt x="103781" y="53111"/>
                  </a:lnTo>
                  <a:close/>
                  <a:moveTo>
                    <a:pt x="44655" y="8"/>
                  </a:moveTo>
                  <a:lnTo>
                    <a:pt x="39669" y="592"/>
                  </a:lnTo>
                  <a:lnTo>
                    <a:pt x="34682" y="1768"/>
                  </a:lnTo>
                  <a:lnTo>
                    <a:pt x="29940" y="3529"/>
                  </a:lnTo>
                  <a:lnTo>
                    <a:pt x="25198" y="5576"/>
                  </a:lnTo>
                  <a:lnTo>
                    <a:pt x="20960" y="8217"/>
                  </a:lnTo>
                  <a:lnTo>
                    <a:pt x="17967" y="10570"/>
                  </a:lnTo>
                  <a:lnTo>
                    <a:pt x="14974" y="12914"/>
                  </a:lnTo>
                  <a:lnTo>
                    <a:pt x="11980" y="15850"/>
                  </a:lnTo>
                  <a:lnTo>
                    <a:pt x="9231" y="19074"/>
                  </a:lnTo>
                  <a:lnTo>
                    <a:pt x="6490" y="22595"/>
                  </a:lnTo>
                  <a:lnTo>
                    <a:pt x="3993" y="26115"/>
                  </a:lnTo>
                  <a:lnTo>
                    <a:pt x="1748" y="30220"/>
                  </a:lnTo>
                  <a:lnTo>
                    <a:pt x="7" y="34036"/>
                  </a:lnTo>
                  <a:lnTo>
                    <a:pt x="7" y="39317"/>
                  </a:lnTo>
                  <a:lnTo>
                    <a:pt x="503" y="36973"/>
                  </a:lnTo>
                  <a:lnTo>
                    <a:pt x="1504" y="34916"/>
                  </a:lnTo>
                  <a:lnTo>
                    <a:pt x="2496" y="32572"/>
                  </a:lnTo>
                  <a:lnTo>
                    <a:pt x="3497" y="30220"/>
                  </a:lnTo>
                  <a:lnTo>
                    <a:pt x="6238" y="25819"/>
                  </a:lnTo>
                  <a:lnTo>
                    <a:pt x="9231" y="21715"/>
                  </a:lnTo>
                  <a:lnTo>
                    <a:pt x="12729" y="17898"/>
                  </a:lnTo>
                  <a:lnTo>
                    <a:pt x="16218" y="14674"/>
                  </a:lnTo>
                  <a:lnTo>
                    <a:pt x="19715" y="11450"/>
                  </a:lnTo>
                  <a:lnTo>
                    <a:pt x="23205" y="9097"/>
                  </a:lnTo>
                  <a:lnTo>
                    <a:pt x="27443" y="6457"/>
                  </a:lnTo>
                  <a:lnTo>
                    <a:pt x="31933" y="4696"/>
                  </a:lnTo>
                  <a:lnTo>
                    <a:pt x="36423" y="3232"/>
                  </a:lnTo>
                  <a:lnTo>
                    <a:pt x="41165" y="2352"/>
                  </a:lnTo>
                  <a:lnTo>
                    <a:pt x="46152" y="2056"/>
                  </a:lnTo>
                  <a:lnTo>
                    <a:pt x="50894" y="2056"/>
                  </a:lnTo>
                  <a:lnTo>
                    <a:pt x="55635" y="2649"/>
                  </a:lnTo>
                  <a:lnTo>
                    <a:pt x="60370" y="3816"/>
                  </a:lnTo>
                  <a:lnTo>
                    <a:pt x="64364" y="5289"/>
                  </a:lnTo>
                  <a:lnTo>
                    <a:pt x="68105" y="7049"/>
                  </a:lnTo>
                  <a:lnTo>
                    <a:pt x="71847" y="9393"/>
                  </a:lnTo>
                  <a:lnTo>
                    <a:pt x="75337" y="12033"/>
                  </a:lnTo>
                  <a:lnTo>
                    <a:pt x="78582" y="15258"/>
                  </a:lnTo>
                  <a:lnTo>
                    <a:pt x="81575" y="18491"/>
                  </a:lnTo>
                  <a:lnTo>
                    <a:pt x="84324" y="22299"/>
                  </a:lnTo>
                  <a:lnTo>
                    <a:pt x="87065" y="26115"/>
                  </a:lnTo>
                  <a:lnTo>
                    <a:pt x="89310" y="30812"/>
                  </a:lnTo>
                  <a:lnTo>
                    <a:pt x="91304" y="35509"/>
                  </a:lnTo>
                  <a:lnTo>
                    <a:pt x="92800" y="40493"/>
                  </a:lnTo>
                  <a:lnTo>
                    <a:pt x="94052" y="45478"/>
                  </a:lnTo>
                  <a:lnTo>
                    <a:pt x="94549" y="50471"/>
                  </a:lnTo>
                  <a:lnTo>
                    <a:pt x="95045" y="55751"/>
                  </a:lnTo>
                  <a:lnTo>
                    <a:pt x="95045" y="61032"/>
                  </a:lnTo>
                  <a:lnTo>
                    <a:pt x="94801" y="66313"/>
                  </a:lnTo>
                  <a:lnTo>
                    <a:pt x="94801" y="66897"/>
                  </a:lnTo>
                  <a:lnTo>
                    <a:pt x="95297" y="67193"/>
                  </a:lnTo>
                  <a:lnTo>
                    <a:pt x="95297" y="67777"/>
                  </a:lnTo>
                  <a:lnTo>
                    <a:pt x="95045" y="68361"/>
                  </a:lnTo>
                  <a:lnTo>
                    <a:pt x="95045" y="68953"/>
                  </a:lnTo>
                  <a:lnTo>
                    <a:pt x="94549" y="73057"/>
                  </a:lnTo>
                  <a:lnTo>
                    <a:pt x="93549" y="76874"/>
                  </a:lnTo>
                  <a:lnTo>
                    <a:pt x="91555" y="84203"/>
                  </a:lnTo>
                  <a:lnTo>
                    <a:pt x="90807" y="86843"/>
                  </a:lnTo>
                  <a:lnTo>
                    <a:pt x="89562" y="89483"/>
                  </a:lnTo>
                  <a:lnTo>
                    <a:pt x="88562" y="92124"/>
                  </a:lnTo>
                  <a:lnTo>
                    <a:pt x="87065" y="94476"/>
                  </a:lnTo>
                  <a:lnTo>
                    <a:pt x="83820" y="99164"/>
                  </a:lnTo>
                  <a:lnTo>
                    <a:pt x="80330" y="103277"/>
                  </a:lnTo>
                  <a:lnTo>
                    <a:pt x="78330" y="105334"/>
                  </a:lnTo>
                  <a:lnTo>
                    <a:pt x="76085" y="107382"/>
                  </a:lnTo>
                  <a:lnTo>
                    <a:pt x="74092" y="109142"/>
                  </a:lnTo>
                  <a:lnTo>
                    <a:pt x="71847" y="110615"/>
                  </a:lnTo>
                  <a:lnTo>
                    <a:pt x="67357" y="112959"/>
                  </a:lnTo>
                  <a:lnTo>
                    <a:pt x="63119" y="114719"/>
                  </a:lnTo>
                  <a:lnTo>
                    <a:pt x="58873" y="115895"/>
                  </a:lnTo>
                  <a:lnTo>
                    <a:pt x="54887" y="116775"/>
                  </a:lnTo>
                  <a:lnTo>
                    <a:pt x="47900" y="117943"/>
                  </a:lnTo>
                  <a:lnTo>
                    <a:pt x="39417" y="117943"/>
                  </a:lnTo>
                  <a:lnTo>
                    <a:pt x="35179" y="117063"/>
                  </a:lnTo>
                  <a:lnTo>
                    <a:pt x="31185" y="116183"/>
                  </a:lnTo>
                  <a:lnTo>
                    <a:pt x="27443" y="114423"/>
                  </a:lnTo>
                  <a:lnTo>
                    <a:pt x="23457" y="112662"/>
                  </a:lnTo>
                  <a:lnTo>
                    <a:pt x="19715" y="110318"/>
                  </a:lnTo>
                  <a:lnTo>
                    <a:pt x="16218" y="107678"/>
                  </a:lnTo>
                  <a:lnTo>
                    <a:pt x="11980" y="104158"/>
                  </a:lnTo>
                  <a:lnTo>
                    <a:pt x="7238" y="100045"/>
                  </a:lnTo>
                  <a:lnTo>
                    <a:pt x="4993" y="97700"/>
                  </a:lnTo>
                  <a:lnTo>
                    <a:pt x="2748" y="95060"/>
                  </a:lnTo>
                  <a:lnTo>
                    <a:pt x="1252" y="92420"/>
                  </a:lnTo>
                  <a:lnTo>
                    <a:pt x="7" y="89779"/>
                  </a:lnTo>
                  <a:lnTo>
                    <a:pt x="7" y="93884"/>
                  </a:lnTo>
                  <a:lnTo>
                    <a:pt x="1252" y="95940"/>
                  </a:lnTo>
                  <a:lnTo>
                    <a:pt x="2748" y="97700"/>
                  </a:lnTo>
                  <a:lnTo>
                    <a:pt x="5994" y="101221"/>
                  </a:lnTo>
                  <a:lnTo>
                    <a:pt x="9483" y="104454"/>
                  </a:lnTo>
                  <a:lnTo>
                    <a:pt x="12477" y="107094"/>
                  </a:lnTo>
                  <a:lnTo>
                    <a:pt x="16715" y="110318"/>
                  </a:lnTo>
                  <a:lnTo>
                    <a:pt x="20708" y="112959"/>
                  </a:lnTo>
                  <a:lnTo>
                    <a:pt x="24954" y="115303"/>
                  </a:lnTo>
                  <a:lnTo>
                    <a:pt x="29192" y="117359"/>
                  </a:lnTo>
                  <a:lnTo>
                    <a:pt x="33682" y="118823"/>
                  </a:lnTo>
                  <a:lnTo>
                    <a:pt x="38172" y="119703"/>
                  </a:lnTo>
                  <a:lnTo>
                    <a:pt x="42914" y="119999"/>
                  </a:lnTo>
                  <a:lnTo>
                    <a:pt x="47900" y="119703"/>
                  </a:lnTo>
                  <a:lnTo>
                    <a:pt x="51642" y="119416"/>
                  </a:lnTo>
                  <a:lnTo>
                    <a:pt x="55880" y="118823"/>
                  </a:lnTo>
                  <a:lnTo>
                    <a:pt x="60125" y="117655"/>
                  </a:lnTo>
                  <a:lnTo>
                    <a:pt x="64364" y="116183"/>
                  </a:lnTo>
                  <a:lnTo>
                    <a:pt x="68854" y="114135"/>
                  </a:lnTo>
                  <a:lnTo>
                    <a:pt x="73595" y="111495"/>
                  </a:lnTo>
                  <a:lnTo>
                    <a:pt x="75840" y="110022"/>
                  </a:lnTo>
                  <a:lnTo>
                    <a:pt x="78085" y="107974"/>
                  </a:lnTo>
                  <a:lnTo>
                    <a:pt x="80330" y="105918"/>
                  </a:lnTo>
                  <a:lnTo>
                    <a:pt x="82575" y="103574"/>
                  </a:lnTo>
                  <a:lnTo>
                    <a:pt x="85821" y="99461"/>
                  </a:lnTo>
                  <a:lnTo>
                    <a:pt x="88814" y="94764"/>
                  </a:lnTo>
                  <a:lnTo>
                    <a:pt x="91304" y="89779"/>
                  </a:lnTo>
                  <a:lnTo>
                    <a:pt x="92304" y="87139"/>
                  </a:lnTo>
                  <a:lnTo>
                    <a:pt x="93052" y="84499"/>
                  </a:lnTo>
                  <a:lnTo>
                    <a:pt x="93800" y="81562"/>
                  </a:lnTo>
                  <a:lnTo>
                    <a:pt x="94549" y="78634"/>
                  </a:lnTo>
                  <a:lnTo>
                    <a:pt x="95794" y="72474"/>
                  </a:lnTo>
                  <a:lnTo>
                    <a:pt x="96542" y="69537"/>
                  </a:lnTo>
                  <a:lnTo>
                    <a:pt x="102780" y="70121"/>
                  </a:lnTo>
                  <a:lnTo>
                    <a:pt x="109767" y="70121"/>
                  </a:lnTo>
                  <a:lnTo>
                    <a:pt x="113005" y="69537"/>
                  </a:lnTo>
                  <a:lnTo>
                    <a:pt x="114502" y="68953"/>
                  </a:lnTo>
                  <a:lnTo>
                    <a:pt x="115999" y="68361"/>
                  </a:lnTo>
                  <a:lnTo>
                    <a:pt x="117251" y="67193"/>
                  </a:lnTo>
                  <a:lnTo>
                    <a:pt x="118244" y="66016"/>
                  </a:lnTo>
                  <a:lnTo>
                    <a:pt x="118992" y="64553"/>
                  </a:lnTo>
                  <a:lnTo>
                    <a:pt x="119740" y="63080"/>
                  </a:lnTo>
                  <a:lnTo>
                    <a:pt x="119992" y="61032"/>
                  </a:lnTo>
                  <a:lnTo>
                    <a:pt x="119992" y="58976"/>
                  </a:lnTo>
                  <a:lnTo>
                    <a:pt x="119740" y="57215"/>
                  </a:lnTo>
                  <a:lnTo>
                    <a:pt x="118992" y="55751"/>
                  </a:lnTo>
                  <a:lnTo>
                    <a:pt x="117999" y="54279"/>
                  </a:lnTo>
                  <a:lnTo>
                    <a:pt x="116747" y="52815"/>
                  </a:lnTo>
                  <a:lnTo>
                    <a:pt x="115502" y="51935"/>
                  </a:lnTo>
                  <a:lnTo>
                    <a:pt x="113754" y="51351"/>
                  </a:lnTo>
                  <a:lnTo>
                    <a:pt x="111760" y="51055"/>
                  </a:lnTo>
                  <a:lnTo>
                    <a:pt x="109515" y="51055"/>
                  </a:lnTo>
                  <a:lnTo>
                    <a:pt x="105025" y="51638"/>
                  </a:lnTo>
                  <a:lnTo>
                    <a:pt x="99039" y="51638"/>
                  </a:lnTo>
                  <a:lnTo>
                    <a:pt x="97046" y="52231"/>
                  </a:lnTo>
                  <a:lnTo>
                    <a:pt x="96542" y="47830"/>
                  </a:lnTo>
                  <a:lnTo>
                    <a:pt x="95794" y="43430"/>
                  </a:lnTo>
                  <a:lnTo>
                    <a:pt x="94549" y="39317"/>
                  </a:lnTo>
                  <a:lnTo>
                    <a:pt x="93304" y="35213"/>
                  </a:lnTo>
                  <a:lnTo>
                    <a:pt x="91555" y="31108"/>
                  </a:lnTo>
                  <a:lnTo>
                    <a:pt x="89562" y="27292"/>
                  </a:lnTo>
                  <a:lnTo>
                    <a:pt x="87562" y="23475"/>
                  </a:lnTo>
                  <a:lnTo>
                    <a:pt x="85072" y="20251"/>
                  </a:lnTo>
                  <a:lnTo>
                    <a:pt x="82575" y="16730"/>
                  </a:lnTo>
                  <a:lnTo>
                    <a:pt x="79582" y="13794"/>
                  </a:lnTo>
                  <a:lnTo>
                    <a:pt x="76589" y="11153"/>
                  </a:lnTo>
                  <a:lnTo>
                    <a:pt x="73595" y="8513"/>
                  </a:lnTo>
                  <a:lnTo>
                    <a:pt x="70098" y="6169"/>
                  </a:lnTo>
                  <a:lnTo>
                    <a:pt x="66609" y="4409"/>
                  </a:lnTo>
                  <a:lnTo>
                    <a:pt x="63119" y="2649"/>
                  </a:lnTo>
                  <a:lnTo>
                    <a:pt x="59377" y="1472"/>
                  </a:lnTo>
                  <a:lnTo>
                    <a:pt x="54635" y="592"/>
                  </a:lnTo>
                  <a:lnTo>
                    <a:pt x="4964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Shape 398"/>
            <p:cNvSpPr/>
            <p:nvPr/>
          </p:nvSpPr>
          <p:spPr>
            <a:xfrm>
              <a:off x="6068275" y="525975"/>
              <a:ext cx="5924" cy="14324"/>
            </a:xfrm>
            <a:custGeom>
              <a:pathLst>
                <a:path extrusionOk="0" h="120000" w="120000">
                  <a:moveTo>
                    <a:pt x="34430" y="0"/>
                  </a:moveTo>
                  <a:lnTo>
                    <a:pt x="17215" y="14240"/>
                  </a:lnTo>
                  <a:lnTo>
                    <a:pt x="0" y="35392"/>
                  </a:lnTo>
                  <a:lnTo>
                    <a:pt x="0" y="56544"/>
                  </a:lnTo>
                  <a:lnTo>
                    <a:pt x="0" y="84607"/>
                  </a:lnTo>
                  <a:lnTo>
                    <a:pt x="17215" y="105759"/>
                  </a:lnTo>
                  <a:lnTo>
                    <a:pt x="34430" y="120000"/>
                  </a:lnTo>
                  <a:lnTo>
                    <a:pt x="85569" y="120000"/>
                  </a:lnTo>
                  <a:lnTo>
                    <a:pt x="102278" y="105759"/>
                  </a:lnTo>
                  <a:lnTo>
                    <a:pt x="119493" y="84607"/>
                  </a:lnTo>
                  <a:lnTo>
                    <a:pt x="119493" y="56544"/>
                  </a:lnTo>
                  <a:lnTo>
                    <a:pt x="119493" y="35392"/>
                  </a:lnTo>
                  <a:lnTo>
                    <a:pt x="102278" y="14240"/>
                  </a:lnTo>
                  <a:lnTo>
                    <a:pt x="855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Shape 399"/>
            <p:cNvSpPr/>
            <p:nvPr/>
          </p:nvSpPr>
          <p:spPr>
            <a:xfrm>
              <a:off x="6084275" y="465375"/>
              <a:ext cx="6749" cy="15174"/>
            </a:xfrm>
            <a:custGeom>
              <a:pathLst>
                <a:path extrusionOk="0" h="120000" w="120000">
                  <a:moveTo>
                    <a:pt x="74666" y="0"/>
                  </a:moveTo>
                  <a:lnTo>
                    <a:pt x="60000" y="6721"/>
                  </a:lnTo>
                  <a:lnTo>
                    <a:pt x="29777" y="26688"/>
                  </a:lnTo>
                  <a:lnTo>
                    <a:pt x="15111" y="59901"/>
                  </a:lnTo>
                  <a:lnTo>
                    <a:pt x="0" y="86589"/>
                  </a:lnTo>
                  <a:lnTo>
                    <a:pt x="15111" y="113278"/>
                  </a:lnTo>
                  <a:lnTo>
                    <a:pt x="44888" y="119802"/>
                  </a:lnTo>
                  <a:lnTo>
                    <a:pt x="60000" y="113278"/>
                  </a:lnTo>
                  <a:lnTo>
                    <a:pt x="74666" y="106556"/>
                  </a:lnTo>
                  <a:lnTo>
                    <a:pt x="89777" y="99835"/>
                  </a:lnTo>
                  <a:lnTo>
                    <a:pt x="89777" y="79868"/>
                  </a:lnTo>
                  <a:lnTo>
                    <a:pt x="89777" y="59901"/>
                  </a:lnTo>
                  <a:lnTo>
                    <a:pt x="119555" y="19967"/>
                  </a:lnTo>
                  <a:lnTo>
                    <a:pt x="119555" y="6721"/>
                  </a:lnTo>
                  <a:lnTo>
                    <a:pt x="1048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Shape 400"/>
            <p:cNvSpPr/>
            <p:nvPr/>
          </p:nvSpPr>
          <p:spPr>
            <a:xfrm>
              <a:off x="6091850" y="445175"/>
              <a:ext cx="8425" cy="11799"/>
            </a:xfrm>
            <a:custGeom>
              <a:pathLst>
                <a:path extrusionOk="0" h="120000" w="120000">
                  <a:moveTo>
                    <a:pt x="84035" y="0"/>
                  </a:moveTo>
                  <a:lnTo>
                    <a:pt x="59821" y="8644"/>
                  </a:lnTo>
                  <a:lnTo>
                    <a:pt x="48071" y="17288"/>
                  </a:lnTo>
                  <a:lnTo>
                    <a:pt x="12106" y="42966"/>
                  </a:lnTo>
                  <a:lnTo>
                    <a:pt x="0" y="77033"/>
                  </a:lnTo>
                  <a:lnTo>
                    <a:pt x="0" y="94322"/>
                  </a:lnTo>
                  <a:lnTo>
                    <a:pt x="0" y="111355"/>
                  </a:lnTo>
                  <a:lnTo>
                    <a:pt x="12106" y="111355"/>
                  </a:lnTo>
                  <a:lnTo>
                    <a:pt x="23857" y="120000"/>
                  </a:lnTo>
                  <a:lnTo>
                    <a:pt x="48071" y="111355"/>
                  </a:lnTo>
                  <a:lnTo>
                    <a:pt x="71928" y="68644"/>
                  </a:lnTo>
                  <a:lnTo>
                    <a:pt x="107893" y="34322"/>
                  </a:lnTo>
                  <a:lnTo>
                    <a:pt x="120000" y="17288"/>
                  </a:lnTo>
                  <a:lnTo>
                    <a:pt x="107893" y="8644"/>
                  </a:lnTo>
                  <a:lnTo>
                    <a:pt x="1078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Shape 401"/>
            <p:cNvSpPr/>
            <p:nvPr/>
          </p:nvSpPr>
          <p:spPr>
            <a:xfrm>
              <a:off x="6069125" y="483900"/>
              <a:ext cx="16850" cy="5074"/>
            </a:xfrm>
            <a:custGeom>
              <a:pathLst>
                <a:path extrusionOk="0" h="120000" w="120000">
                  <a:moveTo>
                    <a:pt x="17982" y="0"/>
                  </a:moveTo>
                  <a:lnTo>
                    <a:pt x="6053" y="20098"/>
                  </a:lnTo>
                  <a:lnTo>
                    <a:pt x="0" y="59704"/>
                  </a:lnTo>
                  <a:lnTo>
                    <a:pt x="6053" y="79802"/>
                  </a:lnTo>
                  <a:lnTo>
                    <a:pt x="17982" y="99310"/>
                  </a:lnTo>
                  <a:lnTo>
                    <a:pt x="101839" y="119408"/>
                  </a:lnTo>
                  <a:lnTo>
                    <a:pt x="113946" y="119408"/>
                  </a:lnTo>
                  <a:lnTo>
                    <a:pt x="119821" y="79802"/>
                  </a:lnTo>
                  <a:lnTo>
                    <a:pt x="113946" y="59704"/>
                  </a:lnTo>
                  <a:lnTo>
                    <a:pt x="107893" y="39605"/>
                  </a:lnTo>
                  <a:lnTo>
                    <a:pt x="83857" y="20098"/>
                  </a:lnTo>
                  <a:lnTo>
                    <a:pt x="60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Shape 402"/>
            <p:cNvSpPr/>
            <p:nvPr/>
          </p:nvSpPr>
          <p:spPr>
            <a:xfrm>
              <a:off x="6028700" y="468750"/>
              <a:ext cx="11825" cy="6749"/>
            </a:xfrm>
            <a:custGeom>
              <a:pathLst>
                <a:path extrusionOk="0" h="120000" w="120000">
                  <a:moveTo>
                    <a:pt x="17251" y="0"/>
                  </a:moveTo>
                  <a:lnTo>
                    <a:pt x="8879" y="15111"/>
                  </a:lnTo>
                  <a:lnTo>
                    <a:pt x="253" y="44888"/>
                  </a:lnTo>
                  <a:lnTo>
                    <a:pt x="8879" y="60000"/>
                  </a:lnTo>
                  <a:lnTo>
                    <a:pt x="60126" y="104888"/>
                  </a:lnTo>
                  <a:lnTo>
                    <a:pt x="77124" y="119555"/>
                  </a:lnTo>
                  <a:lnTo>
                    <a:pt x="119746" y="119555"/>
                  </a:lnTo>
                  <a:lnTo>
                    <a:pt x="119746" y="104888"/>
                  </a:lnTo>
                  <a:lnTo>
                    <a:pt x="119746" y="74666"/>
                  </a:lnTo>
                  <a:lnTo>
                    <a:pt x="111374" y="60000"/>
                  </a:lnTo>
                  <a:lnTo>
                    <a:pt x="68498" y="29777"/>
                  </a:lnTo>
                  <a:lnTo>
                    <a:pt x="345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Shape 403"/>
            <p:cNvSpPr/>
            <p:nvPr/>
          </p:nvSpPr>
          <p:spPr>
            <a:xfrm>
              <a:off x="6047225" y="475475"/>
              <a:ext cx="15174" cy="5074"/>
            </a:xfrm>
            <a:custGeom>
              <a:pathLst>
                <a:path extrusionOk="0" h="120000" w="120000">
                  <a:moveTo>
                    <a:pt x="6721" y="0"/>
                  </a:moveTo>
                  <a:lnTo>
                    <a:pt x="197" y="20098"/>
                  </a:lnTo>
                  <a:lnTo>
                    <a:pt x="197" y="59704"/>
                  </a:lnTo>
                  <a:lnTo>
                    <a:pt x="6721" y="79802"/>
                  </a:lnTo>
                  <a:lnTo>
                    <a:pt x="26688" y="99901"/>
                  </a:lnTo>
                  <a:lnTo>
                    <a:pt x="46655" y="119408"/>
                  </a:lnTo>
                  <a:lnTo>
                    <a:pt x="106556" y="119408"/>
                  </a:lnTo>
                  <a:lnTo>
                    <a:pt x="113278" y="99901"/>
                  </a:lnTo>
                  <a:lnTo>
                    <a:pt x="119999" y="59704"/>
                  </a:lnTo>
                  <a:lnTo>
                    <a:pt x="113278" y="40197"/>
                  </a:lnTo>
                  <a:lnTo>
                    <a:pt x="106556" y="20098"/>
                  </a:lnTo>
                  <a:lnTo>
                    <a:pt x="865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Shape 404"/>
            <p:cNvSpPr/>
            <p:nvPr/>
          </p:nvSpPr>
          <p:spPr>
            <a:xfrm>
              <a:off x="6100250" y="405600"/>
              <a:ext cx="6775" cy="12650"/>
            </a:xfrm>
            <a:custGeom>
              <a:pathLst>
                <a:path extrusionOk="0" h="120000" w="120000">
                  <a:moveTo>
                    <a:pt x="89889" y="237"/>
                  </a:moveTo>
                  <a:lnTo>
                    <a:pt x="59778" y="8300"/>
                  </a:lnTo>
                  <a:lnTo>
                    <a:pt x="30110" y="32252"/>
                  </a:lnTo>
                  <a:lnTo>
                    <a:pt x="442" y="56205"/>
                  </a:lnTo>
                  <a:lnTo>
                    <a:pt x="442" y="87984"/>
                  </a:lnTo>
                  <a:lnTo>
                    <a:pt x="442" y="104110"/>
                  </a:lnTo>
                  <a:lnTo>
                    <a:pt x="15055" y="111936"/>
                  </a:lnTo>
                  <a:lnTo>
                    <a:pt x="30110" y="120000"/>
                  </a:lnTo>
                  <a:lnTo>
                    <a:pt x="74833" y="120000"/>
                  </a:lnTo>
                  <a:lnTo>
                    <a:pt x="89889" y="104110"/>
                  </a:lnTo>
                  <a:lnTo>
                    <a:pt x="74833" y="64031"/>
                  </a:lnTo>
                  <a:lnTo>
                    <a:pt x="104501" y="32252"/>
                  </a:lnTo>
                  <a:lnTo>
                    <a:pt x="119557" y="16126"/>
                  </a:lnTo>
                  <a:lnTo>
                    <a:pt x="104501" y="8300"/>
                  </a:lnTo>
                  <a:lnTo>
                    <a:pt x="89889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Shape 405"/>
            <p:cNvSpPr/>
            <p:nvPr/>
          </p:nvSpPr>
          <p:spPr>
            <a:xfrm>
              <a:off x="6024500" y="2348250"/>
              <a:ext cx="68199" cy="42125"/>
            </a:xfrm>
            <a:custGeom>
              <a:pathLst>
                <a:path extrusionOk="0" h="120000" w="120000">
                  <a:moveTo>
                    <a:pt x="2991" y="71"/>
                  </a:moveTo>
                  <a:lnTo>
                    <a:pt x="2991" y="4842"/>
                  </a:lnTo>
                  <a:lnTo>
                    <a:pt x="1495" y="31264"/>
                  </a:lnTo>
                  <a:lnTo>
                    <a:pt x="43" y="57614"/>
                  </a:lnTo>
                  <a:lnTo>
                    <a:pt x="43" y="110385"/>
                  </a:lnTo>
                  <a:lnTo>
                    <a:pt x="43" y="115157"/>
                  </a:lnTo>
                  <a:lnTo>
                    <a:pt x="2991" y="117578"/>
                  </a:lnTo>
                  <a:lnTo>
                    <a:pt x="5938" y="115157"/>
                  </a:lnTo>
                  <a:lnTo>
                    <a:pt x="7434" y="110385"/>
                  </a:lnTo>
                  <a:lnTo>
                    <a:pt x="8929" y="60035"/>
                  </a:lnTo>
                  <a:lnTo>
                    <a:pt x="8929" y="12035"/>
                  </a:lnTo>
                  <a:lnTo>
                    <a:pt x="37038" y="14456"/>
                  </a:lnTo>
                  <a:lnTo>
                    <a:pt x="65190" y="14456"/>
                  </a:lnTo>
                  <a:lnTo>
                    <a:pt x="90351" y="16878"/>
                  </a:lnTo>
                  <a:lnTo>
                    <a:pt x="102228" y="16878"/>
                  </a:lnTo>
                  <a:lnTo>
                    <a:pt x="114061" y="12035"/>
                  </a:lnTo>
                  <a:lnTo>
                    <a:pt x="114061" y="12035"/>
                  </a:lnTo>
                  <a:lnTo>
                    <a:pt x="111114" y="33614"/>
                  </a:lnTo>
                  <a:lnTo>
                    <a:pt x="111114" y="57614"/>
                  </a:lnTo>
                  <a:lnTo>
                    <a:pt x="111114" y="100771"/>
                  </a:lnTo>
                  <a:lnTo>
                    <a:pt x="38533" y="100771"/>
                  </a:lnTo>
                  <a:lnTo>
                    <a:pt x="26700" y="103192"/>
                  </a:lnTo>
                  <a:lnTo>
                    <a:pt x="14824" y="107964"/>
                  </a:lnTo>
                  <a:lnTo>
                    <a:pt x="26700" y="112735"/>
                  </a:lnTo>
                  <a:lnTo>
                    <a:pt x="37038" y="115157"/>
                  </a:lnTo>
                  <a:lnTo>
                    <a:pt x="85909" y="115157"/>
                  </a:lnTo>
                  <a:lnTo>
                    <a:pt x="108123" y="112735"/>
                  </a:lnTo>
                  <a:lnTo>
                    <a:pt x="108123" y="115157"/>
                  </a:lnTo>
                  <a:lnTo>
                    <a:pt x="109618" y="117578"/>
                  </a:lnTo>
                  <a:lnTo>
                    <a:pt x="112565" y="119928"/>
                  </a:lnTo>
                  <a:lnTo>
                    <a:pt x="115557" y="117578"/>
                  </a:lnTo>
                  <a:lnTo>
                    <a:pt x="117008" y="115157"/>
                  </a:lnTo>
                  <a:lnTo>
                    <a:pt x="117008" y="110385"/>
                  </a:lnTo>
                  <a:lnTo>
                    <a:pt x="118504" y="105543"/>
                  </a:lnTo>
                  <a:lnTo>
                    <a:pt x="119999" y="55192"/>
                  </a:lnTo>
                  <a:lnTo>
                    <a:pt x="119999" y="28842"/>
                  </a:lnTo>
                  <a:lnTo>
                    <a:pt x="117008" y="4842"/>
                  </a:lnTo>
                  <a:lnTo>
                    <a:pt x="115557" y="4842"/>
                  </a:lnTo>
                  <a:lnTo>
                    <a:pt x="114061" y="7264"/>
                  </a:lnTo>
                  <a:lnTo>
                    <a:pt x="103680" y="2421"/>
                  </a:lnTo>
                  <a:lnTo>
                    <a:pt x="90351" y="71"/>
                  </a:lnTo>
                  <a:lnTo>
                    <a:pt x="22258" y="71"/>
                  </a:lnTo>
                  <a:lnTo>
                    <a:pt x="8929" y="2421"/>
                  </a:lnTo>
                  <a:lnTo>
                    <a:pt x="7434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Shape 406"/>
            <p:cNvSpPr/>
            <p:nvPr/>
          </p:nvSpPr>
          <p:spPr>
            <a:xfrm>
              <a:off x="6060700" y="547850"/>
              <a:ext cx="7600" cy="14349"/>
            </a:xfrm>
            <a:custGeom>
              <a:pathLst>
                <a:path extrusionOk="0" h="120000" w="120000">
                  <a:moveTo>
                    <a:pt x="79736" y="209"/>
                  </a:moveTo>
                  <a:lnTo>
                    <a:pt x="53289" y="7317"/>
                  </a:lnTo>
                  <a:lnTo>
                    <a:pt x="26842" y="21324"/>
                  </a:lnTo>
                  <a:lnTo>
                    <a:pt x="13421" y="42439"/>
                  </a:lnTo>
                  <a:lnTo>
                    <a:pt x="0" y="91777"/>
                  </a:lnTo>
                  <a:lnTo>
                    <a:pt x="0" y="105783"/>
                  </a:lnTo>
                  <a:lnTo>
                    <a:pt x="13421" y="112891"/>
                  </a:lnTo>
                  <a:lnTo>
                    <a:pt x="39868" y="119790"/>
                  </a:lnTo>
                  <a:lnTo>
                    <a:pt x="79736" y="112891"/>
                  </a:lnTo>
                  <a:lnTo>
                    <a:pt x="93157" y="105783"/>
                  </a:lnTo>
                  <a:lnTo>
                    <a:pt x="93157" y="91777"/>
                  </a:lnTo>
                  <a:lnTo>
                    <a:pt x="93157" y="63554"/>
                  </a:lnTo>
                  <a:lnTo>
                    <a:pt x="93157" y="42439"/>
                  </a:lnTo>
                  <a:lnTo>
                    <a:pt x="106578" y="28432"/>
                  </a:lnTo>
                  <a:lnTo>
                    <a:pt x="119605" y="14216"/>
                  </a:lnTo>
                  <a:lnTo>
                    <a:pt x="106578" y="7317"/>
                  </a:lnTo>
                  <a:lnTo>
                    <a:pt x="79736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Shape 407"/>
            <p:cNvSpPr/>
            <p:nvPr/>
          </p:nvSpPr>
          <p:spPr>
            <a:xfrm>
              <a:off x="6003450" y="462000"/>
              <a:ext cx="16025" cy="5074"/>
            </a:xfrm>
            <a:custGeom>
              <a:pathLst>
                <a:path extrusionOk="0" h="120000" w="120000">
                  <a:moveTo>
                    <a:pt x="187" y="591"/>
                  </a:moveTo>
                  <a:lnTo>
                    <a:pt x="187" y="40197"/>
                  </a:lnTo>
                  <a:lnTo>
                    <a:pt x="187" y="79802"/>
                  </a:lnTo>
                  <a:lnTo>
                    <a:pt x="12730" y="79802"/>
                  </a:lnTo>
                  <a:lnTo>
                    <a:pt x="56911" y="99901"/>
                  </a:lnTo>
                  <a:lnTo>
                    <a:pt x="101092" y="120000"/>
                  </a:lnTo>
                  <a:lnTo>
                    <a:pt x="113634" y="120000"/>
                  </a:lnTo>
                  <a:lnTo>
                    <a:pt x="120000" y="79802"/>
                  </a:lnTo>
                  <a:lnTo>
                    <a:pt x="120000" y="40197"/>
                  </a:lnTo>
                  <a:lnTo>
                    <a:pt x="107269" y="20098"/>
                  </a:lnTo>
                  <a:lnTo>
                    <a:pt x="63276" y="5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Shape 408"/>
            <p:cNvSpPr/>
            <p:nvPr/>
          </p:nvSpPr>
          <p:spPr>
            <a:xfrm>
              <a:off x="6096050" y="422450"/>
              <a:ext cx="8449" cy="15174"/>
            </a:xfrm>
            <a:custGeom>
              <a:pathLst>
                <a:path extrusionOk="0" h="120000" w="120000">
                  <a:moveTo>
                    <a:pt x="83786" y="0"/>
                  </a:moveTo>
                  <a:lnTo>
                    <a:pt x="71715" y="6721"/>
                  </a:lnTo>
                  <a:lnTo>
                    <a:pt x="47928" y="33410"/>
                  </a:lnTo>
                  <a:lnTo>
                    <a:pt x="35857" y="53377"/>
                  </a:lnTo>
                  <a:lnTo>
                    <a:pt x="12071" y="79868"/>
                  </a:lnTo>
                  <a:lnTo>
                    <a:pt x="0" y="106556"/>
                  </a:lnTo>
                  <a:lnTo>
                    <a:pt x="12071" y="113278"/>
                  </a:lnTo>
                  <a:lnTo>
                    <a:pt x="24142" y="119802"/>
                  </a:lnTo>
                  <a:lnTo>
                    <a:pt x="35857" y="119802"/>
                  </a:lnTo>
                  <a:lnTo>
                    <a:pt x="47928" y="113278"/>
                  </a:lnTo>
                  <a:lnTo>
                    <a:pt x="71715" y="93311"/>
                  </a:lnTo>
                  <a:lnTo>
                    <a:pt x="95857" y="66622"/>
                  </a:lnTo>
                  <a:lnTo>
                    <a:pt x="119644" y="19967"/>
                  </a:lnTo>
                  <a:lnTo>
                    <a:pt x="119644" y="6721"/>
                  </a:lnTo>
                  <a:lnTo>
                    <a:pt x="107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Shape 409"/>
            <p:cNvSpPr/>
            <p:nvPr/>
          </p:nvSpPr>
          <p:spPr>
            <a:xfrm>
              <a:off x="5834275" y="413175"/>
              <a:ext cx="14324" cy="5074"/>
            </a:xfrm>
            <a:custGeom>
              <a:pathLst>
                <a:path extrusionOk="0" h="120000" w="120000">
                  <a:moveTo>
                    <a:pt x="14240" y="591"/>
                  </a:moveTo>
                  <a:lnTo>
                    <a:pt x="209" y="20689"/>
                  </a:lnTo>
                  <a:lnTo>
                    <a:pt x="209" y="60295"/>
                  </a:lnTo>
                  <a:lnTo>
                    <a:pt x="209" y="80394"/>
                  </a:lnTo>
                  <a:lnTo>
                    <a:pt x="14240" y="99901"/>
                  </a:lnTo>
                  <a:lnTo>
                    <a:pt x="56544" y="99901"/>
                  </a:lnTo>
                  <a:lnTo>
                    <a:pt x="105968" y="120000"/>
                  </a:lnTo>
                  <a:lnTo>
                    <a:pt x="112879" y="120000"/>
                  </a:lnTo>
                  <a:lnTo>
                    <a:pt x="120000" y="99901"/>
                  </a:lnTo>
                  <a:lnTo>
                    <a:pt x="120000" y="60295"/>
                  </a:lnTo>
                  <a:lnTo>
                    <a:pt x="112879" y="40197"/>
                  </a:lnTo>
                  <a:lnTo>
                    <a:pt x="91727" y="20689"/>
                  </a:lnTo>
                  <a:lnTo>
                    <a:pt x="63664" y="5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Shape 410"/>
            <p:cNvSpPr/>
            <p:nvPr/>
          </p:nvSpPr>
          <p:spPr>
            <a:xfrm>
              <a:off x="5728225" y="359325"/>
              <a:ext cx="4224" cy="14324"/>
            </a:xfrm>
            <a:custGeom>
              <a:pathLst>
                <a:path extrusionOk="0" h="120000" w="120000">
                  <a:moveTo>
                    <a:pt x="48284" y="0"/>
                  </a:moveTo>
                  <a:lnTo>
                    <a:pt x="24142" y="7120"/>
                  </a:lnTo>
                  <a:lnTo>
                    <a:pt x="0" y="21151"/>
                  </a:lnTo>
                  <a:lnTo>
                    <a:pt x="0" y="105759"/>
                  </a:lnTo>
                  <a:lnTo>
                    <a:pt x="0" y="120000"/>
                  </a:lnTo>
                  <a:lnTo>
                    <a:pt x="95857" y="120000"/>
                  </a:lnTo>
                  <a:lnTo>
                    <a:pt x="120000" y="105759"/>
                  </a:lnTo>
                  <a:lnTo>
                    <a:pt x="120000" y="21151"/>
                  </a:lnTo>
                  <a:lnTo>
                    <a:pt x="95857" y="7120"/>
                  </a:lnTo>
                  <a:lnTo>
                    <a:pt x="48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Shape 411"/>
            <p:cNvSpPr/>
            <p:nvPr/>
          </p:nvSpPr>
          <p:spPr>
            <a:xfrm>
              <a:off x="5811550" y="405600"/>
              <a:ext cx="16025" cy="9300"/>
            </a:xfrm>
            <a:custGeom>
              <a:pathLst>
                <a:path extrusionOk="0" h="120000" w="120000">
                  <a:moveTo>
                    <a:pt x="12730" y="322"/>
                  </a:moveTo>
                  <a:lnTo>
                    <a:pt x="6365" y="11290"/>
                  </a:lnTo>
                  <a:lnTo>
                    <a:pt x="187" y="21935"/>
                  </a:lnTo>
                  <a:lnTo>
                    <a:pt x="187" y="32903"/>
                  </a:lnTo>
                  <a:lnTo>
                    <a:pt x="19095" y="76451"/>
                  </a:lnTo>
                  <a:lnTo>
                    <a:pt x="44180" y="98064"/>
                  </a:lnTo>
                  <a:lnTo>
                    <a:pt x="75819" y="109032"/>
                  </a:lnTo>
                  <a:lnTo>
                    <a:pt x="94726" y="119677"/>
                  </a:lnTo>
                  <a:lnTo>
                    <a:pt x="107269" y="109032"/>
                  </a:lnTo>
                  <a:lnTo>
                    <a:pt x="113634" y="98064"/>
                  </a:lnTo>
                  <a:lnTo>
                    <a:pt x="119812" y="87096"/>
                  </a:lnTo>
                  <a:lnTo>
                    <a:pt x="119812" y="76451"/>
                  </a:lnTo>
                  <a:lnTo>
                    <a:pt x="113634" y="54516"/>
                  </a:lnTo>
                  <a:lnTo>
                    <a:pt x="88361" y="54516"/>
                  </a:lnTo>
                  <a:lnTo>
                    <a:pt x="69453" y="43870"/>
                  </a:lnTo>
                  <a:lnTo>
                    <a:pt x="44180" y="32903"/>
                  </a:lnTo>
                  <a:lnTo>
                    <a:pt x="25273" y="11290"/>
                  </a:lnTo>
                  <a:lnTo>
                    <a:pt x="1273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Shape 412"/>
            <p:cNvSpPr/>
            <p:nvPr/>
          </p:nvSpPr>
          <p:spPr>
            <a:xfrm>
              <a:off x="5731600" y="330700"/>
              <a:ext cx="8425" cy="22749"/>
            </a:xfrm>
            <a:custGeom>
              <a:pathLst>
                <a:path extrusionOk="0" h="120000" w="120000">
                  <a:moveTo>
                    <a:pt x="84035" y="0"/>
                  </a:moveTo>
                  <a:lnTo>
                    <a:pt x="71928" y="4483"/>
                  </a:lnTo>
                  <a:lnTo>
                    <a:pt x="35964" y="26637"/>
                  </a:lnTo>
                  <a:lnTo>
                    <a:pt x="12106" y="57758"/>
                  </a:lnTo>
                  <a:lnTo>
                    <a:pt x="0" y="88879"/>
                  </a:lnTo>
                  <a:lnTo>
                    <a:pt x="12106" y="102197"/>
                  </a:lnTo>
                  <a:lnTo>
                    <a:pt x="23857" y="115516"/>
                  </a:lnTo>
                  <a:lnTo>
                    <a:pt x="35964" y="119999"/>
                  </a:lnTo>
                  <a:lnTo>
                    <a:pt x="48071" y="119999"/>
                  </a:lnTo>
                  <a:lnTo>
                    <a:pt x="59821" y="115516"/>
                  </a:lnTo>
                  <a:lnTo>
                    <a:pt x="71928" y="111032"/>
                  </a:lnTo>
                  <a:lnTo>
                    <a:pt x="71928" y="84395"/>
                  </a:lnTo>
                  <a:lnTo>
                    <a:pt x="84035" y="57758"/>
                  </a:lnTo>
                  <a:lnTo>
                    <a:pt x="120000" y="13318"/>
                  </a:lnTo>
                  <a:lnTo>
                    <a:pt x="120000" y="4483"/>
                  </a:lnTo>
                  <a:lnTo>
                    <a:pt x="1078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Shape 413"/>
            <p:cNvSpPr/>
            <p:nvPr/>
          </p:nvSpPr>
          <p:spPr>
            <a:xfrm>
              <a:off x="5855325" y="419075"/>
              <a:ext cx="15174" cy="4224"/>
            </a:xfrm>
            <a:custGeom>
              <a:pathLst>
                <a:path extrusionOk="0" h="120000" w="120000">
                  <a:moveTo>
                    <a:pt x="13443" y="710"/>
                  </a:moveTo>
                  <a:lnTo>
                    <a:pt x="0" y="24142"/>
                  </a:lnTo>
                  <a:lnTo>
                    <a:pt x="0" y="48284"/>
                  </a:lnTo>
                  <a:lnTo>
                    <a:pt x="0" y="95857"/>
                  </a:lnTo>
                  <a:lnTo>
                    <a:pt x="13443" y="120000"/>
                  </a:lnTo>
                  <a:lnTo>
                    <a:pt x="99835" y="120000"/>
                  </a:lnTo>
                  <a:lnTo>
                    <a:pt x="113278" y="95857"/>
                  </a:lnTo>
                  <a:lnTo>
                    <a:pt x="119802" y="48284"/>
                  </a:lnTo>
                  <a:lnTo>
                    <a:pt x="113278" y="24142"/>
                  </a:lnTo>
                  <a:lnTo>
                    <a:pt x="99835" y="7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Shape 414"/>
            <p:cNvSpPr/>
            <p:nvPr/>
          </p:nvSpPr>
          <p:spPr>
            <a:xfrm>
              <a:off x="5740000" y="301250"/>
              <a:ext cx="10125" cy="17700"/>
            </a:xfrm>
            <a:custGeom>
              <a:pathLst>
                <a:path extrusionOk="0" h="120000" w="120000">
                  <a:moveTo>
                    <a:pt x="90074" y="0"/>
                  </a:moveTo>
                  <a:lnTo>
                    <a:pt x="69925" y="11355"/>
                  </a:lnTo>
                  <a:lnTo>
                    <a:pt x="40000" y="51355"/>
                  </a:lnTo>
                  <a:lnTo>
                    <a:pt x="296" y="96949"/>
                  </a:lnTo>
                  <a:lnTo>
                    <a:pt x="296" y="108474"/>
                  </a:lnTo>
                  <a:lnTo>
                    <a:pt x="10074" y="119830"/>
                  </a:lnTo>
                  <a:lnTo>
                    <a:pt x="40000" y="119830"/>
                  </a:lnTo>
                  <a:lnTo>
                    <a:pt x="60148" y="114067"/>
                  </a:lnTo>
                  <a:lnTo>
                    <a:pt x="99851" y="68474"/>
                  </a:lnTo>
                  <a:lnTo>
                    <a:pt x="120000" y="17118"/>
                  </a:lnTo>
                  <a:lnTo>
                    <a:pt x="120000" y="5762"/>
                  </a:lnTo>
                  <a:lnTo>
                    <a:pt x="1099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Shape 415"/>
            <p:cNvSpPr/>
            <p:nvPr/>
          </p:nvSpPr>
          <p:spPr>
            <a:xfrm>
              <a:off x="5877200" y="424975"/>
              <a:ext cx="21075" cy="8425"/>
            </a:xfrm>
            <a:custGeom>
              <a:pathLst>
                <a:path extrusionOk="0" h="120000" w="120000">
                  <a:moveTo>
                    <a:pt x="9679" y="0"/>
                  </a:moveTo>
                  <a:lnTo>
                    <a:pt x="142" y="12106"/>
                  </a:lnTo>
                  <a:lnTo>
                    <a:pt x="142" y="35964"/>
                  </a:lnTo>
                  <a:lnTo>
                    <a:pt x="4839" y="48071"/>
                  </a:lnTo>
                  <a:lnTo>
                    <a:pt x="28896" y="84035"/>
                  </a:lnTo>
                  <a:lnTo>
                    <a:pt x="57651" y="107893"/>
                  </a:lnTo>
                  <a:lnTo>
                    <a:pt x="81565" y="120000"/>
                  </a:lnTo>
                  <a:lnTo>
                    <a:pt x="110320" y="120000"/>
                  </a:lnTo>
                  <a:lnTo>
                    <a:pt x="115160" y="107893"/>
                  </a:lnTo>
                  <a:lnTo>
                    <a:pt x="119857" y="84035"/>
                  </a:lnTo>
                  <a:lnTo>
                    <a:pt x="119857" y="71928"/>
                  </a:lnTo>
                  <a:lnTo>
                    <a:pt x="110320" y="60178"/>
                  </a:lnTo>
                  <a:lnTo>
                    <a:pt x="62348" y="35964"/>
                  </a:lnTo>
                  <a:lnTo>
                    <a:pt x="145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Shape 416"/>
            <p:cNvSpPr/>
            <p:nvPr/>
          </p:nvSpPr>
          <p:spPr>
            <a:xfrm>
              <a:off x="5951275" y="446025"/>
              <a:ext cx="15174" cy="6749"/>
            </a:xfrm>
            <a:custGeom>
              <a:pathLst>
                <a:path extrusionOk="0" h="120000" w="120000">
                  <a:moveTo>
                    <a:pt x="13443" y="0"/>
                  </a:moveTo>
                  <a:lnTo>
                    <a:pt x="0" y="29777"/>
                  </a:lnTo>
                  <a:lnTo>
                    <a:pt x="0" y="44888"/>
                  </a:lnTo>
                  <a:lnTo>
                    <a:pt x="6721" y="60000"/>
                  </a:lnTo>
                  <a:lnTo>
                    <a:pt x="60098" y="104888"/>
                  </a:lnTo>
                  <a:lnTo>
                    <a:pt x="86589" y="119555"/>
                  </a:lnTo>
                  <a:lnTo>
                    <a:pt x="113278" y="104888"/>
                  </a:lnTo>
                  <a:lnTo>
                    <a:pt x="119999" y="89777"/>
                  </a:lnTo>
                  <a:lnTo>
                    <a:pt x="119999" y="74666"/>
                  </a:lnTo>
                  <a:lnTo>
                    <a:pt x="119999" y="60000"/>
                  </a:lnTo>
                  <a:lnTo>
                    <a:pt x="113278" y="44888"/>
                  </a:lnTo>
                  <a:lnTo>
                    <a:pt x="199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Shape 417"/>
            <p:cNvSpPr/>
            <p:nvPr/>
          </p:nvSpPr>
          <p:spPr>
            <a:xfrm>
              <a:off x="5971475" y="452750"/>
              <a:ext cx="21900" cy="6749"/>
            </a:xfrm>
            <a:custGeom>
              <a:pathLst>
                <a:path extrusionOk="0" h="120000" w="120000">
                  <a:moveTo>
                    <a:pt x="4657" y="0"/>
                  </a:moveTo>
                  <a:lnTo>
                    <a:pt x="136" y="30222"/>
                  </a:lnTo>
                  <a:lnTo>
                    <a:pt x="4657" y="60000"/>
                  </a:lnTo>
                  <a:lnTo>
                    <a:pt x="9315" y="75111"/>
                  </a:lnTo>
                  <a:lnTo>
                    <a:pt x="32328" y="89777"/>
                  </a:lnTo>
                  <a:lnTo>
                    <a:pt x="60000" y="104888"/>
                  </a:lnTo>
                  <a:lnTo>
                    <a:pt x="87671" y="120000"/>
                  </a:lnTo>
                  <a:lnTo>
                    <a:pt x="115342" y="104888"/>
                  </a:lnTo>
                  <a:lnTo>
                    <a:pt x="120000" y="89777"/>
                  </a:lnTo>
                  <a:lnTo>
                    <a:pt x="120000" y="75111"/>
                  </a:lnTo>
                  <a:lnTo>
                    <a:pt x="120000" y="60000"/>
                  </a:lnTo>
                  <a:lnTo>
                    <a:pt x="115342" y="44888"/>
                  </a:lnTo>
                  <a:lnTo>
                    <a:pt x="60000" y="15111"/>
                  </a:lnTo>
                  <a:lnTo>
                    <a:pt x="139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Shape 418"/>
            <p:cNvSpPr/>
            <p:nvPr/>
          </p:nvSpPr>
          <p:spPr>
            <a:xfrm>
              <a:off x="5927700" y="438425"/>
              <a:ext cx="17700" cy="6775"/>
            </a:xfrm>
            <a:custGeom>
              <a:pathLst>
                <a:path extrusionOk="0" h="120000" w="120000">
                  <a:moveTo>
                    <a:pt x="5762" y="442"/>
                  </a:moveTo>
                  <a:lnTo>
                    <a:pt x="169" y="15498"/>
                  </a:lnTo>
                  <a:lnTo>
                    <a:pt x="169" y="45166"/>
                  </a:lnTo>
                  <a:lnTo>
                    <a:pt x="11525" y="60221"/>
                  </a:lnTo>
                  <a:lnTo>
                    <a:pt x="62881" y="104944"/>
                  </a:lnTo>
                  <a:lnTo>
                    <a:pt x="85762" y="119557"/>
                  </a:lnTo>
                  <a:lnTo>
                    <a:pt x="108474" y="104944"/>
                  </a:lnTo>
                  <a:lnTo>
                    <a:pt x="119999" y="89889"/>
                  </a:lnTo>
                  <a:lnTo>
                    <a:pt x="119999" y="74833"/>
                  </a:lnTo>
                  <a:lnTo>
                    <a:pt x="119999" y="45166"/>
                  </a:lnTo>
                  <a:lnTo>
                    <a:pt x="108474" y="30110"/>
                  </a:lnTo>
                  <a:lnTo>
                    <a:pt x="68644" y="15498"/>
                  </a:lnTo>
                  <a:lnTo>
                    <a:pt x="17288" y="4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Shape 419"/>
            <p:cNvSpPr/>
            <p:nvPr/>
          </p:nvSpPr>
          <p:spPr>
            <a:xfrm>
              <a:off x="5904150" y="430850"/>
              <a:ext cx="18525" cy="6775"/>
            </a:xfrm>
            <a:custGeom>
              <a:pathLst>
                <a:path extrusionOk="0" h="120000" w="120000">
                  <a:moveTo>
                    <a:pt x="16356" y="442"/>
                  </a:moveTo>
                  <a:lnTo>
                    <a:pt x="5506" y="15498"/>
                  </a:lnTo>
                  <a:lnTo>
                    <a:pt x="0" y="45166"/>
                  </a:lnTo>
                  <a:lnTo>
                    <a:pt x="5506" y="74833"/>
                  </a:lnTo>
                  <a:lnTo>
                    <a:pt x="16356" y="89889"/>
                  </a:lnTo>
                  <a:lnTo>
                    <a:pt x="59919" y="104944"/>
                  </a:lnTo>
                  <a:lnTo>
                    <a:pt x="87287" y="119557"/>
                  </a:lnTo>
                  <a:lnTo>
                    <a:pt x="120000" y="119557"/>
                  </a:lnTo>
                  <a:lnTo>
                    <a:pt x="120000" y="89889"/>
                  </a:lnTo>
                  <a:lnTo>
                    <a:pt x="120000" y="74833"/>
                  </a:lnTo>
                  <a:lnTo>
                    <a:pt x="114493" y="60221"/>
                  </a:lnTo>
                  <a:lnTo>
                    <a:pt x="92631" y="30110"/>
                  </a:lnTo>
                  <a:lnTo>
                    <a:pt x="70931" y="15498"/>
                  </a:lnTo>
                  <a:lnTo>
                    <a:pt x="43562" y="15498"/>
                  </a:lnTo>
                  <a:lnTo>
                    <a:pt x="16356" y="4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Shape 420"/>
            <p:cNvSpPr/>
            <p:nvPr/>
          </p:nvSpPr>
          <p:spPr>
            <a:xfrm>
              <a:off x="5057400" y="2393700"/>
              <a:ext cx="63150" cy="68224"/>
            </a:xfrm>
            <a:custGeom>
              <a:pathLst>
                <a:path extrusionOk="0" h="120000" w="120000">
                  <a:moveTo>
                    <a:pt x="9596" y="7431"/>
                  </a:moveTo>
                  <a:lnTo>
                    <a:pt x="35201" y="10421"/>
                  </a:lnTo>
                  <a:lnTo>
                    <a:pt x="60760" y="11872"/>
                  </a:lnTo>
                  <a:lnTo>
                    <a:pt x="111971" y="10421"/>
                  </a:lnTo>
                  <a:lnTo>
                    <a:pt x="111971" y="10421"/>
                  </a:lnTo>
                  <a:lnTo>
                    <a:pt x="108741" y="34078"/>
                  </a:lnTo>
                  <a:lnTo>
                    <a:pt x="107173" y="59274"/>
                  </a:lnTo>
                  <a:lnTo>
                    <a:pt x="107173" y="82931"/>
                  </a:lnTo>
                  <a:lnTo>
                    <a:pt x="108741" y="106632"/>
                  </a:lnTo>
                  <a:lnTo>
                    <a:pt x="108741" y="108127"/>
                  </a:lnTo>
                  <a:lnTo>
                    <a:pt x="107173" y="108127"/>
                  </a:lnTo>
                  <a:lnTo>
                    <a:pt x="95961" y="106632"/>
                  </a:lnTo>
                  <a:lnTo>
                    <a:pt x="38384" y="106632"/>
                  </a:lnTo>
                  <a:lnTo>
                    <a:pt x="14394" y="105137"/>
                  </a:lnTo>
                  <a:lnTo>
                    <a:pt x="11211" y="56284"/>
                  </a:lnTo>
                  <a:lnTo>
                    <a:pt x="9596" y="7431"/>
                  </a:lnTo>
                  <a:close/>
                  <a:moveTo>
                    <a:pt x="35201" y="43"/>
                  </a:moveTo>
                  <a:lnTo>
                    <a:pt x="7980" y="1539"/>
                  </a:lnTo>
                  <a:lnTo>
                    <a:pt x="6413" y="1539"/>
                  </a:lnTo>
                  <a:lnTo>
                    <a:pt x="4798" y="4485"/>
                  </a:lnTo>
                  <a:lnTo>
                    <a:pt x="3182" y="4485"/>
                  </a:lnTo>
                  <a:lnTo>
                    <a:pt x="1615" y="7431"/>
                  </a:lnTo>
                  <a:lnTo>
                    <a:pt x="0" y="34078"/>
                  </a:lnTo>
                  <a:lnTo>
                    <a:pt x="0" y="62220"/>
                  </a:lnTo>
                  <a:lnTo>
                    <a:pt x="1615" y="88867"/>
                  </a:lnTo>
                  <a:lnTo>
                    <a:pt x="4798" y="117009"/>
                  </a:lnTo>
                  <a:lnTo>
                    <a:pt x="6413" y="118460"/>
                  </a:lnTo>
                  <a:lnTo>
                    <a:pt x="7980" y="119956"/>
                  </a:lnTo>
                  <a:lnTo>
                    <a:pt x="11211" y="119956"/>
                  </a:lnTo>
                  <a:lnTo>
                    <a:pt x="14394" y="118460"/>
                  </a:lnTo>
                  <a:lnTo>
                    <a:pt x="16009" y="117009"/>
                  </a:lnTo>
                  <a:lnTo>
                    <a:pt x="16009" y="115514"/>
                  </a:lnTo>
                  <a:lnTo>
                    <a:pt x="16009" y="112568"/>
                  </a:lnTo>
                  <a:lnTo>
                    <a:pt x="38384" y="117009"/>
                  </a:lnTo>
                  <a:lnTo>
                    <a:pt x="62375" y="118460"/>
                  </a:lnTo>
                  <a:lnTo>
                    <a:pt x="86365" y="118460"/>
                  </a:lnTo>
                  <a:lnTo>
                    <a:pt x="97577" y="117009"/>
                  </a:lnTo>
                  <a:lnTo>
                    <a:pt x="107173" y="115514"/>
                  </a:lnTo>
                  <a:lnTo>
                    <a:pt x="110356" y="114019"/>
                  </a:lnTo>
                  <a:lnTo>
                    <a:pt x="110356" y="109578"/>
                  </a:lnTo>
                  <a:lnTo>
                    <a:pt x="111971" y="111073"/>
                  </a:lnTo>
                  <a:lnTo>
                    <a:pt x="113539" y="111073"/>
                  </a:lnTo>
                  <a:lnTo>
                    <a:pt x="116769" y="109578"/>
                  </a:lnTo>
                  <a:lnTo>
                    <a:pt x="116769" y="106632"/>
                  </a:lnTo>
                  <a:lnTo>
                    <a:pt x="118337" y="82931"/>
                  </a:lnTo>
                  <a:lnTo>
                    <a:pt x="119952" y="57779"/>
                  </a:lnTo>
                  <a:lnTo>
                    <a:pt x="118337" y="34078"/>
                  </a:lnTo>
                  <a:lnTo>
                    <a:pt x="116769" y="8926"/>
                  </a:lnTo>
                  <a:lnTo>
                    <a:pt x="118337" y="7431"/>
                  </a:lnTo>
                  <a:lnTo>
                    <a:pt x="118337" y="4485"/>
                  </a:lnTo>
                  <a:lnTo>
                    <a:pt x="116769" y="1539"/>
                  </a:lnTo>
                  <a:lnTo>
                    <a:pt x="87980" y="1539"/>
                  </a:lnTo>
                  <a:lnTo>
                    <a:pt x="6076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Shape 421"/>
            <p:cNvSpPr/>
            <p:nvPr/>
          </p:nvSpPr>
          <p:spPr>
            <a:xfrm>
              <a:off x="5921825" y="2394550"/>
              <a:ext cx="64825" cy="62299"/>
            </a:xfrm>
            <a:custGeom>
              <a:pathLst>
                <a:path extrusionOk="0" h="120000" w="120000">
                  <a:moveTo>
                    <a:pt x="32718" y="48"/>
                  </a:moveTo>
                  <a:lnTo>
                    <a:pt x="20269" y="1637"/>
                  </a:lnTo>
                  <a:lnTo>
                    <a:pt x="15595" y="3274"/>
                  </a:lnTo>
                  <a:lnTo>
                    <a:pt x="10921" y="6500"/>
                  </a:lnTo>
                  <a:lnTo>
                    <a:pt x="14022" y="9775"/>
                  </a:lnTo>
                  <a:lnTo>
                    <a:pt x="18696" y="11364"/>
                  </a:lnTo>
                  <a:lnTo>
                    <a:pt x="29618" y="13001"/>
                  </a:lnTo>
                  <a:lnTo>
                    <a:pt x="49841" y="13001"/>
                  </a:lnTo>
                  <a:lnTo>
                    <a:pt x="81033" y="16227"/>
                  </a:lnTo>
                  <a:lnTo>
                    <a:pt x="110651" y="17865"/>
                  </a:lnTo>
                  <a:lnTo>
                    <a:pt x="110651" y="37319"/>
                  </a:lnTo>
                  <a:lnTo>
                    <a:pt x="110651" y="55136"/>
                  </a:lnTo>
                  <a:lnTo>
                    <a:pt x="109078" y="81091"/>
                  </a:lnTo>
                  <a:lnTo>
                    <a:pt x="109078" y="94044"/>
                  </a:lnTo>
                  <a:lnTo>
                    <a:pt x="110651" y="107046"/>
                  </a:lnTo>
                  <a:lnTo>
                    <a:pt x="60763" y="105409"/>
                  </a:lnTo>
                  <a:lnTo>
                    <a:pt x="35819" y="105409"/>
                  </a:lnTo>
                  <a:lnTo>
                    <a:pt x="23370" y="107046"/>
                  </a:lnTo>
                  <a:lnTo>
                    <a:pt x="12448" y="110272"/>
                  </a:lnTo>
                  <a:lnTo>
                    <a:pt x="10921" y="84317"/>
                  </a:lnTo>
                  <a:lnTo>
                    <a:pt x="10921" y="58410"/>
                  </a:lnTo>
                  <a:lnTo>
                    <a:pt x="12448" y="32455"/>
                  </a:lnTo>
                  <a:lnTo>
                    <a:pt x="12448" y="19502"/>
                  </a:lnTo>
                  <a:lnTo>
                    <a:pt x="10921" y="13001"/>
                  </a:lnTo>
                  <a:lnTo>
                    <a:pt x="9348" y="6500"/>
                  </a:lnTo>
                  <a:lnTo>
                    <a:pt x="4674" y="14638"/>
                  </a:lnTo>
                  <a:lnTo>
                    <a:pt x="3100" y="22728"/>
                  </a:lnTo>
                  <a:lnTo>
                    <a:pt x="0" y="40545"/>
                  </a:lnTo>
                  <a:lnTo>
                    <a:pt x="0" y="76227"/>
                  </a:lnTo>
                  <a:lnTo>
                    <a:pt x="0" y="87592"/>
                  </a:lnTo>
                  <a:lnTo>
                    <a:pt x="0" y="100545"/>
                  </a:lnTo>
                  <a:lnTo>
                    <a:pt x="0" y="107046"/>
                  </a:lnTo>
                  <a:lnTo>
                    <a:pt x="1573" y="111910"/>
                  </a:lnTo>
                  <a:lnTo>
                    <a:pt x="4674" y="116773"/>
                  </a:lnTo>
                  <a:lnTo>
                    <a:pt x="9348" y="118362"/>
                  </a:lnTo>
                  <a:lnTo>
                    <a:pt x="12448" y="118362"/>
                  </a:lnTo>
                  <a:lnTo>
                    <a:pt x="12448" y="116773"/>
                  </a:lnTo>
                  <a:lnTo>
                    <a:pt x="12448" y="115136"/>
                  </a:lnTo>
                  <a:lnTo>
                    <a:pt x="24944" y="118362"/>
                  </a:lnTo>
                  <a:lnTo>
                    <a:pt x="35819" y="120000"/>
                  </a:lnTo>
                  <a:lnTo>
                    <a:pt x="60763" y="120000"/>
                  </a:lnTo>
                  <a:lnTo>
                    <a:pt x="110651" y="118362"/>
                  </a:lnTo>
                  <a:lnTo>
                    <a:pt x="113752" y="116773"/>
                  </a:lnTo>
                  <a:lnTo>
                    <a:pt x="115325" y="118362"/>
                  </a:lnTo>
                  <a:lnTo>
                    <a:pt x="116853" y="118362"/>
                  </a:lnTo>
                  <a:lnTo>
                    <a:pt x="118426" y="116773"/>
                  </a:lnTo>
                  <a:lnTo>
                    <a:pt x="120000" y="103772"/>
                  </a:lnTo>
                  <a:lnTo>
                    <a:pt x="120000" y="90818"/>
                  </a:lnTo>
                  <a:lnTo>
                    <a:pt x="120000" y="64863"/>
                  </a:lnTo>
                  <a:lnTo>
                    <a:pt x="120000" y="34093"/>
                  </a:lnTo>
                  <a:lnTo>
                    <a:pt x="120000" y="19502"/>
                  </a:lnTo>
                  <a:lnTo>
                    <a:pt x="118426" y="3274"/>
                  </a:lnTo>
                  <a:lnTo>
                    <a:pt x="116853" y="1637"/>
                  </a:lnTo>
                  <a:lnTo>
                    <a:pt x="113752" y="1637"/>
                  </a:lnTo>
                  <a:lnTo>
                    <a:pt x="113752" y="3274"/>
                  </a:lnTo>
                  <a:lnTo>
                    <a:pt x="112178" y="8138"/>
                  </a:lnTo>
                  <a:lnTo>
                    <a:pt x="85707" y="4911"/>
                  </a:lnTo>
                  <a:lnTo>
                    <a:pt x="57662" y="1637"/>
                  </a:lnTo>
                  <a:lnTo>
                    <a:pt x="32718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Shape 422"/>
            <p:cNvSpPr/>
            <p:nvPr/>
          </p:nvSpPr>
          <p:spPr>
            <a:xfrm>
              <a:off x="5876375" y="2346575"/>
              <a:ext cx="63974" cy="44625"/>
            </a:xfrm>
            <a:custGeom>
              <a:pathLst>
                <a:path extrusionOk="0" h="120000" w="120000">
                  <a:moveTo>
                    <a:pt x="7878" y="13647"/>
                  </a:moveTo>
                  <a:lnTo>
                    <a:pt x="18944" y="15865"/>
                  </a:lnTo>
                  <a:lnTo>
                    <a:pt x="31559" y="18151"/>
                  </a:lnTo>
                  <a:lnTo>
                    <a:pt x="55240" y="18151"/>
                  </a:lnTo>
                  <a:lnTo>
                    <a:pt x="108933" y="24941"/>
                  </a:lnTo>
                  <a:lnTo>
                    <a:pt x="107338" y="40806"/>
                  </a:lnTo>
                  <a:lnTo>
                    <a:pt x="107338" y="56605"/>
                  </a:lnTo>
                  <a:lnTo>
                    <a:pt x="108933" y="97344"/>
                  </a:lnTo>
                  <a:lnTo>
                    <a:pt x="58429" y="101915"/>
                  </a:lnTo>
                  <a:lnTo>
                    <a:pt x="34747" y="101915"/>
                  </a:lnTo>
                  <a:lnTo>
                    <a:pt x="23681" y="104134"/>
                  </a:lnTo>
                  <a:lnTo>
                    <a:pt x="11066" y="106420"/>
                  </a:lnTo>
                  <a:lnTo>
                    <a:pt x="9472" y="58890"/>
                  </a:lnTo>
                  <a:lnTo>
                    <a:pt x="7878" y="13647"/>
                  </a:lnTo>
                  <a:close/>
                  <a:moveTo>
                    <a:pt x="31559" y="0"/>
                  </a:moveTo>
                  <a:lnTo>
                    <a:pt x="18944" y="2285"/>
                  </a:lnTo>
                  <a:lnTo>
                    <a:pt x="6330" y="6789"/>
                  </a:lnTo>
                  <a:lnTo>
                    <a:pt x="4736" y="6789"/>
                  </a:lnTo>
                  <a:lnTo>
                    <a:pt x="3141" y="9075"/>
                  </a:lnTo>
                  <a:lnTo>
                    <a:pt x="1594" y="34016"/>
                  </a:lnTo>
                  <a:lnTo>
                    <a:pt x="0" y="58890"/>
                  </a:lnTo>
                  <a:lnTo>
                    <a:pt x="1594" y="83764"/>
                  </a:lnTo>
                  <a:lnTo>
                    <a:pt x="3141" y="106420"/>
                  </a:lnTo>
                  <a:lnTo>
                    <a:pt x="4736" y="110924"/>
                  </a:lnTo>
                  <a:lnTo>
                    <a:pt x="9472" y="110924"/>
                  </a:lnTo>
                  <a:lnTo>
                    <a:pt x="11066" y="108705"/>
                  </a:lnTo>
                  <a:lnTo>
                    <a:pt x="22086" y="115495"/>
                  </a:lnTo>
                  <a:lnTo>
                    <a:pt x="34747" y="117714"/>
                  </a:lnTo>
                  <a:lnTo>
                    <a:pt x="47362" y="120000"/>
                  </a:lnTo>
                  <a:lnTo>
                    <a:pt x="59976" y="120000"/>
                  </a:lnTo>
                  <a:lnTo>
                    <a:pt x="85252" y="117714"/>
                  </a:lnTo>
                  <a:lnTo>
                    <a:pt x="110527" y="110924"/>
                  </a:lnTo>
                  <a:lnTo>
                    <a:pt x="110527" y="115495"/>
                  </a:lnTo>
                  <a:lnTo>
                    <a:pt x="112075" y="117714"/>
                  </a:lnTo>
                  <a:lnTo>
                    <a:pt x="115263" y="120000"/>
                  </a:lnTo>
                  <a:lnTo>
                    <a:pt x="118405" y="117714"/>
                  </a:lnTo>
                  <a:lnTo>
                    <a:pt x="120000" y="115495"/>
                  </a:lnTo>
                  <a:lnTo>
                    <a:pt x="120000" y="110924"/>
                  </a:lnTo>
                  <a:lnTo>
                    <a:pt x="116811" y="67966"/>
                  </a:lnTo>
                  <a:lnTo>
                    <a:pt x="115263" y="24941"/>
                  </a:lnTo>
                  <a:lnTo>
                    <a:pt x="116811" y="20436"/>
                  </a:lnTo>
                  <a:lnTo>
                    <a:pt x="116811" y="15865"/>
                  </a:lnTo>
                  <a:lnTo>
                    <a:pt x="115263" y="13647"/>
                  </a:lnTo>
                  <a:lnTo>
                    <a:pt x="112075" y="11361"/>
                  </a:lnTo>
                  <a:lnTo>
                    <a:pt x="86846" y="6789"/>
                  </a:lnTo>
                  <a:lnTo>
                    <a:pt x="58429" y="2285"/>
                  </a:lnTo>
                  <a:lnTo>
                    <a:pt x="457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Shape 423"/>
            <p:cNvSpPr/>
            <p:nvPr/>
          </p:nvSpPr>
          <p:spPr>
            <a:xfrm>
              <a:off x="5960525" y="2466100"/>
              <a:ext cx="63999" cy="61475"/>
            </a:xfrm>
            <a:custGeom>
              <a:pathLst>
                <a:path extrusionOk="0" h="120000" w="120000">
                  <a:moveTo>
                    <a:pt x="7921" y="9857"/>
                  </a:moveTo>
                  <a:lnTo>
                    <a:pt x="33187" y="11516"/>
                  </a:lnTo>
                  <a:lnTo>
                    <a:pt x="58453" y="13176"/>
                  </a:lnTo>
                  <a:lnTo>
                    <a:pt x="108937" y="11516"/>
                  </a:lnTo>
                  <a:lnTo>
                    <a:pt x="108937" y="34501"/>
                  </a:lnTo>
                  <a:lnTo>
                    <a:pt x="108937" y="55876"/>
                  </a:lnTo>
                  <a:lnTo>
                    <a:pt x="108937" y="82179"/>
                  </a:lnTo>
                  <a:lnTo>
                    <a:pt x="108937" y="108434"/>
                  </a:lnTo>
                  <a:lnTo>
                    <a:pt x="97875" y="106823"/>
                  </a:lnTo>
                  <a:lnTo>
                    <a:pt x="28453" y="106823"/>
                  </a:lnTo>
                  <a:lnTo>
                    <a:pt x="15843" y="110093"/>
                  </a:lnTo>
                  <a:lnTo>
                    <a:pt x="14250" y="82179"/>
                  </a:lnTo>
                  <a:lnTo>
                    <a:pt x="11109" y="55876"/>
                  </a:lnTo>
                  <a:lnTo>
                    <a:pt x="11109" y="32891"/>
                  </a:lnTo>
                  <a:lnTo>
                    <a:pt x="7921" y="9857"/>
                  </a:lnTo>
                  <a:close/>
                  <a:moveTo>
                    <a:pt x="33187" y="0"/>
                  </a:moveTo>
                  <a:lnTo>
                    <a:pt x="7921" y="1659"/>
                  </a:lnTo>
                  <a:lnTo>
                    <a:pt x="4781" y="3318"/>
                  </a:lnTo>
                  <a:lnTo>
                    <a:pt x="3187" y="6588"/>
                  </a:lnTo>
                  <a:lnTo>
                    <a:pt x="1640" y="18104"/>
                  </a:lnTo>
                  <a:lnTo>
                    <a:pt x="46" y="31232"/>
                  </a:lnTo>
                  <a:lnTo>
                    <a:pt x="1640" y="55876"/>
                  </a:lnTo>
                  <a:lnTo>
                    <a:pt x="3187" y="85449"/>
                  </a:lnTo>
                  <a:lnTo>
                    <a:pt x="4781" y="100235"/>
                  </a:lnTo>
                  <a:lnTo>
                    <a:pt x="7921" y="113363"/>
                  </a:lnTo>
                  <a:lnTo>
                    <a:pt x="7921" y="116681"/>
                  </a:lnTo>
                  <a:lnTo>
                    <a:pt x="14250" y="116681"/>
                  </a:lnTo>
                  <a:lnTo>
                    <a:pt x="25312" y="118291"/>
                  </a:lnTo>
                  <a:lnTo>
                    <a:pt x="60000" y="118291"/>
                  </a:lnTo>
                  <a:lnTo>
                    <a:pt x="85265" y="119951"/>
                  </a:lnTo>
                  <a:lnTo>
                    <a:pt x="97875" y="119951"/>
                  </a:lnTo>
                  <a:lnTo>
                    <a:pt x="110531" y="118291"/>
                  </a:lnTo>
                  <a:lnTo>
                    <a:pt x="112078" y="119951"/>
                  </a:lnTo>
                  <a:lnTo>
                    <a:pt x="113671" y="119951"/>
                  </a:lnTo>
                  <a:lnTo>
                    <a:pt x="115265" y="118291"/>
                  </a:lnTo>
                  <a:lnTo>
                    <a:pt x="116812" y="116681"/>
                  </a:lnTo>
                  <a:lnTo>
                    <a:pt x="118406" y="103505"/>
                  </a:lnTo>
                  <a:lnTo>
                    <a:pt x="120000" y="90378"/>
                  </a:lnTo>
                  <a:lnTo>
                    <a:pt x="118406" y="64074"/>
                  </a:lnTo>
                  <a:lnTo>
                    <a:pt x="118406" y="34501"/>
                  </a:lnTo>
                  <a:lnTo>
                    <a:pt x="118406" y="19715"/>
                  </a:lnTo>
                  <a:lnTo>
                    <a:pt x="115265" y="4928"/>
                  </a:lnTo>
                  <a:lnTo>
                    <a:pt x="113671" y="3318"/>
                  </a:lnTo>
                  <a:lnTo>
                    <a:pt x="112078" y="1659"/>
                  </a:lnTo>
                  <a:lnTo>
                    <a:pt x="108937" y="1659"/>
                  </a:lnTo>
                  <a:lnTo>
                    <a:pt x="58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Shape 424"/>
            <p:cNvSpPr/>
            <p:nvPr/>
          </p:nvSpPr>
          <p:spPr>
            <a:xfrm>
              <a:off x="5974850" y="2536800"/>
              <a:ext cx="63150" cy="61475"/>
            </a:xfrm>
            <a:custGeom>
              <a:pathLst>
                <a:path extrusionOk="0" h="120000" w="120000">
                  <a:moveTo>
                    <a:pt x="111971" y="9857"/>
                  </a:moveTo>
                  <a:lnTo>
                    <a:pt x="110356" y="32891"/>
                  </a:lnTo>
                  <a:lnTo>
                    <a:pt x="110356" y="55876"/>
                  </a:lnTo>
                  <a:lnTo>
                    <a:pt x="107173" y="82179"/>
                  </a:lnTo>
                  <a:lnTo>
                    <a:pt x="105558" y="110093"/>
                  </a:lnTo>
                  <a:lnTo>
                    <a:pt x="92779" y="106823"/>
                  </a:lnTo>
                  <a:lnTo>
                    <a:pt x="22422" y="106823"/>
                  </a:lnTo>
                  <a:lnTo>
                    <a:pt x="11211" y="108483"/>
                  </a:lnTo>
                  <a:lnTo>
                    <a:pt x="11211" y="82179"/>
                  </a:lnTo>
                  <a:lnTo>
                    <a:pt x="11211" y="55876"/>
                  </a:lnTo>
                  <a:lnTo>
                    <a:pt x="11211" y="34550"/>
                  </a:lnTo>
                  <a:lnTo>
                    <a:pt x="11211" y="11516"/>
                  </a:lnTo>
                  <a:lnTo>
                    <a:pt x="62375" y="13176"/>
                  </a:lnTo>
                  <a:lnTo>
                    <a:pt x="87980" y="11516"/>
                  </a:lnTo>
                  <a:lnTo>
                    <a:pt x="111971" y="9857"/>
                  </a:lnTo>
                  <a:close/>
                  <a:moveTo>
                    <a:pt x="62375" y="0"/>
                  </a:moveTo>
                  <a:lnTo>
                    <a:pt x="11211" y="1659"/>
                  </a:lnTo>
                  <a:lnTo>
                    <a:pt x="8028" y="1659"/>
                  </a:lnTo>
                  <a:lnTo>
                    <a:pt x="6413" y="3318"/>
                  </a:lnTo>
                  <a:lnTo>
                    <a:pt x="4798" y="4928"/>
                  </a:lnTo>
                  <a:lnTo>
                    <a:pt x="1615" y="19715"/>
                  </a:lnTo>
                  <a:lnTo>
                    <a:pt x="1615" y="34550"/>
                  </a:lnTo>
                  <a:lnTo>
                    <a:pt x="0" y="64123"/>
                  </a:lnTo>
                  <a:lnTo>
                    <a:pt x="0" y="90378"/>
                  </a:lnTo>
                  <a:lnTo>
                    <a:pt x="1615" y="103554"/>
                  </a:lnTo>
                  <a:lnTo>
                    <a:pt x="3230" y="116681"/>
                  </a:lnTo>
                  <a:lnTo>
                    <a:pt x="4798" y="118340"/>
                  </a:lnTo>
                  <a:lnTo>
                    <a:pt x="6413" y="119951"/>
                  </a:lnTo>
                  <a:lnTo>
                    <a:pt x="8028" y="119951"/>
                  </a:lnTo>
                  <a:lnTo>
                    <a:pt x="9596" y="118340"/>
                  </a:lnTo>
                  <a:lnTo>
                    <a:pt x="22422" y="119951"/>
                  </a:lnTo>
                  <a:lnTo>
                    <a:pt x="35201" y="119951"/>
                  </a:lnTo>
                  <a:lnTo>
                    <a:pt x="60807" y="118340"/>
                  </a:lnTo>
                  <a:lnTo>
                    <a:pt x="95961" y="118340"/>
                  </a:lnTo>
                  <a:lnTo>
                    <a:pt x="107173" y="116681"/>
                  </a:lnTo>
                  <a:lnTo>
                    <a:pt x="111971" y="116681"/>
                  </a:lnTo>
                  <a:lnTo>
                    <a:pt x="113586" y="113411"/>
                  </a:lnTo>
                  <a:lnTo>
                    <a:pt x="116769" y="100235"/>
                  </a:lnTo>
                  <a:lnTo>
                    <a:pt x="118384" y="85449"/>
                  </a:lnTo>
                  <a:lnTo>
                    <a:pt x="119952" y="55876"/>
                  </a:lnTo>
                  <a:lnTo>
                    <a:pt x="119952" y="31232"/>
                  </a:lnTo>
                  <a:lnTo>
                    <a:pt x="119952" y="18104"/>
                  </a:lnTo>
                  <a:lnTo>
                    <a:pt x="118384" y="6588"/>
                  </a:lnTo>
                  <a:lnTo>
                    <a:pt x="116769" y="3318"/>
                  </a:lnTo>
                  <a:lnTo>
                    <a:pt x="113586" y="1659"/>
                  </a:lnTo>
                  <a:lnTo>
                    <a:pt x="879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Shape 425"/>
            <p:cNvSpPr/>
            <p:nvPr/>
          </p:nvSpPr>
          <p:spPr>
            <a:xfrm>
              <a:off x="5803125" y="2348250"/>
              <a:ext cx="66524" cy="40424"/>
            </a:xfrm>
            <a:custGeom>
              <a:pathLst>
                <a:path extrusionOk="0" h="120000" w="120000">
                  <a:moveTo>
                    <a:pt x="98714" y="15064"/>
                  </a:moveTo>
                  <a:lnTo>
                    <a:pt x="106335" y="17588"/>
                  </a:lnTo>
                  <a:lnTo>
                    <a:pt x="107824" y="20037"/>
                  </a:lnTo>
                  <a:lnTo>
                    <a:pt x="110890" y="17588"/>
                  </a:lnTo>
                  <a:lnTo>
                    <a:pt x="110890" y="27532"/>
                  </a:lnTo>
                  <a:lnTo>
                    <a:pt x="109357" y="37551"/>
                  </a:lnTo>
                  <a:lnTo>
                    <a:pt x="109357" y="57513"/>
                  </a:lnTo>
                  <a:lnTo>
                    <a:pt x="109357" y="80000"/>
                  </a:lnTo>
                  <a:lnTo>
                    <a:pt x="110890" y="102486"/>
                  </a:lnTo>
                  <a:lnTo>
                    <a:pt x="57722" y="102486"/>
                  </a:lnTo>
                  <a:lnTo>
                    <a:pt x="31927" y="105009"/>
                  </a:lnTo>
                  <a:lnTo>
                    <a:pt x="6133" y="109981"/>
                  </a:lnTo>
                  <a:lnTo>
                    <a:pt x="7621" y="94990"/>
                  </a:lnTo>
                  <a:lnTo>
                    <a:pt x="9154" y="80000"/>
                  </a:lnTo>
                  <a:lnTo>
                    <a:pt x="9154" y="52541"/>
                  </a:lnTo>
                  <a:lnTo>
                    <a:pt x="9154" y="32578"/>
                  </a:lnTo>
                  <a:lnTo>
                    <a:pt x="9154" y="22560"/>
                  </a:lnTo>
                  <a:lnTo>
                    <a:pt x="9154" y="15064"/>
                  </a:lnTo>
                  <a:lnTo>
                    <a:pt x="16730" y="17588"/>
                  </a:lnTo>
                  <a:lnTo>
                    <a:pt x="74453" y="17588"/>
                  </a:lnTo>
                  <a:lnTo>
                    <a:pt x="89605" y="15064"/>
                  </a:lnTo>
                  <a:close/>
                  <a:moveTo>
                    <a:pt x="31927" y="74"/>
                  </a:moveTo>
                  <a:lnTo>
                    <a:pt x="19797" y="2523"/>
                  </a:lnTo>
                  <a:lnTo>
                    <a:pt x="6133" y="5046"/>
                  </a:lnTo>
                  <a:lnTo>
                    <a:pt x="6133" y="7569"/>
                  </a:lnTo>
                  <a:lnTo>
                    <a:pt x="1578" y="7569"/>
                  </a:lnTo>
                  <a:lnTo>
                    <a:pt x="1578" y="10092"/>
                  </a:lnTo>
                  <a:lnTo>
                    <a:pt x="3066" y="10092"/>
                  </a:lnTo>
                  <a:lnTo>
                    <a:pt x="1578" y="20037"/>
                  </a:lnTo>
                  <a:lnTo>
                    <a:pt x="1578" y="32578"/>
                  </a:lnTo>
                  <a:lnTo>
                    <a:pt x="1578" y="52541"/>
                  </a:lnTo>
                  <a:lnTo>
                    <a:pt x="45" y="80000"/>
                  </a:lnTo>
                  <a:lnTo>
                    <a:pt x="45" y="94990"/>
                  </a:lnTo>
                  <a:lnTo>
                    <a:pt x="1578" y="109981"/>
                  </a:lnTo>
                  <a:lnTo>
                    <a:pt x="3066" y="112504"/>
                  </a:lnTo>
                  <a:lnTo>
                    <a:pt x="3066" y="115027"/>
                  </a:lnTo>
                  <a:lnTo>
                    <a:pt x="4599" y="117476"/>
                  </a:lnTo>
                  <a:lnTo>
                    <a:pt x="31927" y="119999"/>
                  </a:lnTo>
                  <a:lnTo>
                    <a:pt x="59255" y="119999"/>
                  </a:lnTo>
                  <a:lnTo>
                    <a:pt x="112378" y="117476"/>
                  </a:lnTo>
                  <a:lnTo>
                    <a:pt x="116933" y="117476"/>
                  </a:lnTo>
                  <a:lnTo>
                    <a:pt x="118466" y="115027"/>
                  </a:lnTo>
                  <a:lnTo>
                    <a:pt x="120000" y="109981"/>
                  </a:lnTo>
                  <a:lnTo>
                    <a:pt x="120000" y="107532"/>
                  </a:lnTo>
                  <a:lnTo>
                    <a:pt x="118466" y="102486"/>
                  </a:lnTo>
                  <a:lnTo>
                    <a:pt x="118466" y="80000"/>
                  </a:lnTo>
                  <a:lnTo>
                    <a:pt x="116933" y="57513"/>
                  </a:lnTo>
                  <a:lnTo>
                    <a:pt x="118466" y="32578"/>
                  </a:lnTo>
                  <a:lnTo>
                    <a:pt x="116933" y="20037"/>
                  </a:lnTo>
                  <a:lnTo>
                    <a:pt x="115445" y="10092"/>
                  </a:lnTo>
                  <a:lnTo>
                    <a:pt x="113912" y="10092"/>
                  </a:lnTo>
                  <a:lnTo>
                    <a:pt x="112378" y="7569"/>
                  </a:lnTo>
                  <a:lnTo>
                    <a:pt x="110890" y="5046"/>
                  </a:lnTo>
                  <a:lnTo>
                    <a:pt x="104802" y="2523"/>
                  </a:lnTo>
                  <a:lnTo>
                    <a:pt x="98714" y="74"/>
                  </a:lnTo>
                  <a:lnTo>
                    <a:pt x="85050" y="74"/>
                  </a:lnTo>
                  <a:lnTo>
                    <a:pt x="57722" y="2523"/>
                  </a:lnTo>
                  <a:lnTo>
                    <a:pt x="31927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Shape 426"/>
            <p:cNvSpPr/>
            <p:nvPr/>
          </p:nvSpPr>
          <p:spPr>
            <a:xfrm>
              <a:off x="5201325" y="2394550"/>
              <a:ext cx="64825" cy="62299"/>
            </a:xfrm>
            <a:custGeom>
              <a:pathLst>
                <a:path extrusionOk="0" h="120000" w="120000">
                  <a:moveTo>
                    <a:pt x="32718" y="48"/>
                  </a:moveTo>
                  <a:lnTo>
                    <a:pt x="20269" y="1637"/>
                  </a:lnTo>
                  <a:lnTo>
                    <a:pt x="15595" y="3274"/>
                  </a:lnTo>
                  <a:lnTo>
                    <a:pt x="10921" y="6500"/>
                  </a:lnTo>
                  <a:lnTo>
                    <a:pt x="14022" y="9775"/>
                  </a:lnTo>
                  <a:lnTo>
                    <a:pt x="18696" y="11364"/>
                  </a:lnTo>
                  <a:lnTo>
                    <a:pt x="29618" y="13001"/>
                  </a:lnTo>
                  <a:lnTo>
                    <a:pt x="49888" y="13001"/>
                  </a:lnTo>
                  <a:lnTo>
                    <a:pt x="81033" y="16227"/>
                  </a:lnTo>
                  <a:lnTo>
                    <a:pt x="110651" y="17865"/>
                  </a:lnTo>
                  <a:lnTo>
                    <a:pt x="110651" y="37319"/>
                  </a:lnTo>
                  <a:lnTo>
                    <a:pt x="110651" y="55136"/>
                  </a:lnTo>
                  <a:lnTo>
                    <a:pt x="109078" y="81091"/>
                  </a:lnTo>
                  <a:lnTo>
                    <a:pt x="109078" y="94044"/>
                  </a:lnTo>
                  <a:lnTo>
                    <a:pt x="110651" y="107046"/>
                  </a:lnTo>
                  <a:lnTo>
                    <a:pt x="60763" y="105409"/>
                  </a:lnTo>
                  <a:lnTo>
                    <a:pt x="35865" y="105409"/>
                  </a:lnTo>
                  <a:lnTo>
                    <a:pt x="23370" y="107046"/>
                  </a:lnTo>
                  <a:lnTo>
                    <a:pt x="12495" y="110272"/>
                  </a:lnTo>
                  <a:lnTo>
                    <a:pt x="10921" y="84317"/>
                  </a:lnTo>
                  <a:lnTo>
                    <a:pt x="10921" y="58410"/>
                  </a:lnTo>
                  <a:lnTo>
                    <a:pt x="12495" y="32455"/>
                  </a:lnTo>
                  <a:lnTo>
                    <a:pt x="12495" y="19502"/>
                  </a:lnTo>
                  <a:lnTo>
                    <a:pt x="10921" y="13001"/>
                  </a:lnTo>
                  <a:lnTo>
                    <a:pt x="9348" y="6500"/>
                  </a:lnTo>
                  <a:lnTo>
                    <a:pt x="4674" y="14638"/>
                  </a:lnTo>
                  <a:lnTo>
                    <a:pt x="3146" y="22728"/>
                  </a:lnTo>
                  <a:lnTo>
                    <a:pt x="0" y="40545"/>
                  </a:lnTo>
                  <a:lnTo>
                    <a:pt x="0" y="76227"/>
                  </a:lnTo>
                  <a:lnTo>
                    <a:pt x="0" y="87592"/>
                  </a:lnTo>
                  <a:lnTo>
                    <a:pt x="0" y="100545"/>
                  </a:lnTo>
                  <a:lnTo>
                    <a:pt x="0" y="107046"/>
                  </a:lnTo>
                  <a:lnTo>
                    <a:pt x="1573" y="111910"/>
                  </a:lnTo>
                  <a:lnTo>
                    <a:pt x="4674" y="116773"/>
                  </a:lnTo>
                  <a:lnTo>
                    <a:pt x="9348" y="118362"/>
                  </a:lnTo>
                  <a:lnTo>
                    <a:pt x="12495" y="118362"/>
                  </a:lnTo>
                  <a:lnTo>
                    <a:pt x="12495" y="116773"/>
                  </a:lnTo>
                  <a:lnTo>
                    <a:pt x="12495" y="115136"/>
                  </a:lnTo>
                  <a:lnTo>
                    <a:pt x="24944" y="118362"/>
                  </a:lnTo>
                  <a:lnTo>
                    <a:pt x="35865" y="120000"/>
                  </a:lnTo>
                  <a:lnTo>
                    <a:pt x="60763" y="120000"/>
                  </a:lnTo>
                  <a:lnTo>
                    <a:pt x="110651" y="118362"/>
                  </a:lnTo>
                  <a:lnTo>
                    <a:pt x="113752" y="116773"/>
                  </a:lnTo>
                  <a:lnTo>
                    <a:pt x="115325" y="118362"/>
                  </a:lnTo>
                  <a:lnTo>
                    <a:pt x="116853" y="118362"/>
                  </a:lnTo>
                  <a:lnTo>
                    <a:pt x="118426" y="116773"/>
                  </a:lnTo>
                  <a:lnTo>
                    <a:pt x="120000" y="103772"/>
                  </a:lnTo>
                  <a:lnTo>
                    <a:pt x="120000" y="90818"/>
                  </a:lnTo>
                  <a:lnTo>
                    <a:pt x="120000" y="64863"/>
                  </a:lnTo>
                  <a:lnTo>
                    <a:pt x="120000" y="34093"/>
                  </a:lnTo>
                  <a:lnTo>
                    <a:pt x="120000" y="19502"/>
                  </a:lnTo>
                  <a:lnTo>
                    <a:pt x="118426" y="3274"/>
                  </a:lnTo>
                  <a:lnTo>
                    <a:pt x="116853" y="1637"/>
                  </a:lnTo>
                  <a:lnTo>
                    <a:pt x="113752" y="1637"/>
                  </a:lnTo>
                  <a:lnTo>
                    <a:pt x="113752" y="3274"/>
                  </a:lnTo>
                  <a:lnTo>
                    <a:pt x="112178" y="8138"/>
                  </a:lnTo>
                  <a:lnTo>
                    <a:pt x="85707" y="4911"/>
                  </a:lnTo>
                  <a:lnTo>
                    <a:pt x="57662" y="1637"/>
                  </a:lnTo>
                  <a:lnTo>
                    <a:pt x="32718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Shape 427"/>
            <p:cNvSpPr/>
            <p:nvPr/>
          </p:nvSpPr>
          <p:spPr>
            <a:xfrm>
              <a:off x="5355350" y="2348250"/>
              <a:ext cx="69050" cy="40424"/>
            </a:xfrm>
            <a:custGeom>
              <a:pathLst>
                <a:path extrusionOk="0" h="120000" w="120000">
                  <a:moveTo>
                    <a:pt x="5865" y="10092"/>
                  </a:moveTo>
                  <a:lnTo>
                    <a:pt x="19029" y="15064"/>
                  </a:lnTo>
                  <a:lnTo>
                    <a:pt x="32194" y="17588"/>
                  </a:lnTo>
                  <a:lnTo>
                    <a:pt x="58522" y="17588"/>
                  </a:lnTo>
                  <a:lnTo>
                    <a:pt x="112657" y="15064"/>
                  </a:lnTo>
                  <a:lnTo>
                    <a:pt x="112657" y="15064"/>
                  </a:lnTo>
                  <a:lnTo>
                    <a:pt x="111180" y="37551"/>
                  </a:lnTo>
                  <a:lnTo>
                    <a:pt x="109746" y="57513"/>
                  </a:lnTo>
                  <a:lnTo>
                    <a:pt x="111180" y="102486"/>
                  </a:lnTo>
                  <a:lnTo>
                    <a:pt x="96582" y="105009"/>
                  </a:lnTo>
                  <a:lnTo>
                    <a:pt x="81940" y="105009"/>
                  </a:lnTo>
                  <a:lnTo>
                    <a:pt x="54134" y="102486"/>
                  </a:lnTo>
                  <a:lnTo>
                    <a:pt x="30760" y="100037"/>
                  </a:lnTo>
                  <a:lnTo>
                    <a:pt x="19029" y="102486"/>
                  </a:lnTo>
                  <a:lnTo>
                    <a:pt x="8819" y="107532"/>
                  </a:lnTo>
                  <a:lnTo>
                    <a:pt x="7342" y="57513"/>
                  </a:lnTo>
                  <a:lnTo>
                    <a:pt x="7342" y="32578"/>
                  </a:lnTo>
                  <a:lnTo>
                    <a:pt x="5865" y="10092"/>
                  </a:lnTo>
                  <a:close/>
                  <a:moveTo>
                    <a:pt x="30760" y="74"/>
                  </a:moveTo>
                  <a:lnTo>
                    <a:pt x="4431" y="5046"/>
                  </a:lnTo>
                  <a:lnTo>
                    <a:pt x="2954" y="7569"/>
                  </a:lnTo>
                  <a:lnTo>
                    <a:pt x="4431" y="10092"/>
                  </a:lnTo>
                  <a:lnTo>
                    <a:pt x="43" y="32578"/>
                  </a:lnTo>
                  <a:lnTo>
                    <a:pt x="43" y="60037"/>
                  </a:lnTo>
                  <a:lnTo>
                    <a:pt x="1477" y="112504"/>
                  </a:lnTo>
                  <a:lnTo>
                    <a:pt x="2954" y="115027"/>
                  </a:lnTo>
                  <a:lnTo>
                    <a:pt x="5865" y="117476"/>
                  </a:lnTo>
                  <a:lnTo>
                    <a:pt x="7342" y="117476"/>
                  </a:lnTo>
                  <a:lnTo>
                    <a:pt x="8819" y="112504"/>
                  </a:lnTo>
                  <a:lnTo>
                    <a:pt x="21984" y="115027"/>
                  </a:lnTo>
                  <a:lnTo>
                    <a:pt x="35148" y="115027"/>
                  </a:lnTo>
                  <a:lnTo>
                    <a:pt x="61477" y="117476"/>
                  </a:lnTo>
                  <a:lnTo>
                    <a:pt x="87805" y="119999"/>
                  </a:lnTo>
                  <a:lnTo>
                    <a:pt x="112657" y="117476"/>
                  </a:lnTo>
                  <a:lnTo>
                    <a:pt x="115568" y="117476"/>
                  </a:lnTo>
                  <a:lnTo>
                    <a:pt x="118522" y="115027"/>
                  </a:lnTo>
                  <a:lnTo>
                    <a:pt x="119956" y="115027"/>
                  </a:lnTo>
                  <a:lnTo>
                    <a:pt x="119956" y="109981"/>
                  </a:lnTo>
                  <a:lnTo>
                    <a:pt x="119956" y="105009"/>
                  </a:lnTo>
                  <a:lnTo>
                    <a:pt x="119956" y="57513"/>
                  </a:lnTo>
                  <a:lnTo>
                    <a:pt x="119956" y="32578"/>
                  </a:lnTo>
                  <a:lnTo>
                    <a:pt x="117045" y="7569"/>
                  </a:lnTo>
                  <a:lnTo>
                    <a:pt x="117045" y="5046"/>
                  </a:lnTo>
                  <a:lnTo>
                    <a:pt x="115568" y="2523"/>
                  </a:lnTo>
                  <a:lnTo>
                    <a:pt x="58522" y="2523"/>
                  </a:lnTo>
                  <a:lnTo>
                    <a:pt x="30760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Shape 428"/>
            <p:cNvSpPr/>
            <p:nvPr/>
          </p:nvSpPr>
          <p:spPr>
            <a:xfrm>
              <a:off x="5901625" y="2535950"/>
              <a:ext cx="64825" cy="62324"/>
            </a:xfrm>
            <a:custGeom>
              <a:pathLst>
                <a:path extrusionOk="0" h="120000" w="120000">
                  <a:moveTo>
                    <a:pt x="87234" y="48"/>
                  </a:moveTo>
                  <a:lnTo>
                    <a:pt x="62337" y="1636"/>
                  </a:lnTo>
                  <a:lnTo>
                    <a:pt x="34292" y="4909"/>
                  </a:lnTo>
                  <a:lnTo>
                    <a:pt x="7774" y="8134"/>
                  </a:lnTo>
                  <a:lnTo>
                    <a:pt x="6247" y="3273"/>
                  </a:lnTo>
                  <a:lnTo>
                    <a:pt x="6247" y="1636"/>
                  </a:lnTo>
                  <a:lnTo>
                    <a:pt x="3100" y="1636"/>
                  </a:lnTo>
                  <a:lnTo>
                    <a:pt x="1573" y="3273"/>
                  </a:lnTo>
                  <a:lnTo>
                    <a:pt x="0" y="19494"/>
                  </a:lnTo>
                  <a:lnTo>
                    <a:pt x="0" y="34079"/>
                  </a:lnTo>
                  <a:lnTo>
                    <a:pt x="0" y="64885"/>
                  </a:lnTo>
                  <a:lnTo>
                    <a:pt x="0" y="90782"/>
                  </a:lnTo>
                  <a:lnTo>
                    <a:pt x="0" y="103778"/>
                  </a:lnTo>
                  <a:lnTo>
                    <a:pt x="1573" y="116726"/>
                  </a:lnTo>
                  <a:lnTo>
                    <a:pt x="3100" y="118363"/>
                  </a:lnTo>
                  <a:lnTo>
                    <a:pt x="4674" y="118363"/>
                  </a:lnTo>
                  <a:lnTo>
                    <a:pt x="6247" y="116726"/>
                  </a:lnTo>
                  <a:lnTo>
                    <a:pt x="9348" y="118363"/>
                  </a:lnTo>
                  <a:lnTo>
                    <a:pt x="59190" y="119951"/>
                  </a:lnTo>
                  <a:lnTo>
                    <a:pt x="84134" y="119951"/>
                  </a:lnTo>
                  <a:lnTo>
                    <a:pt x="95055" y="118363"/>
                  </a:lnTo>
                  <a:lnTo>
                    <a:pt x="107504" y="115090"/>
                  </a:lnTo>
                  <a:lnTo>
                    <a:pt x="107504" y="116726"/>
                  </a:lnTo>
                  <a:lnTo>
                    <a:pt x="107504" y="118363"/>
                  </a:lnTo>
                  <a:lnTo>
                    <a:pt x="110651" y="118363"/>
                  </a:lnTo>
                  <a:lnTo>
                    <a:pt x="115325" y="116726"/>
                  </a:lnTo>
                  <a:lnTo>
                    <a:pt x="118426" y="111865"/>
                  </a:lnTo>
                  <a:lnTo>
                    <a:pt x="120000" y="107003"/>
                  </a:lnTo>
                  <a:lnTo>
                    <a:pt x="120000" y="100505"/>
                  </a:lnTo>
                  <a:lnTo>
                    <a:pt x="120000" y="87557"/>
                  </a:lnTo>
                  <a:lnTo>
                    <a:pt x="120000" y="76197"/>
                  </a:lnTo>
                  <a:lnTo>
                    <a:pt x="120000" y="40577"/>
                  </a:lnTo>
                  <a:lnTo>
                    <a:pt x="116853" y="22719"/>
                  </a:lnTo>
                  <a:lnTo>
                    <a:pt x="115325" y="14632"/>
                  </a:lnTo>
                  <a:lnTo>
                    <a:pt x="110651" y="6498"/>
                  </a:lnTo>
                  <a:lnTo>
                    <a:pt x="109078" y="12996"/>
                  </a:lnTo>
                  <a:lnTo>
                    <a:pt x="107504" y="19494"/>
                  </a:lnTo>
                  <a:lnTo>
                    <a:pt x="107504" y="32442"/>
                  </a:lnTo>
                  <a:lnTo>
                    <a:pt x="109078" y="58387"/>
                  </a:lnTo>
                  <a:lnTo>
                    <a:pt x="109078" y="84332"/>
                  </a:lnTo>
                  <a:lnTo>
                    <a:pt x="107504" y="110228"/>
                  </a:lnTo>
                  <a:lnTo>
                    <a:pt x="96583" y="107003"/>
                  </a:lnTo>
                  <a:lnTo>
                    <a:pt x="84134" y="105367"/>
                  </a:lnTo>
                  <a:lnTo>
                    <a:pt x="59190" y="105367"/>
                  </a:lnTo>
                  <a:lnTo>
                    <a:pt x="9348" y="107003"/>
                  </a:lnTo>
                  <a:lnTo>
                    <a:pt x="9348" y="107003"/>
                  </a:lnTo>
                  <a:lnTo>
                    <a:pt x="10921" y="94055"/>
                  </a:lnTo>
                  <a:lnTo>
                    <a:pt x="10921" y="81058"/>
                  </a:lnTo>
                  <a:lnTo>
                    <a:pt x="9348" y="55162"/>
                  </a:lnTo>
                  <a:lnTo>
                    <a:pt x="9348" y="37304"/>
                  </a:lnTo>
                  <a:lnTo>
                    <a:pt x="9348" y="17858"/>
                  </a:lnTo>
                  <a:lnTo>
                    <a:pt x="38966" y="16221"/>
                  </a:lnTo>
                  <a:lnTo>
                    <a:pt x="70111" y="12996"/>
                  </a:lnTo>
                  <a:lnTo>
                    <a:pt x="90381" y="12996"/>
                  </a:lnTo>
                  <a:lnTo>
                    <a:pt x="101303" y="11359"/>
                  </a:lnTo>
                  <a:lnTo>
                    <a:pt x="105977" y="9771"/>
                  </a:lnTo>
                  <a:lnTo>
                    <a:pt x="109078" y="6498"/>
                  </a:lnTo>
                  <a:lnTo>
                    <a:pt x="104404" y="3273"/>
                  </a:lnTo>
                  <a:lnTo>
                    <a:pt x="98156" y="1636"/>
                  </a:lnTo>
                  <a:lnTo>
                    <a:pt x="8723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Shape 429"/>
            <p:cNvSpPr/>
            <p:nvPr/>
          </p:nvSpPr>
          <p:spPr>
            <a:xfrm>
              <a:off x="5658375" y="2346575"/>
              <a:ext cx="63974" cy="44625"/>
            </a:xfrm>
            <a:custGeom>
              <a:pathLst>
                <a:path extrusionOk="0" h="120000" w="120000">
                  <a:moveTo>
                    <a:pt x="112075" y="13647"/>
                  </a:moveTo>
                  <a:lnTo>
                    <a:pt x="110527" y="58890"/>
                  </a:lnTo>
                  <a:lnTo>
                    <a:pt x="108933" y="106420"/>
                  </a:lnTo>
                  <a:lnTo>
                    <a:pt x="97866" y="104134"/>
                  </a:lnTo>
                  <a:lnTo>
                    <a:pt x="86846" y="101915"/>
                  </a:lnTo>
                  <a:lnTo>
                    <a:pt x="63165" y="101915"/>
                  </a:lnTo>
                  <a:lnTo>
                    <a:pt x="11066" y="97344"/>
                  </a:lnTo>
                  <a:lnTo>
                    <a:pt x="12614" y="56605"/>
                  </a:lnTo>
                  <a:lnTo>
                    <a:pt x="12614" y="40806"/>
                  </a:lnTo>
                  <a:lnTo>
                    <a:pt x="11066" y="24941"/>
                  </a:lnTo>
                  <a:lnTo>
                    <a:pt x="64712" y="18151"/>
                  </a:lnTo>
                  <a:lnTo>
                    <a:pt x="88393" y="18151"/>
                  </a:lnTo>
                  <a:lnTo>
                    <a:pt x="101055" y="15865"/>
                  </a:lnTo>
                  <a:lnTo>
                    <a:pt x="112075" y="13647"/>
                  </a:lnTo>
                  <a:close/>
                  <a:moveTo>
                    <a:pt x="75779" y="0"/>
                  </a:moveTo>
                  <a:lnTo>
                    <a:pt x="61570" y="2285"/>
                  </a:lnTo>
                  <a:lnTo>
                    <a:pt x="34747" y="6789"/>
                  </a:lnTo>
                  <a:lnTo>
                    <a:pt x="7878" y="11361"/>
                  </a:lnTo>
                  <a:lnTo>
                    <a:pt x="4736" y="13647"/>
                  </a:lnTo>
                  <a:lnTo>
                    <a:pt x="3141" y="15865"/>
                  </a:lnTo>
                  <a:lnTo>
                    <a:pt x="3141" y="20436"/>
                  </a:lnTo>
                  <a:lnTo>
                    <a:pt x="4736" y="24941"/>
                  </a:lnTo>
                  <a:lnTo>
                    <a:pt x="3141" y="67966"/>
                  </a:lnTo>
                  <a:lnTo>
                    <a:pt x="0" y="110924"/>
                  </a:lnTo>
                  <a:lnTo>
                    <a:pt x="0" y="115495"/>
                  </a:lnTo>
                  <a:lnTo>
                    <a:pt x="1594" y="117714"/>
                  </a:lnTo>
                  <a:lnTo>
                    <a:pt x="4736" y="120000"/>
                  </a:lnTo>
                  <a:lnTo>
                    <a:pt x="9472" y="117714"/>
                  </a:lnTo>
                  <a:lnTo>
                    <a:pt x="9472" y="115495"/>
                  </a:lnTo>
                  <a:lnTo>
                    <a:pt x="11066" y="110924"/>
                  </a:lnTo>
                  <a:lnTo>
                    <a:pt x="34747" y="117714"/>
                  </a:lnTo>
                  <a:lnTo>
                    <a:pt x="61570" y="120000"/>
                  </a:lnTo>
                  <a:lnTo>
                    <a:pt x="74185" y="120000"/>
                  </a:lnTo>
                  <a:lnTo>
                    <a:pt x="86846" y="117714"/>
                  </a:lnTo>
                  <a:lnTo>
                    <a:pt x="99460" y="115495"/>
                  </a:lnTo>
                  <a:lnTo>
                    <a:pt x="110527" y="108705"/>
                  </a:lnTo>
                  <a:lnTo>
                    <a:pt x="112075" y="110924"/>
                  </a:lnTo>
                  <a:lnTo>
                    <a:pt x="116811" y="110924"/>
                  </a:lnTo>
                  <a:lnTo>
                    <a:pt x="116811" y="106420"/>
                  </a:lnTo>
                  <a:lnTo>
                    <a:pt x="118405" y="83764"/>
                  </a:lnTo>
                  <a:lnTo>
                    <a:pt x="120000" y="58890"/>
                  </a:lnTo>
                  <a:lnTo>
                    <a:pt x="120000" y="34016"/>
                  </a:lnTo>
                  <a:lnTo>
                    <a:pt x="116811" y="9075"/>
                  </a:lnTo>
                  <a:lnTo>
                    <a:pt x="116811" y="6789"/>
                  </a:lnTo>
                  <a:lnTo>
                    <a:pt x="115263" y="6789"/>
                  </a:lnTo>
                  <a:lnTo>
                    <a:pt x="102602" y="2285"/>
                  </a:lnTo>
                  <a:lnTo>
                    <a:pt x="883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Shape 430"/>
            <p:cNvSpPr/>
            <p:nvPr/>
          </p:nvSpPr>
          <p:spPr>
            <a:xfrm>
              <a:off x="5430250" y="2348250"/>
              <a:ext cx="69050" cy="40424"/>
            </a:xfrm>
            <a:custGeom>
              <a:pathLst>
                <a:path extrusionOk="0" h="120000" w="120000">
                  <a:moveTo>
                    <a:pt x="115611" y="10092"/>
                  </a:moveTo>
                  <a:lnTo>
                    <a:pt x="112657" y="32578"/>
                  </a:lnTo>
                  <a:lnTo>
                    <a:pt x="112657" y="57513"/>
                  </a:lnTo>
                  <a:lnTo>
                    <a:pt x="111223" y="107532"/>
                  </a:lnTo>
                  <a:lnTo>
                    <a:pt x="100970" y="102486"/>
                  </a:lnTo>
                  <a:lnTo>
                    <a:pt x="89283" y="100037"/>
                  </a:lnTo>
                  <a:lnTo>
                    <a:pt x="65865" y="102486"/>
                  </a:lnTo>
                  <a:lnTo>
                    <a:pt x="38059" y="105009"/>
                  </a:lnTo>
                  <a:lnTo>
                    <a:pt x="23461" y="105009"/>
                  </a:lnTo>
                  <a:lnTo>
                    <a:pt x="10296" y="102486"/>
                  </a:lnTo>
                  <a:lnTo>
                    <a:pt x="10296" y="57513"/>
                  </a:lnTo>
                  <a:lnTo>
                    <a:pt x="10296" y="37551"/>
                  </a:lnTo>
                  <a:lnTo>
                    <a:pt x="8819" y="15064"/>
                  </a:lnTo>
                  <a:lnTo>
                    <a:pt x="8819" y="15064"/>
                  </a:lnTo>
                  <a:lnTo>
                    <a:pt x="61477" y="17588"/>
                  </a:lnTo>
                  <a:lnTo>
                    <a:pt x="89283" y="17588"/>
                  </a:lnTo>
                  <a:lnTo>
                    <a:pt x="102447" y="15064"/>
                  </a:lnTo>
                  <a:lnTo>
                    <a:pt x="115611" y="10092"/>
                  </a:lnTo>
                  <a:close/>
                  <a:moveTo>
                    <a:pt x="89283" y="74"/>
                  </a:moveTo>
                  <a:lnTo>
                    <a:pt x="61477" y="2523"/>
                  </a:lnTo>
                  <a:lnTo>
                    <a:pt x="5908" y="2523"/>
                  </a:lnTo>
                  <a:lnTo>
                    <a:pt x="4431" y="5046"/>
                  </a:lnTo>
                  <a:lnTo>
                    <a:pt x="2954" y="7569"/>
                  </a:lnTo>
                  <a:lnTo>
                    <a:pt x="1520" y="32578"/>
                  </a:lnTo>
                  <a:lnTo>
                    <a:pt x="43" y="57513"/>
                  </a:lnTo>
                  <a:lnTo>
                    <a:pt x="1520" y="105009"/>
                  </a:lnTo>
                  <a:lnTo>
                    <a:pt x="43" y="109981"/>
                  </a:lnTo>
                  <a:lnTo>
                    <a:pt x="43" y="115027"/>
                  </a:lnTo>
                  <a:lnTo>
                    <a:pt x="2954" y="115027"/>
                  </a:lnTo>
                  <a:lnTo>
                    <a:pt x="4431" y="117476"/>
                  </a:lnTo>
                  <a:lnTo>
                    <a:pt x="7342" y="117476"/>
                  </a:lnTo>
                  <a:lnTo>
                    <a:pt x="33671" y="119999"/>
                  </a:lnTo>
                  <a:lnTo>
                    <a:pt x="58566" y="117476"/>
                  </a:lnTo>
                  <a:lnTo>
                    <a:pt x="84895" y="115027"/>
                  </a:lnTo>
                  <a:lnTo>
                    <a:pt x="98059" y="115027"/>
                  </a:lnTo>
                  <a:lnTo>
                    <a:pt x="111223" y="112504"/>
                  </a:lnTo>
                  <a:lnTo>
                    <a:pt x="112657" y="117476"/>
                  </a:lnTo>
                  <a:lnTo>
                    <a:pt x="115611" y="117476"/>
                  </a:lnTo>
                  <a:lnTo>
                    <a:pt x="117045" y="115027"/>
                  </a:lnTo>
                  <a:lnTo>
                    <a:pt x="118522" y="112504"/>
                  </a:lnTo>
                  <a:lnTo>
                    <a:pt x="120000" y="60037"/>
                  </a:lnTo>
                  <a:lnTo>
                    <a:pt x="120000" y="32578"/>
                  </a:lnTo>
                  <a:lnTo>
                    <a:pt x="117045" y="10092"/>
                  </a:lnTo>
                  <a:lnTo>
                    <a:pt x="117045" y="7569"/>
                  </a:lnTo>
                  <a:lnTo>
                    <a:pt x="117045" y="5046"/>
                  </a:lnTo>
                  <a:lnTo>
                    <a:pt x="89283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Shape 431"/>
            <p:cNvSpPr/>
            <p:nvPr/>
          </p:nvSpPr>
          <p:spPr>
            <a:xfrm>
              <a:off x="5132300" y="2346575"/>
              <a:ext cx="63999" cy="44625"/>
            </a:xfrm>
            <a:custGeom>
              <a:pathLst>
                <a:path extrusionOk="0" h="120000" w="120000">
                  <a:moveTo>
                    <a:pt x="7921" y="13647"/>
                  </a:moveTo>
                  <a:lnTo>
                    <a:pt x="18984" y="15865"/>
                  </a:lnTo>
                  <a:lnTo>
                    <a:pt x="31593" y="18151"/>
                  </a:lnTo>
                  <a:lnTo>
                    <a:pt x="55265" y="18151"/>
                  </a:lnTo>
                  <a:lnTo>
                    <a:pt x="108937" y="24941"/>
                  </a:lnTo>
                  <a:lnTo>
                    <a:pt x="107343" y="40806"/>
                  </a:lnTo>
                  <a:lnTo>
                    <a:pt x="107343" y="56605"/>
                  </a:lnTo>
                  <a:lnTo>
                    <a:pt x="108937" y="97344"/>
                  </a:lnTo>
                  <a:lnTo>
                    <a:pt x="58406" y="101915"/>
                  </a:lnTo>
                  <a:lnTo>
                    <a:pt x="34734" y="101915"/>
                  </a:lnTo>
                  <a:lnTo>
                    <a:pt x="23718" y="104134"/>
                  </a:lnTo>
                  <a:lnTo>
                    <a:pt x="11062" y="106420"/>
                  </a:lnTo>
                  <a:lnTo>
                    <a:pt x="9515" y="58890"/>
                  </a:lnTo>
                  <a:lnTo>
                    <a:pt x="7921" y="13647"/>
                  </a:lnTo>
                  <a:close/>
                  <a:moveTo>
                    <a:pt x="31593" y="0"/>
                  </a:moveTo>
                  <a:lnTo>
                    <a:pt x="18984" y="2285"/>
                  </a:lnTo>
                  <a:lnTo>
                    <a:pt x="6328" y="6789"/>
                  </a:lnTo>
                  <a:lnTo>
                    <a:pt x="4734" y="6789"/>
                  </a:lnTo>
                  <a:lnTo>
                    <a:pt x="3187" y="9075"/>
                  </a:lnTo>
                  <a:lnTo>
                    <a:pt x="1593" y="34016"/>
                  </a:lnTo>
                  <a:lnTo>
                    <a:pt x="0" y="58890"/>
                  </a:lnTo>
                  <a:lnTo>
                    <a:pt x="1593" y="83764"/>
                  </a:lnTo>
                  <a:lnTo>
                    <a:pt x="3187" y="106420"/>
                  </a:lnTo>
                  <a:lnTo>
                    <a:pt x="4734" y="110924"/>
                  </a:lnTo>
                  <a:lnTo>
                    <a:pt x="9515" y="110924"/>
                  </a:lnTo>
                  <a:lnTo>
                    <a:pt x="11062" y="108705"/>
                  </a:lnTo>
                  <a:lnTo>
                    <a:pt x="22125" y="115495"/>
                  </a:lnTo>
                  <a:lnTo>
                    <a:pt x="34734" y="117714"/>
                  </a:lnTo>
                  <a:lnTo>
                    <a:pt x="47390" y="120000"/>
                  </a:lnTo>
                  <a:lnTo>
                    <a:pt x="60000" y="120000"/>
                  </a:lnTo>
                  <a:lnTo>
                    <a:pt x="85265" y="117714"/>
                  </a:lnTo>
                  <a:lnTo>
                    <a:pt x="110484" y="110924"/>
                  </a:lnTo>
                  <a:lnTo>
                    <a:pt x="110484" y="115495"/>
                  </a:lnTo>
                  <a:lnTo>
                    <a:pt x="112078" y="117714"/>
                  </a:lnTo>
                  <a:lnTo>
                    <a:pt x="115218" y="120000"/>
                  </a:lnTo>
                  <a:lnTo>
                    <a:pt x="118406" y="117714"/>
                  </a:lnTo>
                  <a:lnTo>
                    <a:pt x="119953" y="115495"/>
                  </a:lnTo>
                  <a:lnTo>
                    <a:pt x="119953" y="110924"/>
                  </a:lnTo>
                  <a:lnTo>
                    <a:pt x="116812" y="67966"/>
                  </a:lnTo>
                  <a:lnTo>
                    <a:pt x="115218" y="24941"/>
                  </a:lnTo>
                  <a:lnTo>
                    <a:pt x="116812" y="20436"/>
                  </a:lnTo>
                  <a:lnTo>
                    <a:pt x="116812" y="15865"/>
                  </a:lnTo>
                  <a:lnTo>
                    <a:pt x="115218" y="13647"/>
                  </a:lnTo>
                  <a:lnTo>
                    <a:pt x="112078" y="11361"/>
                  </a:lnTo>
                  <a:lnTo>
                    <a:pt x="86812" y="6789"/>
                  </a:lnTo>
                  <a:lnTo>
                    <a:pt x="58406" y="2285"/>
                  </a:lnTo>
                  <a:lnTo>
                    <a:pt x="457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Shape 432"/>
            <p:cNvSpPr/>
            <p:nvPr/>
          </p:nvSpPr>
          <p:spPr>
            <a:xfrm>
              <a:off x="5729075" y="2348250"/>
              <a:ext cx="67350" cy="40424"/>
            </a:xfrm>
            <a:custGeom>
              <a:pathLst>
                <a:path extrusionOk="0" h="120000" w="120000">
                  <a:moveTo>
                    <a:pt x="111002" y="15064"/>
                  </a:moveTo>
                  <a:lnTo>
                    <a:pt x="109487" y="22560"/>
                  </a:lnTo>
                  <a:lnTo>
                    <a:pt x="109487" y="32578"/>
                  </a:lnTo>
                  <a:lnTo>
                    <a:pt x="111002" y="52541"/>
                  </a:lnTo>
                  <a:lnTo>
                    <a:pt x="111002" y="80000"/>
                  </a:lnTo>
                  <a:lnTo>
                    <a:pt x="111002" y="94990"/>
                  </a:lnTo>
                  <a:lnTo>
                    <a:pt x="112472" y="109981"/>
                  </a:lnTo>
                  <a:lnTo>
                    <a:pt x="88507" y="105009"/>
                  </a:lnTo>
                  <a:lnTo>
                    <a:pt x="61514" y="102486"/>
                  </a:lnTo>
                  <a:lnTo>
                    <a:pt x="10512" y="102486"/>
                  </a:lnTo>
                  <a:lnTo>
                    <a:pt x="10512" y="80000"/>
                  </a:lnTo>
                  <a:lnTo>
                    <a:pt x="10512" y="57513"/>
                  </a:lnTo>
                  <a:lnTo>
                    <a:pt x="10512" y="37551"/>
                  </a:lnTo>
                  <a:lnTo>
                    <a:pt x="10512" y="27532"/>
                  </a:lnTo>
                  <a:lnTo>
                    <a:pt x="8997" y="17588"/>
                  </a:lnTo>
                  <a:lnTo>
                    <a:pt x="8997" y="17588"/>
                  </a:lnTo>
                  <a:lnTo>
                    <a:pt x="11982" y="20037"/>
                  </a:lnTo>
                  <a:lnTo>
                    <a:pt x="15011" y="17588"/>
                  </a:lnTo>
                  <a:lnTo>
                    <a:pt x="22494" y="15064"/>
                  </a:lnTo>
                  <a:lnTo>
                    <a:pt x="29977" y="15064"/>
                  </a:lnTo>
                  <a:lnTo>
                    <a:pt x="44988" y="17588"/>
                  </a:lnTo>
                  <a:lnTo>
                    <a:pt x="102004" y="17588"/>
                  </a:lnTo>
                  <a:lnTo>
                    <a:pt x="111002" y="15064"/>
                  </a:lnTo>
                  <a:close/>
                  <a:moveTo>
                    <a:pt x="20979" y="74"/>
                  </a:moveTo>
                  <a:lnTo>
                    <a:pt x="15011" y="2523"/>
                  </a:lnTo>
                  <a:lnTo>
                    <a:pt x="8997" y="5046"/>
                  </a:lnTo>
                  <a:lnTo>
                    <a:pt x="7483" y="7569"/>
                  </a:lnTo>
                  <a:lnTo>
                    <a:pt x="6013" y="10092"/>
                  </a:lnTo>
                  <a:lnTo>
                    <a:pt x="2984" y="20037"/>
                  </a:lnTo>
                  <a:lnTo>
                    <a:pt x="2984" y="32578"/>
                  </a:lnTo>
                  <a:lnTo>
                    <a:pt x="2984" y="57513"/>
                  </a:lnTo>
                  <a:lnTo>
                    <a:pt x="2984" y="80000"/>
                  </a:lnTo>
                  <a:lnTo>
                    <a:pt x="2984" y="102486"/>
                  </a:lnTo>
                  <a:lnTo>
                    <a:pt x="0" y="107532"/>
                  </a:lnTo>
                  <a:lnTo>
                    <a:pt x="0" y="109981"/>
                  </a:lnTo>
                  <a:lnTo>
                    <a:pt x="1514" y="115027"/>
                  </a:lnTo>
                  <a:lnTo>
                    <a:pt x="4498" y="117476"/>
                  </a:lnTo>
                  <a:lnTo>
                    <a:pt x="7483" y="117476"/>
                  </a:lnTo>
                  <a:lnTo>
                    <a:pt x="61514" y="119999"/>
                  </a:lnTo>
                  <a:lnTo>
                    <a:pt x="88507" y="119999"/>
                  </a:lnTo>
                  <a:lnTo>
                    <a:pt x="113986" y="117476"/>
                  </a:lnTo>
                  <a:lnTo>
                    <a:pt x="115501" y="115027"/>
                  </a:lnTo>
                  <a:lnTo>
                    <a:pt x="115501" y="112504"/>
                  </a:lnTo>
                  <a:lnTo>
                    <a:pt x="116971" y="109981"/>
                  </a:lnTo>
                  <a:lnTo>
                    <a:pt x="120000" y="94990"/>
                  </a:lnTo>
                  <a:lnTo>
                    <a:pt x="120000" y="80000"/>
                  </a:lnTo>
                  <a:lnTo>
                    <a:pt x="118485" y="52541"/>
                  </a:lnTo>
                  <a:lnTo>
                    <a:pt x="118485" y="32578"/>
                  </a:lnTo>
                  <a:lnTo>
                    <a:pt x="116971" y="20037"/>
                  </a:lnTo>
                  <a:lnTo>
                    <a:pt x="115501" y="10092"/>
                  </a:lnTo>
                  <a:lnTo>
                    <a:pt x="116971" y="10092"/>
                  </a:lnTo>
                  <a:lnTo>
                    <a:pt x="116971" y="7569"/>
                  </a:lnTo>
                  <a:lnTo>
                    <a:pt x="113986" y="7569"/>
                  </a:lnTo>
                  <a:lnTo>
                    <a:pt x="113986" y="5046"/>
                  </a:lnTo>
                  <a:lnTo>
                    <a:pt x="112472" y="5046"/>
                  </a:lnTo>
                  <a:lnTo>
                    <a:pt x="100489" y="2523"/>
                  </a:lnTo>
                  <a:lnTo>
                    <a:pt x="86993" y="74"/>
                  </a:lnTo>
                  <a:lnTo>
                    <a:pt x="61514" y="2523"/>
                  </a:lnTo>
                  <a:lnTo>
                    <a:pt x="34476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Shape 433"/>
            <p:cNvSpPr/>
            <p:nvPr/>
          </p:nvSpPr>
          <p:spPr>
            <a:xfrm>
              <a:off x="5750100" y="2466100"/>
              <a:ext cx="57274" cy="62299"/>
            </a:xfrm>
            <a:custGeom>
              <a:pathLst>
                <a:path extrusionOk="0" h="120000" w="120000">
                  <a:moveTo>
                    <a:pt x="12413" y="0"/>
                  </a:moveTo>
                  <a:lnTo>
                    <a:pt x="5342" y="1637"/>
                  </a:lnTo>
                  <a:lnTo>
                    <a:pt x="52" y="3274"/>
                  </a:lnTo>
                  <a:lnTo>
                    <a:pt x="52" y="4863"/>
                  </a:lnTo>
                  <a:lnTo>
                    <a:pt x="3561" y="8138"/>
                  </a:lnTo>
                  <a:lnTo>
                    <a:pt x="8852" y="9727"/>
                  </a:lnTo>
                  <a:lnTo>
                    <a:pt x="19432" y="13001"/>
                  </a:lnTo>
                  <a:lnTo>
                    <a:pt x="109367" y="13001"/>
                  </a:lnTo>
                  <a:lnTo>
                    <a:pt x="107638" y="22728"/>
                  </a:lnTo>
                  <a:lnTo>
                    <a:pt x="107638" y="34044"/>
                  </a:lnTo>
                  <a:lnTo>
                    <a:pt x="107638" y="55136"/>
                  </a:lnTo>
                  <a:lnTo>
                    <a:pt x="107638" y="82680"/>
                  </a:lnTo>
                  <a:lnTo>
                    <a:pt x="107638" y="95682"/>
                  </a:lnTo>
                  <a:lnTo>
                    <a:pt x="109367" y="108635"/>
                  </a:lnTo>
                  <a:lnTo>
                    <a:pt x="47664" y="106998"/>
                  </a:lnTo>
                  <a:lnTo>
                    <a:pt x="26503" y="105409"/>
                  </a:lnTo>
                  <a:lnTo>
                    <a:pt x="15923" y="106998"/>
                  </a:lnTo>
                  <a:lnTo>
                    <a:pt x="10632" y="108635"/>
                  </a:lnTo>
                  <a:lnTo>
                    <a:pt x="7123" y="111861"/>
                  </a:lnTo>
                  <a:lnTo>
                    <a:pt x="10632" y="115136"/>
                  </a:lnTo>
                  <a:lnTo>
                    <a:pt x="15923" y="118362"/>
                  </a:lnTo>
                  <a:lnTo>
                    <a:pt x="26503" y="120000"/>
                  </a:lnTo>
                  <a:lnTo>
                    <a:pt x="118219" y="120000"/>
                  </a:lnTo>
                  <a:lnTo>
                    <a:pt x="119947" y="116725"/>
                  </a:lnTo>
                  <a:lnTo>
                    <a:pt x="119947" y="113499"/>
                  </a:lnTo>
                  <a:lnTo>
                    <a:pt x="119947" y="110272"/>
                  </a:lnTo>
                  <a:lnTo>
                    <a:pt x="119947" y="97271"/>
                  </a:lnTo>
                  <a:lnTo>
                    <a:pt x="119947" y="82680"/>
                  </a:lnTo>
                  <a:lnTo>
                    <a:pt x="119947" y="55136"/>
                  </a:lnTo>
                  <a:lnTo>
                    <a:pt x="119947" y="34044"/>
                  </a:lnTo>
                  <a:lnTo>
                    <a:pt x="119947" y="22728"/>
                  </a:lnTo>
                  <a:lnTo>
                    <a:pt x="118219" y="11364"/>
                  </a:lnTo>
                  <a:lnTo>
                    <a:pt x="119947" y="9727"/>
                  </a:lnTo>
                  <a:lnTo>
                    <a:pt x="119947" y="6500"/>
                  </a:lnTo>
                  <a:lnTo>
                    <a:pt x="118219" y="3274"/>
                  </a:lnTo>
                  <a:lnTo>
                    <a:pt x="114657" y="1637"/>
                  </a:lnTo>
                  <a:lnTo>
                    <a:pt x="49445" y="1637"/>
                  </a:lnTo>
                  <a:lnTo>
                    <a:pt x="24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Shape 434"/>
            <p:cNvSpPr/>
            <p:nvPr/>
          </p:nvSpPr>
          <p:spPr>
            <a:xfrm>
              <a:off x="5766100" y="2489675"/>
              <a:ext cx="19374" cy="20225"/>
            </a:xfrm>
            <a:custGeom>
              <a:pathLst>
                <a:path extrusionOk="0" h="120000" w="120000">
                  <a:moveTo>
                    <a:pt x="52180" y="29962"/>
                  </a:moveTo>
                  <a:lnTo>
                    <a:pt x="52180" y="35006"/>
                  </a:lnTo>
                  <a:lnTo>
                    <a:pt x="62709" y="39901"/>
                  </a:lnTo>
                  <a:lnTo>
                    <a:pt x="83458" y="39901"/>
                  </a:lnTo>
                  <a:lnTo>
                    <a:pt x="88722" y="64969"/>
                  </a:lnTo>
                  <a:lnTo>
                    <a:pt x="83458" y="74907"/>
                  </a:lnTo>
                  <a:lnTo>
                    <a:pt x="78348" y="84845"/>
                  </a:lnTo>
                  <a:lnTo>
                    <a:pt x="67819" y="89888"/>
                  </a:lnTo>
                  <a:lnTo>
                    <a:pt x="57445" y="94932"/>
                  </a:lnTo>
                  <a:lnTo>
                    <a:pt x="47070" y="89888"/>
                  </a:lnTo>
                  <a:lnTo>
                    <a:pt x="36541" y="84845"/>
                  </a:lnTo>
                  <a:lnTo>
                    <a:pt x="31432" y="74907"/>
                  </a:lnTo>
                  <a:lnTo>
                    <a:pt x="31432" y="64969"/>
                  </a:lnTo>
                  <a:lnTo>
                    <a:pt x="36541" y="39901"/>
                  </a:lnTo>
                  <a:lnTo>
                    <a:pt x="52180" y="29962"/>
                  </a:lnTo>
                  <a:close/>
                  <a:moveTo>
                    <a:pt x="52180" y="0"/>
                  </a:moveTo>
                  <a:lnTo>
                    <a:pt x="31432" y="9938"/>
                  </a:lnTo>
                  <a:lnTo>
                    <a:pt x="15793" y="24919"/>
                  </a:lnTo>
                  <a:lnTo>
                    <a:pt x="5264" y="44944"/>
                  </a:lnTo>
                  <a:lnTo>
                    <a:pt x="154" y="64969"/>
                  </a:lnTo>
                  <a:lnTo>
                    <a:pt x="5264" y="89888"/>
                  </a:lnTo>
                  <a:lnTo>
                    <a:pt x="20903" y="109913"/>
                  </a:lnTo>
                  <a:lnTo>
                    <a:pt x="36541" y="119851"/>
                  </a:lnTo>
                  <a:lnTo>
                    <a:pt x="78348" y="119851"/>
                  </a:lnTo>
                  <a:lnTo>
                    <a:pt x="93987" y="109913"/>
                  </a:lnTo>
                  <a:lnTo>
                    <a:pt x="109625" y="89888"/>
                  </a:lnTo>
                  <a:lnTo>
                    <a:pt x="120000" y="64969"/>
                  </a:lnTo>
                  <a:lnTo>
                    <a:pt x="114735" y="39901"/>
                  </a:lnTo>
                  <a:lnTo>
                    <a:pt x="109625" y="20024"/>
                  </a:lnTo>
                  <a:lnTo>
                    <a:pt x="99096" y="9938"/>
                  </a:lnTo>
                  <a:lnTo>
                    <a:pt x="730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Shape 435"/>
            <p:cNvSpPr/>
            <p:nvPr/>
          </p:nvSpPr>
          <p:spPr>
            <a:xfrm>
              <a:off x="5729900" y="2607500"/>
              <a:ext cx="57274" cy="62324"/>
            </a:xfrm>
            <a:custGeom>
              <a:pathLst>
                <a:path extrusionOk="0" h="120000" w="120000">
                  <a:moveTo>
                    <a:pt x="12361" y="48"/>
                  </a:moveTo>
                  <a:lnTo>
                    <a:pt x="5342" y="1636"/>
                  </a:lnTo>
                  <a:lnTo>
                    <a:pt x="52" y="3273"/>
                  </a:lnTo>
                  <a:lnTo>
                    <a:pt x="52" y="4909"/>
                  </a:lnTo>
                  <a:lnTo>
                    <a:pt x="3561" y="8134"/>
                  </a:lnTo>
                  <a:lnTo>
                    <a:pt x="8852" y="9771"/>
                  </a:lnTo>
                  <a:lnTo>
                    <a:pt x="19432" y="12996"/>
                  </a:lnTo>
                  <a:lnTo>
                    <a:pt x="109367" y="12996"/>
                  </a:lnTo>
                  <a:lnTo>
                    <a:pt x="107638" y="22719"/>
                  </a:lnTo>
                  <a:lnTo>
                    <a:pt x="107638" y="34079"/>
                  </a:lnTo>
                  <a:lnTo>
                    <a:pt x="107638" y="55114"/>
                  </a:lnTo>
                  <a:lnTo>
                    <a:pt x="107638" y="82695"/>
                  </a:lnTo>
                  <a:lnTo>
                    <a:pt x="107638" y="95643"/>
                  </a:lnTo>
                  <a:lnTo>
                    <a:pt x="109367" y="108592"/>
                  </a:lnTo>
                  <a:lnTo>
                    <a:pt x="47664" y="107003"/>
                  </a:lnTo>
                  <a:lnTo>
                    <a:pt x="26503" y="105367"/>
                  </a:lnTo>
                  <a:lnTo>
                    <a:pt x="15923" y="107003"/>
                  </a:lnTo>
                  <a:lnTo>
                    <a:pt x="10632" y="108592"/>
                  </a:lnTo>
                  <a:lnTo>
                    <a:pt x="7071" y="111865"/>
                  </a:lnTo>
                  <a:lnTo>
                    <a:pt x="10632" y="115090"/>
                  </a:lnTo>
                  <a:lnTo>
                    <a:pt x="15923" y="118315"/>
                  </a:lnTo>
                  <a:lnTo>
                    <a:pt x="26503" y="119951"/>
                  </a:lnTo>
                  <a:lnTo>
                    <a:pt x="118219" y="119951"/>
                  </a:lnTo>
                  <a:lnTo>
                    <a:pt x="119947" y="116726"/>
                  </a:lnTo>
                  <a:lnTo>
                    <a:pt x="119947" y="113453"/>
                  </a:lnTo>
                  <a:lnTo>
                    <a:pt x="119947" y="110228"/>
                  </a:lnTo>
                  <a:lnTo>
                    <a:pt x="119947" y="97280"/>
                  </a:lnTo>
                  <a:lnTo>
                    <a:pt x="119947" y="82695"/>
                  </a:lnTo>
                  <a:lnTo>
                    <a:pt x="119947" y="55114"/>
                  </a:lnTo>
                  <a:lnTo>
                    <a:pt x="119947" y="34079"/>
                  </a:lnTo>
                  <a:lnTo>
                    <a:pt x="119947" y="22719"/>
                  </a:lnTo>
                  <a:lnTo>
                    <a:pt x="118219" y="11359"/>
                  </a:lnTo>
                  <a:lnTo>
                    <a:pt x="119947" y="9771"/>
                  </a:lnTo>
                  <a:lnTo>
                    <a:pt x="119947" y="6498"/>
                  </a:lnTo>
                  <a:lnTo>
                    <a:pt x="118219" y="3273"/>
                  </a:lnTo>
                  <a:lnTo>
                    <a:pt x="114657" y="1636"/>
                  </a:lnTo>
                  <a:lnTo>
                    <a:pt x="49445" y="1636"/>
                  </a:lnTo>
                  <a:lnTo>
                    <a:pt x="24722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Shape 436"/>
            <p:cNvSpPr/>
            <p:nvPr/>
          </p:nvSpPr>
          <p:spPr>
            <a:xfrm>
              <a:off x="5784625" y="2559525"/>
              <a:ext cx="18525" cy="21900"/>
            </a:xfrm>
            <a:custGeom>
              <a:pathLst>
                <a:path extrusionOk="0" h="120000" w="120000">
                  <a:moveTo>
                    <a:pt x="38218" y="136"/>
                  </a:moveTo>
                  <a:lnTo>
                    <a:pt x="27368" y="9315"/>
                  </a:lnTo>
                  <a:lnTo>
                    <a:pt x="16356" y="18493"/>
                  </a:lnTo>
                  <a:lnTo>
                    <a:pt x="5506" y="46164"/>
                  </a:lnTo>
                  <a:lnTo>
                    <a:pt x="0" y="78493"/>
                  </a:lnTo>
                  <a:lnTo>
                    <a:pt x="0" y="106164"/>
                  </a:lnTo>
                  <a:lnTo>
                    <a:pt x="5506" y="115342"/>
                  </a:lnTo>
                  <a:lnTo>
                    <a:pt x="11012" y="120000"/>
                  </a:lnTo>
                  <a:lnTo>
                    <a:pt x="70931" y="120000"/>
                  </a:lnTo>
                  <a:lnTo>
                    <a:pt x="92793" y="115342"/>
                  </a:lnTo>
                  <a:lnTo>
                    <a:pt x="114493" y="106164"/>
                  </a:lnTo>
                  <a:lnTo>
                    <a:pt x="120000" y="101506"/>
                  </a:lnTo>
                  <a:lnTo>
                    <a:pt x="120000" y="96986"/>
                  </a:lnTo>
                  <a:lnTo>
                    <a:pt x="114493" y="87671"/>
                  </a:lnTo>
                  <a:lnTo>
                    <a:pt x="98137" y="83150"/>
                  </a:lnTo>
                  <a:lnTo>
                    <a:pt x="76437" y="83150"/>
                  </a:lnTo>
                  <a:lnTo>
                    <a:pt x="38218" y="87671"/>
                  </a:lnTo>
                  <a:lnTo>
                    <a:pt x="43724" y="41643"/>
                  </a:lnTo>
                  <a:lnTo>
                    <a:pt x="49068" y="23150"/>
                  </a:lnTo>
                  <a:lnTo>
                    <a:pt x="49068" y="13972"/>
                  </a:lnTo>
                  <a:lnTo>
                    <a:pt x="43724" y="4657"/>
                  </a:lnTo>
                  <a:lnTo>
                    <a:pt x="38218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Shape 437"/>
            <p:cNvSpPr/>
            <p:nvPr/>
          </p:nvSpPr>
          <p:spPr>
            <a:xfrm>
              <a:off x="5745050" y="2467775"/>
              <a:ext cx="7600" cy="60624"/>
            </a:xfrm>
            <a:custGeom>
              <a:pathLst>
                <a:path extrusionOk="0" h="120000" w="120000">
                  <a:moveTo>
                    <a:pt x="40263" y="49"/>
                  </a:moveTo>
                  <a:lnTo>
                    <a:pt x="26842" y="1682"/>
                  </a:lnTo>
                  <a:lnTo>
                    <a:pt x="13421" y="15043"/>
                  </a:lnTo>
                  <a:lnTo>
                    <a:pt x="394" y="28354"/>
                  </a:lnTo>
                  <a:lnTo>
                    <a:pt x="13421" y="55026"/>
                  </a:lnTo>
                  <a:lnTo>
                    <a:pt x="13421" y="86647"/>
                  </a:lnTo>
                  <a:lnTo>
                    <a:pt x="26842" y="101641"/>
                  </a:lnTo>
                  <a:lnTo>
                    <a:pt x="53289" y="116635"/>
                  </a:lnTo>
                  <a:lnTo>
                    <a:pt x="66710" y="120000"/>
                  </a:lnTo>
                  <a:lnTo>
                    <a:pt x="80131" y="120000"/>
                  </a:lnTo>
                  <a:lnTo>
                    <a:pt x="93552" y="118317"/>
                  </a:lnTo>
                  <a:lnTo>
                    <a:pt x="106578" y="116635"/>
                  </a:lnTo>
                  <a:lnTo>
                    <a:pt x="120000" y="101641"/>
                  </a:lnTo>
                  <a:lnTo>
                    <a:pt x="106578" y="85014"/>
                  </a:lnTo>
                  <a:lnTo>
                    <a:pt x="93552" y="55026"/>
                  </a:lnTo>
                  <a:lnTo>
                    <a:pt x="93552" y="28354"/>
                  </a:lnTo>
                  <a:lnTo>
                    <a:pt x="80131" y="15043"/>
                  </a:lnTo>
                  <a:lnTo>
                    <a:pt x="66710" y="1682"/>
                  </a:lnTo>
                  <a:lnTo>
                    <a:pt x="6671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Shape 438"/>
            <p:cNvSpPr/>
            <p:nvPr/>
          </p:nvSpPr>
          <p:spPr>
            <a:xfrm>
              <a:off x="5757675" y="2535950"/>
              <a:ext cx="64850" cy="62324"/>
            </a:xfrm>
            <a:custGeom>
              <a:pathLst>
                <a:path extrusionOk="0" h="120000" w="120000">
                  <a:moveTo>
                    <a:pt x="110609" y="48"/>
                  </a:moveTo>
                  <a:lnTo>
                    <a:pt x="110609" y="1636"/>
                  </a:lnTo>
                  <a:lnTo>
                    <a:pt x="110609" y="4909"/>
                  </a:lnTo>
                  <a:lnTo>
                    <a:pt x="93492" y="3273"/>
                  </a:lnTo>
                  <a:lnTo>
                    <a:pt x="76376" y="3273"/>
                  </a:lnTo>
                  <a:lnTo>
                    <a:pt x="42097" y="4909"/>
                  </a:lnTo>
                  <a:lnTo>
                    <a:pt x="23407" y="3273"/>
                  </a:lnTo>
                  <a:lnTo>
                    <a:pt x="14063" y="3273"/>
                  </a:lnTo>
                  <a:lnTo>
                    <a:pt x="9390" y="4909"/>
                  </a:lnTo>
                  <a:lnTo>
                    <a:pt x="6291" y="8134"/>
                  </a:lnTo>
                  <a:lnTo>
                    <a:pt x="4718" y="6498"/>
                  </a:lnTo>
                  <a:lnTo>
                    <a:pt x="3145" y="6498"/>
                  </a:lnTo>
                  <a:lnTo>
                    <a:pt x="1619" y="19494"/>
                  </a:lnTo>
                  <a:lnTo>
                    <a:pt x="46" y="30806"/>
                  </a:lnTo>
                  <a:lnTo>
                    <a:pt x="1619" y="56750"/>
                  </a:lnTo>
                  <a:lnTo>
                    <a:pt x="1619" y="115090"/>
                  </a:lnTo>
                  <a:lnTo>
                    <a:pt x="3145" y="118363"/>
                  </a:lnTo>
                  <a:lnTo>
                    <a:pt x="6291" y="119951"/>
                  </a:lnTo>
                  <a:lnTo>
                    <a:pt x="9390" y="119951"/>
                  </a:lnTo>
                  <a:lnTo>
                    <a:pt x="10963" y="118363"/>
                  </a:lnTo>
                  <a:lnTo>
                    <a:pt x="23407" y="119951"/>
                  </a:lnTo>
                  <a:lnTo>
                    <a:pt x="98164" y="119951"/>
                  </a:lnTo>
                  <a:lnTo>
                    <a:pt x="104410" y="116726"/>
                  </a:lnTo>
                  <a:lnTo>
                    <a:pt x="107509" y="113501"/>
                  </a:lnTo>
                  <a:lnTo>
                    <a:pt x="102837" y="108640"/>
                  </a:lnTo>
                  <a:lnTo>
                    <a:pt x="96592" y="107003"/>
                  </a:lnTo>
                  <a:lnTo>
                    <a:pt x="90393" y="105367"/>
                  </a:lnTo>
                  <a:lnTo>
                    <a:pt x="84148" y="105367"/>
                  </a:lnTo>
                  <a:lnTo>
                    <a:pt x="56114" y="107003"/>
                  </a:lnTo>
                  <a:lnTo>
                    <a:pt x="34325" y="105367"/>
                  </a:lnTo>
                  <a:lnTo>
                    <a:pt x="21835" y="105367"/>
                  </a:lnTo>
                  <a:lnTo>
                    <a:pt x="12490" y="107003"/>
                  </a:lnTo>
                  <a:lnTo>
                    <a:pt x="10963" y="48664"/>
                  </a:lnTo>
                  <a:lnTo>
                    <a:pt x="10963" y="32442"/>
                  </a:lnTo>
                  <a:lnTo>
                    <a:pt x="9390" y="24356"/>
                  </a:lnTo>
                  <a:lnTo>
                    <a:pt x="7818" y="16221"/>
                  </a:lnTo>
                  <a:lnTo>
                    <a:pt x="10963" y="16221"/>
                  </a:lnTo>
                  <a:lnTo>
                    <a:pt x="12490" y="14632"/>
                  </a:lnTo>
                  <a:lnTo>
                    <a:pt x="14063" y="12996"/>
                  </a:lnTo>
                  <a:lnTo>
                    <a:pt x="98164" y="12996"/>
                  </a:lnTo>
                  <a:lnTo>
                    <a:pt x="109082" y="11359"/>
                  </a:lnTo>
                  <a:lnTo>
                    <a:pt x="109082" y="32442"/>
                  </a:lnTo>
                  <a:lnTo>
                    <a:pt x="109082" y="53525"/>
                  </a:lnTo>
                  <a:lnTo>
                    <a:pt x="107509" y="82695"/>
                  </a:lnTo>
                  <a:lnTo>
                    <a:pt x="107509" y="98916"/>
                  </a:lnTo>
                  <a:lnTo>
                    <a:pt x="107509" y="113501"/>
                  </a:lnTo>
                  <a:lnTo>
                    <a:pt x="109082" y="116726"/>
                  </a:lnTo>
                  <a:lnTo>
                    <a:pt x="113754" y="116726"/>
                  </a:lnTo>
                  <a:lnTo>
                    <a:pt x="115281" y="115090"/>
                  </a:lnTo>
                  <a:lnTo>
                    <a:pt x="118427" y="98916"/>
                  </a:lnTo>
                  <a:lnTo>
                    <a:pt x="119953" y="84332"/>
                  </a:lnTo>
                  <a:lnTo>
                    <a:pt x="119953" y="53525"/>
                  </a:lnTo>
                  <a:lnTo>
                    <a:pt x="119953" y="27581"/>
                  </a:lnTo>
                  <a:lnTo>
                    <a:pt x="118427" y="14632"/>
                  </a:lnTo>
                  <a:lnTo>
                    <a:pt x="115281" y="1636"/>
                  </a:lnTo>
                  <a:lnTo>
                    <a:pt x="11375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Shape 439"/>
            <p:cNvSpPr/>
            <p:nvPr/>
          </p:nvSpPr>
          <p:spPr>
            <a:xfrm>
              <a:off x="5889000" y="2464425"/>
              <a:ext cx="63150" cy="68199"/>
            </a:xfrm>
            <a:custGeom>
              <a:pathLst>
                <a:path extrusionOk="0" h="120000" w="120000">
                  <a:moveTo>
                    <a:pt x="9596" y="7390"/>
                  </a:moveTo>
                  <a:lnTo>
                    <a:pt x="35201" y="10381"/>
                  </a:lnTo>
                  <a:lnTo>
                    <a:pt x="60760" y="11832"/>
                  </a:lnTo>
                  <a:lnTo>
                    <a:pt x="111971" y="10381"/>
                  </a:lnTo>
                  <a:lnTo>
                    <a:pt x="108741" y="34046"/>
                  </a:lnTo>
                  <a:lnTo>
                    <a:pt x="107173" y="59252"/>
                  </a:lnTo>
                  <a:lnTo>
                    <a:pt x="107173" y="82917"/>
                  </a:lnTo>
                  <a:lnTo>
                    <a:pt x="108741" y="106627"/>
                  </a:lnTo>
                  <a:lnTo>
                    <a:pt x="108741" y="108123"/>
                  </a:lnTo>
                  <a:lnTo>
                    <a:pt x="107173" y="108123"/>
                  </a:lnTo>
                  <a:lnTo>
                    <a:pt x="95961" y="106627"/>
                  </a:lnTo>
                  <a:lnTo>
                    <a:pt x="38384" y="106627"/>
                  </a:lnTo>
                  <a:lnTo>
                    <a:pt x="14394" y="105131"/>
                  </a:lnTo>
                  <a:lnTo>
                    <a:pt x="11211" y="56260"/>
                  </a:lnTo>
                  <a:lnTo>
                    <a:pt x="9596" y="7390"/>
                  </a:lnTo>
                  <a:close/>
                  <a:moveTo>
                    <a:pt x="35201" y="0"/>
                  </a:moveTo>
                  <a:lnTo>
                    <a:pt x="7980" y="1495"/>
                  </a:lnTo>
                  <a:lnTo>
                    <a:pt x="6413" y="1495"/>
                  </a:lnTo>
                  <a:lnTo>
                    <a:pt x="4798" y="4442"/>
                  </a:lnTo>
                  <a:lnTo>
                    <a:pt x="3182" y="4442"/>
                  </a:lnTo>
                  <a:lnTo>
                    <a:pt x="1615" y="7390"/>
                  </a:lnTo>
                  <a:lnTo>
                    <a:pt x="0" y="34046"/>
                  </a:lnTo>
                  <a:lnTo>
                    <a:pt x="0" y="62199"/>
                  </a:lnTo>
                  <a:lnTo>
                    <a:pt x="1615" y="88856"/>
                  </a:lnTo>
                  <a:lnTo>
                    <a:pt x="4798" y="117008"/>
                  </a:lnTo>
                  <a:lnTo>
                    <a:pt x="6413" y="118460"/>
                  </a:lnTo>
                  <a:lnTo>
                    <a:pt x="7980" y="119956"/>
                  </a:lnTo>
                  <a:lnTo>
                    <a:pt x="11211" y="119956"/>
                  </a:lnTo>
                  <a:lnTo>
                    <a:pt x="14394" y="118460"/>
                  </a:lnTo>
                  <a:lnTo>
                    <a:pt x="16009" y="117008"/>
                  </a:lnTo>
                  <a:lnTo>
                    <a:pt x="16009" y="115513"/>
                  </a:lnTo>
                  <a:lnTo>
                    <a:pt x="16009" y="112565"/>
                  </a:lnTo>
                  <a:lnTo>
                    <a:pt x="38384" y="117008"/>
                  </a:lnTo>
                  <a:lnTo>
                    <a:pt x="62375" y="118460"/>
                  </a:lnTo>
                  <a:lnTo>
                    <a:pt x="86365" y="118460"/>
                  </a:lnTo>
                  <a:lnTo>
                    <a:pt x="97577" y="117008"/>
                  </a:lnTo>
                  <a:lnTo>
                    <a:pt x="107173" y="115513"/>
                  </a:lnTo>
                  <a:lnTo>
                    <a:pt x="110356" y="114017"/>
                  </a:lnTo>
                  <a:lnTo>
                    <a:pt x="110356" y="109574"/>
                  </a:lnTo>
                  <a:lnTo>
                    <a:pt x="111971" y="111070"/>
                  </a:lnTo>
                  <a:lnTo>
                    <a:pt x="113539" y="111070"/>
                  </a:lnTo>
                  <a:lnTo>
                    <a:pt x="116769" y="109574"/>
                  </a:lnTo>
                  <a:lnTo>
                    <a:pt x="116769" y="106627"/>
                  </a:lnTo>
                  <a:lnTo>
                    <a:pt x="118337" y="82917"/>
                  </a:lnTo>
                  <a:lnTo>
                    <a:pt x="119952" y="57756"/>
                  </a:lnTo>
                  <a:lnTo>
                    <a:pt x="118337" y="34046"/>
                  </a:lnTo>
                  <a:lnTo>
                    <a:pt x="116769" y="8885"/>
                  </a:lnTo>
                  <a:lnTo>
                    <a:pt x="118337" y="7390"/>
                  </a:lnTo>
                  <a:lnTo>
                    <a:pt x="118337" y="4442"/>
                  </a:lnTo>
                  <a:lnTo>
                    <a:pt x="116769" y="1495"/>
                  </a:lnTo>
                  <a:lnTo>
                    <a:pt x="87980" y="1495"/>
                  </a:lnTo>
                  <a:lnTo>
                    <a:pt x="60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Shape 440"/>
            <p:cNvSpPr/>
            <p:nvPr/>
          </p:nvSpPr>
          <p:spPr>
            <a:xfrm>
              <a:off x="5830900" y="2536800"/>
              <a:ext cx="58125" cy="62299"/>
            </a:xfrm>
            <a:custGeom>
              <a:pathLst>
                <a:path extrusionOk="0" h="120000" w="120000">
                  <a:moveTo>
                    <a:pt x="95638" y="0"/>
                  </a:moveTo>
                  <a:lnTo>
                    <a:pt x="71277" y="1637"/>
                  </a:lnTo>
                  <a:lnTo>
                    <a:pt x="7019" y="1637"/>
                  </a:lnTo>
                  <a:lnTo>
                    <a:pt x="3509" y="3274"/>
                  </a:lnTo>
                  <a:lnTo>
                    <a:pt x="1806" y="6500"/>
                  </a:lnTo>
                  <a:lnTo>
                    <a:pt x="1806" y="9727"/>
                  </a:lnTo>
                  <a:lnTo>
                    <a:pt x="3509" y="11364"/>
                  </a:lnTo>
                  <a:lnTo>
                    <a:pt x="1806" y="22728"/>
                  </a:lnTo>
                  <a:lnTo>
                    <a:pt x="1806" y="34093"/>
                  </a:lnTo>
                  <a:lnTo>
                    <a:pt x="1806" y="55136"/>
                  </a:lnTo>
                  <a:lnTo>
                    <a:pt x="51" y="82728"/>
                  </a:lnTo>
                  <a:lnTo>
                    <a:pt x="1806" y="97319"/>
                  </a:lnTo>
                  <a:lnTo>
                    <a:pt x="1806" y="110272"/>
                  </a:lnTo>
                  <a:lnTo>
                    <a:pt x="1806" y="113499"/>
                  </a:lnTo>
                  <a:lnTo>
                    <a:pt x="1806" y="116773"/>
                  </a:lnTo>
                  <a:lnTo>
                    <a:pt x="3509" y="120000"/>
                  </a:lnTo>
                  <a:lnTo>
                    <a:pt x="93883" y="120000"/>
                  </a:lnTo>
                  <a:lnTo>
                    <a:pt x="104309" y="118362"/>
                  </a:lnTo>
                  <a:lnTo>
                    <a:pt x="109522" y="115136"/>
                  </a:lnTo>
                  <a:lnTo>
                    <a:pt x="112980" y="111910"/>
                  </a:lnTo>
                  <a:lnTo>
                    <a:pt x="109522" y="108635"/>
                  </a:lnTo>
                  <a:lnTo>
                    <a:pt x="104309" y="107046"/>
                  </a:lnTo>
                  <a:lnTo>
                    <a:pt x="93883" y="105409"/>
                  </a:lnTo>
                  <a:lnTo>
                    <a:pt x="73032" y="107046"/>
                  </a:lnTo>
                  <a:lnTo>
                    <a:pt x="12232" y="108635"/>
                  </a:lnTo>
                  <a:lnTo>
                    <a:pt x="13935" y="95682"/>
                  </a:lnTo>
                  <a:lnTo>
                    <a:pt x="13935" y="82728"/>
                  </a:lnTo>
                  <a:lnTo>
                    <a:pt x="13935" y="55136"/>
                  </a:lnTo>
                  <a:lnTo>
                    <a:pt x="13935" y="34093"/>
                  </a:lnTo>
                  <a:lnTo>
                    <a:pt x="13935" y="22728"/>
                  </a:lnTo>
                  <a:lnTo>
                    <a:pt x="12232" y="13001"/>
                  </a:lnTo>
                  <a:lnTo>
                    <a:pt x="100851" y="13001"/>
                  </a:lnTo>
                  <a:lnTo>
                    <a:pt x="111277" y="9727"/>
                  </a:lnTo>
                  <a:lnTo>
                    <a:pt x="114735" y="8138"/>
                  </a:lnTo>
                  <a:lnTo>
                    <a:pt x="119948" y="4863"/>
                  </a:lnTo>
                  <a:lnTo>
                    <a:pt x="119948" y="3274"/>
                  </a:lnTo>
                  <a:lnTo>
                    <a:pt x="114735" y="1637"/>
                  </a:lnTo>
                  <a:lnTo>
                    <a:pt x="1077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Shape 441"/>
            <p:cNvSpPr/>
            <p:nvPr/>
          </p:nvSpPr>
          <p:spPr>
            <a:xfrm>
              <a:off x="5835950" y="2487975"/>
              <a:ext cx="22749" cy="18549"/>
            </a:xfrm>
            <a:custGeom>
              <a:pathLst>
                <a:path extrusionOk="0" h="120000" w="120000">
                  <a:moveTo>
                    <a:pt x="66725" y="27331"/>
                  </a:moveTo>
                  <a:lnTo>
                    <a:pt x="84527" y="32830"/>
                  </a:lnTo>
                  <a:lnTo>
                    <a:pt x="97846" y="38167"/>
                  </a:lnTo>
                  <a:lnTo>
                    <a:pt x="88879" y="54501"/>
                  </a:lnTo>
                  <a:lnTo>
                    <a:pt x="71208" y="65498"/>
                  </a:lnTo>
                  <a:lnTo>
                    <a:pt x="35604" y="65498"/>
                  </a:lnTo>
                  <a:lnTo>
                    <a:pt x="35604" y="32830"/>
                  </a:lnTo>
                  <a:lnTo>
                    <a:pt x="48923" y="32830"/>
                  </a:lnTo>
                  <a:lnTo>
                    <a:pt x="66725" y="27331"/>
                  </a:lnTo>
                  <a:close/>
                  <a:moveTo>
                    <a:pt x="66725" y="161"/>
                  </a:moveTo>
                  <a:lnTo>
                    <a:pt x="48923" y="5498"/>
                  </a:lnTo>
                  <a:lnTo>
                    <a:pt x="35604" y="16495"/>
                  </a:lnTo>
                  <a:lnTo>
                    <a:pt x="26769" y="10997"/>
                  </a:lnTo>
                  <a:lnTo>
                    <a:pt x="22285" y="10997"/>
                  </a:lnTo>
                  <a:lnTo>
                    <a:pt x="17934" y="16495"/>
                  </a:lnTo>
                  <a:lnTo>
                    <a:pt x="13450" y="38167"/>
                  </a:lnTo>
                  <a:lnTo>
                    <a:pt x="13450" y="59999"/>
                  </a:lnTo>
                  <a:lnTo>
                    <a:pt x="4615" y="65498"/>
                  </a:lnTo>
                  <a:lnTo>
                    <a:pt x="131" y="70835"/>
                  </a:lnTo>
                  <a:lnTo>
                    <a:pt x="131" y="81832"/>
                  </a:lnTo>
                  <a:lnTo>
                    <a:pt x="8967" y="87169"/>
                  </a:lnTo>
                  <a:lnTo>
                    <a:pt x="8967" y="92668"/>
                  </a:lnTo>
                  <a:lnTo>
                    <a:pt x="13450" y="103504"/>
                  </a:lnTo>
                  <a:lnTo>
                    <a:pt x="13450" y="114501"/>
                  </a:lnTo>
                  <a:lnTo>
                    <a:pt x="22285" y="119838"/>
                  </a:lnTo>
                  <a:lnTo>
                    <a:pt x="26769" y="119838"/>
                  </a:lnTo>
                  <a:lnTo>
                    <a:pt x="31252" y="114501"/>
                  </a:lnTo>
                  <a:lnTo>
                    <a:pt x="35604" y="109002"/>
                  </a:lnTo>
                  <a:lnTo>
                    <a:pt x="35604" y="103504"/>
                  </a:lnTo>
                  <a:lnTo>
                    <a:pt x="35604" y="92668"/>
                  </a:lnTo>
                  <a:lnTo>
                    <a:pt x="66725" y="92668"/>
                  </a:lnTo>
                  <a:lnTo>
                    <a:pt x="88879" y="87169"/>
                  </a:lnTo>
                  <a:lnTo>
                    <a:pt x="102197" y="76334"/>
                  </a:lnTo>
                  <a:lnTo>
                    <a:pt x="111164" y="65498"/>
                  </a:lnTo>
                  <a:lnTo>
                    <a:pt x="119999" y="49164"/>
                  </a:lnTo>
                  <a:lnTo>
                    <a:pt x="119999" y="32830"/>
                  </a:lnTo>
                  <a:lnTo>
                    <a:pt x="119999" y="27331"/>
                  </a:lnTo>
                  <a:lnTo>
                    <a:pt x="115516" y="21832"/>
                  </a:lnTo>
                  <a:lnTo>
                    <a:pt x="93362" y="5498"/>
                  </a:lnTo>
                  <a:lnTo>
                    <a:pt x="66725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Shape 442"/>
            <p:cNvSpPr/>
            <p:nvPr/>
          </p:nvSpPr>
          <p:spPr>
            <a:xfrm>
              <a:off x="5816600" y="2465250"/>
              <a:ext cx="64850" cy="62324"/>
            </a:xfrm>
            <a:custGeom>
              <a:pathLst>
                <a:path extrusionOk="0" h="120000" w="120000">
                  <a:moveTo>
                    <a:pt x="6245" y="48"/>
                  </a:moveTo>
                  <a:lnTo>
                    <a:pt x="4718" y="1636"/>
                  </a:lnTo>
                  <a:lnTo>
                    <a:pt x="1572" y="14632"/>
                  </a:lnTo>
                  <a:lnTo>
                    <a:pt x="46" y="27581"/>
                  </a:lnTo>
                  <a:lnTo>
                    <a:pt x="46" y="53525"/>
                  </a:lnTo>
                  <a:lnTo>
                    <a:pt x="46" y="84283"/>
                  </a:lnTo>
                  <a:lnTo>
                    <a:pt x="1572" y="98868"/>
                  </a:lnTo>
                  <a:lnTo>
                    <a:pt x="4718" y="115090"/>
                  </a:lnTo>
                  <a:lnTo>
                    <a:pt x="6245" y="116726"/>
                  </a:lnTo>
                  <a:lnTo>
                    <a:pt x="10917" y="116726"/>
                  </a:lnTo>
                  <a:lnTo>
                    <a:pt x="12490" y="113453"/>
                  </a:lnTo>
                  <a:lnTo>
                    <a:pt x="12490" y="98868"/>
                  </a:lnTo>
                  <a:lnTo>
                    <a:pt x="10917" y="82695"/>
                  </a:lnTo>
                  <a:lnTo>
                    <a:pt x="10917" y="53525"/>
                  </a:lnTo>
                  <a:lnTo>
                    <a:pt x="10917" y="32442"/>
                  </a:lnTo>
                  <a:lnTo>
                    <a:pt x="10917" y="11359"/>
                  </a:lnTo>
                  <a:lnTo>
                    <a:pt x="21835" y="12996"/>
                  </a:lnTo>
                  <a:lnTo>
                    <a:pt x="105936" y="12996"/>
                  </a:lnTo>
                  <a:lnTo>
                    <a:pt x="107509" y="14632"/>
                  </a:lnTo>
                  <a:lnTo>
                    <a:pt x="109036" y="16221"/>
                  </a:lnTo>
                  <a:lnTo>
                    <a:pt x="110609" y="16221"/>
                  </a:lnTo>
                  <a:lnTo>
                    <a:pt x="110609" y="24356"/>
                  </a:lnTo>
                  <a:lnTo>
                    <a:pt x="109036" y="32442"/>
                  </a:lnTo>
                  <a:lnTo>
                    <a:pt x="109036" y="48664"/>
                  </a:lnTo>
                  <a:lnTo>
                    <a:pt x="107509" y="107003"/>
                  </a:lnTo>
                  <a:lnTo>
                    <a:pt x="98164" y="105367"/>
                  </a:lnTo>
                  <a:lnTo>
                    <a:pt x="85674" y="105367"/>
                  </a:lnTo>
                  <a:lnTo>
                    <a:pt x="63885" y="107003"/>
                  </a:lnTo>
                  <a:lnTo>
                    <a:pt x="35851" y="105367"/>
                  </a:lnTo>
                  <a:lnTo>
                    <a:pt x="29606" y="105367"/>
                  </a:lnTo>
                  <a:lnTo>
                    <a:pt x="21835" y="107003"/>
                  </a:lnTo>
                  <a:lnTo>
                    <a:pt x="17162" y="108592"/>
                  </a:lnTo>
                  <a:lnTo>
                    <a:pt x="12490" y="113453"/>
                  </a:lnTo>
                  <a:lnTo>
                    <a:pt x="15589" y="116726"/>
                  </a:lnTo>
                  <a:lnTo>
                    <a:pt x="21835" y="119951"/>
                  </a:lnTo>
                  <a:lnTo>
                    <a:pt x="96592" y="119951"/>
                  </a:lnTo>
                  <a:lnTo>
                    <a:pt x="109036" y="118315"/>
                  </a:lnTo>
                  <a:lnTo>
                    <a:pt x="110609" y="119951"/>
                  </a:lnTo>
                  <a:lnTo>
                    <a:pt x="113708" y="119951"/>
                  </a:lnTo>
                  <a:lnTo>
                    <a:pt x="116854" y="118315"/>
                  </a:lnTo>
                  <a:lnTo>
                    <a:pt x="118380" y="115090"/>
                  </a:lnTo>
                  <a:lnTo>
                    <a:pt x="118380" y="56750"/>
                  </a:lnTo>
                  <a:lnTo>
                    <a:pt x="119953" y="30806"/>
                  </a:lnTo>
                  <a:lnTo>
                    <a:pt x="118380" y="19494"/>
                  </a:lnTo>
                  <a:lnTo>
                    <a:pt x="116854" y="6498"/>
                  </a:lnTo>
                  <a:lnTo>
                    <a:pt x="115281" y="6498"/>
                  </a:lnTo>
                  <a:lnTo>
                    <a:pt x="113708" y="8134"/>
                  </a:lnTo>
                  <a:lnTo>
                    <a:pt x="110609" y="4909"/>
                  </a:lnTo>
                  <a:lnTo>
                    <a:pt x="105936" y="3273"/>
                  </a:lnTo>
                  <a:lnTo>
                    <a:pt x="96592" y="3273"/>
                  </a:lnTo>
                  <a:lnTo>
                    <a:pt x="76329" y="4909"/>
                  </a:lnTo>
                  <a:lnTo>
                    <a:pt x="43623" y="3273"/>
                  </a:lnTo>
                  <a:lnTo>
                    <a:pt x="26507" y="3273"/>
                  </a:lnTo>
                  <a:lnTo>
                    <a:pt x="9390" y="4909"/>
                  </a:lnTo>
                  <a:lnTo>
                    <a:pt x="9390" y="1636"/>
                  </a:lnTo>
                  <a:lnTo>
                    <a:pt x="939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Shape 443"/>
            <p:cNvSpPr/>
            <p:nvPr/>
          </p:nvSpPr>
          <p:spPr>
            <a:xfrm>
              <a:off x="5979900" y="2689150"/>
              <a:ext cx="22749" cy="15174"/>
            </a:xfrm>
            <a:custGeom>
              <a:pathLst>
                <a:path extrusionOk="0" h="120000" w="120000">
                  <a:moveTo>
                    <a:pt x="57758" y="0"/>
                  </a:moveTo>
                  <a:lnTo>
                    <a:pt x="39956" y="13443"/>
                  </a:lnTo>
                  <a:lnTo>
                    <a:pt x="26637" y="39934"/>
                  </a:lnTo>
                  <a:lnTo>
                    <a:pt x="13318" y="59901"/>
                  </a:lnTo>
                  <a:lnTo>
                    <a:pt x="4483" y="73344"/>
                  </a:lnTo>
                  <a:lnTo>
                    <a:pt x="0" y="86589"/>
                  </a:lnTo>
                  <a:lnTo>
                    <a:pt x="4483" y="93311"/>
                  </a:lnTo>
                  <a:lnTo>
                    <a:pt x="8967" y="99835"/>
                  </a:lnTo>
                  <a:lnTo>
                    <a:pt x="26637" y="93311"/>
                  </a:lnTo>
                  <a:lnTo>
                    <a:pt x="39956" y="73344"/>
                  </a:lnTo>
                  <a:lnTo>
                    <a:pt x="62241" y="46655"/>
                  </a:lnTo>
                  <a:lnTo>
                    <a:pt x="79912" y="79868"/>
                  </a:lnTo>
                  <a:lnTo>
                    <a:pt x="102197" y="113278"/>
                  </a:lnTo>
                  <a:lnTo>
                    <a:pt x="106549" y="119802"/>
                  </a:lnTo>
                  <a:lnTo>
                    <a:pt x="115516" y="113278"/>
                  </a:lnTo>
                  <a:lnTo>
                    <a:pt x="119868" y="106556"/>
                  </a:lnTo>
                  <a:lnTo>
                    <a:pt x="115516" y="93311"/>
                  </a:lnTo>
                  <a:lnTo>
                    <a:pt x="97714" y="59901"/>
                  </a:lnTo>
                  <a:lnTo>
                    <a:pt x="75560" y="26688"/>
                  </a:lnTo>
                  <a:lnTo>
                    <a:pt x="75560" y="19967"/>
                  </a:lnTo>
                  <a:lnTo>
                    <a:pt x="71076" y="6721"/>
                  </a:lnTo>
                  <a:lnTo>
                    <a:pt x="66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Shape 444"/>
            <p:cNvSpPr/>
            <p:nvPr/>
          </p:nvSpPr>
          <p:spPr>
            <a:xfrm>
              <a:off x="6049750" y="2427375"/>
              <a:ext cx="28649" cy="20225"/>
            </a:xfrm>
            <a:custGeom>
              <a:pathLst>
                <a:path extrusionOk="0" h="120000" w="120000">
                  <a:moveTo>
                    <a:pt x="31832" y="148"/>
                  </a:moveTo>
                  <a:lnTo>
                    <a:pt x="21256" y="10086"/>
                  </a:lnTo>
                  <a:lnTo>
                    <a:pt x="14136" y="25067"/>
                  </a:lnTo>
                  <a:lnTo>
                    <a:pt x="7120" y="40049"/>
                  </a:lnTo>
                  <a:lnTo>
                    <a:pt x="104" y="60074"/>
                  </a:lnTo>
                  <a:lnTo>
                    <a:pt x="104" y="70012"/>
                  </a:lnTo>
                  <a:lnTo>
                    <a:pt x="3560" y="75055"/>
                  </a:lnTo>
                  <a:lnTo>
                    <a:pt x="38848" y="114956"/>
                  </a:lnTo>
                  <a:lnTo>
                    <a:pt x="45863" y="120000"/>
                  </a:lnTo>
                  <a:lnTo>
                    <a:pt x="52984" y="114956"/>
                  </a:lnTo>
                  <a:lnTo>
                    <a:pt x="56439" y="105018"/>
                  </a:lnTo>
                  <a:lnTo>
                    <a:pt x="56439" y="99975"/>
                  </a:lnTo>
                  <a:lnTo>
                    <a:pt x="52984" y="94932"/>
                  </a:lnTo>
                  <a:lnTo>
                    <a:pt x="31832" y="70012"/>
                  </a:lnTo>
                  <a:lnTo>
                    <a:pt x="70575" y="64969"/>
                  </a:lnTo>
                  <a:lnTo>
                    <a:pt x="109319" y="60074"/>
                  </a:lnTo>
                  <a:lnTo>
                    <a:pt x="116439" y="55030"/>
                  </a:lnTo>
                  <a:lnTo>
                    <a:pt x="119895" y="45092"/>
                  </a:lnTo>
                  <a:lnTo>
                    <a:pt x="116439" y="35006"/>
                  </a:lnTo>
                  <a:lnTo>
                    <a:pt x="109319" y="30111"/>
                  </a:lnTo>
                  <a:lnTo>
                    <a:pt x="70575" y="35006"/>
                  </a:lnTo>
                  <a:lnTo>
                    <a:pt x="31832" y="45092"/>
                  </a:lnTo>
                  <a:lnTo>
                    <a:pt x="45863" y="20024"/>
                  </a:lnTo>
                  <a:lnTo>
                    <a:pt x="45863" y="15129"/>
                  </a:lnTo>
                  <a:lnTo>
                    <a:pt x="45863" y="5043"/>
                  </a:lnTo>
                  <a:lnTo>
                    <a:pt x="38848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Shape 445"/>
            <p:cNvSpPr/>
            <p:nvPr/>
          </p:nvSpPr>
          <p:spPr>
            <a:xfrm>
              <a:off x="5938650" y="2604125"/>
              <a:ext cx="155749" cy="69899"/>
            </a:xfrm>
            <a:custGeom>
              <a:pathLst>
                <a:path extrusionOk="0" h="120000" w="120000">
                  <a:moveTo>
                    <a:pt x="73945" y="42"/>
                  </a:moveTo>
                  <a:lnTo>
                    <a:pt x="37617" y="1502"/>
                  </a:lnTo>
                  <a:lnTo>
                    <a:pt x="19473" y="1502"/>
                  </a:lnTo>
                  <a:lnTo>
                    <a:pt x="10382" y="4377"/>
                  </a:lnTo>
                  <a:lnTo>
                    <a:pt x="1945" y="8712"/>
                  </a:lnTo>
                  <a:lnTo>
                    <a:pt x="1309" y="10171"/>
                  </a:lnTo>
                  <a:lnTo>
                    <a:pt x="1945" y="11587"/>
                  </a:lnTo>
                  <a:lnTo>
                    <a:pt x="2600" y="11587"/>
                  </a:lnTo>
                  <a:lnTo>
                    <a:pt x="654" y="21716"/>
                  </a:lnTo>
                  <a:lnTo>
                    <a:pt x="0" y="33261"/>
                  </a:lnTo>
                  <a:lnTo>
                    <a:pt x="0" y="56394"/>
                  </a:lnTo>
                  <a:lnTo>
                    <a:pt x="654" y="83862"/>
                  </a:lnTo>
                  <a:lnTo>
                    <a:pt x="2600" y="111287"/>
                  </a:lnTo>
                  <a:lnTo>
                    <a:pt x="3255" y="112746"/>
                  </a:lnTo>
                  <a:lnTo>
                    <a:pt x="3890" y="114206"/>
                  </a:lnTo>
                  <a:lnTo>
                    <a:pt x="5836" y="114206"/>
                  </a:lnTo>
                  <a:lnTo>
                    <a:pt x="18818" y="118540"/>
                  </a:lnTo>
                  <a:lnTo>
                    <a:pt x="32436" y="119957"/>
                  </a:lnTo>
                  <a:lnTo>
                    <a:pt x="46054" y="118540"/>
                  </a:lnTo>
                  <a:lnTo>
                    <a:pt x="59672" y="117081"/>
                  </a:lnTo>
                  <a:lnTo>
                    <a:pt x="86253" y="114206"/>
                  </a:lnTo>
                  <a:lnTo>
                    <a:pt x="99871" y="112746"/>
                  </a:lnTo>
                  <a:lnTo>
                    <a:pt x="113489" y="114206"/>
                  </a:lnTo>
                  <a:lnTo>
                    <a:pt x="114144" y="117081"/>
                  </a:lnTo>
                  <a:lnTo>
                    <a:pt x="116089" y="117081"/>
                  </a:lnTo>
                  <a:lnTo>
                    <a:pt x="117380" y="115622"/>
                  </a:lnTo>
                  <a:lnTo>
                    <a:pt x="118035" y="112746"/>
                  </a:lnTo>
                  <a:lnTo>
                    <a:pt x="119325" y="57854"/>
                  </a:lnTo>
                  <a:lnTo>
                    <a:pt x="119980" y="30386"/>
                  </a:lnTo>
                  <a:lnTo>
                    <a:pt x="119980" y="17381"/>
                  </a:lnTo>
                  <a:lnTo>
                    <a:pt x="119325" y="4377"/>
                  </a:lnTo>
                  <a:lnTo>
                    <a:pt x="118690" y="2918"/>
                  </a:lnTo>
                  <a:lnTo>
                    <a:pt x="118035" y="1502"/>
                  </a:lnTo>
                  <a:lnTo>
                    <a:pt x="117380" y="2918"/>
                  </a:lnTo>
                  <a:lnTo>
                    <a:pt x="116744" y="4377"/>
                  </a:lnTo>
                  <a:lnTo>
                    <a:pt x="114799" y="27510"/>
                  </a:lnTo>
                  <a:lnTo>
                    <a:pt x="114144" y="53519"/>
                  </a:lnTo>
                  <a:lnTo>
                    <a:pt x="113489" y="104077"/>
                  </a:lnTo>
                  <a:lnTo>
                    <a:pt x="99871" y="102618"/>
                  </a:lnTo>
                  <a:lnTo>
                    <a:pt x="86908" y="102618"/>
                  </a:lnTo>
                  <a:lnTo>
                    <a:pt x="60327" y="105536"/>
                  </a:lnTo>
                  <a:lnTo>
                    <a:pt x="33727" y="108412"/>
                  </a:lnTo>
                  <a:lnTo>
                    <a:pt x="20109" y="109871"/>
                  </a:lnTo>
                  <a:lnTo>
                    <a:pt x="7146" y="108412"/>
                  </a:lnTo>
                  <a:lnTo>
                    <a:pt x="5200" y="82403"/>
                  </a:lnTo>
                  <a:lnTo>
                    <a:pt x="4545" y="56394"/>
                  </a:lnTo>
                  <a:lnTo>
                    <a:pt x="4545" y="33261"/>
                  </a:lnTo>
                  <a:lnTo>
                    <a:pt x="4545" y="21716"/>
                  </a:lnTo>
                  <a:lnTo>
                    <a:pt x="3255" y="11587"/>
                  </a:lnTo>
                  <a:lnTo>
                    <a:pt x="9727" y="13047"/>
                  </a:lnTo>
                  <a:lnTo>
                    <a:pt x="28545" y="13047"/>
                  </a:lnTo>
                  <a:lnTo>
                    <a:pt x="40873" y="11587"/>
                  </a:lnTo>
                  <a:lnTo>
                    <a:pt x="53181" y="10171"/>
                  </a:lnTo>
                  <a:lnTo>
                    <a:pt x="79126" y="8712"/>
                  </a:lnTo>
                  <a:lnTo>
                    <a:pt x="103126" y="8712"/>
                  </a:lnTo>
                  <a:lnTo>
                    <a:pt x="108308" y="10171"/>
                  </a:lnTo>
                  <a:lnTo>
                    <a:pt x="110253" y="10171"/>
                  </a:lnTo>
                  <a:lnTo>
                    <a:pt x="111544" y="11587"/>
                  </a:lnTo>
                  <a:lnTo>
                    <a:pt x="112853" y="13047"/>
                  </a:lnTo>
                  <a:lnTo>
                    <a:pt x="113489" y="13047"/>
                  </a:lnTo>
                  <a:lnTo>
                    <a:pt x="114799" y="11587"/>
                  </a:lnTo>
                  <a:lnTo>
                    <a:pt x="114799" y="8712"/>
                  </a:lnTo>
                  <a:lnTo>
                    <a:pt x="114144" y="4377"/>
                  </a:lnTo>
                  <a:lnTo>
                    <a:pt x="112853" y="2918"/>
                  </a:lnTo>
                  <a:lnTo>
                    <a:pt x="111544" y="1502"/>
                  </a:lnTo>
                  <a:lnTo>
                    <a:pt x="10959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Shape 446"/>
            <p:cNvSpPr/>
            <p:nvPr/>
          </p:nvSpPr>
          <p:spPr>
            <a:xfrm>
              <a:off x="5744225" y="2620125"/>
              <a:ext cx="22749" cy="13499"/>
            </a:xfrm>
            <a:custGeom>
              <a:pathLst>
                <a:path extrusionOk="0" h="120000" w="120000">
                  <a:moveTo>
                    <a:pt x="97714" y="222"/>
                  </a:moveTo>
                  <a:lnTo>
                    <a:pt x="75560" y="7555"/>
                  </a:lnTo>
                  <a:lnTo>
                    <a:pt x="53274" y="22666"/>
                  </a:lnTo>
                  <a:lnTo>
                    <a:pt x="8835" y="52444"/>
                  </a:lnTo>
                  <a:lnTo>
                    <a:pt x="4483" y="60000"/>
                  </a:lnTo>
                  <a:lnTo>
                    <a:pt x="0" y="74888"/>
                  </a:lnTo>
                  <a:lnTo>
                    <a:pt x="4483" y="90000"/>
                  </a:lnTo>
                  <a:lnTo>
                    <a:pt x="8835" y="97333"/>
                  </a:lnTo>
                  <a:lnTo>
                    <a:pt x="102197" y="119777"/>
                  </a:lnTo>
                  <a:lnTo>
                    <a:pt x="111032" y="119777"/>
                  </a:lnTo>
                  <a:lnTo>
                    <a:pt x="115516" y="112444"/>
                  </a:lnTo>
                  <a:lnTo>
                    <a:pt x="119868" y="104888"/>
                  </a:lnTo>
                  <a:lnTo>
                    <a:pt x="119868" y="97333"/>
                  </a:lnTo>
                  <a:lnTo>
                    <a:pt x="115516" y="82444"/>
                  </a:lnTo>
                  <a:lnTo>
                    <a:pt x="111032" y="74888"/>
                  </a:lnTo>
                  <a:lnTo>
                    <a:pt x="66593" y="60000"/>
                  </a:lnTo>
                  <a:lnTo>
                    <a:pt x="88879" y="45111"/>
                  </a:lnTo>
                  <a:lnTo>
                    <a:pt x="102197" y="22666"/>
                  </a:lnTo>
                  <a:lnTo>
                    <a:pt x="106549" y="7555"/>
                  </a:lnTo>
                  <a:lnTo>
                    <a:pt x="97714" y="2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Shape 447"/>
            <p:cNvSpPr/>
            <p:nvPr/>
          </p:nvSpPr>
          <p:spPr>
            <a:xfrm>
              <a:off x="6030400" y="2712725"/>
              <a:ext cx="63999" cy="41249"/>
            </a:xfrm>
            <a:custGeom>
              <a:pathLst>
                <a:path extrusionOk="0" h="120000" w="120000">
                  <a:moveTo>
                    <a:pt x="17390" y="0"/>
                  </a:moveTo>
                  <a:lnTo>
                    <a:pt x="1593" y="4872"/>
                  </a:lnTo>
                  <a:lnTo>
                    <a:pt x="0" y="7345"/>
                  </a:lnTo>
                  <a:lnTo>
                    <a:pt x="0" y="9818"/>
                  </a:lnTo>
                  <a:lnTo>
                    <a:pt x="0" y="12218"/>
                  </a:lnTo>
                  <a:lnTo>
                    <a:pt x="3187" y="14690"/>
                  </a:lnTo>
                  <a:lnTo>
                    <a:pt x="33140" y="17163"/>
                  </a:lnTo>
                  <a:lnTo>
                    <a:pt x="63140" y="17163"/>
                  </a:lnTo>
                  <a:lnTo>
                    <a:pt x="85218" y="19563"/>
                  </a:lnTo>
                  <a:lnTo>
                    <a:pt x="108890" y="19563"/>
                  </a:lnTo>
                  <a:lnTo>
                    <a:pt x="112078" y="39200"/>
                  </a:lnTo>
                  <a:lnTo>
                    <a:pt x="112078" y="61236"/>
                  </a:lnTo>
                  <a:lnTo>
                    <a:pt x="110484" y="102836"/>
                  </a:lnTo>
                  <a:lnTo>
                    <a:pt x="18937" y="102836"/>
                  </a:lnTo>
                  <a:lnTo>
                    <a:pt x="7921" y="107709"/>
                  </a:lnTo>
                  <a:lnTo>
                    <a:pt x="6328" y="110181"/>
                  </a:lnTo>
                  <a:lnTo>
                    <a:pt x="7921" y="112654"/>
                  </a:lnTo>
                  <a:lnTo>
                    <a:pt x="18937" y="117527"/>
                  </a:lnTo>
                  <a:lnTo>
                    <a:pt x="56812" y="117527"/>
                  </a:lnTo>
                  <a:lnTo>
                    <a:pt x="115218" y="120000"/>
                  </a:lnTo>
                  <a:lnTo>
                    <a:pt x="118359" y="117527"/>
                  </a:lnTo>
                  <a:lnTo>
                    <a:pt x="119953" y="112654"/>
                  </a:lnTo>
                  <a:lnTo>
                    <a:pt x="119953" y="88145"/>
                  </a:lnTo>
                  <a:lnTo>
                    <a:pt x="118359" y="63636"/>
                  </a:lnTo>
                  <a:lnTo>
                    <a:pt x="112078" y="17163"/>
                  </a:lnTo>
                  <a:lnTo>
                    <a:pt x="115218" y="17163"/>
                  </a:lnTo>
                  <a:lnTo>
                    <a:pt x="116812" y="12218"/>
                  </a:lnTo>
                  <a:lnTo>
                    <a:pt x="115218" y="9818"/>
                  </a:lnTo>
                  <a:lnTo>
                    <a:pt x="113625" y="7345"/>
                  </a:lnTo>
                  <a:lnTo>
                    <a:pt x="110484" y="7345"/>
                  </a:lnTo>
                  <a:lnTo>
                    <a:pt x="110484" y="2472"/>
                  </a:lnTo>
                  <a:lnTo>
                    <a:pt x="108890" y="0"/>
                  </a:lnTo>
                  <a:lnTo>
                    <a:pt x="107343" y="0"/>
                  </a:lnTo>
                  <a:lnTo>
                    <a:pt x="107343" y="2472"/>
                  </a:lnTo>
                  <a:lnTo>
                    <a:pt x="107343" y="4872"/>
                  </a:lnTo>
                  <a:lnTo>
                    <a:pt x="96281" y="2472"/>
                  </a:lnTo>
                  <a:lnTo>
                    <a:pt x="85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Shape 448"/>
            <p:cNvSpPr/>
            <p:nvPr/>
          </p:nvSpPr>
          <p:spPr>
            <a:xfrm>
              <a:off x="5958000" y="2678200"/>
              <a:ext cx="62324" cy="74950"/>
            </a:xfrm>
            <a:custGeom>
              <a:pathLst>
                <a:path extrusionOk="0" h="120000" w="120000">
                  <a:moveTo>
                    <a:pt x="12996" y="59319"/>
                  </a:moveTo>
                  <a:lnTo>
                    <a:pt x="24356" y="62001"/>
                  </a:lnTo>
                  <a:lnTo>
                    <a:pt x="34079" y="63362"/>
                  </a:lnTo>
                  <a:lnTo>
                    <a:pt x="56750" y="64723"/>
                  </a:lnTo>
                  <a:lnTo>
                    <a:pt x="82695" y="66044"/>
                  </a:lnTo>
                  <a:lnTo>
                    <a:pt x="95643" y="66044"/>
                  </a:lnTo>
                  <a:lnTo>
                    <a:pt x="108640" y="64723"/>
                  </a:lnTo>
                  <a:lnTo>
                    <a:pt x="108640" y="86257"/>
                  </a:lnTo>
                  <a:lnTo>
                    <a:pt x="108640" y="95703"/>
                  </a:lnTo>
                  <a:lnTo>
                    <a:pt x="108640" y="106470"/>
                  </a:lnTo>
                  <a:lnTo>
                    <a:pt x="85920" y="106470"/>
                  </a:lnTo>
                  <a:lnTo>
                    <a:pt x="64885" y="107831"/>
                  </a:lnTo>
                  <a:lnTo>
                    <a:pt x="38941" y="109192"/>
                  </a:lnTo>
                  <a:lnTo>
                    <a:pt x="25992" y="110513"/>
                  </a:lnTo>
                  <a:lnTo>
                    <a:pt x="14632" y="111874"/>
                  </a:lnTo>
                  <a:lnTo>
                    <a:pt x="13381" y="112915"/>
                  </a:lnTo>
                  <a:lnTo>
                    <a:pt x="13381" y="112915"/>
                  </a:lnTo>
                  <a:lnTo>
                    <a:pt x="14632" y="102428"/>
                  </a:lnTo>
                  <a:lnTo>
                    <a:pt x="14632" y="87618"/>
                  </a:lnTo>
                  <a:lnTo>
                    <a:pt x="12996" y="59319"/>
                  </a:lnTo>
                  <a:close/>
                  <a:moveTo>
                    <a:pt x="82695" y="40"/>
                  </a:moveTo>
                  <a:lnTo>
                    <a:pt x="55162" y="1360"/>
                  </a:lnTo>
                  <a:lnTo>
                    <a:pt x="32442" y="2721"/>
                  </a:lnTo>
                  <a:lnTo>
                    <a:pt x="9771" y="5403"/>
                  </a:lnTo>
                  <a:lnTo>
                    <a:pt x="8134" y="2721"/>
                  </a:lnTo>
                  <a:lnTo>
                    <a:pt x="6546" y="2721"/>
                  </a:lnTo>
                  <a:lnTo>
                    <a:pt x="1684" y="16210"/>
                  </a:lnTo>
                  <a:lnTo>
                    <a:pt x="1684" y="28338"/>
                  </a:lnTo>
                  <a:lnTo>
                    <a:pt x="1684" y="55276"/>
                  </a:lnTo>
                  <a:lnTo>
                    <a:pt x="48" y="86257"/>
                  </a:lnTo>
                  <a:lnTo>
                    <a:pt x="1684" y="101107"/>
                  </a:lnTo>
                  <a:lnTo>
                    <a:pt x="3273" y="117278"/>
                  </a:lnTo>
                  <a:lnTo>
                    <a:pt x="6546" y="118599"/>
                  </a:lnTo>
                  <a:lnTo>
                    <a:pt x="8134" y="119959"/>
                  </a:lnTo>
                  <a:lnTo>
                    <a:pt x="11407" y="118599"/>
                  </a:lnTo>
                  <a:lnTo>
                    <a:pt x="12996" y="115917"/>
                  </a:lnTo>
                  <a:lnTo>
                    <a:pt x="13285" y="113475"/>
                  </a:lnTo>
                  <a:lnTo>
                    <a:pt x="14632" y="114556"/>
                  </a:lnTo>
                  <a:lnTo>
                    <a:pt x="25992" y="115917"/>
                  </a:lnTo>
                  <a:lnTo>
                    <a:pt x="64885" y="115917"/>
                  </a:lnTo>
                  <a:lnTo>
                    <a:pt x="87557" y="114556"/>
                  </a:lnTo>
                  <a:lnTo>
                    <a:pt x="110228" y="113235"/>
                  </a:lnTo>
                  <a:lnTo>
                    <a:pt x="111865" y="115917"/>
                  </a:lnTo>
                  <a:lnTo>
                    <a:pt x="113501" y="117278"/>
                  </a:lnTo>
                  <a:lnTo>
                    <a:pt x="115090" y="115917"/>
                  </a:lnTo>
                  <a:lnTo>
                    <a:pt x="116726" y="113235"/>
                  </a:lnTo>
                  <a:lnTo>
                    <a:pt x="118363" y="110513"/>
                  </a:lnTo>
                  <a:lnTo>
                    <a:pt x="116726" y="107831"/>
                  </a:lnTo>
                  <a:lnTo>
                    <a:pt x="118363" y="97064"/>
                  </a:lnTo>
                  <a:lnTo>
                    <a:pt x="119951" y="86257"/>
                  </a:lnTo>
                  <a:lnTo>
                    <a:pt x="119951" y="64723"/>
                  </a:lnTo>
                  <a:lnTo>
                    <a:pt x="119951" y="35063"/>
                  </a:lnTo>
                  <a:lnTo>
                    <a:pt x="119951" y="20253"/>
                  </a:lnTo>
                  <a:lnTo>
                    <a:pt x="116726" y="5403"/>
                  </a:lnTo>
                  <a:lnTo>
                    <a:pt x="115090" y="5403"/>
                  </a:lnTo>
                  <a:lnTo>
                    <a:pt x="111865" y="17531"/>
                  </a:lnTo>
                  <a:lnTo>
                    <a:pt x="110228" y="31020"/>
                  </a:lnTo>
                  <a:lnTo>
                    <a:pt x="110228" y="56637"/>
                  </a:lnTo>
                  <a:lnTo>
                    <a:pt x="110228" y="57958"/>
                  </a:lnTo>
                  <a:lnTo>
                    <a:pt x="97280" y="56637"/>
                  </a:lnTo>
                  <a:lnTo>
                    <a:pt x="82695" y="55276"/>
                  </a:lnTo>
                  <a:lnTo>
                    <a:pt x="56750" y="55276"/>
                  </a:lnTo>
                  <a:lnTo>
                    <a:pt x="34079" y="53915"/>
                  </a:lnTo>
                  <a:lnTo>
                    <a:pt x="22719" y="53915"/>
                  </a:lnTo>
                  <a:lnTo>
                    <a:pt x="12996" y="55276"/>
                  </a:lnTo>
                  <a:lnTo>
                    <a:pt x="12996" y="33702"/>
                  </a:lnTo>
                  <a:lnTo>
                    <a:pt x="12996" y="22935"/>
                  </a:lnTo>
                  <a:lnTo>
                    <a:pt x="11407" y="12168"/>
                  </a:lnTo>
                  <a:lnTo>
                    <a:pt x="37304" y="10807"/>
                  </a:lnTo>
                  <a:lnTo>
                    <a:pt x="61612" y="9446"/>
                  </a:lnTo>
                  <a:lnTo>
                    <a:pt x="85920" y="8125"/>
                  </a:lnTo>
                  <a:lnTo>
                    <a:pt x="110228" y="6764"/>
                  </a:lnTo>
                  <a:lnTo>
                    <a:pt x="113501" y="5403"/>
                  </a:lnTo>
                  <a:lnTo>
                    <a:pt x="113501" y="2721"/>
                  </a:lnTo>
                  <a:lnTo>
                    <a:pt x="111865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Shape 449"/>
            <p:cNvSpPr/>
            <p:nvPr/>
          </p:nvSpPr>
          <p:spPr>
            <a:xfrm>
              <a:off x="6028700" y="2718600"/>
              <a:ext cx="4249" cy="35375"/>
            </a:xfrm>
            <a:custGeom>
              <a:pathLst>
                <a:path extrusionOk="0" h="120000" w="120000">
                  <a:moveTo>
                    <a:pt x="72000" y="84"/>
                  </a:moveTo>
                  <a:lnTo>
                    <a:pt x="24705" y="8650"/>
                  </a:lnTo>
                  <a:lnTo>
                    <a:pt x="705" y="20014"/>
                  </a:lnTo>
                  <a:lnTo>
                    <a:pt x="705" y="42911"/>
                  </a:lnTo>
                  <a:lnTo>
                    <a:pt x="705" y="111434"/>
                  </a:lnTo>
                  <a:lnTo>
                    <a:pt x="705" y="117116"/>
                  </a:lnTo>
                  <a:lnTo>
                    <a:pt x="48000" y="120000"/>
                  </a:lnTo>
                  <a:lnTo>
                    <a:pt x="96000" y="117116"/>
                  </a:lnTo>
                  <a:lnTo>
                    <a:pt x="119294" y="111434"/>
                  </a:lnTo>
                  <a:lnTo>
                    <a:pt x="119294" y="42911"/>
                  </a:lnTo>
                  <a:lnTo>
                    <a:pt x="119294" y="20014"/>
                  </a:lnTo>
                  <a:lnTo>
                    <a:pt x="119294" y="8650"/>
                  </a:lnTo>
                  <a:lnTo>
                    <a:pt x="7200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Shape 450"/>
            <p:cNvSpPr/>
            <p:nvPr/>
          </p:nvSpPr>
          <p:spPr>
            <a:xfrm>
              <a:off x="6053950" y="2723650"/>
              <a:ext cx="14349" cy="19400"/>
            </a:xfrm>
            <a:custGeom>
              <a:pathLst>
                <a:path extrusionOk="0" h="120000" w="120000">
                  <a:moveTo>
                    <a:pt x="35331" y="154"/>
                  </a:moveTo>
                  <a:lnTo>
                    <a:pt x="28432" y="10515"/>
                  </a:lnTo>
                  <a:lnTo>
                    <a:pt x="28432" y="20876"/>
                  </a:lnTo>
                  <a:lnTo>
                    <a:pt x="35331" y="31391"/>
                  </a:lnTo>
                  <a:lnTo>
                    <a:pt x="49547" y="41752"/>
                  </a:lnTo>
                  <a:lnTo>
                    <a:pt x="63554" y="52113"/>
                  </a:lnTo>
                  <a:lnTo>
                    <a:pt x="56445" y="57371"/>
                  </a:lnTo>
                  <a:lnTo>
                    <a:pt x="7317" y="88608"/>
                  </a:lnTo>
                  <a:lnTo>
                    <a:pt x="7317" y="93865"/>
                  </a:lnTo>
                  <a:lnTo>
                    <a:pt x="209" y="104226"/>
                  </a:lnTo>
                  <a:lnTo>
                    <a:pt x="14216" y="114587"/>
                  </a:lnTo>
                  <a:lnTo>
                    <a:pt x="28432" y="119845"/>
                  </a:lnTo>
                  <a:lnTo>
                    <a:pt x="35331" y="119845"/>
                  </a:lnTo>
                  <a:lnTo>
                    <a:pt x="42439" y="114587"/>
                  </a:lnTo>
                  <a:lnTo>
                    <a:pt x="84668" y="83350"/>
                  </a:lnTo>
                  <a:lnTo>
                    <a:pt x="105783" y="67731"/>
                  </a:lnTo>
                  <a:lnTo>
                    <a:pt x="112891" y="62628"/>
                  </a:lnTo>
                  <a:lnTo>
                    <a:pt x="119790" y="52113"/>
                  </a:lnTo>
                  <a:lnTo>
                    <a:pt x="119790" y="47010"/>
                  </a:lnTo>
                  <a:lnTo>
                    <a:pt x="112891" y="36494"/>
                  </a:lnTo>
                  <a:lnTo>
                    <a:pt x="91777" y="20876"/>
                  </a:lnTo>
                  <a:lnTo>
                    <a:pt x="77560" y="15773"/>
                  </a:lnTo>
                  <a:lnTo>
                    <a:pt x="63554" y="10515"/>
                  </a:lnTo>
                  <a:lnTo>
                    <a:pt x="49547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Shape 451"/>
            <p:cNvSpPr/>
            <p:nvPr/>
          </p:nvSpPr>
          <p:spPr>
            <a:xfrm>
              <a:off x="6056475" y="2501450"/>
              <a:ext cx="27824" cy="22749"/>
            </a:xfrm>
            <a:custGeom>
              <a:pathLst>
                <a:path extrusionOk="0" h="120000" w="120000">
                  <a:moveTo>
                    <a:pt x="101778" y="0"/>
                  </a:moveTo>
                  <a:lnTo>
                    <a:pt x="94447" y="4483"/>
                  </a:lnTo>
                  <a:lnTo>
                    <a:pt x="94447" y="13318"/>
                  </a:lnTo>
                  <a:lnTo>
                    <a:pt x="94447" y="31120"/>
                  </a:lnTo>
                  <a:lnTo>
                    <a:pt x="90889" y="44439"/>
                  </a:lnTo>
                  <a:lnTo>
                    <a:pt x="83557" y="57758"/>
                  </a:lnTo>
                  <a:lnTo>
                    <a:pt x="69110" y="62241"/>
                  </a:lnTo>
                  <a:lnTo>
                    <a:pt x="43665" y="62241"/>
                  </a:lnTo>
                  <a:lnTo>
                    <a:pt x="43665" y="53274"/>
                  </a:lnTo>
                  <a:lnTo>
                    <a:pt x="43665" y="44439"/>
                  </a:lnTo>
                  <a:lnTo>
                    <a:pt x="47331" y="31120"/>
                  </a:lnTo>
                  <a:lnTo>
                    <a:pt x="47331" y="26637"/>
                  </a:lnTo>
                  <a:lnTo>
                    <a:pt x="40000" y="26637"/>
                  </a:lnTo>
                  <a:lnTo>
                    <a:pt x="25552" y="39956"/>
                  </a:lnTo>
                  <a:lnTo>
                    <a:pt x="7331" y="44439"/>
                  </a:lnTo>
                  <a:lnTo>
                    <a:pt x="107" y="48923"/>
                  </a:lnTo>
                  <a:lnTo>
                    <a:pt x="107" y="62241"/>
                  </a:lnTo>
                  <a:lnTo>
                    <a:pt x="18221" y="111032"/>
                  </a:lnTo>
                  <a:lnTo>
                    <a:pt x="21886" y="119868"/>
                  </a:lnTo>
                  <a:lnTo>
                    <a:pt x="40000" y="119868"/>
                  </a:lnTo>
                  <a:lnTo>
                    <a:pt x="43665" y="115516"/>
                  </a:lnTo>
                  <a:lnTo>
                    <a:pt x="43665" y="106549"/>
                  </a:lnTo>
                  <a:lnTo>
                    <a:pt x="40000" y="88879"/>
                  </a:lnTo>
                  <a:lnTo>
                    <a:pt x="65444" y="88879"/>
                  </a:lnTo>
                  <a:lnTo>
                    <a:pt x="87223" y="84395"/>
                  </a:lnTo>
                  <a:lnTo>
                    <a:pt x="101778" y="71076"/>
                  </a:lnTo>
                  <a:lnTo>
                    <a:pt x="112668" y="48923"/>
                  </a:lnTo>
                  <a:lnTo>
                    <a:pt x="119892" y="31120"/>
                  </a:lnTo>
                  <a:lnTo>
                    <a:pt x="116226" y="8967"/>
                  </a:lnTo>
                  <a:lnTo>
                    <a:pt x="1090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Shape 452"/>
            <p:cNvSpPr/>
            <p:nvPr/>
          </p:nvSpPr>
          <p:spPr>
            <a:xfrm>
              <a:off x="5990825" y="2395400"/>
              <a:ext cx="101875" cy="63150"/>
            </a:xfrm>
            <a:custGeom>
              <a:pathLst>
                <a:path extrusionOk="0" h="120000" w="120000">
                  <a:moveTo>
                    <a:pt x="86282" y="11211"/>
                  </a:moveTo>
                  <a:lnTo>
                    <a:pt x="113050" y="12826"/>
                  </a:lnTo>
                  <a:lnTo>
                    <a:pt x="113050" y="60807"/>
                  </a:lnTo>
                  <a:lnTo>
                    <a:pt x="114051" y="107173"/>
                  </a:lnTo>
                  <a:lnTo>
                    <a:pt x="60515" y="103990"/>
                  </a:lnTo>
                  <a:lnTo>
                    <a:pt x="32746" y="103990"/>
                  </a:lnTo>
                  <a:lnTo>
                    <a:pt x="6979" y="105558"/>
                  </a:lnTo>
                  <a:lnTo>
                    <a:pt x="5977" y="105558"/>
                  </a:lnTo>
                  <a:lnTo>
                    <a:pt x="6979" y="103990"/>
                  </a:lnTo>
                  <a:lnTo>
                    <a:pt x="6979" y="92779"/>
                  </a:lnTo>
                  <a:lnTo>
                    <a:pt x="6979" y="81567"/>
                  </a:lnTo>
                  <a:lnTo>
                    <a:pt x="5977" y="59192"/>
                  </a:lnTo>
                  <a:lnTo>
                    <a:pt x="5977" y="35201"/>
                  </a:lnTo>
                  <a:lnTo>
                    <a:pt x="6979" y="11211"/>
                  </a:lnTo>
                  <a:close/>
                  <a:moveTo>
                    <a:pt x="32746" y="0"/>
                  </a:moveTo>
                  <a:lnTo>
                    <a:pt x="6979" y="3230"/>
                  </a:lnTo>
                  <a:lnTo>
                    <a:pt x="5977" y="4798"/>
                  </a:lnTo>
                  <a:lnTo>
                    <a:pt x="4004" y="4798"/>
                  </a:lnTo>
                  <a:lnTo>
                    <a:pt x="3003" y="6413"/>
                  </a:lnTo>
                  <a:lnTo>
                    <a:pt x="1030" y="32019"/>
                  </a:lnTo>
                  <a:lnTo>
                    <a:pt x="29" y="59192"/>
                  </a:lnTo>
                  <a:lnTo>
                    <a:pt x="29" y="83182"/>
                  </a:lnTo>
                  <a:lnTo>
                    <a:pt x="1030" y="94394"/>
                  </a:lnTo>
                  <a:lnTo>
                    <a:pt x="4004" y="103990"/>
                  </a:lnTo>
                  <a:lnTo>
                    <a:pt x="4976" y="105558"/>
                  </a:lnTo>
                  <a:lnTo>
                    <a:pt x="4976" y="108788"/>
                  </a:lnTo>
                  <a:lnTo>
                    <a:pt x="5977" y="110356"/>
                  </a:lnTo>
                  <a:lnTo>
                    <a:pt x="18876" y="113586"/>
                  </a:lnTo>
                  <a:lnTo>
                    <a:pt x="32746" y="116769"/>
                  </a:lnTo>
                  <a:lnTo>
                    <a:pt x="59514" y="119952"/>
                  </a:lnTo>
                  <a:lnTo>
                    <a:pt x="87283" y="119952"/>
                  </a:lnTo>
                  <a:lnTo>
                    <a:pt x="114051" y="116769"/>
                  </a:lnTo>
                  <a:lnTo>
                    <a:pt x="115023" y="119952"/>
                  </a:lnTo>
                  <a:lnTo>
                    <a:pt x="117025" y="119952"/>
                  </a:lnTo>
                  <a:lnTo>
                    <a:pt x="118998" y="118384"/>
                  </a:lnTo>
                  <a:lnTo>
                    <a:pt x="120000" y="115154"/>
                  </a:lnTo>
                  <a:lnTo>
                    <a:pt x="120000" y="60807"/>
                  </a:lnTo>
                  <a:lnTo>
                    <a:pt x="118998" y="33586"/>
                  </a:lnTo>
                  <a:lnTo>
                    <a:pt x="117997" y="8028"/>
                  </a:lnTo>
                  <a:lnTo>
                    <a:pt x="117997" y="4798"/>
                  </a:lnTo>
                  <a:lnTo>
                    <a:pt x="117025" y="3230"/>
                  </a:lnTo>
                  <a:lnTo>
                    <a:pt x="114051" y="3230"/>
                  </a:lnTo>
                  <a:lnTo>
                    <a:pt x="87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Shape 453"/>
            <p:cNvSpPr/>
            <p:nvPr/>
          </p:nvSpPr>
          <p:spPr>
            <a:xfrm>
              <a:off x="6030400" y="2466100"/>
              <a:ext cx="66524" cy="132175"/>
            </a:xfrm>
            <a:custGeom>
              <a:pathLst>
                <a:path extrusionOk="0" h="120000" w="120000">
                  <a:moveTo>
                    <a:pt x="112378" y="4584"/>
                  </a:moveTo>
                  <a:lnTo>
                    <a:pt x="109312" y="10713"/>
                  </a:lnTo>
                  <a:lnTo>
                    <a:pt x="107824" y="17590"/>
                  </a:lnTo>
                  <a:lnTo>
                    <a:pt x="107824" y="30573"/>
                  </a:lnTo>
                  <a:lnTo>
                    <a:pt x="109312" y="44327"/>
                  </a:lnTo>
                  <a:lnTo>
                    <a:pt x="109312" y="57310"/>
                  </a:lnTo>
                  <a:lnTo>
                    <a:pt x="107824" y="85591"/>
                  </a:lnTo>
                  <a:lnTo>
                    <a:pt x="104757" y="113871"/>
                  </a:lnTo>
                  <a:lnTo>
                    <a:pt x="75941" y="113871"/>
                  </a:lnTo>
                  <a:lnTo>
                    <a:pt x="59210" y="113100"/>
                  </a:lnTo>
                  <a:lnTo>
                    <a:pt x="50101" y="113100"/>
                  </a:lnTo>
                  <a:lnTo>
                    <a:pt x="42525" y="113871"/>
                  </a:lnTo>
                  <a:lnTo>
                    <a:pt x="44058" y="98596"/>
                  </a:lnTo>
                  <a:lnTo>
                    <a:pt x="44058" y="84070"/>
                  </a:lnTo>
                  <a:lnTo>
                    <a:pt x="40992" y="55017"/>
                  </a:lnTo>
                  <a:lnTo>
                    <a:pt x="42525" y="53497"/>
                  </a:lnTo>
                  <a:lnTo>
                    <a:pt x="42525" y="51976"/>
                  </a:lnTo>
                  <a:lnTo>
                    <a:pt x="40992" y="50433"/>
                  </a:lnTo>
                  <a:lnTo>
                    <a:pt x="36437" y="50433"/>
                  </a:lnTo>
                  <a:lnTo>
                    <a:pt x="13664" y="52725"/>
                  </a:lnTo>
                  <a:lnTo>
                    <a:pt x="12175" y="39742"/>
                  </a:lnTo>
                  <a:lnTo>
                    <a:pt x="10642" y="26759"/>
                  </a:lnTo>
                  <a:lnTo>
                    <a:pt x="10642" y="15297"/>
                  </a:lnTo>
                  <a:lnTo>
                    <a:pt x="10642" y="9941"/>
                  </a:lnTo>
                  <a:lnTo>
                    <a:pt x="9109" y="4584"/>
                  </a:lnTo>
                  <a:lnTo>
                    <a:pt x="9109" y="4584"/>
                  </a:lnTo>
                  <a:lnTo>
                    <a:pt x="34949" y="5356"/>
                  </a:lnTo>
                  <a:lnTo>
                    <a:pt x="60744" y="5356"/>
                  </a:lnTo>
                  <a:lnTo>
                    <a:pt x="110845" y="4584"/>
                  </a:lnTo>
                  <a:close/>
                  <a:moveTo>
                    <a:pt x="34949" y="0"/>
                  </a:moveTo>
                  <a:lnTo>
                    <a:pt x="9109" y="1543"/>
                  </a:lnTo>
                  <a:lnTo>
                    <a:pt x="7621" y="2292"/>
                  </a:lnTo>
                  <a:lnTo>
                    <a:pt x="4554" y="1543"/>
                  </a:lnTo>
                  <a:lnTo>
                    <a:pt x="3066" y="2292"/>
                  </a:lnTo>
                  <a:lnTo>
                    <a:pt x="0" y="8420"/>
                  </a:lnTo>
                  <a:lnTo>
                    <a:pt x="0" y="14526"/>
                  </a:lnTo>
                  <a:lnTo>
                    <a:pt x="0" y="26759"/>
                  </a:lnTo>
                  <a:lnTo>
                    <a:pt x="0" y="40514"/>
                  </a:lnTo>
                  <a:lnTo>
                    <a:pt x="0" y="48140"/>
                  </a:lnTo>
                  <a:lnTo>
                    <a:pt x="3066" y="55017"/>
                  </a:lnTo>
                  <a:lnTo>
                    <a:pt x="3066" y="55789"/>
                  </a:lnTo>
                  <a:lnTo>
                    <a:pt x="6087" y="56561"/>
                  </a:lnTo>
                  <a:lnTo>
                    <a:pt x="12175" y="56561"/>
                  </a:lnTo>
                  <a:lnTo>
                    <a:pt x="33416" y="55789"/>
                  </a:lnTo>
                  <a:lnTo>
                    <a:pt x="33416" y="86362"/>
                  </a:lnTo>
                  <a:lnTo>
                    <a:pt x="33416" y="101637"/>
                  </a:lnTo>
                  <a:lnTo>
                    <a:pt x="34949" y="116935"/>
                  </a:lnTo>
                  <a:lnTo>
                    <a:pt x="36437" y="117684"/>
                  </a:lnTo>
                  <a:lnTo>
                    <a:pt x="39503" y="118456"/>
                  </a:lnTo>
                  <a:lnTo>
                    <a:pt x="40992" y="117684"/>
                  </a:lnTo>
                  <a:lnTo>
                    <a:pt x="42525" y="116935"/>
                  </a:lnTo>
                  <a:lnTo>
                    <a:pt x="42525" y="116164"/>
                  </a:lnTo>
                  <a:lnTo>
                    <a:pt x="48613" y="117684"/>
                  </a:lnTo>
                  <a:lnTo>
                    <a:pt x="56189" y="118456"/>
                  </a:lnTo>
                  <a:lnTo>
                    <a:pt x="69853" y="118456"/>
                  </a:lnTo>
                  <a:lnTo>
                    <a:pt x="88072" y="119228"/>
                  </a:lnTo>
                  <a:lnTo>
                    <a:pt x="106290" y="119228"/>
                  </a:lnTo>
                  <a:lnTo>
                    <a:pt x="109312" y="119977"/>
                  </a:lnTo>
                  <a:lnTo>
                    <a:pt x="112378" y="119228"/>
                  </a:lnTo>
                  <a:lnTo>
                    <a:pt x="113866" y="119228"/>
                  </a:lnTo>
                  <a:lnTo>
                    <a:pt x="116933" y="118456"/>
                  </a:lnTo>
                  <a:lnTo>
                    <a:pt x="118421" y="116935"/>
                  </a:lnTo>
                  <a:lnTo>
                    <a:pt x="116933" y="115392"/>
                  </a:lnTo>
                  <a:lnTo>
                    <a:pt x="113866" y="113871"/>
                  </a:lnTo>
                  <a:lnTo>
                    <a:pt x="116933" y="85591"/>
                  </a:lnTo>
                  <a:lnTo>
                    <a:pt x="118421" y="57310"/>
                  </a:lnTo>
                  <a:lnTo>
                    <a:pt x="119954" y="30573"/>
                  </a:lnTo>
                  <a:lnTo>
                    <a:pt x="119954" y="16818"/>
                  </a:lnTo>
                  <a:lnTo>
                    <a:pt x="116933" y="9941"/>
                  </a:lnTo>
                  <a:lnTo>
                    <a:pt x="113866" y="3835"/>
                  </a:lnTo>
                  <a:lnTo>
                    <a:pt x="115400" y="3064"/>
                  </a:lnTo>
                  <a:lnTo>
                    <a:pt x="115400" y="1543"/>
                  </a:lnTo>
                  <a:lnTo>
                    <a:pt x="1138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Shape 454"/>
            <p:cNvSpPr/>
            <p:nvPr/>
          </p:nvSpPr>
          <p:spPr>
            <a:xfrm>
              <a:off x="5982425" y="2726175"/>
              <a:ext cx="21050" cy="12650"/>
            </a:xfrm>
            <a:custGeom>
              <a:pathLst>
                <a:path extrusionOk="0" h="120000" w="120000">
                  <a:moveTo>
                    <a:pt x="4845" y="237"/>
                  </a:moveTo>
                  <a:lnTo>
                    <a:pt x="0" y="16126"/>
                  </a:lnTo>
                  <a:lnTo>
                    <a:pt x="0" y="32015"/>
                  </a:lnTo>
                  <a:lnTo>
                    <a:pt x="14394" y="72094"/>
                  </a:lnTo>
                  <a:lnTo>
                    <a:pt x="33634" y="111936"/>
                  </a:lnTo>
                  <a:lnTo>
                    <a:pt x="38479" y="120000"/>
                  </a:lnTo>
                  <a:lnTo>
                    <a:pt x="43182" y="120000"/>
                  </a:lnTo>
                  <a:lnTo>
                    <a:pt x="52874" y="111936"/>
                  </a:lnTo>
                  <a:lnTo>
                    <a:pt x="67268" y="111936"/>
                  </a:lnTo>
                  <a:lnTo>
                    <a:pt x="91211" y="72094"/>
                  </a:lnTo>
                  <a:lnTo>
                    <a:pt x="120000" y="40079"/>
                  </a:lnTo>
                  <a:lnTo>
                    <a:pt x="120000" y="24189"/>
                  </a:lnTo>
                  <a:lnTo>
                    <a:pt x="120000" y="8063"/>
                  </a:lnTo>
                  <a:lnTo>
                    <a:pt x="110451" y="237"/>
                  </a:lnTo>
                  <a:lnTo>
                    <a:pt x="100760" y="237"/>
                  </a:lnTo>
                  <a:lnTo>
                    <a:pt x="76817" y="32015"/>
                  </a:lnTo>
                  <a:lnTo>
                    <a:pt x="52874" y="72094"/>
                  </a:lnTo>
                  <a:lnTo>
                    <a:pt x="38479" y="40079"/>
                  </a:lnTo>
                  <a:lnTo>
                    <a:pt x="19239" y="8063"/>
                  </a:lnTo>
                  <a:lnTo>
                    <a:pt x="9691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Shape 455"/>
            <p:cNvSpPr/>
            <p:nvPr/>
          </p:nvSpPr>
          <p:spPr>
            <a:xfrm>
              <a:off x="5072550" y="2497250"/>
              <a:ext cx="28625" cy="23574"/>
            </a:xfrm>
            <a:custGeom>
              <a:pathLst>
                <a:path extrusionOk="0" h="120000" w="120000">
                  <a:moveTo>
                    <a:pt x="109414" y="0"/>
                  </a:moveTo>
                  <a:lnTo>
                    <a:pt x="105851" y="4326"/>
                  </a:lnTo>
                  <a:lnTo>
                    <a:pt x="102288" y="30031"/>
                  </a:lnTo>
                  <a:lnTo>
                    <a:pt x="102288" y="55737"/>
                  </a:lnTo>
                  <a:lnTo>
                    <a:pt x="102288" y="64262"/>
                  </a:lnTo>
                  <a:lnTo>
                    <a:pt x="98829" y="59936"/>
                  </a:lnTo>
                  <a:lnTo>
                    <a:pt x="81117" y="42884"/>
                  </a:lnTo>
                  <a:lnTo>
                    <a:pt x="67074" y="25705"/>
                  </a:lnTo>
                  <a:lnTo>
                    <a:pt x="59947" y="21378"/>
                  </a:lnTo>
                  <a:lnTo>
                    <a:pt x="52925" y="25705"/>
                  </a:lnTo>
                  <a:lnTo>
                    <a:pt x="49362" y="30031"/>
                  </a:lnTo>
                  <a:lnTo>
                    <a:pt x="49362" y="38557"/>
                  </a:lnTo>
                  <a:lnTo>
                    <a:pt x="49362" y="42884"/>
                  </a:lnTo>
                  <a:lnTo>
                    <a:pt x="63510" y="59936"/>
                  </a:lnTo>
                  <a:lnTo>
                    <a:pt x="38777" y="59936"/>
                  </a:lnTo>
                  <a:lnTo>
                    <a:pt x="21170" y="55737"/>
                  </a:lnTo>
                  <a:lnTo>
                    <a:pt x="10585" y="55737"/>
                  </a:lnTo>
                  <a:lnTo>
                    <a:pt x="3563" y="59936"/>
                  </a:lnTo>
                  <a:lnTo>
                    <a:pt x="0" y="64262"/>
                  </a:lnTo>
                  <a:lnTo>
                    <a:pt x="3563" y="68589"/>
                  </a:lnTo>
                  <a:lnTo>
                    <a:pt x="7021" y="72788"/>
                  </a:lnTo>
                  <a:lnTo>
                    <a:pt x="17606" y="77115"/>
                  </a:lnTo>
                  <a:lnTo>
                    <a:pt x="31755" y="81442"/>
                  </a:lnTo>
                  <a:lnTo>
                    <a:pt x="63510" y="85641"/>
                  </a:lnTo>
                  <a:lnTo>
                    <a:pt x="49362" y="94294"/>
                  </a:lnTo>
                  <a:lnTo>
                    <a:pt x="45903" y="98494"/>
                  </a:lnTo>
                  <a:lnTo>
                    <a:pt x="45903" y="107147"/>
                  </a:lnTo>
                  <a:lnTo>
                    <a:pt x="49362" y="115673"/>
                  </a:lnTo>
                  <a:lnTo>
                    <a:pt x="56489" y="115673"/>
                  </a:lnTo>
                  <a:lnTo>
                    <a:pt x="81117" y="102820"/>
                  </a:lnTo>
                  <a:lnTo>
                    <a:pt x="102288" y="81442"/>
                  </a:lnTo>
                  <a:lnTo>
                    <a:pt x="102288" y="107147"/>
                  </a:lnTo>
                  <a:lnTo>
                    <a:pt x="105851" y="115673"/>
                  </a:lnTo>
                  <a:lnTo>
                    <a:pt x="109414" y="120000"/>
                  </a:lnTo>
                  <a:lnTo>
                    <a:pt x="116436" y="115673"/>
                  </a:lnTo>
                  <a:lnTo>
                    <a:pt x="120000" y="107147"/>
                  </a:lnTo>
                  <a:lnTo>
                    <a:pt x="120000" y="55737"/>
                  </a:lnTo>
                  <a:lnTo>
                    <a:pt x="120000" y="30031"/>
                  </a:lnTo>
                  <a:lnTo>
                    <a:pt x="116436" y="4326"/>
                  </a:lnTo>
                  <a:lnTo>
                    <a:pt x="112873" y="4326"/>
                  </a:lnTo>
                  <a:lnTo>
                    <a:pt x="109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Shape 456"/>
            <p:cNvSpPr/>
            <p:nvPr/>
          </p:nvSpPr>
          <p:spPr>
            <a:xfrm>
              <a:off x="5868800" y="2605825"/>
              <a:ext cx="63150" cy="68199"/>
            </a:xfrm>
            <a:custGeom>
              <a:pathLst>
                <a:path extrusionOk="0" h="120000" w="120000">
                  <a:moveTo>
                    <a:pt x="9596" y="7434"/>
                  </a:moveTo>
                  <a:lnTo>
                    <a:pt x="35201" y="10381"/>
                  </a:lnTo>
                  <a:lnTo>
                    <a:pt x="60760" y="11876"/>
                  </a:lnTo>
                  <a:lnTo>
                    <a:pt x="111971" y="10381"/>
                  </a:lnTo>
                  <a:lnTo>
                    <a:pt x="111971" y="10381"/>
                  </a:lnTo>
                  <a:lnTo>
                    <a:pt x="108741" y="34090"/>
                  </a:lnTo>
                  <a:lnTo>
                    <a:pt x="107173" y="59252"/>
                  </a:lnTo>
                  <a:lnTo>
                    <a:pt x="107173" y="82961"/>
                  </a:lnTo>
                  <a:lnTo>
                    <a:pt x="108741" y="106627"/>
                  </a:lnTo>
                  <a:lnTo>
                    <a:pt x="108741" y="108123"/>
                  </a:lnTo>
                  <a:lnTo>
                    <a:pt x="107173" y="108123"/>
                  </a:lnTo>
                  <a:lnTo>
                    <a:pt x="95961" y="106627"/>
                  </a:lnTo>
                  <a:lnTo>
                    <a:pt x="38384" y="106627"/>
                  </a:lnTo>
                  <a:lnTo>
                    <a:pt x="14394" y="105175"/>
                  </a:lnTo>
                  <a:lnTo>
                    <a:pt x="11211" y="56304"/>
                  </a:lnTo>
                  <a:lnTo>
                    <a:pt x="9596" y="7434"/>
                  </a:lnTo>
                  <a:close/>
                  <a:moveTo>
                    <a:pt x="35201" y="0"/>
                  </a:moveTo>
                  <a:lnTo>
                    <a:pt x="7980" y="1495"/>
                  </a:lnTo>
                  <a:lnTo>
                    <a:pt x="6413" y="1495"/>
                  </a:lnTo>
                  <a:lnTo>
                    <a:pt x="4798" y="4442"/>
                  </a:lnTo>
                  <a:lnTo>
                    <a:pt x="3182" y="4442"/>
                  </a:lnTo>
                  <a:lnTo>
                    <a:pt x="1615" y="7434"/>
                  </a:lnTo>
                  <a:lnTo>
                    <a:pt x="0" y="34090"/>
                  </a:lnTo>
                  <a:lnTo>
                    <a:pt x="0" y="62199"/>
                  </a:lnTo>
                  <a:lnTo>
                    <a:pt x="1615" y="88856"/>
                  </a:lnTo>
                  <a:lnTo>
                    <a:pt x="4798" y="117008"/>
                  </a:lnTo>
                  <a:lnTo>
                    <a:pt x="6413" y="118504"/>
                  </a:lnTo>
                  <a:lnTo>
                    <a:pt x="7980" y="119956"/>
                  </a:lnTo>
                  <a:lnTo>
                    <a:pt x="11211" y="119956"/>
                  </a:lnTo>
                  <a:lnTo>
                    <a:pt x="14394" y="118504"/>
                  </a:lnTo>
                  <a:lnTo>
                    <a:pt x="16009" y="117008"/>
                  </a:lnTo>
                  <a:lnTo>
                    <a:pt x="16009" y="115513"/>
                  </a:lnTo>
                  <a:lnTo>
                    <a:pt x="16009" y="112565"/>
                  </a:lnTo>
                  <a:lnTo>
                    <a:pt x="38384" y="117008"/>
                  </a:lnTo>
                  <a:lnTo>
                    <a:pt x="62375" y="118504"/>
                  </a:lnTo>
                  <a:lnTo>
                    <a:pt x="86365" y="118504"/>
                  </a:lnTo>
                  <a:lnTo>
                    <a:pt x="97577" y="117008"/>
                  </a:lnTo>
                  <a:lnTo>
                    <a:pt x="107173" y="115513"/>
                  </a:lnTo>
                  <a:lnTo>
                    <a:pt x="110356" y="114061"/>
                  </a:lnTo>
                  <a:lnTo>
                    <a:pt x="110356" y="109618"/>
                  </a:lnTo>
                  <a:lnTo>
                    <a:pt x="111971" y="111070"/>
                  </a:lnTo>
                  <a:lnTo>
                    <a:pt x="113539" y="111070"/>
                  </a:lnTo>
                  <a:lnTo>
                    <a:pt x="116769" y="109618"/>
                  </a:lnTo>
                  <a:lnTo>
                    <a:pt x="116769" y="106627"/>
                  </a:lnTo>
                  <a:lnTo>
                    <a:pt x="118337" y="82961"/>
                  </a:lnTo>
                  <a:lnTo>
                    <a:pt x="119952" y="57756"/>
                  </a:lnTo>
                  <a:lnTo>
                    <a:pt x="118337" y="34090"/>
                  </a:lnTo>
                  <a:lnTo>
                    <a:pt x="116769" y="8885"/>
                  </a:lnTo>
                  <a:lnTo>
                    <a:pt x="118337" y="7434"/>
                  </a:lnTo>
                  <a:lnTo>
                    <a:pt x="118337" y="4442"/>
                  </a:lnTo>
                  <a:lnTo>
                    <a:pt x="116769" y="1495"/>
                  </a:lnTo>
                  <a:lnTo>
                    <a:pt x="87980" y="1495"/>
                  </a:lnTo>
                  <a:lnTo>
                    <a:pt x="60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Shape 457"/>
            <p:cNvSpPr/>
            <p:nvPr/>
          </p:nvSpPr>
          <p:spPr>
            <a:xfrm>
              <a:off x="5128100" y="2676525"/>
              <a:ext cx="63150" cy="78300"/>
            </a:xfrm>
            <a:custGeom>
              <a:pathLst>
                <a:path extrusionOk="0" h="120000" w="120000">
                  <a:moveTo>
                    <a:pt x="9596" y="6475"/>
                  </a:moveTo>
                  <a:lnTo>
                    <a:pt x="35201" y="9042"/>
                  </a:lnTo>
                  <a:lnTo>
                    <a:pt x="60807" y="10344"/>
                  </a:lnTo>
                  <a:lnTo>
                    <a:pt x="111971" y="9042"/>
                  </a:lnTo>
                  <a:lnTo>
                    <a:pt x="108788" y="32260"/>
                  </a:lnTo>
                  <a:lnTo>
                    <a:pt x="107173" y="59348"/>
                  </a:lnTo>
                  <a:lnTo>
                    <a:pt x="107173" y="85134"/>
                  </a:lnTo>
                  <a:lnTo>
                    <a:pt x="108788" y="108352"/>
                  </a:lnTo>
                  <a:lnTo>
                    <a:pt x="108788" y="109655"/>
                  </a:lnTo>
                  <a:lnTo>
                    <a:pt x="107173" y="109655"/>
                  </a:lnTo>
                  <a:lnTo>
                    <a:pt x="95961" y="108352"/>
                  </a:lnTo>
                  <a:lnTo>
                    <a:pt x="38384" y="108352"/>
                  </a:lnTo>
                  <a:lnTo>
                    <a:pt x="14394" y="107088"/>
                  </a:lnTo>
                  <a:lnTo>
                    <a:pt x="11211" y="56781"/>
                  </a:lnTo>
                  <a:lnTo>
                    <a:pt x="9596" y="6475"/>
                  </a:lnTo>
                  <a:close/>
                  <a:moveTo>
                    <a:pt x="35201" y="0"/>
                  </a:moveTo>
                  <a:lnTo>
                    <a:pt x="7980" y="1302"/>
                  </a:lnTo>
                  <a:lnTo>
                    <a:pt x="6413" y="1302"/>
                  </a:lnTo>
                  <a:lnTo>
                    <a:pt x="4798" y="3869"/>
                  </a:lnTo>
                  <a:lnTo>
                    <a:pt x="3182" y="3869"/>
                  </a:lnTo>
                  <a:lnTo>
                    <a:pt x="1615" y="6475"/>
                  </a:lnTo>
                  <a:lnTo>
                    <a:pt x="0" y="32260"/>
                  </a:lnTo>
                  <a:lnTo>
                    <a:pt x="0" y="61915"/>
                  </a:lnTo>
                  <a:lnTo>
                    <a:pt x="1615" y="91609"/>
                  </a:lnTo>
                  <a:lnTo>
                    <a:pt x="4798" y="117394"/>
                  </a:lnTo>
                  <a:lnTo>
                    <a:pt x="6413" y="118697"/>
                  </a:lnTo>
                  <a:lnTo>
                    <a:pt x="7980" y="120000"/>
                  </a:lnTo>
                  <a:lnTo>
                    <a:pt x="11211" y="120000"/>
                  </a:lnTo>
                  <a:lnTo>
                    <a:pt x="14394" y="118697"/>
                  </a:lnTo>
                  <a:lnTo>
                    <a:pt x="16009" y="117394"/>
                  </a:lnTo>
                  <a:lnTo>
                    <a:pt x="16009" y="116091"/>
                  </a:lnTo>
                  <a:lnTo>
                    <a:pt x="16009" y="113524"/>
                  </a:lnTo>
                  <a:lnTo>
                    <a:pt x="38384" y="117394"/>
                  </a:lnTo>
                  <a:lnTo>
                    <a:pt x="62375" y="118697"/>
                  </a:lnTo>
                  <a:lnTo>
                    <a:pt x="86365" y="118697"/>
                  </a:lnTo>
                  <a:lnTo>
                    <a:pt x="97577" y="117394"/>
                  </a:lnTo>
                  <a:lnTo>
                    <a:pt x="107173" y="116091"/>
                  </a:lnTo>
                  <a:lnTo>
                    <a:pt x="110356" y="114827"/>
                  </a:lnTo>
                  <a:lnTo>
                    <a:pt x="110356" y="110957"/>
                  </a:lnTo>
                  <a:lnTo>
                    <a:pt x="111971" y="112222"/>
                  </a:lnTo>
                  <a:lnTo>
                    <a:pt x="113586" y="112222"/>
                  </a:lnTo>
                  <a:lnTo>
                    <a:pt x="116769" y="110957"/>
                  </a:lnTo>
                  <a:lnTo>
                    <a:pt x="116769" y="108352"/>
                  </a:lnTo>
                  <a:lnTo>
                    <a:pt x="118384" y="85134"/>
                  </a:lnTo>
                  <a:lnTo>
                    <a:pt x="119952" y="58045"/>
                  </a:lnTo>
                  <a:lnTo>
                    <a:pt x="118384" y="30957"/>
                  </a:lnTo>
                  <a:lnTo>
                    <a:pt x="116769" y="7739"/>
                  </a:lnTo>
                  <a:lnTo>
                    <a:pt x="118384" y="6475"/>
                  </a:lnTo>
                  <a:lnTo>
                    <a:pt x="118384" y="3869"/>
                  </a:lnTo>
                  <a:lnTo>
                    <a:pt x="116769" y="1302"/>
                  </a:lnTo>
                  <a:lnTo>
                    <a:pt x="87980" y="1302"/>
                  </a:lnTo>
                  <a:lnTo>
                    <a:pt x="608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Shape 458"/>
            <p:cNvSpPr/>
            <p:nvPr/>
          </p:nvSpPr>
          <p:spPr>
            <a:xfrm>
              <a:off x="5055700" y="2464425"/>
              <a:ext cx="103549" cy="65674"/>
            </a:xfrm>
            <a:custGeom>
              <a:pathLst>
                <a:path extrusionOk="0" h="120000" w="120000">
                  <a:moveTo>
                    <a:pt x="32216" y="9227"/>
                  </a:moveTo>
                  <a:lnTo>
                    <a:pt x="56581" y="10780"/>
                  </a:lnTo>
                  <a:lnTo>
                    <a:pt x="83901" y="12287"/>
                  </a:lnTo>
                  <a:lnTo>
                    <a:pt x="112206" y="16901"/>
                  </a:lnTo>
                  <a:lnTo>
                    <a:pt x="112206" y="64590"/>
                  </a:lnTo>
                  <a:lnTo>
                    <a:pt x="110236" y="86105"/>
                  </a:lnTo>
                  <a:lnTo>
                    <a:pt x="110236" y="107666"/>
                  </a:lnTo>
                  <a:lnTo>
                    <a:pt x="106354" y="104560"/>
                  </a:lnTo>
                  <a:lnTo>
                    <a:pt x="102443" y="101499"/>
                  </a:lnTo>
                  <a:lnTo>
                    <a:pt x="93664" y="99946"/>
                  </a:lnTo>
                  <a:lnTo>
                    <a:pt x="84886" y="101499"/>
                  </a:lnTo>
                  <a:lnTo>
                    <a:pt x="77064" y="101499"/>
                  </a:lnTo>
                  <a:lnTo>
                    <a:pt x="60492" y="104560"/>
                  </a:lnTo>
                  <a:lnTo>
                    <a:pt x="44876" y="106113"/>
                  </a:lnTo>
                  <a:lnTo>
                    <a:pt x="27320" y="106113"/>
                  </a:lnTo>
                  <a:lnTo>
                    <a:pt x="18541" y="104560"/>
                  </a:lnTo>
                  <a:lnTo>
                    <a:pt x="9763" y="106113"/>
                  </a:lnTo>
                  <a:lnTo>
                    <a:pt x="7822" y="79984"/>
                  </a:lnTo>
                  <a:lnTo>
                    <a:pt x="6837" y="53810"/>
                  </a:lnTo>
                  <a:lnTo>
                    <a:pt x="7822" y="32295"/>
                  </a:lnTo>
                  <a:lnTo>
                    <a:pt x="7822" y="21515"/>
                  </a:lnTo>
                  <a:lnTo>
                    <a:pt x="6837" y="12287"/>
                  </a:lnTo>
                  <a:lnTo>
                    <a:pt x="7822" y="12287"/>
                  </a:lnTo>
                  <a:lnTo>
                    <a:pt x="19526" y="9227"/>
                  </a:lnTo>
                  <a:close/>
                  <a:moveTo>
                    <a:pt x="22452" y="0"/>
                  </a:moveTo>
                  <a:lnTo>
                    <a:pt x="15615" y="1553"/>
                  </a:lnTo>
                  <a:lnTo>
                    <a:pt x="8807" y="4613"/>
                  </a:lnTo>
                  <a:lnTo>
                    <a:pt x="7822" y="4613"/>
                  </a:lnTo>
                  <a:lnTo>
                    <a:pt x="6837" y="6166"/>
                  </a:lnTo>
                  <a:lnTo>
                    <a:pt x="6837" y="10780"/>
                  </a:lnTo>
                  <a:lnTo>
                    <a:pt x="5881" y="6166"/>
                  </a:lnTo>
                  <a:lnTo>
                    <a:pt x="4896" y="6166"/>
                  </a:lnTo>
                  <a:lnTo>
                    <a:pt x="2955" y="10780"/>
                  </a:lnTo>
                  <a:lnTo>
                    <a:pt x="1970" y="16901"/>
                  </a:lnTo>
                  <a:lnTo>
                    <a:pt x="28" y="29234"/>
                  </a:lnTo>
                  <a:lnTo>
                    <a:pt x="28" y="53810"/>
                  </a:lnTo>
                  <a:lnTo>
                    <a:pt x="985" y="81492"/>
                  </a:lnTo>
                  <a:lnTo>
                    <a:pt x="2955" y="109173"/>
                  </a:lnTo>
                  <a:lnTo>
                    <a:pt x="4896" y="112280"/>
                  </a:lnTo>
                  <a:lnTo>
                    <a:pt x="8807" y="112280"/>
                  </a:lnTo>
                  <a:lnTo>
                    <a:pt x="9763" y="109173"/>
                  </a:lnTo>
                  <a:lnTo>
                    <a:pt x="15615" y="112280"/>
                  </a:lnTo>
                  <a:lnTo>
                    <a:pt x="21467" y="113787"/>
                  </a:lnTo>
                  <a:lnTo>
                    <a:pt x="33172" y="116893"/>
                  </a:lnTo>
                  <a:lnTo>
                    <a:pt x="45861" y="116893"/>
                  </a:lnTo>
                  <a:lnTo>
                    <a:pt x="57566" y="115340"/>
                  </a:lnTo>
                  <a:lnTo>
                    <a:pt x="71211" y="113787"/>
                  </a:lnTo>
                  <a:lnTo>
                    <a:pt x="83901" y="113787"/>
                  </a:lnTo>
                  <a:lnTo>
                    <a:pt x="96591" y="115340"/>
                  </a:lnTo>
                  <a:lnTo>
                    <a:pt x="110236" y="116893"/>
                  </a:lnTo>
                  <a:lnTo>
                    <a:pt x="111221" y="119954"/>
                  </a:lnTo>
                  <a:lnTo>
                    <a:pt x="114147" y="119954"/>
                  </a:lnTo>
                  <a:lnTo>
                    <a:pt x="115132" y="116893"/>
                  </a:lnTo>
                  <a:lnTo>
                    <a:pt x="118058" y="104560"/>
                  </a:lnTo>
                  <a:lnTo>
                    <a:pt x="119014" y="92272"/>
                  </a:lnTo>
                  <a:lnTo>
                    <a:pt x="120000" y="64590"/>
                  </a:lnTo>
                  <a:lnTo>
                    <a:pt x="120000" y="33848"/>
                  </a:lnTo>
                  <a:lnTo>
                    <a:pt x="119014" y="18454"/>
                  </a:lnTo>
                  <a:lnTo>
                    <a:pt x="118058" y="3060"/>
                  </a:lnTo>
                  <a:lnTo>
                    <a:pt x="117073" y="0"/>
                  </a:lnTo>
                  <a:lnTo>
                    <a:pt x="115132" y="0"/>
                  </a:lnTo>
                  <a:lnTo>
                    <a:pt x="113162" y="1553"/>
                  </a:lnTo>
                  <a:lnTo>
                    <a:pt x="112206" y="4613"/>
                  </a:lnTo>
                  <a:lnTo>
                    <a:pt x="112206" y="7674"/>
                  </a:lnTo>
                  <a:lnTo>
                    <a:pt x="87812" y="3060"/>
                  </a:lnTo>
                  <a:lnTo>
                    <a:pt x="63418" y="1553"/>
                  </a:lnTo>
                  <a:lnTo>
                    <a:pt x="360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Shape 459"/>
            <p:cNvSpPr/>
            <p:nvPr/>
          </p:nvSpPr>
          <p:spPr>
            <a:xfrm>
              <a:off x="5059075" y="2348250"/>
              <a:ext cx="66524" cy="40424"/>
            </a:xfrm>
            <a:custGeom>
              <a:pathLst>
                <a:path extrusionOk="0" h="120000" w="120000">
                  <a:moveTo>
                    <a:pt x="98714" y="15064"/>
                  </a:moveTo>
                  <a:lnTo>
                    <a:pt x="106290" y="17588"/>
                  </a:lnTo>
                  <a:lnTo>
                    <a:pt x="107824" y="20037"/>
                  </a:lnTo>
                  <a:lnTo>
                    <a:pt x="110845" y="17588"/>
                  </a:lnTo>
                  <a:lnTo>
                    <a:pt x="110845" y="27532"/>
                  </a:lnTo>
                  <a:lnTo>
                    <a:pt x="109312" y="37551"/>
                  </a:lnTo>
                  <a:lnTo>
                    <a:pt x="109312" y="57513"/>
                  </a:lnTo>
                  <a:lnTo>
                    <a:pt x="109312" y="80000"/>
                  </a:lnTo>
                  <a:lnTo>
                    <a:pt x="110845" y="102486"/>
                  </a:lnTo>
                  <a:lnTo>
                    <a:pt x="57722" y="102486"/>
                  </a:lnTo>
                  <a:lnTo>
                    <a:pt x="31882" y="105009"/>
                  </a:lnTo>
                  <a:lnTo>
                    <a:pt x="6087" y="109981"/>
                  </a:lnTo>
                  <a:lnTo>
                    <a:pt x="7621" y="94990"/>
                  </a:lnTo>
                  <a:lnTo>
                    <a:pt x="9109" y="80000"/>
                  </a:lnTo>
                  <a:lnTo>
                    <a:pt x="9109" y="52541"/>
                  </a:lnTo>
                  <a:lnTo>
                    <a:pt x="9109" y="32578"/>
                  </a:lnTo>
                  <a:lnTo>
                    <a:pt x="9109" y="22560"/>
                  </a:lnTo>
                  <a:lnTo>
                    <a:pt x="9109" y="15064"/>
                  </a:lnTo>
                  <a:lnTo>
                    <a:pt x="16730" y="17588"/>
                  </a:lnTo>
                  <a:lnTo>
                    <a:pt x="74408" y="17588"/>
                  </a:lnTo>
                  <a:lnTo>
                    <a:pt x="89605" y="15064"/>
                  </a:lnTo>
                  <a:close/>
                  <a:moveTo>
                    <a:pt x="31882" y="74"/>
                  </a:moveTo>
                  <a:lnTo>
                    <a:pt x="19751" y="2523"/>
                  </a:lnTo>
                  <a:lnTo>
                    <a:pt x="6087" y="5046"/>
                  </a:lnTo>
                  <a:lnTo>
                    <a:pt x="6087" y="7569"/>
                  </a:lnTo>
                  <a:lnTo>
                    <a:pt x="1533" y="7569"/>
                  </a:lnTo>
                  <a:lnTo>
                    <a:pt x="1533" y="10092"/>
                  </a:lnTo>
                  <a:lnTo>
                    <a:pt x="3066" y="10092"/>
                  </a:lnTo>
                  <a:lnTo>
                    <a:pt x="1533" y="20037"/>
                  </a:lnTo>
                  <a:lnTo>
                    <a:pt x="1533" y="32578"/>
                  </a:lnTo>
                  <a:lnTo>
                    <a:pt x="1533" y="52541"/>
                  </a:lnTo>
                  <a:lnTo>
                    <a:pt x="0" y="80000"/>
                  </a:lnTo>
                  <a:lnTo>
                    <a:pt x="0" y="94990"/>
                  </a:lnTo>
                  <a:lnTo>
                    <a:pt x="1533" y="109981"/>
                  </a:lnTo>
                  <a:lnTo>
                    <a:pt x="3066" y="112504"/>
                  </a:lnTo>
                  <a:lnTo>
                    <a:pt x="3066" y="115027"/>
                  </a:lnTo>
                  <a:lnTo>
                    <a:pt x="4554" y="117476"/>
                  </a:lnTo>
                  <a:lnTo>
                    <a:pt x="31882" y="119999"/>
                  </a:lnTo>
                  <a:lnTo>
                    <a:pt x="59210" y="119999"/>
                  </a:lnTo>
                  <a:lnTo>
                    <a:pt x="112378" y="117476"/>
                  </a:lnTo>
                  <a:lnTo>
                    <a:pt x="116933" y="117476"/>
                  </a:lnTo>
                  <a:lnTo>
                    <a:pt x="118421" y="115027"/>
                  </a:lnTo>
                  <a:lnTo>
                    <a:pt x="119954" y="109981"/>
                  </a:lnTo>
                  <a:lnTo>
                    <a:pt x="119954" y="107532"/>
                  </a:lnTo>
                  <a:lnTo>
                    <a:pt x="118421" y="102486"/>
                  </a:lnTo>
                  <a:lnTo>
                    <a:pt x="118421" y="80000"/>
                  </a:lnTo>
                  <a:lnTo>
                    <a:pt x="116933" y="57513"/>
                  </a:lnTo>
                  <a:lnTo>
                    <a:pt x="118421" y="32578"/>
                  </a:lnTo>
                  <a:lnTo>
                    <a:pt x="116933" y="20037"/>
                  </a:lnTo>
                  <a:lnTo>
                    <a:pt x="115400" y="10092"/>
                  </a:lnTo>
                  <a:lnTo>
                    <a:pt x="113866" y="10092"/>
                  </a:lnTo>
                  <a:lnTo>
                    <a:pt x="112378" y="7569"/>
                  </a:lnTo>
                  <a:lnTo>
                    <a:pt x="110845" y="5046"/>
                  </a:lnTo>
                  <a:lnTo>
                    <a:pt x="104757" y="2523"/>
                  </a:lnTo>
                  <a:lnTo>
                    <a:pt x="98714" y="74"/>
                  </a:lnTo>
                  <a:lnTo>
                    <a:pt x="85050" y="74"/>
                  </a:lnTo>
                  <a:lnTo>
                    <a:pt x="57722" y="2523"/>
                  </a:lnTo>
                  <a:lnTo>
                    <a:pt x="31882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Shape 460"/>
            <p:cNvSpPr/>
            <p:nvPr/>
          </p:nvSpPr>
          <p:spPr>
            <a:xfrm>
              <a:off x="5055700" y="2677375"/>
              <a:ext cx="64850" cy="72400"/>
            </a:xfrm>
            <a:custGeom>
              <a:pathLst>
                <a:path extrusionOk="0" h="120000" w="120000">
                  <a:moveTo>
                    <a:pt x="6245" y="0"/>
                  </a:moveTo>
                  <a:lnTo>
                    <a:pt x="4718" y="1408"/>
                  </a:lnTo>
                  <a:lnTo>
                    <a:pt x="1572" y="12555"/>
                  </a:lnTo>
                  <a:lnTo>
                    <a:pt x="46" y="23701"/>
                  </a:lnTo>
                  <a:lnTo>
                    <a:pt x="46" y="46035"/>
                  </a:lnTo>
                  <a:lnTo>
                    <a:pt x="46" y="80925"/>
                  </a:lnTo>
                  <a:lnTo>
                    <a:pt x="1572" y="99033"/>
                  </a:lnTo>
                  <a:lnTo>
                    <a:pt x="4718" y="115773"/>
                  </a:lnTo>
                  <a:lnTo>
                    <a:pt x="6245" y="117182"/>
                  </a:lnTo>
                  <a:lnTo>
                    <a:pt x="10917" y="117182"/>
                  </a:lnTo>
                  <a:lnTo>
                    <a:pt x="12490" y="114406"/>
                  </a:lnTo>
                  <a:lnTo>
                    <a:pt x="12490" y="99033"/>
                  </a:lnTo>
                  <a:lnTo>
                    <a:pt x="10917" y="79516"/>
                  </a:lnTo>
                  <a:lnTo>
                    <a:pt x="10917" y="46035"/>
                  </a:lnTo>
                  <a:lnTo>
                    <a:pt x="10917" y="27886"/>
                  </a:lnTo>
                  <a:lnTo>
                    <a:pt x="10917" y="9779"/>
                  </a:lnTo>
                  <a:lnTo>
                    <a:pt x="21835" y="11146"/>
                  </a:lnTo>
                  <a:lnTo>
                    <a:pt x="105936" y="11146"/>
                  </a:lnTo>
                  <a:lnTo>
                    <a:pt x="107509" y="12555"/>
                  </a:lnTo>
                  <a:lnTo>
                    <a:pt x="109036" y="13964"/>
                  </a:lnTo>
                  <a:lnTo>
                    <a:pt x="110609" y="13964"/>
                  </a:lnTo>
                  <a:lnTo>
                    <a:pt x="110609" y="20925"/>
                  </a:lnTo>
                  <a:lnTo>
                    <a:pt x="109036" y="27886"/>
                  </a:lnTo>
                  <a:lnTo>
                    <a:pt x="109036" y="41850"/>
                  </a:lnTo>
                  <a:lnTo>
                    <a:pt x="107509" y="75331"/>
                  </a:lnTo>
                  <a:lnTo>
                    <a:pt x="107509" y="108812"/>
                  </a:lnTo>
                  <a:lnTo>
                    <a:pt x="98164" y="107403"/>
                  </a:lnTo>
                  <a:lnTo>
                    <a:pt x="85674" y="107403"/>
                  </a:lnTo>
                  <a:lnTo>
                    <a:pt x="63885" y="108812"/>
                  </a:lnTo>
                  <a:lnTo>
                    <a:pt x="35851" y="107403"/>
                  </a:lnTo>
                  <a:lnTo>
                    <a:pt x="29606" y="107403"/>
                  </a:lnTo>
                  <a:lnTo>
                    <a:pt x="21835" y="108812"/>
                  </a:lnTo>
                  <a:lnTo>
                    <a:pt x="17162" y="110220"/>
                  </a:lnTo>
                  <a:lnTo>
                    <a:pt x="12490" y="114406"/>
                  </a:lnTo>
                  <a:lnTo>
                    <a:pt x="15589" y="117182"/>
                  </a:lnTo>
                  <a:lnTo>
                    <a:pt x="21835" y="119958"/>
                  </a:lnTo>
                  <a:lnTo>
                    <a:pt x="96592" y="119958"/>
                  </a:lnTo>
                  <a:lnTo>
                    <a:pt x="109036" y="118591"/>
                  </a:lnTo>
                  <a:lnTo>
                    <a:pt x="110609" y="119958"/>
                  </a:lnTo>
                  <a:lnTo>
                    <a:pt x="113708" y="119958"/>
                  </a:lnTo>
                  <a:lnTo>
                    <a:pt x="116854" y="118591"/>
                  </a:lnTo>
                  <a:lnTo>
                    <a:pt x="118380" y="115773"/>
                  </a:lnTo>
                  <a:lnTo>
                    <a:pt x="118380" y="48812"/>
                  </a:lnTo>
                  <a:lnTo>
                    <a:pt x="119953" y="26519"/>
                  </a:lnTo>
                  <a:lnTo>
                    <a:pt x="118380" y="16740"/>
                  </a:lnTo>
                  <a:lnTo>
                    <a:pt x="116854" y="5593"/>
                  </a:lnTo>
                  <a:lnTo>
                    <a:pt x="115281" y="5593"/>
                  </a:lnTo>
                  <a:lnTo>
                    <a:pt x="113708" y="6961"/>
                  </a:lnTo>
                  <a:lnTo>
                    <a:pt x="110609" y="4185"/>
                  </a:lnTo>
                  <a:lnTo>
                    <a:pt x="105936" y="2776"/>
                  </a:lnTo>
                  <a:lnTo>
                    <a:pt x="96592" y="2776"/>
                  </a:lnTo>
                  <a:lnTo>
                    <a:pt x="76329" y="4185"/>
                  </a:lnTo>
                  <a:lnTo>
                    <a:pt x="43623" y="2776"/>
                  </a:lnTo>
                  <a:lnTo>
                    <a:pt x="26507" y="2776"/>
                  </a:lnTo>
                  <a:lnTo>
                    <a:pt x="9390" y="4185"/>
                  </a:lnTo>
                  <a:lnTo>
                    <a:pt x="9390" y="1408"/>
                  </a:lnTo>
                  <a:lnTo>
                    <a:pt x="93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Shape 461"/>
            <p:cNvSpPr/>
            <p:nvPr/>
          </p:nvSpPr>
          <p:spPr>
            <a:xfrm>
              <a:off x="5722325" y="2677375"/>
              <a:ext cx="80824" cy="72400"/>
            </a:xfrm>
            <a:custGeom>
              <a:pathLst>
                <a:path extrusionOk="0" h="120000" w="120000">
                  <a:moveTo>
                    <a:pt x="112502" y="0"/>
                  </a:moveTo>
                  <a:lnTo>
                    <a:pt x="111240" y="13964"/>
                  </a:lnTo>
                  <a:lnTo>
                    <a:pt x="111240" y="26519"/>
                  </a:lnTo>
                  <a:lnTo>
                    <a:pt x="111240" y="54406"/>
                  </a:lnTo>
                  <a:lnTo>
                    <a:pt x="111240" y="83701"/>
                  </a:lnTo>
                  <a:lnTo>
                    <a:pt x="111240" y="97665"/>
                  </a:lnTo>
                  <a:lnTo>
                    <a:pt x="112502" y="112997"/>
                  </a:lnTo>
                  <a:lnTo>
                    <a:pt x="111240" y="111588"/>
                  </a:lnTo>
                  <a:lnTo>
                    <a:pt x="7534" y="111588"/>
                  </a:lnTo>
                  <a:lnTo>
                    <a:pt x="10021" y="97665"/>
                  </a:lnTo>
                  <a:lnTo>
                    <a:pt x="10021" y="82292"/>
                  </a:lnTo>
                  <a:lnTo>
                    <a:pt x="8759" y="52997"/>
                  </a:lnTo>
                  <a:lnTo>
                    <a:pt x="8759" y="26519"/>
                  </a:lnTo>
                  <a:lnTo>
                    <a:pt x="7534" y="13964"/>
                  </a:lnTo>
                  <a:lnTo>
                    <a:pt x="5010" y="1408"/>
                  </a:lnTo>
                  <a:lnTo>
                    <a:pt x="3785" y="1408"/>
                  </a:lnTo>
                  <a:lnTo>
                    <a:pt x="1261" y="13964"/>
                  </a:lnTo>
                  <a:lnTo>
                    <a:pt x="37" y="26519"/>
                  </a:lnTo>
                  <a:lnTo>
                    <a:pt x="37" y="52997"/>
                  </a:lnTo>
                  <a:lnTo>
                    <a:pt x="37" y="83701"/>
                  </a:lnTo>
                  <a:lnTo>
                    <a:pt x="1261" y="99033"/>
                  </a:lnTo>
                  <a:lnTo>
                    <a:pt x="2523" y="114406"/>
                  </a:lnTo>
                  <a:lnTo>
                    <a:pt x="3785" y="115773"/>
                  </a:lnTo>
                  <a:lnTo>
                    <a:pt x="5010" y="115773"/>
                  </a:lnTo>
                  <a:lnTo>
                    <a:pt x="10021" y="114406"/>
                  </a:lnTo>
                  <a:lnTo>
                    <a:pt x="12508" y="117182"/>
                  </a:lnTo>
                  <a:lnTo>
                    <a:pt x="16257" y="118591"/>
                  </a:lnTo>
                  <a:lnTo>
                    <a:pt x="25017" y="119958"/>
                  </a:lnTo>
                  <a:lnTo>
                    <a:pt x="43761" y="118591"/>
                  </a:lnTo>
                  <a:lnTo>
                    <a:pt x="78762" y="119958"/>
                  </a:lnTo>
                  <a:lnTo>
                    <a:pt x="112502" y="118591"/>
                  </a:lnTo>
                  <a:lnTo>
                    <a:pt x="113764" y="118591"/>
                  </a:lnTo>
                  <a:lnTo>
                    <a:pt x="113764" y="117182"/>
                  </a:lnTo>
                  <a:lnTo>
                    <a:pt x="116251" y="117182"/>
                  </a:lnTo>
                  <a:lnTo>
                    <a:pt x="117513" y="115773"/>
                  </a:lnTo>
                  <a:lnTo>
                    <a:pt x="118738" y="103218"/>
                  </a:lnTo>
                  <a:lnTo>
                    <a:pt x="120000" y="89295"/>
                  </a:lnTo>
                  <a:lnTo>
                    <a:pt x="120000" y="62776"/>
                  </a:lnTo>
                  <a:lnTo>
                    <a:pt x="120000" y="30704"/>
                  </a:lnTo>
                  <a:lnTo>
                    <a:pt x="118738" y="15331"/>
                  </a:lnTo>
                  <a:lnTo>
                    <a:pt x="116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Shape 462"/>
            <p:cNvSpPr/>
            <p:nvPr/>
          </p:nvSpPr>
          <p:spPr>
            <a:xfrm>
              <a:off x="5811550" y="2677375"/>
              <a:ext cx="65674" cy="75774"/>
            </a:xfrm>
            <a:custGeom>
              <a:pathLst>
                <a:path extrusionOk="0" h="120000" w="120000">
                  <a:moveTo>
                    <a:pt x="112280" y="0"/>
                  </a:moveTo>
                  <a:lnTo>
                    <a:pt x="110772" y="2652"/>
                  </a:lnTo>
                  <a:lnTo>
                    <a:pt x="96931" y="1346"/>
                  </a:lnTo>
                  <a:lnTo>
                    <a:pt x="84598" y="2652"/>
                  </a:lnTo>
                  <a:lnTo>
                    <a:pt x="56916" y="5344"/>
                  </a:lnTo>
                  <a:lnTo>
                    <a:pt x="43075" y="5344"/>
                  </a:lnTo>
                  <a:lnTo>
                    <a:pt x="29234" y="2652"/>
                  </a:lnTo>
                  <a:lnTo>
                    <a:pt x="15393" y="1346"/>
                  </a:lnTo>
                  <a:lnTo>
                    <a:pt x="9272" y="2652"/>
                  </a:lnTo>
                  <a:lnTo>
                    <a:pt x="1553" y="5344"/>
                  </a:lnTo>
                  <a:lnTo>
                    <a:pt x="1553" y="6651"/>
                  </a:lnTo>
                  <a:lnTo>
                    <a:pt x="1553" y="7997"/>
                  </a:lnTo>
                  <a:lnTo>
                    <a:pt x="3106" y="9343"/>
                  </a:lnTo>
                  <a:lnTo>
                    <a:pt x="13886" y="11996"/>
                  </a:lnTo>
                  <a:lnTo>
                    <a:pt x="26174" y="13342"/>
                  </a:lnTo>
                  <a:lnTo>
                    <a:pt x="49242" y="14648"/>
                  </a:lnTo>
                  <a:lnTo>
                    <a:pt x="56916" y="15994"/>
                  </a:lnTo>
                  <a:lnTo>
                    <a:pt x="64636" y="14648"/>
                  </a:lnTo>
                  <a:lnTo>
                    <a:pt x="78477" y="13342"/>
                  </a:lnTo>
                  <a:lnTo>
                    <a:pt x="93825" y="11996"/>
                  </a:lnTo>
                  <a:lnTo>
                    <a:pt x="110772" y="11996"/>
                  </a:lnTo>
                  <a:lnTo>
                    <a:pt x="109219" y="31989"/>
                  </a:lnTo>
                  <a:lnTo>
                    <a:pt x="109219" y="53328"/>
                  </a:lnTo>
                  <a:lnTo>
                    <a:pt x="107666" y="79973"/>
                  </a:lnTo>
                  <a:lnTo>
                    <a:pt x="107666" y="93315"/>
                  </a:lnTo>
                  <a:lnTo>
                    <a:pt x="109219" y="106618"/>
                  </a:lnTo>
                  <a:lnTo>
                    <a:pt x="106159" y="106618"/>
                  </a:lnTo>
                  <a:lnTo>
                    <a:pt x="76924" y="107964"/>
                  </a:lnTo>
                  <a:lnTo>
                    <a:pt x="47689" y="110616"/>
                  </a:lnTo>
                  <a:lnTo>
                    <a:pt x="23113" y="111963"/>
                  </a:lnTo>
                  <a:lnTo>
                    <a:pt x="12333" y="113309"/>
                  </a:lnTo>
                  <a:lnTo>
                    <a:pt x="45" y="117307"/>
                  </a:lnTo>
                  <a:lnTo>
                    <a:pt x="1553" y="118614"/>
                  </a:lnTo>
                  <a:lnTo>
                    <a:pt x="12333" y="119960"/>
                  </a:lnTo>
                  <a:lnTo>
                    <a:pt x="24621" y="119960"/>
                  </a:lnTo>
                  <a:lnTo>
                    <a:pt x="47689" y="117307"/>
                  </a:lnTo>
                  <a:lnTo>
                    <a:pt x="76924" y="115961"/>
                  </a:lnTo>
                  <a:lnTo>
                    <a:pt x="106159" y="114615"/>
                  </a:lnTo>
                  <a:lnTo>
                    <a:pt x="109219" y="113309"/>
                  </a:lnTo>
                  <a:lnTo>
                    <a:pt x="110772" y="111963"/>
                  </a:lnTo>
                  <a:lnTo>
                    <a:pt x="110772" y="113309"/>
                  </a:lnTo>
                  <a:lnTo>
                    <a:pt x="113833" y="113309"/>
                  </a:lnTo>
                  <a:lnTo>
                    <a:pt x="115386" y="111963"/>
                  </a:lnTo>
                  <a:lnTo>
                    <a:pt x="116893" y="99967"/>
                  </a:lnTo>
                  <a:lnTo>
                    <a:pt x="118446" y="86624"/>
                  </a:lnTo>
                  <a:lnTo>
                    <a:pt x="118446" y="61326"/>
                  </a:lnTo>
                  <a:lnTo>
                    <a:pt x="120000" y="31989"/>
                  </a:lnTo>
                  <a:lnTo>
                    <a:pt x="120000" y="17340"/>
                  </a:lnTo>
                  <a:lnTo>
                    <a:pt x="118446" y="2652"/>
                  </a:lnTo>
                  <a:lnTo>
                    <a:pt x="116893" y="1346"/>
                  </a:lnTo>
                  <a:lnTo>
                    <a:pt x="1153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Shape 463"/>
            <p:cNvSpPr/>
            <p:nvPr/>
          </p:nvSpPr>
          <p:spPr>
            <a:xfrm>
              <a:off x="5363775" y="2677375"/>
              <a:ext cx="350999" cy="78300"/>
            </a:xfrm>
            <a:custGeom>
              <a:pathLst>
                <a:path extrusionOk="0" h="120000" w="120000">
                  <a:moveTo>
                    <a:pt x="863" y="7739"/>
                  </a:moveTo>
                  <a:lnTo>
                    <a:pt x="15538" y="10306"/>
                  </a:lnTo>
                  <a:lnTo>
                    <a:pt x="30504" y="12911"/>
                  </a:lnTo>
                  <a:lnTo>
                    <a:pt x="59854" y="14176"/>
                  </a:lnTo>
                  <a:lnTo>
                    <a:pt x="117119" y="19348"/>
                  </a:lnTo>
                  <a:lnTo>
                    <a:pt x="117119" y="33524"/>
                  </a:lnTo>
                  <a:lnTo>
                    <a:pt x="117119" y="46436"/>
                  </a:lnTo>
                  <a:lnTo>
                    <a:pt x="117119" y="109655"/>
                  </a:lnTo>
                  <a:lnTo>
                    <a:pt x="116829" y="108352"/>
                  </a:lnTo>
                  <a:lnTo>
                    <a:pt x="113666" y="105785"/>
                  </a:lnTo>
                  <a:lnTo>
                    <a:pt x="110504" y="104482"/>
                  </a:lnTo>
                  <a:lnTo>
                    <a:pt x="107333" y="103180"/>
                  </a:lnTo>
                  <a:lnTo>
                    <a:pt x="98128" y="103180"/>
                  </a:lnTo>
                  <a:lnTo>
                    <a:pt x="91794" y="105785"/>
                  </a:lnTo>
                  <a:lnTo>
                    <a:pt x="84606" y="108352"/>
                  </a:lnTo>
                  <a:lnTo>
                    <a:pt x="77119" y="109655"/>
                  </a:lnTo>
                  <a:lnTo>
                    <a:pt x="62153" y="110919"/>
                  </a:lnTo>
                  <a:lnTo>
                    <a:pt x="47478" y="109655"/>
                  </a:lnTo>
                  <a:lnTo>
                    <a:pt x="32521" y="107049"/>
                  </a:lnTo>
                  <a:lnTo>
                    <a:pt x="17846" y="105785"/>
                  </a:lnTo>
                  <a:lnTo>
                    <a:pt x="10358" y="107049"/>
                  </a:lnTo>
                  <a:lnTo>
                    <a:pt x="3170" y="108352"/>
                  </a:lnTo>
                  <a:lnTo>
                    <a:pt x="3170" y="95440"/>
                  </a:lnTo>
                  <a:lnTo>
                    <a:pt x="2880" y="81264"/>
                  </a:lnTo>
                  <a:lnTo>
                    <a:pt x="2307" y="55478"/>
                  </a:lnTo>
                  <a:lnTo>
                    <a:pt x="1726" y="30957"/>
                  </a:lnTo>
                  <a:lnTo>
                    <a:pt x="1444" y="19348"/>
                  </a:lnTo>
                  <a:lnTo>
                    <a:pt x="863" y="7739"/>
                  </a:lnTo>
                  <a:close/>
                  <a:moveTo>
                    <a:pt x="863" y="0"/>
                  </a:moveTo>
                  <a:lnTo>
                    <a:pt x="581" y="1302"/>
                  </a:lnTo>
                  <a:lnTo>
                    <a:pt x="290" y="2567"/>
                  </a:lnTo>
                  <a:lnTo>
                    <a:pt x="290" y="3869"/>
                  </a:lnTo>
                  <a:lnTo>
                    <a:pt x="290" y="5172"/>
                  </a:lnTo>
                  <a:lnTo>
                    <a:pt x="0" y="18045"/>
                  </a:lnTo>
                  <a:lnTo>
                    <a:pt x="0" y="29655"/>
                  </a:lnTo>
                  <a:lnTo>
                    <a:pt x="290" y="55478"/>
                  </a:lnTo>
                  <a:lnTo>
                    <a:pt x="581" y="85134"/>
                  </a:lnTo>
                  <a:lnTo>
                    <a:pt x="863" y="100613"/>
                  </a:lnTo>
                  <a:lnTo>
                    <a:pt x="1726" y="114789"/>
                  </a:lnTo>
                  <a:lnTo>
                    <a:pt x="2017" y="116091"/>
                  </a:lnTo>
                  <a:lnTo>
                    <a:pt x="2307" y="117394"/>
                  </a:lnTo>
                  <a:lnTo>
                    <a:pt x="2589" y="116091"/>
                  </a:lnTo>
                  <a:lnTo>
                    <a:pt x="2880" y="114789"/>
                  </a:lnTo>
                  <a:lnTo>
                    <a:pt x="10076" y="116091"/>
                  </a:lnTo>
                  <a:lnTo>
                    <a:pt x="17264" y="118697"/>
                  </a:lnTo>
                  <a:lnTo>
                    <a:pt x="45752" y="118697"/>
                  </a:lnTo>
                  <a:lnTo>
                    <a:pt x="60145" y="119961"/>
                  </a:lnTo>
                  <a:lnTo>
                    <a:pt x="73957" y="119961"/>
                  </a:lnTo>
                  <a:lnTo>
                    <a:pt x="80863" y="118697"/>
                  </a:lnTo>
                  <a:lnTo>
                    <a:pt x="87769" y="117394"/>
                  </a:lnTo>
                  <a:lnTo>
                    <a:pt x="94965" y="114789"/>
                  </a:lnTo>
                  <a:lnTo>
                    <a:pt x="101871" y="112222"/>
                  </a:lnTo>
                  <a:lnTo>
                    <a:pt x="105606" y="112222"/>
                  </a:lnTo>
                  <a:lnTo>
                    <a:pt x="109059" y="113524"/>
                  </a:lnTo>
                  <a:lnTo>
                    <a:pt x="112512" y="114789"/>
                  </a:lnTo>
                  <a:lnTo>
                    <a:pt x="115965" y="118697"/>
                  </a:lnTo>
                  <a:lnTo>
                    <a:pt x="116547" y="118697"/>
                  </a:lnTo>
                  <a:lnTo>
                    <a:pt x="117119" y="117394"/>
                  </a:lnTo>
                  <a:lnTo>
                    <a:pt x="117410" y="113524"/>
                  </a:lnTo>
                  <a:lnTo>
                    <a:pt x="117982" y="114789"/>
                  </a:lnTo>
                  <a:lnTo>
                    <a:pt x="118555" y="114789"/>
                  </a:lnTo>
                  <a:lnTo>
                    <a:pt x="119136" y="113524"/>
                  </a:lnTo>
                  <a:lnTo>
                    <a:pt x="119418" y="109655"/>
                  </a:lnTo>
                  <a:lnTo>
                    <a:pt x="119418" y="54176"/>
                  </a:lnTo>
                  <a:lnTo>
                    <a:pt x="119418" y="37394"/>
                  </a:lnTo>
                  <a:lnTo>
                    <a:pt x="119418" y="28390"/>
                  </a:lnTo>
                  <a:lnTo>
                    <a:pt x="119418" y="19348"/>
                  </a:lnTo>
                  <a:lnTo>
                    <a:pt x="119709" y="16781"/>
                  </a:lnTo>
                  <a:lnTo>
                    <a:pt x="120000" y="14176"/>
                  </a:lnTo>
                  <a:lnTo>
                    <a:pt x="119709" y="11609"/>
                  </a:lnTo>
                  <a:lnTo>
                    <a:pt x="118846" y="10306"/>
                  </a:lnTo>
                  <a:lnTo>
                    <a:pt x="118555" y="10306"/>
                  </a:lnTo>
                  <a:lnTo>
                    <a:pt x="118273" y="6436"/>
                  </a:lnTo>
                  <a:lnTo>
                    <a:pt x="117982" y="10306"/>
                  </a:lnTo>
                  <a:lnTo>
                    <a:pt x="59854" y="5172"/>
                  </a:lnTo>
                  <a:lnTo>
                    <a:pt x="30504" y="1302"/>
                  </a:lnTo>
                  <a:lnTo>
                    <a:pt x="155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Shape 464"/>
            <p:cNvSpPr/>
            <p:nvPr/>
          </p:nvSpPr>
          <p:spPr>
            <a:xfrm>
              <a:off x="5273700" y="2674850"/>
              <a:ext cx="85049" cy="79124"/>
            </a:xfrm>
            <a:custGeom>
              <a:pathLst>
                <a:path extrusionOk="0" h="120000" w="120000">
                  <a:moveTo>
                    <a:pt x="47513" y="0"/>
                  </a:moveTo>
                  <a:lnTo>
                    <a:pt x="33262" y="1289"/>
                  </a:lnTo>
                  <a:lnTo>
                    <a:pt x="20211" y="3829"/>
                  </a:lnTo>
                  <a:lnTo>
                    <a:pt x="8324" y="6369"/>
                  </a:lnTo>
                  <a:lnTo>
                    <a:pt x="5961" y="3829"/>
                  </a:lnTo>
                  <a:lnTo>
                    <a:pt x="4761" y="2540"/>
                  </a:lnTo>
                  <a:lnTo>
                    <a:pt x="2398" y="3829"/>
                  </a:lnTo>
                  <a:lnTo>
                    <a:pt x="35" y="5118"/>
                  </a:lnTo>
                  <a:lnTo>
                    <a:pt x="35" y="7658"/>
                  </a:lnTo>
                  <a:lnTo>
                    <a:pt x="1199" y="10199"/>
                  </a:lnTo>
                  <a:lnTo>
                    <a:pt x="2398" y="10199"/>
                  </a:lnTo>
                  <a:lnTo>
                    <a:pt x="1199" y="19146"/>
                  </a:lnTo>
                  <a:lnTo>
                    <a:pt x="1199" y="31924"/>
                  </a:lnTo>
                  <a:lnTo>
                    <a:pt x="1199" y="65099"/>
                  </a:lnTo>
                  <a:lnTo>
                    <a:pt x="1199" y="112341"/>
                  </a:lnTo>
                  <a:lnTo>
                    <a:pt x="2398" y="116170"/>
                  </a:lnTo>
                  <a:lnTo>
                    <a:pt x="8324" y="116170"/>
                  </a:lnTo>
                  <a:lnTo>
                    <a:pt x="8324" y="114881"/>
                  </a:lnTo>
                  <a:lnTo>
                    <a:pt x="9523" y="112341"/>
                  </a:lnTo>
                  <a:lnTo>
                    <a:pt x="8324" y="74047"/>
                  </a:lnTo>
                  <a:lnTo>
                    <a:pt x="8324" y="35753"/>
                  </a:lnTo>
                  <a:lnTo>
                    <a:pt x="9523" y="25516"/>
                  </a:lnTo>
                  <a:lnTo>
                    <a:pt x="10723" y="19146"/>
                  </a:lnTo>
                  <a:lnTo>
                    <a:pt x="10723" y="14028"/>
                  </a:lnTo>
                  <a:lnTo>
                    <a:pt x="34462" y="11488"/>
                  </a:lnTo>
                  <a:lnTo>
                    <a:pt x="59400" y="10199"/>
                  </a:lnTo>
                  <a:lnTo>
                    <a:pt x="72451" y="11488"/>
                  </a:lnTo>
                  <a:lnTo>
                    <a:pt x="85537" y="14028"/>
                  </a:lnTo>
                  <a:lnTo>
                    <a:pt x="98589" y="15317"/>
                  </a:lnTo>
                  <a:lnTo>
                    <a:pt x="111675" y="17857"/>
                  </a:lnTo>
                  <a:lnTo>
                    <a:pt x="112839" y="16606"/>
                  </a:lnTo>
                  <a:lnTo>
                    <a:pt x="112839" y="16606"/>
                  </a:lnTo>
                  <a:lnTo>
                    <a:pt x="111675" y="25516"/>
                  </a:lnTo>
                  <a:lnTo>
                    <a:pt x="111675" y="34464"/>
                  </a:lnTo>
                  <a:lnTo>
                    <a:pt x="110476" y="52322"/>
                  </a:lnTo>
                  <a:lnTo>
                    <a:pt x="109276" y="82957"/>
                  </a:lnTo>
                  <a:lnTo>
                    <a:pt x="110476" y="98274"/>
                  </a:lnTo>
                  <a:lnTo>
                    <a:pt x="111675" y="113592"/>
                  </a:lnTo>
                  <a:lnTo>
                    <a:pt x="97425" y="109763"/>
                  </a:lnTo>
                  <a:lnTo>
                    <a:pt x="83139" y="108511"/>
                  </a:lnTo>
                  <a:lnTo>
                    <a:pt x="53474" y="107222"/>
                  </a:lnTo>
                  <a:lnTo>
                    <a:pt x="41587" y="105933"/>
                  </a:lnTo>
                  <a:lnTo>
                    <a:pt x="30899" y="104682"/>
                  </a:lnTo>
                  <a:lnTo>
                    <a:pt x="24973" y="105933"/>
                  </a:lnTo>
                  <a:lnTo>
                    <a:pt x="19012" y="107222"/>
                  </a:lnTo>
                  <a:lnTo>
                    <a:pt x="14285" y="109763"/>
                  </a:lnTo>
                  <a:lnTo>
                    <a:pt x="9523" y="112341"/>
                  </a:lnTo>
                  <a:lnTo>
                    <a:pt x="15449" y="114881"/>
                  </a:lnTo>
                  <a:lnTo>
                    <a:pt x="21410" y="116170"/>
                  </a:lnTo>
                  <a:lnTo>
                    <a:pt x="60599" y="116170"/>
                  </a:lnTo>
                  <a:lnTo>
                    <a:pt x="87901" y="120000"/>
                  </a:lnTo>
                  <a:lnTo>
                    <a:pt x="102151" y="120000"/>
                  </a:lnTo>
                  <a:lnTo>
                    <a:pt x="116402" y="118710"/>
                  </a:lnTo>
                  <a:lnTo>
                    <a:pt x="119964" y="116170"/>
                  </a:lnTo>
                  <a:lnTo>
                    <a:pt x="119964" y="114881"/>
                  </a:lnTo>
                  <a:lnTo>
                    <a:pt x="119964" y="113592"/>
                  </a:lnTo>
                  <a:lnTo>
                    <a:pt x="118800" y="98274"/>
                  </a:lnTo>
                  <a:lnTo>
                    <a:pt x="117601" y="82957"/>
                  </a:lnTo>
                  <a:lnTo>
                    <a:pt x="118800" y="52322"/>
                  </a:lnTo>
                  <a:lnTo>
                    <a:pt x="119964" y="30635"/>
                  </a:lnTo>
                  <a:lnTo>
                    <a:pt x="119964" y="19146"/>
                  </a:lnTo>
                  <a:lnTo>
                    <a:pt x="117601" y="7658"/>
                  </a:lnTo>
                  <a:lnTo>
                    <a:pt x="116402" y="7658"/>
                  </a:lnTo>
                  <a:lnTo>
                    <a:pt x="114038" y="12777"/>
                  </a:lnTo>
                  <a:lnTo>
                    <a:pt x="112839" y="11488"/>
                  </a:lnTo>
                  <a:lnTo>
                    <a:pt x="100987" y="6369"/>
                  </a:lnTo>
                  <a:lnTo>
                    <a:pt x="89100" y="3829"/>
                  </a:lnTo>
                  <a:lnTo>
                    <a:pt x="74850" y="1289"/>
                  </a:lnTo>
                  <a:lnTo>
                    <a:pt x="617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5" name="Shape 465"/>
          <p:cNvSpPr txBox="1"/>
          <p:nvPr>
            <p:ph type="ctrTitle"/>
          </p:nvPr>
        </p:nvSpPr>
        <p:spPr>
          <a:xfrm>
            <a:off x="1557875" y="1882525"/>
            <a:ext cx="6028198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matic SC"/>
              <a:buNone/>
              <a:defRPr b="0" i="0" sz="5400" u="none" cap="none" strike="noStrik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rtl="0" algn="ctr">
              <a:spcBef>
                <a:spcPts val="0"/>
              </a:spcBef>
              <a:buClr>
                <a:srgbClr val="FFFFFF"/>
              </a:buClr>
              <a:buFont typeface="Amatic SC"/>
              <a:buNone/>
              <a:defRPr b="0" sz="54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rtl="0" algn="ctr">
              <a:spcBef>
                <a:spcPts val="0"/>
              </a:spcBef>
              <a:buClr>
                <a:srgbClr val="FFFFFF"/>
              </a:buClr>
              <a:buFont typeface="Amatic SC"/>
              <a:buNone/>
              <a:defRPr b="0" sz="54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rtl="0" algn="ctr">
              <a:spcBef>
                <a:spcPts val="0"/>
              </a:spcBef>
              <a:buClr>
                <a:srgbClr val="FFFFFF"/>
              </a:buClr>
              <a:buFont typeface="Amatic SC"/>
              <a:buNone/>
              <a:defRPr b="0" sz="54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rtl="0" algn="ctr">
              <a:spcBef>
                <a:spcPts val="0"/>
              </a:spcBef>
              <a:buClr>
                <a:srgbClr val="FFFFFF"/>
              </a:buClr>
              <a:buFont typeface="Amatic SC"/>
              <a:buNone/>
              <a:defRPr b="0" sz="54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rtl="0" algn="ctr">
              <a:spcBef>
                <a:spcPts val="0"/>
              </a:spcBef>
              <a:buClr>
                <a:srgbClr val="FFFFFF"/>
              </a:buClr>
              <a:buFont typeface="Amatic SC"/>
              <a:buNone/>
              <a:defRPr b="0" sz="54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rtl="0" algn="ctr">
              <a:spcBef>
                <a:spcPts val="0"/>
              </a:spcBef>
              <a:buClr>
                <a:srgbClr val="FFFFFF"/>
              </a:buClr>
              <a:buFont typeface="Amatic SC"/>
              <a:buNone/>
              <a:defRPr b="0" sz="54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rtl="0" algn="ctr">
              <a:spcBef>
                <a:spcPts val="0"/>
              </a:spcBef>
              <a:buClr>
                <a:srgbClr val="FFFFFF"/>
              </a:buClr>
              <a:buFont typeface="Amatic SC"/>
              <a:buNone/>
              <a:defRPr b="0" sz="54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rtl="0" algn="ctr">
              <a:spcBef>
                <a:spcPts val="0"/>
              </a:spcBef>
              <a:buClr>
                <a:srgbClr val="FFFFFF"/>
              </a:buClr>
              <a:buFont typeface="Amatic SC"/>
              <a:buNone/>
              <a:defRPr b="0" sz="54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466" name="Shape 466"/>
          <p:cNvSpPr txBox="1"/>
          <p:nvPr>
            <p:ph idx="1" type="subTitle"/>
          </p:nvPr>
        </p:nvSpPr>
        <p:spPr>
          <a:xfrm>
            <a:off x="1557875" y="3329550"/>
            <a:ext cx="6028198" cy="10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Font typeface="Merriweather"/>
              <a:buNone/>
              <a:defRPr b="0" i="0" sz="1800" u="none" cap="none" strike="noStrike">
                <a:solidFill>
                  <a:srgbClr val="434343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Font typeface="Merriweather"/>
              <a:buNone/>
              <a:defRPr b="0" i="0" sz="3000" u="none" cap="none" strike="noStrike">
                <a:solidFill>
                  <a:srgbClr val="434343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Font typeface="Merriweather"/>
              <a:buNone/>
              <a:defRPr b="0" i="0" sz="3000" u="none" cap="none" strike="noStrike">
                <a:solidFill>
                  <a:srgbClr val="434343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Font typeface="Merriweather"/>
              <a:buNone/>
              <a:defRPr b="0" i="0" sz="3000" u="none" cap="none" strike="noStrike">
                <a:solidFill>
                  <a:srgbClr val="434343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Font typeface="Merriweather"/>
              <a:buNone/>
              <a:defRPr b="0" i="0" sz="3000" u="none" cap="none" strike="noStrike">
                <a:solidFill>
                  <a:srgbClr val="434343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Font typeface="Merriweather"/>
              <a:buNone/>
              <a:defRPr b="0" i="0" sz="3000" u="none" cap="none" strike="noStrike">
                <a:solidFill>
                  <a:srgbClr val="434343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Font typeface="Merriweather"/>
              <a:buNone/>
              <a:defRPr b="0" i="0" sz="3000" u="none" cap="none" strike="noStrike">
                <a:solidFill>
                  <a:srgbClr val="434343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Font typeface="Merriweather"/>
              <a:buNone/>
              <a:defRPr b="0" i="0" sz="3000" u="none" cap="none" strike="noStrike">
                <a:solidFill>
                  <a:srgbClr val="434343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Font typeface="Merriweather"/>
              <a:buNone/>
              <a:defRPr b="0" i="0" sz="3000" u="none" cap="none" strike="noStrike">
                <a:solidFill>
                  <a:srgbClr val="434343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Shape 468"/>
          <p:cNvGrpSpPr/>
          <p:nvPr/>
        </p:nvGrpSpPr>
        <p:grpSpPr>
          <a:xfrm>
            <a:off x="-7996" y="-6006"/>
            <a:ext cx="9159993" cy="6870011"/>
            <a:chOff x="328725" y="2891150"/>
            <a:chExt cx="3447625" cy="2585725"/>
          </a:xfrm>
        </p:grpSpPr>
        <p:sp>
          <p:nvSpPr>
            <p:cNvPr id="469" name="Shape 469"/>
            <p:cNvSpPr/>
            <p:nvPr/>
          </p:nvSpPr>
          <p:spPr>
            <a:xfrm>
              <a:off x="1720050" y="5007200"/>
              <a:ext cx="58100" cy="55575"/>
            </a:xfrm>
            <a:custGeom>
              <a:pathLst>
                <a:path extrusionOk="0" h="120000" w="120000">
                  <a:moveTo>
                    <a:pt x="99087" y="10904"/>
                  </a:moveTo>
                  <a:lnTo>
                    <a:pt x="100843" y="30931"/>
                  </a:lnTo>
                  <a:lnTo>
                    <a:pt x="104302" y="50904"/>
                  </a:lnTo>
                  <a:lnTo>
                    <a:pt x="107814" y="74547"/>
                  </a:lnTo>
                  <a:lnTo>
                    <a:pt x="111273" y="98137"/>
                  </a:lnTo>
                  <a:lnTo>
                    <a:pt x="100843" y="98137"/>
                  </a:lnTo>
                  <a:lnTo>
                    <a:pt x="92168" y="99973"/>
                  </a:lnTo>
                  <a:lnTo>
                    <a:pt x="73012" y="103589"/>
                  </a:lnTo>
                  <a:lnTo>
                    <a:pt x="48691" y="107260"/>
                  </a:lnTo>
                  <a:lnTo>
                    <a:pt x="36506" y="109041"/>
                  </a:lnTo>
                  <a:lnTo>
                    <a:pt x="24371" y="112712"/>
                  </a:lnTo>
                  <a:lnTo>
                    <a:pt x="19156" y="89068"/>
                  </a:lnTo>
                  <a:lnTo>
                    <a:pt x="13941" y="63643"/>
                  </a:lnTo>
                  <a:lnTo>
                    <a:pt x="10430" y="43616"/>
                  </a:lnTo>
                  <a:lnTo>
                    <a:pt x="5215" y="23643"/>
                  </a:lnTo>
                  <a:lnTo>
                    <a:pt x="52151" y="18191"/>
                  </a:lnTo>
                  <a:lnTo>
                    <a:pt x="99087" y="10904"/>
                  </a:lnTo>
                  <a:close/>
                  <a:moveTo>
                    <a:pt x="97383" y="0"/>
                  </a:moveTo>
                  <a:lnTo>
                    <a:pt x="50447" y="7287"/>
                  </a:lnTo>
                  <a:lnTo>
                    <a:pt x="3511" y="14574"/>
                  </a:lnTo>
                  <a:lnTo>
                    <a:pt x="1755" y="16356"/>
                  </a:lnTo>
                  <a:lnTo>
                    <a:pt x="0" y="20026"/>
                  </a:lnTo>
                  <a:lnTo>
                    <a:pt x="0" y="32712"/>
                  </a:lnTo>
                  <a:lnTo>
                    <a:pt x="1755" y="43616"/>
                  </a:lnTo>
                  <a:lnTo>
                    <a:pt x="5215" y="65425"/>
                  </a:lnTo>
                  <a:lnTo>
                    <a:pt x="10430" y="92685"/>
                  </a:lnTo>
                  <a:lnTo>
                    <a:pt x="13941" y="105425"/>
                  </a:lnTo>
                  <a:lnTo>
                    <a:pt x="19156" y="118164"/>
                  </a:lnTo>
                  <a:lnTo>
                    <a:pt x="20860" y="119946"/>
                  </a:lnTo>
                  <a:lnTo>
                    <a:pt x="34802" y="119946"/>
                  </a:lnTo>
                  <a:lnTo>
                    <a:pt x="45232" y="118164"/>
                  </a:lnTo>
                  <a:lnTo>
                    <a:pt x="67796" y="114493"/>
                  </a:lnTo>
                  <a:lnTo>
                    <a:pt x="90413" y="112712"/>
                  </a:lnTo>
                  <a:lnTo>
                    <a:pt x="102598" y="110877"/>
                  </a:lnTo>
                  <a:lnTo>
                    <a:pt x="113029" y="107260"/>
                  </a:lnTo>
                  <a:lnTo>
                    <a:pt x="118244" y="107260"/>
                  </a:lnTo>
                  <a:lnTo>
                    <a:pt x="119948" y="105425"/>
                  </a:lnTo>
                  <a:lnTo>
                    <a:pt x="119948" y="92685"/>
                  </a:lnTo>
                  <a:lnTo>
                    <a:pt x="118244" y="80000"/>
                  </a:lnTo>
                  <a:lnTo>
                    <a:pt x="114733" y="56356"/>
                  </a:lnTo>
                  <a:lnTo>
                    <a:pt x="111273" y="29095"/>
                  </a:lnTo>
                  <a:lnTo>
                    <a:pt x="107814" y="16356"/>
                  </a:lnTo>
                  <a:lnTo>
                    <a:pt x="102598" y="3670"/>
                  </a:lnTo>
                  <a:lnTo>
                    <a:pt x="100843" y="1835"/>
                  </a:lnTo>
                  <a:lnTo>
                    <a:pt x="9738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Shape 470"/>
            <p:cNvSpPr/>
            <p:nvPr/>
          </p:nvSpPr>
          <p:spPr>
            <a:xfrm>
              <a:off x="328725" y="4577925"/>
              <a:ext cx="118699" cy="33700"/>
            </a:xfrm>
            <a:custGeom>
              <a:pathLst>
                <a:path extrusionOk="0" h="120000" w="120000">
                  <a:moveTo>
                    <a:pt x="119140" y="89"/>
                  </a:moveTo>
                  <a:lnTo>
                    <a:pt x="94448" y="18071"/>
                  </a:lnTo>
                  <a:lnTo>
                    <a:pt x="68921" y="38991"/>
                  </a:lnTo>
                  <a:lnTo>
                    <a:pt x="44254" y="63026"/>
                  </a:lnTo>
                  <a:lnTo>
                    <a:pt x="19561" y="83946"/>
                  </a:lnTo>
                  <a:lnTo>
                    <a:pt x="0" y="98991"/>
                  </a:lnTo>
                  <a:lnTo>
                    <a:pt x="0" y="119910"/>
                  </a:lnTo>
                  <a:lnTo>
                    <a:pt x="33184" y="92937"/>
                  </a:lnTo>
                  <a:lnTo>
                    <a:pt x="55299" y="74955"/>
                  </a:lnTo>
                  <a:lnTo>
                    <a:pt x="77438" y="56973"/>
                  </a:lnTo>
                  <a:lnTo>
                    <a:pt x="98694" y="33026"/>
                  </a:lnTo>
                  <a:lnTo>
                    <a:pt x="109764" y="21008"/>
                  </a:lnTo>
                  <a:lnTo>
                    <a:pt x="119974" y="6053"/>
                  </a:lnTo>
                  <a:lnTo>
                    <a:pt x="119974" y="3026"/>
                  </a:lnTo>
                  <a:lnTo>
                    <a:pt x="119140" y="89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Shape 471"/>
            <p:cNvSpPr/>
            <p:nvPr/>
          </p:nvSpPr>
          <p:spPr>
            <a:xfrm>
              <a:off x="1679650" y="4953325"/>
              <a:ext cx="58100" cy="57250"/>
            </a:xfrm>
            <a:custGeom>
              <a:pathLst>
                <a:path extrusionOk="0" h="120000" w="120000">
                  <a:moveTo>
                    <a:pt x="102598" y="0"/>
                  </a:moveTo>
                  <a:lnTo>
                    <a:pt x="100843" y="1781"/>
                  </a:lnTo>
                  <a:lnTo>
                    <a:pt x="100843" y="5292"/>
                  </a:lnTo>
                  <a:lnTo>
                    <a:pt x="74767" y="5292"/>
                  </a:lnTo>
                  <a:lnTo>
                    <a:pt x="48691" y="8855"/>
                  </a:lnTo>
                  <a:lnTo>
                    <a:pt x="26075" y="10585"/>
                  </a:lnTo>
                  <a:lnTo>
                    <a:pt x="13941" y="12366"/>
                  </a:lnTo>
                  <a:lnTo>
                    <a:pt x="10430" y="14148"/>
                  </a:lnTo>
                  <a:lnTo>
                    <a:pt x="5215" y="17659"/>
                  </a:lnTo>
                  <a:lnTo>
                    <a:pt x="13941" y="21170"/>
                  </a:lnTo>
                  <a:lnTo>
                    <a:pt x="24371" y="21170"/>
                  </a:lnTo>
                  <a:lnTo>
                    <a:pt x="43476" y="19441"/>
                  </a:lnTo>
                  <a:lnTo>
                    <a:pt x="71308" y="17659"/>
                  </a:lnTo>
                  <a:lnTo>
                    <a:pt x="100843" y="14148"/>
                  </a:lnTo>
                  <a:lnTo>
                    <a:pt x="102598" y="31807"/>
                  </a:lnTo>
                  <a:lnTo>
                    <a:pt x="104302" y="49414"/>
                  </a:lnTo>
                  <a:lnTo>
                    <a:pt x="107814" y="72366"/>
                  </a:lnTo>
                  <a:lnTo>
                    <a:pt x="109518" y="82951"/>
                  </a:lnTo>
                  <a:lnTo>
                    <a:pt x="113029" y="93537"/>
                  </a:lnTo>
                  <a:lnTo>
                    <a:pt x="111273" y="93537"/>
                  </a:lnTo>
                  <a:lnTo>
                    <a:pt x="66092" y="100611"/>
                  </a:lnTo>
                  <a:lnTo>
                    <a:pt x="41721" y="104122"/>
                  </a:lnTo>
                  <a:lnTo>
                    <a:pt x="20860" y="111196"/>
                  </a:lnTo>
                  <a:lnTo>
                    <a:pt x="15645" y="88244"/>
                  </a:lnTo>
                  <a:lnTo>
                    <a:pt x="12185" y="65292"/>
                  </a:lnTo>
                  <a:lnTo>
                    <a:pt x="10430" y="40611"/>
                  </a:lnTo>
                  <a:lnTo>
                    <a:pt x="8726" y="30026"/>
                  </a:lnTo>
                  <a:lnTo>
                    <a:pt x="5215" y="19441"/>
                  </a:lnTo>
                  <a:lnTo>
                    <a:pt x="3511" y="19441"/>
                  </a:lnTo>
                  <a:lnTo>
                    <a:pt x="1755" y="26462"/>
                  </a:lnTo>
                  <a:lnTo>
                    <a:pt x="0" y="33537"/>
                  </a:lnTo>
                  <a:lnTo>
                    <a:pt x="0" y="51196"/>
                  </a:lnTo>
                  <a:lnTo>
                    <a:pt x="5215" y="82951"/>
                  </a:lnTo>
                  <a:lnTo>
                    <a:pt x="6970" y="93537"/>
                  </a:lnTo>
                  <a:lnTo>
                    <a:pt x="6970" y="104122"/>
                  </a:lnTo>
                  <a:lnTo>
                    <a:pt x="8726" y="109414"/>
                  </a:lnTo>
                  <a:lnTo>
                    <a:pt x="12185" y="114707"/>
                  </a:lnTo>
                  <a:lnTo>
                    <a:pt x="13941" y="118218"/>
                  </a:lnTo>
                  <a:lnTo>
                    <a:pt x="19156" y="120000"/>
                  </a:lnTo>
                  <a:lnTo>
                    <a:pt x="20860" y="118218"/>
                  </a:lnTo>
                  <a:lnTo>
                    <a:pt x="22616" y="116489"/>
                  </a:lnTo>
                  <a:lnTo>
                    <a:pt x="45232" y="116489"/>
                  </a:lnTo>
                  <a:lnTo>
                    <a:pt x="67796" y="112925"/>
                  </a:lnTo>
                  <a:lnTo>
                    <a:pt x="113029" y="104122"/>
                  </a:lnTo>
                  <a:lnTo>
                    <a:pt x="116488" y="102340"/>
                  </a:lnTo>
                  <a:lnTo>
                    <a:pt x="118244" y="104122"/>
                  </a:lnTo>
                  <a:lnTo>
                    <a:pt x="119948" y="102340"/>
                  </a:lnTo>
                  <a:lnTo>
                    <a:pt x="119948" y="90026"/>
                  </a:lnTo>
                  <a:lnTo>
                    <a:pt x="118244" y="77659"/>
                  </a:lnTo>
                  <a:lnTo>
                    <a:pt x="114733" y="54707"/>
                  </a:lnTo>
                  <a:lnTo>
                    <a:pt x="111273" y="28244"/>
                  </a:lnTo>
                  <a:lnTo>
                    <a:pt x="109518" y="14148"/>
                  </a:lnTo>
                  <a:lnTo>
                    <a:pt x="106058" y="1781"/>
                  </a:lnTo>
                  <a:lnTo>
                    <a:pt x="10430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Shape 472"/>
            <p:cNvSpPr/>
            <p:nvPr/>
          </p:nvSpPr>
          <p:spPr>
            <a:xfrm>
              <a:off x="328725" y="4540050"/>
              <a:ext cx="117000" cy="36225"/>
            </a:xfrm>
            <a:custGeom>
              <a:pathLst>
                <a:path extrusionOk="0" h="120000" w="120000">
                  <a:moveTo>
                    <a:pt x="119128" y="0"/>
                  </a:moveTo>
                  <a:lnTo>
                    <a:pt x="107923" y="5631"/>
                  </a:lnTo>
                  <a:lnTo>
                    <a:pt x="95820" y="13995"/>
                  </a:lnTo>
                  <a:lnTo>
                    <a:pt x="72512" y="30724"/>
                  </a:lnTo>
                  <a:lnTo>
                    <a:pt x="26769" y="75279"/>
                  </a:lnTo>
                  <a:lnTo>
                    <a:pt x="0" y="94824"/>
                  </a:lnTo>
                  <a:lnTo>
                    <a:pt x="0" y="119917"/>
                  </a:lnTo>
                  <a:lnTo>
                    <a:pt x="28487" y="94824"/>
                  </a:lnTo>
                  <a:lnTo>
                    <a:pt x="74230" y="53002"/>
                  </a:lnTo>
                  <a:lnTo>
                    <a:pt x="97538" y="30724"/>
                  </a:lnTo>
                  <a:lnTo>
                    <a:pt x="108769" y="16728"/>
                  </a:lnTo>
                  <a:lnTo>
                    <a:pt x="120000" y="2815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Shape 473"/>
            <p:cNvSpPr/>
            <p:nvPr/>
          </p:nvSpPr>
          <p:spPr>
            <a:xfrm>
              <a:off x="328725" y="4469350"/>
              <a:ext cx="96799" cy="23599"/>
            </a:xfrm>
            <a:custGeom>
              <a:pathLst>
                <a:path extrusionOk="0" h="120000" w="120000">
                  <a:moveTo>
                    <a:pt x="94958" y="0"/>
                  </a:moveTo>
                  <a:lnTo>
                    <a:pt x="71993" y="17161"/>
                  </a:lnTo>
                  <a:lnTo>
                    <a:pt x="49028" y="34322"/>
                  </a:lnTo>
                  <a:lnTo>
                    <a:pt x="26095" y="60000"/>
                  </a:lnTo>
                  <a:lnTo>
                    <a:pt x="0" y="89872"/>
                  </a:lnTo>
                  <a:lnTo>
                    <a:pt x="0" y="119872"/>
                  </a:lnTo>
                  <a:lnTo>
                    <a:pt x="28171" y="85677"/>
                  </a:lnTo>
                  <a:lnTo>
                    <a:pt x="50082" y="64194"/>
                  </a:lnTo>
                  <a:lnTo>
                    <a:pt x="73047" y="42838"/>
                  </a:lnTo>
                  <a:lnTo>
                    <a:pt x="118946" y="4322"/>
                  </a:lnTo>
                  <a:lnTo>
                    <a:pt x="120000" y="4322"/>
                  </a:lnTo>
                  <a:lnTo>
                    <a:pt x="11894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Shape 474"/>
            <p:cNvSpPr/>
            <p:nvPr/>
          </p:nvSpPr>
          <p:spPr>
            <a:xfrm>
              <a:off x="328725" y="4488700"/>
              <a:ext cx="98500" cy="32025"/>
            </a:xfrm>
            <a:custGeom>
              <a:pathLst>
                <a:path extrusionOk="0" h="120000" w="120000">
                  <a:moveTo>
                    <a:pt x="118934" y="93"/>
                  </a:moveTo>
                  <a:lnTo>
                    <a:pt x="107664" y="6370"/>
                  </a:lnTo>
                  <a:lnTo>
                    <a:pt x="96395" y="15831"/>
                  </a:lnTo>
                  <a:lnTo>
                    <a:pt x="72791" y="34754"/>
                  </a:lnTo>
                  <a:lnTo>
                    <a:pt x="27685" y="78875"/>
                  </a:lnTo>
                  <a:lnTo>
                    <a:pt x="0" y="100983"/>
                  </a:lnTo>
                  <a:lnTo>
                    <a:pt x="0" y="119906"/>
                  </a:lnTo>
                  <a:lnTo>
                    <a:pt x="29725" y="94707"/>
                  </a:lnTo>
                  <a:lnTo>
                    <a:pt x="74862" y="56861"/>
                  </a:lnTo>
                  <a:lnTo>
                    <a:pt x="98436" y="31569"/>
                  </a:lnTo>
                  <a:lnTo>
                    <a:pt x="108700" y="19016"/>
                  </a:lnTo>
                  <a:lnTo>
                    <a:pt x="119969" y="3185"/>
                  </a:lnTo>
                  <a:lnTo>
                    <a:pt x="118934" y="93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Shape 475"/>
            <p:cNvSpPr/>
            <p:nvPr/>
          </p:nvSpPr>
          <p:spPr>
            <a:xfrm>
              <a:off x="1618200" y="5157850"/>
              <a:ext cx="15174" cy="14349"/>
            </a:xfrm>
            <a:custGeom>
              <a:pathLst>
                <a:path extrusionOk="0" h="120000" w="120000">
                  <a:moveTo>
                    <a:pt x="6721" y="209"/>
                  </a:moveTo>
                  <a:lnTo>
                    <a:pt x="0" y="14216"/>
                  </a:lnTo>
                  <a:lnTo>
                    <a:pt x="6721" y="21324"/>
                  </a:lnTo>
                  <a:lnTo>
                    <a:pt x="33410" y="35331"/>
                  </a:lnTo>
                  <a:lnTo>
                    <a:pt x="66622" y="42439"/>
                  </a:lnTo>
                  <a:lnTo>
                    <a:pt x="26688" y="91567"/>
                  </a:lnTo>
                  <a:lnTo>
                    <a:pt x="19967" y="98675"/>
                  </a:lnTo>
                  <a:lnTo>
                    <a:pt x="26688" y="112891"/>
                  </a:lnTo>
                  <a:lnTo>
                    <a:pt x="39934" y="119790"/>
                  </a:lnTo>
                  <a:lnTo>
                    <a:pt x="46655" y="112891"/>
                  </a:lnTo>
                  <a:lnTo>
                    <a:pt x="79868" y="84668"/>
                  </a:lnTo>
                  <a:lnTo>
                    <a:pt x="113278" y="49337"/>
                  </a:lnTo>
                  <a:lnTo>
                    <a:pt x="119802" y="42439"/>
                  </a:lnTo>
                  <a:lnTo>
                    <a:pt x="119802" y="28222"/>
                  </a:lnTo>
                  <a:lnTo>
                    <a:pt x="113278" y="21324"/>
                  </a:lnTo>
                  <a:lnTo>
                    <a:pt x="106556" y="14216"/>
                  </a:lnTo>
                  <a:lnTo>
                    <a:pt x="59901" y="7108"/>
                  </a:lnTo>
                  <a:lnTo>
                    <a:pt x="33410" y="209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Shape 476"/>
            <p:cNvSpPr/>
            <p:nvPr/>
          </p:nvSpPr>
          <p:spPr>
            <a:xfrm>
              <a:off x="1741075" y="5063575"/>
              <a:ext cx="55600" cy="57274"/>
            </a:xfrm>
            <a:custGeom>
              <a:pathLst>
                <a:path extrusionOk="0" h="120000" w="120000">
                  <a:moveTo>
                    <a:pt x="103597" y="8852"/>
                  </a:moveTo>
                  <a:lnTo>
                    <a:pt x="105431" y="28284"/>
                  </a:lnTo>
                  <a:lnTo>
                    <a:pt x="107212" y="49445"/>
                  </a:lnTo>
                  <a:lnTo>
                    <a:pt x="109046" y="72335"/>
                  </a:lnTo>
                  <a:lnTo>
                    <a:pt x="110881" y="97058"/>
                  </a:lnTo>
                  <a:lnTo>
                    <a:pt x="98147" y="97058"/>
                  </a:lnTo>
                  <a:lnTo>
                    <a:pt x="85413" y="98786"/>
                  </a:lnTo>
                  <a:lnTo>
                    <a:pt x="61834" y="102348"/>
                  </a:lnTo>
                  <a:lnTo>
                    <a:pt x="40035" y="104076"/>
                  </a:lnTo>
                  <a:lnTo>
                    <a:pt x="30917" y="107638"/>
                  </a:lnTo>
                  <a:lnTo>
                    <a:pt x="21852" y="109367"/>
                  </a:lnTo>
                  <a:lnTo>
                    <a:pt x="18237" y="86477"/>
                  </a:lnTo>
                  <a:lnTo>
                    <a:pt x="14568" y="63535"/>
                  </a:lnTo>
                  <a:lnTo>
                    <a:pt x="10953" y="44155"/>
                  </a:lnTo>
                  <a:lnTo>
                    <a:pt x="7338" y="24722"/>
                  </a:lnTo>
                  <a:lnTo>
                    <a:pt x="56384" y="17704"/>
                  </a:lnTo>
                  <a:lnTo>
                    <a:pt x="103597" y="8852"/>
                  </a:lnTo>
                  <a:close/>
                  <a:moveTo>
                    <a:pt x="103597" y="52"/>
                  </a:moveTo>
                  <a:lnTo>
                    <a:pt x="54550" y="7123"/>
                  </a:lnTo>
                  <a:lnTo>
                    <a:pt x="5503" y="14142"/>
                  </a:lnTo>
                  <a:lnTo>
                    <a:pt x="1888" y="15923"/>
                  </a:lnTo>
                  <a:lnTo>
                    <a:pt x="53" y="17704"/>
                  </a:lnTo>
                  <a:lnTo>
                    <a:pt x="53" y="31793"/>
                  </a:lnTo>
                  <a:lnTo>
                    <a:pt x="1888" y="45883"/>
                  </a:lnTo>
                  <a:lnTo>
                    <a:pt x="5503" y="72335"/>
                  </a:lnTo>
                  <a:lnTo>
                    <a:pt x="9118" y="95277"/>
                  </a:lnTo>
                  <a:lnTo>
                    <a:pt x="10953" y="105857"/>
                  </a:lnTo>
                  <a:lnTo>
                    <a:pt x="14568" y="118219"/>
                  </a:lnTo>
                  <a:lnTo>
                    <a:pt x="16402" y="119947"/>
                  </a:lnTo>
                  <a:lnTo>
                    <a:pt x="20017" y="119947"/>
                  </a:lnTo>
                  <a:lnTo>
                    <a:pt x="21852" y="118219"/>
                  </a:lnTo>
                  <a:lnTo>
                    <a:pt x="32751" y="118219"/>
                  </a:lnTo>
                  <a:lnTo>
                    <a:pt x="45485" y="116438"/>
                  </a:lnTo>
                  <a:lnTo>
                    <a:pt x="69064" y="111147"/>
                  </a:lnTo>
                  <a:lnTo>
                    <a:pt x="92697" y="109367"/>
                  </a:lnTo>
                  <a:lnTo>
                    <a:pt x="103597" y="105857"/>
                  </a:lnTo>
                  <a:lnTo>
                    <a:pt x="112661" y="104076"/>
                  </a:lnTo>
                  <a:lnTo>
                    <a:pt x="114496" y="102348"/>
                  </a:lnTo>
                  <a:lnTo>
                    <a:pt x="118111" y="102348"/>
                  </a:lnTo>
                  <a:lnTo>
                    <a:pt x="119946" y="100567"/>
                  </a:lnTo>
                  <a:lnTo>
                    <a:pt x="119946" y="86477"/>
                  </a:lnTo>
                  <a:lnTo>
                    <a:pt x="119946" y="74116"/>
                  </a:lnTo>
                  <a:lnTo>
                    <a:pt x="118111" y="47664"/>
                  </a:lnTo>
                  <a:lnTo>
                    <a:pt x="114496" y="24722"/>
                  </a:lnTo>
                  <a:lnTo>
                    <a:pt x="112661" y="14142"/>
                  </a:lnTo>
                  <a:lnTo>
                    <a:pt x="109046" y="3561"/>
                  </a:lnTo>
                  <a:lnTo>
                    <a:pt x="107212" y="1833"/>
                  </a:lnTo>
                  <a:lnTo>
                    <a:pt x="103597" y="52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Shape 477"/>
            <p:cNvSpPr/>
            <p:nvPr/>
          </p:nvSpPr>
          <p:spPr>
            <a:xfrm>
              <a:off x="1678800" y="5072850"/>
              <a:ext cx="59775" cy="56424"/>
            </a:xfrm>
            <a:custGeom>
              <a:pathLst>
                <a:path extrusionOk="0" h="120000" w="120000">
                  <a:moveTo>
                    <a:pt x="87879" y="0"/>
                  </a:moveTo>
                  <a:lnTo>
                    <a:pt x="76085" y="1807"/>
                  </a:lnTo>
                  <a:lnTo>
                    <a:pt x="54102" y="7177"/>
                  </a:lnTo>
                  <a:lnTo>
                    <a:pt x="30464" y="12547"/>
                  </a:lnTo>
                  <a:lnTo>
                    <a:pt x="5119" y="19725"/>
                  </a:lnTo>
                  <a:lnTo>
                    <a:pt x="5119" y="16109"/>
                  </a:lnTo>
                  <a:lnTo>
                    <a:pt x="3412" y="14355"/>
                  </a:lnTo>
                  <a:lnTo>
                    <a:pt x="1706" y="14355"/>
                  </a:lnTo>
                  <a:lnTo>
                    <a:pt x="50" y="16109"/>
                  </a:lnTo>
                  <a:lnTo>
                    <a:pt x="50" y="30465"/>
                  </a:lnTo>
                  <a:lnTo>
                    <a:pt x="1706" y="44767"/>
                  </a:lnTo>
                  <a:lnTo>
                    <a:pt x="6775" y="71617"/>
                  </a:lnTo>
                  <a:lnTo>
                    <a:pt x="8481" y="96659"/>
                  </a:lnTo>
                  <a:lnTo>
                    <a:pt x="11844" y="107399"/>
                  </a:lnTo>
                  <a:lnTo>
                    <a:pt x="15257" y="119946"/>
                  </a:lnTo>
                  <a:lnTo>
                    <a:pt x="16913" y="119946"/>
                  </a:lnTo>
                  <a:lnTo>
                    <a:pt x="18619" y="118139"/>
                  </a:lnTo>
                  <a:lnTo>
                    <a:pt x="21982" y="119946"/>
                  </a:lnTo>
                  <a:lnTo>
                    <a:pt x="65947" y="114576"/>
                  </a:lnTo>
                  <a:lnTo>
                    <a:pt x="89585" y="109206"/>
                  </a:lnTo>
                  <a:lnTo>
                    <a:pt x="109861" y="103836"/>
                  </a:lnTo>
                  <a:lnTo>
                    <a:pt x="111568" y="105644"/>
                  </a:lnTo>
                  <a:lnTo>
                    <a:pt x="113224" y="105644"/>
                  </a:lnTo>
                  <a:lnTo>
                    <a:pt x="116637" y="102029"/>
                  </a:lnTo>
                  <a:lnTo>
                    <a:pt x="120000" y="98466"/>
                  </a:lnTo>
                  <a:lnTo>
                    <a:pt x="120000" y="93097"/>
                  </a:lnTo>
                  <a:lnTo>
                    <a:pt x="120000" y="87727"/>
                  </a:lnTo>
                  <a:lnTo>
                    <a:pt x="118293" y="75179"/>
                  </a:lnTo>
                  <a:lnTo>
                    <a:pt x="114930" y="66247"/>
                  </a:lnTo>
                  <a:lnTo>
                    <a:pt x="111568" y="32219"/>
                  </a:lnTo>
                  <a:lnTo>
                    <a:pt x="106499" y="16109"/>
                  </a:lnTo>
                  <a:lnTo>
                    <a:pt x="103086" y="8985"/>
                  </a:lnTo>
                  <a:lnTo>
                    <a:pt x="99723" y="3615"/>
                  </a:lnTo>
                  <a:lnTo>
                    <a:pt x="98017" y="16109"/>
                  </a:lnTo>
                  <a:lnTo>
                    <a:pt x="98017" y="26849"/>
                  </a:lnTo>
                  <a:lnTo>
                    <a:pt x="104792" y="51945"/>
                  </a:lnTo>
                  <a:lnTo>
                    <a:pt x="108155" y="75179"/>
                  </a:lnTo>
                  <a:lnTo>
                    <a:pt x="109861" y="98466"/>
                  </a:lnTo>
                  <a:lnTo>
                    <a:pt x="87879" y="98466"/>
                  </a:lnTo>
                  <a:lnTo>
                    <a:pt x="64240" y="100274"/>
                  </a:lnTo>
                  <a:lnTo>
                    <a:pt x="20326" y="109206"/>
                  </a:lnTo>
                  <a:lnTo>
                    <a:pt x="18619" y="98466"/>
                  </a:lnTo>
                  <a:lnTo>
                    <a:pt x="18619" y="85919"/>
                  </a:lnTo>
                  <a:lnTo>
                    <a:pt x="13550" y="62684"/>
                  </a:lnTo>
                  <a:lnTo>
                    <a:pt x="11844" y="44767"/>
                  </a:lnTo>
                  <a:lnTo>
                    <a:pt x="8481" y="28657"/>
                  </a:lnTo>
                  <a:lnTo>
                    <a:pt x="35533" y="21479"/>
                  </a:lnTo>
                  <a:lnTo>
                    <a:pt x="62534" y="14355"/>
                  </a:lnTo>
                  <a:lnTo>
                    <a:pt x="81154" y="12547"/>
                  </a:lnTo>
                  <a:lnTo>
                    <a:pt x="91292" y="8985"/>
                  </a:lnTo>
                  <a:lnTo>
                    <a:pt x="98017" y="3615"/>
                  </a:lnTo>
                  <a:lnTo>
                    <a:pt x="92948" y="1807"/>
                  </a:lnTo>
                  <a:lnTo>
                    <a:pt x="8787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Shape 478"/>
            <p:cNvSpPr/>
            <p:nvPr/>
          </p:nvSpPr>
          <p:spPr>
            <a:xfrm>
              <a:off x="1659450" y="5014775"/>
              <a:ext cx="58100" cy="63150"/>
            </a:xfrm>
            <a:custGeom>
              <a:pathLst>
                <a:path extrusionOk="0" h="120000" w="120000">
                  <a:moveTo>
                    <a:pt x="100843" y="8028"/>
                  </a:moveTo>
                  <a:lnTo>
                    <a:pt x="100843" y="30403"/>
                  </a:lnTo>
                  <a:lnTo>
                    <a:pt x="102598" y="52779"/>
                  </a:lnTo>
                  <a:lnTo>
                    <a:pt x="106058" y="75201"/>
                  </a:lnTo>
                  <a:lnTo>
                    <a:pt x="111273" y="95961"/>
                  </a:lnTo>
                  <a:lnTo>
                    <a:pt x="90413" y="97577"/>
                  </a:lnTo>
                  <a:lnTo>
                    <a:pt x="69552" y="100760"/>
                  </a:lnTo>
                  <a:lnTo>
                    <a:pt x="48691" y="102375"/>
                  </a:lnTo>
                  <a:lnTo>
                    <a:pt x="26075" y="105558"/>
                  </a:lnTo>
                  <a:lnTo>
                    <a:pt x="17401" y="62375"/>
                  </a:lnTo>
                  <a:lnTo>
                    <a:pt x="8726" y="19192"/>
                  </a:lnTo>
                  <a:lnTo>
                    <a:pt x="31290" y="19192"/>
                  </a:lnTo>
                  <a:lnTo>
                    <a:pt x="55662" y="16009"/>
                  </a:lnTo>
                  <a:lnTo>
                    <a:pt x="100843" y="8028"/>
                  </a:lnTo>
                  <a:close/>
                  <a:moveTo>
                    <a:pt x="100843" y="0"/>
                  </a:moveTo>
                  <a:lnTo>
                    <a:pt x="53907" y="6413"/>
                  </a:lnTo>
                  <a:lnTo>
                    <a:pt x="29586" y="9596"/>
                  </a:lnTo>
                  <a:lnTo>
                    <a:pt x="5215" y="12826"/>
                  </a:lnTo>
                  <a:lnTo>
                    <a:pt x="3511" y="14394"/>
                  </a:lnTo>
                  <a:lnTo>
                    <a:pt x="3511" y="16009"/>
                  </a:lnTo>
                  <a:lnTo>
                    <a:pt x="1755" y="17624"/>
                  </a:lnTo>
                  <a:lnTo>
                    <a:pt x="0" y="19192"/>
                  </a:lnTo>
                  <a:lnTo>
                    <a:pt x="1755" y="43182"/>
                  </a:lnTo>
                  <a:lnTo>
                    <a:pt x="6970" y="68788"/>
                  </a:lnTo>
                  <a:lnTo>
                    <a:pt x="12185" y="92779"/>
                  </a:lnTo>
                  <a:lnTo>
                    <a:pt x="19156" y="116769"/>
                  </a:lnTo>
                  <a:lnTo>
                    <a:pt x="20860" y="118384"/>
                  </a:lnTo>
                  <a:lnTo>
                    <a:pt x="24371" y="119952"/>
                  </a:lnTo>
                  <a:lnTo>
                    <a:pt x="27831" y="116769"/>
                  </a:lnTo>
                  <a:lnTo>
                    <a:pt x="29586" y="113586"/>
                  </a:lnTo>
                  <a:lnTo>
                    <a:pt x="27831" y="110356"/>
                  </a:lnTo>
                  <a:lnTo>
                    <a:pt x="48691" y="111971"/>
                  </a:lnTo>
                  <a:lnTo>
                    <a:pt x="71308" y="111971"/>
                  </a:lnTo>
                  <a:lnTo>
                    <a:pt x="92168" y="108788"/>
                  </a:lnTo>
                  <a:lnTo>
                    <a:pt x="113029" y="102375"/>
                  </a:lnTo>
                  <a:lnTo>
                    <a:pt x="114733" y="100760"/>
                  </a:lnTo>
                  <a:lnTo>
                    <a:pt x="114733" y="97577"/>
                  </a:lnTo>
                  <a:lnTo>
                    <a:pt x="118244" y="97577"/>
                  </a:lnTo>
                  <a:lnTo>
                    <a:pt x="118244" y="95961"/>
                  </a:lnTo>
                  <a:lnTo>
                    <a:pt x="119948" y="94394"/>
                  </a:lnTo>
                  <a:lnTo>
                    <a:pt x="118244" y="71971"/>
                  </a:lnTo>
                  <a:lnTo>
                    <a:pt x="114733" y="49596"/>
                  </a:lnTo>
                  <a:lnTo>
                    <a:pt x="109518" y="28788"/>
                  </a:lnTo>
                  <a:lnTo>
                    <a:pt x="106058" y="6413"/>
                  </a:lnTo>
                  <a:lnTo>
                    <a:pt x="106058" y="4798"/>
                  </a:lnTo>
                  <a:lnTo>
                    <a:pt x="106058" y="1615"/>
                  </a:lnTo>
                  <a:lnTo>
                    <a:pt x="10430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Shape 479"/>
            <p:cNvSpPr/>
            <p:nvPr/>
          </p:nvSpPr>
          <p:spPr>
            <a:xfrm>
              <a:off x="328725" y="4637675"/>
              <a:ext cx="140574" cy="37074"/>
            </a:xfrm>
            <a:custGeom>
              <a:pathLst>
                <a:path extrusionOk="0" h="120000" w="120000">
                  <a:moveTo>
                    <a:pt x="119274" y="80"/>
                  </a:moveTo>
                  <a:lnTo>
                    <a:pt x="99149" y="24598"/>
                  </a:lnTo>
                  <a:lnTo>
                    <a:pt x="79025" y="43695"/>
                  </a:lnTo>
                  <a:lnTo>
                    <a:pt x="58922" y="62710"/>
                  </a:lnTo>
                  <a:lnTo>
                    <a:pt x="38072" y="73634"/>
                  </a:lnTo>
                  <a:lnTo>
                    <a:pt x="19398" y="84558"/>
                  </a:lnTo>
                  <a:lnTo>
                    <a:pt x="0" y="95401"/>
                  </a:lnTo>
                  <a:lnTo>
                    <a:pt x="0" y="119919"/>
                  </a:lnTo>
                  <a:lnTo>
                    <a:pt x="19398" y="106325"/>
                  </a:lnTo>
                  <a:lnTo>
                    <a:pt x="39523" y="92730"/>
                  </a:lnTo>
                  <a:lnTo>
                    <a:pt x="60352" y="81807"/>
                  </a:lnTo>
                  <a:lnTo>
                    <a:pt x="71129" y="76385"/>
                  </a:lnTo>
                  <a:lnTo>
                    <a:pt x="81180" y="68213"/>
                  </a:lnTo>
                  <a:lnTo>
                    <a:pt x="91979" y="57289"/>
                  </a:lnTo>
                  <a:lnTo>
                    <a:pt x="101305" y="43695"/>
                  </a:lnTo>
                  <a:lnTo>
                    <a:pt x="110652" y="24598"/>
                  </a:lnTo>
                  <a:lnTo>
                    <a:pt x="119274" y="2832"/>
                  </a:lnTo>
                  <a:lnTo>
                    <a:pt x="120000" y="2832"/>
                  </a:lnTo>
                  <a:lnTo>
                    <a:pt x="119274" y="8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Shape 480"/>
            <p:cNvSpPr/>
            <p:nvPr/>
          </p:nvSpPr>
          <p:spPr>
            <a:xfrm>
              <a:off x="1583700" y="5002975"/>
              <a:ext cx="12650" cy="16875"/>
            </a:xfrm>
            <a:custGeom>
              <a:pathLst>
                <a:path extrusionOk="0" h="120000" w="120000">
                  <a:moveTo>
                    <a:pt x="71857" y="60088"/>
                  </a:moveTo>
                  <a:lnTo>
                    <a:pt x="71857" y="78044"/>
                  </a:lnTo>
                  <a:lnTo>
                    <a:pt x="55968" y="83911"/>
                  </a:lnTo>
                  <a:lnTo>
                    <a:pt x="39841" y="83911"/>
                  </a:lnTo>
                  <a:lnTo>
                    <a:pt x="47905" y="72000"/>
                  </a:lnTo>
                  <a:lnTo>
                    <a:pt x="63794" y="60088"/>
                  </a:lnTo>
                  <a:close/>
                  <a:moveTo>
                    <a:pt x="87747" y="177"/>
                  </a:moveTo>
                  <a:lnTo>
                    <a:pt x="63794" y="6222"/>
                  </a:lnTo>
                  <a:lnTo>
                    <a:pt x="39841" y="12088"/>
                  </a:lnTo>
                  <a:lnTo>
                    <a:pt x="23952" y="30044"/>
                  </a:lnTo>
                  <a:lnTo>
                    <a:pt x="23952" y="36088"/>
                  </a:lnTo>
                  <a:lnTo>
                    <a:pt x="32015" y="42133"/>
                  </a:lnTo>
                  <a:lnTo>
                    <a:pt x="32015" y="48000"/>
                  </a:lnTo>
                  <a:lnTo>
                    <a:pt x="23952" y="48000"/>
                  </a:lnTo>
                  <a:lnTo>
                    <a:pt x="8063" y="65955"/>
                  </a:lnTo>
                  <a:lnTo>
                    <a:pt x="0" y="83911"/>
                  </a:lnTo>
                  <a:lnTo>
                    <a:pt x="0" y="96000"/>
                  </a:lnTo>
                  <a:lnTo>
                    <a:pt x="15889" y="113955"/>
                  </a:lnTo>
                  <a:lnTo>
                    <a:pt x="39841" y="119822"/>
                  </a:lnTo>
                  <a:lnTo>
                    <a:pt x="63794" y="119822"/>
                  </a:lnTo>
                  <a:lnTo>
                    <a:pt x="79920" y="107911"/>
                  </a:lnTo>
                  <a:lnTo>
                    <a:pt x="103873" y="101866"/>
                  </a:lnTo>
                  <a:lnTo>
                    <a:pt x="119762" y="83911"/>
                  </a:lnTo>
                  <a:lnTo>
                    <a:pt x="119762" y="60088"/>
                  </a:lnTo>
                  <a:lnTo>
                    <a:pt x="119762" y="36088"/>
                  </a:lnTo>
                  <a:lnTo>
                    <a:pt x="111699" y="18133"/>
                  </a:lnTo>
                  <a:lnTo>
                    <a:pt x="103873" y="6222"/>
                  </a:lnTo>
                  <a:lnTo>
                    <a:pt x="87747" y="177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Shape 481"/>
            <p:cNvSpPr/>
            <p:nvPr/>
          </p:nvSpPr>
          <p:spPr>
            <a:xfrm>
              <a:off x="1558450" y="4970150"/>
              <a:ext cx="57250" cy="63150"/>
            </a:xfrm>
            <a:custGeom>
              <a:pathLst>
                <a:path extrusionOk="0" h="120000" w="120000">
                  <a:moveTo>
                    <a:pt x="100558" y="9643"/>
                  </a:moveTo>
                  <a:lnTo>
                    <a:pt x="100558" y="30451"/>
                  </a:lnTo>
                  <a:lnTo>
                    <a:pt x="102340" y="52826"/>
                  </a:lnTo>
                  <a:lnTo>
                    <a:pt x="105851" y="75201"/>
                  </a:lnTo>
                  <a:lnTo>
                    <a:pt x="111144" y="96009"/>
                  </a:lnTo>
                  <a:lnTo>
                    <a:pt x="112925" y="97624"/>
                  </a:lnTo>
                  <a:lnTo>
                    <a:pt x="111144" y="97624"/>
                  </a:lnTo>
                  <a:lnTo>
                    <a:pt x="89973" y="99192"/>
                  </a:lnTo>
                  <a:lnTo>
                    <a:pt x="68803" y="100807"/>
                  </a:lnTo>
                  <a:lnTo>
                    <a:pt x="47633" y="103990"/>
                  </a:lnTo>
                  <a:lnTo>
                    <a:pt x="24681" y="105605"/>
                  </a:lnTo>
                  <a:lnTo>
                    <a:pt x="15877" y="62422"/>
                  </a:lnTo>
                  <a:lnTo>
                    <a:pt x="7074" y="19239"/>
                  </a:lnTo>
                  <a:lnTo>
                    <a:pt x="29973" y="19239"/>
                  </a:lnTo>
                  <a:lnTo>
                    <a:pt x="54707" y="16057"/>
                  </a:lnTo>
                  <a:lnTo>
                    <a:pt x="100558" y="9643"/>
                  </a:lnTo>
                  <a:close/>
                  <a:moveTo>
                    <a:pt x="100558" y="47"/>
                  </a:moveTo>
                  <a:lnTo>
                    <a:pt x="52925" y="6460"/>
                  </a:lnTo>
                  <a:lnTo>
                    <a:pt x="28244" y="9643"/>
                  </a:lnTo>
                  <a:lnTo>
                    <a:pt x="5292" y="14441"/>
                  </a:lnTo>
                  <a:lnTo>
                    <a:pt x="1781" y="14441"/>
                  </a:lnTo>
                  <a:lnTo>
                    <a:pt x="1781" y="17624"/>
                  </a:lnTo>
                  <a:lnTo>
                    <a:pt x="0" y="17624"/>
                  </a:lnTo>
                  <a:lnTo>
                    <a:pt x="0" y="19239"/>
                  </a:lnTo>
                  <a:lnTo>
                    <a:pt x="1781" y="44845"/>
                  </a:lnTo>
                  <a:lnTo>
                    <a:pt x="5292" y="68836"/>
                  </a:lnTo>
                  <a:lnTo>
                    <a:pt x="10585" y="92826"/>
                  </a:lnTo>
                  <a:lnTo>
                    <a:pt x="17659" y="116817"/>
                  </a:lnTo>
                  <a:lnTo>
                    <a:pt x="21170" y="120000"/>
                  </a:lnTo>
                  <a:lnTo>
                    <a:pt x="24681" y="120000"/>
                  </a:lnTo>
                  <a:lnTo>
                    <a:pt x="26462" y="118384"/>
                  </a:lnTo>
                  <a:lnTo>
                    <a:pt x="28244" y="115201"/>
                  </a:lnTo>
                  <a:lnTo>
                    <a:pt x="26462" y="112019"/>
                  </a:lnTo>
                  <a:lnTo>
                    <a:pt x="47633" y="113586"/>
                  </a:lnTo>
                  <a:lnTo>
                    <a:pt x="70585" y="112019"/>
                  </a:lnTo>
                  <a:lnTo>
                    <a:pt x="93484" y="108788"/>
                  </a:lnTo>
                  <a:lnTo>
                    <a:pt x="112925" y="103990"/>
                  </a:lnTo>
                  <a:lnTo>
                    <a:pt x="114655" y="100807"/>
                  </a:lnTo>
                  <a:lnTo>
                    <a:pt x="114655" y="97624"/>
                  </a:lnTo>
                  <a:lnTo>
                    <a:pt x="118218" y="97624"/>
                  </a:lnTo>
                  <a:lnTo>
                    <a:pt x="119947" y="96009"/>
                  </a:lnTo>
                  <a:lnTo>
                    <a:pt x="119947" y="94394"/>
                  </a:lnTo>
                  <a:lnTo>
                    <a:pt x="118218" y="73634"/>
                  </a:lnTo>
                  <a:lnTo>
                    <a:pt x="114655" y="51211"/>
                  </a:lnTo>
                  <a:lnTo>
                    <a:pt x="111144" y="28836"/>
                  </a:lnTo>
                  <a:lnTo>
                    <a:pt x="105851" y="8028"/>
                  </a:lnTo>
                  <a:lnTo>
                    <a:pt x="105851" y="4845"/>
                  </a:lnTo>
                  <a:lnTo>
                    <a:pt x="105851" y="3230"/>
                  </a:lnTo>
                  <a:lnTo>
                    <a:pt x="104069" y="47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Shape 482"/>
            <p:cNvSpPr/>
            <p:nvPr/>
          </p:nvSpPr>
          <p:spPr>
            <a:xfrm>
              <a:off x="1318550" y="5127550"/>
              <a:ext cx="52225" cy="57274"/>
            </a:xfrm>
            <a:custGeom>
              <a:pathLst>
                <a:path extrusionOk="0" h="120000" w="120000">
                  <a:moveTo>
                    <a:pt x="96735" y="52"/>
                  </a:moveTo>
                  <a:lnTo>
                    <a:pt x="85131" y="1780"/>
                  </a:lnTo>
                  <a:lnTo>
                    <a:pt x="61924" y="5342"/>
                  </a:lnTo>
                  <a:lnTo>
                    <a:pt x="32915" y="8852"/>
                  </a:lnTo>
                  <a:lnTo>
                    <a:pt x="3906" y="14142"/>
                  </a:lnTo>
                  <a:lnTo>
                    <a:pt x="57" y="15923"/>
                  </a:lnTo>
                  <a:lnTo>
                    <a:pt x="57" y="17651"/>
                  </a:lnTo>
                  <a:lnTo>
                    <a:pt x="57" y="21213"/>
                  </a:lnTo>
                  <a:lnTo>
                    <a:pt x="1953" y="22941"/>
                  </a:lnTo>
                  <a:lnTo>
                    <a:pt x="1953" y="33522"/>
                  </a:lnTo>
                  <a:lnTo>
                    <a:pt x="3906" y="42374"/>
                  </a:lnTo>
                  <a:lnTo>
                    <a:pt x="5859" y="63535"/>
                  </a:lnTo>
                  <a:lnTo>
                    <a:pt x="9707" y="88206"/>
                  </a:lnTo>
                  <a:lnTo>
                    <a:pt x="11661" y="100567"/>
                  </a:lnTo>
                  <a:lnTo>
                    <a:pt x="15509" y="112928"/>
                  </a:lnTo>
                  <a:lnTo>
                    <a:pt x="15509" y="114657"/>
                  </a:lnTo>
                  <a:lnTo>
                    <a:pt x="15509" y="118219"/>
                  </a:lnTo>
                  <a:lnTo>
                    <a:pt x="17462" y="119947"/>
                  </a:lnTo>
                  <a:lnTo>
                    <a:pt x="21311" y="119947"/>
                  </a:lnTo>
                  <a:lnTo>
                    <a:pt x="81282" y="111147"/>
                  </a:lnTo>
                  <a:lnTo>
                    <a:pt x="102537" y="107638"/>
                  </a:lnTo>
                  <a:lnTo>
                    <a:pt x="112187" y="105857"/>
                  </a:lnTo>
                  <a:lnTo>
                    <a:pt x="119942" y="98786"/>
                  </a:lnTo>
                  <a:lnTo>
                    <a:pt x="110292" y="97058"/>
                  </a:lnTo>
                  <a:lnTo>
                    <a:pt x="100584" y="97058"/>
                  </a:lnTo>
                  <a:lnTo>
                    <a:pt x="79329" y="100567"/>
                  </a:lnTo>
                  <a:lnTo>
                    <a:pt x="25160" y="109367"/>
                  </a:lnTo>
                  <a:lnTo>
                    <a:pt x="23264" y="97058"/>
                  </a:lnTo>
                  <a:lnTo>
                    <a:pt x="21311" y="84696"/>
                  </a:lnTo>
                  <a:lnTo>
                    <a:pt x="17462" y="61754"/>
                  </a:lnTo>
                  <a:lnTo>
                    <a:pt x="15509" y="42374"/>
                  </a:lnTo>
                  <a:lnTo>
                    <a:pt x="13556" y="31793"/>
                  </a:lnTo>
                  <a:lnTo>
                    <a:pt x="9707" y="22941"/>
                  </a:lnTo>
                  <a:lnTo>
                    <a:pt x="40670" y="19432"/>
                  </a:lnTo>
                  <a:lnTo>
                    <a:pt x="71574" y="14142"/>
                  </a:lnTo>
                  <a:lnTo>
                    <a:pt x="92886" y="10632"/>
                  </a:lnTo>
                  <a:lnTo>
                    <a:pt x="102537" y="8852"/>
                  </a:lnTo>
                  <a:lnTo>
                    <a:pt x="108338" y="1780"/>
                  </a:lnTo>
                  <a:lnTo>
                    <a:pt x="96735" y="52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Shape 483"/>
            <p:cNvSpPr/>
            <p:nvPr/>
          </p:nvSpPr>
          <p:spPr>
            <a:xfrm>
              <a:off x="328725" y="4609075"/>
              <a:ext cx="85024" cy="26100"/>
            </a:xfrm>
            <a:custGeom>
              <a:pathLst>
                <a:path extrusionOk="0" h="120000" w="120000">
                  <a:moveTo>
                    <a:pt x="118800" y="0"/>
                  </a:moveTo>
                  <a:lnTo>
                    <a:pt x="89091" y="27126"/>
                  </a:lnTo>
                  <a:lnTo>
                    <a:pt x="59382" y="50344"/>
                  </a:lnTo>
                  <a:lnTo>
                    <a:pt x="0" y="89080"/>
                  </a:lnTo>
                  <a:lnTo>
                    <a:pt x="0" y="120000"/>
                  </a:lnTo>
                  <a:lnTo>
                    <a:pt x="8326" y="112298"/>
                  </a:lnTo>
                  <a:lnTo>
                    <a:pt x="36836" y="96781"/>
                  </a:lnTo>
                  <a:lnTo>
                    <a:pt x="65345" y="73563"/>
                  </a:lnTo>
                  <a:lnTo>
                    <a:pt x="92655" y="42643"/>
                  </a:lnTo>
                  <a:lnTo>
                    <a:pt x="105710" y="27126"/>
                  </a:lnTo>
                  <a:lnTo>
                    <a:pt x="118800" y="3908"/>
                  </a:lnTo>
                  <a:lnTo>
                    <a:pt x="11996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Shape 484"/>
            <p:cNvSpPr/>
            <p:nvPr/>
          </p:nvSpPr>
          <p:spPr>
            <a:xfrm>
              <a:off x="328725" y="4657050"/>
              <a:ext cx="143950" cy="35375"/>
            </a:xfrm>
            <a:custGeom>
              <a:pathLst>
                <a:path extrusionOk="0" h="120000" w="120000">
                  <a:moveTo>
                    <a:pt x="119979" y="0"/>
                  </a:moveTo>
                  <a:lnTo>
                    <a:pt x="110163" y="2883"/>
                  </a:lnTo>
                  <a:lnTo>
                    <a:pt x="100347" y="8565"/>
                  </a:lnTo>
                  <a:lnTo>
                    <a:pt x="81382" y="22897"/>
                  </a:lnTo>
                  <a:lnTo>
                    <a:pt x="43494" y="59957"/>
                  </a:lnTo>
                  <a:lnTo>
                    <a:pt x="0" y="99985"/>
                  </a:lnTo>
                  <a:lnTo>
                    <a:pt x="0" y="119915"/>
                  </a:lnTo>
                  <a:lnTo>
                    <a:pt x="44202" y="77088"/>
                  </a:lnTo>
                  <a:lnTo>
                    <a:pt x="82799" y="45710"/>
                  </a:lnTo>
                  <a:lnTo>
                    <a:pt x="101743" y="28579"/>
                  </a:lnTo>
                  <a:lnTo>
                    <a:pt x="110871" y="17130"/>
                  </a:lnTo>
                  <a:lnTo>
                    <a:pt x="119979" y="2883"/>
                  </a:lnTo>
                  <a:lnTo>
                    <a:pt x="11997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Shape 485"/>
            <p:cNvSpPr/>
            <p:nvPr/>
          </p:nvSpPr>
          <p:spPr>
            <a:xfrm>
              <a:off x="955775" y="4552675"/>
              <a:ext cx="143950" cy="126275"/>
            </a:xfrm>
            <a:custGeom>
              <a:pathLst>
                <a:path extrusionOk="0" h="120000" w="120000">
                  <a:moveTo>
                    <a:pt x="54748" y="4015"/>
                  </a:moveTo>
                  <a:lnTo>
                    <a:pt x="38596" y="4799"/>
                  </a:lnTo>
                  <a:lnTo>
                    <a:pt x="23862" y="7198"/>
                  </a:lnTo>
                  <a:lnTo>
                    <a:pt x="30885" y="4799"/>
                  </a:lnTo>
                  <a:lnTo>
                    <a:pt x="38596" y="4015"/>
                  </a:lnTo>
                  <a:close/>
                  <a:moveTo>
                    <a:pt x="21757" y="7198"/>
                  </a:moveTo>
                  <a:lnTo>
                    <a:pt x="21757" y="8006"/>
                  </a:lnTo>
                  <a:lnTo>
                    <a:pt x="22466" y="8814"/>
                  </a:lnTo>
                  <a:lnTo>
                    <a:pt x="50538" y="8814"/>
                  </a:lnTo>
                  <a:lnTo>
                    <a:pt x="65272" y="9598"/>
                  </a:lnTo>
                  <a:lnTo>
                    <a:pt x="80715" y="9598"/>
                  </a:lnTo>
                  <a:lnTo>
                    <a:pt x="87030" y="11997"/>
                  </a:lnTo>
                  <a:lnTo>
                    <a:pt x="93344" y="14420"/>
                  </a:lnTo>
                  <a:lnTo>
                    <a:pt x="100347" y="19219"/>
                  </a:lnTo>
                  <a:lnTo>
                    <a:pt x="105974" y="24019"/>
                  </a:lnTo>
                  <a:lnTo>
                    <a:pt x="110184" y="30409"/>
                  </a:lnTo>
                  <a:lnTo>
                    <a:pt x="112976" y="36800"/>
                  </a:lnTo>
                  <a:lnTo>
                    <a:pt x="112288" y="36016"/>
                  </a:lnTo>
                  <a:lnTo>
                    <a:pt x="108766" y="33617"/>
                  </a:lnTo>
                  <a:lnTo>
                    <a:pt x="108766" y="32001"/>
                  </a:lnTo>
                  <a:lnTo>
                    <a:pt x="107370" y="31217"/>
                  </a:lnTo>
                  <a:lnTo>
                    <a:pt x="96137" y="28818"/>
                  </a:lnTo>
                  <a:lnTo>
                    <a:pt x="84216" y="28010"/>
                  </a:lnTo>
                  <a:lnTo>
                    <a:pt x="72983" y="27202"/>
                  </a:lnTo>
                  <a:lnTo>
                    <a:pt x="61062" y="28010"/>
                  </a:lnTo>
                  <a:lnTo>
                    <a:pt x="47724" y="28010"/>
                  </a:lnTo>
                  <a:lnTo>
                    <a:pt x="33699" y="27202"/>
                  </a:lnTo>
                  <a:lnTo>
                    <a:pt x="20361" y="27202"/>
                  </a:lnTo>
                  <a:lnTo>
                    <a:pt x="6335" y="28818"/>
                  </a:lnTo>
                  <a:lnTo>
                    <a:pt x="9128" y="23211"/>
                  </a:lnTo>
                  <a:lnTo>
                    <a:pt x="11941" y="17604"/>
                  </a:lnTo>
                  <a:lnTo>
                    <a:pt x="15442" y="12805"/>
                  </a:lnTo>
                  <a:lnTo>
                    <a:pt x="19652" y="8006"/>
                  </a:lnTo>
                  <a:lnTo>
                    <a:pt x="21757" y="7198"/>
                  </a:lnTo>
                  <a:close/>
                  <a:moveTo>
                    <a:pt x="78610" y="32001"/>
                  </a:moveTo>
                  <a:lnTo>
                    <a:pt x="92636" y="33617"/>
                  </a:lnTo>
                  <a:lnTo>
                    <a:pt x="106662" y="36016"/>
                  </a:lnTo>
                  <a:lnTo>
                    <a:pt x="107370" y="36016"/>
                  </a:lnTo>
                  <a:lnTo>
                    <a:pt x="110184" y="38416"/>
                  </a:lnTo>
                  <a:lnTo>
                    <a:pt x="114393" y="42407"/>
                  </a:lnTo>
                  <a:lnTo>
                    <a:pt x="115081" y="50413"/>
                  </a:lnTo>
                  <a:lnTo>
                    <a:pt x="115081" y="58396"/>
                  </a:lnTo>
                  <a:lnTo>
                    <a:pt x="113685" y="66402"/>
                  </a:lnTo>
                  <a:lnTo>
                    <a:pt x="110871" y="74409"/>
                  </a:lnTo>
                  <a:lnTo>
                    <a:pt x="108079" y="68802"/>
                  </a:lnTo>
                  <a:lnTo>
                    <a:pt x="103869" y="63195"/>
                  </a:lnTo>
                  <a:lnTo>
                    <a:pt x="96137" y="53597"/>
                  </a:lnTo>
                  <a:lnTo>
                    <a:pt x="86321" y="40815"/>
                  </a:lnTo>
                  <a:lnTo>
                    <a:pt x="82820" y="36016"/>
                  </a:lnTo>
                  <a:lnTo>
                    <a:pt x="80715" y="33617"/>
                  </a:lnTo>
                  <a:lnTo>
                    <a:pt x="77193" y="32001"/>
                  </a:lnTo>
                  <a:close/>
                  <a:moveTo>
                    <a:pt x="5626" y="30409"/>
                  </a:moveTo>
                  <a:lnTo>
                    <a:pt x="11233" y="32001"/>
                  </a:lnTo>
                  <a:lnTo>
                    <a:pt x="16860" y="32809"/>
                  </a:lnTo>
                  <a:lnTo>
                    <a:pt x="28072" y="33617"/>
                  </a:lnTo>
                  <a:lnTo>
                    <a:pt x="40013" y="33617"/>
                  </a:lnTo>
                  <a:lnTo>
                    <a:pt x="50538" y="32809"/>
                  </a:lnTo>
                  <a:lnTo>
                    <a:pt x="64564" y="32001"/>
                  </a:lnTo>
                  <a:lnTo>
                    <a:pt x="77193" y="32001"/>
                  </a:lnTo>
                  <a:lnTo>
                    <a:pt x="77193" y="32809"/>
                  </a:lnTo>
                  <a:lnTo>
                    <a:pt x="77902" y="35208"/>
                  </a:lnTo>
                  <a:lnTo>
                    <a:pt x="79298" y="38416"/>
                  </a:lnTo>
                  <a:lnTo>
                    <a:pt x="82820" y="44806"/>
                  </a:lnTo>
                  <a:lnTo>
                    <a:pt x="91240" y="54405"/>
                  </a:lnTo>
                  <a:lnTo>
                    <a:pt x="99659" y="67210"/>
                  </a:lnTo>
                  <a:lnTo>
                    <a:pt x="104557" y="73601"/>
                  </a:lnTo>
                  <a:lnTo>
                    <a:pt x="106662" y="76000"/>
                  </a:lnTo>
                  <a:lnTo>
                    <a:pt x="109475" y="77592"/>
                  </a:lnTo>
                  <a:lnTo>
                    <a:pt x="104557" y="87998"/>
                  </a:lnTo>
                  <a:lnTo>
                    <a:pt x="98242" y="97596"/>
                  </a:lnTo>
                  <a:lnTo>
                    <a:pt x="94032" y="103203"/>
                  </a:lnTo>
                  <a:lnTo>
                    <a:pt x="89822" y="107194"/>
                  </a:lnTo>
                  <a:lnTo>
                    <a:pt x="84925" y="110401"/>
                  </a:lnTo>
                  <a:lnTo>
                    <a:pt x="80006" y="112801"/>
                  </a:lnTo>
                  <a:lnTo>
                    <a:pt x="75088" y="114393"/>
                  </a:lnTo>
                  <a:lnTo>
                    <a:pt x="69482" y="115200"/>
                  </a:lnTo>
                  <a:lnTo>
                    <a:pt x="63855" y="115200"/>
                  </a:lnTo>
                  <a:lnTo>
                    <a:pt x="57540" y="114393"/>
                  </a:lnTo>
                  <a:lnTo>
                    <a:pt x="48433" y="111993"/>
                  </a:lnTo>
                  <a:lnTo>
                    <a:pt x="40013" y="109594"/>
                  </a:lnTo>
                  <a:lnTo>
                    <a:pt x="31594" y="105602"/>
                  </a:lnTo>
                  <a:lnTo>
                    <a:pt x="23862" y="100803"/>
                  </a:lnTo>
                  <a:lnTo>
                    <a:pt x="18964" y="96788"/>
                  </a:lnTo>
                  <a:lnTo>
                    <a:pt x="14755" y="91989"/>
                  </a:lnTo>
                  <a:lnTo>
                    <a:pt x="11233" y="85598"/>
                  </a:lnTo>
                  <a:lnTo>
                    <a:pt x="9128" y="79208"/>
                  </a:lnTo>
                  <a:lnTo>
                    <a:pt x="7023" y="72793"/>
                  </a:lnTo>
                  <a:lnTo>
                    <a:pt x="6335" y="65594"/>
                  </a:lnTo>
                  <a:lnTo>
                    <a:pt x="4230" y="52005"/>
                  </a:lnTo>
                  <a:lnTo>
                    <a:pt x="4230" y="46398"/>
                  </a:lnTo>
                  <a:lnTo>
                    <a:pt x="4230" y="40815"/>
                  </a:lnTo>
                  <a:lnTo>
                    <a:pt x="4918" y="35208"/>
                  </a:lnTo>
                  <a:lnTo>
                    <a:pt x="5626" y="30409"/>
                  </a:lnTo>
                  <a:close/>
                  <a:moveTo>
                    <a:pt x="35095" y="0"/>
                  </a:moveTo>
                  <a:lnTo>
                    <a:pt x="28072" y="807"/>
                  </a:lnTo>
                  <a:lnTo>
                    <a:pt x="21069" y="2399"/>
                  </a:lnTo>
                  <a:lnTo>
                    <a:pt x="14755" y="5606"/>
                  </a:lnTo>
                  <a:lnTo>
                    <a:pt x="8440" y="8814"/>
                  </a:lnTo>
                  <a:lnTo>
                    <a:pt x="7731" y="10405"/>
                  </a:lnTo>
                  <a:lnTo>
                    <a:pt x="7731" y="11213"/>
                  </a:lnTo>
                  <a:lnTo>
                    <a:pt x="8440" y="12805"/>
                  </a:lnTo>
                  <a:lnTo>
                    <a:pt x="9128" y="13613"/>
                  </a:lnTo>
                  <a:lnTo>
                    <a:pt x="6335" y="16820"/>
                  </a:lnTo>
                  <a:lnTo>
                    <a:pt x="4230" y="21619"/>
                  </a:lnTo>
                  <a:lnTo>
                    <a:pt x="2125" y="26418"/>
                  </a:lnTo>
                  <a:lnTo>
                    <a:pt x="708" y="31217"/>
                  </a:lnTo>
                  <a:lnTo>
                    <a:pt x="20" y="36800"/>
                  </a:lnTo>
                  <a:lnTo>
                    <a:pt x="20" y="43215"/>
                  </a:lnTo>
                  <a:lnTo>
                    <a:pt x="20" y="55212"/>
                  </a:lnTo>
                  <a:lnTo>
                    <a:pt x="1417" y="67210"/>
                  </a:lnTo>
                  <a:lnTo>
                    <a:pt x="4230" y="78400"/>
                  </a:lnTo>
                  <a:lnTo>
                    <a:pt x="7731" y="87998"/>
                  </a:lnTo>
                  <a:lnTo>
                    <a:pt x="11941" y="96004"/>
                  </a:lnTo>
                  <a:lnTo>
                    <a:pt x="15442" y="99996"/>
                  </a:lnTo>
                  <a:lnTo>
                    <a:pt x="19652" y="103987"/>
                  </a:lnTo>
                  <a:lnTo>
                    <a:pt x="23862" y="107194"/>
                  </a:lnTo>
                  <a:lnTo>
                    <a:pt x="28072" y="109594"/>
                  </a:lnTo>
                  <a:lnTo>
                    <a:pt x="37908" y="113585"/>
                  </a:lnTo>
                  <a:lnTo>
                    <a:pt x="47724" y="116792"/>
                  </a:lnTo>
                  <a:lnTo>
                    <a:pt x="58957" y="119192"/>
                  </a:lnTo>
                  <a:lnTo>
                    <a:pt x="64564" y="120000"/>
                  </a:lnTo>
                  <a:lnTo>
                    <a:pt x="70170" y="120000"/>
                  </a:lnTo>
                  <a:lnTo>
                    <a:pt x="75797" y="119192"/>
                  </a:lnTo>
                  <a:lnTo>
                    <a:pt x="81403" y="117600"/>
                  </a:lnTo>
                  <a:lnTo>
                    <a:pt x="86321" y="115200"/>
                  </a:lnTo>
                  <a:lnTo>
                    <a:pt x="91927" y="111185"/>
                  </a:lnTo>
                  <a:lnTo>
                    <a:pt x="99659" y="102395"/>
                  </a:lnTo>
                  <a:lnTo>
                    <a:pt x="107370" y="91989"/>
                  </a:lnTo>
                  <a:lnTo>
                    <a:pt x="110871" y="86406"/>
                  </a:lnTo>
                  <a:lnTo>
                    <a:pt x="113685" y="80799"/>
                  </a:lnTo>
                  <a:lnTo>
                    <a:pt x="115790" y="74409"/>
                  </a:lnTo>
                  <a:lnTo>
                    <a:pt x="117895" y="68802"/>
                  </a:lnTo>
                  <a:lnTo>
                    <a:pt x="119291" y="62411"/>
                  </a:lnTo>
                  <a:lnTo>
                    <a:pt x="119999" y="55996"/>
                  </a:lnTo>
                  <a:lnTo>
                    <a:pt x="119999" y="49606"/>
                  </a:lnTo>
                  <a:lnTo>
                    <a:pt x="119291" y="43215"/>
                  </a:lnTo>
                  <a:lnTo>
                    <a:pt x="117895" y="37608"/>
                  </a:lnTo>
                  <a:lnTo>
                    <a:pt x="115790" y="32001"/>
                  </a:lnTo>
                  <a:lnTo>
                    <a:pt x="112976" y="26418"/>
                  </a:lnTo>
                  <a:lnTo>
                    <a:pt x="108766" y="20811"/>
                  </a:lnTo>
                  <a:lnTo>
                    <a:pt x="103869" y="16012"/>
                  </a:lnTo>
                  <a:lnTo>
                    <a:pt x="98951" y="11997"/>
                  </a:lnTo>
                  <a:lnTo>
                    <a:pt x="93344" y="8814"/>
                  </a:lnTo>
                  <a:lnTo>
                    <a:pt x="87030" y="6414"/>
                  </a:lnTo>
                  <a:lnTo>
                    <a:pt x="81403" y="4799"/>
                  </a:lnTo>
                  <a:lnTo>
                    <a:pt x="75088" y="3207"/>
                  </a:lnTo>
                  <a:lnTo>
                    <a:pt x="62459" y="1615"/>
                  </a:lnTo>
                  <a:lnTo>
                    <a:pt x="4843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Shape 486"/>
            <p:cNvSpPr/>
            <p:nvPr/>
          </p:nvSpPr>
          <p:spPr>
            <a:xfrm>
              <a:off x="328725" y="4675575"/>
              <a:ext cx="141425" cy="38724"/>
            </a:xfrm>
            <a:custGeom>
              <a:pathLst>
                <a:path extrusionOk="0" h="120000" w="120000">
                  <a:moveTo>
                    <a:pt x="119278" y="0"/>
                  </a:moveTo>
                  <a:lnTo>
                    <a:pt x="95711" y="20839"/>
                  </a:lnTo>
                  <a:lnTo>
                    <a:pt x="72123" y="44312"/>
                  </a:lnTo>
                  <a:lnTo>
                    <a:pt x="48555" y="67785"/>
                  </a:lnTo>
                  <a:lnTo>
                    <a:pt x="24988" y="88702"/>
                  </a:lnTo>
                  <a:lnTo>
                    <a:pt x="12854" y="96526"/>
                  </a:lnTo>
                  <a:lnTo>
                    <a:pt x="0" y="104351"/>
                  </a:lnTo>
                  <a:lnTo>
                    <a:pt x="0" y="120000"/>
                  </a:lnTo>
                  <a:lnTo>
                    <a:pt x="26430" y="104351"/>
                  </a:lnTo>
                  <a:lnTo>
                    <a:pt x="49998" y="86068"/>
                  </a:lnTo>
                  <a:lnTo>
                    <a:pt x="73565" y="62595"/>
                  </a:lnTo>
                  <a:lnTo>
                    <a:pt x="97132" y="36488"/>
                  </a:lnTo>
                  <a:lnTo>
                    <a:pt x="119978" y="2633"/>
                  </a:lnTo>
                  <a:lnTo>
                    <a:pt x="11927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Shape 487"/>
            <p:cNvSpPr/>
            <p:nvPr/>
          </p:nvSpPr>
          <p:spPr>
            <a:xfrm>
              <a:off x="1320225" y="5209200"/>
              <a:ext cx="16875" cy="13499"/>
            </a:xfrm>
            <a:custGeom>
              <a:pathLst>
                <a:path extrusionOk="0" h="120000" w="120000">
                  <a:moveTo>
                    <a:pt x="24177" y="222"/>
                  </a:moveTo>
                  <a:lnTo>
                    <a:pt x="12088" y="7555"/>
                  </a:lnTo>
                  <a:lnTo>
                    <a:pt x="177" y="15111"/>
                  </a:lnTo>
                  <a:lnTo>
                    <a:pt x="6222" y="30000"/>
                  </a:lnTo>
                  <a:lnTo>
                    <a:pt x="12088" y="45111"/>
                  </a:lnTo>
                  <a:lnTo>
                    <a:pt x="18133" y="67555"/>
                  </a:lnTo>
                  <a:lnTo>
                    <a:pt x="30044" y="90000"/>
                  </a:lnTo>
                  <a:lnTo>
                    <a:pt x="42133" y="104888"/>
                  </a:lnTo>
                  <a:lnTo>
                    <a:pt x="60088" y="119777"/>
                  </a:lnTo>
                  <a:lnTo>
                    <a:pt x="78044" y="119777"/>
                  </a:lnTo>
                  <a:lnTo>
                    <a:pt x="83911" y="112444"/>
                  </a:lnTo>
                  <a:lnTo>
                    <a:pt x="101866" y="60000"/>
                  </a:lnTo>
                  <a:lnTo>
                    <a:pt x="113955" y="37555"/>
                  </a:lnTo>
                  <a:lnTo>
                    <a:pt x="119822" y="22666"/>
                  </a:lnTo>
                  <a:lnTo>
                    <a:pt x="119822" y="15111"/>
                  </a:lnTo>
                  <a:lnTo>
                    <a:pt x="113955" y="7555"/>
                  </a:lnTo>
                  <a:lnTo>
                    <a:pt x="107911" y="222"/>
                  </a:lnTo>
                  <a:lnTo>
                    <a:pt x="89955" y="7555"/>
                  </a:lnTo>
                  <a:lnTo>
                    <a:pt x="78044" y="22666"/>
                  </a:lnTo>
                  <a:lnTo>
                    <a:pt x="60088" y="74888"/>
                  </a:lnTo>
                  <a:lnTo>
                    <a:pt x="42133" y="45111"/>
                  </a:lnTo>
                  <a:lnTo>
                    <a:pt x="36088" y="15111"/>
                  </a:lnTo>
                  <a:lnTo>
                    <a:pt x="30044" y="7555"/>
                  </a:lnTo>
                  <a:lnTo>
                    <a:pt x="24177" y="222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Shape 488"/>
            <p:cNvSpPr/>
            <p:nvPr/>
          </p:nvSpPr>
          <p:spPr>
            <a:xfrm>
              <a:off x="328725" y="4393600"/>
              <a:ext cx="81650" cy="27800"/>
            </a:xfrm>
            <a:custGeom>
              <a:pathLst>
                <a:path extrusionOk="0" h="120000" w="120000">
                  <a:moveTo>
                    <a:pt x="111328" y="0"/>
                  </a:moveTo>
                  <a:lnTo>
                    <a:pt x="102657" y="3669"/>
                  </a:lnTo>
                  <a:lnTo>
                    <a:pt x="72969" y="25467"/>
                  </a:lnTo>
                  <a:lnTo>
                    <a:pt x="43282" y="50935"/>
                  </a:lnTo>
                  <a:lnTo>
                    <a:pt x="23515" y="65395"/>
                  </a:lnTo>
                  <a:lnTo>
                    <a:pt x="0" y="79964"/>
                  </a:lnTo>
                  <a:lnTo>
                    <a:pt x="0" y="119892"/>
                  </a:lnTo>
                  <a:lnTo>
                    <a:pt x="28438" y="94532"/>
                  </a:lnTo>
                  <a:lnTo>
                    <a:pt x="71757" y="58165"/>
                  </a:lnTo>
                  <a:lnTo>
                    <a:pt x="95235" y="43597"/>
                  </a:lnTo>
                  <a:lnTo>
                    <a:pt x="107617" y="32697"/>
                  </a:lnTo>
                  <a:lnTo>
                    <a:pt x="111328" y="25467"/>
                  </a:lnTo>
                  <a:lnTo>
                    <a:pt x="115039" y="14568"/>
                  </a:lnTo>
                  <a:lnTo>
                    <a:pt x="115039" y="14568"/>
                  </a:lnTo>
                  <a:lnTo>
                    <a:pt x="113790" y="21798"/>
                  </a:lnTo>
                  <a:lnTo>
                    <a:pt x="115039" y="25467"/>
                  </a:lnTo>
                  <a:lnTo>
                    <a:pt x="118750" y="25467"/>
                  </a:lnTo>
                  <a:lnTo>
                    <a:pt x="120000" y="18237"/>
                  </a:lnTo>
                  <a:lnTo>
                    <a:pt x="120000" y="14568"/>
                  </a:lnTo>
                  <a:lnTo>
                    <a:pt x="120000" y="7338"/>
                  </a:lnTo>
                  <a:lnTo>
                    <a:pt x="11628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Shape 489"/>
            <p:cNvSpPr/>
            <p:nvPr/>
          </p:nvSpPr>
          <p:spPr>
            <a:xfrm>
              <a:off x="1261325" y="5218450"/>
              <a:ext cx="13475" cy="13499"/>
            </a:xfrm>
            <a:custGeom>
              <a:pathLst>
                <a:path extrusionOk="0" h="120000" w="120000">
                  <a:moveTo>
                    <a:pt x="82597" y="222"/>
                  </a:moveTo>
                  <a:lnTo>
                    <a:pt x="60111" y="7777"/>
                  </a:lnTo>
                  <a:lnTo>
                    <a:pt x="37625" y="15111"/>
                  </a:lnTo>
                  <a:lnTo>
                    <a:pt x="22486" y="22666"/>
                  </a:lnTo>
                  <a:lnTo>
                    <a:pt x="7569" y="37555"/>
                  </a:lnTo>
                  <a:lnTo>
                    <a:pt x="0" y="52666"/>
                  </a:lnTo>
                  <a:lnTo>
                    <a:pt x="0" y="75111"/>
                  </a:lnTo>
                  <a:lnTo>
                    <a:pt x="7569" y="90000"/>
                  </a:lnTo>
                  <a:lnTo>
                    <a:pt x="22486" y="104888"/>
                  </a:lnTo>
                  <a:lnTo>
                    <a:pt x="37625" y="120000"/>
                  </a:lnTo>
                  <a:lnTo>
                    <a:pt x="82597" y="120000"/>
                  </a:lnTo>
                  <a:lnTo>
                    <a:pt x="97513" y="112444"/>
                  </a:lnTo>
                  <a:lnTo>
                    <a:pt x="112430" y="104888"/>
                  </a:lnTo>
                  <a:lnTo>
                    <a:pt x="112430" y="82444"/>
                  </a:lnTo>
                  <a:lnTo>
                    <a:pt x="112430" y="75111"/>
                  </a:lnTo>
                  <a:lnTo>
                    <a:pt x="105083" y="75111"/>
                  </a:lnTo>
                  <a:lnTo>
                    <a:pt x="89944" y="67555"/>
                  </a:lnTo>
                  <a:lnTo>
                    <a:pt x="75027" y="82444"/>
                  </a:lnTo>
                  <a:lnTo>
                    <a:pt x="44972" y="82444"/>
                  </a:lnTo>
                  <a:lnTo>
                    <a:pt x="37625" y="67555"/>
                  </a:lnTo>
                  <a:lnTo>
                    <a:pt x="44972" y="52666"/>
                  </a:lnTo>
                  <a:lnTo>
                    <a:pt x="52541" y="52666"/>
                  </a:lnTo>
                  <a:lnTo>
                    <a:pt x="67458" y="37555"/>
                  </a:lnTo>
                  <a:lnTo>
                    <a:pt x="89944" y="30222"/>
                  </a:lnTo>
                  <a:lnTo>
                    <a:pt x="112430" y="22666"/>
                  </a:lnTo>
                  <a:lnTo>
                    <a:pt x="120000" y="22666"/>
                  </a:lnTo>
                  <a:lnTo>
                    <a:pt x="120000" y="15111"/>
                  </a:lnTo>
                  <a:lnTo>
                    <a:pt x="97513" y="7777"/>
                  </a:lnTo>
                  <a:lnTo>
                    <a:pt x="82597" y="222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Shape 490"/>
            <p:cNvSpPr/>
            <p:nvPr/>
          </p:nvSpPr>
          <p:spPr>
            <a:xfrm>
              <a:off x="328725" y="4558575"/>
              <a:ext cx="122049" cy="35375"/>
            </a:xfrm>
            <a:custGeom>
              <a:pathLst>
                <a:path extrusionOk="0" h="120000" w="120000">
                  <a:moveTo>
                    <a:pt x="119164" y="0"/>
                  </a:moveTo>
                  <a:lnTo>
                    <a:pt x="108422" y="14247"/>
                  </a:lnTo>
                  <a:lnTo>
                    <a:pt x="96820" y="25696"/>
                  </a:lnTo>
                  <a:lnTo>
                    <a:pt x="74477" y="42826"/>
                  </a:lnTo>
                  <a:lnTo>
                    <a:pt x="51298" y="57159"/>
                  </a:lnTo>
                  <a:lnTo>
                    <a:pt x="28955" y="71406"/>
                  </a:lnTo>
                  <a:lnTo>
                    <a:pt x="0" y="97102"/>
                  </a:lnTo>
                  <a:lnTo>
                    <a:pt x="0" y="119915"/>
                  </a:lnTo>
                  <a:lnTo>
                    <a:pt x="18213" y="102784"/>
                  </a:lnTo>
                  <a:lnTo>
                    <a:pt x="36403" y="85653"/>
                  </a:lnTo>
                  <a:lnTo>
                    <a:pt x="57935" y="71406"/>
                  </a:lnTo>
                  <a:lnTo>
                    <a:pt x="79442" y="57159"/>
                  </a:lnTo>
                  <a:lnTo>
                    <a:pt x="89373" y="48593"/>
                  </a:lnTo>
                  <a:lnTo>
                    <a:pt x="100139" y="37144"/>
                  </a:lnTo>
                  <a:lnTo>
                    <a:pt x="110069" y="22812"/>
                  </a:lnTo>
                  <a:lnTo>
                    <a:pt x="119164" y="2883"/>
                  </a:lnTo>
                  <a:lnTo>
                    <a:pt x="120000" y="2883"/>
                  </a:lnTo>
                  <a:lnTo>
                    <a:pt x="11916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Shape 491"/>
            <p:cNvSpPr/>
            <p:nvPr/>
          </p:nvSpPr>
          <p:spPr>
            <a:xfrm>
              <a:off x="1298350" y="5189850"/>
              <a:ext cx="59800" cy="55575"/>
            </a:xfrm>
            <a:custGeom>
              <a:pathLst>
                <a:path extrusionOk="0" h="120000" w="120000">
                  <a:moveTo>
                    <a:pt x="94615" y="0"/>
                  </a:moveTo>
                  <a:lnTo>
                    <a:pt x="84481" y="1835"/>
                  </a:lnTo>
                  <a:lnTo>
                    <a:pt x="67575" y="5452"/>
                  </a:lnTo>
                  <a:lnTo>
                    <a:pt x="37173" y="9122"/>
                  </a:lnTo>
                  <a:lnTo>
                    <a:pt x="21973" y="12739"/>
                  </a:lnTo>
                  <a:lnTo>
                    <a:pt x="6772" y="16356"/>
                  </a:lnTo>
                  <a:lnTo>
                    <a:pt x="6772" y="12739"/>
                  </a:lnTo>
                  <a:lnTo>
                    <a:pt x="5117" y="10904"/>
                  </a:lnTo>
                  <a:lnTo>
                    <a:pt x="3411" y="10904"/>
                  </a:lnTo>
                  <a:lnTo>
                    <a:pt x="1705" y="12739"/>
                  </a:lnTo>
                  <a:lnTo>
                    <a:pt x="50" y="25479"/>
                  </a:lnTo>
                  <a:lnTo>
                    <a:pt x="50" y="38164"/>
                  </a:lnTo>
                  <a:lnTo>
                    <a:pt x="3411" y="61808"/>
                  </a:lnTo>
                  <a:lnTo>
                    <a:pt x="8478" y="90904"/>
                  </a:lnTo>
                  <a:lnTo>
                    <a:pt x="10183" y="103589"/>
                  </a:lnTo>
                  <a:lnTo>
                    <a:pt x="15250" y="118164"/>
                  </a:lnTo>
                  <a:lnTo>
                    <a:pt x="16906" y="119946"/>
                  </a:lnTo>
                  <a:lnTo>
                    <a:pt x="20317" y="119946"/>
                  </a:lnTo>
                  <a:lnTo>
                    <a:pt x="21973" y="118164"/>
                  </a:lnTo>
                  <a:lnTo>
                    <a:pt x="21973" y="116329"/>
                  </a:lnTo>
                  <a:lnTo>
                    <a:pt x="20317" y="101808"/>
                  </a:lnTo>
                  <a:lnTo>
                    <a:pt x="18612" y="87233"/>
                  </a:lnTo>
                  <a:lnTo>
                    <a:pt x="13545" y="59973"/>
                  </a:lnTo>
                  <a:lnTo>
                    <a:pt x="10183" y="40000"/>
                  </a:lnTo>
                  <a:lnTo>
                    <a:pt x="8478" y="21808"/>
                  </a:lnTo>
                  <a:lnTo>
                    <a:pt x="28745" y="20026"/>
                  </a:lnTo>
                  <a:lnTo>
                    <a:pt x="49013" y="18191"/>
                  </a:lnTo>
                  <a:lnTo>
                    <a:pt x="94615" y="9122"/>
                  </a:lnTo>
                  <a:lnTo>
                    <a:pt x="96321" y="10904"/>
                  </a:lnTo>
                  <a:lnTo>
                    <a:pt x="99682" y="10904"/>
                  </a:lnTo>
                  <a:lnTo>
                    <a:pt x="99682" y="25479"/>
                  </a:lnTo>
                  <a:lnTo>
                    <a:pt x="101387" y="41835"/>
                  </a:lnTo>
                  <a:lnTo>
                    <a:pt x="109816" y="96356"/>
                  </a:lnTo>
                  <a:lnTo>
                    <a:pt x="99682" y="96356"/>
                  </a:lnTo>
                  <a:lnTo>
                    <a:pt x="89548" y="98137"/>
                  </a:lnTo>
                  <a:lnTo>
                    <a:pt x="69280" y="101808"/>
                  </a:lnTo>
                  <a:lnTo>
                    <a:pt x="43946" y="105425"/>
                  </a:lnTo>
                  <a:lnTo>
                    <a:pt x="32107" y="109041"/>
                  </a:lnTo>
                  <a:lnTo>
                    <a:pt x="27040" y="110877"/>
                  </a:lnTo>
                  <a:lnTo>
                    <a:pt x="21973" y="116329"/>
                  </a:lnTo>
                  <a:lnTo>
                    <a:pt x="27040" y="118164"/>
                  </a:lnTo>
                  <a:lnTo>
                    <a:pt x="32107" y="119946"/>
                  </a:lnTo>
                  <a:lnTo>
                    <a:pt x="42240" y="119946"/>
                  </a:lnTo>
                  <a:lnTo>
                    <a:pt x="64214" y="114493"/>
                  </a:lnTo>
                  <a:lnTo>
                    <a:pt x="87842" y="112712"/>
                  </a:lnTo>
                  <a:lnTo>
                    <a:pt x="99682" y="109041"/>
                  </a:lnTo>
                  <a:lnTo>
                    <a:pt x="111521" y="105425"/>
                  </a:lnTo>
                  <a:lnTo>
                    <a:pt x="113177" y="107260"/>
                  </a:lnTo>
                  <a:lnTo>
                    <a:pt x="116588" y="107260"/>
                  </a:lnTo>
                  <a:lnTo>
                    <a:pt x="118244" y="105425"/>
                  </a:lnTo>
                  <a:lnTo>
                    <a:pt x="119949" y="101808"/>
                  </a:lnTo>
                  <a:lnTo>
                    <a:pt x="111521" y="47287"/>
                  </a:lnTo>
                  <a:lnTo>
                    <a:pt x="109816" y="23643"/>
                  </a:lnTo>
                  <a:lnTo>
                    <a:pt x="108110" y="12739"/>
                  </a:lnTo>
                  <a:lnTo>
                    <a:pt x="103043" y="1835"/>
                  </a:lnTo>
                  <a:lnTo>
                    <a:pt x="101387" y="1835"/>
                  </a:lnTo>
                  <a:lnTo>
                    <a:pt x="101387" y="3670"/>
                  </a:lnTo>
                  <a:lnTo>
                    <a:pt x="97976" y="1835"/>
                  </a:lnTo>
                  <a:lnTo>
                    <a:pt x="9461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Shape 492"/>
            <p:cNvSpPr/>
            <p:nvPr/>
          </p:nvSpPr>
          <p:spPr>
            <a:xfrm>
              <a:off x="1241950" y="5199100"/>
              <a:ext cx="54749" cy="55575"/>
            </a:xfrm>
            <a:custGeom>
              <a:pathLst>
                <a:path extrusionOk="0" h="120000" w="120000">
                  <a:moveTo>
                    <a:pt x="99671" y="53"/>
                  </a:moveTo>
                  <a:lnTo>
                    <a:pt x="72000" y="3670"/>
                  </a:lnTo>
                  <a:lnTo>
                    <a:pt x="42465" y="7287"/>
                  </a:lnTo>
                  <a:lnTo>
                    <a:pt x="20328" y="9122"/>
                  </a:lnTo>
                  <a:lnTo>
                    <a:pt x="9260" y="10958"/>
                  </a:lnTo>
                  <a:lnTo>
                    <a:pt x="54" y="14574"/>
                  </a:lnTo>
                  <a:lnTo>
                    <a:pt x="54" y="16410"/>
                  </a:lnTo>
                  <a:lnTo>
                    <a:pt x="7397" y="20026"/>
                  </a:lnTo>
                  <a:lnTo>
                    <a:pt x="18520" y="21862"/>
                  </a:lnTo>
                  <a:lnTo>
                    <a:pt x="36931" y="18191"/>
                  </a:lnTo>
                  <a:lnTo>
                    <a:pt x="66465" y="14574"/>
                  </a:lnTo>
                  <a:lnTo>
                    <a:pt x="96000" y="10958"/>
                  </a:lnTo>
                  <a:lnTo>
                    <a:pt x="96000" y="20026"/>
                  </a:lnTo>
                  <a:lnTo>
                    <a:pt x="97808" y="29095"/>
                  </a:lnTo>
                  <a:lnTo>
                    <a:pt x="101534" y="49122"/>
                  </a:lnTo>
                  <a:lnTo>
                    <a:pt x="105205" y="74547"/>
                  </a:lnTo>
                  <a:lnTo>
                    <a:pt x="107068" y="87287"/>
                  </a:lnTo>
                  <a:lnTo>
                    <a:pt x="108876" y="98191"/>
                  </a:lnTo>
                  <a:lnTo>
                    <a:pt x="55397" y="105425"/>
                  </a:lnTo>
                  <a:lnTo>
                    <a:pt x="36931" y="107260"/>
                  </a:lnTo>
                  <a:lnTo>
                    <a:pt x="27726" y="109095"/>
                  </a:lnTo>
                  <a:lnTo>
                    <a:pt x="20328" y="114547"/>
                  </a:lnTo>
                  <a:lnTo>
                    <a:pt x="29589" y="118164"/>
                  </a:lnTo>
                  <a:lnTo>
                    <a:pt x="38794" y="120000"/>
                  </a:lnTo>
                  <a:lnTo>
                    <a:pt x="57260" y="116329"/>
                  </a:lnTo>
                  <a:lnTo>
                    <a:pt x="116273" y="109095"/>
                  </a:lnTo>
                  <a:lnTo>
                    <a:pt x="119945" y="107260"/>
                  </a:lnTo>
                  <a:lnTo>
                    <a:pt x="119945" y="105425"/>
                  </a:lnTo>
                  <a:lnTo>
                    <a:pt x="119945" y="101808"/>
                  </a:lnTo>
                  <a:lnTo>
                    <a:pt x="118136" y="99973"/>
                  </a:lnTo>
                  <a:lnTo>
                    <a:pt x="118136" y="87287"/>
                  </a:lnTo>
                  <a:lnTo>
                    <a:pt x="116273" y="72712"/>
                  </a:lnTo>
                  <a:lnTo>
                    <a:pt x="110739" y="47287"/>
                  </a:lnTo>
                  <a:lnTo>
                    <a:pt x="108876" y="27314"/>
                  </a:lnTo>
                  <a:lnTo>
                    <a:pt x="107068" y="18191"/>
                  </a:lnTo>
                  <a:lnTo>
                    <a:pt x="103342" y="7287"/>
                  </a:lnTo>
                  <a:lnTo>
                    <a:pt x="105205" y="5506"/>
                  </a:lnTo>
                  <a:lnTo>
                    <a:pt x="105205" y="1835"/>
                  </a:lnTo>
                  <a:lnTo>
                    <a:pt x="103342" y="53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Shape 493"/>
            <p:cNvSpPr/>
            <p:nvPr/>
          </p:nvSpPr>
          <p:spPr>
            <a:xfrm>
              <a:off x="1238600" y="5205825"/>
              <a:ext cx="11799" cy="50525"/>
            </a:xfrm>
            <a:custGeom>
              <a:pathLst>
                <a:path extrusionOk="0" h="120000" w="120000">
                  <a:moveTo>
                    <a:pt x="17033" y="59"/>
                  </a:moveTo>
                  <a:lnTo>
                    <a:pt x="8644" y="2078"/>
                  </a:lnTo>
                  <a:lnTo>
                    <a:pt x="0" y="16031"/>
                  </a:lnTo>
                  <a:lnTo>
                    <a:pt x="8644" y="30044"/>
                  </a:lnTo>
                  <a:lnTo>
                    <a:pt x="25677" y="56051"/>
                  </a:lnTo>
                  <a:lnTo>
                    <a:pt x="51355" y="87996"/>
                  </a:lnTo>
                  <a:lnTo>
                    <a:pt x="68389" y="102008"/>
                  </a:lnTo>
                  <a:lnTo>
                    <a:pt x="85677" y="117981"/>
                  </a:lnTo>
                  <a:lnTo>
                    <a:pt x="94067" y="120000"/>
                  </a:lnTo>
                  <a:lnTo>
                    <a:pt x="111355" y="120000"/>
                  </a:lnTo>
                  <a:lnTo>
                    <a:pt x="120000" y="117981"/>
                  </a:lnTo>
                  <a:lnTo>
                    <a:pt x="120000" y="116021"/>
                  </a:lnTo>
                  <a:lnTo>
                    <a:pt x="111355" y="99990"/>
                  </a:lnTo>
                  <a:lnTo>
                    <a:pt x="102711" y="84017"/>
                  </a:lnTo>
                  <a:lnTo>
                    <a:pt x="68389" y="54032"/>
                  </a:lnTo>
                  <a:lnTo>
                    <a:pt x="51355" y="28025"/>
                  </a:lnTo>
                  <a:lnTo>
                    <a:pt x="42711" y="16031"/>
                  </a:lnTo>
                  <a:lnTo>
                    <a:pt x="25677" y="2078"/>
                  </a:lnTo>
                  <a:lnTo>
                    <a:pt x="25677" y="59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Shape 494"/>
            <p:cNvSpPr/>
            <p:nvPr/>
          </p:nvSpPr>
          <p:spPr>
            <a:xfrm>
              <a:off x="1279825" y="5156175"/>
              <a:ext cx="16025" cy="23599"/>
            </a:xfrm>
            <a:custGeom>
              <a:pathLst>
                <a:path extrusionOk="0" h="120000" w="120000">
                  <a:moveTo>
                    <a:pt x="82184" y="0"/>
                  </a:moveTo>
                  <a:lnTo>
                    <a:pt x="56911" y="4322"/>
                  </a:lnTo>
                  <a:lnTo>
                    <a:pt x="31638" y="8644"/>
                  </a:lnTo>
                  <a:lnTo>
                    <a:pt x="25460" y="12838"/>
                  </a:lnTo>
                  <a:lnTo>
                    <a:pt x="19095" y="12838"/>
                  </a:lnTo>
                  <a:lnTo>
                    <a:pt x="6552" y="17161"/>
                  </a:lnTo>
                  <a:lnTo>
                    <a:pt x="187" y="21483"/>
                  </a:lnTo>
                  <a:lnTo>
                    <a:pt x="6552" y="25677"/>
                  </a:lnTo>
                  <a:lnTo>
                    <a:pt x="6552" y="30000"/>
                  </a:lnTo>
                  <a:lnTo>
                    <a:pt x="12730" y="30000"/>
                  </a:lnTo>
                  <a:lnTo>
                    <a:pt x="25460" y="72838"/>
                  </a:lnTo>
                  <a:lnTo>
                    <a:pt x="44368" y="111355"/>
                  </a:lnTo>
                  <a:lnTo>
                    <a:pt x="50546" y="119872"/>
                  </a:lnTo>
                  <a:lnTo>
                    <a:pt x="63276" y="119872"/>
                  </a:lnTo>
                  <a:lnTo>
                    <a:pt x="69453" y="115677"/>
                  </a:lnTo>
                  <a:lnTo>
                    <a:pt x="75819" y="107033"/>
                  </a:lnTo>
                  <a:lnTo>
                    <a:pt x="56911" y="68516"/>
                  </a:lnTo>
                  <a:lnTo>
                    <a:pt x="75819" y="68516"/>
                  </a:lnTo>
                  <a:lnTo>
                    <a:pt x="88361" y="64194"/>
                  </a:lnTo>
                  <a:lnTo>
                    <a:pt x="101092" y="60000"/>
                  </a:lnTo>
                  <a:lnTo>
                    <a:pt x="107269" y="55677"/>
                  </a:lnTo>
                  <a:lnTo>
                    <a:pt x="107269" y="51355"/>
                  </a:lnTo>
                  <a:lnTo>
                    <a:pt x="101092" y="47161"/>
                  </a:lnTo>
                  <a:lnTo>
                    <a:pt x="88361" y="47161"/>
                  </a:lnTo>
                  <a:lnTo>
                    <a:pt x="63276" y="51355"/>
                  </a:lnTo>
                  <a:lnTo>
                    <a:pt x="56911" y="55677"/>
                  </a:lnTo>
                  <a:lnTo>
                    <a:pt x="44368" y="30000"/>
                  </a:lnTo>
                  <a:lnTo>
                    <a:pt x="63276" y="30000"/>
                  </a:lnTo>
                  <a:lnTo>
                    <a:pt x="88361" y="21483"/>
                  </a:lnTo>
                  <a:lnTo>
                    <a:pt x="101092" y="21483"/>
                  </a:lnTo>
                  <a:lnTo>
                    <a:pt x="113634" y="12838"/>
                  </a:lnTo>
                  <a:lnTo>
                    <a:pt x="120000" y="8644"/>
                  </a:lnTo>
                  <a:lnTo>
                    <a:pt x="113634" y="4322"/>
                  </a:lnTo>
                  <a:lnTo>
                    <a:pt x="10726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Shape 495"/>
            <p:cNvSpPr/>
            <p:nvPr/>
          </p:nvSpPr>
          <p:spPr>
            <a:xfrm>
              <a:off x="1257100" y="5134300"/>
              <a:ext cx="58949" cy="58924"/>
            </a:xfrm>
            <a:custGeom>
              <a:pathLst>
                <a:path extrusionOk="0" h="120000" w="120000">
                  <a:moveTo>
                    <a:pt x="101119" y="0"/>
                  </a:moveTo>
                  <a:lnTo>
                    <a:pt x="99440" y="1731"/>
                  </a:lnTo>
                  <a:lnTo>
                    <a:pt x="99440" y="6873"/>
                  </a:lnTo>
                  <a:lnTo>
                    <a:pt x="84020" y="6873"/>
                  </a:lnTo>
                  <a:lnTo>
                    <a:pt x="68600" y="8553"/>
                  </a:lnTo>
                  <a:lnTo>
                    <a:pt x="37760" y="13695"/>
                  </a:lnTo>
                  <a:lnTo>
                    <a:pt x="20610" y="15426"/>
                  </a:lnTo>
                  <a:lnTo>
                    <a:pt x="10330" y="17157"/>
                  </a:lnTo>
                  <a:lnTo>
                    <a:pt x="6921" y="18837"/>
                  </a:lnTo>
                  <a:lnTo>
                    <a:pt x="5190" y="22299"/>
                  </a:lnTo>
                  <a:lnTo>
                    <a:pt x="3460" y="22299"/>
                  </a:lnTo>
                  <a:lnTo>
                    <a:pt x="3460" y="20568"/>
                  </a:lnTo>
                  <a:lnTo>
                    <a:pt x="1781" y="22299"/>
                  </a:lnTo>
                  <a:lnTo>
                    <a:pt x="50" y="32583"/>
                  </a:lnTo>
                  <a:lnTo>
                    <a:pt x="1781" y="42868"/>
                  </a:lnTo>
                  <a:lnTo>
                    <a:pt x="6921" y="65116"/>
                  </a:lnTo>
                  <a:lnTo>
                    <a:pt x="13740" y="116588"/>
                  </a:lnTo>
                  <a:lnTo>
                    <a:pt x="15470" y="120000"/>
                  </a:lnTo>
                  <a:lnTo>
                    <a:pt x="20610" y="120000"/>
                  </a:lnTo>
                  <a:lnTo>
                    <a:pt x="22340" y="118268"/>
                  </a:lnTo>
                  <a:lnTo>
                    <a:pt x="34300" y="118268"/>
                  </a:lnTo>
                  <a:lnTo>
                    <a:pt x="48040" y="116588"/>
                  </a:lnTo>
                  <a:lnTo>
                    <a:pt x="72010" y="111446"/>
                  </a:lnTo>
                  <a:lnTo>
                    <a:pt x="92569" y="109715"/>
                  </a:lnTo>
                  <a:lnTo>
                    <a:pt x="104580" y="106304"/>
                  </a:lnTo>
                  <a:lnTo>
                    <a:pt x="107989" y="104573"/>
                  </a:lnTo>
                  <a:lnTo>
                    <a:pt x="111399" y="101162"/>
                  </a:lnTo>
                  <a:lnTo>
                    <a:pt x="111399" y="99431"/>
                  </a:lnTo>
                  <a:lnTo>
                    <a:pt x="106259" y="97700"/>
                  </a:lnTo>
                  <a:lnTo>
                    <a:pt x="101119" y="96020"/>
                  </a:lnTo>
                  <a:lnTo>
                    <a:pt x="87430" y="96020"/>
                  </a:lnTo>
                  <a:lnTo>
                    <a:pt x="63460" y="101162"/>
                  </a:lnTo>
                  <a:lnTo>
                    <a:pt x="42900" y="104573"/>
                  </a:lnTo>
                  <a:lnTo>
                    <a:pt x="32620" y="106304"/>
                  </a:lnTo>
                  <a:lnTo>
                    <a:pt x="22340" y="107984"/>
                  </a:lnTo>
                  <a:lnTo>
                    <a:pt x="13740" y="56563"/>
                  </a:lnTo>
                  <a:lnTo>
                    <a:pt x="12061" y="42868"/>
                  </a:lnTo>
                  <a:lnTo>
                    <a:pt x="6921" y="29121"/>
                  </a:lnTo>
                  <a:lnTo>
                    <a:pt x="10330" y="29121"/>
                  </a:lnTo>
                  <a:lnTo>
                    <a:pt x="12061" y="27441"/>
                  </a:lnTo>
                  <a:lnTo>
                    <a:pt x="12061" y="25710"/>
                  </a:lnTo>
                  <a:lnTo>
                    <a:pt x="60000" y="18837"/>
                  </a:lnTo>
                  <a:lnTo>
                    <a:pt x="78880" y="15426"/>
                  </a:lnTo>
                  <a:lnTo>
                    <a:pt x="99440" y="10284"/>
                  </a:lnTo>
                  <a:lnTo>
                    <a:pt x="102849" y="29121"/>
                  </a:lnTo>
                  <a:lnTo>
                    <a:pt x="104580" y="48010"/>
                  </a:lnTo>
                  <a:lnTo>
                    <a:pt x="107989" y="73720"/>
                  </a:lnTo>
                  <a:lnTo>
                    <a:pt x="109720" y="87416"/>
                  </a:lnTo>
                  <a:lnTo>
                    <a:pt x="111399" y="99431"/>
                  </a:lnTo>
                  <a:lnTo>
                    <a:pt x="113129" y="102842"/>
                  </a:lnTo>
                  <a:lnTo>
                    <a:pt x="118269" y="102842"/>
                  </a:lnTo>
                  <a:lnTo>
                    <a:pt x="118269" y="99431"/>
                  </a:lnTo>
                  <a:lnTo>
                    <a:pt x="120000" y="87416"/>
                  </a:lnTo>
                  <a:lnTo>
                    <a:pt x="118269" y="73720"/>
                  </a:lnTo>
                  <a:lnTo>
                    <a:pt x="114860" y="46279"/>
                  </a:lnTo>
                  <a:lnTo>
                    <a:pt x="111399" y="23979"/>
                  </a:lnTo>
                  <a:lnTo>
                    <a:pt x="107989" y="12015"/>
                  </a:lnTo>
                  <a:lnTo>
                    <a:pt x="104580" y="1731"/>
                  </a:lnTo>
                  <a:lnTo>
                    <a:pt x="10111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Shape 496"/>
            <p:cNvSpPr/>
            <p:nvPr/>
          </p:nvSpPr>
          <p:spPr>
            <a:xfrm>
              <a:off x="1010500" y="2891150"/>
              <a:ext cx="2237250" cy="272749"/>
            </a:xfrm>
            <a:custGeom>
              <a:pathLst>
                <a:path extrusionOk="0" h="120000" w="120000">
                  <a:moveTo>
                    <a:pt x="119593" y="10"/>
                  </a:moveTo>
                  <a:lnTo>
                    <a:pt x="117787" y="27035"/>
                  </a:lnTo>
                  <a:lnTo>
                    <a:pt x="116839" y="40377"/>
                  </a:lnTo>
                  <a:lnTo>
                    <a:pt x="115891" y="53708"/>
                  </a:lnTo>
                  <a:lnTo>
                    <a:pt x="114718" y="69261"/>
                  </a:lnTo>
                  <a:lnTo>
                    <a:pt x="113499" y="84439"/>
                  </a:lnTo>
                  <a:lnTo>
                    <a:pt x="112280" y="99618"/>
                  </a:lnTo>
                  <a:lnTo>
                    <a:pt x="111060" y="114808"/>
                  </a:lnTo>
                  <a:lnTo>
                    <a:pt x="110970" y="114434"/>
                  </a:lnTo>
                  <a:lnTo>
                    <a:pt x="92911" y="115171"/>
                  </a:lnTo>
                  <a:lnTo>
                    <a:pt x="74853" y="115919"/>
                  </a:lnTo>
                  <a:lnTo>
                    <a:pt x="38735" y="116656"/>
                  </a:lnTo>
                  <a:lnTo>
                    <a:pt x="19412" y="116656"/>
                  </a:lnTo>
                  <a:lnTo>
                    <a:pt x="9751" y="117030"/>
                  </a:lnTo>
                  <a:lnTo>
                    <a:pt x="89" y="117767"/>
                  </a:lnTo>
                  <a:lnTo>
                    <a:pt x="0" y="118141"/>
                  </a:lnTo>
                  <a:lnTo>
                    <a:pt x="0" y="118515"/>
                  </a:lnTo>
                  <a:lnTo>
                    <a:pt x="0" y="119252"/>
                  </a:lnTo>
                  <a:lnTo>
                    <a:pt x="89" y="119626"/>
                  </a:lnTo>
                  <a:lnTo>
                    <a:pt x="9119" y="119989"/>
                  </a:lnTo>
                  <a:lnTo>
                    <a:pt x="18149" y="119626"/>
                  </a:lnTo>
                  <a:lnTo>
                    <a:pt x="36207" y="118878"/>
                  </a:lnTo>
                  <a:lnTo>
                    <a:pt x="72324" y="118141"/>
                  </a:lnTo>
                  <a:lnTo>
                    <a:pt x="91647" y="117404"/>
                  </a:lnTo>
                  <a:lnTo>
                    <a:pt x="110970" y="117030"/>
                  </a:lnTo>
                  <a:lnTo>
                    <a:pt x="111060" y="117404"/>
                  </a:lnTo>
                  <a:lnTo>
                    <a:pt x="111105" y="117030"/>
                  </a:lnTo>
                  <a:lnTo>
                    <a:pt x="111782" y="109990"/>
                  </a:lnTo>
                  <a:lnTo>
                    <a:pt x="112459" y="102951"/>
                  </a:lnTo>
                  <a:lnTo>
                    <a:pt x="113678" y="88146"/>
                  </a:lnTo>
                  <a:lnTo>
                    <a:pt x="114897" y="72956"/>
                  </a:lnTo>
                  <a:lnTo>
                    <a:pt x="116026" y="57404"/>
                  </a:lnTo>
                  <a:lnTo>
                    <a:pt x="117064" y="43336"/>
                  </a:lnTo>
                  <a:lnTo>
                    <a:pt x="118058" y="29268"/>
                  </a:lnTo>
                  <a:lnTo>
                    <a:pt x="119051" y="14815"/>
                  </a:lnTo>
                  <a:lnTo>
                    <a:pt x="120000" y="1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Shape 497"/>
            <p:cNvSpPr/>
            <p:nvPr/>
          </p:nvSpPr>
          <p:spPr>
            <a:xfrm>
              <a:off x="328725" y="4410425"/>
              <a:ext cx="81650" cy="25275"/>
            </a:xfrm>
            <a:custGeom>
              <a:pathLst>
                <a:path extrusionOk="0" h="120000" w="120000">
                  <a:moveTo>
                    <a:pt x="120000" y="118"/>
                  </a:moveTo>
                  <a:lnTo>
                    <a:pt x="107617" y="16023"/>
                  </a:lnTo>
                  <a:lnTo>
                    <a:pt x="95235" y="32047"/>
                  </a:lnTo>
                  <a:lnTo>
                    <a:pt x="82890" y="40000"/>
                  </a:lnTo>
                  <a:lnTo>
                    <a:pt x="70508" y="51988"/>
                  </a:lnTo>
                  <a:lnTo>
                    <a:pt x="44531" y="63976"/>
                  </a:lnTo>
                  <a:lnTo>
                    <a:pt x="18554" y="75964"/>
                  </a:lnTo>
                  <a:lnTo>
                    <a:pt x="0" y="91988"/>
                  </a:lnTo>
                  <a:lnTo>
                    <a:pt x="0" y="120000"/>
                  </a:lnTo>
                  <a:lnTo>
                    <a:pt x="13594" y="108011"/>
                  </a:lnTo>
                  <a:lnTo>
                    <a:pt x="28438" y="96023"/>
                  </a:lnTo>
                  <a:lnTo>
                    <a:pt x="53202" y="80000"/>
                  </a:lnTo>
                  <a:lnTo>
                    <a:pt x="76680" y="63976"/>
                  </a:lnTo>
                  <a:lnTo>
                    <a:pt x="87813" y="51988"/>
                  </a:lnTo>
                  <a:lnTo>
                    <a:pt x="98946" y="40000"/>
                  </a:lnTo>
                  <a:lnTo>
                    <a:pt x="108867" y="24094"/>
                  </a:lnTo>
                  <a:lnTo>
                    <a:pt x="120000" y="118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Shape 498"/>
            <p:cNvSpPr/>
            <p:nvPr/>
          </p:nvSpPr>
          <p:spPr>
            <a:xfrm>
              <a:off x="328725" y="4446625"/>
              <a:ext cx="90074" cy="27800"/>
            </a:xfrm>
            <a:custGeom>
              <a:pathLst>
                <a:path extrusionOk="0" h="120000" w="120000">
                  <a:moveTo>
                    <a:pt x="118867" y="0"/>
                  </a:moveTo>
                  <a:lnTo>
                    <a:pt x="67277" y="54496"/>
                  </a:lnTo>
                  <a:lnTo>
                    <a:pt x="41498" y="76294"/>
                  </a:lnTo>
                  <a:lnTo>
                    <a:pt x="14587" y="98093"/>
                  </a:lnTo>
                  <a:lnTo>
                    <a:pt x="0" y="101762"/>
                  </a:lnTo>
                  <a:lnTo>
                    <a:pt x="0" y="119892"/>
                  </a:lnTo>
                  <a:lnTo>
                    <a:pt x="24679" y="108992"/>
                  </a:lnTo>
                  <a:lnTo>
                    <a:pt x="49325" y="90863"/>
                  </a:lnTo>
                  <a:lnTo>
                    <a:pt x="72872" y="65395"/>
                  </a:lnTo>
                  <a:lnTo>
                    <a:pt x="96419" y="36366"/>
                  </a:lnTo>
                  <a:lnTo>
                    <a:pt x="119966" y="3669"/>
                  </a:lnTo>
                  <a:lnTo>
                    <a:pt x="11996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Shape 499"/>
            <p:cNvSpPr/>
            <p:nvPr/>
          </p:nvSpPr>
          <p:spPr>
            <a:xfrm>
              <a:off x="328725" y="4515650"/>
              <a:ext cx="53875" cy="20225"/>
            </a:xfrm>
            <a:custGeom>
              <a:pathLst>
                <a:path extrusionOk="0" h="120000" w="120000">
                  <a:moveTo>
                    <a:pt x="118106" y="0"/>
                  </a:moveTo>
                  <a:lnTo>
                    <a:pt x="88092" y="35006"/>
                  </a:lnTo>
                  <a:lnTo>
                    <a:pt x="59972" y="54882"/>
                  </a:lnTo>
                  <a:lnTo>
                    <a:pt x="30013" y="74907"/>
                  </a:lnTo>
                  <a:lnTo>
                    <a:pt x="0" y="94932"/>
                  </a:lnTo>
                  <a:lnTo>
                    <a:pt x="0" y="119851"/>
                  </a:lnTo>
                  <a:lnTo>
                    <a:pt x="31851" y="104870"/>
                  </a:lnTo>
                  <a:lnTo>
                    <a:pt x="61865" y="79950"/>
                  </a:lnTo>
                  <a:lnTo>
                    <a:pt x="76844" y="69864"/>
                  </a:lnTo>
                  <a:lnTo>
                    <a:pt x="91879" y="49987"/>
                  </a:lnTo>
                  <a:lnTo>
                    <a:pt x="104965" y="29962"/>
                  </a:lnTo>
                  <a:lnTo>
                    <a:pt x="120000" y="9938"/>
                  </a:lnTo>
                  <a:lnTo>
                    <a:pt x="120000" y="5043"/>
                  </a:lnTo>
                  <a:lnTo>
                    <a:pt x="1181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Shape 500"/>
            <p:cNvSpPr/>
            <p:nvPr/>
          </p:nvSpPr>
          <p:spPr>
            <a:xfrm>
              <a:off x="1480150" y="5161225"/>
              <a:ext cx="58949" cy="58100"/>
            </a:xfrm>
            <a:custGeom>
              <a:pathLst>
                <a:path extrusionOk="0" h="120000" w="120000">
                  <a:moveTo>
                    <a:pt x="99440" y="15645"/>
                  </a:moveTo>
                  <a:lnTo>
                    <a:pt x="101119" y="33046"/>
                  </a:lnTo>
                  <a:lnTo>
                    <a:pt x="104580" y="48691"/>
                  </a:lnTo>
                  <a:lnTo>
                    <a:pt x="106259" y="71308"/>
                  </a:lnTo>
                  <a:lnTo>
                    <a:pt x="107989" y="83493"/>
                  </a:lnTo>
                  <a:lnTo>
                    <a:pt x="111399" y="93924"/>
                  </a:lnTo>
                  <a:lnTo>
                    <a:pt x="65139" y="99139"/>
                  </a:lnTo>
                  <a:lnTo>
                    <a:pt x="42900" y="104354"/>
                  </a:lnTo>
                  <a:lnTo>
                    <a:pt x="20610" y="111273"/>
                  </a:lnTo>
                  <a:lnTo>
                    <a:pt x="17201" y="88709"/>
                  </a:lnTo>
                  <a:lnTo>
                    <a:pt x="13740" y="66092"/>
                  </a:lnTo>
                  <a:lnTo>
                    <a:pt x="12061" y="41772"/>
                  </a:lnTo>
                  <a:lnTo>
                    <a:pt x="10330" y="29586"/>
                  </a:lnTo>
                  <a:lnTo>
                    <a:pt x="5190" y="19156"/>
                  </a:lnTo>
                  <a:lnTo>
                    <a:pt x="5190" y="19156"/>
                  </a:lnTo>
                  <a:lnTo>
                    <a:pt x="15470" y="22616"/>
                  </a:lnTo>
                  <a:lnTo>
                    <a:pt x="24020" y="22616"/>
                  </a:lnTo>
                  <a:lnTo>
                    <a:pt x="42900" y="19156"/>
                  </a:lnTo>
                  <a:lnTo>
                    <a:pt x="72010" y="17401"/>
                  </a:lnTo>
                  <a:lnTo>
                    <a:pt x="99440" y="15645"/>
                  </a:lnTo>
                  <a:close/>
                  <a:moveTo>
                    <a:pt x="102849" y="0"/>
                  </a:moveTo>
                  <a:lnTo>
                    <a:pt x="101119" y="1755"/>
                  </a:lnTo>
                  <a:lnTo>
                    <a:pt x="99440" y="3511"/>
                  </a:lnTo>
                  <a:lnTo>
                    <a:pt x="99440" y="6970"/>
                  </a:lnTo>
                  <a:lnTo>
                    <a:pt x="73740" y="6970"/>
                  </a:lnTo>
                  <a:lnTo>
                    <a:pt x="48040" y="8726"/>
                  </a:lnTo>
                  <a:lnTo>
                    <a:pt x="25750" y="10430"/>
                  </a:lnTo>
                  <a:lnTo>
                    <a:pt x="15470" y="13941"/>
                  </a:lnTo>
                  <a:lnTo>
                    <a:pt x="10330" y="15645"/>
                  </a:lnTo>
                  <a:lnTo>
                    <a:pt x="5190" y="19156"/>
                  </a:lnTo>
                  <a:lnTo>
                    <a:pt x="3460" y="19156"/>
                  </a:lnTo>
                  <a:lnTo>
                    <a:pt x="1781" y="26127"/>
                  </a:lnTo>
                  <a:lnTo>
                    <a:pt x="50" y="34802"/>
                  </a:lnTo>
                  <a:lnTo>
                    <a:pt x="1781" y="50447"/>
                  </a:lnTo>
                  <a:lnTo>
                    <a:pt x="5190" y="83493"/>
                  </a:lnTo>
                  <a:lnTo>
                    <a:pt x="6921" y="92168"/>
                  </a:lnTo>
                  <a:lnTo>
                    <a:pt x="8600" y="104354"/>
                  </a:lnTo>
                  <a:lnTo>
                    <a:pt x="10330" y="109569"/>
                  </a:lnTo>
                  <a:lnTo>
                    <a:pt x="12061" y="113029"/>
                  </a:lnTo>
                  <a:lnTo>
                    <a:pt x="15470" y="116488"/>
                  </a:lnTo>
                  <a:lnTo>
                    <a:pt x="18880" y="120000"/>
                  </a:lnTo>
                  <a:lnTo>
                    <a:pt x="22340" y="118244"/>
                  </a:lnTo>
                  <a:lnTo>
                    <a:pt x="22340" y="116488"/>
                  </a:lnTo>
                  <a:lnTo>
                    <a:pt x="44580" y="116488"/>
                  </a:lnTo>
                  <a:lnTo>
                    <a:pt x="66870" y="113029"/>
                  </a:lnTo>
                  <a:lnTo>
                    <a:pt x="113129" y="104354"/>
                  </a:lnTo>
                  <a:lnTo>
                    <a:pt x="114860" y="102598"/>
                  </a:lnTo>
                  <a:lnTo>
                    <a:pt x="118269" y="104354"/>
                  </a:lnTo>
                  <a:lnTo>
                    <a:pt x="120000" y="100843"/>
                  </a:lnTo>
                  <a:lnTo>
                    <a:pt x="120000" y="90413"/>
                  </a:lnTo>
                  <a:lnTo>
                    <a:pt x="118269" y="78278"/>
                  </a:lnTo>
                  <a:lnTo>
                    <a:pt x="113129" y="55662"/>
                  </a:lnTo>
                  <a:lnTo>
                    <a:pt x="109720" y="27831"/>
                  </a:lnTo>
                  <a:lnTo>
                    <a:pt x="107989" y="15645"/>
                  </a:lnTo>
                  <a:lnTo>
                    <a:pt x="104580" y="1755"/>
                  </a:lnTo>
                  <a:lnTo>
                    <a:pt x="102849" y="1755"/>
                  </a:lnTo>
                  <a:lnTo>
                    <a:pt x="10284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Shape 501"/>
            <p:cNvSpPr/>
            <p:nvPr/>
          </p:nvSpPr>
          <p:spPr>
            <a:xfrm>
              <a:off x="1599675" y="5145225"/>
              <a:ext cx="59800" cy="54749"/>
            </a:xfrm>
            <a:custGeom>
              <a:pathLst>
                <a:path extrusionOk="0" h="120000" w="120000">
                  <a:moveTo>
                    <a:pt x="84481" y="54"/>
                  </a:moveTo>
                  <a:lnTo>
                    <a:pt x="67575" y="3726"/>
                  </a:lnTo>
                  <a:lnTo>
                    <a:pt x="37173" y="9260"/>
                  </a:lnTo>
                  <a:lnTo>
                    <a:pt x="21973" y="11123"/>
                  </a:lnTo>
                  <a:lnTo>
                    <a:pt x="6772" y="16657"/>
                  </a:lnTo>
                  <a:lnTo>
                    <a:pt x="6772" y="11123"/>
                  </a:lnTo>
                  <a:lnTo>
                    <a:pt x="3411" y="11123"/>
                  </a:lnTo>
                  <a:lnTo>
                    <a:pt x="1705" y="12931"/>
                  </a:lnTo>
                  <a:lnTo>
                    <a:pt x="50" y="24000"/>
                  </a:lnTo>
                  <a:lnTo>
                    <a:pt x="1705" y="36931"/>
                  </a:lnTo>
                  <a:lnTo>
                    <a:pt x="3411" y="62794"/>
                  </a:lnTo>
                  <a:lnTo>
                    <a:pt x="8478" y="90465"/>
                  </a:lnTo>
                  <a:lnTo>
                    <a:pt x="11839" y="105205"/>
                  </a:lnTo>
                  <a:lnTo>
                    <a:pt x="15250" y="118136"/>
                  </a:lnTo>
                  <a:lnTo>
                    <a:pt x="16906" y="119945"/>
                  </a:lnTo>
                  <a:lnTo>
                    <a:pt x="21973" y="119945"/>
                  </a:lnTo>
                  <a:lnTo>
                    <a:pt x="21973" y="116273"/>
                  </a:lnTo>
                  <a:lnTo>
                    <a:pt x="20317" y="101534"/>
                  </a:lnTo>
                  <a:lnTo>
                    <a:pt x="18612" y="88602"/>
                  </a:lnTo>
                  <a:lnTo>
                    <a:pt x="13545" y="60931"/>
                  </a:lnTo>
                  <a:lnTo>
                    <a:pt x="11839" y="40602"/>
                  </a:lnTo>
                  <a:lnTo>
                    <a:pt x="8478" y="20328"/>
                  </a:lnTo>
                  <a:lnTo>
                    <a:pt x="28745" y="20328"/>
                  </a:lnTo>
                  <a:lnTo>
                    <a:pt x="49013" y="16657"/>
                  </a:lnTo>
                  <a:lnTo>
                    <a:pt x="94615" y="9260"/>
                  </a:lnTo>
                  <a:lnTo>
                    <a:pt x="96321" y="9260"/>
                  </a:lnTo>
                  <a:lnTo>
                    <a:pt x="97976" y="11123"/>
                  </a:lnTo>
                  <a:lnTo>
                    <a:pt x="99682" y="11123"/>
                  </a:lnTo>
                  <a:lnTo>
                    <a:pt x="101387" y="25863"/>
                  </a:lnTo>
                  <a:lnTo>
                    <a:pt x="103043" y="40602"/>
                  </a:lnTo>
                  <a:lnTo>
                    <a:pt x="109816" y="96000"/>
                  </a:lnTo>
                  <a:lnTo>
                    <a:pt x="99682" y="96000"/>
                  </a:lnTo>
                  <a:lnTo>
                    <a:pt x="89548" y="97808"/>
                  </a:lnTo>
                  <a:lnTo>
                    <a:pt x="69280" y="103342"/>
                  </a:lnTo>
                  <a:lnTo>
                    <a:pt x="43946" y="105205"/>
                  </a:lnTo>
                  <a:lnTo>
                    <a:pt x="32107" y="108876"/>
                  </a:lnTo>
                  <a:lnTo>
                    <a:pt x="27040" y="112602"/>
                  </a:lnTo>
                  <a:lnTo>
                    <a:pt x="23678" y="116273"/>
                  </a:lnTo>
                  <a:lnTo>
                    <a:pt x="27040" y="119945"/>
                  </a:lnTo>
                  <a:lnTo>
                    <a:pt x="42240" y="119945"/>
                  </a:lnTo>
                  <a:lnTo>
                    <a:pt x="64214" y="116273"/>
                  </a:lnTo>
                  <a:lnTo>
                    <a:pt x="87842" y="112602"/>
                  </a:lnTo>
                  <a:lnTo>
                    <a:pt x="99682" y="110739"/>
                  </a:lnTo>
                  <a:lnTo>
                    <a:pt x="111521" y="107068"/>
                  </a:lnTo>
                  <a:lnTo>
                    <a:pt x="113177" y="108876"/>
                  </a:lnTo>
                  <a:lnTo>
                    <a:pt x="116588" y="107068"/>
                  </a:lnTo>
                  <a:lnTo>
                    <a:pt x="118294" y="105205"/>
                  </a:lnTo>
                  <a:lnTo>
                    <a:pt x="119949" y="103342"/>
                  </a:lnTo>
                  <a:lnTo>
                    <a:pt x="111521" y="48000"/>
                  </a:lnTo>
                  <a:lnTo>
                    <a:pt x="109816" y="24000"/>
                  </a:lnTo>
                  <a:lnTo>
                    <a:pt x="108110" y="11123"/>
                  </a:lnTo>
                  <a:lnTo>
                    <a:pt x="103043" y="54"/>
                  </a:lnTo>
                  <a:lnTo>
                    <a:pt x="101387" y="3726"/>
                  </a:lnTo>
                  <a:lnTo>
                    <a:pt x="101387" y="1863"/>
                  </a:lnTo>
                  <a:lnTo>
                    <a:pt x="97976" y="54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Shape 502"/>
            <p:cNvSpPr/>
            <p:nvPr/>
          </p:nvSpPr>
          <p:spPr>
            <a:xfrm>
              <a:off x="1358950" y="5178900"/>
              <a:ext cx="57274" cy="63150"/>
            </a:xfrm>
            <a:custGeom>
              <a:pathLst>
                <a:path extrusionOk="0" h="120000" w="120000">
                  <a:moveTo>
                    <a:pt x="102295" y="8028"/>
                  </a:moveTo>
                  <a:lnTo>
                    <a:pt x="102295" y="30403"/>
                  </a:lnTo>
                  <a:lnTo>
                    <a:pt x="104076" y="52826"/>
                  </a:lnTo>
                  <a:lnTo>
                    <a:pt x="107586" y="75201"/>
                  </a:lnTo>
                  <a:lnTo>
                    <a:pt x="112876" y="96009"/>
                  </a:lnTo>
                  <a:lnTo>
                    <a:pt x="91715" y="97577"/>
                  </a:lnTo>
                  <a:lnTo>
                    <a:pt x="70554" y="100807"/>
                  </a:lnTo>
                  <a:lnTo>
                    <a:pt x="47664" y="102375"/>
                  </a:lnTo>
                  <a:lnTo>
                    <a:pt x="26503" y="105605"/>
                  </a:lnTo>
                  <a:lnTo>
                    <a:pt x="15923" y="62422"/>
                  </a:lnTo>
                  <a:lnTo>
                    <a:pt x="7071" y="19239"/>
                  </a:lnTo>
                  <a:lnTo>
                    <a:pt x="31793" y="19239"/>
                  </a:lnTo>
                  <a:lnTo>
                    <a:pt x="54683" y="16009"/>
                  </a:lnTo>
                  <a:lnTo>
                    <a:pt x="102295" y="8028"/>
                  </a:lnTo>
                  <a:close/>
                  <a:moveTo>
                    <a:pt x="102295" y="47"/>
                  </a:moveTo>
                  <a:lnTo>
                    <a:pt x="52955" y="6413"/>
                  </a:lnTo>
                  <a:lnTo>
                    <a:pt x="30013" y="9643"/>
                  </a:lnTo>
                  <a:lnTo>
                    <a:pt x="5342" y="12826"/>
                  </a:lnTo>
                  <a:lnTo>
                    <a:pt x="3561" y="14441"/>
                  </a:lnTo>
                  <a:lnTo>
                    <a:pt x="1780" y="16009"/>
                  </a:lnTo>
                  <a:lnTo>
                    <a:pt x="52" y="17624"/>
                  </a:lnTo>
                  <a:lnTo>
                    <a:pt x="52" y="19239"/>
                  </a:lnTo>
                  <a:lnTo>
                    <a:pt x="1780" y="43230"/>
                  </a:lnTo>
                  <a:lnTo>
                    <a:pt x="5342" y="68788"/>
                  </a:lnTo>
                  <a:lnTo>
                    <a:pt x="10632" y="92779"/>
                  </a:lnTo>
                  <a:lnTo>
                    <a:pt x="19432" y="116769"/>
                  </a:lnTo>
                  <a:lnTo>
                    <a:pt x="21213" y="118384"/>
                  </a:lnTo>
                  <a:lnTo>
                    <a:pt x="24722" y="120000"/>
                  </a:lnTo>
                  <a:lnTo>
                    <a:pt x="28232" y="116769"/>
                  </a:lnTo>
                  <a:lnTo>
                    <a:pt x="28232" y="113586"/>
                  </a:lnTo>
                  <a:lnTo>
                    <a:pt x="28232" y="111971"/>
                  </a:lnTo>
                  <a:lnTo>
                    <a:pt x="70554" y="111971"/>
                  </a:lnTo>
                  <a:lnTo>
                    <a:pt x="93496" y="108788"/>
                  </a:lnTo>
                  <a:lnTo>
                    <a:pt x="112876" y="102375"/>
                  </a:lnTo>
                  <a:lnTo>
                    <a:pt x="114657" y="100807"/>
                  </a:lnTo>
                  <a:lnTo>
                    <a:pt x="114657" y="97577"/>
                  </a:lnTo>
                  <a:lnTo>
                    <a:pt x="118166" y="97577"/>
                  </a:lnTo>
                  <a:lnTo>
                    <a:pt x="119947" y="96009"/>
                  </a:lnTo>
                  <a:lnTo>
                    <a:pt x="119947" y="94394"/>
                  </a:lnTo>
                  <a:lnTo>
                    <a:pt x="118166" y="72019"/>
                  </a:lnTo>
                  <a:lnTo>
                    <a:pt x="114657" y="49596"/>
                  </a:lnTo>
                  <a:lnTo>
                    <a:pt x="111147" y="28836"/>
                  </a:lnTo>
                  <a:lnTo>
                    <a:pt x="105857" y="6413"/>
                  </a:lnTo>
                  <a:lnTo>
                    <a:pt x="107586" y="4845"/>
                  </a:lnTo>
                  <a:lnTo>
                    <a:pt x="107586" y="1615"/>
                  </a:lnTo>
                  <a:lnTo>
                    <a:pt x="105857" y="47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Shape 503"/>
            <p:cNvSpPr/>
            <p:nvPr/>
          </p:nvSpPr>
          <p:spPr>
            <a:xfrm>
              <a:off x="328725" y="4427250"/>
              <a:ext cx="93450" cy="34550"/>
            </a:xfrm>
            <a:custGeom>
              <a:pathLst>
                <a:path extrusionOk="0" h="120000" w="120000">
                  <a:moveTo>
                    <a:pt x="117817" y="86"/>
                  </a:moveTo>
                  <a:lnTo>
                    <a:pt x="0" y="93603"/>
                  </a:lnTo>
                  <a:lnTo>
                    <a:pt x="0" y="119913"/>
                  </a:lnTo>
                  <a:lnTo>
                    <a:pt x="31332" y="99507"/>
                  </a:lnTo>
                  <a:lnTo>
                    <a:pt x="61605" y="73198"/>
                  </a:lnTo>
                  <a:lnTo>
                    <a:pt x="90786" y="43936"/>
                  </a:lnTo>
                  <a:lnTo>
                    <a:pt x="104847" y="26396"/>
                  </a:lnTo>
                  <a:lnTo>
                    <a:pt x="118876" y="8856"/>
                  </a:lnTo>
                  <a:lnTo>
                    <a:pt x="119967" y="5904"/>
                  </a:lnTo>
                  <a:lnTo>
                    <a:pt x="119967" y="3039"/>
                  </a:lnTo>
                  <a:lnTo>
                    <a:pt x="118876" y="86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Shape 504"/>
            <p:cNvSpPr/>
            <p:nvPr/>
          </p:nvSpPr>
          <p:spPr>
            <a:xfrm>
              <a:off x="1379150" y="5199100"/>
              <a:ext cx="16025" cy="19374"/>
            </a:xfrm>
            <a:custGeom>
              <a:pathLst>
                <a:path extrusionOk="0" h="120000" w="120000">
                  <a:moveTo>
                    <a:pt x="81996" y="20903"/>
                  </a:moveTo>
                  <a:lnTo>
                    <a:pt x="81996" y="26167"/>
                  </a:lnTo>
                  <a:lnTo>
                    <a:pt x="75819" y="41806"/>
                  </a:lnTo>
                  <a:lnTo>
                    <a:pt x="56911" y="47070"/>
                  </a:lnTo>
                  <a:lnTo>
                    <a:pt x="38003" y="52180"/>
                  </a:lnTo>
                  <a:lnTo>
                    <a:pt x="25273" y="26167"/>
                  </a:lnTo>
                  <a:lnTo>
                    <a:pt x="75819" y="20903"/>
                  </a:lnTo>
                  <a:close/>
                  <a:moveTo>
                    <a:pt x="75819" y="62709"/>
                  </a:moveTo>
                  <a:lnTo>
                    <a:pt x="88361" y="67819"/>
                  </a:lnTo>
                  <a:lnTo>
                    <a:pt x="88361" y="73083"/>
                  </a:lnTo>
                  <a:lnTo>
                    <a:pt x="81996" y="83458"/>
                  </a:lnTo>
                  <a:lnTo>
                    <a:pt x="75819" y="93987"/>
                  </a:lnTo>
                  <a:lnTo>
                    <a:pt x="50546" y="93987"/>
                  </a:lnTo>
                  <a:lnTo>
                    <a:pt x="44180" y="73083"/>
                  </a:lnTo>
                  <a:lnTo>
                    <a:pt x="50546" y="73083"/>
                  </a:lnTo>
                  <a:lnTo>
                    <a:pt x="75819" y="67819"/>
                  </a:lnTo>
                  <a:lnTo>
                    <a:pt x="75819" y="62709"/>
                  </a:lnTo>
                  <a:close/>
                  <a:moveTo>
                    <a:pt x="63088" y="154"/>
                  </a:moveTo>
                  <a:lnTo>
                    <a:pt x="31638" y="10529"/>
                  </a:lnTo>
                  <a:lnTo>
                    <a:pt x="6365" y="26167"/>
                  </a:lnTo>
                  <a:lnTo>
                    <a:pt x="6365" y="31432"/>
                  </a:lnTo>
                  <a:lnTo>
                    <a:pt x="19095" y="73083"/>
                  </a:lnTo>
                  <a:lnTo>
                    <a:pt x="19095" y="93987"/>
                  </a:lnTo>
                  <a:lnTo>
                    <a:pt x="6365" y="93987"/>
                  </a:lnTo>
                  <a:lnTo>
                    <a:pt x="187" y="104361"/>
                  </a:lnTo>
                  <a:lnTo>
                    <a:pt x="6365" y="114735"/>
                  </a:lnTo>
                  <a:lnTo>
                    <a:pt x="12730" y="120000"/>
                  </a:lnTo>
                  <a:lnTo>
                    <a:pt x="81996" y="120000"/>
                  </a:lnTo>
                  <a:lnTo>
                    <a:pt x="94726" y="109625"/>
                  </a:lnTo>
                  <a:lnTo>
                    <a:pt x="107269" y="104361"/>
                  </a:lnTo>
                  <a:lnTo>
                    <a:pt x="113634" y="93987"/>
                  </a:lnTo>
                  <a:lnTo>
                    <a:pt x="119812" y="78348"/>
                  </a:lnTo>
                  <a:lnTo>
                    <a:pt x="119812" y="62709"/>
                  </a:lnTo>
                  <a:lnTo>
                    <a:pt x="100904" y="47070"/>
                  </a:lnTo>
                  <a:lnTo>
                    <a:pt x="107269" y="31432"/>
                  </a:lnTo>
                  <a:lnTo>
                    <a:pt x="107269" y="15793"/>
                  </a:lnTo>
                  <a:lnTo>
                    <a:pt x="100904" y="5264"/>
                  </a:lnTo>
                  <a:lnTo>
                    <a:pt x="94726" y="154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Shape 505"/>
            <p:cNvSpPr/>
            <p:nvPr/>
          </p:nvSpPr>
          <p:spPr>
            <a:xfrm>
              <a:off x="1618200" y="4963425"/>
              <a:ext cx="58100" cy="54724"/>
            </a:xfrm>
            <a:custGeom>
              <a:pathLst>
                <a:path extrusionOk="0" h="120000" w="120000">
                  <a:moveTo>
                    <a:pt x="99139" y="9264"/>
                  </a:moveTo>
                  <a:lnTo>
                    <a:pt x="100843" y="29547"/>
                  </a:lnTo>
                  <a:lnTo>
                    <a:pt x="104354" y="49885"/>
                  </a:lnTo>
                  <a:lnTo>
                    <a:pt x="107814" y="75705"/>
                  </a:lnTo>
                  <a:lnTo>
                    <a:pt x="111273" y="99716"/>
                  </a:lnTo>
                  <a:lnTo>
                    <a:pt x="92168" y="99716"/>
                  </a:lnTo>
                  <a:lnTo>
                    <a:pt x="73012" y="103389"/>
                  </a:lnTo>
                  <a:lnTo>
                    <a:pt x="48691" y="107062"/>
                  </a:lnTo>
                  <a:lnTo>
                    <a:pt x="36506" y="108926"/>
                  </a:lnTo>
                  <a:lnTo>
                    <a:pt x="26075" y="114463"/>
                  </a:lnTo>
                  <a:lnTo>
                    <a:pt x="20860" y="88643"/>
                  </a:lnTo>
                  <a:lnTo>
                    <a:pt x="13941" y="62768"/>
                  </a:lnTo>
                  <a:lnTo>
                    <a:pt x="10430" y="42485"/>
                  </a:lnTo>
                  <a:lnTo>
                    <a:pt x="6970" y="22201"/>
                  </a:lnTo>
                  <a:lnTo>
                    <a:pt x="52151" y="16665"/>
                  </a:lnTo>
                  <a:lnTo>
                    <a:pt x="99139" y="9264"/>
                  </a:lnTo>
                  <a:close/>
                  <a:moveTo>
                    <a:pt x="97383" y="0"/>
                  </a:moveTo>
                  <a:lnTo>
                    <a:pt x="50447" y="5536"/>
                  </a:lnTo>
                  <a:lnTo>
                    <a:pt x="5215" y="14801"/>
                  </a:lnTo>
                  <a:lnTo>
                    <a:pt x="1755" y="16665"/>
                  </a:lnTo>
                  <a:lnTo>
                    <a:pt x="1755" y="20338"/>
                  </a:lnTo>
                  <a:lnTo>
                    <a:pt x="0" y="31411"/>
                  </a:lnTo>
                  <a:lnTo>
                    <a:pt x="1755" y="42485"/>
                  </a:lnTo>
                  <a:lnTo>
                    <a:pt x="5215" y="64632"/>
                  </a:lnTo>
                  <a:lnTo>
                    <a:pt x="10430" y="92316"/>
                  </a:lnTo>
                  <a:lnTo>
                    <a:pt x="13941" y="105253"/>
                  </a:lnTo>
                  <a:lnTo>
                    <a:pt x="19156" y="118136"/>
                  </a:lnTo>
                  <a:lnTo>
                    <a:pt x="20860" y="120000"/>
                  </a:lnTo>
                  <a:lnTo>
                    <a:pt x="36506" y="120000"/>
                  </a:lnTo>
                  <a:lnTo>
                    <a:pt x="46936" y="118136"/>
                  </a:lnTo>
                  <a:lnTo>
                    <a:pt x="67796" y="114463"/>
                  </a:lnTo>
                  <a:lnTo>
                    <a:pt x="90413" y="112599"/>
                  </a:lnTo>
                  <a:lnTo>
                    <a:pt x="102598" y="110790"/>
                  </a:lnTo>
                  <a:lnTo>
                    <a:pt x="113029" y="107062"/>
                  </a:lnTo>
                  <a:lnTo>
                    <a:pt x="114784" y="108926"/>
                  </a:lnTo>
                  <a:lnTo>
                    <a:pt x="116488" y="108926"/>
                  </a:lnTo>
                  <a:lnTo>
                    <a:pt x="118244" y="107062"/>
                  </a:lnTo>
                  <a:lnTo>
                    <a:pt x="120000" y="105253"/>
                  </a:lnTo>
                  <a:lnTo>
                    <a:pt x="120000" y="92316"/>
                  </a:lnTo>
                  <a:lnTo>
                    <a:pt x="118244" y="81242"/>
                  </a:lnTo>
                  <a:lnTo>
                    <a:pt x="114784" y="57231"/>
                  </a:lnTo>
                  <a:lnTo>
                    <a:pt x="111273" y="29547"/>
                  </a:lnTo>
                  <a:lnTo>
                    <a:pt x="107814" y="14801"/>
                  </a:lnTo>
                  <a:lnTo>
                    <a:pt x="104354" y="1863"/>
                  </a:lnTo>
                  <a:lnTo>
                    <a:pt x="10259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Shape 506"/>
            <p:cNvSpPr/>
            <p:nvPr/>
          </p:nvSpPr>
          <p:spPr>
            <a:xfrm>
              <a:off x="1077825" y="5125025"/>
              <a:ext cx="18549" cy="21075"/>
            </a:xfrm>
            <a:custGeom>
              <a:pathLst>
                <a:path extrusionOk="0" h="120000" w="120000">
                  <a:moveTo>
                    <a:pt x="59999" y="28896"/>
                  </a:moveTo>
                  <a:lnTo>
                    <a:pt x="65498" y="33594"/>
                  </a:lnTo>
                  <a:lnTo>
                    <a:pt x="65498" y="43274"/>
                  </a:lnTo>
                  <a:lnTo>
                    <a:pt x="65498" y="52811"/>
                  </a:lnTo>
                  <a:lnTo>
                    <a:pt x="49164" y="67188"/>
                  </a:lnTo>
                  <a:lnTo>
                    <a:pt x="32830" y="72028"/>
                  </a:lnTo>
                  <a:lnTo>
                    <a:pt x="32830" y="57651"/>
                  </a:lnTo>
                  <a:lnTo>
                    <a:pt x="38167" y="43274"/>
                  </a:lnTo>
                  <a:lnTo>
                    <a:pt x="43665" y="33594"/>
                  </a:lnTo>
                  <a:lnTo>
                    <a:pt x="49164" y="33594"/>
                  </a:lnTo>
                  <a:lnTo>
                    <a:pt x="59999" y="28896"/>
                  </a:lnTo>
                  <a:close/>
                  <a:moveTo>
                    <a:pt x="49164" y="142"/>
                  </a:moveTo>
                  <a:lnTo>
                    <a:pt x="38167" y="9679"/>
                  </a:lnTo>
                  <a:lnTo>
                    <a:pt x="16495" y="24056"/>
                  </a:lnTo>
                  <a:lnTo>
                    <a:pt x="5498" y="47971"/>
                  </a:lnTo>
                  <a:lnTo>
                    <a:pt x="161" y="67188"/>
                  </a:lnTo>
                  <a:lnTo>
                    <a:pt x="5498" y="86405"/>
                  </a:lnTo>
                  <a:lnTo>
                    <a:pt x="10997" y="95943"/>
                  </a:lnTo>
                  <a:lnTo>
                    <a:pt x="21832" y="100782"/>
                  </a:lnTo>
                  <a:lnTo>
                    <a:pt x="49164" y="95943"/>
                  </a:lnTo>
                  <a:lnTo>
                    <a:pt x="65498" y="91103"/>
                  </a:lnTo>
                  <a:lnTo>
                    <a:pt x="70835" y="95943"/>
                  </a:lnTo>
                  <a:lnTo>
                    <a:pt x="87169" y="110320"/>
                  </a:lnTo>
                  <a:lnTo>
                    <a:pt x="109002" y="119857"/>
                  </a:lnTo>
                  <a:lnTo>
                    <a:pt x="119838" y="115160"/>
                  </a:lnTo>
                  <a:lnTo>
                    <a:pt x="119838" y="110320"/>
                  </a:lnTo>
                  <a:lnTo>
                    <a:pt x="114501" y="105480"/>
                  </a:lnTo>
                  <a:lnTo>
                    <a:pt x="98167" y="95943"/>
                  </a:lnTo>
                  <a:lnTo>
                    <a:pt x="81832" y="81565"/>
                  </a:lnTo>
                  <a:lnTo>
                    <a:pt x="92668" y="57651"/>
                  </a:lnTo>
                  <a:lnTo>
                    <a:pt x="98167" y="43274"/>
                  </a:lnTo>
                  <a:lnTo>
                    <a:pt x="98167" y="28896"/>
                  </a:lnTo>
                  <a:lnTo>
                    <a:pt x="92668" y="19217"/>
                  </a:lnTo>
                  <a:lnTo>
                    <a:pt x="87169" y="9679"/>
                  </a:lnTo>
                  <a:lnTo>
                    <a:pt x="76334" y="4839"/>
                  </a:lnTo>
                  <a:lnTo>
                    <a:pt x="65498" y="142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Shape 507"/>
            <p:cNvSpPr/>
            <p:nvPr/>
          </p:nvSpPr>
          <p:spPr>
            <a:xfrm>
              <a:off x="2853825" y="4795925"/>
              <a:ext cx="42100" cy="569025"/>
            </a:xfrm>
            <a:custGeom>
              <a:pathLst>
                <a:path extrusionOk="0" h="120000" w="120000">
                  <a:moveTo>
                    <a:pt x="110380" y="5"/>
                  </a:moveTo>
                  <a:lnTo>
                    <a:pt x="107957" y="358"/>
                  </a:lnTo>
                  <a:lnTo>
                    <a:pt x="98408" y="7634"/>
                  </a:lnTo>
                  <a:lnTo>
                    <a:pt x="88788" y="15088"/>
                  </a:lnTo>
                  <a:lnTo>
                    <a:pt x="76745" y="29645"/>
                  </a:lnTo>
                  <a:lnTo>
                    <a:pt x="52802" y="58932"/>
                  </a:lnTo>
                  <a:lnTo>
                    <a:pt x="0" y="119282"/>
                  </a:lnTo>
                  <a:lnTo>
                    <a:pt x="2422" y="119462"/>
                  </a:lnTo>
                  <a:lnTo>
                    <a:pt x="2422" y="119815"/>
                  </a:lnTo>
                  <a:lnTo>
                    <a:pt x="7197" y="119994"/>
                  </a:lnTo>
                  <a:lnTo>
                    <a:pt x="9619" y="119994"/>
                  </a:lnTo>
                  <a:lnTo>
                    <a:pt x="19168" y="119815"/>
                  </a:lnTo>
                  <a:lnTo>
                    <a:pt x="21591" y="119462"/>
                  </a:lnTo>
                  <a:lnTo>
                    <a:pt x="21591" y="119282"/>
                  </a:lnTo>
                  <a:lnTo>
                    <a:pt x="71971" y="60355"/>
                  </a:lnTo>
                  <a:lnTo>
                    <a:pt x="100760" y="30357"/>
                  </a:lnTo>
                  <a:lnTo>
                    <a:pt x="112802" y="15447"/>
                  </a:lnTo>
                  <a:lnTo>
                    <a:pt x="117577" y="7813"/>
                  </a:lnTo>
                  <a:lnTo>
                    <a:pt x="120000" y="358"/>
                  </a:lnTo>
                  <a:lnTo>
                    <a:pt x="117577" y="5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Shape 508"/>
            <p:cNvSpPr/>
            <p:nvPr/>
          </p:nvSpPr>
          <p:spPr>
            <a:xfrm>
              <a:off x="3628175" y="4015675"/>
              <a:ext cx="10125" cy="12650"/>
            </a:xfrm>
            <a:custGeom>
              <a:pathLst>
                <a:path extrusionOk="0" h="120000" w="120000">
                  <a:moveTo>
                    <a:pt x="40000" y="0"/>
                  </a:moveTo>
                  <a:lnTo>
                    <a:pt x="30222" y="8063"/>
                  </a:lnTo>
                  <a:lnTo>
                    <a:pt x="20148" y="16126"/>
                  </a:lnTo>
                  <a:lnTo>
                    <a:pt x="296" y="32015"/>
                  </a:lnTo>
                  <a:lnTo>
                    <a:pt x="296" y="47905"/>
                  </a:lnTo>
                  <a:lnTo>
                    <a:pt x="296" y="64031"/>
                  </a:lnTo>
                  <a:lnTo>
                    <a:pt x="10074" y="79920"/>
                  </a:lnTo>
                  <a:lnTo>
                    <a:pt x="10074" y="87984"/>
                  </a:lnTo>
                  <a:lnTo>
                    <a:pt x="20148" y="103873"/>
                  </a:lnTo>
                  <a:lnTo>
                    <a:pt x="40000" y="111936"/>
                  </a:lnTo>
                  <a:lnTo>
                    <a:pt x="50074" y="119762"/>
                  </a:lnTo>
                  <a:lnTo>
                    <a:pt x="69925" y="119762"/>
                  </a:lnTo>
                  <a:lnTo>
                    <a:pt x="90074" y="111936"/>
                  </a:lnTo>
                  <a:lnTo>
                    <a:pt x="109925" y="103873"/>
                  </a:lnTo>
                  <a:lnTo>
                    <a:pt x="120000" y="95810"/>
                  </a:lnTo>
                  <a:lnTo>
                    <a:pt x="120000" y="71857"/>
                  </a:lnTo>
                  <a:lnTo>
                    <a:pt x="120000" y="64031"/>
                  </a:lnTo>
                  <a:lnTo>
                    <a:pt x="120000" y="55968"/>
                  </a:lnTo>
                  <a:lnTo>
                    <a:pt x="120000" y="40079"/>
                  </a:lnTo>
                  <a:lnTo>
                    <a:pt x="109925" y="16126"/>
                  </a:lnTo>
                  <a:lnTo>
                    <a:pt x="9007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Shape 509"/>
            <p:cNvSpPr/>
            <p:nvPr/>
          </p:nvSpPr>
          <p:spPr>
            <a:xfrm>
              <a:off x="1049200" y="5284950"/>
              <a:ext cx="58949" cy="70725"/>
            </a:xfrm>
            <a:custGeom>
              <a:pathLst>
                <a:path extrusionOk="0" h="120000" w="120000">
                  <a:moveTo>
                    <a:pt x="99440" y="7168"/>
                  </a:moveTo>
                  <a:lnTo>
                    <a:pt x="99440" y="28589"/>
                  </a:lnTo>
                  <a:lnTo>
                    <a:pt x="102849" y="54294"/>
                  </a:lnTo>
                  <a:lnTo>
                    <a:pt x="106259" y="78557"/>
                  </a:lnTo>
                  <a:lnTo>
                    <a:pt x="111399" y="98579"/>
                  </a:lnTo>
                  <a:lnTo>
                    <a:pt x="113129" y="99978"/>
                  </a:lnTo>
                  <a:lnTo>
                    <a:pt x="111399" y="99978"/>
                  </a:lnTo>
                  <a:lnTo>
                    <a:pt x="90839" y="101420"/>
                  </a:lnTo>
                  <a:lnTo>
                    <a:pt x="70279" y="104262"/>
                  </a:lnTo>
                  <a:lnTo>
                    <a:pt x="49720" y="105705"/>
                  </a:lnTo>
                  <a:lnTo>
                    <a:pt x="27480" y="108547"/>
                  </a:lnTo>
                  <a:lnTo>
                    <a:pt x="17201" y="62863"/>
                  </a:lnTo>
                  <a:lnTo>
                    <a:pt x="6921" y="17179"/>
                  </a:lnTo>
                  <a:lnTo>
                    <a:pt x="30890" y="15737"/>
                  </a:lnTo>
                  <a:lnTo>
                    <a:pt x="53180" y="14294"/>
                  </a:lnTo>
                  <a:lnTo>
                    <a:pt x="99440" y="7168"/>
                  </a:lnTo>
                  <a:close/>
                  <a:moveTo>
                    <a:pt x="99440" y="42"/>
                  </a:moveTo>
                  <a:lnTo>
                    <a:pt x="51450" y="5726"/>
                  </a:lnTo>
                  <a:lnTo>
                    <a:pt x="29160" y="8610"/>
                  </a:lnTo>
                  <a:lnTo>
                    <a:pt x="5190" y="11452"/>
                  </a:lnTo>
                  <a:lnTo>
                    <a:pt x="3460" y="12895"/>
                  </a:lnTo>
                  <a:lnTo>
                    <a:pt x="1781" y="14294"/>
                  </a:lnTo>
                  <a:lnTo>
                    <a:pt x="1781" y="15737"/>
                  </a:lnTo>
                  <a:lnTo>
                    <a:pt x="50" y="17179"/>
                  </a:lnTo>
                  <a:lnTo>
                    <a:pt x="1781" y="41442"/>
                  </a:lnTo>
                  <a:lnTo>
                    <a:pt x="6921" y="68589"/>
                  </a:lnTo>
                  <a:lnTo>
                    <a:pt x="13740" y="94294"/>
                  </a:lnTo>
                  <a:lnTo>
                    <a:pt x="20610" y="118557"/>
                  </a:lnTo>
                  <a:lnTo>
                    <a:pt x="24020" y="120000"/>
                  </a:lnTo>
                  <a:lnTo>
                    <a:pt x="27480" y="120000"/>
                  </a:lnTo>
                  <a:lnTo>
                    <a:pt x="29160" y="118557"/>
                  </a:lnTo>
                  <a:lnTo>
                    <a:pt x="30890" y="115715"/>
                  </a:lnTo>
                  <a:lnTo>
                    <a:pt x="29160" y="112831"/>
                  </a:lnTo>
                  <a:lnTo>
                    <a:pt x="49720" y="114273"/>
                  </a:lnTo>
                  <a:lnTo>
                    <a:pt x="72010" y="112831"/>
                  </a:lnTo>
                  <a:lnTo>
                    <a:pt x="94300" y="109989"/>
                  </a:lnTo>
                  <a:lnTo>
                    <a:pt x="113129" y="105705"/>
                  </a:lnTo>
                  <a:lnTo>
                    <a:pt x="114860" y="104262"/>
                  </a:lnTo>
                  <a:lnTo>
                    <a:pt x="114860" y="101420"/>
                  </a:lnTo>
                  <a:lnTo>
                    <a:pt x="118269" y="101420"/>
                  </a:lnTo>
                  <a:lnTo>
                    <a:pt x="120000" y="99978"/>
                  </a:lnTo>
                  <a:lnTo>
                    <a:pt x="120000" y="98579"/>
                  </a:lnTo>
                  <a:lnTo>
                    <a:pt x="118269" y="75715"/>
                  </a:lnTo>
                  <a:lnTo>
                    <a:pt x="113129" y="51452"/>
                  </a:lnTo>
                  <a:lnTo>
                    <a:pt x="107989" y="27147"/>
                  </a:lnTo>
                  <a:lnTo>
                    <a:pt x="102849" y="5726"/>
                  </a:lnTo>
                  <a:lnTo>
                    <a:pt x="104580" y="4326"/>
                  </a:lnTo>
                  <a:lnTo>
                    <a:pt x="104580" y="1442"/>
                  </a:lnTo>
                  <a:lnTo>
                    <a:pt x="102849" y="42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Shape 510"/>
            <p:cNvSpPr/>
            <p:nvPr/>
          </p:nvSpPr>
          <p:spPr>
            <a:xfrm>
              <a:off x="3599550" y="4372550"/>
              <a:ext cx="38749" cy="44625"/>
            </a:xfrm>
            <a:custGeom>
              <a:pathLst>
                <a:path extrusionOk="0" h="120000" w="120000">
                  <a:moveTo>
                    <a:pt x="33987" y="27226"/>
                  </a:moveTo>
                  <a:lnTo>
                    <a:pt x="31354" y="34016"/>
                  </a:lnTo>
                  <a:lnTo>
                    <a:pt x="31354" y="38521"/>
                  </a:lnTo>
                  <a:lnTo>
                    <a:pt x="31354" y="40806"/>
                  </a:lnTo>
                  <a:lnTo>
                    <a:pt x="36541" y="43025"/>
                  </a:lnTo>
                  <a:lnTo>
                    <a:pt x="41806" y="40806"/>
                  </a:lnTo>
                  <a:lnTo>
                    <a:pt x="52180" y="36235"/>
                  </a:lnTo>
                  <a:lnTo>
                    <a:pt x="62632" y="34016"/>
                  </a:lnTo>
                  <a:lnTo>
                    <a:pt x="75638" y="36235"/>
                  </a:lnTo>
                  <a:lnTo>
                    <a:pt x="83458" y="40806"/>
                  </a:lnTo>
                  <a:lnTo>
                    <a:pt x="93909" y="45310"/>
                  </a:lnTo>
                  <a:lnTo>
                    <a:pt x="99096" y="54386"/>
                  </a:lnTo>
                  <a:lnTo>
                    <a:pt x="101729" y="63394"/>
                  </a:lnTo>
                  <a:lnTo>
                    <a:pt x="101729" y="74756"/>
                  </a:lnTo>
                  <a:lnTo>
                    <a:pt x="99096" y="83764"/>
                  </a:lnTo>
                  <a:lnTo>
                    <a:pt x="93909" y="90554"/>
                  </a:lnTo>
                  <a:lnTo>
                    <a:pt x="83458" y="97344"/>
                  </a:lnTo>
                  <a:lnTo>
                    <a:pt x="75638" y="99630"/>
                  </a:lnTo>
                  <a:lnTo>
                    <a:pt x="65264" y="101915"/>
                  </a:lnTo>
                  <a:lnTo>
                    <a:pt x="54812" y="99630"/>
                  </a:lnTo>
                  <a:lnTo>
                    <a:pt x="44361" y="97344"/>
                  </a:lnTo>
                  <a:lnTo>
                    <a:pt x="36541" y="92840"/>
                  </a:lnTo>
                  <a:lnTo>
                    <a:pt x="28722" y="88336"/>
                  </a:lnTo>
                  <a:lnTo>
                    <a:pt x="23535" y="79260"/>
                  </a:lnTo>
                  <a:lnTo>
                    <a:pt x="20903" y="72470"/>
                  </a:lnTo>
                  <a:lnTo>
                    <a:pt x="18348" y="65680"/>
                  </a:lnTo>
                  <a:lnTo>
                    <a:pt x="20903" y="47596"/>
                  </a:lnTo>
                  <a:lnTo>
                    <a:pt x="28722" y="34016"/>
                  </a:lnTo>
                  <a:lnTo>
                    <a:pt x="33987" y="27226"/>
                  </a:lnTo>
                  <a:close/>
                  <a:moveTo>
                    <a:pt x="52180" y="67"/>
                  </a:moveTo>
                  <a:lnTo>
                    <a:pt x="46993" y="2285"/>
                  </a:lnTo>
                  <a:lnTo>
                    <a:pt x="33987" y="6857"/>
                  </a:lnTo>
                  <a:lnTo>
                    <a:pt x="20903" y="15865"/>
                  </a:lnTo>
                  <a:lnTo>
                    <a:pt x="13083" y="24941"/>
                  </a:lnTo>
                  <a:lnTo>
                    <a:pt x="5264" y="38521"/>
                  </a:lnTo>
                  <a:lnTo>
                    <a:pt x="77" y="52100"/>
                  </a:lnTo>
                  <a:lnTo>
                    <a:pt x="77" y="65680"/>
                  </a:lnTo>
                  <a:lnTo>
                    <a:pt x="5264" y="79260"/>
                  </a:lnTo>
                  <a:lnTo>
                    <a:pt x="10529" y="90554"/>
                  </a:lnTo>
                  <a:lnTo>
                    <a:pt x="20903" y="101915"/>
                  </a:lnTo>
                  <a:lnTo>
                    <a:pt x="33987" y="110924"/>
                  </a:lnTo>
                  <a:lnTo>
                    <a:pt x="46993" y="117714"/>
                  </a:lnTo>
                  <a:lnTo>
                    <a:pt x="62632" y="120000"/>
                  </a:lnTo>
                  <a:lnTo>
                    <a:pt x="78270" y="117714"/>
                  </a:lnTo>
                  <a:lnTo>
                    <a:pt x="91277" y="113210"/>
                  </a:lnTo>
                  <a:lnTo>
                    <a:pt x="101729" y="104134"/>
                  </a:lnTo>
                  <a:lnTo>
                    <a:pt x="109548" y="95126"/>
                  </a:lnTo>
                  <a:lnTo>
                    <a:pt x="117367" y="83764"/>
                  </a:lnTo>
                  <a:lnTo>
                    <a:pt x="120000" y="72470"/>
                  </a:lnTo>
                  <a:lnTo>
                    <a:pt x="120000" y="58890"/>
                  </a:lnTo>
                  <a:lnTo>
                    <a:pt x="114735" y="47596"/>
                  </a:lnTo>
                  <a:lnTo>
                    <a:pt x="106916" y="38521"/>
                  </a:lnTo>
                  <a:lnTo>
                    <a:pt x="93909" y="29445"/>
                  </a:lnTo>
                  <a:lnTo>
                    <a:pt x="80903" y="20436"/>
                  </a:lnTo>
                  <a:lnTo>
                    <a:pt x="65264" y="18151"/>
                  </a:lnTo>
                  <a:lnTo>
                    <a:pt x="52180" y="18151"/>
                  </a:lnTo>
                  <a:lnTo>
                    <a:pt x="46993" y="19630"/>
                  </a:lnTo>
                  <a:lnTo>
                    <a:pt x="46993" y="19630"/>
                  </a:lnTo>
                  <a:lnTo>
                    <a:pt x="49625" y="18151"/>
                  </a:lnTo>
                  <a:lnTo>
                    <a:pt x="57445" y="13647"/>
                  </a:lnTo>
                  <a:lnTo>
                    <a:pt x="62632" y="13647"/>
                  </a:lnTo>
                  <a:lnTo>
                    <a:pt x="70451" y="15865"/>
                  </a:lnTo>
                  <a:lnTo>
                    <a:pt x="80903" y="18151"/>
                  </a:lnTo>
                  <a:lnTo>
                    <a:pt x="80903" y="15865"/>
                  </a:lnTo>
                  <a:lnTo>
                    <a:pt x="83458" y="13647"/>
                  </a:lnTo>
                  <a:lnTo>
                    <a:pt x="80903" y="9075"/>
                  </a:lnTo>
                  <a:lnTo>
                    <a:pt x="75638" y="4571"/>
                  </a:lnTo>
                  <a:lnTo>
                    <a:pt x="67819" y="2285"/>
                  </a:lnTo>
                  <a:lnTo>
                    <a:pt x="60000" y="67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Shape 511"/>
            <p:cNvSpPr/>
            <p:nvPr/>
          </p:nvSpPr>
          <p:spPr>
            <a:xfrm>
              <a:off x="1076150" y="5162900"/>
              <a:ext cx="59775" cy="56424"/>
            </a:xfrm>
            <a:custGeom>
              <a:pathLst>
                <a:path extrusionOk="0" h="120000" w="120000">
                  <a:moveTo>
                    <a:pt x="87879" y="53"/>
                  </a:moveTo>
                  <a:lnTo>
                    <a:pt x="76035" y="1807"/>
                  </a:lnTo>
                  <a:lnTo>
                    <a:pt x="54102" y="7177"/>
                  </a:lnTo>
                  <a:lnTo>
                    <a:pt x="28757" y="12547"/>
                  </a:lnTo>
                  <a:lnTo>
                    <a:pt x="5069" y="19725"/>
                  </a:lnTo>
                  <a:lnTo>
                    <a:pt x="3412" y="16163"/>
                  </a:lnTo>
                  <a:lnTo>
                    <a:pt x="3412" y="14355"/>
                  </a:lnTo>
                  <a:lnTo>
                    <a:pt x="1706" y="14355"/>
                  </a:lnTo>
                  <a:lnTo>
                    <a:pt x="0" y="16163"/>
                  </a:lnTo>
                  <a:lnTo>
                    <a:pt x="0" y="30465"/>
                  </a:lnTo>
                  <a:lnTo>
                    <a:pt x="1706" y="44820"/>
                  </a:lnTo>
                  <a:lnTo>
                    <a:pt x="6775" y="71670"/>
                  </a:lnTo>
                  <a:lnTo>
                    <a:pt x="8481" y="96712"/>
                  </a:lnTo>
                  <a:lnTo>
                    <a:pt x="10138" y="107452"/>
                  </a:lnTo>
                  <a:lnTo>
                    <a:pt x="13550" y="120000"/>
                  </a:lnTo>
                  <a:lnTo>
                    <a:pt x="16913" y="120000"/>
                  </a:lnTo>
                  <a:lnTo>
                    <a:pt x="18619" y="118192"/>
                  </a:lnTo>
                  <a:lnTo>
                    <a:pt x="21982" y="120000"/>
                  </a:lnTo>
                  <a:lnTo>
                    <a:pt x="65897" y="114630"/>
                  </a:lnTo>
                  <a:lnTo>
                    <a:pt x="87879" y="111014"/>
                  </a:lnTo>
                  <a:lnTo>
                    <a:pt x="109861" y="103890"/>
                  </a:lnTo>
                  <a:lnTo>
                    <a:pt x="111518" y="105644"/>
                  </a:lnTo>
                  <a:lnTo>
                    <a:pt x="113224" y="105644"/>
                  </a:lnTo>
                  <a:lnTo>
                    <a:pt x="116587" y="102082"/>
                  </a:lnTo>
                  <a:lnTo>
                    <a:pt x="118293" y="98520"/>
                  </a:lnTo>
                  <a:lnTo>
                    <a:pt x="120000" y="93150"/>
                  </a:lnTo>
                  <a:lnTo>
                    <a:pt x="120000" y="87780"/>
                  </a:lnTo>
                  <a:lnTo>
                    <a:pt x="118293" y="77040"/>
                  </a:lnTo>
                  <a:lnTo>
                    <a:pt x="114930" y="66300"/>
                  </a:lnTo>
                  <a:lnTo>
                    <a:pt x="111518" y="34080"/>
                  </a:lnTo>
                  <a:lnTo>
                    <a:pt x="106449" y="16163"/>
                  </a:lnTo>
                  <a:lnTo>
                    <a:pt x="103086" y="8985"/>
                  </a:lnTo>
                  <a:lnTo>
                    <a:pt x="99723" y="3615"/>
                  </a:lnTo>
                  <a:lnTo>
                    <a:pt x="98017" y="3615"/>
                  </a:lnTo>
                  <a:lnTo>
                    <a:pt x="96311" y="16163"/>
                  </a:lnTo>
                  <a:lnTo>
                    <a:pt x="98017" y="26902"/>
                  </a:lnTo>
                  <a:lnTo>
                    <a:pt x="103086" y="51945"/>
                  </a:lnTo>
                  <a:lnTo>
                    <a:pt x="106449" y="75232"/>
                  </a:lnTo>
                  <a:lnTo>
                    <a:pt x="109861" y="98520"/>
                  </a:lnTo>
                  <a:lnTo>
                    <a:pt x="87879" y="98520"/>
                  </a:lnTo>
                  <a:lnTo>
                    <a:pt x="64240" y="100274"/>
                  </a:lnTo>
                  <a:lnTo>
                    <a:pt x="20276" y="109260"/>
                  </a:lnTo>
                  <a:lnTo>
                    <a:pt x="18619" y="109260"/>
                  </a:lnTo>
                  <a:lnTo>
                    <a:pt x="18619" y="98520"/>
                  </a:lnTo>
                  <a:lnTo>
                    <a:pt x="16913" y="85972"/>
                  </a:lnTo>
                  <a:lnTo>
                    <a:pt x="13550" y="62684"/>
                  </a:lnTo>
                  <a:lnTo>
                    <a:pt x="11844" y="46575"/>
                  </a:lnTo>
                  <a:lnTo>
                    <a:pt x="8481" y="28710"/>
                  </a:lnTo>
                  <a:lnTo>
                    <a:pt x="35483" y="21533"/>
                  </a:lnTo>
                  <a:lnTo>
                    <a:pt x="62534" y="16163"/>
                  </a:lnTo>
                  <a:lnTo>
                    <a:pt x="81104" y="12547"/>
                  </a:lnTo>
                  <a:lnTo>
                    <a:pt x="89585" y="8985"/>
                  </a:lnTo>
                  <a:lnTo>
                    <a:pt x="98017" y="3615"/>
                  </a:lnTo>
                  <a:lnTo>
                    <a:pt x="92948" y="1807"/>
                  </a:lnTo>
                  <a:lnTo>
                    <a:pt x="87879" y="53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Shape 512"/>
            <p:cNvSpPr/>
            <p:nvPr/>
          </p:nvSpPr>
          <p:spPr>
            <a:xfrm>
              <a:off x="2762075" y="4700825"/>
              <a:ext cx="125424" cy="712924"/>
            </a:xfrm>
            <a:custGeom>
              <a:pathLst>
                <a:path extrusionOk="0" h="120000" w="120000">
                  <a:moveTo>
                    <a:pt x="91799" y="0"/>
                  </a:moveTo>
                  <a:lnTo>
                    <a:pt x="84552" y="143"/>
                  </a:lnTo>
                  <a:lnTo>
                    <a:pt x="78118" y="425"/>
                  </a:lnTo>
                  <a:lnTo>
                    <a:pt x="70871" y="993"/>
                  </a:lnTo>
                  <a:lnTo>
                    <a:pt x="64436" y="1700"/>
                  </a:lnTo>
                  <a:lnTo>
                    <a:pt x="58792" y="2550"/>
                  </a:lnTo>
                  <a:lnTo>
                    <a:pt x="54773" y="3682"/>
                  </a:lnTo>
                  <a:lnTo>
                    <a:pt x="51544" y="4818"/>
                  </a:lnTo>
                  <a:lnTo>
                    <a:pt x="48315" y="5950"/>
                  </a:lnTo>
                  <a:lnTo>
                    <a:pt x="45899" y="7225"/>
                  </a:lnTo>
                  <a:lnTo>
                    <a:pt x="44297" y="8500"/>
                  </a:lnTo>
                  <a:lnTo>
                    <a:pt x="41881" y="11050"/>
                  </a:lnTo>
                  <a:lnTo>
                    <a:pt x="36236" y="19836"/>
                  </a:lnTo>
                  <a:lnTo>
                    <a:pt x="31405" y="28618"/>
                  </a:lnTo>
                  <a:lnTo>
                    <a:pt x="23368" y="46330"/>
                  </a:lnTo>
                  <a:lnTo>
                    <a:pt x="15307" y="64605"/>
                  </a:lnTo>
                  <a:lnTo>
                    <a:pt x="8060" y="82881"/>
                  </a:lnTo>
                  <a:lnTo>
                    <a:pt x="3229" y="101156"/>
                  </a:lnTo>
                  <a:lnTo>
                    <a:pt x="0" y="119431"/>
                  </a:lnTo>
                  <a:lnTo>
                    <a:pt x="0" y="119718"/>
                  </a:lnTo>
                  <a:lnTo>
                    <a:pt x="813" y="119856"/>
                  </a:lnTo>
                  <a:lnTo>
                    <a:pt x="3229" y="119999"/>
                  </a:lnTo>
                  <a:lnTo>
                    <a:pt x="5644" y="119856"/>
                  </a:lnTo>
                  <a:lnTo>
                    <a:pt x="6458" y="119718"/>
                  </a:lnTo>
                  <a:lnTo>
                    <a:pt x="6458" y="119431"/>
                  </a:lnTo>
                  <a:lnTo>
                    <a:pt x="9663" y="103706"/>
                  </a:lnTo>
                  <a:lnTo>
                    <a:pt x="14494" y="87981"/>
                  </a:lnTo>
                  <a:lnTo>
                    <a:pt x="19326" y="72255"/>
                  </a:lnTo>
                  <a:lnTo>
                    <a:pt x="24971" y="56387"/>
                  </a:lnTo>
                  <a:lnTo>
                    <a:pt x="32218" y="40662"/>
                  </a:lnTo>
                  <a:lnTo>
                    <a:pt x="40279" y="24936"/>
                  </a:lnTo>
                  <a:lnTo>
                    <a:pt x="44297" y="17286"/>
                  </a:lnTo>
                  <a:lnTo>
                    <a:pt x="46713" y="13318"/>
                  </a:lnTo>
                  <a:lnTo>
                    <a:pt x="49942" y="9493"/>
                  </a:lnTo>
                  <a:lnTo>
                    <a:pt x="51544" y="7793"/>
                  </a:lnTo>
                  <a:lnTo>
                    <a:pt x="54773" y="6093"/>
                  </a:lnTo>
                  <a:lnTo>
                    <a:pt x="59605" y="4532"/>
                  </a:lnTo>
                  <a:lnTo>
                    <a:pt x="65226" y="3118"/>
                  </a:lnTo>
                  <a:lnTo>
                    <a:pt x="70871" y="2268"/>
                  </a:lnTo>
                  <a:lnTo>
                    <a:pt x="76515" y="1700"/>
                  </a:lnTo>
                  <a:lnTo>
                    <a:pt x="82949" y="1275"/>
                  </a:lnTo>
                  <a:lnTo>
                    <a:pt x="90197" y="1131"/>
                  </a:lnTo>
                  <a:lnTo>
                    <a:pt x="97444" y="1131"/>
                  </a:lnTo>
                  <a:lnTo>
                    <a:pt x="104692" y="1418"/>
                  </a:lnTo>
                  <a:lnTo>
                    <a:pt x="111126" y="1843"/>
                  </a:lnTo>
                  <a:lnTo>
                    <a:pt x="117584" y="2406"/>
                  </a:lnTo>
                  <a:lnTo>
                    <a:pt x="119186" y="2550"/>
                  </a:lnTo>
                  <a:lnTo>
                    <a:pt x="120000" y="2406"/>
                  </a:lnTo>
                  <a:lnTo>
                    <a:pt x="120000" y="2125"/>
                  </a:lnTo>
                  <a:lnTo>
                    <a:pt x="119186" y="1843"/>
                  </a:lnTo>
                  <a:lnTo>
                    <a:pt x="112752" y="993"/>
                  </a:lnTo>
                  <a:lnTo>
                    <a:pt x="106294" y="568"/>
                  </a:lnTo>
                  <a:lnTo>
                    <a:pt x="99047" y="143"/>
                  </a:lnTo>
                  <a:lnTo>
                    <a:pt x="9179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Shape 513"/>
            <p:cNvSpPr/>
            <p:nvPr/>
          </p:nvSpPr>
          <p:spPr>
            <a:xfrm>
              <a:off x="1056775" y="5104825"/>
              <a:ext cx="57274" cy="63150"/>
            </a:xfrm>
            <a:custGeom>
              <a:pathLst>
                <a:path extrusionOk="0" h="120000" w="120000">
                  <a:moveTo>
                    <a:pt x="102348" y="8028"/>
                  </a:moveTo>
                  <a:lnTo>
                    <a:pt x="102348" y="30403"/>
                  </a:lnTo>
                  <a:lnTo>
                    <a:pt x="104076" y="52826"/>
                  </a:lnTo>
                  <a:lnTo>
                    <a:pt x="107638" y="75201"/>
                  </a:lnTo>
                  <a:lnTo>
                    <a:pt x="112928" y="96009"/>
                  </a:lnTo>
                  <a:lnTo>
                    <a:pt x="91767" y="97577"/>
                  </a:lnTo>
                  <a:lnTo>
                    <a:pt x="70606" y="100807"/>
                  </a:lnTo>
                  <a:lnTo>
                    <a:pt x="49445" y="103990"/>
                  </a:lnTo>
                  <a:lnTo>
                    <a:pt x="26503" y="105605"/>
                  </a:lnTo>
                  <a:lnTo>
                    <a:pt x="15923" y="62422"/>
                  </a:lnTo>
                  <a:lnTo>
                    <a:pt x="7123" y="19239"/>
                  </a:lnTo>
                  <a:lnTo>
                    <a:pt x="31793" y="19239"/>
                  </a:lnTo>
                  <a:lnTo>
                    <a:pt x="54735" y="16009"/>
                  </a:lnTo>
                  <a:lnTo>
                    <a:pt x="102348" y="8028"/>
                  </a:lnTo>
                  <a:close/>
                  <a:moveTo>
                    <a:pt x="102348" y="47"/>
                  </a:moveTo>
                  <a:lnTo>
                    <a:pt x="54735" y="6413"/>
                  </a:lnTo>
                  <a:lnTo>
                    <a:pt x="30013" y="9643"/>
                  </a:lnTo>
                  <a:lnTo>
                    <a:pt x="5342" y="12826"/>
                  </a:lnTo>
                  <a:lnTo>
                    <a:pt x="3561" y="14441"/>
                  </a:lnTo>
                  <a:lnTo>
                    <a:pt x="3561" y="16009"/>
                  </a:lnTo>
                  <a:lnTo>
                    <a:pt x="1833" y="17624"/>
                  </a:lnTo>
                  <a:lnTo>
                    <a:pt x="52" y="19239"/>
                  </a:lnTo>
                  <a:lnTo>
                    <a:pt x="1833" y="44798"/>
                  </a:lnTo>
                  <a:lnTo>
                    <a:pt x="5342" y="68788"/>
                  </a:lnTo>
                  <a:lnTo>
                    <a:pt x="12413" y="92779"/>
                  </a:lnTo>
                  <a:lnTo>
                    <a:pt x="19432" y="116769"/>
                  </a:lnTo>
                  <a:lnTo>
                    <a:pt x="21213" y="120000"/>
                  </a:lnTo>
                  <a:lnTo>
                    <a:pt x="24722" y="120000"/>
                  </a:lnTo>
                  <a:lnTo>
                    <a:pt x="28284" y="118384"/>
                  </a:lnTo>
                  <a:lnTo>
                    <a:pt x="28284" y="115201"/>
                  </a:lnTo>
                  <a:lnTo>
                    <a:pt x="28284" y="111971"/>
                  </a:lnTo>
                  <a:lnTo>
                    <a:pt x="72335" y="111971"/>
                  </a:lnTo>
                  <a:lnTo>
                    <a:pt x="93496" y="108788"/>
                  </a:lnTo>
                  <a:lnTo>
                    <a:pt x="112928" y="102375"/>
                  </a:lnTo>
                  <a:lnTo>
                    <a:pt x="116438" y="100807"/>
                  </a:lnTo>
                  <a:lnTo>
                    <a:pt x="114657" y="97577"/>
                  </a:lnTo>
                  <a:lnTo>
                    <a:pt x="118219" y="97577"/>
                  </a:lnTo>
                  <a:lnTo>
                    <a:pt x="119947" y="96009"/>
                  </a:lnTo>
                  <a:lnTo>
                    <a:pt x="119947" y="94394"/>
                  </a:lnTo>
                  <a:lnTo>
                    <a:pt x="118219" y="72019"/>
                  </a:lnTo>
                  <a:lnTo>
                    <a:pt x="116438" y="51211"/>
                  </a:lnTo>
                  <a:lnTo>
                    <a:pt x="111147" y="28836"/>
                  </a:lnTo>
                  <a:lnTo>
                    <a:pt x="105857" y="6413"/>
                  </a:lnTo>
                  <a:lnTo>
                    <a:pt x="107638" y="4845"/>
                  </a:lnTo>
                  <a:lnTo>
                    <a:pt x="107638" y="1615"/>
                  </a:lnTo>
                  <a:lnTo>
                    <a:pt x="105857" y="47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Shape 514"/>
            <p:cNvSpPr/>
            <p:nvPr/>
          </p:nvSpPr>
          <p:spPr>
            <a:xfrm>
              <a:off x="3645850" y="4022400"/>
              <a:ext cx="40424" cy="10125"/>
            </a:xfrm>
            <a:custGeom>
              <a:pathLst>
                <a:path extrusionOk="0" h="120000" w="120000">
                  <a:moveTo>
                    <a:pt x="12541" y="296"/>
                  </a:moveTo>
                  <a:lnTo>
                    <a:pt x="7569" y="10074"/>
                  </a:lnTo>
                  <a:lnTo>
                    <a:pt x="74" y="20148"/>
                  </a:lnTo>
                  <a:lnTo>
                    <a:pt x="74" y="30222"/>
                  </a:lnTo>
                  <a:lnTo>
                    <a:pt x="5046" y="50074"/>
                  </a:lnTo>
                  <a:lnTo>
                    <a:pt x="12541" y="60148"/>
                  </a:lnTo>
                  <a:lnTo>
                    <a:pt x="25009" y="80000"/>
                  </a:lnTo>
                  <a:lnTo>
                    <a:pt x="54990" y="90074"/>
                  </a:lnTo>
                  <a:lnTo>
                    <a:pt x="84972" y="109925"/>
                  </a:lnTo>
                  <a:lnTo>
                    <a:pt x="102486" y="120000"/>
                  </a:lnTo>
                  <a:lnTo>
                    <a:pt x="117476" y="109925"/>
                  </a:lnTo>
                  <a:lnTo>
                    <a:pt x="119999" y="99851"/>
                  </a:lnTo>
                  <a:lnTo>
                    <a:pt x="119999" y="90074"/>
                  </a:lnTo>
                  <a:lnTo>
                    <a:pt x="119999" y="69925"/>
                  </a:lnTo>
                  <a:lnTo>
                    <a:pt x="117476" y="60148"/>
                  </a:lnTo>
                  <a:lnTo>
                    <a:pt x="105009" y="40000"/>
                  </a:lnTo>
                  <a:lnTo>
                    <a:pt x="87495" y="30222"/>
                  </a:lnTo>
                  <a:lnTo>
                    <a:pt x="57513" y="20148"/>
                  </a:lnTo>
                  <a:lnTo>
                    <a:pt x="27532" y="296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Shape 515"/>
            <p:cNvSpPr/>
            <p:nvPr/>
          </p:nvSpPr>
          <p:spPr>
            <a:xfrm>
              <a:off x="3509500" y="3976950"/>
              <a:ext cx="259274" cy="457900"/>
            </a:xfrm>
            <a:custGeom>
              <a:pathLst>
                <a:path extrusionOk="0" h="120000" w="120000">
                  <a:moveTo>
                    <a:pt x="39352" y="1107"/>
                  </a:moveTo>
                  <a:lnTo>
                    <a:pt x="42464" y="1768"/>
                  </a:lnTo>
                  <a:lnTo>
                    <a:pt x="45970" y="2207"/>
                  </a:lnTo>
                  <a:lnTo>
                    <a:pt x="53375" y="2653"/>
                  </a:lnTo>
                  <a:lnTo>
                    <a:pt x="74017" y="3976"/>
                  </a:lnTo>
                  <a:lnTo>
                    <a:pt x="97402" y="5739"/>
                  </a:lnTo>
                  <a:lnTo>
                    <a:pt x="102458" y="6178"/>
                  </a:lnTo>
                  <a:lnTo>
                    <a:pt x="105189" y="6400"/>
                  </a:lnTo>
                  <a:lnTo>
                    <a:pt x="107920" y="6839"/>
                  </a:lnTo>
                  <a:lnTo>
                    <a:pt x="110639" y="7285"/>
                  </a:lnTo>
                  <a:lnTo>
                    <a:pt x="112976" y="7947"/>
                  </a:lnTo>
                  <a:lnTo>
                    <a:pt x="114932" y="9047"/>
                  </a:lnTo>
                  <a:lnTo>
                    <a:pt x="116100" y="10371"/>
                  </a:lnTo>
                  <a:lnTo>
                    <a:pt x="116482" y="10594"/>
                  </a:lnTo>
                  <a:lnTo>
                    <a:pt x="117269" y="10810"/>
                  </a:lnTo>
                  <a:lnTo>
                    <a:pt x="117651" y="16326"/>
                  </a:lnTo>
                  <a:lnTo>
                    <a:pt x="117651" y="18973"/>
                  </a:lnTo>
                  <a:lnTo>
                    <a:pt x="117651" y="21620"/>
                  </a:lnTo>
                  <a:lnTo>
                    <a:pt x="116875" y="25367"/>
                  </a:lnTo>
                  <a:lnTo>
                    <a:pt x="115313" y="28899"/>
                  </a:lnTo>
                  <a:lnTo>
                    <a:pt x="112594" y="36178"/>
                  </a:lnTo>
                  <a:lnTo>
                    <a:pt x="110639" y="42133"/>
                  </a:lnTo>
                  <a:lnTo>
                    <a:pt x="109088" y="48311"/>
                  </a:lnTo>
                  <a:lnTo>
                    <a:pt x="106751" y="60661"/>
                  </a:lnTo>
                  <a:lnTo>
                    <a:pt x="104414" y="74780"/>
                  </a:lnTo>
                  <a:lnTo>
                    <a:pt x="101290" y="88899"/>
                  </a:lnTo>
                  <a:lnTo>
                    <a:pt x="99739" y="95293"/>
                  </a:lnTo>
                  <a:lnTo>
                    <a:pt x="97784" y="101471"/>
                  </a:lnTo>
                  <a:lnTo>
                    <a:pt x="95840" y="107650"/>
                  </a:lnTo>
                  <a:lnTo>
                    <a:pt x="94278" y="113821"/>
                  </a:lnTo>
                  <a:lnTo>
                    <a:pt x="92727" y="115145"/>
                  </a:lnTo>
                  <a:lnTo>
                    <a:pt x="90772" y="116252"/>
                  </a:lnTo>
                  <a:lnTo>
                    <a:pt x="88828" y="117130"/>
                  </a:lnTo>
                  <a:lnTo>
                    <a:pt x="86491" y="117792"/>
                  </a:lnTo>
                  <a:lnTo>
                    <a:pt x="84153" y="118237"/>
                  </a:lnTo>
                  <a:lnTo>
                    <a:pt x="81423" y="118453"/>
                  </a:lnTo>
                  <a:lnTo>
                    <a:pt x="75186" y="118453"/>
                  </a:lnTo>
                  <a:lnTo>
                    <a:pt x="50645" y="117353"/>
                  </a:lnTo>
                  <a:lnTo>
                    <a:pt x="38958" y="116914"/>
                  </a:lnTo>
                  <a:lnTo>
                    <a:pt x="33115" y="116691"/>
                  </a:lnTo>
                  <a:lnTo>
                    <a:pt x="27665" y="116252"/>
                  </a:lnTo>
                  <a:lnTo>
                    <a:pt x="23384" y="115806"/>
                  </a:lnTo>
                  <a:lnTo>
                    <a:pt x="19091" y="115145"/>
                  </a:lnTo>
                  <a:lnTo>
                    <a:pt x="19878" y="114706"/>
                  </a:lnTo>
                  <a:lnTo>
                    <a:pt x="19485" y="114044"/>
                  </a:lnTo>
                  <a:lnTo>
                    <a:pt x="19091" y="113821"/>
                  </a:lnTo>
                  <a:lnTo>
                    <a:pt x="17923" y="113605"/>
                  </a:lnTo>
                  <a:lnTo>
                    <a:pt x="15979" y="114044"/>
                  </a:lnTo>
                  <a:lnTo>
                    <a:pt x="14035" y="114267"/>
                  </a:lnTo>
                  <a:lnTo>
                    <a:pt x="12473" y="114267"/>
                  </a:lnTo>
                  <a:lnTo>
                    <a:pt x="10911" y="114044"/>
                  </a:lnTo>
                  <a:lnTo>
                    <a:pt x="9742" y="113821"/>
                  </a:lnTo>
                  <a:lnTo>
                    <a:pt x="8192" y="113382"/>
                  </a:lnTo>
                  <a:lnTo>
                    <a:pt x="7405" y="112721"/>
                  </a:lnTo>
                  <a:lnTo>
                    <a:pt x="6236" y="112059"/>
                  </a:lnTo>
                  <a:lnTo>
                    <a:pt x="5067" y="110297"/>
                  </a:lnTo>
                  <a:lnTo>
                    <a:pt x="4292" y="108311"/>
                  </a:lnTo>
                  <a:lnTo>
                    <a:pt x="3517" y="106103"/>
                  </a:lnTo>
                  <a:lnTo>
                    <a:pt x="3517" y="103679"/>
                  </a:lnTo>
                  <a:lnTo>
                    <a:pt x="3517" y="101026"/>
                  </a:lnTo>
                  <a:lnTo>
                    <a:pt x="3899" y="98379"/>
                  </a:lnTo>
                  <a:lnTo>
                    <a:pt x="5067" y="93308"/>
                  </a:lnTo>
                  <a:lnTo>
                    <a:pt x="7023" y="86029"/>
                  </a:lnTo>
                  <a:lnTo>
                    <a:pt x="14035" y="58237"/>
                  </a:lnTo>
                  <a:lnTo>
                    <a:pt x="21428" y="30222"/>
                  </a:lnTo>
                  <a:lnTo>
                    <a:pt x="24934" y="16326"/>
                  </a:lnTo>
                  <a:lnTo>
                    <a:pt x="25721" y="12133"/>
                  </a:lnTo>
                  <a:lnTo>
                    <a:pt x="26496" y="9486"/>
                  </a:lnTo>
                  <a:lnTo>
                    <a:pt x="28059" y="6839"/>
                  </a:lnTo>
                  <a:lnTo>
                    <a:pt x="29609" y="4638"/>
                  </a:lnTo>
                  <a:lnTo>
                    <a:pt x="30778" y="3531"/>
                  </a:lnTo>
                  <a:lnTo>
                    <a:pt x="31946" y="2653"/>
                  </a:lnTo>
                  <a:lnTo>
                    <a:pt x="33115" y="1991"/>
                  </a:lnTo>
                  <a:lnTo>
                    <a:pt x="34677" y="1329"/>
                  </a:lnTo>
                  <a:lnTo>
                    <a:pt x="36621" y="1107"/>
                  </a:lnTo>
                  <a:close/>
                  <a:moveTo>
                    <a:pt x="34284" y="6"/>
                  </a:moveTo>
                  <a:lnTo>
                    <a:pt x="32340" y="445"/>
                  </a:lnTo>
                  <a:lnTo>
                    <a:pt x="30396" y="1107"/>
                  </a:lnTo>
                  <a:lnTo>
                    <a:pt x="28834" y="2207"/>
                  </a:lnTo>
                  <a:lnTo>
                    <a:pt x="27272" y="3754"/>
                  </a:lnTo>
                  <a:lnTo>
                    <a:pt x="26103" y="5300"/>
                  </a:lnTo>
                  <a:lnTo>
                    <a:pt x="25328" y="7062"/>
                  </a:lnTo>
                  <a:lnTo>
                    <a:pt x="23766" y="10594"/>
                  </a:lnTo>
                  <a:lnTo>
                    <a:pt x="22597" y="14118"/>
                  </a:lnTo>
                  <a:lnTo>
                    <a:pt x="21428" y="19412"/>
                  </a:lnTo>
                  <a:lnTo>
                    <a:pt x="10529" y="61323"/>
                  </a:lnTo>
                  <a:lnTo>
                    <a:pt x="5461" y="80297"/>
                  </a:lnTo>
                  <a:lnTo>
                    <a:pt x="3124" y="89777"/>
                  </a:lnTo>
                  <a:lnTo>
                    <a:pt x="786" y="99486"/>
                  </a:lnTo>
                  <a:lnTo>
                    <a:pt x="393" y="102795"/>
                  </a:lnTo>
                  <a:lnTo>
                    <a:pt x="11" y="104557"/>
                  </a:lnTo>
                  <a:lnTo>
                    <a:pt x="393" y="106326"/>
                  </a:lnTo>
                  <a:lnTo>
                    <a:pt x="786" y="108311"/>
                  </a:lnTo>
                  <a:lnTo>
                    <a:pt x="1562" y="109851"/>
                  </a:lnTo>
                  <a:lnTo>
                    <a:pt x="2730" y="111620"/>
                  </a:lnTo>
                  <a:lnTo>
                    <a:pt x="4292" y="112943"/>
                  </a:lnTo>
                  <a:lnTo>
                    <a:pt x="7023" y="114267"/>
                  </a:lnTo>
                  <a:lnTo>
                    <a:pt x="9742" y="115145"/>
                  </a:lnTo>
                  <a:lnTo>
                    <a:pt x="12473" y="115806"/>
                  </a:lnTo>
                  <a:lnTo>
                    <a:pt x="15585" y="115806"/>
                  </a:lnTo>
                  <a:lnTo>
                    <a:pt x="24159" y="117130"/>
                  </a:lnTo>
                  <a:lnTo>
                    <a:pt x="28440" y="117792"/>
                  </a:lnTo>
                  <a:lnTo>
                    <a:pt x="32733" y="118237"/>
                  </a:lnTo>
                  <a:lnTo>
                    <a:pt x="47925" y="118899"/>
                  </a:lnTo>
                  <a:lnTo>
                    <a:pt x="63118" y="119561"/>
                  </a:lnTo>
                  <a:lnTo>
                    <a:pt x="72849" y="120000"/>
                  </a:lnTo>
                  <a:lnTo>
                    <a:pt x="83760" y="120000"/>
                  </a:lnTo>
                  <a:lnTo>
                    <a:pt x="86491" y="119561"/>
                  </a:lnTo>
                  <a:lnTo>
                    <a:pt x="88828" y="119115"/>
                  </a:lnTo>
                  <a:lnTo>
                    <a:pt x="91165" y="118676"/>
                  </a:lnTo>
                  <a:lnTo>
                    <a:pt x="93109" y="118014"/>
                  </a:lnTo>
                  <a:lnTo>
                    <a:pt x="95065" y="116914"/>
                  </a:lnTo>
                  <a:lnTo>
                    <a:pt x="96233" y="115806"/>
                  </a:lnTo>
                  <a:lnTo>
                    <a:pt x="97402" y="114483"/>
                  </a:lnTo>
                  <a:lnTo>
                    <a:pt x="97784" y="112721"/>
                  </a:lnTo>
                  <a:lnTo>
                    <a:pt x="97784" y="112282"/>
                  </a:lnTo>
                  <a:lnTo>
                    <a:pt x="100121" y="106103"/>
                  </a:lnTo>
                  <a:lnTo>
                    <a:pt x="102076" y="99925"/>
                  </a:lnTo>
                  <a:lnTo>
                    <a:pt x="103627" y="93747"/>
                  </a:lnTo>
                  <a:lnTo>
                    <a:pt x="105189" y="87353"/>
                  </a:lnTo>
                  <a:lnTo>
                    <a:pt x="107526" y="74780"/>
                  </a:lnTo>
                  <a:lnTo>
                    <a:pt x="109470" y="62207"/>
                  </a:lnTo>
                  <a:lnTo>
                    <a:pt x="110639" y="55367"/>
                  </a:lnTo>
                  <a:lnTo>
                    <a:pt x="111807" y="48528"/>
                  </a:lnTo>
                  <a:lnTo>
                    <a:pt x="113369" y="41694"/>
                  </a:lnTo>
                  <a:lnTo>
                    <a:pt x="115707" y="34854"/>
                  </a:lnTo>
                  <a:lnTo>
                    <a:pt x="118044" y="28899"/>
                  </a:lnTo>
                  <a:lnTo>
                    <a:pt x="118819" y="25813"/>
                  </a:lnTo>
                  <a:lnTo>
                    <a:pt x="119606" y="22721"/>
                  </a:lnTo>
                  <a:lnTo>
                    <a:pt x="119988" y="19635"/>
                  </a:lnTo>
                  <a:lnTo>
                    <a:pt x="119988" y="16549"/>
                  </a:lnTo>
                  <a:lnTo>
                    <a:pt x="119606" y="13457"/>
                  </a:lnTo>
                  <a:lnTo>
                    <a:pt x="118437" y="10371"/>
                  </a:lnTo>
                  <a:lnTo>
                    <a:pt x="118819" y="10148"/>
                  </a:lnTo>
                  <a:lnTo>
                    <a:pt x="118437" y="9932"/>
                  </a:lnTo>
                  <a:lnTo>
                    <a:pt x="117651" y="8825"/>
                  </a:lnTo>
                  <a:lnTo>
                    <a:pt x="116482" y="7947"/>
                  </a:lnTo>
                  <a:lnTo>
                    <a:pt x="114932" y="7285"/>
                  </a:lnTo>
                  <a:lnTo>
                    <a:pt x="113369" y="6623"/>
                  </a:lnTo>
                  <a:lnTo>
                    <a:pt x="109864" y="5516"/>
                  </a:lnTo>
                  <a:lnTo>
                    <a:pt x="105582" y="4854"/>
                  </a:lnTo>
                  <a:lnTo>
                    <a:pt x="101290" y="4415"/>
                  </a:lnTo>
                  <a:lnTo>
                    <a:pt x="97008" y="4193"/>
                  </a:lnTo>
                  <a:lnTo>
                    <a:pt x="89210" y="3754"/>
                  </a:lnTo>
                  <a:lnTo>
                    <a:pt x="65062" y="1991"/>
                  </a:lnTo>
                  <a:lnTo>
                    <a:pt x="52600" y="884"/>
                  </a:lnTo>
                  <a:lnTo>
                    <a:pt x="45970" y="445"/>
                  </a:lnTo>
                  <a:lnTo>
                    <a:pt x="42857" y="445"/>
                  </a:lnTo>
                  <a:lnTo>
                    <a:pt x="39745" y="668"/>
                  </a:lnTo>
                  <a:lnTo>
                    <a:pt x="39745" y="445"/>
                  </a:lnTo>
                  <a:lnTo>
                    <a:pt x="39352" y="445"/>
                  </a:lnTo>
                  <a:lnTo>
                    <a:pt x="36621" y="6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Shape 516"/>
            <p:cNvSpPr/>
            <p:nvPr/>
          </p:nvSpPr>
          <p:spPr>
            <a:xfrm>
              <a:off x="725150" y="2891150"/>
              <a:ext cx="2679175" cy="790399"/>
            </a:xfrm>
            <a:custGeom>
              <a:pathLst>
                <a:path extrusionOk="0" h="120000" w="120000">
                  <a:moveTo>
                    <a:pt x="110687" y="33738"/>
                  </a:moveTo>
                  <a:lnTo>
                    <a:pt x="111365" y="34376"/>
                  </a:lnTo>
                  <a:lnTo>
                    <a:pt x="112044" y="34888"/>
                  </a:lnTo>
                  <a:lnTo>
                    <a:pt x="112760" y="35526"/>
                  </a:lnTo>
                  <a:lnTo>
                    <a:pt x="113439" y="36167"/>
                  </a:lnTo>
                  <a:lnTo>
                    <a:pt x="114268" y="37188"/>
                  </a:lnTo>
                  <a:lnTo>
                    <a:pt x="115097" y="38593"/>
                  </a:lnTo>
                  <a:lnTo>
                    <a:pt x="115889" y="40126"/>
                  </a:lnTo>
                  <a:lnTo>
                    <a:pt x="116606" y="42047"/>
                  </a:lnTo>
                  <a:lnTo>
                    <a:pt x="117209" y="43705"/>
                  </a:lnTo>
                  <a:lnTo>
                    <a:pt x="117736" y="45751"/>
                  </a:lnTo>
                  <a:lnTo>
                    <a:pt x="118189" y="47797"/>
                  </a:lnTo>
                  <a:lnTo>
                    <a:pt x="118603" y="50097"/>
                  </a:lnTo>
                  <a:lnTo>
                    <a:pt x="118942" y="52397"/>
                  </a:lnTo>
                  <a:lnTo>
                    <a:pt x="119245" y="54822"/>
                  </a:lnTo>
                  <a:lnTo>
                    <a:pt x="119471" y="57381"/>
                  </a:lnTo>
                  <a:lnTo>
                    <a:pt x="119621" y="59935"/>
                  </a:lnTo>
                  <a:lnTo>
                    <a:pt x="119508" y="60064"/>
                  </a:lnTo>
                  <a:lnTo>
                    <a:pt x="119358" y="60064"/>
                  </a:lnTo>
                  <a:lnTo>
                    <a:pt x="119245" y="60189"/>
                  </a:lnTo>
                  <a:lnTo>
                    <a:pt x="119207" y="60318"/>
                  </a:lnTo>
                  <a:lnTo>
                    <a:pt x="119169" y="60447"/>
                  </a:lnTo>
                  <a:lnTo>
                    <a:pt x="119169" y="60573"/>
                  </a:lnTo>
                  <a:lnTo>
                    <a:pt x="119207" y="60702"/>
                  </a:lnTo>
                  <a:lnTo>
                    <a:pt x="119320" y="60831"/>
                  </a:lnTo>
                  <a:lnTo>
                    <a:pt x="119433" y="60956"/>
                  </a:lnTo>
                  <a:lnTo>
                    <a:pt x="119659" y="60831"/>
                  </a:lnTo>
                  <a:lnTo>
                    <a:pt x="119734" y="61723"/>
                  </a:lnTo>
                  <a:lnTo>
                    <a:pt x="119734" y="61852"/>
                  </a:lnTo>
                  <a:lnTo>
                    <a:pt x="119810" y="61981"/>
                  </a:lnTo>
                  <a:lnTo>
                    <a:pt x="119772" y="64406"/>
                  </a:lnTo>
                  <a:lnTo>
                    <a:pt x="119282" y="64664"/>
                  </a:lnTo>
                  <a:lnTo>
                    <a:pt x="119245" y="63639"/>
                  </a:lnTo>
                  <a:lnTo>
                    <a:pt x="119207" y="62747"/>
                  </a:lnTo>
                  <a:lnTo>
                    <a:pt x="119245" y="62364"/>
                  </a:lnTo>
                  <a:lnTo>
                    <a:pt x="119169" y="61085"/>
                  </a:lnTo>
                  <a:lnTo>
                    <a:pt x="119056" y="59806"/>
                  </a:lnTo>
                  <a:lnTo>
                    <a:pt x="118906" y="58531"/>
                  </a:lnTo>
                  <a:lnTo>
                    <a:pt x="118754" y="57381"/>
                  </a:lnTo>
                  <a:lnTo>
                    <a:pt x="118566" y="56231"/>
                  </a:lnTo>
                  <a:lnTo>
                    <a:pt x="118340" y="55080"/>
                  </a:lnTo>
                  <a:lnTo>
                    <a:pt x="117888" y="52906"/>
                  </a:lnTo>
                  <a:lnTo>
                    <a:pt x="117359" y="50989"/>
                  </a:lnTo>
                  <a:lnTo>
                    <a:pt x="116757" y="49072"/>
                  </a:lnTo>
                  <a:lnTo>
                    <a:pt x="116153" y="47284"/>
                  </a:lnTo>
                  <a:lnTo>
                    <a:pt x="115550" y="45751"/>
                  </a:lnTo>
                  <a:lnTo>
                    <a:pt x="114871" y="43963"/>
                  </a:lnTo>
                  <a:lnTo>
                    <a:pt x="114154" y="42555"/>
                  </a:lnTo>
                  <a:lnTo>
                    <a:pt x="113401" y="41280"/>
                  </a:lnTo>
                  <a:lnTo>
                    <a:pt x="112647" y="40126"/>
                  </a:lnTo>
                  <a:lnTo>
                    <a:pt x="111969" y="39234"/>
                  </a:lnTo>
                  <a:lnTo>
                    <a:pt x="111252" y="38593"/>
                  </a:lnTo>
                  <a:lnTo>
                    <a:pt x="110535" y="37955"/>
                  </a:lnTo>
                  <a:lnTo>
                    <a:pt x="110159" y="37826"/>
                  </a:lnTo>
                  <a:lnTo>
                    <a:pt x="109782" y="37701"/>
                  </a:lnTo>
                  <a:lnTo>
                    <a:pt x="110687" y="33738"/>
                  </a:lnTo>
                  <a:close/>
                  <a:moveTo>
                    <a:pt x="119056" y="75398"/>
                  </a:moveTo>
                  <a:lnTo>
                    <a:pt x="119132" y="75527"/>
                  </a:lnTo>
                  <a:lnTo>
                    <a:pt x="119056" y="77060"/>
                  </a:lnTo>
                  <a:lnTo>
                    <a:pt x="118981" y="78336"/>
                  </a:lnTo>
                  <a:lnTo>
                    <a:pt x="118906" y="78848"/>
                  </a:lnTo>
                  <a:lnTo>
                    <a:pt x="118867" y="79486"/>
                  </a:lnTo>
                  <a:lnTo>
                    <a:pt x="118754" y="78977"/>
                  </a:lnTo>
                  <a:lnTo>
                    <a:pt x="118716" y="78336"/>
                  </a:lnTo>
                  <a:lnTo>
                    <a:pt x="118716" y="77698"/>
                  </a:lnTo>
                  <a:lnTo>
                    <a:pt x="118792" y="77060"/>
                  </a:lnTo>
                  <a:lnTo>
                    <a:pt x="118906" y="76165"/>
                  </a:lnTo>
                  <a:lnTo>
                    <a:pt x="119056" y="75398"/>
                  </a:lnTo>
                  <a:close/>
                  <a:moveTo>
                    <a:pt x="102694" y="76548"/>
                  </a:moveTo>
                  <a:lnTo>
                    <a:pt x="102883" y="76677"/>
                  </a:lnTo>
                  <a:lnTo>
                    <a:pt x="102807" y="78719"/>
                  </a:lnTo>
                  <a:lnTo>
                    <a:pt x="102770" y="80894"/>
                  </a:lnTo>
                  <a:lnTo>
                    <a:pt x="102732" y="78719"/>
                  </a:lnTo>
                  <a:lnTo>
                    <a:pt x="102694" y="76548"/>
                  </a:lnTo>
                  <a:close/>
                  <a:moveTo>
                    <a:pt x="71668" y="54056"/>
                  </a:moveTo>
                  <a:lnTo>
                    <a:pt x="71668" y="54185"/>
                  </a:lnTo>
                  <a:lnTo>
                    <a:pt x="71668" y="54439"/>
                  </a:lnTo>
                  <a:lnTo>
                    <a:pt x="71931" y="56356"/>
                  </a:lnTo>
                  <a:lnTo>
                    <a:pt x="72195" y="58402"/>
                  </a:lnTo>
                  <a:lnTo>
                    <a:pt x="72383" y="60447"/>
                  </a:lnTo>
                  <a:lnTo>
                    <a:pt x="72573" y="62618"/>
                  </a:lnTo>
                  <a:lnTo>
                    <a:pt x="72686" y="64664"/>
                  </a:lnTo>
                  <a:lnTo>
                    <a:pt x="72761" y="66835"/>
                  </a:lnTo>
                  <a:lnTo>
                    <a:pt x="72799" y="69006"/>
                  </a:lnTo>
                  <a:lnTo>
                    <a:pt x="72723" y="71181"/>
                  </a:lnTo>
                  <a:lnTo>
                    <a:pt x="72648" y="72331"/>
                  </a:lnTo>
                  <a:lnTo>
                    <a:pt x="72573" y="73352"/>
                  </a:lnTo>
                  <a:lnTo>
                    <a:pt x="72459" y="74248"/>
                  </a:lnTo>
                  <a:lnTo>
                    <a:pt x="72308" y="75144"/>
                  </a:lnTo>
                  <a:lnTo>
                    <a:pt x="72157" y="76036"/>
                  </a:lnTo>
                  <a:lnTo>
                    <a:pt x="71969" y="76802"/>
                  </a:lnTo>
                  <a:lnTo>
                    <a:pt x="71781" y="77569"/>
                  </a:lnTo>
                  <a:lnTo>
                    <a:pt x="71592" y="78336"/>
                  </a:lnTo>
                  <a:lnTo>
                    <a:pt x="71102" y="79486"/>
                  </a:lnTo>
                  <a:lnTo>
                    <a:pt x="70612" y="80511"/>
                  </a:lnTo>
                  <a:lnTo>
                    <a:pt x="70046" y="81148"/>
                  </a:lnTo>
                  <a:lnTo>
                    <a:pt x="69406" y="81786"/>
                  </a:lnTo>
                  <a:lnTo>
                    <a:pt x="68802" y="82044"/>
                  </a:lnTo>
                  <a:lnTo>
                    <a:pt x="68199" y="82298"/>
                  </a:lnTo>
                  <a:lnTo>
                    <a:pt x="67558" y="82427"/>
                  </a:lnTo>
                  <a:lnTo>
                    <a:pt x="66955" y="82553"/>
                  </a:lnTo>
                  <a:lnTo>
                    <a:pt x="64467" y="82553"/>
                  </a:lnTo>
                  <a:lnTo>
                    <a:pt x="59113" y="82936"/>
                  </a:lnTo>
                  <a:lnTo>
                    <a:pt x="53798" y="83194"/>
                  </a:lnTo>
                  <a:lnTo>
                    <a:pt x="48482" y="83577"/>
                  </a:lnTo>
                  <a:lnTo>
                    <a:pt x="48105" y="83448"/>
                  </a:lnTo>
                  <a:lnTo>
                    <a:pt x="47766" y="83319"/>
                  </a:lnTo>
                  <a:lnTo>
                    <a:pt x="47426" y="82936"/>
                  </a:lnTo>
                  <a:lnTo>
                    <a:pt x="47162" y="82427"/>
                  </a:lnTo>
                  <a:lnTo>
                    <a:pt x="46899" y="81915"/>
                  </a:lnTo>
                  <a:lnTo>
                    <a:pt x="46710" y="81148"/>
                  </a:lnTo>
                  <a:lnTo>
                    <a:pt x="46484" y="80382"/>
                  </a:lnTo>
                  <a:lnTo>
                    <a:pt x="46334" y="79486"/>
                  </a:lnTo>
                  <a:lnTo>
                    <a:pt x="46182" y="78594"/>
                  </a:lnTo>
                  <a:lnTo>
                    <a:pt x="46069" y="77569"/>
                  </a:lnTo>
                  <a:lnTo>
                    <a:pt x="45843" y="75398"/>
                  </a:lnTo>
                  <a:lnTo>
                    <a:pt x="45730" y="73098"/>
                  </a:lnTo>
                  <a:lnTo>
                    <a:pt x="45617" y="70927"/>
                  </a:lnTo>
                  <a:lnTo>
                    <a:pt x="45542" y="68752"/>
                  </a:lnTo>
                  <a:lnTo>
                    <a:pt x="45542" y="66706"/>
                  </a:lnTo>
                  <a:lnTo>
                    <a:pt x="45579" y="64664"/>
                  </a:lnTo>
                  <a:lnTo>
                    <a:pt x="45617" y="62618"/>
                  </a:lnTo>
                  <a:lnTo>
                    <a:pt x="45730" y="60573"/>
                  </a:lnTo>
                  <a:lnTo>
                    <a:pt x="45843" y="58531"/>
                  </a:lnTo>
                  <a:lnTo>
                    <a:pt x="45994" y="56485"/>
                  </a:lnTo>
                  <a:lnTo>
                    <a:pt x="46144" y="54439"/>
                  </a:lnTo>
                  <a:lnTo>
                    <a:pt x="58925" y="54056"/>
                  </a:lnTo>
                  <a:close/>
                  <a:moveTo>
                    <a:pt x="99980" y="78336"/>
                  </a:moveTo>
                  <a:lnTo>
                    <a:pt x="100018" y="78848"/>
                  </a:lnTo>
                  <a:lnTo>
                    <a:pt x="100093" y="79232"/>
                  </a:lnTo>
                  <a:lnTo>
                    <a:pt x="100169" y="79486"/>
                  </a:lnTo>
                  <a:lnTo>
                    <a:pt x="100282" y="79744"/>
                  </a:lnTo>
                  <a:lnTo>
                    <a:pt x="100545" y="79869"/>
                  </a:lnTo>
                  <a:lnTo>
                    <a:pt x="100696" y="79998"/>
                  </a:lnTo>
                  <a:lnTo>
                    <a:pt x="100809" y="79869"/>
                  </a:lnTo>
                  <a:lnTo>
                    <a:pt x="100696" y="83961"/>
                  </a:lnTo>
                  <a:lnTo>
                    <a:pt x="100621" y="88178"/>
                  </a:lnTo>
                  <a:lnTo>
                    <a:pt x="100508" y="96482"/>
                  </a:lnTo>
                  <a:lnTo>
                    <a:pt x="100282" y="96866"/>
                  </a:lnTo>
                  <a:lnTo>
                    <a:pt x="100093" y="97378"/>
                  </a:lnTo>
                  <a:lnTo>
                    <a:pt x="99943" y="97887"/>
                  </a:lnTo>
                  <a:lnTo>
                    <a:pt x="99829" y="98528"/>
                  </a:lnTo>
                  <a:lnTo>
                    <a:pt x="99791" y="97887"/>
                  </a:lnTo>
                  <a:lnTo>
                    <a:pt x="99753" y="97887"/>
                  </a:lnTo>
                  <a:lnTo>
                    <a:pt x="99640" y="95332"/>
                  </a:lnTo>
                  <a:lnTo>
                    <a:pt x="99640" y="92778"/>
                  </a:lnTo>
                  <a:lnTo>
                    <a:pt x="99640" y="90220"/>
                  </a:lnTo>
                  <a:lnTo>
                    <a:pt x="99678" y="87665"/>
                  </a:lnTo>
                  <a:lnTo>
                    <a:pt x="99716" y="84469"/>
                  </a:lnTo>
                  <a:lnTo>
                    <a:pt x="99753" y="82936"/>
                  </a:lnTo>
                  <a:lnTo>
                    <a:pt x="99829" y="81403"/>
                  </a:lnTo>
                  <a:lnTo>
                    <a:pt x="99905" y="79869"/>
                  </a:lnTo>
                  <a:lnTo>
                    <a:pt x="99943" y="79102"/>
                  </a:lnTo>
                  <a:lnTo>
                    <a:pt x="99980" y="78336"/>
                  </a:lnTo>
                  <a:close/>
                  <a:moveTo>
                    <a:pt x="103033" y="76677"/>
                  </a:moveTo>
                  <a:lnTo>
                    <a:pt x="103033" y="76802"/>
                  </a:lnTo>
                  <a:lnTo>
                    <a:pt x="103033" y="77060"/>
                  </a:lnTo>
                  <a:lnTo>
                    <a:pt x="103109" y="77315"/>
                  </a:lnTo>
                  <a:lnTo>
                    <a:pt x="103033" y="79869"/>
                  </a:lnTo>
                  <a:lnTo>
                    <a:pt x="102996" y="82427"/>
                  </a:lnTo>
                  <a:lnTo>
                    <a:pt x="102920" y="87665"/>
                  </a:lnTo>
                  <a:lnTo>
                    <a:pt x="102657" y="100953"/>
                  </a:lnTo>
                  <a:lnTo>
                    <a:pt x="102619" y="100953"/>
                  </a:lnTo>
                  <a:lnTo>
                    <a:pt x="102807" y="89199"/>
                  </a:lnTo>
                  <a:lnTo>
                    <a:pt x="102920" y="82936"/>
                  </a:lnTo>
                  <a:lnTo>
                    <a:pt x="102958" y="79744"/>
                  </a:lnTo>
                  <a:lnTo>
                    <a:pt x="102958" y="76677"/>
                  </a:lnTo>
                  <a:close/>
                  <a:moveTo>
                    <a:pt x="102053" y="75398"/>
                  </a:moveTo>
                  <a:lnTo>
                    <a:pt x="102204" y="75652"/>
                  </a:lnTo>
                  <a:lnTo>
                    <a:pt x="102279" y="75910"/>
                  </a:lnTo>
                  <a:lnTo>
                    <a:pt x="102318" y="76165"/>
                  </a:lnTo>
                  <a:lnTo>
                    <a:pt x="102393" y="76802"/>
                  </a:lnTo>
                  <a:lnTo>
                    <a:pt x="102431" y="77060"/>
                  </a:lnTo>
                  <a:lnTo>
                    <a:pt x="102506" y="77060"/>
                  </a:lnTo>
                  <a:lnTo>
                    <a:pt x="102468" y="82811"/>
                  </a:lnTo>
                  <a:lnTo>
                    <a:pt x="102393" y="88561"/>
                  </a:lnTo>
                  <a:lnTo>
                    <a:pt x="102204" y="99932"/>
                  </a:lnTo>
                  <a:lnTo>
                    <a:pt x="102166" y="100061"/>
                  </a:lnTo>
                  <a:lnTo>
                    <a:pt x="102128" y="100061"/>
                  </a:lnTo>
                  <a:lnTo>
                    <a:pt x="102015" y="100699"/>
                  </a:lnTo>
                  <a:lnTo>
                    <a:pt x="101902" y="101212"/>
                  </a:lnTo>
                  <a:lnTo>
                    <a:pt x="101902" y="101212"/>
                  </a:lnTo>
                  <a:lnTo>
                    <a:pt x="102015" y="89199"/>
                  </a:lnTo>
                  <a:lnTo>
                    <a:pt x="102091" y="82298"/>
                  </a:lnTo>
                  <a:lnTo>
                    <a:pt x="102091" y="78848"/>
                  </a:lnTo>
                  <a:lnTo>
                    <a:pt x="102053" y="75398"/>
                  </a:lnTo>
                  <a:close/>
                  <a:moveTo>
                    <a:pt x="101940" y="75398"/>
                  </a:moveTo>
                  <a:lnTo>
                    <a:pt x="101865" y="78594"/>
                  </a:lnTo>
                  <a:lnTo>
                    <a:pt x="101827" y="81786"/>
                  </a:lnTo>
                  <a:lnTo>
                    <a:pt x="101827" y="88178"/>
                  </a:lnTo>
                  <a:lnTo>
                    <a:pt x="101639" y="101466"/>
                  </a:lnTo>
                  <a:lnTo>
                    <a:pt x="101526" y="101466"/>
                  </a:lnTo>
                  <a:lnTo>
                    <a:pt x="101413" y="101341"/>
                  </a:lnTo>
                  <a:lnTo>
                    <a:pt x="101187" y="100953"/>
                  </a:lnTo>
                  <a:lnTo>
                    <a:pt x="101035" y="100570"/>
                  </a:lnTo>
                  <a:lnTo>
                    <a:pt x="100922" y="100187"/>
                  </a:lnTo>
                  <a:lnTo>
                    <a:pt x="100696" y="99295"/>
                  </a:lnTo>
                  <a:lnTo>
                    <a:pt x="100771" y="97120"/>
                  </a:lnTo>
                  <a:lnTo>
                    <a:pt x="100847" y="96866"/>
                  </a:lnTo>
                  <a:lnTo>
                    <a:pt x="100847" y="96611"/>
                  </a:lnTo>
                  <a:lnTo>
                    <a:pt x="100809" y="96353"/>
                  </a:lnTo>
                  <a:lnTo>
                    <a:pt x="100922" y="91628"/>
                  </a:lnTo>
                  <a:lnTo>
                    <a:pt x="101035" y="86899"/>
                  </a:lnTo>
                  <a:lnTo>
                    <a:pt x="101110" y="82169"/>
                  </a:lnTo>
                  <a:lnTo>
                    <a:pt x="101110" y="79869"/>
                  </a:lnTo>
                  <a:lnTo>
                    <a:pt x="101110" y="77569"/>
                  </a:lnTo>
                  <a:lnTo>
                    <a:pt x="101413" y="76548"/>
                  </a:lnTo>
                  <a:lnTo>
                    <a:pt x="101714" y="75781"/>
                  </a:lnTo>
                  <a:lnTo>
                    <a:pt x="101827" y="75527"/>
                  </a:lnTo>
                  <a:lnTo>
                    <a:pt x="101940" y="75398"/>
                  </a:lnTo>
                  <a:close/>
                  <a:moveTo>
                    <a:pt x="103863" y="75144"/>
                  </a:moveTo>
                  <a:lnTo>
                    <a:pt x="104014" y="75269"/>
                  </a:lnTo>
                  <a:lnTo>
                    <a:pt x="104202" y="75527"/>
                  </a:lnTo>
                  <a:lnTo>
                    <a:pt x="104390" y="75910"/>
                  </a:lnTo>
                  <a:lnTo>
                    <a:pt x="104579" y="76548"/>
                  </a:lnTo>
                  <a:lnTo>
                    <a:pt x="104616" y="77444"/>
                  </a:lnTo>
                  <a:lnTo>
                    <a:pt x="104579" y="78336"/>
                  </a:lnTo>
                  <a:lnTo>
                    <a:pt x="104579" y="80253"/>
                  </a:lnTo>
                  <a:lnTo>
                    <a:pt x="104503" y="88303"/>
                  </a:lnTo>
                  <a:lnTo>
                    <a:pt x="104466" y="92394"/>
                  </a:lnTo>
                  <a:lnTo>
                    <a:pt x="104428" y="96482"/>
                  </a:lnTo>
                  <a:lnTo>
                    <a:pt x="104428" y="98528"/>
                  </a:lnTo>
                  <a:lnTo>
                    <a:pt x="104353" y="100699"/>
                  </a:lnTo>
                  <a:lnTo>
                    <a:pt x="104277" y="101595"/>
                  </a:lnTo>
                  <a:lnTo>
                    <a:pt x="104164" y="102233"/>
                  </a:lnTo>
                  <a:lnTo>
                    <a:pt x="103976" y="102616"/>
                  </a:lnTo>
                  <a:lnTo>
                    <a:pt x="103750" y="102874"/>
                  </a:lnTo>
                  <a:lnTo>
                    <a:pt x="103524" y="102874"/>
                  </a:lnTo>
                  <a:lnTo>
                    <a:pt x="103297" y="102745"/>
                  </a:lnTo>
                  <a:lnTo>
                    <a:pt x="103033" y="102616"/>
                  </a:lnTo>
                  <a:lnTo>
                    <a:pt x="102845" y="102233"/>
                  </a:lnTo>
                  <a:lnTo>
                    <a:pt x="102883" y="102107"/>
                  </a:lnTo>
                  <a:lnTo>
                    <a:pt x="102883" y="101849"/>
                  </a:lnTo>
                  <a:lnTo>
                    <a:pt x="103146" y="88686"/>
                  </a:lnTo>
                  <a:lnTo>
                    <a:pt x="103297" y="82682"/>
                  </a:lnTo>
                  <a:lnTo>
                    <a:pt x="103335" y="79744"/>
                  </a:lnTo>
                  <a:lnTo>
                    <a:pt x="103372" y="76677"/>
                  </a:lnTo>
                  <a:lnTo>
                    <a:pt x="103410" y="76548"/>
                  </a:lnTo>
                  <a:lnTo>
                    <a:pt x="103485" y="75910"/>
                  </a:lnTo>
                  <a:lnTo>
                    <a:pt x="103599" y="75527"/>
                  </a:lnTo>
                  <a:lnTo>
                    <a:pt x="103750" y="75269"/>
                  </a:lnTo>
                  <a:lnTo>
                    <a:pt x="103863" y="75144"/>
                  </a:lnTo>
                  <a:close/>
                  <a:moveTo>
                    <a:pt x="101300" y="54822"/>
                  </a:moveTo>
                  <a:lnTo>
                    <a:pt x="101074" y="56101"/>
                  </a:lnTo>
                  <a:lnTo>
                    <a:pt x="100884" y="57381"/>
                  </a:lnTo>
                  <a:lnTo>
                    <a:pt x="100734" y="58914"/>
                  </a:lnTo>
                  <a:lnTo>
                    <a:pt x="100583" y="60447"/>
                  </a:lnTo>
                  <a:lnTo>
                    <a:pt x="100395" y="63639"/>
                  </a:lnTo>
                  <a:lnTo>
                    <a:pt x="100244" y="66581"/>
                  </a:lnTo>
                  <a:lnTo>
                    <a:pt x="100131" y="69264"/>
                  </a:lnTo>
                  <a:lnTo>
                    <a:pt x="100056" y="72077"/>
                  </a:lnTo>
                  <a:lnTo>
                    <a:pt x="100018" y="74886"/>
                  </a:lnTo>
                  <a:lnTo>
                    <a:pt x="100056" y="77698"/>
                  </a:lnTo>
                  <a:lnTo>
                    <a:pt x="99980" y="77827"/>
                  </a:lnTo>
                  <a:lnTo>
                    <a:pt x="99980" y="78081"/>
                  </a:lnTo>
                  <a:lnTo>
                    <a:pt x="99980" y="78211"/>
                  </a:lnTo>
                  <a:lnTo>
                    <a:pt x="99943" y="77827"/>
                  </a:lnTo>
                  <a:lnTo>
                    <a:pt x="99753" y="78848"/>
                  </a:lnTo>
                  <a:lnTo>
                    <a:pt x="99603" y="79998"/>
                  </a:lnTo>
                  <a:lnTo>
                    <a:pt x="99527" y="81277"/>
                  </a:lnTo>
                  <a:lnTo>
                    <a:pt x="99452" y="82553"/>
                  </a:lnTo>
                  <a:lnTo>
                    <a:pt x="99414" y="85236"/>
                  </a:lnTo>
                  <a:lnTo>
                    <a:pt x="99414" y="87665"/>
                  </a:lnTo>
                  <a:lnTo>
                    <a:pt x="99377" y="90603"/>
                  </a:lnTo>
                  <a:lnTo>
                    <a:pt x="99339" y="93670"/>
                  </a:lnTo>
                  <a:lnTo>
                    <a:pt x="99377" y="95203"/>
                  </a:lnTo>
                  <a:lnTo>
                    <a:pt x="99414" y="96737"/>
                  </a:lnTo>
                  <a:lnTo>
                    <a:pt x="99490" y="98145"/>
                  </a:lnTo>
                  <a:lnTo>
                    <a:pt x="99603" y="99678"/>
                  </a:lnTo>
                  <a:lnTo>
                    <a:pt x="99640" y="99803"/>
                  </a:lnTo>
                  <a:lnTo>
                    <a:pt x="99565" y="100953"/>
                  </a:lnTo>
                  <a:lnTo>
                    <a:pt x="99490" y="101978"/>
                  </a:lnTo>
                  <a:lnTo>
                    <a:pt x="99339" y="102999"/>
                  </a:lnTo>
                  <a:lnTo>
                    <a:pt x="99151" y="104024"/>
                  </a:lnTo>
                  <a:lnTo>
                    <a:pt x="99000" y="102616"/>
                  </a:lnTo>
                  <a:lnTo>
                    <a:pt x="98849" y="101212"/>
                  </a:lnTo>
                  <a:lnTo>
                    <a:pt x="98774" y="99678"/>
                  </a:lnTo>
                  <a:lnTo>
                    <a:pt x="98735" y="98145"/>
                  </a:lnTo>
                  <a:lnTo>
                    <a:pt x="98660" y="95203"/>
                  </a:lnTo>
                  <a:lnTo>
                    <a:pt x="98622" y="92136"/>
                  </a:lnTo>
                  <a:lnTo>
                    <a:pt x="98547" y="85619"/>
                  </a:lnTo>
                  <a:lnTo>
                    <a:pt x="98547" y="82427"/>
                  </a:lnTo>
                  <a:lnTo>
                    <a:pt x="98585" y="79102"/>
                  </a:lnTo>
                  <a:lnTo>
                    <a:pt x="98660" y="75910"/>
                  </a:lnTo>
                  <a:lnTo>
                    <a:pt x="98774" y="72844"/>
                  </a:lnTo>
                  <a:lnTo>
                    <a:pt x="98925" y="69648"/>
                  </a:lnTo>
                  <a:lnTo>
                    <a:pt x="99113" y="66581"/>
                  </a:lnTo>
                  <a:lnTo>
                    <a:pt x="99377" y="63514"/>
                  </a:lnTo>
                  <a:lnTo>
                    <a:pt x="99716" y="60573"/>
                  </a:lnTo>
                  <a:lnTo>
                    <a:pt x="100093" y="57635"/>
                  </a:lnTo>
                  <a:lnTo>
                    <a:pt x="100470" y="54822"/>
                  </a:lnTo>
                  <a:close/>
                  <a:moveTo>
                    <a:pt x="111629" y="85619"/>
                  </a:moveTo>
                  <a:lnTo>
                    <a:pt x="111779" y="85878"/>
                  </a:lnTo>
                  <a:lnTo>
                    <a:pt x="111931" y="86261"/>
                  </a:lnTo>
                  <a:lnTo>
                    <a:pt x="112082" y="86769"/>
                  </a:lnTo>
                  <a:lnTo>
                    <a:pt x="112232" y="87411"/>
                  </a:lnTo>
                  <a:lnTo>
                    <a:pt x="112270" y="88049"/>
                  </a:lnTo>
                  <a:lnTo>
                    <a:pt x="112270" y="88686"/>
                  </a:lnTo>
                  <a:lnTo>
                    <a:pt x="112232" y="90094"/>
                  </a:lnTo>
                  <a:lnTo>
                    <a:pt x="112270" y="90349"/>
                  </a:lnTo>
                  <a:lnTo>
                    <a:pt x="112345" y="90478"/>
                  </a:lnTo>
                  <a:lnTo>
                    <a:pt x="111818" y="92265"/>
                  </a:lnTo>
                  <a:lnTo>
                    <a:pt x="111290" y="94053"/>
                  </a:lnTo>
                  <a:lnTo>
                    <a:pt x="110347" y="97887"/>
                  </a:lnTo>
                  <a:lnTo>
                    <a:pt x="109631" y="100445"/>
                  </a:lnTo>
                  <a:lnTo>
                    <a:pt x="108839" y="102874"/>
                  </a:lnTo>
                  <a:lnTo>
                    <a:pt x="108085" y="105174"/>
                  </a:lnTo>
                  <a:lnTo>
                    <a:pt x="107369" y="107728"/>
                  </a:lnTo>
                  <a:lnTo>
                    <a:pt x="107029" y="107728"/>
                  </a:lnTo>
                  <a:lnTo>
                    <a:pt x="106879" y="107599"/>
                  </a:lnTo>
                  <a:lnTo>
                    <a:pt x="106766" y="107345"/>
                  </a:lnTo>
                  <a:lnTo>
                    <a:pt x="106577" y="106578"/>
                  </a:lnTo>
                  <a:lnTo>
                    <a:pt x="106389" y="105812"/>
                  </a:lnTo>
                  <a:lnTo>
                    <a:pt x="106351" y="105557"/>
                  </a:lnTo>
                  <a:lnTo>
                    <a:pt x="106314" y="105174"/>
                  </a:lnTo>
                  <a:lnTo>
                    <a:pt x="106314" y="104407"/>
                  </a:lnTo>
                  <a:lnTo>
                    <a:pt x="106389" y="103766"/>
                  </a:lnTo>
                  <a:lnTo>
                    <a:pt x="106540" y="102999"/>
                  </a:lnTo>
                  <a:lnTo>
                    <a:pt x="106841" y="101724"/>
                  </a:lnTo>
                  <a:lnTo>
                    <a:pt x="107106" y="100699"/>
                  </a:lnTo>
                  <a:lnTo>
                    <a:pt x="108538" y="94695"/>
                  </a:lnTo>
                  <a:lnTo>
                    <a:pt x="109291" y="91882"/>
                  </a:lnTo>
                  <a:lnTo>
                    <a:pt x="110046" y="89070"/>
                  </a:lnTo>
                  <a:lnTo>
                    <a:pt x="110498" y="87536"/>
                  </a:lnTo>
                  <a:lnTo>
                    <a:pt x="110725" y="86769"/>
                  </a:lnTo>
                  <a:lnTo>
                    <a:pt x="110988" y="86132"/>
                  </a:lnTo>
                  <a:lnTo>
                    <a:pt x="111139" y="85878"/>
                  </a:lnTo>
                  <a:lnTo>
                    <a:pt x="111290" y="85619"/>
                  </a:lnTo>
                  <a:close/>
                  <a:moveTo>
                    <a:pt x="112948" y="90732"/>
                  </a:moveTo>
                  <a:lnTo>
                    <a:pt x="113062" y="90986"/>
                  </a:lnTo>
                  <a:lnTo>
                    <a:pt x="110460" y="100445"/>
                  </a:lnTo>
                  <a:lnTo>
                    <a:pt x="109065" y="105299"/>
                  </a:lnTo>
                  <a:lnTo>
                    <a:pt x="108387" y="107728"/>
                  </a:lnTo>
                  <a:lnTo>
                    <a:pt x="107784" y="110412"/>
                  </a:lnTo>
                  <a:lnTo>
                    <a:pt x="107633" y="110029"/>
                  </a:lnTo>
                  <a:lnTo>
                    <a:pt x="107520" y="109774"/>
                  </a:lnTo>
                  <a:lnTo>
                    <a:pt x="107520" y="109645"/>
                  </a:lnTo>
                  <a:lnTo>
                    <a:pt x="107897" y="108750"/>
                  </a:lnTo>
                  <a:lnTo>
                    <a:pt x="108274" y="107728"/>
                  </a:lnTo>
                  <a:lnTo>
                    <a:pt x="108613" y="106578"/>
                  </a:lnTo>
                  <a:lnTo>
                    <a:pt x="108952" y="105428"/>
                  </a:lnTo>
                  <a:lnTo>
                    <a:pt x="109594" y="102999"/>
                  </a:lnTo>
                  <a:lnTo>
                    <a:pt x="110234" y="100570"/>
                  </a:lnTo>
                  <a:lnTo>
                    <a:pt x="111553" y="95587"/>
                  </a:lnTo>
                  <a:lnTo>
                    <a:pt x="112232" y="93032"/>
                  </a:lnTo>
                  <a:lnTo>
                    <a:pt x="112948" y="90732"/>
                  </a:lnTo>
                  <a:close/>
                  <a:moveTo>
                    <a:pt x="113439" y="93032"/>
                  </a:moveTo>
                  <a:lnTo>
                    <a:pt x="113552" y="94053"/>
                  </a:lnTo>
                  <a:lnTo>
                    <a:pt x="113665" y="94949"/>
                  </a:lnTo>
                  <a:lnTo>
                    <a:pt x="113702" y="95845"/>
                  </a:lnTo>
                  <a:lnTo>
                    <a:pt x="113137" y="97887"/>
                  </a:lnTo>
                  <a:lnTo>
                    <a:pt x="112496" y="99803"/>
                  </a:lnTo>
                  <a:lnTo>
                    <a:pt x="111214" y="103766"/>
                  </a:lnTo>
                  <a:lnTo>
                    <a:pt x="110612" y="105812"/>
                  </a:lnTo>
                  <a:lnTo>
                    <a:pt x="110008" y="107858"/>
                  </a:lnTo>
                  <a:lnTo>
                    <a:pt x="109518" y="110158"/>
                  </a:lnTo>
                  <a:lnTo>
                    <a:pt x="109291" y="111308"/>
                  </a:lnTo>
                  <a:lnTo>
                    <a:pt x="109065" y="112458"/>
                  </a:lnTo>
                  <a:lnTo>
                    <a:pt x="108576" y="112200"/>
                  </a:lnTo>
                  <a:lnTo>
                    <a:pt x="108350" y="111945"/>
                  </a:lnTo>
                  <a:lnTo>
                    <a:pt x="108160" y="111562"/>
                  </a:lnTo>
                  <a:lnTo>
                    <a:pt x="108538" y="110412"/>
                  </a:lnTo>
                  <a:lnTo>
                    <a:pt x="108877" y="109262"/>
                  </a:lnTo>
                  <a:lnTo>
                    <a:pt x="109556" y="106833"/>
                  </a:lnTo>
                  <a:lnTo>
                    <a:pt x="110196" y="104407"/>
                  </a:lnTo>
                  <a:lnTo>
                    <a:pt x="110838" y="101978"/>
                  </a:lnTo>
                  <a:lnTo>
                    <a:pt x="112119" y="97503"/>
                  </a:lnTo>
                  <a:lnTo>
                    <a:pt x="113439" y="93032"/>
                  </a:lnTo>
                  <a:close/>
                  <a:moveTo>
                    <a:pt x="113401" y="98145"/>
                  </a:moveTo>
                  <a:lnTo>
                    <a:pt x="113439" y="98270"/>
                  </a:lnTo>
                  <a:lnTo>
                    <a:pt x="113589" y="98782"/>
                  </a:lnTo>
                  <a:lnTo>
                    <a:pt x="113778" y="99037"/>
                  </a:lnTo>
                  <a:lnTo>
                    <a:pt x="114004" y="99166"/>
                  </a:lnTo>
                  <a:lnTo>
                    <a:pt x="114192" y="99037"/>
                  </a:lnTo>
                  <a:lnTo>
                    <a:pt x="113853" y="101212"/>
                  </a:lnTo>
                  <a:lnTo>
                    <a:pt x="113439" y="103257"/>
                  </a:lnTo>
                  <a:lnTo>
                    <a:pt x="112948" y="105174"/>
                  </a:lnTo>
                  <a:lnTo>
                    <a:pt x="112458" y="106962"/>
                  </a:lnTo>
                  <a:lnTo>
                    <a:pt x="111365" y="110795"/>
                  </a:lnTo>
                  <a:lnTo>
                    <a:pt x="110612" y="113095"/>
                  </a:lnTo>
                  <a:lnTo>
                    <a:pt x="110347" y="113862"/>
                  </a:lnTo>
                  <a:lnTo>
                    <a:pt x="110121" y="114245"/>
                  </a:lnTo>
                  <a:lnTo>
                    <a:pt x="110121" y="113350"/>
                  </a:lnTo>
                  <a:lnTo>
                    <a:pt x="110159" y="113224"/>
                  </a:lnTo>
                  <a:lnTo>
                    <a:pt x="110159" y="112966"/>
                  </a:lnTo>
                  <a:lnTo>
                    <a:pt x="110121" y="112712"/>
                  </a:lnTo>
                  <a:lnTo>
                    <a:pt x="110008" y="111816"/>
                  </a:lnTo>
                  <a:lnTo>
                    <a:pt x="109970" y="111562"/>
                  </a:lnTo>
                  <a:lnTo>
                    <a:pt x="109857" y="111179"/>
                  </a:lnTo>
                  <a:lnTo>
                    <a:pt x="109782" y="110924"/>
                  </a:lnTo>
                  <a:lnTo>
                    <a:pt x="109669" y="110795"/>
                  </a:lnTo>
                  <a:lnTo>
                    <a:pt x="110498" y="107728"/>
                  </a:lnTo>
                  <a:lnTo>
                    <a:pt x="111365" y="104662"/>
                  </a:lnTo>
                  <a:lnTo>
                    <a:pt x="112383" y="101466"/>
                  </a:lnTo>
                  <a:lnTo>
                    <a:pt x="112910" y="99803"/>
                  </a:lnTo>
                  <a:lnTo>
                    <a:pt x="113401" y="98145"/>
                  </a:lnTo>
                  <a:close/>
                  <a:moveTo>
                    <a:pt x="119734" y="65173"/>
                  </a:moveTo>
                  <a:lnTo>
                    <a:pt x="119734" y="68752"/>
                  </a:lnTo>
                  <a:lnTo>
                    <a:pt x="119697" y="72202"/>
                  </a:lnTo>
                  <a:lnTo>
                    <a:pt x="119659" y="73994"/>
                  </a:lnTo>
                  <a:lnTo>
                    <a:pt x="119621" y="75652"/>
                  </a:lnTo>
                  <a:lnTo>
                    <a:pt x="119508" y="77444"/>
                  </a:lnTo>
                  <a:lnTo>
                    <a:pt x="119395" y="79102"/>
                  </a:lnTo>
                  <a:lnTo>
                    <a:pt x="119169" y="81148"/>
                  </a:lnTo>
                  <a:lnTo>
                    <a:pt x="118906" y="83194"/>
                  </a:lnTo>
                  <a:lnTo>
                    <a:pt x="118641" y="85236"/>
                  </a:lnTo>
                  <a:lnTo>
                    <a:pt x="118340" y="87282"/>
                  </a:lnTo>
                  <a:lnTo>
                    <a:pt x="118001" y="89328"/>
                  </a:lnTo>
                  <a:lnTo>
                    <a:pt x="117661" y="91244"/>
                  </a:lnTo>
                  <a:lnTo>
                    <a:pt x="116907" y="94949"/>
                  </a:lnTo>
                  <a:lnTo>
                    <a:pt x="116531" y="96737"/>
                  </a:lnTo>
                  <a:lnTo>
                    <a:pt x="116115" y="98399"/>
                  </a:lnTo>
                  <a:lnTo>
                    <a:pt x="115210" y="101724"/>
                  </a:lnTo>
                  <a:lnTo>
                    <a:pt x="114231" y="104916"/>
                  </a:lnTo>
                  <a:lnTo>
                    <a:pt x="113288" y="107983"/>
                  </a:lnTo>
                  <a:lnTo>
                    <a:pt x="112308" y="110924"/>
                  </a:lnTo>
                  <a:lnTo>
                    <a:pt x="111327" y="113733"/>
                  </a:lnTo>
                  <a:lnTo>
                    <a:pt x="110309" y="116417"/>
                  </a:lnTo>
                  <a:lnTo>
                    <a:pt x="109254" y="118975"/>
                  </a:lnTo>
                  <a:lnTo>
                    <a:pt x="109254" y="118333"/>
                  </a:lnTo>
                  <a:lnTo>
                    <a:pt x="109291" y="117825"/>
                  </a:lnTo>
                  <a:lnTo>
                    <a:pt x="109404" y="116675"/>
                  </a:lnTo>
                  <a:lnTo>
                    <a:pt x="109594" y="115396"/>
                  </a:lnTo>
                  <a:lnTo>
                    <a:pt x="109857" y="114375"/>
                  </a:lnTo>
                  <a:lnTo>
                    <a:pt x="109857" y="114629"/>
                  </a:lnTo>
                  <a:lnTo>
                    <a:pt x="109857" y="114883"/>
                  </a:lnTo>
                  <a:lnTo>
                    <a:pt x="109895" y="115012"/>
                  </a:lnTo>
                  <a:lnTo>
                    <a:pt x="109970" y="115141"/>
                  </a:lnTo>
                  <a:lnTo>
                    <a:pt x="110083" y="115012"/>
                  </a:lnTo>
                  <a:lnTo>
                    <a:pt x="110121" y="114758"/>
                  </a:lnTo>
                  <a:lnTo>
                    <a:pt x="110272" y="114758"/>
                  </a:lnTo>
                  <a:lnTo>
                    <a:pt x="110385" y="114500"/>
                  </a:lnTo>
                  <a:lnTo>
                    <a:pt x="110612" y="113862"/>
                  </a:lnTo>
                  <a:lnTo>
                    <a:pt x="112232" y="108624"/>
                  </a:lnTo>
                  <a:lnTo>
                    <a:pt x="112873" y="106578"/>
                  </a:lnTo>
                  <a:lnTo>
                    <a:pt x="113476" y="104278"/>
                  </a:lnTo>
                  <a:lnTo>
                    <a:pt x="113740" y="103128"/>
                  </a:lnTo>
                  <a:lnTo>
                    <a:pt x="114004" y="101849"/>
                  </a:lnTo>
                  <a:lnTo>
                    <a:pt x="114231" y="100570"/>
                  </a:lnTo>
                  <a:lnTo>
                    <a:pt x="114419" y="99166"/>
                  </a:lnTo>
                  <a:lnTo>
                    <a:pt x="114457" y="98911"/>
                  </a:lnTo>
                  <a:lnTo>
                    <a:pt x="114419" y="98653"/>
                  </a:lnTo>
                  <a:lnTo>
                    <a:pt x="114683" y="98145"/>
                  </a:lnTo>
                  <a:lnTo>
                    <a:pt x="114946" y="97378"/>
                  </a:lnTo>
                  <a:lnTo>
                    <a:pt x="115173" y="96611"/>
                  </a:lnTo>
                  <a:lnTo>
                    <a:pt x="115437" y="95716"/>
                  </a:lnTo>
                  <a:lnTo>
                    <a:pt x="116153" y="92649"/>
                  </a:lnTo>
                  <a:lnTo>
                    <a:pt x="116907" y="89836"/>
                  </a:lnTo>
                  <a:lnTo>
                    <a:pt x="117284" y="88303"/>
                  </a:lnTo>
                  <a:lnTo>
                    <a:pt x="117661" y="86899"/>
                  </a:lnTo>
                  <a:lnTo>
                    <a:pt x="117963" y="85365"/>
                  </a:lnTo>
                  <a:lnTo>
                    <a:pt x="118264" y="83703"/>
                  </a:lnTo>
                  <a:lnTo>
                    <a:pt x="118490" y="82044"/>
                  </a:lnTo>
                  <a:lnTo>
                    <a:pt x="118679" y="80253"/>
                  </a:lnTo>
                  <a:lnTo>
                    <a:pt x="118754" y="80253"/>
                  </a:lnTo>
                  <a:lnTo>
                    <a:pt x="118867" y="80127"/>
                  </a:lnTo>
                  <a:lnTo>
                    <a:pt x="118906" y="80127"/>
                  </a:lnTo>
                  <a:lnTo>
                    <a:pt x="118906" y="80253"/>
                  </a:lnTo>
                  <a:lnTo>
                    <a:pt x="118942" y="80127"/>
                  </a:lnTo>
                  <a:lnTo>
                    <a:pt x="119094" y="79615"/>
                  </a:lnTo>
                  <a:lnTo>
                    <a:pt x="119169" y="78848"/>
                  </a:lnTo>
                  <a:lnTo>
                    <a:pt x="119245" y="77315"/>
                  </a:lnTo>
                  <a:lnTo>
                    <a:pt x="119320" y="76036"/>
                  </a:lnTo>
                  <a:lnTo>
                    <a:pt x="119282" y="74760"/>
                  </a:lnTo>
                  <a:lnTo>
                    <a:pt x="119320" y="74631"/>
                  </a:lnTo>
                  <a:lnTo>
                    <a:pt x="119282" y="74377"/>
                  </a:lnTo>
                  <a:lnTo>
                    <a:pt x="119320" y="72077"/>
                  </a:lnTo>
                  <a:lnTo>
                    <a:pt x="119358" y="69902"/>
                  </a:lnTo>
                  <a:lnTo>
                    <a:pt x="119395" y="67731"/>
                  </a:lnTo>
                  <a:lnTo>
                    <a:pt x="119395" y="66452"/>
                  </a:lnTo>
                  <a:lnTo>
                    <a:pt x="119320" y="65431"/>
                  </a:lnTo>
                  <a:lnTo>
                    <a:pt x="119734" y="65173"/>
                  </a:lnTo>
                  <a:close/>
                  <a:moveTo>
                    <a:pt x="1" y="3"/>
                  </a:moveTo>
                  <a:lnTo>
                    <a:pt x="679" y="3837"/>
                  </a:lnTo>
                  <a:lnTo>
                    <a:pt x="1395" y="7670"/>
                  </a:lnTo>
                  <a:lnTo>
                    <a:pt x="2865" y="15083"/>
                  </a:lnTo>
                  <a:lnTo>
                    <a:pt x="4674" y="23771"/>
                  </a:lnTo>
                  <a:lnTo>
                    <a:pt x="6485" y="32334"/>
                  </a:lnTo>
                  <a:lnTo>
                    <a:pt x="8295" y="40384"/>
                  </a:lnTo>
                  <a:lnTo>
                    <a:pt x="10179" y="48305"/>
                  </a:lnTo>
                  <a:lnTo>
                    <a:pt x="10518" y="49714"/>
                  </a:lnTo>
                  <a:lnTo>
                    <a:pt x="10933" y="51118"/>
                  </a:lnTo>
                  <a:lnTo>
                    <a:pt x="11310" y="52397"/>
                  </a:lnTo>
                  <a:lnTo>
                    <a:pt x="11762" y="53418"/>
                  </a:lnTo>
                  <a:lnTo>
                    <a:pt x="12253" y="54439"/>
                  </a:lnTo>
                  <a:lnTo>
                    <a:pt x="12742" y="55080"/>
                  </a:lnTo>
                  <a:lnTo>
                    <a:pt x="13006" y="55335"/>
                  </a:lnTo>
                  <a:lnTo>
                    <a:pt x="13271" y="55589"/>
                  </a:lnTo>
                  <a:lnTo>
                    <a:pt x="13836" y="55589"/>
                  </a:lnTo>
                  <a:lnTo>
                    <a:pt x="13836" y="55972"/>
                  </a:lnTo>
                  <a:lnTo>
                    <a:pt x="13873" y="56101"/>
                  </a:lnTo>
                  <a:lnTo>
                    <a:pt x="13911" y="56101"/>
                  </a:lnTo>
                  <a:lnTo>
                    <a:pt x="21375" y="55847"/>
                  </a:lnTo>
                  <a:lnTo>
                    <a:pt x="28803" y="55464"/>
                  </a:lnTo>
                  <a:lnTo>
                    <a:pt x="36267" y="54951"/>
                  </a:lnTo>
                  <a:lnTo>
                    <a:pt x="43732" y="54568"/>
                  </a:lnTo>
                  <a:lnTo>
                    <a:pt x="45918" y="54439"/>
                  </a:lnTo>
                  <a:lnTo>
                    <a:pt x="45692" y="56485"/>
                  </a:lnTo>
                  <a:lnTo>
                    <a:pt x="45542" y="58656"/>
                  </a:lnTo>
                  <a:lnTo>
                    <a:pt x="45391" y="60831"/>
                  </a:lnTo>
                  <a:lnTo>
                    <a:pt x="45316" y="63002"/>
                  </a:lnTo>
                  <a:lnTo>
                    <a:pt x="45278" y="65173"/>
                  </a:lnTo>
                  <a:lnTo>
                    <a:pt x="45278" y="67348"/>
                  </a:lnTo>
                  <a:lnTo>
                    <a:pt x="45316" y="69648"/>
                  </a:lnTo>
                  <a:lnTo>
                    <a:pt x="45353" y="71819"/>
                  </a:lnTo>
                  <a:lnTo>
                    <a:pt x="45429" y="73481"/>
                  </a:lnTo>
                  <a:lnTo>
                    <a:pt x="45542" y="75269"/>
                  </a:lnTo>
                  <a:lnTo>
                    <a:pt x="45692" y="77060"/>
                  </a:lnTo>
                  <a:lnTo>
                    <a:pt x="45881" y="78719"/>
                  </a:lnTo>
                  <a:lnTo>
                    <a:pt x="46107" y="80382"/>
                  </a:lnTo>
                  <a:lnTo>
                    <a:pt x="46409" y="81786"/>
                  </a:lnTo>
                  <a:lnTo>
                    <a:pt x="46597" y="82427"/>
                  </a:lnTo>
                  <a:lnTo>
                    <a:pt x="46786" y="82936"/>
                  </a:lnTo>
                  <a:lnTo>
                    <a:pt x="47012" y="83448"/>
                  </a:lnTo>
                  <a:lnTo>
                    <a:pt x="47238" y="83961"/>
                  </a:lnTo>
                  <a:lnTo>
                    <a:pt x="47464" y="84215"/>
                  </a:lnTo>
                  <a:lnTo>
                    <a:pt x="47728" y="84469"/>
                  </a:lnTo>
                  <a:lnTo>
                    <a:pt x="47992" y="84598"/>
                  </a:lnTo>
                  <a:lnTo>
                    <a:pt x="48784" y="84598"/>
                  </a:lnTo>
                  <a:lnTo>
                    <a:pt x="49311" y="84469"/>
                  </a:lnTo>
                  <a:lnTo>
                    <a:pt x="52592" y="84344"/>
                  </a:lnTo>
                  <a:lnTo>
                    <a:pt x="59113" y="83832"/>
                  </a:lnTo>
                  <a:lnTo>
                    <a:pt x="65333" y="83448"/>
                  </a:lnTo>
                  <a:lnTo>
                    <a:pt x="66654" y="83448"/>
                  </a:lnTo>
                  <a:lnTo>
                    <a:pt x="68011" y="83319"/>
                  </a:lnTo>
                  <a:lnTo>
                    <a:pt x="68651" y="83194"/>
                  </a:lnTo>
                  <a:lnTo>
                    <a:pt x="69330" y="82811"/>
                  </a:lnTo>
                  <a:lnTo>
                    <a:pt x="69971" y="82298"/>
                  </a:lnTo>
                  <a:lnTo>
                    <a:pt x="70612" y="81661"/>
                  </a:lnTo>
                  <a:lnTo>
                    <a:pt x="71102" y="80894"/>
                  </a:lnTo>
                  <a:lnTo>
                    <a:pt x="71555" y="79869"/>
                  </a:lnTo>
                  <a:lnTo>
                    <a:pt x="71931" y="78719"/>
                  </a:lnTo>
                  <a:lnTo>
                    <a:pt x="72270" y="77315"/>
                  </a:lnTo>
                  <a:lnTo>
                    <a:pt x="72535" y="75781"/>
                  </a:lnTo>
                  <a:lnTo>
                    <a:pt x="72761" y="74248"/>
                  </a:lnTo>
                  <a:lnTo>
                    <a:pt x="72912" y="72460"/>
                  </a:lnTo>
                  <a:lnTo>
                    <a:pt x="73025" y="70669"/>
                  </a:lnTo>
                  <a:lnTo>
                    <a:pt x="73100" y="68498"/>
                  </a:lnTo>
                  <a:lnTo>
                    <a:pt x="73100" y="66323"/>
                  </a:lnTo>
                  <a:lnTo>
                    <a:pt x="72987" y="64281"/>
                  </a:lnTo>
                  <a:lnTo>
                    <a:pt x="72874" y="62106"/>
                  </a:lnTo>
                  <a:lnTo>
                    <a:pt x="72686" y="60064"/>
                  </a:lnTo>
                  <a:lnTo>
                    <a:pt x="72459" y="58018"/>
                  </a:lnTo>
                  <a:lnTo>
                    <a:pt x="71931" y="54056"/>
                  </a:lnTo>
                  <a:lnTo>
                    <a:pt x="80451" y="54056"/>
                  </a:lnTo>
                  <a:lnTo>
                    <a:pt x="87087" y="54185"/>
                  </a:lnTo>
                  <a:lnTo>
                    <a:pt x="100357" y="54822"/>
                  </a:lnTo>
                  <a:lnTo>
                    <a:pt x="100093" y="55972"/>
                  </a:lnTo>
                  <a:lnTo>
                    <a:pt x="99866" y="57381"/>
                  </a:lnTo>
                  <a:lnTo>
                    <a:pt x="99640" y="58656"/>
                  </a:lnTo>
                  <a:lnTo>
                    <a:pt x="99452" y="60064"/>
                  </a:lnTo>
                  <a:lnTo>
                    <a:pt x="99113" y="63002"/>
                  </a:lnTo>
                  <a:lnTo>
                    <a:pt x="98849" y="65940"/>
                  </a:lnTo>
                  <a:lnTo>
                    <a:pt x="98660" y="69006"/>
                  </a:lnTo>
                  <a:lnTo>
                    <a:pt x="98509" y="72077"/>
                  </a:lnTo>
                  <a:lnTo>
                    <a:pt x="98396" y="75144"/>
                  </a:lnTo>
                  <a:lnTo>
                    <a:pt x="98283" y="78081"/>
                  </a:lnTo>
                  <a:lnTo>
                    <a:pt x="98246" y="81915"/>
                  </a:lnTo>
                  <a:lnTo>
                    <a:pt x="98246" y="85619"/>
                  </a:lnTo>
                  <a:lnTo>
                    <a:pt x="98283" y="89453"/>
                  </a:lnTo>
                  <a:lnTo>
                    <a:pt x="98359" y="93161"/>
                  </a:lnTo>
                  <a:lnTo>
                    <a:pt x="98396" y="96228"/>
                  </a:lnTo>
                  <a:lnTo>
                    <a:pt x="98472" y="99295"/>
                  </a:lnTo>
                  <a:lnTo>
                    <a:pt x="98585" y="100828"/>
                  </a:lnTo>
                  <a:lnTo>
                    <a:pt x="98660" y="102233"/>
                  </a:lnTo>
                  <a:lnTo>
                    <a:pt x="98812" y="103766"/>
                  </a:lnTo>
                  <a:lnTo>
                    <a:pt x="99000" y="105045"/>
                  </a:lnTo>
                  <a:lnTo>
                    <a:pt x="99075" y="105174"/>
                  </a:lnTo>
                  <a:lnTo>
                    <a:pt x="99113" y="105299"/>
                  </a:lnTo>
                  <a:lnTo>
                    <a:pt x="99188" y="105299"/>
                  </a:lnTo>
                  <a:lnTo>
                    <a:pt x="99226" y="105174"/>
                  </a:lnTo>
                  <a:lnTo>
                    <a:pt x="99490" y="104024"/>
                  </a:lnTo>
                  <a:lnTo>
                    <a:pt x="99716" y="102616"/>
                  </a:lnTo>
                  <a:lnTo>
                    <a:pt x="99829" y="101341"/>
                  </a:lnTo>
                  <a:lnTo>
                    <a:pt x="99866" y="100570"/>
                  </a:lnTo>
                  <a:lnTo>
                    <a:pt x="99905" y="99803"/>
                  </a:lnTo>
                  <a:lnTo>
                    <a:pt x="99943" y="99803"/>
                  </a:lnTo>
                  <a:lnTo>
                    <a:pt x="99943" y="99678"/>
                  </a:lnTo>
                  <a:lnTo>
                    <a:pt x="99980" y="99549"/>
                  </a:lnTo>
                  <a:lnTo>
                    <a:pt x="99943" y="99420"/>
                  </a:lnTo>
                  <a:lnTo>
                    <a:pt x="99980" y="99037"/>
                  </a:lnTo>
                  <a:lnTo>
                    <a:pt x="100056" y="98653"/>
                  </a:lnTo>
                  <a:lnTo>
                    <a:pt x="100169" y="98145"/>
                  </a:lnTo>
                  <a:lnTo>
                    <a:pt x="100319" y="97761"/>
                  </a:lnTo>
                  <a:lnTo>
                    <a:pt x="100470" y="97632"/>
                  </a:lnTo>
                  <a:lnTo>
                    <a:pt x="100432" y="99549"/>
                  </a:lnTo>
                  <a:lnTo>
                    <a:pt x="100432" y="99803"/>
                  </a:lnTo>
                  <a:lnTo>
                    <a:pt x="100470" y="99932"/>
                  </a:lnTo>
                  <a:lnTo>
                    <a:pt x="100583" y="99932"/>
                  </a:lnTo>
                  <a:lnTo>
                    <a:pt x="100771" y="100828"/>
                  </a:lnTo>
                  <a:lnTo>
                    <a:pt x="100997" y="101466"/>
                  </a:lnTo>
                  <a:lnTo>
                    <a:pt x="101262" y="101978"/>
                  </a:lnTo>
                  <a:lnTo>
                    <a:pt x="101526" y="102362"/>
                  </a:lnTo>
                  <a:lnTo>
                    <a:pt x="101639" y="102362"/>
                  </a:lnTo>
                  <a:lnTo>
                    <a:pt x="101639" y="103128"/>
                  </a:lnTo>
                  <a:lnTo>
                    <a:pt x="101639" y="103257"/>
                  </a:lnTo>
                  <a:lnTo>
                    <a:pt x="101676" y="103383"/>
                  </a:lnTo>
                  <a:lnTo>
                    <a:pt x="101752" y="103512"/>
                  </a:lnTo>
                  <a:lnTo>
                    <a:pt x="101865" y="103383"/>
                  </a:lnTo>
                  <a:lnTo>
                    <a:pt x="101902" y="103257"/>
                  </a:lnTo>
                  <a:lnTo>
                    <a:pt x="101902" y="103128"/>
                  </a:lnTo>
                  <a:lnTo>
                    <a:pt x="101902" y="102233"/>
                  </a:lnTo>
                  <a:lnTo>
                    <a:pt x="102053" y="101978"/>
                  </a:lnTo>
                  <a:lnTo>
                    <a:pt x="102166" y="101595"/>
                  </a:lnTo>
                  <a:lnTo>
                    <a:pt x="102166" y="101849"/>
                  </a:lnTo>
                  <a:lnTo>
                    <a:pt x="102241" y="101978"/>
                  </a:lnTo>
                  <a:lnTo>
                    <a:pt x="102657" y="101978"/>
                  </a:lnTo>
                  <a:lnTo>
                    <a:pt x="102657" y="102107"/>
                  </a:lnTo>
                  <a:lnTo>
                    <a:pt x="102694" y="102233"/>
                  </a:lnTo>
                  <a:lnTo>
                    <a:pt x="102732" y="102233"/>
                  </a:lnTo>
                  <a:lnTo>
                    <a:pt x="102920" y="102874"/>
                  </a:lnTo>
                  <a:lnTo>
                    <a:pt x="103146" y="103383"/>
                  </a:lnTo>
                  <a:lnTo>
                    <a:pt x="103335" y="103641"/>
                  </a:lnTo>
                  <a:lnTo>
                    <a:pt x="103562" y="103766"/>
                  </a:lnTo>
                  <a:lnTo>
                    <a:pt x="103788" y="103766"/>
                  </a:lnTo>
                  <a:lnTo>
                    <a:pt x="104014" y="103383"/>
                  </a:lnTo>
                  <a:lnTo>
                    <a:pt x="104202" y="102874"/>
                  </a:lnTo>
                  <a:lnTo>
                    <a:pt x="104353" y="102233"/>
                  </a:lnTo>
                  <a:lnTo>
                    <a:pt x="104466" y="101724"/>
                  </a:lnTo>
                  <a:lnTo>
                    <a:pt x="104503" y="101082"/>
                  </a:lnTo>
                  <a:lnTo>
                    <a:pt x="104579" y="99932"/>
                  </a:lnTo>
                  <a:lnTo>
                    <a:pt x="104616" y="98653"/>
                  </a:lnTo>
                  <a:lnTo>
                    <a:pt x="104616" y="97378"/>
                  </a:lnTo>
                  <a:lnTo>
                    <a:pt x="104730" y="88303"/>
                  </a:lnTo>
                  <a:lnTo>
                    <a:pt x="104806" y="80253"/>
                  </a:lnTo>
                  <a:lnTo>
                    <a:pt x="104843" y="78719"/>
                  </a:lnTo>
                  <a:lnTo>
                    <a:pt x="104843" y="77186"/>
                  </a:lnTo>
                  <a:lnTo>
                    <a:pt x="104843" y="76419"/>
                  </a:lnTo>
                  <a:lnTo>
                    <a:pt x="104806" y="75781"/>
                  </a:lnTo>
                  <a:lnTo>
                    <a:pt x="104730" y="75015"/>
                  </a:lnTo>
                  <a:lnTo>
                    <a:pt x="104654" y="74377"/>
                  </a:lnTo>
                  <a:lnTo>
                    <a:pt x="104503" y="73865"/>
                  </a:lnTo>
                  <a:lnTo>
                    <a:pt x="104315" y="73610"/>
                  </a:lnTo>
                  <a:lnTo>
                    <a:pt x="104164" y="73481"/>
                  </a:lnTo>
                  <a:lnTo>
                    <a:pt x="103976" y="73610"/>
                  </a:lnTo>
                  <a:lnTo>
                    <a:pt x="103825" y="73994"/>
                  </a:lnTo>
                  <a:lnTo>
                    <a:pt x="103637" y="74377"/>
                  </a:lnTo>
                  <a:lnTo>
                    <a:pt x="103335" y="75269"/>
                  </a:lnTo>
                  <a:lnTo>
                    <a:pt x="103297" y="75144"/>
                  </a:lnTo>
                  <a:lnTo>
                    <a:pt x="103259" y="75144"/>
                  </a:lnTo>
                  <a:lnTo>
                    <a:pt x="103222" y="75269"/>
                  </a:lnTo>
                  <a:lnTo>
                    <a:pt x="103184" y="75398"/>
                  </a:lnTo>
                  <a:lnTo>
                    <a:pt x="103184" y="75652"/>
                  </a:lnTo>
                  <a:lnTo>
                    <a:pt x="102920" y="75781"/>
                  </a:lnTo>
                  <a:lnTo>
                    <a:pt x="102657" y="75781"/>
                  </a:lnTo>
                  <a:lnTo>
                    <a:pt x="102619" y="75652"/>
                  </a:lnTo>
                  <a:lnTo>
                    <a:pt x="102544" y="75652"/>
                  </a:lnTo>
                  <a:lnTo>
                    <a:pt x="102506" y="75781"/>
                  </a:lnTo>
                  <a:lnTo>
                    <a:pt x="102468" y="75527"/>
                  </a:lnTo>
                  <a:lnTo>
                    <a:pt x="102279" y="75015"/>
                  </a:lnTo>
                  <a:lnTo>
                    <a:pt x="102166" y="74631"/>
                  </a:lnTo>
                  <a:lnTo>
                    <a:pt x="102053" y="74631"/>
                  </a:lnTo>
                  <a:lnTo>
                    <a:pt x="101789" y="74886"/>
                  </a:lnTo>
                  <a:lnTo>
                    <a:pt x="101526" y="75398"/>
                  </a:lnTo>
                  <a:lnTo>
                    <a:pt x="101262" y="76036"/>
                  </a:lnTo>
                  <a:lnTo>
                    <a:pt x="101074" y="76802"/>
                  </a:lnTo>
                  <a:lnTo>
                    <a:pt x="101035" y="76677"/>
                  </a:lnTo>
                  <a:lnTo>
                    <a:pt x="100960" y="76677"/>
                  </a:lnTo>
                  <a:lnTo>
                    <a:pt x="100922" y="76802"/>
                  </a:lnTo>
                  <a:lnTo>
                    <a:pt x="100847" y="78977"/>
                  </a:lnTo>
                  <a:lnTo>
                    <a:pt x="100395" y="78977"/>
                  </a:lnTo>
                  <a:lnTo>
                    <a:pt x="100319" y="78719"/>
                  </a:lnTo>
                  <a:lnTo>
                    <a:pt x="100357" y="75527"/>
                  </a:lnTo>
                  <a:lnTo>
                    <a:pt x="100395" y="72331"/>
                  </a:lnTo>
                  <a:lnTo>
                    <a:pt x="100432" y="69135"/>
                  </a:lnTo>
                  <a:lnTo>
                    <a:pt x="100583" y="65814"/>
                  </a:lnTo>
                  <a:lnTo>
                    <a:pt x="100734" y="63131"/>
                  </a:lnTo>
                  <a:lnTo>
                    <a:pt x="100922" y="60318"/>
                  </a:lnTo>
                  <a:lnTo>
                    <a:pt x="101187" y="57635"/>
                  </a:lnTo>
                  <a:lnTo>
                    <a:pt x="101300" y="56231"/>
                  </a:lnTo>
                  <a:lnTo>
                    <a:pt x="101337" y="54951"/>
                  </a:lnTo>
                  <a:lnTo>
                    <a:pt x="101337" y="54822"/>
                  </a:lnTo>
                  <a:lnTo>
                    <a:pt x="103863" y="54951"/>
                  </a:lnTo>
                  <a:lnTo>
                    <a:pt x="104127" y="55206"/>
                  </a:lnTo>
                  <a:lnTo>
                    <a:pt x="104693" y="55206"/>
                  </a:lnTo>
                  <a:lnTo>
                    <a:pt x="104956" y="55080"/>
                  </a:lnTo>
                  <a:lnTo>
                    <a:pt x="105145" y="55080"/>
                  </a:lnTo>
                  <a:lnTo>
                    <a:pt x="105220" y="54951"/>
                  </a:lnTo>
                  <a:lnTo>
                    <a:pt x="105258" y="54697"/>
                  </a:lnTo>
                  <a:lnTo>
                    <a:pt x="105559" y="54185"/>
                  </a:lnTo>
                  <a:lnTo>
                    <a:pt x="105823" y="53672"/>
                  </a:lnTo>
                  <a:lnTo>
                    <a:pt x="106088" y="53035"/>
                  </a:lnTo>
                  <a:lnTo>
                    <a:pt x="106351" y="52268"/>
                  </a:lnTo>
                  <a:lnTo>
                    <a:pt x="106803" y="50735"/>
                  </a:lnTo>
                  <a:lnTo>
                    <a:pt x="107219" y="49072"/>
                  </a:lnTo>
                  <a:lnTo>
                    <a:pt x="107859" y="46134"/>
                  </a:lnTo>
                  <a:lnTo>
                    <a:pt x="107934" y="46134"/>
                  </a:lnTo>
                  <a:lnTo>
                    <a:pt x="107972" y="46005"/>
                  </a:lnTo>
                  <a:lnTo>
                    <a:pt x="107972" y="45751"/>
                  </a:lnTo>
                  <a:lnTo>
                    <a:pt x="109631" y="38467"/>
                  </a:lnTo>
                  <a:lnTo>
                    <a:pt x="110234" y="39105"/>
                  </a:lnTo>
                  <a:lnTo>
                    <a:pt x="110838" y="39488"/>
                  </a:lnTo>
                  <a:lnTo>
                    <a:pt x="111478" y="39872"/>
                  </a:lnTo>
                  <a:lnTo>
                    <a:pt x="112082" y="40384"/>
                  </a:lnTo>
                  <a:lnTo>
                    <a:pt x="112835" y="41280"/>
                  </a:lnTo>
                  <a:lnTo>
                    <a:pt x="113589" y="42430"/>
                  </a:lnTo>
                  <a:lnTo>
                    <a:pt x="114306" y="43834"/>
                  </a:lnTo>
                  <a:lnTo>
                    <a:pt x="115022" y="45368"/>
                  </a:lnTo>
                  <a:lnTo>
                    <a:pt x="115663" y="47030"/>
                  </a:lnTo>
                  <a:lnTo>
                    <a:pt x="116304" y="48818"/>
                  </a:lnTo>
                  <a:lnTo>
                    <a:pt x="116907" y="50735"/>
                  </a:lnTo>
                  <a:lnTo>
                    <a:pt x="117472" y="52780"/>
                  </a:lnTo>
                  <a:lnTo>
                    <a:pt x="118001" y="55080"/>
                  </a:lnTo>
                  <a:lnTo>
                    <a:pt x="118227" y="56231"/>
                  </a:lnTo>
                  <a:lnTo>
                    <a:pt x="118415" y="57381"/>
                  </a:lnTo>
                  <a:lnTo>
                    <a:pt x="118603" y="58656"/>
                  </a:lnTo>
                  <a:lnTo>
                    <a:pt x="118754" y="59935"/>
                  </a:lnTo>
                  <a:lnTo>
                    <a:pt x="118867" y="61214"/>
                  </a:lnTo>
                  <a:lnTo>
                    <a:pt x="118942" y="62618"/>
                  </a:lnTo>
                  <a:lnTo>
                    <a:pt x="118981" y="62873"/>
                  </a:lnTo>
                  <a:lnTo>
                    <a:pt x="119019" y="63002"/>
                  </a:lnTo>
                  <a:lnTo>
                    <a:pt x="119019" y="64152"/>
                  </a:lnTo>
                  <a:lnTo>
                    <a:pt x="119056" y="65173"/>
                  </a:lnTo>
                  <a:lnTo>
                    <a:pt x="119094" y="65431"/>
                  </a:lnTo>
                  <a:lnTo>
                    <a:pt x="119169" y="65556"/>
                  </a:lnTo>
                  <a:lnTo>
                    <a:pt x="119132" y="66581"/>
                  </a:lnTo>
                  <a:lnTo>
                    <a:pt x="119132" y="67856"/>
                  </a:lnTo>
                  <a:lnTo>
                    <a:pt x="119169" y="69902"/>
                  </a:lnTo>
                  <a:lnTo>
                    <a:pt x="119132" y="72202"/>
                  </a:lnTo>
                  <a:lnTo>
                    <a:pt x="119056" y="74377"/>
                  </a:lnTo>
                  <a:lnTo>
                    <a:pt x="118942" y="74631"/>
                  </a:lnTo>
                  <a:lnTo>
                    <a:pt x="118867" y="74886"/>
                  </a:lnTo>
                  <a:lnTo>
                    <a:pt x="118679" y="75781"/>
                  </a:lnTo>
                  <a:lnTo>
                    <a:pt x="118566" y="76677"/>
                  </a:lnTo>
                  <a:lnTo>
                    <a:pt x="118490" y="77444"/>
                  </a:lnTo>
                  <a:lnTo>
                    <a:pt x="118453" y="78465"/>
                  </a:lnTo>
                  <a:lnTo>
                    <a:pt x="118453" y="78977"/>
                  </a:lnTo>
                  <a:lnTo>
                    <a:pt x="118528" y="79615"/>
                  </a:lnTo>
                  <a:lnTo>
                    <a:pt x="118377" y="80894"/>
                  </a:lnTo>
                  <a:lnTo>
                    <a:pt x="118189" y="82298"/>
                  </a:lnTo>
                  <a:lnTo>
                    <a:pt x="118001" y="83448"/>
                  </a:lnTo>
                  <a:lnTo>
                    <a:pt x="117775" y="84727"/>
                  </a:lnTo>
                  <a:lnTo>
                    <a:pt x="117284" y="87028"/>
                  </a:lnTo>
                  <a:lnTo>
                    <a:pt x="116719" y="89199"/>
                  </a:lnTo>
                  <a:lnTo>
                    <a:pt x="115400" y="94182"/>
                  </a:lnTo>
                  <a:lnTo>
                    <a:pt x="115022" y="95587"/>
                  </a:lnTo>
                  <a:lnTo>
                    <a:pt x="114833" y="96482"/>
                  </a:lnTo>
                  <a:lnTo>
                    <a:pt x="114607" y="97249"/>
                  </a:lnTo>
                  <a:lnTo>
                    <a:pt x="114344" y="97761"/>
                  </a:lnTo>
                  <a:lnTo>
                    <a:pt x="114079" y="98145"/>
                  </a:lnTo>
                  <a:lnTo>
                    <a:pt x="113928" y="98270"/>
                  </a:lnTo>
                  <a:lnTo>
                    <a:pt x="113815" y="98270"/>
                  </a:lnTo>
                  <a:lnTo>
                    <a:pt x="113665" y="98145"/>
                  </a:lnTo>
                  <a:lnTo>
                    <a:pt x="113514" y="97887"/>
                  </a:lnTo>
                  <a:lnTo>
                    <a:pt x="113476" y="97887"/>
                  </a:lnTo>
                  <a:lnTo>
                    <a:pt x="113891" y="96482"/>
                  </a:lnTo>
                  <a:lnTo>
                    <a:pt x="113966" y="96353"/>
                  </a:lnTo>
                  <a:lnTo>
                    <a:pt x="114004" y="96099"/>
                  </a:lnTo>
                  <a:lnTo>
                    <a:pt x="114004" y="95970"/>
                  </a:lnTo>
                  <a:lnTo>
                    <a:pt x="114004" y="95845"/>
                  </a:lnTo>
                  <a:lnTo>
                    <a:pt x="114004" y="95716"/>
                  </a:lnTo>
                  <a:lnTo>
                    <a:pt x="113891" y="94436"/>
                  </a:lnTo>
                  <a:lnTo>
                    <a:pt x="113740" y="93161"/>
                  </a:lnTo>
                  <a:lnTo>
                    <a:pt x="113627" y="92394"/>
                  </a:lnTo>
                  <a:lnTo>
                    <a:pt x="113665" y="92265"/>
                  </a:lnTo>
                  <a:lnTo>
                    <a:pt x="113702" y="92136"/>
                  </a:lnTo>
                  <a:lnTo>
                    <a:pt x="113665" y="91882"/>
                  </a:lnTo>
                  <a:lnTo>
                    <a:pt x="113589" y="91753"/>
                  </a:lnTo>
                  <a:lnTo>
                    <a:pt x="113514" y="91882"/>
                  </a:lnTo>
                  <a:lnTo>
                    <a:pt x="113439" y="91628"/>
                  </a:lnTo>
                  <a:lnTo>
                    <a:pt x="113326" y="91628"/>
                  </a:lnTo>
                  <a:lnTo>
                    <a:pt x="113288" y="91753"/>
                  </a:lnTo>
                  <a:lnTo>
                    <a:pt x="113288" y="91882"/>
                  </a:lnTo>
                  <a:lnTo>
                    <a:pt x="113326" y="92011"/>
                  </a:lnTo>
                  <a:lnTo>
                    <a:pt x="113326" y="92136"/>
                  </a:lnTo>
                  <a:lnTo>
                    <a:pt x="113326" y="92265"/>
                  </a:lnTo>
                  <a:lnTo>
                    <a:pt x="113363" y="92394"/>
                  </a:lnTo>
                  <a:lnTo>
                    <a:pt x="112044" y="96995"/>
                  </a:lnTo>
                  <a:lnTo>
                    <a:pt x="110725" y="101466"/>
                  </a:lnTo>
                  <a:lnTo>
                    <a:pt x="109329" y="106324"/>
                  </a:lnTo>
                  <a:lnTo>
                    <a:pt x="108689" y="108750"/>
                  </a:lnTo>
                  <a:lnTo>
                    <a:pt x="108387" y="110029"/>
                  </a:lnTo>
                  <a:lnTo>
                    <a:pt x="108123" y="111433"/>
                  </a:lnTo>
                  <a:lnTo>
                    <a:pt x="107859" y="110795"/>
                  </a:lnTo>
                  <a:lnTo>
                    <a:pt x="108613" y="108495"/>
                  </a:lnTo>
                  <a:lnTo>
                    <a:pt x="109291" y="105941"/>
                  </a:lnTo>
                  <a:lnTo>
                    <a:pt x="110648" y="100953"/>
                  </a:lnTo>
                  <a:lnTo>
                    <a:pt x="113439" y="90603"/>
                  </a:lnTo>
                  <a:lnTo>
                    <a:pt x="113476" y="90349"/>
                  </a:lnTo>
                  <a:lnTo>
                    <a:pt x="113439" y="90220"/>
                  </a:lnTo>
                  <a:lnTo>
                    <a:pt x="113363" y="90094"/>
                  </a:lnTo>
                  <a:lnTo>
                    <a:pt x="113288" y="90220"/>
                  </a:lnTo>
                  <a:lnTo>
                    <a:pt x="113175" y="90603"/>
                  </a:lnTo>
                  <a:lnTo>
                    <a:pt x="113100" y="90220"/>
                  </a:lnTo>
                  <a:lnTo>
                    <a:pt x="113213" y="89836"/>
                  </a:lnTo>
                  <a:lnTo>
                    <a:pt x="113250" y="89711"/>
                  </a:lnTo>
                  <a:lnTo>
                    <a:pt x="113250" y="89582"/>
                  </a:lnTo>
                  <a:lnTo>
                    <a:pt x="113175" y="89582"/>
                  </a:lnTo>
                  <a:lnTo>
                    <a:pt x="113062" y="89965"/>
                  </a:lnTo>
                  <a:lnTo>
                    <a:pt x="112948" y="89453"/>
                  </a:lnTo>
                  <a:lnTo>
                    <a:pt x="112873" y="89199"/>
                  </a:lnTo>
                  <a:lnTo>
                    <a:pt x="112797" y="89328"/>
                  </a:lnTo>
                  <a:lnTo>
                    <a:pt x="112496" y="90094"/>
                  </a:lnTo>
                  <a:lnTo>
                    <a:pt x="112496" y="89199"/>
                  </a:lnTo>
                  <a:lnTo>
                    <a:pt x="112496" y="88178"/>
                  </a:lnTo>
                  <a:lnTo>
                    <a:pt x="112421" y="87153"/>
                  </a:lnTo>
                  <a:lnTo>
                    <a:pt x="112345" y="86261"/>
                  </a:lnTo>
                  <a:lnTo>
                    <a:pt x="112232" y="85494"/>
                  </a:lnTo>
                  <a:lnTo>
                    <a:pt x="112119" y="85236"/>
                  </a:lnTo>
                  <a:lnTo>
                    <a:pt x="112044" y="84982"/>
                  </a:lnTo>
                  <a:lnTo>
                    <a:pt x="111931" y="84727"/>
                  </a:lnTo>
                  <a:lnTo>
                    <a:pt x="111779" y="84598"/>
                  </a:lnTo>
                  <a:lnTo>
                    <a:pt x="111478" y="84598"/>
                  </a:lnTo>
                  <a:lnTo>
                    <a:pt x="111101" y="84982"/>
                  </a:lnTo>
                  <a:lnTo>
                    <a:pt x="110800" y="85494"/>
                  </a:lnTo>
                  <a:lnTo>
                    <a:pt x="110535" y="86261"/>
                  </a:lnTo>
                  <a:lnTo>
                    <a:pt x="110272" y="87028"/>
                  </a:lnTo>
                  <a:lnTo>
                    <a:pt x="109367" y="90094"/>
                  </a:lnTo>
                  <a:lnTo>
                    <a:pt x="108538" y="93415"/>
                  </a:lnTo>
                  <a:lnTo>
                    <a:pt x="107821" y="96353"/>
                  </a:lnTo>
                  <a:lnTo>
                    <a:pt x="107106" y="99295"/>
                  </a:lnTo>
                  <a:lnTo>
                    <a:pt x="106540" y="101595"/>
                  </a:lnTo>
                  <a:lnTo>
                    <a:pt x="106276" y="102745"/>
                  </a:lnTo>
                  <a:lnTo>
                    <a:pt x="106163" y="103512"/>
                  </a:lnTo>
                  <a:lnTo>
                    <a:pt x="106088" y="104149"/>
                  </a:lnTo>
                  <a:lnTo>
                    <a:pt x="106050" y="104533"/>
                  </a:lnTo>
                  <a:lnTo>
                    <a:pt x="106050" y="105045"/>
                  </a:lnTo>
                  <a:lnTo>
                    <a:pt x="106088" y="105428"/>
                  </a:lnTo>
                  <a:lnTo>
                    <a:pt x="106125" y="105941"/>
                  </a:lnTo>
                  <a:lnTo>
                    <a:pt x="106276" y="106707"/>
                  </a:lnTo>
                  <a:lnTo>
                    <a:pt x="106427" y="107474"/>
                  </a:lnTo>
                  <a:lnTo>
                    <a:pt x="106653" y="108112"/>
                  </a:lnTo>
                  <a:lnTo>
                    <a:pt x="106841" y="108495"/>
                  </a:lnTo>
                  <a:lnTo>
                    <a:pt x="107029" y="108624"/>
                  </a:lnTo>
                  <a:lnTo>
                    <a:pt x="107256" y="108495"/>
                  </a:lnTo>
                  <a:lnTo>
                    <a:pt x="107332" y="108495"/>
                  </a:lnTo>
                  <a:lnTo>
                    <a:pt x="107332" y="108366"/>
                  </a:lnTo>
                  <a:lnTo>
                    <a:pt x="107369" y="108366"/>
                  </a:lnTo>
                  <a:lnTo>
                    <a:pt x="107407" y="108241"/>
                  </a:lnTo>
                  <a:lnTo>
                    <a:pt x="108198" y="106066"/>
                  </a:lnTo>
                  <a:lnTo>
                    <a:pt x="108915" y="103766"/>
                  </a:lnTo>
                  <a:lnTo>
                    <a:pt x="109631" y="101466"/>
                  </a:lnTo>
                  <a:lnTo>
                    <a:pt x="110309" y="99037"/>
                  </a:lnTo>
                  <a:lnTo>
                    <a:pt x="110988" y="96353"/>
                  </a:lnTo>
                  <a:lnTo>
                    <a:pt x="111666" y="93799"/>
                  </a:lnTo>
                  <a:lnTo>
                    <a:pt x="111969" y="92520"/>
                  </a:lnTo>
                  <a:lnTo>
                    <a:pt x="112345" y="91370"/>
                  </a:lnTo>
                  <a:lnTo>
                    <a:pt x="112534" y="90861"/>
                  </a:lnTo>
                  <a:lnTo>
                    <a:pt x="112647" y="90478"/>
                  </a:lnTo>
                  <a:lnTo>
                    <a:pt x="112760" y="90478"/>
                  </a:lnTo>
                  <a:lnTo>
                    <a:pt x="112873" y="90603"/>
                  </a:lnTo>
                  <a:lnTo>
                    <a:pt x="112232" y="92778"/>
                  </a:lnTo>
                  <a:lnTo>
                    <a:pt x="111591" y="95078"/>
                  </a:lnTo>
                  <a:lnTo>
                    <a:pt x="110309" y="99678"/>
                  </a:lnTo>
                  <a:lnTo>
                    <a:pt x="109631" y="102233"/>
                  </a:lnTo>
                  <a:lnTo>
                    <a:pt x="108915" y="104791"/>
                  </a:lnTo>
                  <a:lnTo>
                    <a:pt x="108576" y="105941"/>
                  </a:lnTo>
                  <a:lnTo>
                    <a:pt x="108198" y="107091"/>
                  </a:lnTo>
                  <a:lnTo>
                    <a:pt x="107821" y="108241"/>
                  </a:lnTo>
                  <a:lnTo>
                    <a:pt x="107445" y="109391"/>
                  </a:lnTo>
                  <a:lnTo>
                    <a:pt x="107445" y="109262"/>
                  </a:lnTo>
                  <a:lnTo>
                    <a:pt x="107407" y="108879"/>
                  </a:lnTo>
                  <a:lnTo>
                    <a:pt x="107369" y="108879"/>
                  </a:lnTo>
                  <a:lnTo>
                    <a:pt x="107369" y="108750"/>
                  </a:lnTo>
                  <a:lnTo>
                    <a:pt x="107294" y="108750"/>
                  </a:lnTo>
                  <a:lnTo>
                    <a:pt x="107219" y="108879"/>
                  </a:lnTo>
                  <a:lnTo>
                    <a:pt x="107219" y="109133"/>
                  </a:lnTo>
                  <a:lnTo>
                    <a:pt x="107294" y="109774"/>
                  </a:lnTo>
                  <a:lnTo>
                    <a:pt x="107369" y="110283"/>
                  </a:lnTo>
                  <a:lnTo>
                    <a:pt x="107520" y="110795"/>
                  </a:lnTo>
                  <a:lnTo>
                    <a:pt x="107671" y="111050"/>
                  </a:lnTo>
                  <a:lnTo>
                    <a:pt x="107746" y="111050"/>
                  </a:lnTo>
                  <a:lnTo>
                    <a:pt x="107821" y="111691"/>
                  </a:lnTo>
                  <a:lnTo>
                    <a:pt x="107934" y="112200"/>
                  </a:lnTo>
                  <a:lnTo>
                    <a:pt x="108123" y="112583"/>
                  </a:lnTo>
                  <a:lnTo>
                    <a:pt x="108312" y="112841"/>
                  </a:lnTo>
                  <a:lnTo>
                    <a:pt x="108764" y="113224"/>
                  </a:lnTo>
                  <a:lnTo>
                    <a:pt x="109103" y="113479"/>
                  </a:lnTo>
                  <a:lnTo>
                    <a:pt x="109216" y="113350"/>
                  </a:lnTo>
                  <a:lnTo>
                    <a:pt x="109254" y="113224"/>
                  </a:lnTo>
                  <a:lnTo>
                    <a:pt x="109254" y="112841"/>
                  </a:lnTo>
                  <a:lnTo>
                    <a:pt x="109178" y="112583"/>
                  </a:lnTo>
                  <a:lnTo>
                    <a:pt x="109518" y="111433"/>
                  </a:lnTo>
                  <a:lnTo>
                    <a:pt x="109707" y="111816"/>
                  </a:lnTo>
                  <a:lnTo>
                    <a:pt x="109782" y="112200"/>
                  </a:lnTo>
                  <a:lnTo>
                    <a:pt x="109820" y="112583"/>
                  </a:lnTo>
                  <a:lnTo>
                    <a:pt x="109857" y="113095"/>
                  </a:lnTo>
                  <a:lnTo>
                    <a:pt x="109669" y="113991"/>
                  </a:lnTo>
                  <a:lnTo>
                    <a:pt x="109481" y="114758"/>
                  </a:lnTo>
                  <a:lnTo>
                    <a:pt x="109291" y="115650"/>
                  </a:lnTo>
                  <a:lnTo>
                    <a:pt x="109141" y="116675"/>
                  </a:lnTo>
                  <a:lnTo>
                    <a:pt x="109065" y="117312"/>
                  </a:lnTo>
                  <a:lnTo>
                    <a:pt x="109028" y="118079"/>
                  </a:lnTo>
                  <a:lnTo>
                    <a:pt x="109028" y="118846"/>
                  </a:lnTo>
                  <a:lnTo>
                    <a:pt x="109065" y="119100"/>
                  </a:lnTo>
                  <a:lnTo>
                    <a:pt x="109141" y="119358"/>
                  </a:lnTo>
                  <a:lnTo>
                    <a:pt x="109103" y="119612"/>
                  </a:lnTo>
                  <a:lnTo>
                    <a:pt x="109141" y="119867"/>
                  </a:lnTo>
                  <a:lnTo>
                    <a:pt x="109216" y="119996"/>
                  </a:lnTo>
                  <a:lnTo>
                    <a:pt x="109291" y="119867"/>
                  </a:lnTo>
                  <a:lnTo>
                    <a:pt x="110347" y="117312"/>
                  </a:lnTo>
                  <a:lnTo>
                    <a:pt x="111403" y="114629"/>
                  </a:lnTo>
                  <a:lnTo>
                    <a:pt x="112421" y="111945"/>
                  </a:lnTo>
                  <a:lnTo>
                    <a:pt x="113401" y="109008"/>
                  </a:lnTo>
                  <a:lnTo>
                    <a:pt x="114381" y="105941"/>
                  </a:lnTo>
                  <a:lnTo>
                    <a:pt x="115286" y="102745"/>
                  </a:lnTo>
                  <a:lnTo>
                    <a:pt x="116153" y="99549"/>
                  </a:lnTo>
                  <a:lnTo>
                    <a:pt x="116983" y="96099"/>
                  </a:lnTo>
                  <a:lnTo>
                    <a:pt x="117359" y="94311"/>
                  </a:lnTo>
                  <a:lnTo>
                    <a:pt x="117736" y="92394"/>
                  </a:lnTo>
                  <a:lnTo>
                    <a:pt x="118076" y="90478"/>
                  </a:lnTo>
                  <a:lnTo>
                    <a:pt x="118415" y="88432"/>
                  </a:lnTo>
                  <a:lnTo>
                    <a:pt x="118981" y="84344"/>
                  </a:lnTo>
                  <a:lnTo>
                    <a:pt x="119508" y="80127"/>
                  </a:lnTo>
                  <a:lnTo>
                    <a:pt x="119697" y="78211"/>
                  </a:lnTo>
                  <a:lnTo>
                    <a:pt x="119810" y="76165"/>
                  </a:lnTo>
                  <a:lnTo>
                    <a:pt x="119885" y="74119"/>
                  </a:lnTo>
                  <a:lnTo>
                    <a:pt x="119923" y="72077"/>
                  </a:lnTo>
                  <a:lnTo>
                    <a:pt x="119998" y="64919"/>
                  </a:lnTo>
                  <a:lnTo>
                    <a:pt x="119998" y="64664"/>
                  </a:lnTo>
                  <a:lnTo>
                    <a:pt x="119998" y="64406"/>
                  </a:lnTo>
                  <a:lnTo>
                    <a:pt x="119960" y="60831"/>
                  </a:lnTo>
                  <a:lnTo>
                    <a:pt x="119923" y="60702"/>
                  </a:lnTo>
                  <a:lnTo>
                    <a:pt x="119847" y="60702"/>
                  </a:lnTo>
                  <a:lnTo>
                    <a:pt x="119810" y="60831"/>
                  </a:lnTo>
                  <a:lnTo>
                    <a:pt x="119810" y="60702"/>
                  </a:lnTo>
                  <a:lnTo>
                    <a:pt x="119923" y="60318"/>
                  </a:lnTo>
                  <a:lnTo>
                    <a:pt x="119960" y="60064"/>
                  </a:lnTo>
                  <a:lnTo>
                    <a:pt x="119923" y="59935"/>
                  </a:lnTo>
                  <a:lnTo>
                    <a:pt x="119847" y="59681"/>
                  </a:lnTo>
                  <a:lnTo>
                    <a:pt x="119772" y="59681"/>
                  </a:lnTo>
                  <a:lnTo>
                    <a:pt x="119621" y="57122"/>
                  </a:lnTo>
                  <a:lnTo>
                    <a:pt x="119395" y="54697"/>
                  </a:lnTo>
                  <a:lnTo>
                    <a:pt x="119132" y="52397"/>
                  </a:lnTo>
                  <a:lnTo>
                    <a:pt x="118792" y="50097"/>
                  </a:lnTo>
                  <a:lnTo>
                    <a:pt x="118415" y="47922"/>
                  </a:lnTo>
                  <a:lnTo>
                    <a:pt x="118001" y="45880"/>
                  </a:lnTo>
                  <a:lnTo>
                    <a:pt x="117510" y="43834"/>
                  </a:lnTo>
                  <a:lnTo>
                    <a:pt x="116945" y="42047"/>
                  </a:lnTo>
                  <a:lnTo>
                    <a:pt x="116644" y="41151"/>
                  </a:lnTo>
                  <a:lnTo>
                    <a:pt x="116304" y="40255"/>
                  </a:lnTo>
                  <a:lnTo>
                    <a:pt x="115626" y="38722"/>
                  </a:lnTo>
                  <a:lnTo>
                    <a:pt x="114909" y="37443"/>
                  </a:lnTo>
                  <a:lnTo>
                    <a:pt x="114192" y="36293"/>
                  </a:lnTo>
                  <a:lnTo>
                    <a:pt x="113401" y="35272"/>
                  </a:lnTo>
                  <a:lnTo>
                    <a:pt x="112534" y="34251"/>
                  </a:lnTo>
                  <a:lnTo>
                    <a:pt x="112119" y="33867"/>
                  </a:lnTo>
                  <a:lnTo>
                    <a:pt x="111666" y="33484"/>
                  </a:lnTo>
                  <a:lnTo>
                    <a:pt x="111214" y="33355"/>
                  </a:lnTo>
                  <a:lnTo>
                    <a:pt x="110800" y="33226"/>
                  </a:lnTo>
                  <a:lnTo>
                    <a:pt x="111064" y="32205"/>
                  </a:lnTo>
                  <a:lnTo>
                    <a:pt x="118377" y="3"/>
                  </a:lnTo>
                  <a:lnTo>
                    <a:pt x="118038" y="3"/>
                  </a:lnTo>
                  <a:lnTo>
                    <a:pt x="111779" y="27605"/>
                  </a:lnTo>
                  <a:lnTo>
                    <a:pt x="109443" y="37701"/>
                  </a:lnTo>
                  <a:lnTo>
                    <a:pt x="109216" y="37826"/>
                  </a:lnTo>
                  <a:lnTo>
                    <a:pt x="109367" y="38084"/>
                  </a:lnTo>
                  <a:lnTo>
                    <a:pt x="108274" y="42939"/>
                  </a:lnTo>
                  <a:lnTo>
                    <a:pt x="107746" y="45239"/>
                  </a:lnTo>
                  <a:lnTo>
                    <a:pt x="77737" y="45751"/>
                  </a:lnTo>
                  <a:lnTo>
                    <a:pt x="47728" y="45880"/>
                  </a:lnTo>
                  <a:lnTo>
                    <a:pt x="38416" y="45880"/>
                  </a:lnTo>
                  <a:lnTo>
                    <a:pt x="29067" y="45751"/>
                  </a:lnTo>
                  <a:lnTo>
                    <a:pt x="19755" y="45622"/>
                  </a:lnTo>
                  <a:lnTo>
                    <a:pt x="15118" y="45751"/>
                  </a:lnTo>
                  <a:lnTo>
                    <a:pt x="10443" y="45880"/>
                  </a:lnTo>
                  <a:lnTo>
                    <a:pt x="10367" y="46005"/>
                  </a:lnTo>
                  <a:lnTo>
                    <a:pt x="10330" y="46263"/>
                  </a:lnTo>
                  <a:lnTo>
                    <a:pt x="10367" y="46518"/>
                  </a:lnTo>
                  <a:lnTo>
                    <a:pt x="10443" y="46647"/>
                  </a:lnTo>
                  <a:lnTo>
                    <a:pt x="17946" y="46901"/>
                  </a:lnTo>
                  <a:lnTo>
                    <a:pt x="25485" y="46901"/>
                  </a:lnTo>
                  <a:lnTo>
                    <a:pt x="40528" y="46772"/>
                  </a:lnTo>
                  <a:lnTo>
                    <a:pt x="70574" y="46647"/>
                  </a:lnTo>
                  <a:lnTo>
                    <a:pt x="89084" y="46518"/>
                  </a:lnTo>
                  <a:lnTo>
                    <a:pt x="107558" y="46134"/>
                  </a:lnTo>
                  <a:lnTo>
                    <a:pt x="107029" y="48564"/>
                  </a:lnTo>
                  <a:lnTo>
                    <a:pt x="106728" y="49839"/>
                  </a:lnTo>
                  <a:lnTo>
                    <a:pt x="106427" y="50864"/>
                  </a:lnTo>
                  <a:lnTo>
                    <a:pt x="106088" y="52014"/>
                  </a:lnTo>
                  <a:lnTo>
                    <a:pt x="105747" y="52906"/>
                  </a:lnTo>
                  <a:lnTo>
                    <a:pt x="105408" y="53547"/>
                  </a:lnTo>
                  <a:lnTo>
                    <a:pt x="105032" y="54185"/>
                  </a:lnTo>
                  <a:lnTo>
                    <a:pt x="97530" y="53801"/>
                  </a:lnTo>
                  <a:lnTo>
                    <a:pt x="89989" y="53418"/>
                  </a:lnTo>
                  <a:lnTo>
                    <a:pt x="82487" y="53289"/>
                  </a:lnTo>
                  <a:lnTo>
                    <a:pt x="74985" y="53164"/>
                  </a:lnTo>
                  <a:lnTo>
                    <a:pt x="59943" y="53164"/>
                  </a:lnTo>
                  <a:lnTo>
                    <a:pt x="52441" y="53418"/>
                  </a:lnTo>
                  <a:lnTo>
                    <a:pt x="44938" y="53672"/>
                  </a:lnTo>
                  <a:lnTo>
                    <a:pt x="29443" y="54314"/>
                  </a:lnTo>
                  <a:lnTo>
                    <a:pt x="21715" y="54822"/>
                  </a:lnTo>
                  <a:lnTo>
                    <a:pt x="13949" y="55464"/>
                  </a:lnTo>
                  <a:lnTo>
                    <a:pt x="13949" y="55464"/>
                  </a:lnTo>
                  <a:lnTo>
                    <a:pt x="13986" y="55080"/>
                  </a:lnTo>
                  <a:lnTo>
                    <a:pt x="13986" y="54822"/>
                  </a:lnTo>
                  <a:lnTo>
                    <a:pt x="13949" y="54568"/>
                  </a:lnTo>
                  <a:lnTo>
                    <a:pt x="13836" y="54439"/>
                  </a:lnTo>
                  <a:lnTo>
                    <a:pt x="13534" y="54439"/>
                  </a:lnTo>
                  <a:lnTo>
                    <a:pt x="13195" y="54314"/>
                  </a:lnTo>
                  <a:lnTo>
                    <a:pt x="12931" y="54185"/>
                  </a:lnTo>
                  <a:lnTo>
                    <a:pt x="12629" y="53801"/>
                  </a:lnTo>
                  <a:lnTo>
                    <a:pt x="12366" y="53418"/>
                  </a:lnTo>
                  <a:lnTo>
                    <a:pt x="12102" y="52906"/>
                  </a:lnTo>
                  <a:lnTo>
                    <a:pt x="11574" y="51630"/>
                  </a:lnTo>
                  <a:lnTo>
                    <a:pt x="11122" y="50222"/>
                  </a:lnTo>
                  <a:lnTo>
                    <a:pt x="10707" y="48564"/>
                  </a:lnTo>
                  <a:lnTo>
                    <a:pt x="9915" y="45368"/>
                  </a:lnTo>
                  <a:lnTo>
                    <a:pt x="8068" y="37443"/>
                  </a:lnTo>
                  <a:lnTo>
                    <a:pt x="6296" y="29521"/>
                  </a:lnTo>
                  <a:lnTo>
                    <a:pt x="4599" y="21600"/>
                  </a:lnTo>
                  <a:lnTo>
                    <a:pt x="3016" y="13675"/>
                  </a:lnTo>
                  <a:lnTo>
                    <a:pt x="2338" y="10354"/>
                  </a:lnTo>
                  <a:lnTo>
                    <a:pt x="1697" y="6904"/>
                  </a:lnTo>
                  <a:lnTo>
                    <a:pt x="1055" y="3453"/>
                  </a:lnTo>
                  <a:lnTo>
                    <a:pt x="377" y="3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Shape 517"/>
            <p:cNvSpPr/>
            <p:nvPr/>
          </p:nvSpPr>
          <p:spPr>
            <a:xfrm>
              <a:off x="475175" y="4197475"/>
              <a:ext cx="269374" cy="75774"/>
            </a:xfrm>
            <a:custGeom>
              <a:pathLst>
                <a:path extrusionOk="0" h="120000" w="120000">
                  <a:moveTo>
                    <a:pt x="118864" y="39"/>
                  </a:moveTo>
                  <a:lnTo>
                    <a:pt x="59248" y="57327"/>
                  </a:lnTo>
                  <a:lnTo>
                    <a:pt x="28120" y="88010"/>
                  </a:lnTo>
                  <a:lnTo>
                    <a:pt x="13876" y="101313"/>
                  </a:lnTo>
                  <a:lnTo>
                    <a:pt x="6748" y="109310"/>
                  </a:lnTo>
                  <a:lnTo>
                    <a:pt x="3374" y="113309"/>
                  </a:lnTo>
                  <a:lnTo>
                    <a:pt x="0" y="118653"/>
                  </a:lnTo>
                  <a:lnTo>
                    <a:pt x="0" y="120000"/>
                  </a:lnTo>
                  <a:lnTo>
                    <a:pt x="6381" y="116001"/>
                  </a:lnTo>
                  <a:lnTo>
                    <a:pt x="13130" y="110656"/>
                  </a:lnTo>
                  <a:lnTo>
                    <a:pt x="25870" y="97314"/>
                  </a:lnTo>
                  <a:lnTo>
                    <a:pt x="56998" y="66671"/>
                  </a:lnTo>
                  <a:lnTo>
                    <a:pt x="119610" y="6690"/>
                  </a:lnTo>
                  <a:lnTo>
                    <a:pt x="119988" y="4038"/>
                  </a:lnTo>
                  <a:lnTo>
                    <a:pt x="119988" y="2692"/>
                  </a:lnTo>
                  <a:lnTo>
                    <a:pt x="119610" y="39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Shape 518"/>
            <p:cNvSpPr/>
            <p:nvPr/>
          </p:nvSpPr>
          <p:spPr>
            <a:xfrm>
              <a:off x="733575" y="4522375"/>
              <a:ext cx="19374" cy="10125"/>
            </a:xfrm>
            <a:custGeom>
              <a:pathLst>
                <a:path extrusionOk="0" h="120000" w="120000">
                  <a:moveTo>
                    <a:pt x="20903" y="0"/>
                  </a:moveTo>
                  <a:lnTo>
                    <a:pt x="5264" y="10074"/>
                  </a:lnTo>
                  <a:lnTo>
                    <a:pt x="0" y="40000"/>
                  </a:lnTo>
                  <a:lnTo>
                    <a:pt x="0" y="59851"/>
                  </a:lnTo>
                  <a:lnTo>
                    <a:pt x="5264" y="69925"/>
                  </a:lnTo>
                  <a:lnTo>
                    <a:pt x="10529" y="80000"/>
                  </a:lnTo>
                  <a:lnTo>
                    <a:pt x="46916" y="80000"/>
                  </a:lnTo>
                  <a:lnTo>
                    <a:pt x="62554" y="99851"/>
                  </a:lnTo>
                  <a:lnTo>
                    <a:pt x="78193" y="119703"/>
                  </a:lnTo>
                  <a:lnTo>
                    <a:pt x="93832" y="119703"/>
                  </a:lnTo>
                  <a:lnTo>
                    <a:pt x="114735" y="99851"/>
                  </a:lnTo>
                  <a:lnTo>
                    <a:pt x="114735" y="89777"/>
                  </a:lnTo>
                  <a:lnTo>
                    <a:pt x="120000" y="80000"/>
                  </a:lnTo>
                  <a:lnTo>
                    <a:pt x="114735" y="50074"/>
                  </a:lnTo>
                  <a:lnTo>
                    <a:pt x="104361" y="29925"/>
                  </a:lnTo>
                  <a:lnTo>
                    <a:pt x="93832" y="29925"/>
                  </a:lnTo>
                  <a:lnTo>
                    <a:pt x="88722" y="40000"/>
                  </a:lnTo>
                  <a:lnTo>
                    <a:pt x="78193" y="20148"/>
                  </a:lnTo>
                  <a:lnTo>
                    <a:pt x="6255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Shape 519"/>
            <p:cNvSpPr/>
            <p:nvPr/>
          </p:nvSpPr>
          <p:spPr>
            <a:xfrm>
              <a:off x="1440600" y="4990350"/>
              <a:ext cx="55575" cy="55575"/>
            </a:xfrm>
            <a:custGeom>
              <a:pathLst>
                <a:path extrusionOk="0" h="120000" w="120000">
                  <a:moveTo>
                    <a:pt x="99973" y="53"/>
                  </a:moveTo>
                  <a:lnTo>
                    <a:pt x="70931" y="3670"/>
                  </a:lnTo>
                  <a:lnTo>
                    <a:pt x="43670" y="7341"/>
                  </a:lnTo>
                  <a:lnTo>
                    <a:pt x="21808" y="9122"/>
                  </a:lnTo>
                  <a:lnTo>
                    <a:pt x="10904" y="10958"/>
                  </a:lnTo>
                  <a:lnTo>
                    <a:pt x="0" y="16410"/>
                  </a:lnTo>
                  <a:lnTo>
                    <a:pt x="9122" y="20026"/>
                  </a:lnTo>
                  <a:lnTo>
                    <a:pt x="18191" y="21862"/>
                  </a:lnTo>
                  <a:lnTo>
                    <a:pt x="38218" y="20026"/>
                  </a:lnTo>
                  <a:lnTo>
                    <a:pt x="67260" y="16410"/>
                  </a:lnTo>
                  <a:lnTo>
                    <a:pt x="96356" y="10958"/>
                  </a:lnTo>
                  <a:lnTo>
                    <a:pt x="96356" y="20026"/>
                  </a:lnTo>
                  <a:lnTo>
                    <a:pt x="96356" y="30931"/>
                  </a:lnTo>
                  <a:lnTo>
                    <a:pt x="101808" y="50958"/>
                  </a:lnTo>
                  <a:lnTo>
                    <a:pt x="103643" y="74547"/>
                  </a:lnTo>
                  <a:lnTo>
                    <a:pt x="105425" y="87287"/>
                  </a:lnTo>
                  <a:lnTo>
                    <a:pt x="109095" y="98191"/>
                  </a:lnTo>
                  <a:lnTo>
                    <a:pt x="56356" y="105479"/>
                  </a:lnTo>
                  <a:lnTo>
                    <a:pt x="36383" y="107260"/>
                  </a:lnTo>
                  <a:lnTo>
                    <a:pt x="29095" y="110931"/>
                  </a:lnTo>
                  <a:lnTo>
                    <a:pt x="21808" y="116383"/>
                  </a:lnTo>
                  <a:lnTo>
                    <a:pt x="29095" y="120000"/>
                  </a:lnTo>
                  <a:lnTo>
                    <a:pt x="38218" y="120000"/>
                  </a:lnTo>
                  <a:lnTo>
                    <a:pt x="58191" y="116383"/>
                  </a:lnTo>
                  <a:lnTo>
                    <a:pt x="116329" y="109095"/>
                  </a:lnTo>
                  <a:lnTo>
                    <a:pt x="118164" y="107260"/>
                  </a:lnTo>
                  <a:lnTo>
                    <a:pt x="120000" y="105479"/>
                  </a:lnTo>
                  <a:lnTo>
                    <a:pt x="120000" y="101808"/>
                  </a:lnTo>
                  <a:lnTo>
                    <a:pt x="118164" y="100026"/>
                  </a:lnTo>
                  <a:lnTo>
                    <a:pt x="118164" y="87287"/>
                  </a:lnTo>
                  <a:lnTo>
                    <a:pt x="116329" y="74547"/>
                  </a:lnTo>
                  <a:lnTo>
                    <a:pt x="110877" y="49122"/>
                  </a:lnTo>
                  <a:lnTo>
                    <a:pt x="109095" y="27314"/>
                  </a:lnTo>
                  <a:lnTo>
                    <a:pt x="107260" y="18245"/>
                  </a:lnTo>
                  <a:lnTo>
                    <a:pt x="103643" y="9122"/>
                  </a:lnTo>
                  <a:lnTo>
                    <a:pt x="103643" y="5506"/>
                  </a:lnTo>
                  <a:lnTo>
                    <a:pt x="103643" y="3670"/>
                  </a:lnTo>
                  <a:lnTo>
                    <a:pt x="101808" y="53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Shape 520"/>
            <p:cNvSpPr/>
            <p:nvPr/>
          </p:nvSpPr>
          <p:spPr>
            <a:xfrm>
              <a:off x="3530550" y="4035875"/>
              <a:ext cx="219700" cy="344275"/>
            </a:xfrm>
            <a:custGeom>
              <a:pathLst>
                <a:path extrusionOk="0" h="120000" w="120000">
                  <a:moveTo>
                    <a:pt x="24824" y="1472"/>
                  </a:moveTo>
                  <a:lnTo>
                    <a:pt x="29890" y="2352"/>
                  </a:lnTo>
                  <a:lnTo>
                    <a:pt x="35857" y="2936"/>
                  </a:lnTo>
                  <a:lnTo>
                    <a:pt x="41374" y="3232"/>
                  </a:lnTo>
                  <a:lnTo>
                    <a:pt x="47355" y="3816"/>
                  </a:lnTo>
                  <a:lnTo>
                    <a:pt x="71265" y="6160"/>
                  </a:lnTo>
                  <a:lnTo>
                    <a:pt x="94710" y="8217"/>
                  </a:lnTo>
                  <a:lnTo>
                    <a:pt x="117692" y="9681"/>
                  </a:lnTo>
                  <a:lnTo>
                    <a:pt x="115862" y="15554"/>
                  </a:lnTo>
                  <a:lnTo>
                    <a:pt x="114483" y="21715"/>
                  </a:lnTo>
                  <a:lnTo>
                    <a:pt x="112175" y="33740"/>
                  </a:lnTo>
                  <a:lnTo>
                    <a:pt x="106659" y="61023"/>
                  </a:lnTo>
                  <a:lnTo>
                    <a:pt x="103900" y="75105"/>
                  </a:lnTo>
                  <a:lnTo>
                    <a:pt x="100691" y="88899"/>
                  </a:lnTo>
                  <a:lnTo>
                    <a:pt x="93782" y="116767"/>
                  </a:lnTo>
                  <a:lnTo>
                    <a:pt x="81834" y="116183"/>
                  </a:lnTo>
                  <a:lnTo>
                    <a:pt x="70336" y="115303"/>
                  </a:lnTo>
                  <a:lnTo>
                    <a:pt x="58388" y="114126"/>
                  </a:lnTo>
                  <a:lnTo>
                    <a:pt x="46891" y="112950"/>
                  </a:lnTo>
                  <a:lnTo>
                    <a:pt x="36322" y="111782"/>
                  </a:lnTo>
                  <a:lnTo>
                    <a:pt x="25289" y="110606"/>
                  </a:lnTo>
                  <a:lnTo>
                    <a:pt x="14255" y="110022"/>
                  </a:lnTo>
                  <a:lnTo>
                    <a:pt x="8739" y="110022"/>
                  </a:lnTo>
                  <a:lnTo>
                    <a:pt x="3222" y="110310"/>
                  </a:lnTo>
                  <a:lnTo>
                    <a:pt x="14255" y="56039"/>
                  </a:lnTo>
                  <a:lnTo>
                    <a:pt x="19772" y="28459"/>
                  </a:lnTo>
                  <a:lnTo>
                    <a:pt x="22994" y="14961"/>
                  </a:lnTo>
                  <a:lnTo>
                    <a:pt x="23909" y="8217"/>
                  </a:lnTo>
                  <a:lnTo>
                    <a:pt x="24824" y="1472"/>
                  </a:lnTo>
                  <a:close/>
                  <a:moveTo>
                    <a:pt x="29426" y="0"/>
                  </a:moveTo>
                  <a:lnTo>
                    <a:pt x="27132" y="296"/>
                  </a:lnTo>
                  <a:lnTo>
                    <a:pt x="24824" y="592"/>
                  </a:lnTo>
                  <a:lnTo>
                    <a:pt x="24374" y="592"/>
                  </a:lnTo>
                  <a:lnTo>
                    <a:pt x="23909" y="296"/>
                  </a:lnTo>
                  <a:lnTo>
                    <a:pt x="23445" y="592"/>
                  </a:lnTo>
                  <a:lnTo>
                    <a:pt x="22994" y="880"/>
                  </a:lnTo>
                  <a:lnTo>
                    <a:pt x="21151" y="7040"/>
                  </a:lnTo>
                  <a:lnTo>
                    <a:pt x="19308" y="13497"/>
                  </a:lnTo>
                  <a:lnTo>
                    <a:pt x="17014" y="26115"/>
                  </a:lnTo>
                  <a:lnTo>
                    <a:pt x="11497" y="53695"/>
                  </a:lnTo>
                  <a:lnTo>
                    <a:pt x="0" y="111190"/>
                  </a:lnTo>
                  <a:lnTo>
                    <a:pt x="0" y="111782"/>
                  </a:lnTo>
                  <a:lnTo>
                    <a:pt x="928" y="112070"/>
                  </a:lnTo>
                  <a:lnTo>
                    <a:pt x="2307" y="112070"/>
                  </a:lnTo>
                  <a:lnTo>
                    <a:pt x="2758" y="111486"/>
                  </a:lnTo>
                  <a:lnTo>
                    <a:pt x="8739" y="112366"/>
                  </a:lnTo>
                  <a:lnTo>
                    <a:pt x="14255" y="112662"/>
                  </a:lnTo>
                  <a:lnTo>
                    <a:pt x="26203" y="113542"/>
                  </a:lnTo>
                  <a:lnTo>
                    <a:pt x="37701" y="114423"/>
                  </a:lnTo>
                  <a:lnTo>
                    <a:pt x="49198" y="115303"/>
                  </a:lnTo>
                  <a:lnTo>
                    <a:pt x="60232" y="116767"/>
                  </a:lnTo>
                  <a:lnTo>
                    <a:pt x="71265" y="117943"/>
                  </a:lnTo>
                  <a:lnTo>
                    <a:pt x="82298" y="118823"/>
                  </a:lnTo>
                  <a:lnTo>
                    <a:pt x="93331" y="118823"/>
                  </a:lnTo>
                  <a:lnTo>
                    <a:pt x="93782" y="119703"/>
                  </a:lnTo>
                  <a:lnTo>
                    <a:pt x="94710" y="119999"/>
                  </a:lnTo>
                  <a:lnTo>
                    <a:pt x="95625" y="119999"/>
                  </a:lnTo>
                  <a:lnTo>
                    <a:pt x="96090" y="119703"/>
                  </a:lnTo>
                  <a:lnTo>
                    <a:pt x="96554" y="119407"/>
                  </a:lnTo>
                  <a:lnTo>
                    <a:pt x="96554" y="118527"/>
                  </a:lnTo>
                  <a:lnTo>
                    <a:pt x="97469" y="118239"/>
                  </a:lnTo>
                  <a:lnTo>
                    <a:pt x="97933" y="117943"/>
                  </a:lnTo>
                  <a:lnTo>
                    <a:pt x="97933" y="117359"/>
                  </a:lnTo>
                  <a:lnTo>
                    <a:pt x="97005" y="116767"/>
                  </a:lnTo>
                  <a:lnTo>
                    <a:pt x="101142" y="104149"/>
                  </a:lnTo>
                  <a:lnTo>
                    <a:pt x="103900" y="91243"/>
                  </a:lnTo>
                  <a:lnTo>
                    <a:pt x="109417" y="65720"/>
                  </a:lnTo>
                  <a:lnTo>
                    <a:pt x="114483" y="38437"/>
                  </a:lnTo>
                  <a:lnTo>
                    <a:pt x="117692" y="24059"/>
                  </a:lnTo>
                  <a:lnTo>
                    <a:pt x="118620" y="17018"/>
                  </a:lnTo>
                  <a:lnTo>
                    <a:pt x="119071" y="13201"/>
                  </a:lnTo>
                  <a:lnTo>
                    <a:pt x="119071" y="9681"/>
                  </a:lnTo>
                  <a:lnTo>
                    <a:pt x="120000" y="9393"/>
                  </a:lnTo>
                  <a:lnTo>
                    <a:pt x="120000" y="8513"/>
                  </a:lnTo>
                  <a:lnTo>
                    <a:pt x="119535" y="7920"/>
                  </a:lnTo>
                  <a:lnTo>
                    <a:pt x="118620" y="7633"/>
                  </a:lnTo>
                  <a:lnTo>
                    <a:pt x="93331" y="5873"/>
                  </a:lnTo>
                  <a:lnTo>
                    <a:pt x="68507" y="3816"/>
                  </a:lnTo>
                  <a:lnTo>
                    <a:pt x="56545" y="2640"/>
                  </a:lnTo>
                  <a:lnTo>
                    <a:pt x="44597" y="1176"/>
                  </a:lnTo>
                  <a:lnTo>
                    <a:pt x="39544" y="592"/>
                  </a:lnTo>
                  <a:lnTo>
                    <a:pt x="34478" y="296"/>
                  </a:lnTo>
                  <a:lnTo>
                    <a:pt x="2942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Shape 521"/>
            <p:cNvSpPr/>
            <p:nvPr/>
          </p:nvSpPr>
          <p:spPr>
            <a:xfrm>
              <a:off x="988600" y="5295900"/>
              <a:ext cx="60624" cy="63999"/>
            </a:xfrm>
            <a:custGeom>
              <a:pathLst>
                <a:path extrusionOk="0" h="120000" w="120000">
                  <a:moveTo>
                    <a:pt x="93327" y="0"/>
                  </a:moveTo>
                  <a:lnTo>
                    <a:pt x="83331" y="1593"/>
                  </a:lnTo>
                  <a:lnTo>
                    <a:pt x="66655" y="4734"/>
                  </a:lnTo>
                  <a:lnTo>
                    <a:pt x="36668" y="7921"/>
                  </a:lnTo>
                  <a:lnTo>
                    <a:pt x="21674" y="9468"/>
                  </a:lnTo>
                  <a:lnTo>
                    <a:pt x="6680" y="14203"/>
                  </a:lnTo>
                  <a:lnTo>
                    <a:pt x="6680" y="11062"/>
                  </a:lnTo>
                  <a:lnTo>
                    <a:pt x="5047" y="9468"/>
                  </a:lnTo>
                  <a:lnTo>
                    <a:pt x="3364" y="9468"/>
                  </a:lnTo>
                  <a:lnTo>
                    <a:pt x="1682" y="11062"/>
                  </a:lnTo>
                  <a:lnTo>
                    <a:pt x="49" y="22125"/>
                  </a:lnTo>
                  <a:lnTo>
                    <a:pt x="1682" y="33140"/>
                  </a:lnTo>
                  <a:lnTo>
                    <a:pt x="3364" y="53671"/>
                  </a:lnTo>
                  <a:lnTo>
                    <a:pt x="8362" y="86812"/>
                  </a:lnTo>
                  <a:lnTo>
                    <a:pt x="13360" y="104156"/>
                  </a:lnTo>
                  <a:lnTo>
                    <a:pt x="18358" y="116812"/>
                  </a:lnTo>
                  <a:lnTo>
                    <a:pt x="20041" y="119953"/>
                  </a:lnTo>
                  <a:lnTo>
                    <a:pt x="21674" y="119953"/>
                  </a:lnTo>
                  <a:lnTo>
                    <a:pt x="25039" y="118359"/>
                  </a:lnTo>
                  <a:lnTo>
                    <a:pt x="25039" y="115218"/>
                  </a:lnTo>
                  <a:lnTo>
                    <a:pt x="20041" y="83671"/>
                  </a:lnTo>
                  <a:lnTo>
                    <a:pt x="13360" y="52078"/>
                  </a:lnTo>
                  <a:lnTo>
                    <a:pt x="11678" y="34734"/>
                  </a:lnTo>
                  <a:lnTo>
                    <a:pt x="8362" y="17390"/>
                  </a:lnTo>
                  <a:lnTo>
                    <a:pt x="28354" y="17390"/>
                  </a:lnTo>
                  <a:lnTo>
                    <a:pt x="48346" y="14203"/>
                  </a:lnTo>
                  <a:lnTo>
                    <a:pt x="93327" y="7921"/>
                  </a:lnTo>
                  <a:lnTo>
                    <a:pt x="95010" y="9468"/>
                  </a:lnTo>
                  <a:lnTo>
                    <a:pt x="98325" y="9468"/>
                  </a:lnTo>
                  <a:lnTo>
                    <a:pt x="100008" y="22125"/>
                  </a:lnTo>
                  <a:lnTo>
                    <a:pt x="101641" y="36328"/>
                  </a:lnTo>
                  <a:lnTo>
                    <a:pt x="110004" y="99421"/>
                  </a:lnTo>
                  <a:lnTo>
                    <a:pt x="100008" y="99421"/>
                  </a:lnTo>
                  <a:lnTo>
                    <a:pt x="90012" y="101015"/>
                  </a:lnTo>
                  <a:lnTo>
                    <a:pt x="70020" y="104156"/>
                  </a:lnTo>
                  <a:lnTo>
                    <a:pt x="46663" y="105750"/>
                  </a:lnTo>
                  <a:lnTo>
                    <a:pt x="33352" y="108890"/>
                  </a:lnTo>
                  <a:lnTo>
                    <a:pt x="28354" y="112078"/>
                  </a:lnTo>
                  <a:lnTo>
                    <a:pt x="25039" y="115218"/>
                  </a:lnTo>
                  <a:lnTo>
                    <a:pt x="30037" y="118359"/>
                  </a:lnTo>
                  <a:lnTo>
                    <a:pt x="33352" y="119953"/>
                  </a:lnTo>
                  <a:lnTo>
                    <a:pt x="45030" y="118359"/>
                  </a:lnTo>
                  <a:lnTo>
                    <a:pt x="65022" y="115218"/>
                  </a:lnTo>
                  <a:lnTo>
                    <a:pt x="90012" y="112078"/>
                  </a:lnTo>
                  <a:lnTo>
                    <a:pt x="101641" y="110484"/>
                  </a:lnTo>
                  <a:lnTo>
                    <a:pt x="111686" y="107343"/>
                  </a:lnTo>
                  <a:lnTo>
                    <a:pt x="115002" y="108890"/>
                  </a:lnTo>
                  <a:lnTo>
                    <a:pt x="118317" y="108890"/>
                  </a:lnTo>
                  <a:lnTo>
                    <a:pt x="120000" y="107343"/>
                  </a:lnTo>
                  <a:lnTo>
                    <a:pt x="120000" y="104156"/>
                  </a:lnTo>
                  <a:lnTo>
                    <a:pt x="110004" y="41062"/>
                  </a:lnTo>
                  <a:lnTo>
                    <a:pt x="108321" y="20531"/>
                  </a:lnTo>
                  <a:lnTo>
                    <a:pt x="106639" y="11062"/>
                  </a:lnTo>
                  <a:lnTo>
                    <a:pt x="101641" y="1593"/>
                  </a:lnTo>
                  <a:lnTo>
                    <a:pt x="100008" y="3187"/>
                  </a:lnTo>
                  <a:lnTo>
                    <a:pt x="96643" y="1593"/>
                  </a:lnTo>
                  <a:lnTo>
                    <a:pt x="9332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Shape 522"/>
            <p:cNvSpPr/>
            <p:nvPr/>
          </p:nvSpPr>
          <p:spPr>
            <a:xfrm>
              <a:off x="1100550" y="4580450"/>
              <a:ext cx="24424" cy="9274"/>
            </a:xfrm>
            <a:custGeom>
              <a:pathLst>
                <a:path extrusionOk="0" h="120000" w="120000">
                  <a:moveTo>
                    <a:pt x="28986" y="323"/>
                  </a:moveTo>
                  <a:lnTo>
                    <a:pt x="16581" y="10997"/>
                  </a:lnTo>
                  <a:lnTo>
                    <a:pt x="4176" y="32991"/>
                  </a:lnTo>
                  <a:lnTo>
                    <a:pt x="122" y="32991"/>
                  </a:lnTo>
                  <a:lnTo>
                    <a:pt x="122" y="43665"/>
                  </a:lnTo>
                  <a:lnTo>
                    <a:pt x="122" y="54663"/>
                  </a:lnTo>
                  <a:lnTo>
                    <a:pt x="4176" y="65660"/>
                  </a:lnTo>
                  <a:lnTo>
                    <a:pt x="24933" y="76334"/>
                  </a:lnTo>
                  <a:lnTo>
                    <a:pt x="45568" y="87331"/>
                  </a:lnTo>
                  <a:lnTo>
                    <a:pt x="74554" y="98328"/>
                  </a:lnTo>
                  <a:lnTo>
                    <a:pt x="99365" y="119999"/>
                  </a:lnTo>
                  <a:lnTo>
                    <a:pt x="111770" y="119999"/>
                  </a:lnTo>
                  <a:lnTo>
                    <a:pt x="120000" y="98328"/>
                  </a:lnTo>
                  <a:lnTo>
                    <a:pt x="120000" y="65660"/>
                  </a:lnTo>
                  <a:lnTo>
                    <a:pt x="111770" y="43665"/>
                  </a:lnTo>
                  <a:lnTo>
                    <a:pt x="86960" y="10997"/>
                  </a:lnTo>
                  <a:lnTo>
                    <a:pt x="57973" y="323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Shape 523"/>
            <p:cNvSpPr/>
            <p:nvPr/>
          </p:nvSpPr>
          <p:spPr>
            <a:xfrm>
              <a:off x="1938050" y="4972675"/>
              <a:ext cx="222224" cy="368700"/>
            </a:xfrm>
            <a:custGeom>
              <a:pathLst>
                <a:path extrusionOk="0" h="120000" w="120000">
                  <a:moveTo>
                    <a:pt x="65906" y="2473"/>
                  </a:moveTo>
                  <a:lnTo>
                    <a:pt x="65001" y="3840"/>
                  </a:lnTo>
                  <a:lnTo>
                    <a:pt x="61356" y="3018"/>
                  </a:lnTo>
                  <a:lnTo>
                    <a:pt x="65906" y="2473"/>
                  </a:lnTo>
                  <a:close/>
                  <a:moveTo>
                    <a:pt x="64542" y="35345"/>
                  </a:moveTo>
                  <a:lnTo>
                    <a:pt x="65001" y="35890"/>
                  </a:lnTo>
                  <a:lnTo>
                    <a:pt x="64083" y="35890"/>
                  </a:lnTo>
                  <a:lnTo>
                    <a:pt x="61356" y="36444"/>
                  </a:lnTo>
                  <a:lnTo>
                    <a:pt x="61356" y="35345"/>
                  </a:lnTo>
                  <a:lnTo>
                    <a:pt x="62274" y="35890"/>
                  </a:lnTo>
                  <a:lnTo>
                    <a:pt x="64083" y="35890"/>
                  </a:lnTo>
                  <a:lnTo>
                    <a:pt x="64542" y="35345"/>
                  </a:lnTo>
                  <a:close/>
                  <a:moveTo>
                    <a:pt x="75005" y="2196"/>
                  </a:moveTo>
                  <a:lnTo>
                    <a:pt x="79541" y="2473"/>
                  </a:lnTo>
                  <a:lnTo>
                    <a:pt x="83631" y="3295"/>
                  </a:lnTo>
                  <a:lnTo>
                    <a:pt x="87721" y="4393"/>
                  </a:lnTo>
                  <a:lnTo>
                    <a:pt x="91812" y="6037"/>
                  </a:lnTo>
                  <a:lnTo>
                    <a:pt x="94998" y="7949"/>
                  </a:lnTo>
                  <a:lnTo>
                    <a:pt x="98184" y="9869"/>
                  </a:lnTo>
                  <a:lnTo>
                    <a:pt x="101356" y="12058"/>
                  </a:lnTo>
                  <a:lnTo>
                    <a:pt x="103638" y="14524"/>
                  </a:lnTo>
                  <a:lnTo>
                    <a:pt x="107269" y="18633"/>
                  </a:lnTo>
                  <a:lnTo>
                    <a:pt x="109996" y="23295"/>
                  </a:lnTo>
                  <a:lnTo>
                    <a:pt x="112264" y="28226"/>
                  </a:lnTo>
                  <a:lnTo>
                    <a:pt x="114087" y="33425"/>
                  </a:lnTo>
                  <a:lnTo>
                    <a:pt x="114991" y="38633"/>
                  </a:lnTo>
                  <a:lnTo>
                    <a:pt x="115909" y="43563"/>
                  </a:lnTo>
                  <a:lnTo>
                    <a:pt x="116814" y="53425"/>
                  </a:lnTo>
                  <a:lnTo>
                    <a:pt x="116814" y="58356"/>
                  </a:lnTo>
                  <a:lnTo>
                    <a:pt x="116814" y="63287"/>
                  </a:lnTo>
                  <a:lnTo>
                    <a:pt x="116814" y="68218"/>
                  </a:lnTo>
                  <a:lnTo>
                    <a:pt x="115909" y="73425"/>
                  </a:lnTo>
                  <a:lnTo>
                    <a:pt x="114991" y="78356"/>
                  </a:lnTo>
                  <a:lnTo>
                    <a:pt x="113628" y="83287"/>
                  </a:lnTo>
                  <a:lnTo>
                    <a:pt x="111819" y="87941"/>
                  </a:lnTo>
                  <a:lnTo>
                    <a:pt x="109537" y="92872"/>
                  </a:lnTo>
                  <a:lnTo>
                    <a:pt x="107269" y="96159"/>
                  </a:lnTo>
                  <a:lnTo>
                    <a:pt x="107269" y="96159"/>
                  </a:lnTo>
                  <a:lnTo>
                    <a:pt x="109092" y="89585"/>
                  </a:lnTo>
                  <a:lnTo>
                    <a:pt x="110455" y="82742"/>
                  </a:lnTo>
                  <a:lnTo>
                    <a:pt x="111360" y="76167"/>
                  </a:lnTo>
                  <a:lnTo>
                    <a:pt x="111819" y="69593"/>
                  </a:lnTo>
                  <a:lnTo>
                    <a:pt x="112264" y="61366"/>
                  </a:lnTo>
                  <a:lnTo>
                    <a:pt x="112264" y="52880"/>
                  </a:lnTo>
                  <a:lnTo>
                    <a:pt x="111819" y="44662"/>
                  </a:lnTo>
                  <a:lnTo>
                    <a:pt x="110455" y="36444"/>
                  </a:lnTo>
                  <a:lnTo>
                    <a:pt x="108174" y="29869"/>
                  </a:lnTo>
                  <a:lnTo>
                    <a:pt x="106810" y="26582"/>
                  </a:lnTo>
                  <a:lnTo>
                    <a:pt x="105001" y="23563"/>
                  </a:lnTo>
                  <a:lnTo>
                    <a:pt x="103179" y="20276"/>
                  </a:lnTo>
                  <a:lnTo>
                    <a:pt x="100911" y="17266"/>
                  </a:lnTo>
                  <a:lnTo>
                    <a:pt x="97725" y="14524"/>
                  </a:lnTo>
                  <a:lnTo>
                    <a:pt x="94539" y="11790"/>
                  </a:lnTo>
                  <a:lnTo>
                    <a:pt x="92271" y="9869"/>
                  </a:lnTo>
                  <a:lnTo>
                    <a:pt x="89544" y="8226"/>
                  </a:lnTo>
                  <a:lnTo>
                    <a:pt x="86358" y="6582"/>
                  </a:lnTo>
                  <a:lnTo>
                    <a:pt x="82726" y="5215"/>
                  </a:lnTo>
                  <a:lnTo>
                    <a:pt x="79095" y="4117"/>
                  </a:lnTo>
                  <a:lnTo>
                    <a:pt x="75450" y="3295"/>
                  </a:lnTo>
                  <a:lnTo>
                    <a:pt x="69996" y="3295"/>
                  </a:lnTo>
                  <a:lnTo>
                    <a:pt x="68174" y="3572"/>
                  </a:lnTo>
                  <a:lnTo>
                    <a:pt x="68174" y="2473"/>
                  </a:lnTo>
                  <a:lnTo>
                    <a:pt x="75005" y="2196"/>
                  </a:lnTo>
                  <a:close/>
                  <a:moveTo>
                    <a:pt x="73182" y="4662"/>
                  </a:moveTo>
                  <a:lnTo>
                    <a:pt x="75909" y="4938"/>
                  </a:lnTo>
                  <a:lnTo>
                    <a:pt x="78636" y="5484"/>
                  </a:lnTo>
                  <a:lnTo>
                    <a:pt x="80904" y="6305"/>
                  </a:lnTo>
                  <a:lnTo>
                    <a:pt x="83185" y="7127"/>
                  </a:lnTo>
                  <a:lnTo>
                    <a:pt x="87276" y="9324"/>
                  </a:lnTo>
                  <a:lnTo>
                    <a:pt x="91366" y="11790"/>
                  </a:lnTo>
                  <a:lnTo>
                    <a:pt x="94539" y="14800"/>
                  </a:lnTo>
                  <a:lnTo>
                    <a:pt x="97725" y="17542"/>
                  </a:lnTo>
                  <a:lnTo>
                    <a:pt x="99993" y="20276"/>
                  </a:lnTo>
                  <a:lnTo>
                    <a:pt x="102274" y="23295"/>
                  </a:lnTo>
                  <a:lnTo>
                    <a:pt x="103638" y="26305"/>
                  </a:lnTo>
                  <a:lnTo>
                    <a:pt x="105001" y="29316"/>
                  </a:lnTo>
                  <a:lnTo>
                    <a:pt x="106365" y="32335"/>
                  </a:lnTo>
                  <a:lnTo>
                    <a:pt x="107728" y="38633"/>
                  </a:lnTo>
                  <a:lnTo>
                    <a:pt x="108633" y="44930"/>
                  </a:lnTo>
                  <a:lnTo>
                    <a:pt x="109092" y="52058"/>
                  </a:lnTo>
                  <a:lnTo>
                    <a:pt x="109092" y="59178"/>
                  </a:lnTo>
                  <a:lnTo>
                    <a:pt x="109092" y="66305"/>
                  </a:lnTo>
                  <a:lnTo>
                    <a:pt x="108633" y="73425"/>
                  </a:lnTo>
                  <a:lnTo>
                    <a:pt x="107728" y="80545"/>
                  </a:lnTo>
                  <a:lnTo>
                    <a:pt x="106365" y="87672"/>
                  </a:lnTo>
                  <a:lnTo>
                    <a:pt x="104542" y="94792"/>
                  </a:lnTo>
                  <a:lnTo>
                    <a:pt x="102274" y="101912"/>
                  </a:lnTo>
                  <a:lnTo>
                    <a:pt x="100452" y="103555"/>
                  </a:lnTo>
                  <a:lnTo>
                    <a:pt x="101356" y="102188"/>
                  </a:lnTo>
                  <a:lnTo>
                    <a:pt x="101815" y="100545"/>
                  </a:lnTo>
                  <a:lnTo>
                    <a:pt x="102274" y="98901"/>
                  </a:lnTo>
                  <a:lnTo>
                    <a:pt x="102274" y="97257"/>
                  </a:lnTo>
                  <a:lnTo>
                    <a:pt x="101815" y="96712"/>
                  </a:lnTo>
                  <a:lnTo>
                    <a:pt x="100452" y="96712"/>
                  </a:lnTo>
                  <a:lnTo>
                    <a:pt x="99993" y="97257"/>
                  </a:lnTo>
                  <a:lnTo>
                    <a:pt x="99088" y="100268"/>
                  </a:lnTo>
                  <a:lnTo>
                    <a:pt x="97725" y="102733"/>
                  </a:lnTo>
                  <a:lnTo>
                    <a:pt x="95457" y="104930"/>
                  </a:lnTo>
                  <a:lnTo>
                    <a:pt x="93175" y="106842"/>
                  </a:lnTo>
                  <a:lnTo>
                    <a:pt x="90003" y="108486"/>
                  </a:lnTo>
                  <a:lnTo>
                    <a:pt x="86817" y="110130"/>
                  </a:lnTo>
                  <a:lnTo>
                    <a:pt x="83185" y="111228"/>
                  </a:lnTo>
                  <a:lnTo>
                    <a:pt x="79095" y="112327"/>
                  </a:lnTo>
                  <a:lnTo>
                    <a:pt x="75005" y="113148"/>
                  </a:lnTo>
                  <a:lnTo>
                    <a:pt x="70914" y="113694"/>
                  </a:lnTo>
                  <a:lnTo>
                    <a:pt x="61815" y="114515"/>
                  </a:lnTo>
                  <a:lnTo>
                    <a:pt x="53175" y="114792"/>
                  </a:lnTo>
                  <a:lnTo>
                    <a:pt x="44549" y="114515"/>
                  </a:lnTo>
                  <a:lnTo>
                    <a:pt x="39095" y="114239"/>
                  </a:lnTo>
                  <a:lnTo>
                    <a:pt x="33641" y="113694"/>
                  </a:lnTo>
                  <a:lnTo>
                    <a:pt x="29092" y="112595"/>
                  </a:lnTo>
                  <a:lnTo>
                    <a:pt x="25001" y="110951"/>
                  </a:lnTo>
                  <a:lnTo>
                    <a:pt x="21815" y="109308"/>
                  </a:lnTo>
                  <a:lnTo>
                    <a:pt x="18643" y="107396"/>
                  </a:lnTo>
                  <a:lnTo>
                    <a:pt x="15916" y="105199"/>
                  </a:lnTo>
                  <a:lnTo>
                    <a:pt x="13634" y="102733"/>
                  </a:lnTo>
                  <a:lnTo>
                    <a:pt x="12271" y="100000"/>
                  </a:lnTo>
                  <a:lnTo>
                    <a:pt x="10907" y="97257"/>
                  </a:lnTo>
                  <a:lnTo>
                    <a:pt x="9544" y="94247"/>
                  </a:lnTo>
                  <a:lnTo>
                    <a:pt x="9098" y="91505"/>
                  </a:lnTo>
                  <a:lnTo>
                    <a:pt x="8639" y="88494"/>
                  </a:lnTo>
                  <a:lnTo>
                    <a:pt x="8639" y="85207"/>
                  </a:lnTo>
                  <a:lnTo>
                    <a:pt x="8639" y="79454"/>
                  </a:lnTo>
                  <a:lnTo>
                    <a:pt x="10907" y="68494"/>
                  </a:lnTo>
                  <a:lnTo>
                    <a:pt x="14093" y="57534"/>
                  </a:lnTo>
                  <a:lnTo>
                    <a:pt x="17725" y="46851"/>
                  </a:lnTo>
                  <a:lnTo>
                    <a:pt x="22274" y="36167"/>
                  </a:lnTo>
                  <a:lnTo>
                    <a:pt x="25001" y="31236"/>
                  </a:lnTo>
                  <a:lnTo>
                    <a:pt x="27269" y="26582"/>
                  </a:lnTo>
                  <a:lnTo>
                    <a:pt x="30455" y="21920"/>
                  </a:lnTo>
                  <a:lnTo>
                    <a:pt x="34546" y="17542"/>
                  </a:lnTo>
                  <a:lnTo>
                    <a:pt x="37273" y="15077"/>
                  </a:lnTo>
                  <a:lnTo>
                    <a:pt x="40458" y="12880"/>
                  </a:lnTo>
                  <a:lnTo>
                    <a:pt x="43631" y="11236"/>
                  </a:lnTo>
                  <a:lnTo>
                    <a:pt x="47276" y="9869"/>
                  </a:lnTo>
                  <a:lnTo>
                    <a:pt x="50907" y="8771"/>
                  </a:lnTo>
                  <a:lnTo>
                    <a:pt x="54998" y="7681"/>
                  </a:lnTo>
                  <a:lnTo>
                    <a:pt x="64083" y="6037"/>
                  </a:lnTo>
                  <a:lnTo>
                    <a:pt x="62720" y="9593"/>
                  </a:lnTo>
                  <a:lnTo>
                    <a:pt x="61815" y="13433"/>
                  </a:lnTo>
                  <a:lnTo>
                    <a:pt x="59547" y="14255"/>
                  </a:lnTo>
                  <a:lnTo>
                    <a:pt x="58629" y="14255"/>
                  </a:lnTo>
                  <a:lnTo>
                    <a:pt x="57266" y="14524"/>
                  </a:lnTo>
                  <a:lnTo>
                    <a:pt x="56820" y="15345"/>
                  </a:lnTo>
                  <a:lnTo>
                    <a:pt x="53175" y="27672"/>
                  </a:lnTo>
                  <a:lnTo>
                    <a:pt x="50448" y="40276"/>
                  </a:lnTo>
                  <a:lnTo>
                    <a:pt x="50907" y="40821"/>
                  </a:lnTo>
                  <a:lnTo>
                    <a:pt x="51366" y="41375"/>
                  </a:lnTo>
                  <a:lnTo>
                    <a:pt x="52271" y="41643"/>
                  </a:lnTo>
                  <a:lnTo>
                    <a:pt x="53175" y="41643"/>
                  </a:lnTo>
                  <a:lnTo>
                    <a:pt x="55902" y="41098"/>
                  </a:lnTo>
                  <a:lnTo>
                    <a:pt x="55902" y="41098"/>
                  </a:lnTo>
                  <a:lnTo>
                    <a:pt x="52271" y="53148"/>
                  </a:lnTo>
                  <a:lnTo>
                    <a:pt x="46817" y="52603"/>
                  </a:lnTo>
                  <a:lnTo>
                    <a:pt x="41363" y="51781"/>
                  </a:lnTo>
                  <a:lnTo>
                    <a:pt x="30455" y="49861"/>
                  </a:lnTo>
                  <a:lnTo>
                    <a:pt x="29996" y="49861"/>
                  </a:lnTo>
                  <a:lnTo>
                    <a:pt x="29551" y="50138"/>
                  </a:lnTo>
                  <a:lnTo>
                    <a:pt x="29092" y="50414"/>
                  </a:lnTo>
                  <a:lnTo>
                    <a:pt x="29551" y="50683"/>
                  </a:lnTo>
                  <a:lnTo>
                    <a:pt x="31819" y="51781"/>
                  </a:lnTo>
                  <a:lnTo>
                    <a:pt x="34087" y="52880"/>
                  </a:lnTo>
                  <a:lnTo>
                    <a:pt x="39541" y="54524"/>
                  </a:lnTo>
                  <a:lnTo>
                    <a:pt x="45453" y="55614"/>
                  </a:lnTo>
                  <a:lnTo>
                    <a:pt x="51366" y="56436"/>
                  </a:lnTo>
                  <a:lnTo>
                    <a:pt x="52271" y="56989"/>
                  </a:lnTo>
                  <a:lnTo>
                    <a:pt x="53175" y="57257"/>
                  </a:lnTo>
                  <a:lnTo>
                    <a:pt x="54093" y="57257"/>
                  </a:lnTo>
                  <a:lnTo>
                    <a:pt x="54998" y="56712"/>
                  </a:lnTo>
                  <a:lnTo>
                    <a:pt x="62720" y="56712"/>
                  </a:lnTo>
                  <a:lnTo>
                    <a:pt x="70914" y="56436"/>
                  </a:lnTo>
                  <a:lnTo>
                    <a:pt x="78177" y="55890"/>
                  </a:lnTo>
                  <a:lnTo>
                    <a:pt x="84994" y="54792"/>
                  </a:lnTo>
                  <a:lnTo>
                    <a:pt x="85912" y="54524"/>
                  </a:lnTo>
                  <a:lnTo>
                    <a:pt x="86358" y="54247"/>
                  </a:lnTo>
                  <a:lnTo>
                    <a:pt x="86358" y="53148"/>
                  </a:lnTo>
                  <a:lnTo>
                    <a:pt x="85453" y="52603"/>
                  </a:lnTo>
                  <a:lnTo>
                    <a:pt x="84994" y="52327"/>
                  </a:lnTo>
                  <a:lnTo>
                    <a:pt x="84090" y="52327"/>
                  </a:lnTo>
                  <a:lnTo>
                    <a:pt x="76814" y="53148"/>
                  </a:lnTo>
                  <a:lnTo>
                    <a:pt x="69996" y="53702"/>
                  </a:lnTo>
                  <a:lnTo>
                    <a:pt x="62720" y="53702"/>
                  </a:lnTo>
                  <a:lnTo>
                    <a:pt x="56361" y="53425"/>
                  </a:lnTo>
                  <a:lnTo>
                    <a:pt x="58184" y="46851"/>
                  </a:lnTo>
                  <a:lnTo>
                    <a:pt x="60452" y="40276"/>
                  </a:lnTo>
                  <a:lnTo>
                    <a:pt x="67728" y="39178"/>
                  </a:lnTo>
                  <a:lnTo>
                    <a:pt x="68633" y="39178"/>
                  </a:lnTo>
                  <a:lnTo>
                    <a:pt x="69092" y="38633"/>
                  </a:lnTo>
                  <a:lnTo>
                    <a:pt x="69537" y="37811"/>
                  </a:lnTo>
                  <a:lnTo>
                    <a:pt x="68174" y="32058"/>
                  </a:lnTo>
                  <a:lnTo>
                    <a:pt x="68633" y="26305"/>
                  </a:lnTo>
                  <a:lnTo>
                    <a:pt x="69537" y="20553"/>
                  </a:lnTo>
                  <a:lnTo>
                    <a:pt x="71819" y="15077"/>
                  </a:lnTo>
                  <a:lnTo>
                    <a:pt x="71819" y="14800"/>
                  </a:lnTo>
                  <a:lnTo>
                    <a:pt x="72723" y="14524"/>
                  </a:lnTo>
                  <a:lnTo>
                    <a:pt x="72723" y="13702"/>
                  </a:lnTo>
                  <a:lnTo>
                    <a:pt x="72278" y="13157"/>
                  </a:lnTo>
                  <a:lnTo>
                    <a:pt x="71360" y="12880"/>
                  </a:lnTo>
                  <a:lnTo>
                    <a:pt x="69996" y="12611"/>
                  </a:lnTo>
                  <a:lnTo>
                    <a:pt x="65906" y="12611"/>
                  </a:lnTo>
                  <a:lnTo>
                    <a:pt x="67269" y="6305"/>
                  </a:lnTo>
                  <a:lnTo>
                    <a:pt x="68174" y="6037"/>
                  </a:lnTo>
                  <a:lnTo>
                    <a:pt x="68174" y="5484"/>
                  </a:lnTo>
                  <a:lnTo>
                    <a:pt x="68174" y="5215"/>
                  </a:lnTo>
                  <a:lnTo>
                    <a:pt x="67728" y="4938"/>
                  </a:lnTo>
                  <a:lnTo>
                    <a:pt x="70455" y="4662"/>
                  </a:lnTo>
                  <a:close/>
                  <a:moveTo>
                    <a:pt x="55457" y="4117"/>
                  </a:moveTo>
                  <a:lnTo>
                    <a:pt x="58184" y="4393"/>
                  </a:lnTo>
                  <a:lnTo>
                    <a:pt x="60911" y="4938"/>
                  </a:lnTo>
                  <a:lnTo>
                    <a:pt x="63638" y="5484"/>
                  </a:lnTo>
                  <a:lnTo>
                    <a:pt x="60452" y="5215"/>
                  </a:lnTo>
                  <a:lnTo>
                    <a:pt x="56820" y="5215"/>
                  </a:lnTo>
                  <a:lnTo>
                    <a:pt x="53634" y="5760"/>
                  </a:lnTo>
                  <a:lnTo>
                    <a:pt x="50448" y="6305"/>
                  </a:lnTo>
                  <a:lnTo>
                    <a:pt x="47276" y="7404"/>
                  </a:lnTo>
                  <a:lnTo>
                    <a:pt x="44090" y="8502"/>
                  </a:lnTo>
                  <a:lnTo>
                    <a:pt x="39095" y="11236"/>
                  </a:lnTo>
                  <a:lnTo>
                    <a:pt x="35450" y="13157"/>
                  </a:lnTo>
                  <a:lnTo>
                    <a:pt x="32723" y="15622"/>
                  </a:lnTo>
                  <a:lnTo>
                    <a:pt x="29996" y="18087"/>
                  </a:lnTo>
                  <a:lnTo>
                    <a:pt x="28187" y="20553"/>
                  </a:lnTo>
                  <a:lnTo>
                    <a:pt x="24542" y="26029"/>
                  </a:lnTo>
                  <a:lnTo>
                    <a:pt x="21370" y="31513"/>
                  </a:lnTo>
                  <a:lnTo>
                    <a:pt x="17725" y="38633"/>
                  </a:lnTo>
                  <a:lnTo>
                    <a:pt x="14552" y="46029"/>
                  </a:lnTo>
                  <a:lnTo>
                    <a:pt x="11366" y="53702"/>
                  </a:lnTo>
                  <a:lnTo>
                    <a:pt x="9098" y="61366"/>
                  </a:lnTo>
                  <a:lnTo>
                    <a:pt x="6817" y="69039"/>
                  </a:lnTo>
                  <a:lnTo>
                    <a:pt x="5453" y="76712"/>
                  </a:lnTo>
                  <a:lnTo>
                    <a:pt x="5008" y="84109"/>
                  </a:lnTo>
                  <a:lnTo>
                    <a:pt x="5453" y="91781"/>
                  </a:lnTo>
                  <a:lnTo>
                    <a:pt x="5912" y="94247"/>
                  </a:lnTo>
                  <a:lnTo>
                    <a:pt x="6371" y="96712"/>
                  </a:lnTo>
                  <a:lnTo>
                    <a:pt x="7735" y="98901"/>
                  </a:lnTo>
                  <a:lnTo>
                    <a:pt x="9098" y="101366"/>
                  </a:lnTo>
                  <a:lnTo>
                    <a:pt x="10462" y="103555"/>
                  </a:lnTo>
                  <a:lnTo>
                    <a:pt x="12730" y="105475"/>
                  </a:lnTo>
                  <a:lnTo>
                    <a:pt x="14552" y="107664"/>
                  </a:lnTo>
                  <a:lnTo>
                    <a:pt x="17279" y="109585"/>
                  </a:lnTo>
                  <a:lnTo>
                    <a:pt x="20452" y="111505"/>
                  </a:lnTo>
                  <a:lnTo>
                    <a:pt x="24542" y="113148"/>
                  </a:lnTo>
                  <a:lnTo>
                    <a:pt x="28633" y="114515"/>
                  </a:lnTo>
                  <a:lnTo>
                    <a:pt x="32723" y="115337"/>
                  </a:lnTo>
                  <a:lnTo>
                    <a:pt x="37273" y="115882"/>
                  </a:lnTo>
                  <a:lnTo>
                    <a:pt x="41822" y="116436"/>
                  </a:lnTo>
                  <a:lnTo>
                    <a:pt x="58184" y="116436"/>
                  </a:lnTo>
                  <a:lnTo>
                    <a:pt x="65906" y="115882"/>
                  </a:lnTo>
                  <a:lnTo>
                    <a:pt x="73641" y="115061"/>
                  </a:lnTo>
                  <a:lnTo>
                    <a:pt x="81363" y="113694"/>
                  </a:lnTo>
                  <a:lnTo>
                    <a:pt x="81363" y="113694"/>
                  </a:lnTo>
                  <a:lnTo>
                    <a:pt x="75909" y="115061"/>
                  </a:lnTo>
                  <a:lnTo>
                    <a:pt x="70455" y="116159"/>
                  </a:lnTo>
                  <a:lnTo>
                    <a:pt x="64542" y="116981"/>
                  </a:lnTo>
                  <a:lnTo>
                    <a:pt x="58629" y="117526"/>
                  </a:lnTo>
                  <a:lnTo>
                    <a:pt x="50448" y="117803"/>
                  </a:lnTo>
                  <a:lnTo>
                    <a:pt x="42267" y="117803"/>
                  </a:lnTo>
                  <a:lnTo>
                    <a:pt x="34546" y="117257"/>
                  </a:lnTo>
                  <a:lnTo>
                    <a:pt x="30914" y="116981"/>
                  </a:lnTo>
                  <a:lnTo>
                    <a:pt x="27269" y="116159"/>
                  </a:lnTo>
                  <a:lnTo>
                    <a:pt x="23638" y="115337"/>
                  </a:lnTo>
                  <a:lnTo>
                    <a:pt x="20452" y="114515"/>
                  </a:lnTo>
                  <a:lnTo>
                    <a:pt x="17725" y="113148"/>
                  </a:lnTo>
                  <a:lnTo>
                    <a:pt x="14552" y="111773"/>
                  </a:lnTo>
                  <a:lnTo>
                    <a:pt x="12271" y="110130"/>
                  </a:lnTo>
                  <a:lnTo>
                    <a:pt x="10003" y="107941"/>
                  </a:lnTo>
                  <a:lnTo>
                    <a:pt x="8180" y="105752"/>
                  </a:lnTo>
                  <a:lnTo>
                    <a:pt x="6371" y="103287"/>
                  </a:lnTo>
                  <a:lnTo>
                    <a:pt x="5008" y="98901"/>
                  </a:lnTo>
                  <a:lnTo>
                    <a:pt x="3644" y="94515"/>
                  </a:lnTo>
                  <a:lnTo>
                    <a:pt x="3185" y="89861"/>
                  </a:lnTo>
                  <a:lnTo>
                    <a:pt x="3644" y="85207"/>
                  </a:lnTo>
                  <a:lnTo>
                    <a:pt x="4549" y="75890"/>
                  </a:lnTo>
                  <a:lnTo>
                    <a:pt x="5912" y="66851"/>
                  </a:lnTo>
                  <a:lnTo>
                    <a:pt x="8180" y="56712"/>
                  </a:lnTo>
                  <a:lnTo>
                    <a:pt x="10462" y="46574"/>
                  </a:lnTo>
                  <a:lnTo>
                    <a:pt x="14093" y="36712"/>
                  </a:lnTo>
                  <a:lnTo>
                    <a:pt x="18184" y="26582"/>
                  </a:lnTo>
                  <a:lnTo>
                    <a:pt x="20006" y="23563"/>
                  </a:lnTo>
                  <a:lnTo>
                    <a:pt x="21815" y="20553"/>
                  </a:lnTo>
                  <a:lnTo>
                    <a:pt x="24542" y="17266"/>
                  </a:lnTo>
                  <a:lnTo>
                    <a:pt x="27728" y="14255"/>
                  </a:lnTo>
                  <a:lnTo>
                    <a:pt x="31360" y="11513"/>
                  </a:lnTo>
                  <a:lnTo>
                    <a:pt x="35005" y="9048"/>
                  </a:lnTo>
                  <a:lnTo>
                    <a:pt x="39541" y="7127"/>
                  </a:lnTo>
                  <a:lnTo>
                    <a:pt x="44090" y="5484"/>
                  </a:lnTo>
                  <a:lnTo>
                    <a:pt x="52730" y="4117"/>
                  </a:lnTo>
                  <a:close/>
                  <a:moveTo>
                    <a:pt x="67728" y="8"/>
                  </a:moveTo>
                  <a:lnTo>
                    <a:pt x="67728" y="284"/>
                  </a:lnTo>
                  <a:lnTo>
                    <a:pt x="60911" y="1106"/>
                  </a:lnTo>
                  <a:lnTo>
                    <a:pt x="54093" y="1928"/>
                  </a:lnTo>
                  <a:lnTo>
                    <a:pt x="40904" y="3840"/>
                  </a:lnTo>
                  <a:lnTo>
                    <a:pt x="40000" y="4117"/>
                  </a:lnTo>
                  <a:lnTo>
                    <a:pt x="39541" y="4662"/>
                  </a:lnTo>
                  <a:lnTo>
                    <a:pt x="35005" y="6305"/>
                  </a:lnTo>
                  <a:lnTo>
                    <a:pt x="30914" y="8502"/>
                  </a:lnTo>
                  <a:lnTo>
                    <a:pt x="27269" y="10691"/>
                  </a:lnTo>
                  <a:lnTo>
                    <a:pt x="24097" y="13157"/>
                  </a:lnTo>
                  <a:lnTo>
                    <a:pt x="21815" y="15345"/>
                  </a:lnTo>
                  <a:lnTo>
                    <a:pt x="20006" y="17266"/>
                  </a:lnTo>
                  <a:lnTo>
                    <a:pt x="16820" y="21920"/>
                  </a:lnTo>
                  <a:lnTo>
                    <a:pt x="14552" y="26582"/>
                  </a:lnTo>
                  <a:lnTo>
                    <a:pt x="12730" y="31236"/>
                  </a:lnTo>
                  <a:lnTo>
                    <a:pt x="10003" y="37811"/>
                  </a:lnTo>
                  <a:lnTo>
                    <a:pt x="7735" y="44662"/>
                  </a:lnTo>
                  <a:lnTo>
                    <a:pt x="5912" y="51505"/>
                  </a:lnTo>
                  <a:lnTo>
                    <a:pt x="4090" y="58356"/>
                  </a:lnTo>
                  <a:lnTo>
                    <a:pt x="1822" y="69039"/>
                  </a:lnTo>
                  <a:lnTo>
                    <a:pt x="917" y="74792"/>
                  </a:lnTo>
                  <a:lnTo>
                    <a:pt x="458" y="80276"/>
                  </a:lnTo>
                  <a:lnTo>
                    <a:pt x="0" y="86029"/>
                  </a:lnTo>
                  <a:lnTo>
                    <a:pt x="458" y="91505"/>
                  </a:lnTo>
                  <a:lnTo>
                    <a:pt x="917" y="96981"/>
                  </a:lnTo>
                  <a:lnTo>
                    <a:pt x="2726" y="102188"/>
                  </a:lnTo>
                  <a:lnTo>
                    <a:pt x="3644" y="104654"/>
                  </a:lnTo>
                  <a:lnTo>
                    <a:pt x="4549" y="106574"/>
                  </a:lnTo>
                  <a:lnTo>
                    <a:pt x="6371" y="108486"/>
                  </a:lnTo>
                  <a:lnTo>
                    <a:pt x="8180" y="110406"/>
                  </a:lnTo>
                  <a:lnTo>
                    <a:pt x="10003" y="111773"/>
                  </a:lnTo>
                  <a:lnTo>
                    <a:pt x="12271" y="113417"/>
                  </a:lnTo>
                  <a:lnTo>
                    <a:pt x="14552" y="114515"/>
                  </a:lnTo>
                  <a:lnTo>
                    <a:pt x="17279" y="115882"/>
                  </a:lnTo>
                  <a:lnTo>
                    <a:pt x="20006" y="116704"/>
                  </a:lnTo>
                  <a:lnTo>
                    <a:pt x="22733" y="117526"/>
                  </a:lnTo>
                  <a:lnTo>
                    <a:pt x="29092" y="118901"/>
                  </a:lnTo>
                  <a:lnTo>
                    <a:pt x="35909" y="119723"/>
                  </a:lnTo>
                  <a:lnTo>
                    <a:pt x="43185" y="119991"/>
                  </a:lnTo>
                  <a:lnTo>
                    <a:pt x="51366" y="119991"/>
                  </a:lnTo>
                  <a:lnTo>
                    <a:pt x="59547" y="119723"/>
                  </a:lnTo>
                  <a:lnTo>
                    <a:pt x="67269" y="118901"/>
                  </a:lnTo>
                  <a:lnTo>
                    <a:pt x="74546" y="117803"/>
                  </a:lnTo>
                  <a:lnTo>
                    <a:pt x="81822" y="116159"/>
                  </a:lnTo>
                  <a:lnTo>
                    <a:pt x="84994" y="115061"/>
                  </a:lnTo>
                  <a:lnTo>
                    <a:pt x="88639" y="113970"/>
                  </a:lnTo>
                  <a:lnTo>
                    <a:pt x="91366" y="112327"/>
                  </a:lnTo>
                  <a:lnTo>
                    <a:pt x="94539" y="110951"/>
                  </a:lnTo>
                  <a:lnTo>
                    <a:pt x="97266" y="109308"/>
                  </a:lnTo>
                  <a:lnTo>
                    <a:pt x="99993" y="107119"/>
                  </a:lnTo>
                  <a:lnTo>
                    <a:pt x="102274" y="105199"/>
                  </a:lnTo>
                  <a:lnTo>
                    <a:pt x="104083" y="105199"/>
                  </a:lnTo>
                  <a:lnTo>
                    <a:pt x="104542" y="104654"/>
                  </a:lnTo>
                  <a:lnTo>
                    <a:pt x="105447" y="102465"/>
                  </a:lnTo>
                  <a:lnTo>
                    <a:pt x="109092" y="98079"/>
                  </a:lnTo>
                  <a:lnTo>
                    <a:pt x="111819" y="93970"/>
                  </a:lnTo>
                  <a:lnTo>
                    <a:pt x="114087" y="89316"/>
                  </a:lnTo>
                  <a:lnTo>
                    <a:pt x="115909" y="84654"/>
                  </a:lnTo>
                  <a:lnTo>
                    <a:pt x="117273" y="80000"/>
                  </a:lnTo>
                  <a:lnTo>
                    <a:pt x="118636" y="75345"/>
                  </a:lnTo>
                  <a:lnTo>
                    <a:pt x="119541" y="66029"/>
                  </a:lnTo>
                  <a:lnTo>
                    <a:pt x="120000" y="59999"/>
                  </a:lnTo>
                  <a:lnTo>
                    <a:pt x="120000" y="53970"/>
                  </a:lnTo>
                  <a:lnTo>
                    <a:pt x="120000" y="47949"/>
                  </a:lnTo>
                  <a:lnTo>
                    <a:pt x="119082" y="41920"/>
                  </a:lnTo>
                  <a:lnTo>
                    <a:pt x="117718" y="35890"/>
                  </a:lnTo>
                  <a:lnTo>
                    <a:pt x="115909" y="29869"/>
                  </a:lnTo>
                  <a:lnTo>
                    <a:pt x="113628" y="24117"/>
                  </a:lnTo>
                  <a:lnTo>
                    <a:pt x="110455" y="18364"/>
                  </a:lnTo>
                  <a:lnTo>
                    <a:pt x="107728" y="14524"/>
                  </a:lnTo>
                  <a:lnTo>
                    <a:pt x="104083" y="10968"/>
                  </a:lnTo>
                  <a:lnTo>
                    <a:pt x="99547" y="7681"/>
                  </a:lnTo>
                  <a:lnTo>
                    <a:pt x="94539" y="4938"/>
                  </a:lnTo>
                  <a:lnTo>
                    <a:pt x="91812" y="3572"/>
                  </a:lnTo>
                  <a:lnTo>
                    <a:pt x="89085" y="2473"/>
                  </a:lnTo>
                  <a:lnTo>
                    <a:pt x="85912" y="1651"/>
                  </a:lnTo>
                  <a:lnTo>
                    <a:pt x="82726" y="829"/>
                  </a:lnTo>
                  <a:lnTo>
                    <a:pt x="79541" y="553"/>
                  </a:lnTo>
                  <a:lnTo>
                    <a:pt x="75909" y="8"/>
                  </a:lnTo>
                  <a:lnTo>
                    <a:pt x="72278" y="8"/>
                  </a:lnTo>
                  <a:lnTo>
                    <a:pt x="69092" y="284"/>
                  </a:lnTo>
                  <a:lnTo>
                    <a:pt x="68633" y="8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Shape 524"/>
            <p:cNvSpPr/>
            <p:nvPr/>
          </p:nvSpPr>
          <p:spPr>
            <a:xfrm>
              <a:off x="1257100" y="5015600"/>
              <a:ext cx="57274" cy="62324"/>
            </a:xfrm>
            <a:custGeom>
              <a:pathLst>
                <a:path extrusionOk="0" h="120000" w="120000">
                  <a:moveTo>
                    <a:pt x="100567" y="8134"/>
                  </a:moveTo>
                  <a:lnTo>
                    <a:pt x="100567" y="30854"/>
                  </a:lnTo>
                  <a:lnTo>
                    <a:pt x="102348" y="53525"/>
                  </a:lnTo>
                  <a:lnTo>
                    <a:pt x="105857" y="74608"/>
                  </a:lnTo>
                  <a:lnTo>
                    <a:pt x="111147" y="95643"/>
                  </a:lnTo>
                  <a:lnTo>
                    <a:pt x="112928" y="97280"/>
                  </a:lnTo>
                  <a:lnTo>
                    <a:pt x="111147" y="97280"/>
                  </a:lnTo>
                  <a:lnTo>
                    <a:pt x="89986" y="98916"/>
                  </a:lnTo>
                  <a:lnTo>
                    <a:pt x="68825" y="102141"/>
                  </a:lnTo>
                  <a:lnTo>
                    <a:pt x="47664" y="103778"/>
                  </a:lnTo>
                  <a:lnTo>
                    <a:pt x="24722" y="107003"/>
                  </a:lnTo>
                  <a:lnTo>
                    <a:pt x="15923" y="63249"/>
                  </a:lnTo>
                  <a:lnTo>
                    <a:pt x="7123" y="19494"/>
                  </a:lnTo>
                  <a:lnTo>
                    <a:pt x="30013" y="17858"/>
                  </a:lnTo>
                  <a:lnTo>
                    <a:pt x="54735" y="16269"/>
                  </a:lnTo>
                  <a:lnTo>
                    <a:pt x="100567" y="8134"/>
                  </a:lnTo>
                  <a:close/>
                  <a:moveTo>
                    <a:pt x="100567" y="48"/>
                  </a:moveTo>
                  <a:lnTo>
                    <a:pt x="52955" y="6546"/>
                  </a:lnTo>
                  <a:lnTo>
                    <a:pt x="28284" y="9771"/>
                  </a:lnTo>
                  <a:lnTo>
                    <a:pt x="3561" y="12996"/>
                  </a:lnTo>
                  <a:lnTo>
                    <a:pt x="1833" y="14632"/>
                  </a:lnTo>
                  <a:lnTo>
                    <a:pt x="1833" y="16269"/>
                  </a:lnTo>
                  <a:lnTo>
                    <a:pt x="52" y="17858"/>
                  </a:lnTo>
                  <a:lnTo>
                    <a:pt x="52" y="19494"/>
                  </a:lnTo>
                  <a:lnTo>
                    <a:pt x="52" y="43802"/>
                  </a:lnTo>
                  <a:lnTo>
                    <a:pt x="5342" y="69747"/>
                  </a:lnTo>
                  <a:lnTo>
                    <a:pt x="10632" y="94055"/>
                  </a:lnTo>
                  <a:lnTo>
                    <a:pt x="17704" y="118363"/>
                  </a:lnTo>
                  <a:lnTo>
                    <a:pt x="21213" y="119951"/>
                  </a:lnTo>
                  <a:lnTo>
                    <a:pt x="24722" y="119951"/>
                  </a:lnTo>
                  <a:lnTo>
                    <a:pt x="26503" y="118363"/>
                  </a:lnTo>
                  <a:lnTo>
                    <a:pt x="28284" y="115090"/>
                  </a:lnTo>
                  <a:lnTo>
                    <a:pt x="26503" y="111865"/>
                  </a:lnTo>
                  <a:lnTo>
                    <a:pt x="26503" y="111865"/>
                  </a:lnTo>
                  <a:lnTo>
                    <a:pt x="47664" y="113501"/>
                  </a:lnTo>
                  <a:lnTo>
                    <a:pt x="70606" y="113501"/>
                  </a:lnTo>
                  <a:lnTo>
                    <a:pt x="93496" y="110228"/>
                  </a:lnTo>
                  <a:lnTo>
                    <a:pt x="112928" y="103778"/>
                  </a:lnTo>
                  <a:lnTo>
                    <a:pt x="114657" y="102141"/>
                  </a:lnTo>
                  <a:lnTo>
                    <a:pt x="114657" y="98916"/>
                  </a:lnTo>
                  <a:lnTo>
                    <a:pt x="118219" y="98916"/>
                  </a:lnTo>
                  <a:lnTo>
                    <a:pt x="119947" y="97280"/>
                  </a:lnTo>
                  <a:lnTo>
                    <a:pt x="119947" y="95643"/>
                  </a:lnTo>
                  <a:lnTo>
                    <a:pt x="118219" y="72972"/>
                  </a:lnTo>
                  <a:lnTo>
                    <a:pt x="114657" y="50300"/>
                  </a:lnTo>
                  <a:lnTo>
                    <a:pt x="111147" y="29217"/>
                  </a:lnTo>
                  <a:lnTo>
                    <a:pt x="105857" y="6546"/>
                  </a:lnTo>
                  <a:lnTo>
                    <a:pt x="105857" y="4909"/>
                  </a:lnTo>
                  <a:lnTo>
                    <a:pt x="105857" y="1684"/>
                  </a:lnTo>
                  <a:lnTo>
                    <a:pt x="104076" y="48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Shape 525"/>
            <p:cNvSpPr/>
            <p:nvPr/>
          </p:nvSpPr>
          <p:spPr>
            <a:xfrm>
              <a:off x="830375" y="2891150"/>
              <a:ext cx="183499" cy="267699"/>
            </a:xfrm>
            <a:custGeom>
              <a:pathLst>
                <a:path extrusionOk="0" h="120000" w="120000">
                  <a:moveTo>
                    <a:pt x="0" y="11"/>
                  </a:moveTo>
                  <a:lnTo>
                    <a:pt x="3858" y="4538"/>
                  </a:lnTo>
                  <a:lnTo>
                    <a:pt x="7716" y="8685"/>
                  </a:lnTo>
                  <a:lnTo>
                    <a:pt x="15972" y="16989"/>
                  </a:lnTo>
                  <a:lnTo>
                    <a:pt x="31929" y="33967"/>
                  </a:lnTo>
                  <a:lnTo>
                    <a:pt x="48441" y="50564"/>
                  </a:lnTo>
                  <a:lnTo>
                    <a:pt x="115046" y="119237"/>
                  </a:lnTo>
                  <a:lnTo>
                    <a:pt x="116141" y="119618"/>
                  </a:lnTo>
                  <a:lnTo>
                    <a:pt x="116697" y="119988"/>
                  </a:lnTo>
                  <a:lnTo>
                    <a:pt x="117792" y="119988"/>
                  </a:lnTo>
                  <a:lnTo>
                    <a:pt x="118888" y="119618"/>
                  </a:lnTo>
                  <a:lnTo>
                    <a:pt x="119444" y="119237"/>
                  </a:lnTo>
                  <a:lnTo>
                    <a:pt x="120000" y="118856"/>
                  </a:lnTo>
                  <a:lnTo>
                    <a:pt x="120000" y="118106"/>
                  </a:lnTo>
                  <a:lnTo>
                    <a:pt x="119444" y="117344"/>
                  </a:lnTo>
                  <a:lnTo>
                    <a:pt x="55602" y="50945"/>
                  </a:lnTo>
                  <a:lnTo>
                    <a:pt x="22577" y="17740"/>
                  </a:lnTo>
                  <a:lnTo>
                    <a:pt x="14861" y="9816"/>
                  </a:lnTo>
                  <a:lnTo>
                    <a:pt x="7716" y="1512"/>
                  </a:lnTo>
                  <a:lnTo>
                    <a:pt x="6065" y="1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Shape 526"/>
            <p:cNvSpPr/>
            <p:nvPr/>
          </p:nvSpPr>
          <p:spPr>
            <a:xfrm>
              <a:off x="1316875" y="5008025"/>
              <a:ext cx="58100" cy="55575"/>
            </a:xfrm>
            <a:custGeom>
              <a:pathLst>
                <a:path extrusionOk="0" h="120000" w="120000">
                  <a:moveTo>
                    <a:pt x="99087" y="10958"/>
                  </a:moveTo>
                  <a:lnTo>
                    <a:pt x="100843" y="30931"/>
                  </a:lnTo>
                  <a:lnTo>
                    <a:pt x="104302" y="50958"/>
                  </a:lnTo>
                  <a:lnTo>
                    <a:pt x="107814" y="74547"/>
                  </a:lnTo>
                  <a:lnTo>
                    <a:pt x="111273" y="98191"/>
                  </a:lnTo>
                  <a:lnTo>
                    <a:pt x="100843" y="98191"/>
                  </a:lnTo>
                  <a:lnTo>
                    <a:pt x="92168" y="100026"/>
                  </a:lnTo>
                  <a:lnTo>
                    <a:pt x="73012" y="103643"/>
                  </a:lnTo>
                  <a:lnTo>
                    <a:pt x="48691" y="105479"/>
                  </a:lnTo>
                  <a:lnTo>
                    <a:pt x="36506" y="109095"/>
                  </a:lnTo>
                  <a:lnTo>
                    <a:pt x="24371" y="112712"/>
                  </a:lnTo>
                  <a:lnTo>
                    <a:pt x="20860" y="89122"/>
                  </a:lnTo>
                  <a:lnTo>
                    <a:pt x="13941" y="63643"/>
                  </a:lnTo>
                  <a:lnTo>
                    <a:pt x="10430" y="43670"/>
                  </a:lnTo>
                  <a:lnTo>
                    <a:pt x="5215" y="23697"/>
                  </a:lnTo>
                  <a:lnTo>
                    <a:pt x="52151" y="18245"/>
                  </a:lnTo>
                  <a:lnTo>
                    <a:pt x="99087" y="10958"/>
                  </a:lnTo>
                  <a:close/>
                  <a:moveTo>
                    <a:pt x="97383" y="53"/>
                  </a:moveTo>
                  <a:lnTo>
                    <a:pt x="50447" y="7341"/>
                  </a:lnTo>
                  <a:lnTo>
                    <a:pt x="3511" y="14574"/>
                  </a:lnTo>
                  <a:lnTo>
                    <a:pt x="1755" y="16410"/>
                  </a:lnTo>
                  <a:lnTo>
                    <a:pt x="1755" y="20026"/>
                  </a:lnTo>
                  <a:lnTo>
                    <a:pt x="0" y="30931"/>
                  </a:lnTo>
                  <a:lnTo>
                    <a:pt x="1755" y="43670"/>
                  </a:lnTo>
                  <a:lnTo>
                    <a:pt x="5215" y="65479"/>
                  </a:lnTo>
                  <a:lnTo>
                    <a:pt x="10430" y="92739"/>
                  </a:lnTo>
                  <a:lnTo>
                    <a:pt x="13941" y="105479"/>
                  </a:lnTo>
                  <a:lnTo>
                    <a:pt x="19156" y="118164"/>
                  </a:lnTo>
                  <a:lnTo>
                    <a:pt x="20860" y="120000"/>
                  </a:lnTo>
                  <a:lnTo>
                    <a:pt x="34802" y="120000"/>
                  </a:lnTo>
                  <a:lnTo>
                    <a:pt x="46936" y="118164"/>
                  </a:lnTo>
                  <a:lnTo>
                    <a:pt x="67796" y="114547"/>
                  </a:lnTo>
                  <a:lnTo>
                    <a:pt x="90413" y="110931"/>
                  </a:lnTo>
                  <a:lnTo>
                    <a:pt x="102598" y="109095"/>
                  </a:lnTo>
                  <a:lnTo>
                    <a:pt x="113029" y="107260"/>
                  </a:lnTo>
                  <a:lnTo>
                    <a:pt x="118244" y="107260"/>
                  </a:lnTo>
                  <a:lnTo>
                    <a:pt x="119948" y="105479"/>
                  </a:lnTo>
                  <a:lnTo>
                    <a:pt x="119948" y="92739"/>
                  </a:lnTo>
                  <a:lnTo>
                    <a:pt x="118244" y="80000"/>
                  </a:lnTo>
                  <a:lnTo>
                    <a:pt x="114733" y="56410"/>
                  </a:lnTo>
                  <a:lnTo>
                    <a:pt x="111273" y="29149"/>
                  </a:lnTo>
                  <a:lnTo>
                    <a:pt x="107814" y="16410"/>
                  </a:lnTo>
                  <a:lnTo>
                    <a:pt x="102598" y="1889"/>
                  </a:lnTo>
                  <a:lnTo>
                    <a:pt x="100843" y="1889"/>
                  </a:lnTo>
                  <a:lnTo>
                    <a:pt x="97383" y="53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Shape 527"/>
            <p:cNvSpPr/>
            <p:nvPr/>
          </p:nvSpPr>
          <p:spPr>
            <a:xfrm>
              <a:off x="1138425" y="5119150"/>
              <a:ext cx="19400" cy="15999"/>
            </a:xfrm>
            <a:custGeom>
              <a:pathLst>
                <a:path extrusionOk="0" h="120000" w="120000">
                  <a:moveTo>
                    <a:pt x="104226" y="0"/>
                  </a:moveTo>
                  <a:lnTo>
                    <a:pt x="88608" y="37875"/>
                  </a:lnTo>
                  <a:lnTo>
                    <a:pt x="83350" y="82125"/>
                  </a:lnTo>
                  <a:lnTo>
                    <a:pt x="67731" y="63187"/>
                  </a:lnTo>
                  <a:lnTo>
                    <a:pt x="62628" y="50437"/>
                  </a:lnTo>
                  <a:lnTo>
                    <a:pt x="67731" y="31500"/>
                  </a:lnTo>
                  <a:lnTo>
                    <a:pt x="67731" y="25312"/>
                  </a:lnTo>
                  <a:lnTo>
                    <a:pt x="62628" y="12562"/>
                  </a:lnTo>
                  <a:lnTo>
                    <a:pt x="52113" y="12562"/>
                  </a:lnTo>
                  <a:lnTo>
                    <a:pt x="47010" y="25312"/>
                  </a:lnTo>
                  <a:lnTo>
                    <a:pt x="26134" y="75750"/>
                  </a:lnTo>
                  <a:lnTo>
                    <a:pt x="20876" y="69375"/>
                  </a:lnTo>
                  <a:lnTo>
                    <a:pt x="15773" y="50437"/>
                  </a:lnTo>
                  <a:lnTo>
                    <a:pt x="15773" y="44250"/>
                  </a:lnTo>
                  <a:lnTo>
                    <a:pt x="10515" y="37875"/>
                  </a:lnTo>
                  <a:lnTo>
                    <a:pt x="5257" y="37875"/>
                  </a:lnTo>
                  <a:lnTo>
                    <a:pt x="154" y="50437"/>
                  </a:lnTo>
                  <a:lnTo>
                    <a:pt x="154" y="56812"/>
                  </a:lnTo>
                  <a:lnTo>
                    <a:pt x="154" y="75750"/>
                  </a:lnTo>
                  <a:lnTo>
                    <a:pt x="15773" y="113625"/>
                  </a:lnTo>
                  <a:lnTo>
                    <a:pt x="20876" y="120000"/>
                  </a:lnTo>
                  <a:lnTo>
                    <a:pt x="31391" y="120000"/>
                  </a:lnTo>
                  <a:lnTo>
                    <a:pt x="36494" y="113625"/>
                  </a:lnTo>
                  <a:lnTo>
                    <a:pt x="52113" y="75750"/>
                  </a:lnTo>
                  <a:lnTo>
                    <a:pt x="57371" y="82125"/>
                  </a:lnTo>
                  <a:lnTo>
                    <a:pt x="72989" y="101062"/>
                  </a:lnTo>
                  <a:lnTo>
                    <a:pt x="88608" y="113625"/>
                  </a:lnTo>
                  <a:lnTo>
                    <a:pt x="98969" y="113625"/>
                  </a:lnTo>
                  <a:lnTo>
                    <a:pt x="104226" y="101062"/>
                  </a:lnTo>
                  <a:lnTo>
                    <a:pt x="109484" y="56812"/>
                  </a:lnTo>
                  <a:lnTo>
                    <a:pt x="119845" y="12562"/>
                  </a:lnTo>
                  <a:lnTo>
                    <a:pt x="119845" y="6375"/>
                  </a:lnTo>
                  <a:lnTo>
                    <a:pt x="1145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Shape 528"/>
            <p:cNvSpPr/>
            <p:nvPr/>
          </p:nvSpPr>
          <p:spPr>
            <a:xfrm>
              <a:off x="3384075" y="4763100"/>
              <a:ext cx="22774" cy="22749"/>
            </a:xfrm>
            <a:custGeom>
              <a:pathLst>
                <a:path extrusionOk="0" h="120000" w="120000">
                  <a:moveTo>
                    <a:pt x="53347" y="0"/>
                  </a:moveTo>
                  <a:lnTo>
                    <a:pt x="40043" y="4483"/>
                  </a:lnTo>
                  <a:lnTo>
                    <a:pt x="26739" y="13318"/>
                  </a:lnTo>
                  <a:lnTo>
                    <a:pt x="17914" y="22285"/>
                  </a:lnTo>
                  <a:lnTo>
                    <a:pt x="8957" y="31120"/>
                  </a:lnTo>
                  <a:lnTo>
                    <a:pt x="131" y="44439"/>
                  </a:lnTo>
                  <a:lnTo>
                    <a:pt x="131" y="57758"/>
                  </a:lnTo>
                  <a:lnTo>
                    <a:pt x="131" y="75560"/>
                  </a:lnTo>
                  <a:lnTo>
                    <a:pt x="8957" y="88879"/>
                  </a:lnTo>
                  <a:lnTo>
                    <a:pt x="13435" y="97714"/>
                  </a:lnTo>
                  <a:lnTo>
                    <a:pt x="26739" y="111032"/>
                  </a:lnTo>
                  <a:lnTo>
                    <a:pt x="40043" y="115516"/>
                  </a:lnTo>
                  <a:lnTo>
                    <a:pt x="53347" y="119999"/>
                  </a:lnTo>
                  <a:lnTo>
                    <a:pt x="66652" y="119999"/>
                  </a:lnTo>
                  <a:lnTo>
                    <a:pt x="84434" y="115516"/>
                  </a:lnTo>
                  <a:lnTo>
                    <a:pt x="97738" y="106681"/>
                  </a:lnTo>
                  <a:lnTo>
                    <a:pt x="106564" y="93362"/>
                  </a:lnTo>
                  <a:lnTo>
                    <a:pt x="115389" y="80043"/>
                  </a:lnTo>
                  <a:lnTo>
                    <a:pt x="119868" y="66725"/>
                  </a:lnTo>
                  <a:lnTo>
                    <a:pt x="119868" y="48923"/>
                  </a:lnTo>
                  <a:lnTo>
                    <a:pt x="115389" y="35604"/>
                  </a:lnTo>
                  <a:lnTo>
                    <a:pt x="106564" y="22285"/>
                  </a:lnTo>
                  <a:lnTo>
                    <a:pt x="97738" y="8967"/>
                  </a:lnTo>
                  <a:lnTo>
                    <a:pt x="84434" y="4483"/>
                  </a:lnTo>
                  <a:lnTo>
                    <a:pt x="666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Shape 529"/>
            <p:cNvSpPr/>
            <p:nvPr/>
          </p:nvSpPr>
          <p:spPr>
            <a:xfrm>
              <a:off x="1378325" y="4997925"/>
              <a:ext cx="58100" cy="57274"/>
            </a:xfrm>
            <a:custGeom>
              <a:pathLst>
                <a:path extrusionOk="0" h="120000" w="120000">
                  <a:moveTo>
                    <a:pt x="102547" y="52"/>
                  </a:moveTo>
                  <a:lnTo>
                    <a:pt x="100843" y="1833"/>
                  </a:lnTo>
                  <a:lnTo>
                    <a:pt x="100843" y="7123"/>
                  </a:lnTo>
                  <a:lnTo>
                    <a:pt x="74767" y="7123"/>
                  </a:lnTo>
                  <a:lnTo>
                    <a:pt x="48691" y="8852"/>
                  </a:lnTo>
                  <a:lnTo>
                    <a:pt x="26075" y="10632"/>
                  </a:lnTo>
                  <a:lnTo>
                    <a:pt x="13889" y="14142"/>
                  </a:lnTo>
                  <a:lnTo>
                    <a:pt x="8674" y="15923"/>
                  </a:lnTo>
                  <a:lnTo>
                    <a:pt x="5215" y="19432"/>
                  </a:lnTo>
                  <a:lnTo>
                    <a:pt x="13889" y="22994"/>
                  </a:lnTo>
                  <a:lnTo>
                    <a:pt x="24320" y="22994"/>
                  </a:lnTo>
                  <a:lnTo>
                    <a:pt x="43476" y="19432"/>
                  </a:lnTo>
                  <a:lnTo>
                    <a:pt x="71256" y="17704"/>
                  </a:lnTo>
                  <a:lnTo>
                    <a:pt x="100843" y="15923"/>
                  </a:lnTo>
                  <a:lnTo>
                    <a:pt x="102547" y="33574"/>
                  </a:lnTo>
                  <a:lnTo>
                    <a:pt x="104302" y="49445"/>
                  </a:lnTo>
                  <a:lnTo>
                    <a:pt x="107762" y="72335"/>
                  </a:lnTo>
                  <a:lnTo>
                    <a:pt x="109518" y="84696"/>
                  </a:lnTo>
                  <a:lnTo>
                    <a:pt x="112977" y="95277"/>
                  </a:lnTo>
                  <a:lnTo>
                    <a:pt x="111273" y="95277"/>
                  </a:lnTo>
                  <a:lnTo>
                    <a:pt x="66041" y="100567"/>
                  </a:lnTo>
                  <a:lnTo>
                    <a:pt x="41721" y="105857"/>
                  </a:lnTo>
                  <a:lnTo>
                    <a:pt x="20860" y="111147"/>
                  </a:lnTo>
                  <a:lnTo>
                    <a:pt x="15645" y="89986"/>
                  </a:lnTo>
                  <a:lnTo>
                    <a:pt x="12185" y="67044"/>
                  </a:lnTo>
                  <a:lnTo>
                    <a:pt x="10430" y="42374"/>
                  </a:lnTo>
                  <a:lnTo>
                    <a:pt x="8674" y="30013"/>
                  </a:lnTo>
                  <a:lnTo>
                    <a:pt x="3459" y="19432"/>
                  </a:lnTo>
                  <a:lnTo>
                    <a:pt x="1755" y="26503"/>
                  </a:lnTo>
                  <a:lnTo>
                    <a:pt x="0" y="35303"/>
                  </a:lnTo>
                  <a:lnTo>
                    <a:pt x="0" y="51174"/>
                  </a:lnTo>
                  <a:lnTo>
                    <a:pt x="5215" y="82915"/>
                  </a:lnTo>
                  <a:lnTo>
                    <a:pt x="6970" y="93496"/>
                  </a:lnTo>
                  <a:lnTo>
                    <a:pt x="6970" y="105857"/>
                  </a:lnTo>
                  <a:lnTo>
                    <a:pt x="8674" y="111147"/>
                  </a:lnTo>
                  <a:lnTo>
                    <a:pt x="10430" y="114657"/>
                  </a:lnTo>
                  <a:lnTo>
                    <a:pt x="13889" y="118219"/>
                  </a:lnTo>
                  <a:lnTo>
                    <a:pt x="19104" y="119947"/>
                  </a:lnTo>
                  <a:lnTo>
                    <a:pt x="20860" y="119947"/>
                  </a:lnTo>
                  <a:lnTo>
                    <a:pt x="22616" y="118219"/>
                  </a:lnTo>
                  <a:lnTo>
                    <a:pt x="45180" y="116438"/>
                  </a:lnTo>
                  <a:lnTo>
                    <a:pt x="67796" y="114657"/>
                  </a:lnTo>
                  <a:lnTo>
                    <a:pt x="112977" y="105857"/>
                  </a:lnTo>
                  <a:lnTo>
                    <a:pt x="116488" y="104076"/>
                  </a:lnTo>
                  <a:lnTo>
                    <a:pt x="118192" y="104076"/>
                  </a:lnTo>
                  <a:lnTo>
                    <a:pt x="119948" y="102348"/>
                  </a:lnTo>
                  <a:lnTo>
                    <a:pt x="119948" y="91767"/>
                  </a:lnTo>
                  <a:lnTo>
                    <a:pt x="118192" y="79406"/>
                  </a:lnTo>
                  <a:lnTo>
                    <a:pt x="114733" y="56464"/>
                  </a:lnTo>
                  <a:lnTo>
                    <a:pt x="111273" y="28284"/>
                  </a:lnTo>
                  <a:lnTo>
                    <a:pt x="109518" y="15923"/>
                  </a:lnTo>
                  <a:lnTo>
                    <a:pt x="106058" y="1833"/>
                  </a:lnTo>
                  <a:lnTo>
                    <a:pt x="104302" y="52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Shape 530"/>
            <p:cNvSpPr/>
            <p:nvPr/>
          </p:nvSpPr>
          <p:spPr>
            <a:xfrm>
              <a:off x="1402725" y="5029925"/>
              <a:ext cx="10125" cy="15174"/>
            </a:xfrm>
            <a:custGeom>
              <a:pathLst>
                <a:path extrusionOk="0" h="120000" w="120000">
                  <a:moveTo>
                    <a:pt x="69925" y="0"/>
                  </a:moveTo>
                  <a:lnTo>
                    <a:pt x="40000" y="13443"/>
                  </a:lnTo>
                  <a:lnTo>
                    <a:pt x="0" y="26688"/>
                  </a:lnTo>
                  <a:lnTo>
                    <a:pt x="0" y="33410"/>
                  </a:lnTo>
                  <a:lnTo>
                    <a:pt x="0" y="39934"/>
                  </a:lnTo>
                  <a:lnTo>
                    <a:pt x="50074" y="39934"/>
                  </a:lnTo>
                  <a:lnTo>
                    <a:pt x="59851" y="33410"/>
                  </a:lnTo>
                  <a:lnTo>
                    <a:pt x="59851" y="66622"/>
                  </a:lnTo>
                  <a:lnTo>
                    <a:pt x="50074" y="99835"/>
                  </a:lnTo>
                  <a:lnTo>
                    <a:pt x="50074" y="113278"/>
                  </a:lnTo>
                  <a:lnTo>
                    <a:pt x="59851" y="119802"/>
                  </a:lnTo>
                  <a:lnTo>
                    <a:pt x="80000" y="119802"/>
                  </a:lnTo>
                  <a:lnTo>
                    <a:pt x="99851" y="113278"/>
                  </a:lnTo>
                  <a:lnTo>
                    <a:pt x="109925" y="86589"/>
                  </a:lnTo>
                  <a:lnTo>
                    <a:pt x="119703" y="59901"/>
                  </a:lnTo>
                  <a:lnTo>
                    <a:pt x="109925" y="33410"/>
                  </a:lnTo>
                  <a:lnTo>
                    <a:pt x="99851" y="6721"/>
                  </a:lnTo>
                  <a:lnTo>
                    <a:pt x="8977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Shape 531"/>
            <p:cNvSpPr/>
            <p:nvPr/>
          </p:nvSpPr>
          <p:spPr>
            <a:xfrm>
              <a:off x="328725" y="4115825"/>
              <a:ext cx="825725" cy="756725"/>
            </a:xfrm>
            <a:custGeom>
              <a:pathLst>
                <a:path extrusionOk="0" h="120000" w="120000">
                  <a:moveTo>
                    <a:pt x="67155" y="65405"/>
                  </a:moveTo>
                  <a:lnTo>
                    <a:pt x="65687" y="66206"/>
                  </a:lnTo>
                  <a:lnTo>
                    <a:pt x="64586" y="66872"/>
                  </a:lnTo>
                  <a:lnTo>
                    <a:pt x="64096" y="67272"/>
                  </a:lnTo>
                  <a:lnTo>
                    <a:pt x="63605" y="67807"/>
                  </a:lnTo>
                  <a:lnTo>
                    <a:pt x="64096" y="66872"/>
                  </a:lnTo>
                  <a:lnTo>
                    <a:pt x="64830" y="65940"/>
                  </a:lnTo>
                  <a:lnTo>
                    <a:pt x="66054" y="65671"/>
                  </a:lnTo>
                  <a:lnTo>
                    <a:pt x="67155" y="65405"/>
                  </a:lnTo>
                  <a:close/>
                  <a:moveTo>
                    <a:pt x="69110" y="65270"/>
                  </a:moveTo>
                  <a:lnTo>
                    <a:pt x="70211" y="65405"/>
                  </a:lnTo>
                  <a:lnTo>
                    <a:pt x="71311" y="65540"/>
                  </a:lnTo>
                  <a:lnTo>
                    <a:pt x="73513" y="65940"/>
                  </a:lnTo>
                  <a:lnTo>
                    <a:pt x="75718" y="66741"/>
                  </a:lnTo>
                  <a:lnTo>
                    <a:pt x="77797" y="67542"/>
                  </a:lnTo>
                  <a:lnTo>
                    <a:pt x="78774" y="67807"/>
                  </a:lnTo>
                  <a:lnTo>
                    <a:pt x="79631" y="68208"/>
                  </a:lnTo>
                  <a:lnTo>
                    <a:pt x="80365" y="68874"/>
                  </a:lnTo>
                  <a:lnTo>
                    <a:pt x="81099" y="69544"/>
                  </a:lnTo>
                  <a:lnTo>
                    <a:pt x="81343" y="70345"/>
                  </a:lnTo>
                  <a:lnTo>
                    <a:pt x="81590" y="71011"/>
                  </a:lnTo>
                  <a:lnTo>
                    <a:pt x="81466" y="71011"/>
                  </a:lnTo>
                  <a:lnTo>
                    <a:pt x="79755" y="70876"/>
                  </a:lnTo>
                  <a:lnTo>
                    <a:pt x="78040" y="70476"/>
                  </a:lnTo>
                  <a:lnTo>
                    <a:pt x="76205" y="70075"/>
                  </a:lnTo>
                  <a:lnTo>
                    <a:pt x="74618" y="69675"/>
                  </a:lnTo>
                  <a:lnTo>
                    <a:pt x="72045" y="68874"/>
                  </a:lnTo>
                  <a:lnTo>
                    <a:pt x="70825" y="68608"/>
                  </a:lnTo>
                  <a:lnTo>
                    <a:pt x="69600" y="68474"/>
                  </a:lnTo>
                  <a:lnTo>
                    <a:pt x="68623" y="68474"/>
                  </a:lnTo>
                  <a:lnTo>
                    <a:pt x="67642" y="68874"/>
                  </a:lnTo>
                  <a:lnTo>
                    <a:pt x="66788" y="69274"/>
                  </a:lnTo>
                  <a:lnTo>
                    <a:pt x="65931" y="69944"/>
                  </a:lnTo>
                  <a:lnTo>
                    <a:pt x="65073" y="70610"/>
                  </a:lnTo>
                  <a:lnTo>
                    <a:pt x="64339" y="71411"/>
                  </a:lnTo>
                  <a:lnTo>
                    <a:pt x="63119" y="73013"/>
                  </a:lnTo>
                  <a:lnTo>
                    <a:pt x="63119" y="72612"/>
                  </a:lnTo>
                  <a:lnTo>
                    <a:pt x="62995" y="71411"/>
                  </a:lnTo>
                  <a:lnTo>
                    <a:pt x="62995" y="70476"/>
                  </a:lnTo>
                  <a:lnTo>
                    <a:pt x="63119" y="69409"/>
                  </a:lnTo>
                  <a:lnTo>
                    <a:pt x="63362" y="68474"/>
                  </a:lnTo>
                  <a:lnTo>
                    <a:pt x="63972" y="68208"/>
                  </a:lnTo>
                  <a:lnTo>
                    <a:pt x="64706" y="67807"/>
                  </a:lnTo>
                  <a:lnTo>
                    <a:pt x="65931" y="66872"/>
                  </a:lnTo>
                  <a:lnTo>
                    <a:pt x="67522" y="66071"/>
                  </a:lnTo>
                  <a:lnTo>
                    <a:pt x="69110" y="65270"/>
                  </a:lnTo>
                  <a:close/>
                  <a:moveTo>
                    <a:pt x="86480" y="71546"/>
                  </a:moveTo>
                  <a:lnTo>
                    <a:pt x="87337" y="71681"/>
                  </a:lnTo>
                  <a:lnTo>
                    <a:pt x="87948" y="71946"/>
                  </a:lnTo>
                  <a:lnTo>
                    <a:pt x="88562" y="72347"/>
                  </a:lnTo>
                  <a:lnTo>
                    <a:pt x="89049" y="72882"/>
                  </a:lnTo>
                  <a:lnTo>
                    <a:pt x="89049" y="73148"/>
                  </a:lnTo>
                  <a:lnTo>
                    <a:pt x="85259" y="72347"/>
                  </a:lnTo>
                  <a:lnTo>
                    <a:pt x="85379" y="71812"/>
                  </a:lnTo>
                  <a:lnTo>
                    <a:pt x="85993" y="71681"/>
                  </a:lnTo>
                  <a:lnTo>
                    <a:pt x="86480" y="71546"/>
                  </a:lnTo>
                  <a:close/>
                  <a:moveTo>
                    <a:pt x="59449" y="69810"/>
                  </a:moveTo>
                  <a:lnTo>
                    <a:pt x="59569" y="72612"/>
                  </a:lnTo>
                  <a:lnTo>
                    <a:pt x="59936" y="75284"/>
                  </a:lnTo>
                  <a:lnTo>
                    <a:pt x="57858" y="76351"/>
                  </a:lnTo>
                  <a:lnTo>
                    <a:pt x="56880" y="76617"/>
                  </a:lnTo>
                  <a:lnTo>
                    <a:pt x="56266" y="76751"/>
                  </a:lnTo>
                  <a:lnTo>
                    <a:pt x="55780" y="76617"/>
                  </a:lnTo>
                  <a:lnTo>
                    <a:pt x="55166" y="76351"/>
                  </a:lnTo>
                  <a:lnTo>
                    <a:pt x="54432" y="75950"/>
                  </a:lnTo>
                  <a:lnTo>
                    <a:pt x="53331" y="74884"/>
                  </a:lnTo>
                  <a:lnTo>
                    <a:pt x="52844" y="74214"/>
                  </a:lnTo>
                  <a:lnTo>
                    <a:pt x="52597" y="73948"/>
                  </a:lnTo>
                  <a:lnTo>
                    <a:pt x="52597" y="73683"/>
                  </a:lnTo>
                  <a:lnTo>
                    <a:pt x="52597" y="73413"/>
                  </a:lnTo>
                  <a:lnTo>
                    <a:pt x="52720" y="73013"/>
                  </a:lnTo>
                  <a:lnTo>
                    <a:pt x="52844" y="72747"/>
                  </a:lnTo>
                  <a:lnTo>
                    <a:pt x="53211" y="72482"/>
                  </a:lnTo>
                  <a:lnTo>
                    <a:pt x="53945" y="72081"/>
                  </a:lnTo>
                  <a:lnTo>
                    <a:pt x="54679" y="71681"/>
                  </a:lnTo>
                  <a:lnTo>
                    <a:pt x="56390" y="71276"/>
                  </a:lnTo>
                  <a:lnTo>
                    <a:pt x="58101" y="70745"/>
                  </a:lnTo>
                  <a:lnTo>
                    <a:pt x="58835" y="70345"/>
                  </a:lnTo>
                  <a:lnTo>
                    <a:pt x="59449" y="69810"/>
                  </a:lnTo>
                  <a:close/>
                  <a:moveTo>
                    <a:pt x="70458" y="69409"/>
                  </a:moveTo>
                  <a:lnTo>
                    <a:pt x="71925" y="69544"/>
                  </a:lnTo>
                  <a:lnTo>
                    <a:pt x="76696" y="70876"/>
                  </a:lnTo>
                  <a:lnTo>
                    <a:pt x="79021" y="71411"/>
                  </a:lnTo>
                  <a:lnTo>
                    <a:pt x="81466" y="71812"/>
                  </a:lnTo>
                  <a:lnTo>
                    <a:pt x="81590" y="71812"/>
                  </a:lnTo>
                  <a:lnTo>
                    <a:pt x="81343" y="73282"/>
                  </a:lnTo>
                  <a:lnTo>
                    <a:pt x="81099" y="74614"/>
                  </a:lnTo>
                  <a:lnTo>
                    <a:pt x="80732" y="76216"/>
                  </a:lnTo>
                  <a:lnTo>
                    <a:pt x="80122" y="77687"/>
                  </a:lnTo>
                  <a:lnTo>
                    <a:pt x="79508" y="79154"/>
                  </a:lnTo>
                  <a:lnTo>
                    <a:pt x="78530" y="80490"/>
                  </a:lnTo>
                  <a:lnTo>
                    <a:pt x="77920" y="81156"/>
                  </a:lnTo>
                  <a:lnTo>
                    <a:pt x="77186" y="81691"/>
                  </a:lnTo>
                  <a:lnTo>
                    <a:pt x="76452" y="82091"/>
                  </a:lnTo>
                  <a:lnTo>
                    <a:pt x="75595" y="82357"/>
                  </a:lnTo>
                  <a:lnTo>
                    <a:pt x="74737" y="82623"/>
                  </a:lnTo>
                  <a:lnTo>
                    <a:pt x="73760" y="82757"/>
                  </a:lnTo>
                  <a:lnTo>
                    <a:pt x="71925" y="82757"/>
                  </a:lnTo>
                  <a:lnTo>
                    <a:pt x="69967" y="82492"/>
                  </a:lnTo>
                  <a:lnTo>
                    <a:pt x="68132" y="82091"/>
                  </a:lnTo>
                  <a:lnTo>
                    <a:pt x="66421" y="81556"/>
                  </a:lnTo>
                  <a:lnTo>
                    <a:pt x="64953" y="80755"/>
                  </a:lnTo>
                  <a:lnTo>
                    <a:pt x="64339" y="80220"/>
                  </a:lnTo>
                  <a:lnTo>
                    <a:pt x="63972" y="79419"/>
                  </a:lnTo>
                  <a:lnTo>
                    <a:pt x="63605" y="78619"/>
                  </a:lnTo>
                  <a:lnTo>
                    <a:pt x="63362" y="77687"/>
                  </a:lnTo>
                  <a:lnTo>
                    <a:pt x="63119" y="75550"/>
                  </a:lnTo>
                  <a:lnTo>
                    <a:pt x="63119" y="73548"/>
                  </a:lnTo>
                  <a:lnTo>
                    <a:pt x="63238" y="73548"/>
                  </a:lnTo>
                  <a:lnTo>
                    <a:pt x="65320" y="71812"/>
                  </a:lnTo>
                  <a:lnTo>
                    <a:pt x="66174" y="71011"/>
                  </a:lnTo>
                  <a:lnTo>
                    <a:pt x="67155" y="70210"/>
                  </a:lnTo>
                  <a:lnTo>
                    <a:pt x="68132" y="69675"/>
                  </a:lnTo>
                  <a:lnTo>
                    <a:pt x="69233" y="69409"/>
                  </a:lnTo>
                  <a:close/>
                  <a:moveTo>
                    <a:pt x="114125" y="78753"/>
                  </a:moveTo>
                  <a:lnTo>
                    <a:pt x="114492" y="79554"/>
                  </a:lnTo>
                  <a:lnTo>
                    <a:pt x="115226" y="80355"/>
                  </a:lnTo>
                  <a:lnTo>
                    <a:pt x="116450" y="81691"/>
                  </a:lnTo>
                  <a:lnTo>
                    <a:pt x="117918" y="83293"/>
                  </a:lnTo>
                  <a:lnTo>
                    <a:pt x="118652" y="84093"/>
                  </a:lnTo>
                  <a:lnTo>
                    <a:pt x="119385" y="84625"/>
                  </a:lnTo>
                  <a:lnTo>
                    <a:pt x="117794" y="85695"/>
                  </a:lnTo>
                  <a:lnTo>
                    <a:pt x="116940" y="86096"/>
                  </a:lnTo>
                  <a:lnTo>
                    <a:pt x="115840" y="86226"/>
                  </a:lnTo>
                  <a:lnTo>
                    <a:pt x="115226" y="86096"/>
                  </a:lnTo>
                  <a:lnTo>
                    <a:pt x="114739" y="85961"/>
                  </a:lnTo>
                  <a:lnTo>
                    <a:pt x="114248" y="85695"/>
                  </a:lnTo>
                  <a:lnTo>
                    <a:pt x="113758" y="85295"/>
                  </a:lnTo>
                  <a:lnTo>
                    <a:pt x="112904" y="84494"/>
                  </a:lnTo>
                  <a:lnTo>
                    <a:pt x="112046" y="83693"/>
                  </a:lnTo>
                  <a:lnTo>
                    <a:pt x="111923" y="83558"/>
                  </a:lnTo>
                  <a:lnTo>
                    <a:pt x="111803" y="83693"/>
                  </a:lnTo>
                  <a:lnTo>
                    <a:pt x="111803" y="83693"/>
                  </a:lnTo>
                  <a:lnTo>
                    <a:pt x="113147" y="81291"/>
                  </a:lnTo>
                  <a:lnTo>
                    <a:pt x="114125" y="78753"/>
                  </a:lnTo>
                  <a:close/>
                  <a:moveTo>
                    <a:pt x="58592" y="5474"/>
                  </a:moveTo>
                  <a:lnTo>
                    <a:pt x="59692" y="5609"/>
                  </a:lnTo>
                  <a:lnTo>
                    <a:pt x="60670" y="5740"/>
                  </a:lnTo>
                  <a:lnTo>
                    <a:pt x="61527" y="6010"/>
                  </a:lnTo>
                  <a:lnTo>
                    <a:pt x="62261" y="6410"/>
                  </a:lnTo>
                  <a:lnTo>
                    <a:pt x="62995" y="6810"/>
                  </a:lnTo>
                  <a:lnTo>
                    <a:pt x="63605" y="7476"/>
                  </a:lnTo>
                  <a:lnTo>
                    <a:pt x="64219" y="8146"/>
                  </a:lnTo>
                  <a:lnTo>
                    <a:pt x="64706" y="8947"/>
                  </a:lnTo>
                  <a:lnTo>
                    <a:pt x="65564" y="10549"/>
                  </a:lnTo>
                  <a:lnTo>
                    <a:pt x="66298" y="12416"/>
                  </a:lnTo>
                  <a:lnTo>
                    <a:pt x="66908" y="14418"/>
                  </a:lnTo>
                  <a:lnTo>
                    <a:pt x="67398" y="16420"/>
                  </a:lnTo>
                  <a:lnTo>
                    <a:pt x="69110" y="24694"/>
                  </a:lnTo>
                  <a:lnTo>
                    <a:pt x="70701" y="32972"/>
                  </a:lnTo>
                  <a:lnTo>
                    <a:pt x="72292" y="40845"/>
                  </a:lnTo>
                  <a:lnTo>
                    <a:pt x="73880" y="48723"/>
                  </a:lnTo>
                  <a:lnTo>
                    <a:pt x="74861" y="52727"/>
                  </a:lnTo>
                  <a:lnTo>
                    <a:pt x="75838" y="56596"/>
                  </a:lnTo>
                  <a:lnTo>
                    <a:pt x="76939" y="60465"/>
                  </a:lnTo>
                  <a:lnTo>
                    <a:pt x="78164" y="64339"/>
                  </a:lnTo>
                  <a:lnTo>
                    <a:pt x="75838" y="63538"/>
                  </a:lnTo>
                  <a:lnTo>
                    <a:pt x="73513" y="63003"/>
                  </a:lnTo>
                  <a:lnTo>
                    <a:pt x="69967" y="62337"/>
                  </a:lnTo>
                  <a:lnTo>
                    <a:pt x="68132" y="62067"/>
                  </a:lnTo>
                  <a:lnTo>
                    <a:pt x="66298" y="61936"/>
                  </a:lnTo>
                  <a:lnTo>
                    <a:pt x="62628" y="61936"/>
                  </a:lnTo>
                  <a:lnTo>
                    <a:pt x="60793" y="62202"/>
                  </a:lnTo>
                  <a:lnTo>
                    <a:pt x="58959" y="62602"/>
                  </a:lnTo>
                  <a:lnTo>
                    <a:pt x="58715" y="62467"/>
                  </a:lnTo>
                  <a:lnTo>
                    <a:pt x="58468" y="62602"/>
                  </a:lnTo>
                  <a:lnTo>
                    <a:pt x="58348" y="62737"/>
                  </a:lnTo>
                  <a:lnTo>
                    <a:pt x="57981" y="63538"/>
                  </a:lnTo>
                  <a:lnTo>
                    <a:pt x="57614" y="64339"/>
                  </a:lnTo>
                  <a:lnTo>
                    <a:pt x="57491" y="65270"/>
                  </a:lnTo>
                  <a:lnTo>
                    <a:pt x="57614" y="66206"/>
                  </a:lnTo>
                  <a:lnTo>
                    <a:pt x="57734" y="66471"/>
                  </a:lnTo>
                  <a:lnTo>
                    <a:pt x="57981" y="66471"/>
                  </a:lnTo>
                  <a:lnTo>
                    <a:pt x="58101" y="66341"/>
                  </a:lnTo>
                  <a:lnTo>
                    <a:pt x="58225" y="66206"/>
                  </a:lnTo>
                  <a:lnTo>
                    <a:pt x="58348" y="65270"/>
                  </a:lnTo>
                  <a:lnTo>
                    <a:pt x="58468" y="64604"/>
                  </a:lnTo>
                  <a:lnTo>
                    <a:pt x="58715" y="63803"/>
                  </a:lnTo>
                  <a:lnTo>
                    <a:pt x="59082" y="63137"/>
                  </a:lnTo>
                  <a:lnTo>
                    <a:pt x="59082" y="63003"/>
                  </a:lnTo>
                  <a:lnTo>
                    <a:pt x="66665" y="63137"/>
                  </a:lnTo>
                  <a:lnTo>
                    <a:pt x="70458" y="63403"/>
                  </a:lnTo>
                  <a:lnTo>
                    <a:pt x="72292" y="63669"/>
                  </a:lnTo>
                  <a:lnTo>
                    <a:pt x="74251" y="64069"/>
                  </a:lnTo>
                  <a:lnTo>
                    <a:pt x="76452" y="64604"/>
                  </a:lnTo>
                  <a:lnTo>
                    <a:pt x="78530" y="65270"/>
                  </a:lnTo>
                  <a:lnTo>
                    <a:pt x="82810" y="66606"/>
                  </a:lnTo>
                  <a:lnTo>
                    <a:pt x="82934" y="66872"/>
                  </a:lnTo>
                  <a:lnTo>
                    <a:pt x="83177" y="67141"/>
                  </a:lnTo>
                  <a:lnTo>
                    <a:pt x="83424" y="67272"/>
                  </a:lnTo>
                  <a:lnTo>
                    <a:pt x="83668" y="67141"/>
                  </a:lnTo>
                  <a:lnTo>
                    <a:pt x="83911" y="67007"/>
                  </a:lnTo>
                  <a:lnTo>
                    <a:pt x="86236" y="67542"/>
                  </a:lnTo>
                  <a:lnTo>
                    <a:pt x="88682" y="68073"/>
                  </a:lnTo>
                  <a:lnTo>
                    <a:pt x="90516" y="68343"/>
                  </a:lnTo>
                  <a:lnTo>
                    <a:pt x="92231" y="68608"/>
                  </a:lnTo>
                  <a:lnTo>
                    <a:pt x="95901" y="68743"/>
                  </a:lnTo>
                  <a:lnTo>
                    <a:pt x="99447" y="68874"/>
                  </a:lnTo>
                  <a:lnTo>
                    <a:pt x="103116" y="69144"/>
                  </a:lnTo>
                  <a:lnTo>
                    <a:pt x="106666" y="69544"/>
                  </a:lnTo>
                  <a:lnTo>
                    <a:pt x="108377" y="69810"/>
                  </a:lnTo>
                  <a:lnTo>
                    <a:pt x="110212" y="70210"/>
                  </a:lnTo>
                  <a:lnTo>
                    <a:pt x="111923" y="70745"/>
                  </a:lnTo>
                  <a:lnTo>
                    <a:pt x="113514" y="71546"/>
                  </a:lnTo>
                  <a:lnTo>
                    <a:pt x="115226" y="72347"/>
                  </a:lnTo>
                  <a:lnTo>
                    <a:pt x="116817" y="73413"/>
                  </a:lnTo>
                  <a:lnTo>
                    <a:pt x="116450" y="75550"/>
                  </a:lnTo>
                  <a:lnTo>
                    <a:pt x="116326" y="76351"/>
                  </a:lnTo>
                  <a:lnTo>
                    <a:pt x="116083" y="76751"/>
                  </a:lnTo>
                  <a:lnTo>
                    <a:pt x="115840" y="76886"/>
                  </a:lnTo>
                  <a:lnTo>
                    <a:pt x="115592" y="77017"/>
                  </a:lnTo>
                  <a:lnTo>
                    <a:pt x="115226" y="76886"/>
                  </a:lnTo>
                  <a:lnTo>
                    <a:pt x="114739" y="76751"/>
                  </a:lnTo>
                  <a:lnTo>
                    <a:pt x="114739" y="76486"/>
                  </a:lnTo>
                  <a:lnTo>
                    <a:pt x="114739" y="76351"/>
                  </a:lnTo>
                  <a:lnTo>
                    <a:pt x="114739" y="76085"/>
                  </a:lnTo>
                  <a:lnTo>
                    <a:pt x="114492" y="75950"/>
                  </a:lnTo>
                  <a:lnTo>
                    <a:pt x="114125" y="75950"/>
                  </a:lnTo>
                  <a:lnTo>
                    <a:pt x="114005" y="76085"/>
                  </a:lnTo>
                  <a:lnTo>
                    <a:pt x="113881" y="76216"/>
                  </a:lnTo>
                  <a:lnTo>
                    <a:pt x="113638" y="77552"/>
                  </a:lnTo>
                  <a:lnTo>
                    <a:pt x="113147" y="78888"/>
                  </a:lnTo>
                  <a:lnTo>
                    <a:pt x="112657" y="80089"/>
                  </a:lnTo>
                  <a:lnTo>
                    <a:pt x="112170" y="81291"/>
                  </a:lnTo>
                  <a:lnTo>
                    <a:pt x="110822" y="83558"/>
                  </a:lnTo>
                  <a:lnTo>
                    <a:pt x="109354" y="85695"/>
                  </a:lnTo>
                  <a:lnTo>
                    <a:pt x="108501" y="86627"/>
                  </a:lnTo>
                  <a:lnTo>
                    <a:pt x="107767" y="87562"/>
                  </a:lnTo>
                  <a:lnTo>
                    <a:pt x="106909" y="88363"/>
                  </a:lnTo>
                  <a:lnTo>
                    <a:pt x="105932" y="89164"/>
                  </a:lnTo>
                  <a:lnTo>
                    <a:pt x="105074" y="89699"/>
                  </a:lnTo>
                  <a:lnTo>
                    <a:pt x="104217" y="89965"/>
                  </a:lnTo>
                  <a:lnTo>
                    <a:pt x="103240" y="90100"/>
                  </a:lnTo>
                  <a:lnTo>
                    <a:pt x="102382" y="90100"/>
                  </a:lnTo>
                  <a:lnTo>
                    <a:pt x="101525" y="89965"/>
                  </a:lnTo>
                  <a:lnTo>
                    <a:pt x="100548" y="89830"/>
                  </a:lnTo>
                  <a:lnTo>
                    <a:pt x="98836" y="89164"/>
                  </a:lnTo>
                  <a:lnTo>
                    <a:pt x="96635" y="88228"/>
                  </a:lnTo>
                  <a:lnTo>
                    <a:pt x="95534" y="87697"/>
                  </a:lnTo>
                  <a:lnTo>
                    <a:pt x="94553" y="87027"/>
                  </a:lnTo>
                  <a:lnTo>
                    <a:pt x="93699" y="86361"/>
                  </a:lnTo>
                  <a:lnTo>
                    <a:pt x="92842" y="85560"/>
                  </a:lnTo>
                  <a:lnTo>
                    <a:pt x="92108" y="84625"/>
                  </a:lnTo>
                  <a:lnTo>
                    <a:pt x="91374" y="83558"/>
                  </a:lnTo>
                  <a:lnTo>
                    <a:pt x="91130" y="82892"/>
                  </a:lnTo>
                  <a:lnTo>
                    <a:pt x="90883" y="82222"/>
                  </a:lnTo>
                  <a:lnTo>
                    <a:pt x="90516" y="80755"/>
                  </a:lnTo>
                  <a:lnTo>
                    <a:pt x="90149" y="77818"/>
                  </a:lnTo>
                  <a:lnTo>
                    <a:pt x="89906" y="75015"/>
                  </a:lnTo>
                  <a:lnTo>
                    <a:pt x="89663" y="73814"/>
                  </a:lnTo>
                  <a:lnTo>
                    <a:pt x="90029" y="73814"/>
                  </a:lnTo>
                  <a:lnTo>
                    <a:pt x="90149" y="73683"/>
                  </a:lnTo>
                  <a:lnTo>
                    <a:pt x="90273" y="73413"/>
                  </a:lnTo>
                  <a:lnTo>
                    <a:pt x="90273" y="73148"/>
                  </a:lnTo>
                  <a:lnTo>
                    <a:pt x="89906" y="72612"/>
                  </a:lnTo>
                  <a:lnTo>
                    <a:pt x="89906" y="72482"/>
                  </a:lnTo>
                  <a:lnTo>
                    <a:pt x="89782" y="72347"/>
                  </a:lnTo>
                  <a:lnTo>
                    <a:pt x="89663" y="72347"/>
                  </a:lnTo>
                  <a:lnTo>
                    <a:pt x="89172" y="71812"/>
                  </a:lnTo>
                  <a:lnTo>
                    <a:pt x="88682" y="71276"/>
                  </a:lnTo>
                  <a:lnTo>
                    <a:pt x="88071" y="71011"/>
                  </a:lnTo>
                  <a:lnTo>
                    <a:pt x="87337" y="70745"/>
                  </a:lnTo>
                  <a:lnTo>
                    <a:pt x="86480" y="70745"/>
                  </a:lnTo>
                  <a:lnTo>
                    <a:pt x="85379" y="70876"/>
                  </a:lnTo>
                  <a:lnTo>
                    <a:pt x="85259" y="70745"/>
                  </a:lnTo>
                  <a:lnTo>
                    <a:pt x="84769" y="70745"/>
                  </a:lnTo>
                  <a:lnTo>
                    <a:pt x="84645" y="71011"/>
                  </a:lnTo>
                  <a:lnTo>
                    <a:pt x="84158" y="72212"/>
                  </a:lnTo>
                  <a:lnTo>
                    <a:pt x="84035" y="72482"/>
                  </a:lnTo>
                  <a:lnTo>
                    <a:pt x="84035" y="72747"/>
                  </a:lnTo>
                  <a:lnTo>
                    <a:pt x="83424" y="74349"/>
                  </a:lnTo>
                  <a:lnTo>
                    <a:pt x="82567" y="75950"/>
                  </a:lnTo>
                  <a:lnTo>
                    <a:pt x="81710" y="77417"/>
                  </a:lnTo>
                  <a:lnTo>
                    <a:pt x="80732" y="78888"/>
                  </a:lnTo>
                  <a:lnTo>
                    <a:pt x="81343" y="77687"/>
                  </a:lnTo>
                  <a:lnTo>
                    <a:pt x="81833" y="76216"/>
                  </a:lnTo>
                  <a:lnTo>
                    <a:pt x="82200" y="74884"/>
                  </a:lnTo>
                  <a:lnTo>
                    <a:pt x="82443" y="73413"/>
                  </a:lnTo>
                  <a:lnTo>
                    <a:pt x="82443" y="72081"/>
                  </a:lnTo>
                  <a:lnTo>
                    <a:pt x="82324" y="70745"/>
                  </a:lnTo>
                  <a:lnTo>
                    <a:pt x="81957" y="69544"/>
                  </a:lnTo>
                  <a:lnTo>
                    <a:pt x="81466" y="68474"/>
                  </a:lnTo>
                  <a:lnTo>
                    <a:pt x="80732" y="67807"/>
                  </a:lnTo>
                  <a:lnTo>
                    <a:pt x="79998" y="67141"/>
                  </a:lnTo>
                  <a:lnTo>
                    <a:pt x="79021" y="66606"/>
                  </a:lnTo>
                  <a:lnTo>
                    <a:pt x="77920" y="66206"/>
                  </a:lnTo>
                  <a:lnTo>
                    <a:pt x="75718" y="65540"/>
                  </a:lnTo>
                  <a:lnTo>
                    <a:pt x="73880" y="65005"/>
                  </a:lnTo>
                  <a:lnTo>
                    <a:pt x="71558" y="64469"/>
                  </a:lnTo>
                  <a:lnTo>
                    <a:pt x="70334" y="64339"/>
                  </a:lnTo>
                  <a:lnTo>
                    <a:pt x="69110" y="64204"/>
                  </a:lnTo>
                  <a:lnTo>
                    <a:pt x="67889" y="64339"/>
                  </a:lnTo>
                  <a:lnTo>
                    <a:pt x="66788" y="64469"/>
                  </a:lnTo>
                  <a:lnTo>
                    <a:pt x="65564" y="64739"/>
                  </a:lnTo>
                  <a:lnTo>
                    <a:pt x="64339" y="65005"/>
                  </a:lnTo>
                  <a:lnTo>
                    <a:pt x="64219" y="65139"/>
                  </a:lnTo>
                  <a:lnTo>
                    <a:pt x="64096" y="65270"/>
                  </a:lnTo>
                  <a:lnTo>
                    <a:pt x="64096" y="65671"/>
                  </a:lnTo>
                  <a:lnTo>
                    <a:pt x="63362" y="66471"/>
                  </a:lnTo>
                  <a:lnTo>
                    <a:pt x="62872" y="67407"/>
                  </a:lnTo>
                  <a:lnTo>
                    <a:pt x="62505" y="68474"/>
                  </a:lnTo>
                  <a:lnTo>
                    <a:pt x="62261" y="69544"/>
                  </a:lnTo>
                  <a:lnTo>
                    <a:pt x="62018" y="70745"/>
                  </a:lnTo>
                  <a:lnTo>
                    <a:pt x="62018" y="71946"/>
                  </a:lnTo>
                  <a:lnTo>
                    <a:pt x="62261" y="74484"/>
                  </a:lnTo>
                  <a:lnTo>
                    <a:pt x="62505" y="77152"/>
                  </a:lnTo>
                  <a:lnTo>
                    <a:pt x="62628" y="78488"/>
                  </a:lnTo>
                  <a:lnTo>
                    <a:pt x="62995" y="79820"/>
                  </a:lnTo>
                  <a:lnTo>
                    <a:pt x="63362" y="80621"/>
                  </a:lnTo>
                  <a:lnTo>
                    <a:pt x="63972" y="81291"/>
                  </a:lnTo>
                  <a:lnTo>
                    <a:pt x="64586" y="81822"/>
                  </a:lnTo>
                  <a:lnTo>
                    <a:pt x="65440" y="82222"/>
                  </a:lnTo>
                  <a:lnTo>
                    <a:pt x="66298" y="82492"/>
                  </a:lnTo>
                  <a:lnTo>
                    <a:pt x="67155" y="82757"/>
                  </a:lnTo>
                  <a:lnTo>
                    <a:pt x="68743" y="83158"/>
                  </a:lnTo>
                  <a:lnTo>
                    <a:pt x="70944" y="83558"/>
                  </a:lnTo>
                  <a:lnTo>
                    <a:pt x="72045" y="83693"/>
                  </a:lnTo>
                  <a:lnTo>
                    <a:pt x="73146" y="83693"/>
                  </a:lnTo>
                  <a:lnTo>
                    <a:pt x="74127" y="83558"/>
                  </a:lnTo>
                  <a:lnTo>
                    <a:pt x="75228" y="83293"/>
                  </a:lnTo>
                  <a:lnTo>
                    <a:pt x="76329" y="83023"/>
                  </a:lnTo>
                  <a:lnTo>
                    <a:pt x="77306" y="82623"/>
                  </a:lnTo>
                  <a:lnTo>
                    <a:pt x="77673" y="82492"/>
                  </a:lnTo>
                  <a:lnTo>
                    <a:pt x="77673" y="82492"/>
                  </a:lnTo>
                  <a:lnTo>
                    <a:pt x="76452" y="83423"/>
                  </a:lnTo>
                  <a:lnTo>
                    <a:pt x="75838" y="83824"/>
                  </a:lnTo>
                  <a:lnTo>
                    <a:pt x="75104" y="83959"/>
                  </a:lnTo>
                  <a:lnTo>
                    <a:pt x="74251" y="84093"/>
                  </a:lnTo>
                  <a:lnTo>
                    <a:pt x="73270" y="84224"/>
                  </a:lnTo>
                  <a:lnTo>
                    <a:pt x="71558" y="84093"/>
                  </a:lnTo>
                  <a:lnTo>
                    <a:pt x="69967" y="83959"/>
                  </a:lnTo>
                  <a:lnTo>
                    <a:pt x="68499" y="83824"/>
                  </a:lnTo>
                  <a:lnTo>
                    <a:pt x="67032" y="83558"/>
                  </a:lnTo>
                  <a:lnTo>
                    <a:pt x="65807" y="83023"/>
                  </a:lnTo>
                  <a:lnTo>
                    <a:pt x="64586" y="82222"/>
                  </a:lnTo>
                  <a:lnTo>
                    <a:pt x="63486" y="81421"/>
                  </a:lnTo>
                  <a:lnTo>
                    <a:pt x="62628" y="80220"/>
                  </a:lnTo>
                  <a:lnTo>
                    <a:pt x="61894" y="78888"/>
                  </a:lnTo>
                  <a:lnTo>
                    <a:pt x="61284" y="77417"/>
                  </a:lnTo>
                  <a:lnTo>
                    <a:pt x="60793" y="75284"/>
                  </a:lnTo>
                  <a:lnTo>
                    <a:pt x="60550" y="73013"/>
                  </a:lnTo>
                  <a:lnTo>
                    <a:pt x="59936" y="68608"/>
                  </a:lnTo>
                  <a:lnTo>
                    <a:pt x="60183" y="68608"/>
                  </a:lnTo>
                  <a:lnTo>
                    <a:pt x="60550" y="68474"/>
                  </a:lnTo>
                  <a:lnTo>
                    <a:pt x="60670" y="68208"/>
                  </a:lnTo>
                  <a:lnTo>
                    <a:pt x="60670" y="67942"/>
                  </a:lnTo>
                  <a:lnTo>
                    <a:pt x="60670" y="67807"/>
                  </a:lnTo>
                  <a:lnTo>
                    <a:pt x="60550" y="67673"/>
                  </a:lnTo>
                  <a:lnTo>
                    <a:pt x="60303" y="67542"/>
                  </a:lnTo>
                  <a:lnTo>
                    <a:pt x="59692" y="67542"/>
                  </a:lnTo>
                  <a:lnTo>
                    <a:pt x="59326" y="67272"/>
                  </a:lnTo>
                  <a:lnTo>
                    <a:pt x="59082" y="67007"/>
                  </a:lnTo>
                  <a:lnTo>
                    <a:pt x="58715" y="66741"/>
                  </a:lnTo>
                  <a:lnTo>
                    <a:pt x="58225" y="66606"/>
                  </a:lnTo>
                  <a:lnTo>
                    <a:pt x="57858" y="66741"/>
                  </a:lnTo>
                  <a:lnTo>
                    <a:pt x="57614" y="66872"/>
                  </a:lnTo>
                  <a:lnTo>
                    <a:pt x="57491" y="67141"/>
                  </a:lnTo>
                  <a:lnTo>
                    <a:pt x="57614" y="67407"/>
                  </a:lnTo>
                  <a:lnTo>
                    <a:pt x="57734" y="67407"/>
                  </a:lnTo>
                  <a:lnTo>
                    <a:pt x="58101" y="67542"/>
                  </a:lnTo>
                  <a:lnTo>
                    <a:pt x="58348" y="67673"/>
                  </a:lnTo>
                  <a:lnTo>
                    <a:pt x="58835" y="68208"/>
                  </a:lnTo>
                  <a:lnTo>
                    <a:pt x="59326" y="68474"/>
                  </a:lnTo>
                  <a:lnTo>
                    <a:pt x="59326" y="69274"/>
                  </a:lnTo>
                  <a:lnTo>
                    <a:pt x="56513" y="70210"/>
                  </a:lnTo>
                  <a:lnTo>
                    <a:pt x="55166" y="70745"/>
                  </a:lnTo>
                  <a:lnTo>
                    <a:pt x="53821" y="71276"/>
                  </a:lnTo>
                  <a:lnTo>
                    <a:pt x="53087" y="71681"/>
                  </a:lnTo>
                  <a:lnTo>
                    <a:pt x="52230" y="72212"/>
                  </a:lnTo>
                  <a:lnTo>
                    <a:pt x="51863" y="72612"/>
                  </a:lnTo>
                  <a:lnTo>
                    <a:pt x="51496" y="72882"/>
                  </a:lnTo>
                  <a:lnTo>
                    <a:pt x="51376" y="73413"/>
                  </a:lnTo>
                  <a:lnTo>
                    <a:pt x="51376" y="73814"/>
                  </a:lnTo>
                  <a:lnTo>
                    <a:pt x="51620" y="74214"/>
                  </a:lnTo>
                  <a:lnTo>
                    <a:pt x="51987" y="74749"/>
                  </a:lnTo>
                  <a:lnTo>
                    <a:pt x="52844" y="75550"/>
                  </a:lnTo>
                  <a:lnTo>
                    <a:pt x="54065" y="76617"/>
                  </a:lnTo>
                  <a:lnTo>
                    <a:pt x="54679" y="77152"/>
                  </a:lnTo>
                  <a:lnTo>
                    <a:pt x="55413" y="77552"/>
                  </a:lnTo>
                  <a:lnTo>
                    <a:pt x="56023" y="77687"/>
                  </a:lnTo>
                  <a:lnTo>
                    <a:pt x="57247" y="77687"/>
                  </a:lnTo>
                  <a:lnTo>
                    <a:pt x="57858" y="77417"/>
                  </a:lnTo>
                  <a:lnTo>
                    <a:pt x="58959" y="76886"/>
                  </a:lnTo>
                  <a:lnTo>
                    <a:pt x="60059" y="76216"/>
                  </a:lnTo>
                  <a:lnTo>
                    <a:pt x="60550" y="78218"/>
                  </a:lnTo>
                  <a:lnTo>
                    <a:pt x="61160" y="80089"/>
                  </a:lnTo>
                  <a:lnTo>
                    <a:pt x="61771" y="81291"/>
                  </a:lnTo>
                  <a:lnTo>
                    <a:pt x="62628" y="82222"/>
                  </a:lnTo>
                  <a:lnTo>
                    <a:pt x="63486" y="83023"/>
                  </a:lnTo>
                  <a:lnTo>
                    <a:pt x="64586" y="83693"/>
                  </a:lnTo>
                  <a:lnTo>
                    <a:pt x="65687" y="84224"/>
                  </a:lnTo>
                  <a:lnTo>
                    <a:pt x="66788" y="84625"/>
                  </a:lnTo>
                  <a:lnTo>
                    <a:pt x="68009" y="84894"/>
                  </a:lnTo>
                  <a:lnTo>
                    <a:pt x="69110" y="85025"/>
                  </a:lnTo>
                  <a:lnTo>
                    <a:pt x="72292" y="85295"/>
                  </a:lnTo>
                  <a:lnTo>
                    <a:pt x="73880" y="85295"/>
                  </a:lnTo>
                  <a:lnTo>
                    <a:pt x="74737" y="85160"/>
                  </a:lnTo>
                  <a:lnTo>
                    <a:pt x="75471" y="85025"/>
                  </a:lnTo>
                  <a:lnTo>
                    <a:pt x="76572" y="84494"/>
                  </a:lnTo>
                  <a:lnTo>
                    <a:pt x="77553" y="83959"/>
                  </a:lnTo>
                  <a:lnTo>
                    <a:pt x="78407" y="83158"/>
                  </a:lnTo>
                  <a:lnTo>
                    <a:pt x="79264" y="82357"/>
                  </a:lnTo>
                  <a:lnTo>
                    <a:pt x="80856" y="80621"/>
                  </a:lnTo>
                  <a:lnTo>
                    <a:pt x="82200" y="78753"/>
                  </a:lnTo>
                  <a:lnTo>
                    <a:pt x="82567" y="80089"/>
                  </a:lnTo>
                  <a:lnTo>
                    <a:pt x="82934" y="81421"/>
                  </a:lnTo>
                  <a:lnTo>
                    <a:pt x="83791" y="84093"/>
                  </a:lnTo>
                  <a:lnTo>
                    <a:pt x="84158" y="85426"/>
                  </a:lnTo>
                  <a:lnTo>
                    <a:pt x="84158" y="86627"/>
                  </a:lnTo>
                  <a:lnTo>
                    <a:pt x="84035" y="87697"/>
                  </a:lnTo>
                  <a:lnTo>
                    <a:pt x="83668" y="88629"/>
                  </a:lnTo>
                  <a:lnTo>
                    <a:pt x="83057" y="89564"/>
                  </a:lnTo>
                  <a:lnTo>
                    <a:pt x="82200" y="90365"/>
                  </a:lnTo>
                  <a:lnTo>
                    <a:pt x="81343" y="91031"/>
                  </a:lnTo>
                  <a:lnTo>
                    <a:pt x="80242" y="91566"/>
                  </a:lnTo>
                  <a:lnTo>
                    <a:pt x="76819" y="92902"/>
                  </a:lnTo>
                  <a:lnTo>
                    <a:pt x="73393" y="94104"/>
                  </a:lnTo>
                  <a:lnTo>
                    <a:pt x="66421" y="96237"/>
                  </a:lnTo>
                  <a:lnTo>
                    <a:pt x="59692" y="98373"/>
                  </a:lnTo>
                  <a:lnTo>
                    <a:pt x="52964" y="100375"/>
                  </a:lnTo>
                  <a:lnTo>
                    <a:pt x="45625" y="102378"/>
                  </a:lnTo>
                  <a:lnTo>
                    <a:pt x="42446" y="103044"/>
                  </a:lnTo>
                  <a:lnTo>
                    <a:pt x="40855" y="103579"/>
                  </a:lnTo>
                  <a:lnTo>
                    <a:pt x="39263" y="104249"/>
                  </a:lnTo>
                  <a:lnTo>
                    <a:pt x="36695" y="93033"/>
                  </a:lnTo>
                  <a:lnTo>
                    <a:pt x="33639" y="80089"/>
                  </a:lnTo>
                  <a:lnTo>
                    <a:pt x="30823" y="67007"/>
                  </a:lnTo>
                  <a:lnTo>
                    <a:pt x="29112" y="58864"/>
                  </a:lnTo>
                  <a:lnTo>
                    <a:pt x="30336" y="58598"/>
                  </a:lnTo>
                  <a:lnTo>
                    <a:pt x="31557" y="58332"/>
                  </a:lnTo>
                  <a:lnTo>
                    <a:pt x="34006" y="57662"/>
                  </a:lnTo>
                  <a:lnTo>
                    <a:pt x="36818" y="56731"/>
                  </a:lnTo>
                  <a:lnTo>
                    <a:pt x="38162" y="56061"/>
                  </a:lnTo>
                  <a:lnTo>
                    <a:pt x="39387" y="55395"/>
                  </a:lnTo>
                  <a:lnTo>
                    <a:pt x="39510" y="55260"/>
                  </a:lnTo>
                  <a:lnTo>
                    <a:pt x="39510" y="55129"/>
                  </a:lnTo>
                  <a:lnTo>
                    <a:pt x="39387" y="54994"/>
                  </a:lnTo>
                  <a:lnTo>
                    <a:pt x="39263" y="54994"/>
                  </a:lnTo>
                  <a:lnTo>
                    <a:pt x="37919" y="55395"/>
                  </a:lnTo>
                  <a:lnTo>
                    <a:pt x="36575" y="55930"/>
                  </a:lnTo>
                  <a:lnTo>
                    <a:pt x="33882" y="56996"/>
                  </a:lnTo>
                  <a:lnTo>
                    <a:pt x="31437" y="57662"/>
                  </a:lnTo>
                  <a:lnTo>
                    <a:pt x="29112" y="58463"/>
                  </a:lnTo>
                  <a:lnTo>
                    <a:pt x="28502" y="55660"/>
                  </a:lnTo>
                  <a:lnTo>
                    <a:pt x="30823" y="55129"/>
                  </a:lnTo>
                  <a:lnTo>
                    <a:pt x="33025" y="54459"/>
                  </a:lnTo>
                  <a:lnTo>
                    <a:pt x="37428" y="52992"/>
                  </a:lnTo>
                  <a:lnTo>
                    <a:pt x="47460" y="49924"/>
                  </a:lnTo>
                  <a:lnTo>
                    <a:pt x="57491" y="47121"/>
                  </a:lnTo>
                  <a:lnTo>
                    <a:pt x="67642" y="44318"/>
                  </a:lnTo>
                  <a:lnTo>
                    <a:pt x="67889" y="44183"/>
                  </a:lnTo>
                  <a:lnTo>
                    <a:pt x="67889" y="43918"/>
                  </a:lnTo>
                  <a:lnTo>
                    <a:pt x="67765" y="43648"/>
                  </a:lnTo>
                  <a:lnTo>
                    <a:pt x="67522" y="43648"/>
                  </a:lnTo>
                  <a:lnTo>
                    <a:pt x="57367" y="46320"/>
                  </a:lnTo>
                  <a:lnTo>
                    <a:pt x="47216" y="49254"/>
                  </a:lnTo>
                  <a:lnTo>
                    <a:pt x="37185" y="52326"/>
                  </a:lnTo>
                  <a:lnTo>
                    <a:pt x="32782" y="53658"/>
                  </a:lnTo>
                  <a:lnTo>
                    <a:pt x="30580" y="54328"/>
                  </a:lnTo>
                  <a:lnTo>
                    <a:pt x="28502" y="55260"/>
                  </a:lnTo>
                  <a:lnTo>
                    <a:pt x="27888" y="52592"/>
                  </a:lnTo>
                  <a:lnTo>
                    <a:pt x="30336" y="52192"/>
                  </a:lnTo>
                  <a:lnTo>
                    <a:pt x="32658" y="51525"/>
                  </a:lnTo>
                  <a:lnTo>
                    <a:pt x="34983" y="50725"/>
                  </a:lnTo>
                  <a:lnTo>
                    <a:pt x="37309" y="49924"/>
                  </a:lnTo>
                  <a:lnTo>
                    <a:pt x="41832" y="48187"/>
                  </a:lnTo>
                  <a:lnTo>
                    <a:pt x="46482" y="46586"/>
                  </a:lnTo>
                  <a:lnTo>
                    <a:pt x="51253" y="45119"/>
                  </a:lnTo>
                  <a:lnTo>
                    <a:pt x="56023" y="43783"/>
                  </a:lnTo>
                  <a:lnTo>
                    <a:pt x="65687" y="41246"/>
                  </a:lnTo>
                  <a:lnTo>
                    <a:pt x="65807" y="41115"/>
                  </a:lnTo>
                  <a:lnTo>
                    <a:pt x="65931" y="40980"/>
                  </a:lnTo>
                  <a:lnTo>
                    <a:pt x="65931" y="40714"/>
                  </a:lnTo>
                  <a:lnTo>
                    <a:pt x="65807" y="40445"/>
                  </a:lnTo>
                  <a:lnTo>
                    <a:pt x="65440" y="40445"/>
                  </a:lnTo>
                  <a:lnTo>
                    <a:pt x="60670" y="41646"/>
                  </a:lnTo>
                  <a:lnTo>
                    <a:pt x="56023" y="42982"/>
                  </a:lnTo>
                  <a:lnTo>
                    <a:pt x="46606" y="45920"/>
                  </a:lnTo>
                  <a:lnTo>
                    <a:pt x="37185" y="49123"/>
                  </a:lnTo>
                  <a:lnTo>
                    <a:pt x="27768" y="52057"/>
                  </a:lnTo>
                  <a:lnTo>
                    <a:pt x="26420" y="45519"/>
                  </a:lnTo>
                  <a:lnTo>
                    <a:pt x="28011" y="45250"/>
                  </a:lnTo>
                  <a:lnTo>
                    <a:pt x="29603" y="44849"/>
                  </a:lnTo>
                  <a:lnTo>
                    <a:pt x="32782" y="43783"/>
                  </a:lnTo>
                  <a:lnTo>
                    <a:pt x="40978" y="41246"/>
                  </a:lnTo>
                  <a:lnTo>
                    <a:pt x="45014" y="40044"/>
                  </a:lnTo>
                  <a:lnTo>
                    <a:pt x="49051" y="38978"/>
                  </a:lnTo>
                  <a:lnTo>
                    <a:pt x="53211" y="38042"/>
                  </a:lnTo>
                  <a:lnTo>
                    <a:pt x="57367" y="37242"/>
                  </a:lnTo>
                  <a:lnTo>
                    <a:pt x="57491" y="37107"/>
                  </a:lnTo>
                  <a:lnTo>
                    <a:pt x="57491" y="36841"/>
                  </a:lnTo>
                  <a:lnTo>
                    <a:pt x="57367" y="36706"/>
                  </a:lnTo>
                  <a:lnTo>
                    <a:pt x="57124" y="36576"/>
                  </a:lnTo>
                  <a:lnTo>
                    <a:pt x="53331" y="37376"/>
                  </a:lnTo>
                  <a:lnTo>
                    <a:pt x="49418" y="38177"/>
                  </a:lnTo>
                  <a:lnTo>
                    <a:pt x="45505" y="39244"/>
                  </a:lnTo>
                  <a:lnTo>
                    <a:pt x="41712" y="40314"/>
                  </a:lnTo>
                  <a:lnTo>
                    <a:pt x="33516" y="42847"/>
                  </a:lnTo>
                  <a:lnTo>
                    <a:pt x="29846" y="43918"/>
                  </a:lnTo>
                  <a:lnTo>
                    <a:pt x="28135" y="44584"/>
                  </a:lnTo>
                  <a:lnTo>
                    <a:pt x="26420" y="45385"/>
                  </a:lnTo>
                  <a:lnTo>
                    <a:pt x="25933" y="43517"/>
                  </a:lnTo>
                  <a:lnTo>
                    <a:pt x="30580" y="41916"/>
                  </a:lnTo>
                  <a:lnTo>
                    <a:pt x="35350" y="40179"/>
                  </a:lnTo>
                  <a:lnTo>
                    <a:pt x="39997" y="38443"/>
                  </a:lnTo>
                  <a:lnTo>
                    <a:pt x="44771" y="36841"/>
                  </a:lnTo>
                  <a:lnTo>
                    <a:pt x="49661" y="35374"/>
                  </a:lnTo>
                  <a:lnTo>
                    <a:pt x="54555" y="34038"/>
                  </a:lnTo>
                  <a:lnTo>
                    <a:pt x="59449" y="32837"/>
                  </a:lnTo>
                  <a:lnTo>
                    <a:pt x="64463" y="31771"/>
                  </a:lnTo>
                  <a:lnTo>
                    <a:pt x="64586" y="31636"/>
                  </a:lnTo>
                  <a:lnTo>
                    <a:pt x="64586" y="31370"/>
                  </a:lnTo>
                  <a:lnTo>
                    <a:pt x="64463" y="31101"/>
                  </a:lnTo>
                  <a:lnTo>
                    <a:pt x="64219" y="31101"/>
                  </a:lnTo>
                  <a:lnTo>
                    <a:pt x="59326" y="32171"/>
                  </a:lnTo>
                  <a:lnTo>
                    <a:pt x="54432" y="33372"/>
                  </a:lnTo>
                  <a:lnTo>
                    <a:pt x="49418" y="34704"/>
                  </a:lnTo>
                  <a:lnTo>
                    <a:pt x="44648" y="36175"/>
                  </a:lnTo>
                  <a:lnTo>
                    <a:pt x="39877" y="37642"/>
                  </a:lnTo>
                  <a:lnTo>
                    <a:pt x="35107" y="39244"/>
                  </a:lnTo>
                  <a:lnTo>
                    <a:pt x="30336" y="40980"/>
                  </a:lnTo>
                  <a:lnTo>
                    <a:pt x="28011" y="42046"/>
                  </a:lnTo>
                  <a:lnTo>
                    <a:pt x="25810" y="43117"/>
                  </a:lnTo>
                  <a:lnTo>
                    <a:pt x="25319" y="41115"/>
                  </a:lnTo>
                  <a:lnTo>
                    <a:pt x="25076" y="40714"/>
                  </a:lnTo>
                  <a:lnTo>
                    <a:pt x="27401" y="40044"/>
                  </a:lnTo>
                  <a:lnTo>
                    <a:pt x="29603" y="39378"/>
                  </a:lnTo>
                  <a:lnTo>
                    <a:pt x="34006" y="37908"/>
                  </a:lnTo>
                  <a:lnTo>
                    <a:pt x="43914" y="34839"/>
                  </a:lnTo>
                  <a:lnTo>
                    <a:pt x="49051" y="33503"/>
                  </a:lnTo>
                  <a:lnTo>
                    <a:pt x="54065" y="32171"/>
                  </a:lnTo>
                  <a:lnTo>
                    <a:pt x="64219" y="29634"/>
                  </a:lnTo>
                  <a:lnTo>
                    <a:pt x="64339" y="29499"/>
                  </a:lnTo>
                  <a:lnTo>
                    <a:pt x="64339" y="29233"/>
                  </a:lnTo>
                  <a:lnTo>
                    <a:pt x="64219" y="29099"/>
                  </a:lnTo>
                  <a:lnTo>
                    <a:pt x="64096" y="29099"/>
                  </a:lnTo>
                  <a:lnTo>
                    <a:pt x="58959" y="30169"/>
                  </a:lnTo>
                  <a:lnTo>
                    <a:pt x="53945" y="31501"/>
                  </a:lnTo>
                  <a:lnTo>
                    <a:pt x="43790" y="34304"/>
                  </a:lnTo>
                  <a:lnTo>
                    <a:pt x="33882" y="37376"/>
                  </a:lnTo>
                  <a:lnTo>
                    <a:pt x="29356" y="38708"/>
                  </a:lnTo>
                  <a:lnTo>
                    <a:pt x="27154" y="39378"/>
                  </a:lnTo>
                  <a:lnTo>
                    <a:pt x="25076" y="40314"/>
                  </a:lnTo>
                  <a:lnTo>
                    <a:pt x="23975" y="36976"/>
                  </a:lnTo>
                  <a:lnTo>
                    <a:pt x="26300" y="36841"/>
                  </a:lnTo>
                  <a:lnTo>
                    <a:pt x="28622" y="36306"/>
                  </a:lnTo>
                  <a:lnTo>
                    <a:pt x="30947" y="35640"/>
                  </a:lnTo>
                  <a:lnTo>
                    <a:pt x="33272" y="34839"/>
                  </a:lnTo>
                  <a:lnTo>
                    <a:pt x="37675" y="33103"/>
                  </a:lnTo>
                  <a:lnTo>
                    <a:pt x="42079" y="31235"/>
                  </a:lnTo>
                  <a:lnTo>
                    <a:pt x="43423" y="30835"/>
                  </a:lnTo>
                  <a:lnTo>
                    <a:pt x="44771" y="30569"/>
                  </a:lnTo>
                  <a:lnTo>
                    <a:pt x="47583" y="30169"/>
                  </a:lnTo>
                  <a:lnTo>
                    <a:pt x="50395" y="29899"/>
                  </a:lnTo>
                  <a:lnTo>
                    <a:pt x="53087" y="29499"/>
                  </a:lnTo>
                  <a:lnTo>
                    <a:pt x="55780" y="28833"/>
                  </a:lnTo>
                  <a:lnTo>
                    <a:pt x="58468" y="28167"/>
                  </a:lnTo>
                  <a:lnTo>
                    <a:pt x="61160" y="27231"/>
                  </a:lnTo>
                  <a:lnTo>
                    <a:pt x="63852" y="26296"/>
                  </a:lnTo>
                  <a:lnTo>
                    <a:pt x="63972" y="26165"/>
                  </a:lnTo>
                  <a:lnTo>
                    <a:pt x="63972" y="25895"/>
                  </a:lnTo>
                  <a:lnTo>
                    <a:pt x="63852" y="25630"/>
                  </a:lnTo>
                  <a:lnTo>
                    <a:pt x="63605" y="25630"/>
                  </a:lnTo>
                  <a:lnTo>
                    <a:pt x="61284" y="26565"/>
                  </a:lnTo>
                  <a:lnTo>
                    <a:pt x="58835" y="27366"/>
                  </a:lnTo>
                  <a:lnTo>
                    <a:pt x="56390" y="28032"/>
                  </a:lnTo>
                  <a:lnTo>
                    <a:pt x="53821" y="28698"/>
                  </a:lnTo>
                  <a:lnTo>
                    <a:pt x="51129" y="29099"/>
                  </a:lnTo>
                  <a:lnTo>
                    <a:pt x="48317" y="29499"/>
                  </a:lnTo>
                  <a:lnTo>
                    <a:pt x="45625" y="29899"/>
                  </a:lnTo>
                  <a:lnTo>
                    <a:pt x="42813" y="30435"/>
                  </a:lnTo>
                  <a:lnTo>
                    <a:pt x="41712" y="30700"/>
                  </a:lnTo>
                  <a:lnTo>
                    <a:pt x="40488" y="31101"/>
                  </a:lnTo>
                  <a:lnTo>
                    <a:pt x="38162" y="32171"/>
                  </a:lnTo>
                  <a:lnTo>
                    <a:pt x="35841" y="33103"/>
                  </a:lnTo>
                  <a:lnTo>
                    <a:pt x="33639" y="34038"/>
                  </a:lnTo>
                  <a:lnTo>
                    <a:pt x="31190" y="34839"/>
                  </a:lnTo>
                  <a:lnTo>
                    <a:pt x="28745" y="35374"/>
                  </a:lnTo>
                  <a:lnTo>
                    <a:pt x="26300" y="36040"/>
                  </a:lnTo>
                  <a:lnTo>
                    <a:pt x="23851" y="36706"/>
                  </a:lnTo>
                  <a:lnTo>
                    <a:pt x="22264" y="31636"/>
                  </a:lnTo>
                  <a:lnTo>
                    <a:pt x="24218" y="31370"/>
                  </a:lnTo>
                  <a:lnTo>
                    <a:pt x="26300" y="31101"/>
                  </a:lnTo>
                  <a:lnTo>
                    <a:pt x="28378" y="30569"/>
                  </a:lnTo>
                  <a:lnTo>
                    <a:pt x="30456" y="30034"/>
                  </a:lnTo>
                  <a:lnTo>
                    <a:pt x="34373" y="28567"/>
                  </a:lnTo>
                  <a:lnTo>
                    <a:pt x="38286" y="27231"/>
                  </a:lnTo>
                  <a:lnTo>
                    <a:pt x="42689" y="25630"/>
                  </a:lnTo>
                  <a:lnTo>
                    <a:pt x="47093" y="24028"/>
                  </a:lnTo>
                  <a:lnTo>
                    <a:pt x="51496" y="22692"/>
                  </a:lnTo>
                  <a:lnTo>
                    <a:pt x="55899" y="21626"/>
                  </a:lnTo>
                  <a:lnTo>
                    <a:pt x="56147" y="21491"/>
                  </a:lnTo>
                  <a:lnTo>
                    <a:pt x="56147" y="21225"/>
                  </a:lnTo>
                  <a:lnTo>
                    <a:pt x="56023" y="20960"/>
                  </a:lnTo>
                  <a:lnTo>
                    <a:pt x="55780" y="20960"/>
                  </a:lnTo>
                  <a:lnTo>
                    <a:pt x="51496" y="22026"/>
                  </a:lnTo>
                  <a:lnTo>
                    <a:pt x="47340" y="23362"/>
                  </a:lnTo>
                  <a:lnTo>
                    <a:pt x="43180" y="24694"/>
                  </a:lnTo>
                  <a:lnTo>
                    <a:pt x="39020" y="26165"/>
                  </a:lnTo>
                  <a:lnTo>
                    <a:pt x="34860" y="27632"/>
                  </a:lnTo>
                  <a:lnTo>
                    <a:pt x="30580" y="28833"/>
                  </a:lnTo>
                  <a:lnTo>
                    <a:pt x="22140" y="31370"/>
                  </a:lnTo>
                  <a:lnTo>
                    <a:pt x="21406" y="28968"/>
                  </a:lnTo>
                  <a:lnTo>
                    <a:pt x="21406" y="28833"/>
                  </a:lnTo>
                  <a:lnTo>
                    <a:pt x="23851" y="28298"/>
                  </a:lnTo>
                  <a:lnTo>
                    <a:pt x="26300" y="27767"/>
                  </a:lnTo>
                  <a:lnTo>
                    <a:pt x="31190" y="26431"/>
                  </a:lnTo>
                  <a:lnTo>
                    <a:pt x="35961" y="24964"/>
                  </a:lnTo>
                  <a:lnTo>
                    <a:pt x="40855" y="23493"/>
                  </a:lnTo>
                  <a:lnTo>
                    <a:pt x="45992" y="21760"/>
                  </a:lnTo>
                  <a:lnTo>
                    <a:pt x="51253" y="20024"/>
                  </a:lnTo>
                  <a:lnTo>
                    <a:pt x="56390" y="18157"/>
                  </a:lnTo>
                  <a:lnTo>
                    <a:pt x="61404" y="16020"/>
                  </a:lnTo>
                  <a:lnTo>
                    <a:pt x="61651" y="15885"/>
                  </a:lnTo>
                  <a:lnTo>
                    <a:pt x="61651" y="15619"/>
                  </a:lnTo>
                  <a:lnTo>
                    <a:pt x="61527" y="15485"/>
                  </a:lnTo>
                  <a:lnTo>
                    <a:pt x="61284" y="15485"/>
                  </a:lnTo>
                  <a:lnTo>
                    <a:pt x="51496" y="19088"/>
                  </a:lnTo>
                  <a:lnTo>
                    <a:pt x="46482" y="20825"/>
                  </a:lnTo>
                  <a:lnTo>
                    <a:pt x="41588" y="22426"/>
                  </a:lnTo>
                  <a:lnTo>
                    <a:pt x="36451" y="24028"/>
                  </a:lnTo>
                  <a:lnTo>
                    <a:pt x="31314" y="25364"/>
                  </a:lnTo>
                  <a:lnTo>
                    <a:pt x="26300" y="26696"/>
                  </a:lnTo>
                  <a:lnTo>
                    <a:pt x="21163" y="28167"/>
                  </a:lnTo>
                  <a:lnTo>
                    <a:pt x="20549" y="25364"/>
                  </a:lnTo>
                  <a:lnTo>
                    <a:pt x="19938" y="22426"/>
                  </a:lnTo>
                  <a:lnTo>
                    <a:pt x="18961" y="16686"/>
                  </a:lnTo>
                  <a:lnTo>
                    <a:pt x="28502" y="14018"/>
                  </a:lnTo>
                  <a:lnTo>
                    <a:pt x="43423" y="9879"/>
                  </a:lnTo>
                  <a:lnTo>
                    <a:pt x="58348" y="5740"/>
                  </a:lnTo>
                  <a:lnTo>
                    <a:pt x="58592" y="5740"/>
                  </a:lnTo>
                  <a:lnTo>
                    <a:pt x="58592" y="5474"/>
                  </a:lnTo>
                  <a:close/>
                  <a:moveTo>
                    <a:pt x="15044" y="17756"/>
                  </a:moveTo>
                  <a:lnTo>
                    <a:pt x="16269" y="24028"/>
                  </a:lnTo>
                  <a:lnTo>
                    <a:pt x="17737" y="30169"/>
                  </a:lnTo>
                  <a:lnTo>
                    <a:pt x="20549" y="42447"/>
                  </a:lnTo>
                  <a:lnTo>
                    <a:pt x="26543" y="68073"/>
                  </a:lnTo>
                  <a:lnTo>
                    <a:pt x="35227" y="105581"/>
                  </a:lnTo>
                  <a:lnTo>
                    <a:pt x="30703" y="106516"/>
                  </a:lnTo>
                  <a:lnTo>
                    <a:pt x="29970" y="103979"/>
                  </a:lnTo>
                  <a:lnTo>
                    <a:pt x="29236" y="101311"/>
                  </a:lnTo>
                  <a:lnTo>
                    <a:pt x="28135" y="96106"/>
                  </a:lnTo>
                  <a:lnTo>
                    <a:pt x="27034" y="90766"/>
                  </a:lnTo>
                  <a:lnTo>
                    <a:pt x="26176" y="85560"/>
                  </a:lnTo>
                  <a:lnTo>
                    <a:pt x="25076" y="79955"/>
                  </a:lnTo>
                  <a:lnTo>
                    <a:pt x="23851" y="74484"/>
                  </a:lnTo>
                  <a:lnTo>
                    <a:pt x="22383" y="69009"/>
                  </a:lnTo>
                  <a:lnTo>
                    <a:pt x="20796" y="63669"/>
                  </a:lnTo>
                  <a:lnTo>
                    <a:pt x="19204" y="58198"/>
                  </a:lnTo>
                  <a:lnTo>
                    <a:pt x="17737" y="52727"/>
                  </a:lnTo>
                  <a:lnTo>
                    <a:pt x="16392" y="47121"/>
                  </a:lnTo>
                  <a:lnTo>
                    <a:pt x="15168" y="41646"/>
                  </a:lnTo>
                  <a:lnTo>
                    <a:pt x="12719" y="30569"/>
                  </a:lnTo>
                  <a:lnTo>
                    <a:pt x="11498" y="24829"/>
                  </a:lnTo>
                  <a:lnTo>
                    <a:pt x="10884" y="22026"/>
                  </a:lnTo>
                  <a:lnTo>
                    <a:pt x="10151" y="19223"/>
                  </a:lnTo>
                  <a:lnTo>
                    <a:pt x="13577" y="18157"/>
                  </a:lnTo>
                  <a:lnTo>
                    <a:pt x="15044" y="17756"/>
                  </a:lnTo>
                  <a:close/>
                  <a:moveTo>
                    <a:pt x="84645" y="74083"/>
                  </a:moveTo>
                  <a:lnTo>
                    <a:pt x="85869" y="77552"/>
                  </a:lnTo>
                  <a:lnTo>
                    <a:pt x="86847" y="81021"/>
                  </a:lnTo>
                  <a:lnTo>
                    <a:pt x="87704" y="83824"/>
                  </a:lnTo>
                  <a:lnTo>
                    <a:pt x="88071" y="85160"/>
                  </a:lnTo>
                  <a:lnTo>
                    <a:pt x="88315" y="86627"/>
                  </a:lnTo>
                  <a:lnTo>
                    <a:pt x="88438" y="88098"/>
                  </a:lnTo>
                  <a:lnTo>
                    <a:pt x="88195" y="89430"/>
                  </a:lnTo>
                  <a:lnTo>
                    <a:pt x="88071" y="90100"/>
                  </a:lnTo>
                  <a:lnTo>
                    <a:pt x="87828" y="90631"/>
                  </a:lnTo>
                  <a:lnTo>
                    <a:pt x="87461" y="91301"/>
                  </a:lnTo>
                  <a:lnTo>
                    <a:pt x="87094" y="91832"/>
                  </a:lnTo>
                  <a:lnTo>
                    <a:pt x="86236" y="92633"/>
                  </a:lnTo>
                  <a:lnTo>
                    <a:pt x="85379" y="93303"/>
                  </a:lnTo>
                  <a:lnTo>
                    <a:pt x="84402" y="93969"/>
                  </a:lnTo>
                  <a:lnTo>
                    <a:pt x="83301" y="94369"/>
                  </a:lnTo>
                  <a:lnTo>
                    <a:pt x="81223" y="95170"/>
                  </a:lnTo>
                  <a:lnTo>
                    <a:pt x="79141" y="95836"/>
                  </a:lnTo>
                  <a:lnTo>
                    <a:pt x="77186" y="96371"/>
                  </a:lnTo>
                  <a:lnTo>
                    <a:pt x="75228" y="96772"/>
                  </a:lnTo>
                  <a:lnTo>
                    <a:pt x="71191" y="97438"/>
                  </a:lnTo>
                  <a:lnTo>
                    <a:pt x="67275" y="98239"/>
                  </a:lnTo>
                  <a:lnTo>
                    <a:pt x="63238" y="99309"/>
                  </a:lnTo>
                  <a:lnTo>
                    <a:pt x="59326" y="100375"/>
                  </a:lnTo>
                  <a:lnTo>
                    <a:pt x="55413" y="101442"/>
                  </a:lnTo>
                  <a:lnTo>
                    <a:pt x="51496" y="102643"/>
                  </a:lnTo>
                  <a:lnTo>
                    <a:pt x="47583" y="103979"/>
                  </a:lnTo>
                  <a:lnTo>
                    <a:pt x="39877" y="106782"/>
                  </a:lnTo>
                  <a:lnTo>
                    <a:pt x="39630" y="105981"/>
                  </a:lnTo>
                  <a:lnTo>
                    <a:pt x="39263" y="104514"/>
                  </a:lnTo>
                  <a:lnTo>
                    <a:pt x="39387" y="104514"/>
                  </a:lnTo>
                  <a:lnTo>
                    <a:pt x="41221" y="104380"/>
                  </a:lnTo>
                  <a:lnTo>
                    <a:pt x="43056" y="103979"/>
                  </a:lnTo>
                  <a:lnTo>
                    <a:pt x="46726" y="102913"/>
                  </a:lnTo>
                  <a:lnTo>
                    <a:pt x="54922" y="100776"/>
                  </a:lnTo>
                  <a:lnTo>
                    <a:pt x="63486" y="98108"/>
                  </a:lnTo>
                  <a:lnTo>
                    <a:pt x="72045" y="95436"/>
                  </a:lnTo>
                  <a:lnTo>
                    <a:pt x="75104" y="94504"/>
                  </a:lnTo>
                  <a:lnTo>
                    <a:pt x="78287" y="93434"/>
                  </a:lnTo>
                  <a:lnTo>
                    <a:pt x="79875" y="92768"/>
                  </a:lnTo>
                  <a:lnTo>
                    <a:pt x="81343" y="92102"/>
                  </a:lnTo>
                  <a:lnTo>
                    <a:pt x="82690" y="91166"/>
                  </a:lnTo>
                  <a:lnTo>
                    <a:pt x="83911" y="89965"/>
                  </a:lnTo>
                  <a:lnTo>
                    <a:pt x="84402" y="89430"/>
                  </a:lnTo>
                  <a:lnTo>
                    <a:pt x="84769" y="88764"/>
                  </a:lnTo>
                  <a:lnTo>
                    <a:pt x="85012" y="87963"/>
                  </a:lnTo>
                  <a:lnTo>
                    <a:pt x="85012" y="87297"/>
                  </a:lnTo>
                  <a:lnTo>
                    <a:pt x="85136" y="86496"/>
                  </a:lnTo>
                  <a:lnTo>
                    <a:pt x="85012" y="85826"/>
                  </a:lnTo>
                  <a:lnTo>
                    <a:pt x="84769" y="84224"/>
                  </a:lnTo>
                  <a:lnTo>
                    <a:pt x="84278" y="82623"/>
                  </a:lnTo>
                  <a:lnTo>
                    <a:pt x="83668" y="81021"/>
                  </a:lnTo>
                  <a:lnTo>
                    <a:pt x="83177" y="79554"/>
                  </a:lnTo>
                  <a:lnTo>
                    <a:pt x="82810" y="78218"/>
                  </a:lnTo>
                  <a:lnTo>
                    <a:pt x="82810" y="78087"/>
                  </a:lnTo>
                  <a:lnTo>
                    <a:pt x="82690" y="77953"/>
                  </a:lnTo>
                  <a:lnTo>
                    <a:pt x="83668" y="76085"/>
                  </a:lnTo>
                  <a:lnTo>
                    <a:pt x="84645" y="74083"/>
                  </a:lnTo>
                  <a:close/>
                  <a:moveTo>
                    <a:pt x="18347" y="16821"/>
                  </a:moveTo>
                  <a:lnTo>
                    <a:pt x="18714" y="19758"/>
                  </a:lnTo>
                  <a:lnTo>
                    <a:pt x="19204" y="22692"/>
                  </a:lnTo>
                  <a:lnTo>
                    <a:pt x="19815" y="25630"/>
                  </a:lnTo>
                  <a:lnTo>
                    <a:pt x="20429" y="28433"/>
                  </a:lnTo>
                  <a:lnTo>
                    <a:pt x="20429" y="28567"/>
                  </a:lnTo>
                  <a:lnTo>
                    <a:pt x="20429" y="28698"/>
                  </a:lnTo>
                  <a:lnTo>
                    <a:pt x="20429" y="28833"/>
                  </a:lnTo>
                  <a:lnTo>
                    <a:pt x="20549" y="28968"/>
                  </a:lnTo>
                  <a:lnTo>
                    <a:pt x="21406" y="31636"/>
                  </a:lnTo>
                  <a:lnTo>
                    <a:pt x="24098" y="40445"/>
                  </a:lnTo>
                  <a:lnTo>
                    <a:pt x="24218" y="40714"/>
                  </a:lnTo>
                  <a:lnTo>
                    <a:pt x="23975" y="40845"/>
                  </a:lnTo>
                  <a:lnTo>
                    <a:pt x="23975" y="40980"/>
                  </a:lnTo>
                  <a:lnTo>
                    <a:pt x="24218" y="40845"/>
                  </a:lnTo>
                  <a:lnTo>
                    <a:pt x="25199" y="44049"/>
                  </a:lnTo>
                  <a:lnTo>
                    <a:pt x="25933" y="47387"/>
                  </a:lnTo>
                  <a:lnTo>
                    <a:pt x="27401" y="53928"/>
                  </a:lnTo>
                  <a:lnTo>
                    <a:pt x="28622" y="60600"/>
                  </a:lnTo>
                  <a:lnTo>
                    <a:pt x="29846" y="67272"/>
                  </a:lnTo>
                  <a:lnTo>
                    <a:pt x="32782" y="80355"/>
                  </a:lnTo>
                  <a:lnTo>
                    <a:pt x="35841" y="93303"/>
                  </a:lnTo>
                  <a:lnTo>
                    <a:pt x="36942" y="98774"/>
                  </a:lnTo>
                  <a:lnTo>
                    <a:pt x="38042" y="104380"/>
                  </a:lnTo>
                  <a:lnTo>
                    <a:pt x="38776" y="107182"/>
                  </a:lnTo>
                  <a:lnTo>
                    <a:pt x="39510" y="109854"/>
                  </a:lnTo>
                  <a:lnTo>
                    <a:pt x="40488" y="112523"/>
                  </a:lnTo>
                  <a:lnTo>
                    <a:pt x="41588" y="115060"/>
                  </a:lnTo>
                  <a:lnTo>
                    <a:pt x="41588" y="115060"/>
                  </a:lnTo>
                  <a:lnTo>
                    <a:pt x="40121" y="114259"/>
                  </a:lnTo>
                  <a:lnTo>
                    <a:pt x="39997" y="114124"/>
                  </a:lnTo>
                  <a:lnTo>
                    <a:pt x="39754" y="114259"/>
                  </a:lnTo>
                  <a:lnTo>
                    <a:pt x="39630" y="114390"/>
                  </a:lnTo>
                  <a:lnTo>
                    <a:pt x="39510" y="114525"/>
                  </a:lnTo>
                  <a:lnTo>
                    <a:pt x="38896" y="116392"/>
                  </a:lnTo>
                  <a:lnTo>
                    <a:pt x="33149" y="92102"/>
                  </a:lnTo>
                  <a:lnTo>
                    <a:pt x="27521" y="67807"/>
                  </a:lnTo>
                  <a:lnTo>
                    <a:pt x="21773" y="43248"/>
                  </a:lnTo>
                  <a:lnTo>
                    <a:pt x="18837" y="30435"/>
                  </a:lnTo>
                  <a:lnTo>
                    <a:pt x="17246" y="24028"/>
                  </a:lnTo>
                  <a:lnTo>
                    <a:pt x="15535" y="17621"/>
                  </a:lnTo>
                  <a:lnTo>
                    <a:pt x="18347" y="16821"/>
                  </a:lnTo>
                  <a:close/>
                  <a:moveTo>
                    <a:pt x="63238" y="3"/>
                  </a:moveTo>
                  <a:lnTo>
                    <a:pt x="62505" y="134"/>
                  </a:lnTo>
                  <a:lnTo>
                    <a:pt x="57000" y="1336"/>
                  </a:lnTo>
                  <a:lnTo>
                    <a:pt x="51496" y="2806"/>
                  </a:lnTo>
                  <a:lnTo>
                    <a:pt x="40731" y="5740"/>
                  </a:lnTo>
                  <a:lnTo>
                    <a:pt x="30089" y="8678"/>
                  </a:lnTo>
                  <a:lnTo>
                    <a:pt x="19695" y="11881"/>
                  </a:lnTo>
                  <a:lnTo>
                    <a:pt x="8806" y="15354"/>
                  </a:lnTo>
                  <a:lnTo>
                    <a:pt x="3302" y="17221"/>
                  </a:lnTo>
                  <a:lnTo>
                    <a:pt x="610" y="18157"/>
                  </a:lnTo>
                  <a:lnTo>
                    <a:pt x="0" y="18422"/>
                  </a:lnTo>
                  <a:lnTo>
                    <a:pt x="0" y="19489"/>
                  </a:lnTo>
                  <a:lnTo>
                    <a:pt x="1224" y="19088"/>
                  </a:lnTo>
                  <a:lnTo>
                    <a:pt x="2325" y="18557"/>
                  </a:lnTo>
                  <a:lnTo>
                    <a:pt x="4526" y="17756"/>
                  </a:lnTo>
                  <a:lnTo>
                    <a:pt x="13453" y="14684"/>
                  </a:lnTo>
                  <a:lnTo>
                    <a:pt x="23117" y="11750"/>
                  </a:lnTo>
                  <a:lnTo>
                    <a:pt x="32658" y="8947"/>
                  </a:lnTo>
                  <a:lnTo>
                    <a:pt x="42322" y="6275"/>
                  </a:lnTo>
                  <a:lnTo>
                    <a:pt x="51987" y="3738"/>
                  </a:lnTo>
                  <a:lnTo>
                    <a:pt x="61160" y="1336"/>
                  </a:lnTo>
                  <a:lnTo>
                    <a:pt x="62752" y="1070"/>
                  </a:lnTo>
                  <a:lnTo>
                    <a:pt x="63486" y="935"/>
                  </a:lnTo>
                  <a:lnTo>
                    <a:pt x="64219" y="1070"/>
                  </a:lnTo>
                  <a:lnTo>
                    <a:pt x="64953" y="1205"/>
                  </a:lnTo>
                  <a:lnTo>
                    <a:pt x="65564" y="1605"/>
                  </a:lnTo>
                  <a:lnTo>
                    <a:pt x="66174" y="2136"/>
                  </a:lnTo>
                  <a:lnTo>
                    <a:pt x="66788" y="2806"/>
                  </a:lnTo>
                  <a:lnTo>
                    <a:pt x="67155" y="3472"/>
                  </a:lnTo>
                  <a:lnTo>
                    <a:pt x="67275" y="4008"/>
                  </a:lnTo>
                  <a:lnTo>
                    <a:pt x="67642" y="5340"/>
                  </a:lnTo>
                  <a:lnTo>
                    <a:pt x="67765" y="6541"/>
                  </a:lnTo>
                  <a:lnTo>
                    <a:pt x="67765" y="7877"/>
                  </a:lnTo>
                  <a:lnTo>
                    <a:pt x="67765" y="8146"/>
                  </a:lnTo>
                  <a:lnTo>
                    <a:pt x="67889" y="8277"/>
                  </a:lnTo>
                  <a:lnTo>
                    <a:pt x="68132" y="8412"/>
                  </a:lnTo>
                  <a:lnTo>
                    <a:pt x="68499" y="8277"/>
                  </a:lnTo>
                  <a:lnTo>
                    <a:pt x="68623" y="8146"/>
                  </a:lnTo>
                  <a:lnTo>
                    <a:pt x="68623" y="7877"/>
                  </a:lnTo>
                  <a:lnTo>
                    <a:pt x="68623" y="7746"/>
                  </a:lnTo>
                  <a:lnTo>
                    <a:pt x="68866" y="9348"/>
                  </a:lnTo>
                  <a:lnTo>
                    <a:pt x="69110" y="11080"/>
                  </a:lnTo>
                  <a:lnTo>
                    <a:pt x="69967" y="14553"/>
                  </a:lnTo>
                  <a:lnTo>
                    <a:pt x="71558" y="21360"/>
                  </a:lnTo>
                  <a:lnTo>
                    <a:pt x="75104" y="36576"/>
                  </a:lnTo>
                  <a:lnTo>
                    <a:pt x="76696" y="43918"/>
                  </a:lnTo>
                  <a:lnTo>
                    <a:pt x="78530" y="51256"/>
                  </a:lnTo>
                  <a:lnTo>
                    <a:pt x="80365" y="58463"/>
                  </a:lnTo>
                  <a:lnTo>
                    <a:pt x="81466" y="62067"/>
                  </a:lnTo>
                  <a:lnTo>
                    <a:pt x="82567" y="65671"/>
                  </a:lnTo>
                  <a:lnTo>
                    <a:pt x="79264" y="64604"/>
                  </a:lnTo>
                  <a:lnTo>
                    <a:pt x="79264" y="64469"/>
                  </a:lnTo>
                  <a:lnTo>
                    <a:pt x="77797" y="59799"/>
                  </a:lnTo>
                  <a:lnTo>
                    <a:pt x="76452" y="55129"/>
                  </a:lnTo>
                  <a:lnTo>
                    <a:pt x="75351" y="50455"/>
                  </a:lnTo>
                  <a:lnTo>
                    <a:pt x="74251" y="45785"/>
                  </a:lnTo>
                  <a:lnTo>
                    <a:pt x="72292" y="36306"/>
                  </a:lnTo>
                  <a:lnTo>
                    <a:pt x="70458" y="26831"/>
                  </a:lnTo>
                  <a:lnTo>
                    <a:pt x="69724" y="22561"/>
                  </a:lnTo>
                  <a:lnTo>
                    <a:pt x="68866" y="18157"/>
                  </a:lnTo>
                  <a:lnTo>
                    <a:pt x="68376" y="16020"/>
                  </a:lnTo>
                  <a:lnTo>
                    <a:pt x="67889" y="13883"/>
                  </a:lnTo>
                  <a:lnTo>
                    <a:pt x="67155" y="11881"/>
                  </a:lnTo>
                  <a:lnTo>
                    <a:pt x="66421" y="9879"/>
                  </a:lnTo>
                  <a:lnTo>
                    <a:pt x="65931" y="8678"/>
                  </a:lnTo>
                  <a:lnTo>
                    <a:pt x="65073" y="7611"/>
                  </a:lnTo>
                  <a:lnTo>
                    <a:pt x="64219" y="6541"/>
                  </a:lnTo>
                  <a:lnTo>
                    <a:pt x="63238" y="5740"/>
                  </a:lnTo>
                  <a:lnTo>
                    <a:pt x="62018" y="5074"/>
                  </a:lnTo>
                  <a:lnTo>
                    <a:pt x="60917" y="4674"/>
                  </a:lnTo>
                  <a:lnTo>
                    <a:pt x="60303" y="4539"/>
                  </a:lnTo>
                  <a:lnTo>
                    <a:pt x="59692" y="4674"/>
                  </a:lnTo>
                  <a:lnTo>
                    <a:pt x="59082" y="4674"/>
                  </a:lnTo>
                  <a:lnTo>
                    <a:pt x="58468" y="4939"/>
                  </a:lnTo>
                  <a:lnTo>
                    <a:pt x="58101" y="4939"/>
                  </a:lnTo>
                  <a:lnTo>
                    <a:pt x="43180" y="8947"/>
                  </a:lnTo>
                  <a:lnTo>
                    <a:pt x="28255" y="13082"/>
                  </a:lnTo>
                  <a:lnTo>
                    <a:pt x="13333" y="17356"/>
                  </a:lnTo>
                  <a:lnTo>
                    <a:pt x="6605" y="19088"/>
                  </a:lnTo>
                  <a:lnTo>
                    <a:pt x="3302" y="20159"/>
                  </a:lnTo>
                  <a:lnTo>
                    <a:pt x="0" y="21225"/>
                  </a:lnTo>
                  <a:lnTo>
                    <a:pt x="0" y="22161"/>
                  </a:lnTo>
                  <a:lnTo>
                    <a:pt x="2445" y="21491"/>
                  </a:lnTo>
                  <a:lnTo>
                    <a:pt x="4893" y="20825"/>
                  </a:lnTo>
                  <a:lnTo>
                    <a:pt x="9664" y="19358"/>
                  </a:lnTo>
                  <a:lnTo>
                    <a:pt x="10031" y="21760"/>
                  </a:lnTo>
                  <a:lnTo>
                    <a:pt x="10518" y="24028"/>
                  </a:lnTo>
                  <a:lnTo>
                    <a:pt x="11618" y="28698"/>
                  </a:lnTo>
                  <a:lnTo>
                    <a:pt x="14187" y="40845"/>
                  </a:lnTo>
                  <a:lnTo>
                    <a:pt x="16636" y="51926"/>
                  </a:lnTo>
                  <a:lnTo>
                    <a:pt x="17980" y="57532"/>
                  </a:lnTo>
                  <a:lnTo>
                    <a:pt x="19571" y="63003"/>
                  </a:lnTo>
                  <a:lnTo>
                    <a:pt x="21163" y="68343"/>
                  </a:lnTo>
                  <a:lnTo>
                    <a:pt x="22631" y="73814"/>
                  </a:lnTo>
                  <a:lnTo>
                    <a:pt x="23851" y="79289"/>
                  </a:lnTo>
                  <a:lnTo>
                    <a:pt x="25076" y="84894"/>
                  </a:lnTo>
                  <a:lnTo>
                    <a:pt x="26053" y="90365"/>
                  </a:lnTo>
                  <a:lnTo>
                    <a:pt x="27154" y="95836"/>
                  </a:lnTo>
                  <a:lnTo>
                    <a:pt x="28378" y="101311"/>
                  </a:lnTo>
                  <a:lnTo>
                    <a:pt x="29112" y="103979"/>
                  </a:lnTo>
                  <a:lnTo>
                    <a:pt x="29846" y="106651"/>
                  </a:lnTo>
                  <a:lnTo>
                    <a:pt x="22750" y="108384"/>
                  </a:lnTo>
                  <a:lnTo>
                    <a:pt x="15658" y="110120"/>
                  </a:lnTo>
                  <a:lnTo>
                    <a:pt x="10765" y="111587"/>
                  </a:lnTo>
                  <a:lnTo>
                    <a:pt x="5747" y="113058"/>
                  </a:lnTo>
                  <a:lnTo>
                    <a:pt x="490" y="114925"/>
                  </a:lnTo>
                  <a:lnTo>
                    <a:pt x="0" y="115060"/>
                  </a:lnTo>
                  <a:lnTo>
                    <a:pt x="0" y="115991"/>
                  </a:lnTo>
                  <a:lnTo>
                    <a:pt x="3302" y="114790"/>
                  </a:lnTo>
                  <a:lnTo>
                    <a:pt x="8683" y="113058"/>
                  </a:lnTo>
                  <a:lnTo>
                    <a:pt x="14067" y="111456"/>
                  </a:lnTo>
                  <a:lnTo>
                    <a:pt x="18104" y="110520"/>
                  </a:lnTo>
                  <a:lnTo>
                    <a:pt x="22140" y="109454"/>
                  </a:lnTo>
                  <a:lnTo>
                    <a:pt x="30213" y="107718"/>
                  </a:lnTo>
                  <a:lnTo>
                    <a:pt x="30456" y="107852"/>
                  </a:lnTo>
                  <a:lnTo>
                    <a:pt x="30703" y="107852"/>
                  </a:lnTo>
                  <a:lnTo>
                    <a:pt x="30947" y="107718"/>
                  </a:lnTo>
                  <a:lnTo>
                    <a:pt x="31070" y="107452"/>
                  </a:lnTo>
                  <a:lnTo>
                    <a:pt x="35474" y="106382"/>
                  </a:lnTo>
                  <a:lnTo>
                    <a:pt x="35841" y="108118"/>
                  </a:lnTo>
                  <a:lnTo>
                    <a:pt x="30456" y="109585"/>
                  </a:lnTo>
                  <a:lnTo>
                    <a:pt x="25199" y="111187"/>
                  </a:lnTo>
                  <a:lnTo>
                    <a:pt x="14554" y="114525"/>
                  </a:lnTo>
                  <a:lnTo>
                    <a:pt x="4279" y="117728"/>
                  </a:lnTo>
                  <a:lnTo>
                    <a:pt x="0" y="119064"/>
                  </a:lnTo>
                  <a:lnTo>
                    <a:pt x="0" y="119996"/>
                  </a:lnTo>
                  <a:lnTo>
                    <a:pt x="11985" y="116392"/>
                  </a:lnTo>
                  <a:lnTo>
                    <a:pt x="24098" y="112788"/>
                  </a:lnTo>
                  <a:lnTo>
                    <a:pt x="30089" y="110921"/>
                  </a:lnTo>
                  <a:lnTo>
                    <a:pt x="35961" y="108919"/>
                  </a:lnTo>
                  <a:lnTo>
                    <a:pt x="38162" y="118394"/>
                  </a:lnTo>
                  <a:lnTo>
                    <a:pt x="38409" y="118663"/>
                  </a:lnTo>
                  <a:lnTo>
                    <a:pt x="38409" y="119464"/>
                  </a:lnTo>
                  <a:lnTo>
                    <a:pt x="39020" y="118663"/>
                  </a:lnTo>
                  <a:lnTo>
                    <a:pt x="39263" y="118529"/>
                  </a:lnTo>
                  <a:lnTo>
                    <a:pt x="39263" y="118128"/>
                  </a:lnTo>
                  <a:lnTo>
                    <a:pt x="39754" y="116792"/>
                  </a:lnTo>
                  <a:lnTo>
                    <a:pt x="40244" y="115460"/>
                  </a:lnTo>
                  <a:lnTo>
                    <a:pt x="41345" y="116261"/>
                  </a:lnTo>
                  <a:lnTo>
                    <a:pt x="42566" y="116927"/>
                  </a:lnTo>
                  <a:lnTo>
                    <a:pt x="42689" y="117062"/>
                  </a:lnTo>
                  <a:lnTo>
                    <a:pt x="43180" y="117062"/>
                  </a:lnTo>
                  <a:lnTo>
                    <a:pt x="43423" y="116792"/>
                  </a:lnTo>
                  <a:lnTo>
                    <a:pt x="43423" y="116527"/>
                  </a:lnTo>
                  <a:lnTo>
                    <a:pt x="43300" y="116392"/>
                  </a:lnTo>
                  <a:lnTo>
                    <a:pt x="42199" y="114259"/>
                  </a:lnTo>
                  <a:lnTo>
                    <a:pt x="41345" y="112122"/>
                  </a:lnTo>
                  <a:lnTo>
                    <a:pt x="40611" y="109854"/>
                  </a:lnTo>
                  <a:lnTo>
                    <a:pt x="39997" y="107583"/>
                  </a:lnTo>
                  <a:lnTo>
                    <a:pt x="44648" y="106116"/>
                  </a:lnTo>
                  <a:lnTo>
                    <a:pt x="49294" y="104514"/>
                  </a:lnTo>
                  <a:lnTo>
                    <a:pt x="53945" y="103044"/>
                  </a:lnTo>
                  <a:lnTo>
                    <a:pt x="58592" y="101577"/>
                  </a:lnTo>
                  <a:lnTo>
                    <a:pt x="63119" y="100241"/>
                  </a:lnTo>
                  <a:lnTo>
                    <a:pt x="67765" y="99039"/>
                  </a:lnTo>
                  <a:lnTo>
                    <a:pt x="70211" y="98508"/>
                  </a:lnTo>
                  <a:lnTo>
                    <a:pt x="72659" y="98108"/>
                  </a:lnTo>
                  <a:lnTo>
                    <a:pt x="75104" y="97573"/>
                  </a:lnTo>
                  <a:lnTo>
                    <a:pt x="77553" y="96907"/>
                  </a:lnTo>
                  <a:lnTo>
                    <a:pt x="80856" y="95971"/>
                  </a:lnTo>
                  <a:lnTo>
                    <a:pt x="82567" y="95436"/>
                  </a:lnTo>
                  <a:lnTo>
                    <a:pt x="84278" y="94770"/>
                  </a:lnTo>
                  <a:lnTo>
                    <a:pt x="85869" y="93834"/>
                  </a:lnTo>
                  <a:lnTo>
                    <a:pt x="86480" y="93434"/>
                  </a:lnTo>
                  <a:lnTo>
                    <a:pt x="87214" y="92768"/>
                  </a:lnTo>
                  <a:lnTo>
                    <a:pt x="87828" y="92102"/>
                  </a:lnTo>
                  <a:lnTo>
                    <a:pt x="88315" y="91432"/>
                  </a:lnTo>
                  <a:lnTo>
                    <a:pt x="88682" y="90631"/>
                  </a:lnTo>
                  <a:lnTo>
                    <a:pt x="89049" y="89699"/>
                  </a:lnTo>
                  <a:lnTo>
                    <a:pt x="89296" y="88764"/>
                  </a:lnTo>
                  <a:lnTo>
                    <a:pt x="89296" y="87828"/>
                  </a:lnTo>
                  <a:lnTo>
                    <a:pt x="89172" y="86762"/>
                  </a:lnTo>
                  <a:lnTo>
                    <a:pt x="88929" y="85695"/>
                  </a:lnTo>
                  <a:lnTo>
                    <a:pt x="88438" y="83693"/>
                  </a:lnTo>
                  <a:lnTo>
                    <a:pt x="87828" y="81822"/>
                  </a:lnTo>
                  <a:lnTo>
                    <a:pt x="87214" y="79689"/>
                  </a:lnTo>
                  <a:lnTo>
                    <a:pt x="86480" y="77552"/>
                  </a:lnTo>
                  <a:lnTo>
                    <a:pt x="84892" y="73282"/>
                  </a:lnTo>
                  <a:lnTo>
                    <a:pt x="85012" y="72882"/>
                  </a:lnTo>
                  <a:lnTo>
                    <a:pt x="86970" y="73413"/>
                  </a:lnTo>
                  <a:lnTo>
                    <a:pt x="88929" y="73814"/>
                  </a:lnTo>
                  <a:lnTo>
                    <a:pt x="89049" y="74884"/>
                  </a:lnTo>
                  <a:lnTo>
                    <a:pt x="89172" y="75950"/>
                  </a:lnTo>
                  <a:lnTo>
                    <a:pt x="89296" y="77818"/>
                  </a:lnTo>
                  <a:lnTo>
                    <a:pt x="89539" y="79689"/>
                  </a:lnTo>
                  <a:lnTo>
                    <a:pt x="89906" y="81421"/>
                  </a:lnTo>
                  <a:lnTo>
                    <a:pt x="90273" y="83158"/>
                  </a:lnTo>
                  <a:lnTo>
                    <a:pt x="90883" y="84494"/>
                  </a:lnTo>
                  <a:lnTo>
                    <a:pt x="91617" y="85560"/>
                  </a:lnTo>
                  <a:lnTo>
                    <a:pt x="92475" y="86496"/>
                  </a:lnTo>
                  <a:lnTo>
                    <a:pt x="93452" y="87297"/>
                  </a:lnTo>
                  <a:lnTo>
                    <a:pt x="94553" y="88098"/>
                  </a:lnTo>
                  <a:lnTo>
                    <a:pt x="95654" y="88764"/>
                  </a:lnTo>
                  <a:lnTo>
                    <a:pt x="97855" y="89830"/>
                  </a:lnTo>
                  <a:lnTo>
                    <a:pt x="99323" y="90365"/>
                  </a:lnTo>
                  <a:lnTo>
                    <a:pt x="100791" y="90766"/>
                  </a:lnTo>
                  <a:lnTo>
                    <a:pt x="102139" y="90900"/>
                  </a:lnTo>
                  <a:lnTo>
                    <a:pt x="103360" y="90900"/>
                  </a:lnTo>
                  <a:lnTo>
                    <a:pt x="104707" y="90631"/>
                  </a:lnTo>
                  <a:lnTo>
                    <a:pt x="105932" y="90100"/>
                  </a:lnTo>
                  <a:lnTo>
                    <a:pt x="107153" y="89299"/>
                  </a:lnTo>
                  <a:lnTo>
                    <a:pt x="108253" y="88228"/>
                  </a:lnTo>
                  <a:lnTo>
                    <a:pt x="109234" y="87297"/>
                  </a:lnTo>
                  <a:lnTo>
                    <a:pt x="110212" y="86226"/>
                  </a:lnTo>
                  <a:lnTo>
                    <a:pt x="110946" y="85025"/>
                  </a:lnTo>
                  <a:lnTo>
                    <a:pt x="111803" y="83824"/>
                  </a:lnTo>
                  <a:lnTo>
                    <a:pt x="111803" y="83959"/>
                  </a:lnTo>
                  <a:lnTo>
                    <a:pt x="111923" y="84494"/>
                  </a:lnTo>
                  <a:lnTo>
                    <a:pt x="112290" y="85160"/>
                  </a:lnTo>
                  <a:lnTo>
                    <a:pt x="112657" y="85695"/>
                  </a:lnTo>
                  <a:lnTo>
                    <a:pt x="113147" y="86096"/>
                  </a:lnTo>
                  <a:lnTo>
                    <a:pt x="113638" y="86496"/>
                  </a:lnTo>
                  <a:lnTo>
                    <a:pt x="114248" y="86762"/>
                  </a:lnTo>
                  <a:lnTo>
                    <a:pt x="114982" y="86896"/>
                  </a:lnTo>
                  <a:lnTo>
                    <a:pt x="115592" y="87027"/>
                  </a:lnTo>
                  <a:lnTo>
                    <a:pt x="116326" y="87162"/>
                  </a:lnTo>
                  <a:lnTo>
                    <a:pt x="116940" y="87027"/>
                  </a:lnTo>
                  <a:lnTo>
                    <a:pt x="117674" y="86896"/>
                  </a:lnTo>
                  <a:lnTo>
                    <a:pt x="118161" y="86762"/>
                  </a:lnTo>
                  <a:lnTo>
                    <a:pt x="118775" y="86361"/>
                  </a:lnTo>
                  <a:lnTo>
                    <a:pt x="119262" y="85961"/>
                  </a:lnTo>
                  <a:lnTo>
                    <a:pt x="119629" y="85426"/>
                  </a:lnTo>
                  <a:lnTo>
                    <a:pt x="119996" y="84894"/>
                  </a:lnTo>
                  <a:lnTo>
                    <a:pt x="119996" y="84625"/>
                  </a:lnTo>
                  <a:lnTo>
                    <a:pt x="119876" y="84625"/>
                  </a:lnTo>
                  <a:lnTo>
                    <a:pt x="119996" y="84359"/>
                  </a:lnTo>
                  <a:lnTo>
                    <a:pt x="119876" y="84093"/>
                  </a:lnTo>
                  <a:lnTo>
                    <a:pt x="119262" y="83293"/>
                  </a:lnTo>
                  <a:lnTo>
                    <a:pt x="118528" y="82623"/>
                  </a:lnTo>
                  <a:lnTo>
                    <a:pt x="117060" y="81156"/>
                  </a:lnTo>
                  <a:lnTo>
                    <a:pt x="115716" y="79689"/>
                  </a:lnTo>
                  <a:lnTo>
                    <a:pt x="114982" y="79019"/>
                  </a:lnTo>
                  <a:lnTo>
                    <a:pt x="114125" y="78619"/>
                  </a:lnTo>
                  <a:lnTo>
                    <a:pt x="114492" y="77552"/>
                  </a:lnTo>
                  <a:lnTo>
                    <a:pt x="115106" y="77818"/>
                  </a:lnTo>
                  <a:lnTo>
                    <a:pt x="115592" y="77818"/>
                  </a:lnTo>
                  <a:lnTo>
                    <a:pt x="116206" y="77687"/>
                  </a:lnTo>
                  <a:lnTo>
                    <a:pt x="116693" y="77286"/>
                  </a:lnTo>
                  <a:lnTo>
                    <a:pt x="116940" y="76886"/>
                  </a:lnTo>
                  <a:lnTo>
                    <a:pt x="117060" y="76486"/>
                  </a:lnTo>
                  <a:lnTo>
                    <a:pt x="117184" y="75415"/>
                  </a:lnTo>
                  <a:lnTo>
                    <a:pt x="117551" y="73282"/>
                  </a:lnTo>
                  <a:lnTo>
                    <a:pt x="117427" y="73148"/>
                  </a:lnTo>
                  <a:lnTo>
                    <a:pt x="117551" y="72882"/>
                  </a:lnTo>
                  <a:lnTo>
                    <a:pt x="117307" y="72612"/>
                  </a:lnTo>
                  <a:lnTo>
                    <a:pt x="115716" y="71546"/>
                  </a:lnTo>
                  <a:lnTo>
                    <a:pt x="114125" y="70610"/>
                  </a:lnTo>
                  <a:lnTo>
                    <a:pt x="112413" y="69944"/>
                  </a:lnTo>
                  <a:lnTo>
                    <a:pt x="110702" y="69274"/>
                  </a:lnTo>
                  <a:lnTo>
                    <a:pt x="108867" y="68874"/>
                  </a:lnTo>
                  <a:lnTo>
                    <a:pt x="107153" y="68474"/>
                  </a:lnTo>
                  <a:lnTo>
                    <a:pt x="105318" y="68208"/>
                  </a:lnTo>
                  <a:lnTo>
                    <a:pt x="103483" y="68073"/>
                  </a:lnTo>
                  <a:lnTo>
                    <a:pt x="99814" y="67942"/>
                  </a:lnTo>
                  <a:lnTo>
                    <a:pt x="96144" y="67807"/>
                  </a:lnTo>
                  <a:lnTo>
                    <a:pt x="92475" y="67542"/>
                  </a:lnTo>
                  <a:lnTo>
                    <a:pt x="88929" y="67272"/>
                  </a:lnTo>
                  <a:lnTo>
                    <a:pt x="86236" y="66741"/>
                  </a:lnTo>
                  <a:lnTo>
                    <a:pt x="83668" y="66071"/>
                  </a:lnTo>
                  <a:lnTo>
                    <a:pt x="81710" y="58864"/>
                  </a:lnTo>
                  <a:lnTo>
                    <a:pt x="79755" y="51791"/>
                  </a:lnTo>
                  <a:lnTo>
                    <a:pt x="77920" y="44584"/>
                  </a:lnTo>
                  <a:lnTo>
                    <a:pt x="76205" y="37376"/>
                  </a:lnTo>
                  <a:lnTo>
                    <a:pt x="72779" y="22161"/>
                  </a:lnTo>
                  <a:lnTo>
                    <a:pt x="71925" y="18288"/>
                  </a:lnTo>
                  <a:lnTo>
                    <a:pt x="71068" y="14283"/>
                  </a:lnTo>
                  <a:lnTo>
                    <a:pt x="70211" y="10414"/>
                  </a:lnTo>
                  <a:lnTo>
                    <a:pt x="69600" y="8412"/>
                  </a:lnTo>
                  <a:lnTo>
                    <a:pt x="68990" y="6676"/>
                  </a:lnTo>
                  <a:lnTo>
                    <a:pt x="68743" y="6541"/>
                  </a:lnTo>
                  <a:lnTo>
                    <a:pt x="68623" y="6541"/>
                  </a:lnTo>
                  <a:lnTo>
                    <a:pt x="68499" y="5209"/>
                  </a:lnTo>
                  <a:lnTo>
                    <a:pt x="68132" y="3873"/>
                  </a:lnTo>
                  <a:lnTo>
                    <a:pt x="67642" y="2672"/>
                  </a:lnTo>
                  <a:lnTo>
                    <a:pt x="66908" y="1605"/>
                  </a:lnTo>
                  <a:lnTo>
                    <a:pt x="66054" y="804"/>
                  </a:lnTo>
                  <a:lnTo>
                    <a:pt x="65564" y="535"/>
                  </a:lnTo>
                  <a:lnTo>
                    <a:pt x="65073" y="269"/>
                  </a:lnTo>
                  <a:lnTo>
                    <a:pt x="64463" y="3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Shape 532"/>
            <p:cNvSpPr/>
            <p:nvPr/>
          </p:nvSpPr>
          <p:spPr>
            <a:xfrm>
              <a:off x="1342950" y="5039175"/>
              <a:ext cx="12674" cy="15174"/>
            </a:xfrm>
            <a:custGeom>
              <a:pathLst>
                <a:path extrusionOk="0" h="120000" w="120000">
                  <a:moveTo>
                    <a:pt x="63905" y="197"/>
                  </a:moveTo>
                  <a:lnTo>
                    <a:pt x="48047" y="6721"/>
                  </a:lnTo>
                  <a:lnTo>
                    <a:pt x="32189" y="13443"/>
                  </a:lnTo>
                  <a:lnTo>
                    <a:pt x="8284" y="40131"/>
                  </a:lnTo>
                  <a:lnTo>
                    <a:pt x="236" y="66622"/>
                  </a:lnTo>
                  <a:lnTo>
                    <a:pt x="236" y="86589"/>
                  </a:lnTo>
                  <a:lnTo>
                    <a:pt x="8284" y="100032"/>
                  </a:lnTo>
                  <a:lnTo>
                    <a:pt x="32189" y="113278"/>
                  </a:lnTo>
                  <a:lnTo>
                    <a:pt x="63905" y="119999"/>
                  </a:lnTo>
                  <a:lnTo>
                    <a:pt x="80000" y="119999"/>
                  </a:lnTo>
                  <a:lnTo>
                    <a:pt x="95857" y="113278"/>
                  </a:lnTo>
                  <a:lnTo>
                    <a:pt x="119763" y="86589"/>
                  </a:lnTo>
                  <a:lnTo>
                    <a:pt x="119763" y="73344"/>
                  </a:lnTo>
                  <a:lnTo>
                    <a:pt x="119763" y="66622"/>
                  </a:lnTo>
                  <a:lnTo>
                    <a:pt x="111715" y="60098"/>
                  </a:lnTo>
                  <a:lnTo>
                    <a:pt x="103905" y="60098"/>
                  </a:lnTo>
                  <a:lnTo>
                    <a:pt x="32189" y="73344"/>
                  </a:lnTo>
                  <a:lnTo>
                    <a:pt x="32189" y="53377"/>
                  </a:lnTo>
                  <a:lnTo>
                    <a:pt x="48047" y="33410"/>
                  </a:lnTo>
                  <a:lnTo>
                    <a:pt x="56094" y="20164"/>
                  </a:lnTo>
                  <a:lnTo>
                    <a:pt x="63905" y="197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Shape 533"/>
            <p:cNvSpPr/>
            <p:nvPr/>
          </p:nvSpPr>
          <p:spPr>
            <a:xfrm>
              <a:off x="1117375" y="5097250"/>
              <a:ext cx="58125" cy="55575"/>
            </a:xfrm>
            <a:custGeom>
              <a:pathLst>
                <a:path extrusionOk="0" h="120000" w="120000">
                  <a:moveTo>
                    <a:pt x="99096" y="10958"/>
                  </a:moveTo>
                  <a:lnTo>
                    <a:pt x="100851" y="30931"/>
                  </a:lnTo>
                  <a:lnTo>
                    <a:pt x="104309" y="50904"/>
                  </a:lnTo>
                  <a:lnTo>
                    <a:pt x="106064" y="74547"/>
                  </a:lnTo>
                  <a:lnTo>
                    <a:pt x="111277" y="99973"/>
                  </a:lnTo>
                  <a:lnTo>
                    <a:pt x="90425" y="99973"/>
                  </a:lnTo>
                  <a:lnTo>
                    <a:pt x="71277" y="103643"/>
                  </a:lnTo>
                  <a:lnTo>
                    <a:pt x="48722" y="107260"/>
                  </a:lnTo>
                  <a:lnTo>
                    <a:pt x="36541" y="109095"/>
                  </a:lnTo>
                  <a:lnTo>
                    <a:pt x="24361" y="114547"/>
                  </a:lnTo>
                  <a:lnTo>
                    <a:pt x="19148" y="89068"/>
                  </a:lnTo>
                  <a:lnTo>
                    <a:pt x="13935" y="63643"/>
                  </a:lnTo>
                  <a:lnTo>
                    <a:pt x="10477" y="43670"/>
                  </a:lnTo>
                  <a:lnTo>
                    <a:pt x="5264" y="23643"/>
                  </a:lnTo>
                  <a:lnTo>
                    <a:pt x="52180" y="18191"/>
                  </a:lnTo>
                  <a:lnTo>
                    <a:pt x="99096" y="10958"/>
                  </a:lnTo>
                  <a:close/>
                  <a:moveTo>
                    <a:pt x="97341" y="53"/>
                  </a:moveTo>
                  <a:lnTo>
                    <a:pt x="50425" y="7287"/>
                  </a:lnTo>
                  <a:lnTo>
                    <a:pt x="3509" y="14574"/>
                  </a:lnTo>
                  <a:lnTo>
                    <a:pt x="51" y="18191"/>
                  </a:lnTo>
                  <a:lnTo>
                    <a:pt x="51" y="20026"/>
                  </a:lnTo>
                  <a:lnTo>
                    <a:pt x="51" y="32766"/>
                  </a:lnTo>
                  <a:lnTo>
                    <a:pt x="1806" y="43670"/>
                  </a:lnTo>
                  <a:lnTo>
                    <a:pt x="5264" y="65479"/>
                  </a:lnTo>
                  <a:lnTo>
                    <a:pt x="10477" y="92739"/>
                  </a:lnTo>
                  <a:lnTo>
                    <a:pt x="13935" y="105425"/>
                  </a:lnTo>
                  <a:lnTo>
                    <a:pt x="17445" y="118164"/>
                  </a:lnTo>
                  <a:lnTo>
                    <a:pt x="20903" y="120000"/>
                  </a:lnTo>
                  <a:lnTo>
                    <a:pt x="34787" y="120000"/>
                  </a:lnTo>
                  <a:lnTo>
                    <a:pt x="45212" y="118164"/>
                  </a:lnTo>
                  <a:lnTo>
                    <a:pt x="66064" y="114547"/>
                  </a:lnTo>
                  <a:lnTo>
                    <a:pt x="90425" y="112712"/>
                  </a:lnTo>
                  <a:lnTo>
                    <a:pt x="102554" y="110877"/>
                  </a:lnTo>
                  <a:lnTo>
                    <a:pt x="112980" y="107260"/>
                  </a:lnTo>
                  <a:lnTo>
                    <a:pt x="118193" y="107260"/>
                  </a:lnTo>
                  <a:lnTo>
                    <a:pt x="118193" y="105425"/>
                  </a:lnTo>
                  <a:lnTo>
                    <a:pt x="119948" y="92739"/>
                  </a:lnTo>
                  <a:lnTo>
                    <a:pt x="118193" y="81835"/>
                  </a:lnTo>
                  <a:lnTo>
                    <a:pt x="114735" y="58191"/>
                  </a:lnTo>
                  <a:lnTo>
                    <a:pt x="109522" y="29095"/>
                  </a:lnTo>
                  <a:lnTo>
                    <a:pt x="107767" y="16410"/>
                  </a:lnTo>
                  <a:lnTo>
                    <a:pt x="102554" y="3670"/>
                  </a:lnTo>
                  <a:lnTo>
                    <a:pt x="100851" y="1835"/>
                  </a:lnTo>
                  <a:lnTo>
                    <a:pt x="97341" y="53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Shape 534"/>
            <p:cNvSpPr/>
            <p:nvPr/>
          </p:nvSpPr>
          <p:spPr>
            <a:xfrm>
              <a:off x="328725" y="4697450"/>
              <a:ext cx="135525" cy="41275"/>
            </a:xfrm>
            <a:custGeom>
              <a:pathLst>
                <a:path extrusionOk="0" h="120000" w="120000">
                  <a:moveTo>
                    <a:pt x="119247" y="0"/>
                  </a:moveTo>
                  <a:lnTo>
                    <a:pt x="107315" y="4942"/>
                  </a:lnTo>
                  <a:lnTo>
                    <a:pt x="95406" y="9812"/>
                  </a:lnTo>
                  <a:lnTo>
                    <a:pt x="84205" y="19624"/>
                  </a:lnTo>
                  <a:lnTo>
                    <a:pt x="72296" y="29364"/>
                  </a:lnTo>
                  <a:lnTo>
                    <a:pt x="49186" y="51387"/>
                  </a:lnTo>
                  <a:lnTo>
                    <a:pt x="26828" y="73410"/>
                  </a:lnTo>
                  <a:lnTo>
                    <a:pt x="0" y="100375"/>
                  </a:lnTo>
                  <a:lnTo>
                    <a:pt x="0" y="119927"/>
                  </a:lnTo>
                  <a:lnTo>
                    <a:pt x="23110" y="95433"/>
                  </a:lnTo>
                  <a:lnTo>
                    <a:pt x="70791" y="46517"/>
                  </a:lnTo>
                  <a:lnTo>
                    <a:pt x="119247" y="2471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Shape 535"/>
            <p:cNvSpPr/>
            <p:nvPr/>
          </p:nvSpPr>
          <p:spPr>
            <a:xfrm>
              <a:off x="3661000" y="4008100"/>
              <a:ext cx="7600" cy="7600"/>
            </a:xfrm>
            <a:custGeom>
              <a:pathLst>
                <a:path extrusionOk="0" h="120000" w="120000">
                  <a:moveTo>
                    <a:pt x="26842" y="0"/>
                  </a:moveTo>
                  <a:lnTo>
                    <a:pt x="394" y="39868"/>
                  </a:lnTo>
                  <a:lnTo>
                    <a:pt x="394" y="79736"/>
                  </a:lnTo>
                  <a:lnTo>
                    <a:pt x="13421" y="93157"/>
                  </a:lnTo>
                  <a:lnTo>
                    <a:pt x="26842" y="106578"/>
                  </a:lnTo>
                  <a:lnTo>
                    <a:pt x="66710" y="119605"/>
                  </a:lnTo>
                  <a:lnTo>
                    <a:pt x="93157" y="106578"/>
                  </a:lnTo>
                  <a:lnTo>
                    <a:pt x="120000" y="93157"/>
                  </a:lnTo>
                  <a:lnTo>
                    <a:pt x="120000" y="53289"/>
                  </a:lnTo>
                  <a:lnTo>
                    <a:pt x="120000" y="26842"/>
                  </a:lnTo>
                  <a:lnTo>
                    <a:pt x="9315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Shape 536"/>
            <p:cNvSpPr/>
            <p:nvPr/>
          </p:nvSpPr>
          <p:spPr>
            <a:xfrm>
              <a:off x="2890000" y="4783300"/>
              <a:ext cx="886350" cy="58949"/>
            </a:xfrm>
            <a:custGeom>
              <a:pathLst>
                <a:path extrusionOk="0" h="120000" w="120000">
                  <a:moveTo>
                    <a:pt x="2169" y="50"/>
                  </a:moveTo>
                  <a:lnTo>
                    <a:pt x="230" y="1730"/>
                  </a:lnTo>
                  <a:lnTo>
                    <a:pt x="118" y="1730"/>
                  </a:lnTo>
                  <a:lnTo>
                    <a:pt x="3" y="3460"/>
                  </a:lnTo>
                  <a:lnTo>
                    <a:pt x="3" y="6870"/>
                  </a:lnTo>
                  <a:lnTo>
                    <a:pt x="118" y="6870"/>
                  </a:lnTo>
                  <a:lnTo>
                    <a:pt x="1939" y="12010"/>
                  </a:lnTo>
                  <a:lnTo>
                    <a:pt x="3763" y="15470"/>
                  </a:lnTo>
                  <a:lnTo>
                    <a:pt x="7409" y="20610"/>
                  </a:lnTo>
                  <a:lnTo>
                    <a:pt x="14702" y="25750"/>
                  </a:lnTo>
                  <a:lnTo>
                    <a:pt x="29974" y="42849"/>
                  </a:lnTo>
                  <a:lnTo>
                    <a:pt x="61309" y="73689"/>
                  </a:lnTo>
                  <a:lnTo>
                    <a:pt x="76009" y="87430"/>
                  </a:lnTo>
                  <a:lnTo>
                    <a:pt x="90712" y="101119"/>
                  </a:lnTo>
                  <a:lnTo>
                    <a:pt x="105297" y="111399"/>
                  </a:lnTo>
                  <a:lnTo>
                    <a:pt x="119996" y="119949"/>
                  </a:lnTo>
                  <a:lnTo>
                    <a:pt x="119996" y="102849"/>
                  </a:lnTo>
                  <a:lnTo>
                    <a:pt x="105523" y="92569"/>
                  </a:lnTo>
                  <a:lnTo>
                    <a:pt x="91166" y="82290"/>
                  </a:lnTo>
                  <a:lnTo>
                    <a:pt x="76693" y="72010"/>
                  </a:lnTo>
                  <a:lnTo>
                    <a:pt x="62223" y="60000"/>
                  </a:lnTo>
                  <a:lnTo>
                    <a:pt x="31795" y="30890"/>
                  </a:lnTo>
                  <a:lnTo>
                    <a:pt x="16412" y="13740"/>
                  </a:lnTo>
                  <a:lnTo>
                    <a:pt x="12425" y="8600"/>
                  </a:lnTo>
                  <a:lnTo>
                    <a:pt x="8322" y="3460"/>
                  </a:lnTo>
                  <a:lnTo>
                    <a:pt x="4220" y="5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Shape 537"/>
            <p:cNvSpPr/>
            <p:nvPr/>
          </p:nvSpPr>
          <p:spPr>
            <a:xfrm>
              <a:off x="2885800" y="4699125"/>
              <a:ext cx="890549" cy="63999"/>
            </a:xfrm>
            <a:custGeom>
              <a:pathLst>
                <a:path extrusionOk="0" h="120000" w="120000">
                  <a:moveTo>
                    <a:pt x="25861" y="23718"/>
                  </a:moveTo>
                  <a:lnTo>
                    <a:pt x="27222" y="25265"/>
                  </a:lnTo>
                  <a:lnTo>
                    <a:pt x="28583" y="28453"/>
                  </a:lnTo>
                  <a:lnTo>
                    <a:pt x="31760" y="31593"/>
                  </a:lnTo>
                  <a:lnTo>
                    <a:pt x="34027" y="36328"/>
                  </a:lnTo>
                  <a:lnTo>
                    <a:pt x="35048" y="37921"/>
                  </a:lnTo>
                  <a:lnTo>
                    <a:pt x="35728" y="41062"/>
                  </a:lnTo>
                  <a:lnTo>
                    <a:pt x="31190" y="37921"/>
                  </a:lnTo>
                  <a:lnTo>
                    <a:pt x="23139" y="31593"/>
                  </a:lnTo>
                  <a:lnTo>
                    <a:pt x="23820" y="26859"/>
                  </a:lnTo>
                  <a:lnTo>
                    <a:pt x="24500" y="25265"/>
                  </a:lnTo>
                  <a:lnTo>
                    <a:pt x="25181" y="23718"/>
                  </a:lnTo>
                  <a:close/>
                  <a:moveTo>
                    <a:pt x="6808" y="46"/>
                  </a:moveTo>
                  <a:lnTo>
                    <a:pt x="6579" y="1593"/>
                  </a:lnTo>
                  <a:lnTo>
                    <a:pt x="6467" y="3187"/>
                  </a:lnTo>
                  <a:lnTo>
                    <a:pt x="6467" y="4781"/>
                  </a:lnTo>
                  <a:lnTo>
                    <a:pt x="6467" y="11062"/>
                  </a:lnTo>
                  <a:lnTo>
                    <a:pt x="6467" y="17390"/>
                  </a:lnTo>
                  <a:lnTo>
                    <a:pt x="6808" y="15796"/>
                  </a:lnTo>
                  <a:lnTo>
                    <a:pt x="6919" y="14250"/>
                  </a:lnTo>
                  <a:lnTo>
                    <a:pt x="6919" y="11062"/>
                  </a:lnTo>
                  <a:lnTo>
                    <a:pt x="8735" y="14250"/>
                  </a:lnTo>
                  <a:lnTo>
                    <a:pt x="10661" y="20531"/>
                  </a:lnTo>
                  <a:lnTo>
                    <a:pt x="11797" y="22125"/>
                  </a:lnTo>
                  <a:lnTo>
                    <a:pt x="8054" y="18984"/>
                  </a:lnTo>
                  <a:lnTo>
                    <a:pt x="4652" y="17390"/>
                  </a:lnTo>
                  <a:lnTo>
                    <a:pt x="3631" y="15796"/>
                  </a:lnTo>
                  <a:lnTo>
                    <a:pt x="2044" y="14250"/>
                  </a:lnTo>
                  <a:lnTo>
                    <a:pt x="1364" y="12656"/>
                  </a:lnTo>
                  <a:lnTo>
                    <a:pt x="683" y="11062"/>
                  </a:lnTo>
                  <a:lnTo>
                    <a:pt x="343" y="7921"/>
                  </a:lnTo>
                  <a:lnTo>
                    <a:pt x="343" y="4781"/>
                  </a:lnTo>
                  <a:lnTo>
                    <a:pt x="454" y="3187"/>
                  </a:lnTo>
                  <a:lnTo>
                    <a:pt x="343" y="1593"/>
                  </a:lnTo>
                  <a:lnTo>
                    <a:pt x="114" y="6328"/>
                  </a:lnTo>
                  <a:lnTo>
                    <a:pt x="0" y="9515"/>
                  </a:lnTo>
                  <a:lnTo>
                    <a:pt x="0" y="11062"/>
                  </a:lnTo>
                  <a:lnTo>
                    <a:pt x="229" y="14250"/>
                  </a:lnTo>
                  <a:lnTo>
                    <a:pt x="909" y="18984"/>
                  </a:lnTo>
                  <a:lnTo>
                    <a:pt x="1815" y="22125"/>
                  </a:lnTo>
                  <a:lnTo>
                    <a:pt x="3745" y="25265"/>
                  </a:lnTo>
                  <a:lnTo>
                    <a:pt x="4652" y="26859"/>
                  </a:lnTo>
                  <a:lnTo>
                    <a:pt x="21323" y="41062"/>
                  </a:lnTo>
                  <a:lnTo>
                    <a:pt x="55462" y="69468"/>
                  </a:lnTo>
                  <a:lnTo>
                    <a:pt x="87673" y="94734"/>
                  </a:lnTo>
                  <a:lnTo>
                    <a:pt x="119996" y="119953"/>
                  </a:lnTo>
                  <a:lnTo>
                    <a:pt x="119996" y="107343"/>
                  </a:lnTo>
                  <a:lnTo>
                    <a:pt x="61701" y="61593"/>
                  </a:lnTo>
                  <a:lnTo>
                    <a:pt x="36974" y="42656"/>
                  </a:lnTo>
                  <a:lnTo>
                    <a:pt x="36863" y="37921"/>
                  </a:lnTo>
                  <a:lnTo>
                    <a:pt x="36749" y="34734"/>
                  </a:lnTo>
                  <a:lnTo>
                    <a:pt x="36183" y="30000"/>
                  </a:lnTo>
                  <a:lnTo>
                    <a:pt x="35502" y="26859"/>
                  </a:lnTo>
                  <a:lnTo>
                    <a:pt x="34822" y="25265"/>
                  </a:lnTo>
                  <a:lnTo>
                    <a:pt x="33232" y="23718"/>
                  </a:lnTo>
                  <a:lnTo>
                    <a:pt x="32100" y="23718"/>
                  </a:lnTo>
                  <a:lnTo>
                    <a:pt x="25972" y="14250"/>
                  </a:lnTo>
                  <a:lnTo>
                    <a:pt x="24840" y="12656"/>
                  </a:lnTo>
                  <a:lnTo>
                    <a:pt x="24160" y="12656"/>
                  </a:lnTo>
                  <a:lnTo>
                    <a:pt x="23931" y="15796"/>
                  </a:lnTo>
                  <a:lnTo>
                    <a:pt x="23591" y="18984"/>
                  </a:lnTo>
                  <a:lnTo>
                    <a:pt x="23025" y="30000"/>
                  </a:lnTo>
                  <a:lnTo>
                    <a:pt x="23025" y="31593"/>
                  </a:lnTo>
                  <a:lnTo>
                    <a:pt x="18601" y="26859"/>
                  </a:lnTo>
                  <a:lnTo>
                    <a:pt x="18487" y="23718"/>
                  </a:lnTo>
                  <a:lnTo>
                    <a:pt x="18376" y="20531"/>
                  </a:lnTo>
                  <a:lnTo>
                    <a:pt x="18261" y="20531"/>
                  </a:lnTo>
                  <a:lnTo>
                    <a:pt x="15314" y="17390"/>
                  </a:lnTo>
                  <a:lnTo>
                    <a:pt x="12477" y="12656"/>
                  </a:lnTo>
                  <a:lnTo>
                    <a:pt x="9641" y="6328"/>
                  </a:lnTo>
                  <a:lnTo>
                    <a:pt x="6808" y="46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Shape 538"/>
            <p:cNvSpPr/>
            <p:nvPr/>
          </p:nvSpPr>
          <p:spPr>
            <a:xfrm>
              <a:off x="3352100" y="4769000"/>
              <a:ext cx="11799" cy="11799"/>
            </a:xfrm>
            <a:custGeom>
              <a:pathLst>
                <a:path extrusionOk="0" h="120000" w="120000">
                  <a:moveTo>
                    <a:pt x="25932" y="0"/>
                  </a:moveTo>
                  <a:lnTo>
                    <a:pt x="17288" y="17288"/>
                  </a:lnTo>
                  <a:lnTo>
                    <a:pt x="254" y="25677"/>
                  </a:lnTo>
                  <a:lnTo>
                    <a:pt x="254" y="42966"/>
                  </a:lnTo>
                  <a:lnTo>
                    <a:pt x="254" y="77033"/>
                  </a:lnTo>
                  <a:lnTo>
                    <a:pt x="8644" y="94322"/>
                  </a:lnTo>
                  <a:lnTo>
                    <a:pt x="17288" y="94322"/>
                  </a:lnTo>
                  <a:lnTo>
                    <a:pt x="25932" y="111355"/>
                  </a:lnTo>
                  <a:lnTo>
                    <a:pt x="51610" y="111355"/>
                  </a:lnTo>
                  <a:lnTo>
                    <a:pt x="68644" y="120000"/>
                  </a:lnTo>
                  <a:lnTo>
                    <a:pt x="85677" y="111355"/>
                  </a:lnTo>
                  <a:lnTo>
                    <a:pt x="102966" y="102711"/>
                  </a:lnTo>
                  <a:lnTo>
                    <a:pt x="111355" y="85677"/>
                  </a:lnTo>
                  <a:lnTo>
                    <a:pt x="120000" y="68644"/>
                  </a:lnTo>
                  <a:lnTo>
                    <a:pt x="120000" y="42966"/>
                  </a:lnTo>
                  <a:lnTo>
                    <a:pt x="111355" y="25677"/>
                  </a:lnTo>
                  <a:lnTo>
                    <a:pt x="94322" y="8644"/>
                  </a:lnTo>
                  <a:lnTo>
                    <a:pt x="85677" y="8644"/>
                  </a:lnTo>
                  <a:lnTo>
                    <a:pt x="6864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Shape 539"/>
            <p:cNvSpPr/>
            <p:nvPr/>
          </p:nvSpPr>
          <p:spPr>
            <a:xfrm>
              <a:off x="1281525" y="5046750"/>
              <a:ext cx="15174" cy="21900"/>
            </a:xfrm>
            <a:custGeom>
              <a:pathLst>
                <a:path extrusionOk="0" h="120000" w="120000">
                  <a:moveTo>
                    <a:pt x="73344" y="136"/>
                  </a:moveTo>
                  <a:lnTo>
                    <a:pt x="46655" y="4657"/>
                  </a:lnTo>
                  <a:lnTo>
                    <a:pt x="0" y="23150"/>
                  </a:lnTo>
                  <a:lnTo>
                    <a:pt x="0" y="27808"/>
                  </a:lnTo>
                  <a:lnTo>
                    <a:pt x="0" y="32328"/>
                  </a:lnTo>
                  <a:lnTo>
                    <a:pt x="19967" y="64657"/>
                  </a:lnTo>
                  <a:lnTo>
                    <a:pt x="33410" y="73835"/>
                  </a:lnTo>
                  <a:lnTo>
                    <a:pt x="46655" y="69315"/>
                  </a:lnTo>
                  <a:lnTo>
                    <a:pt x="66622" y="64657"/>
                  </a:lnTo>
                  <a:lnTo>
                    <a:pt x="73344" y="60000"/>
                  </a:lnTo>
                  <a:lnTo>
                    <a:pt x="86589" y="64657"/>
                  </a:lnTo>
                  <a:lnTo>
                    <a:pt x="93311" y="69315"/>
                  </a:lnTo>
                  <a:lnTo>
                    <a:pt x="93311" y="73835"/>
                  </a:lnTo>
                  <a:lnTo>
                    <a:pt x="73344" y="78493"/>
                  </a:lnTo>
                  <a:lnTo>
                    <a:pt x="39934" y="83150"/>
                  </a:lnTo>
                  <a:lnTo>
                    <a:pt x="13443" y="92328"/>
                  </a:lnTo>
                  <a:lnTo>
                    <a:pt x="6721" y="96986"/>
                  </a:lnTo>
                  <a:lnTo>
                    <a:pt x="0" y="106164"/>
                  </a:lnTo>
                  <a:lnTo>
                    <a:pt x="0" y="110821"/>
                  </a:lnTo>
                  <a:lnTo>
                    <a:pt x="6721" y="115342"/>
                  </a:lnTo>
                  <a:lnTo>
                    <a:pt x="13443" y="120000"/>
                  </a:lnTo>
                  <a:lnTo>
                    <a:pt x="19967" y="115342"/>
                  </a:lnTo>
                  <a:lnTo>
                    <a:pt x="46655" y="106164"/>
                  </a:lnTo>
                  <a:lnTo>
                    <a:pt x="73344" y="101506"/>
                  </a:lnTo>
                  <a:lnTo>
                    <a:pt x="99835" y="92328"/>
                  </a:lnTo>
                  <a:lnTo>
                    <a:pt x="113278" y="87671"/>
                  </a:lnTo>
                  <a:lnTo>
                    <a:pt x="119802" y="78493"/>
                  </a:lnTo>
                  <a:lnTo>
                    <a:pt x="119802" y="69315"/>
                  </a:lnTo>
                  <a:lnTo>
                    <a:pt x="119802" y="60000"/>
                  </a:lnTo>
                  <a:lnTo>
                    <a:pt x="106556" y="50821"/>
                  </a:lnTo>
                  <a:lnTo>
                    <a:pt x="93311" y="46164"/>
                  </a:lnTo>
                  <a:lnTo>
                    <a:pt x="79868" y="41643"/>
                  </a:lnTo>
                  <a:lnTo>
                    <a:pt x="66622" y="41643"/>
                  </a:lnTo>
                  <a:lnTo>
                    <a:pt x="39934" y="46164"/>
                  </a:lnTo>
                  <a:lnTo>
                    <a:pt x="33410" y="32328"/>
                  </a:lnTo>
                  <a:lnTo>
                    <a:pt x="66622" y="18493"/>
                  </a:lnTo>
                  <a:lnTo>
                    <a:pt x="99835" y="4657"/>
                  </a:lnTo>
                  <a:lnTo>
                    <a:pt x="106556" y="136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Shape 540"/>
            <p:cNvSpPr/>
            <p:nvPr/>
          </p:nvSpPr>
          <p:spPr>
            <a:xfrm>
              <a:off x="1139275" y="5035800"/>
              <a:ext cx="55575" cy="54749"/>
            </a:xfrm>
            <a:custGeom>
              <a:pathLst>
                <a:path extrusionOk="0" h="120000" w="120000">
                  <a:moveTo>
                    <a:pt x="98137" y="54"/>
                  </a:moveTo>
                  <a:lnTo>
                    <a:pt x="70877" y="3726"/>
                  </a:lnTo>
                  <a:lnTo>
                    <a:pt x="43616" y="7452"/>
                  </a:lnTo>
                  <a:lnTo>
                    <a:pt x="21808" y="9260"/>
                  </a:lnTo>
                  <a:lnTo>
                    <a:pt x="10904" y="11123"/>
                  </a:lnTo>
                  <a:lnTo>
                    <a:pt x="0" y="14794"/>
                  </a:lnTo>
                  <a:lnTo>
                    <a:pt x="0" y="16657"/>
                  </a:lnTo>
                  <a:lnTo>
                    <a:pt x="9122" y="20328"/>
                  </a:lnTo>
                  <a:lnTo>
                    <a:pt x="18191" y="20328"/>
                  </a:lnTo>
                  <a:lnTo>
                    <a:pt x="38164" y="18520"/>
                  </a:lnTo>
                  <a:lnTo>
                    <a:pt x="67260" y="14794"/>
                  </a:lnTo>
                  <a:lnTo>
                    <a:pt x="96356" y="9260"/>
                  </a:lnTo>
                  <a:lnTo>
                    <a:pt x="96356" y="20328"/>
                  </a:lnTo>
                  <a:lnTo>
                    <a:pt x="96356" y="29589"/>
                  </a:lnTo>
                  <a:lnTo>
                    <a:pt x="99973" y="49863"/>
                  </a:lnTo>
                  <a:lnTo>
                    <a:pt x="103589" y="75671"/>
                  </a:lnTo>
                  <a:lnTo>
                    <a:pt x="105425" y="86739"/>
                  </a:lnTo>
                  <a:lnTo>
                    <a:pt x="109041" y="99671"/>
                  </a:lnTo>
                  <a:lnTo>
                    <a:pt x="56356" y="107068"/>
                  </a:lnTo>
                  <a:lnTo>
                    <a:pt x="36383" y="108876"/>
                  </a:lnTo>
                  <a:lnTo>
                    <a:pt x="27260" y="110739"/>
                  </a:lnTo>
                  <a:lnTo>
                    <a:pt x="20026" y="116273"/>
                  </a:lnTo>
                  <a:lnTo>
                    <a:pt x="29095" y="119945"/>
                  </a:lnTo>
                  <a:lnTo>
                    <a:pt x="38164" y="119945"/>
                  </a:lnTo>
                  <a:lnTo>
                    <a:pt x="58191" y="118136"/>
                  </a:lnTo>
                  <a:lnTo>
                    <a:pt x="114493" y="110739"/>
                  </a:lnTo>
                  <a:lnTo>
                    <a:pt x="118164" y="108876"/>
                  </a:lnTo>
                  <a:lnTo>
                    <a:pt x="119946" y="107068"/>
                  </a:lnTo>
                  <a:lnTo>
                    <a:pt x="119946" y="103342"/>
                  </a:lnTo>
                  <a:lnTo>
                    <a:pt x="118164" y="101534"/>
                  </a:lnTo>
                  <a:lnTo>
                    <a:pt x="118164" y="86739"/>
                  </a:lnTo>
                  <a:lnTo>
                    <a:pt x="116329" y="73863"/>
                  </a:lnTo>
                  <a:lnTo>
                    <a:pt x="110877" y="48000"/>
                  </a:lnTo>
                  <a:lnTo>
                    <a:pt x="109041" y="27726"/>
                  </a:lnTo>
                  <a:lnTo>
                    <a:pt x="105425" y="16657"/>
                  </a:lnTo>
                  <a:lnTo>
                    <a:pt x="103589" y="7452"/>
                  </a:lnTo>
                  <a:lnTo>
                    <a:pt x="103589" y="5589"/>
                  </a:lnTo>
                  <a:lnTo>
                    <a:pt x="103589" y="1917"/>
                  </a:lnTo>
                  <a:lnTo>
                    <a:pt x="101808" y="54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Shape 541"/>
            <p:cNvSpPr/>
            <p:nvPr/>
          </p:nvSpPr>
          <p:spPr>
            <a:xfrm>
              <a:off x="981025" y="5147750"/>
              <a:ext cx="24450" cy="20225"/>
            </a:xfrm>
            <a:custGeom>
              <a:pathLst>
                <a:path extrusionOk="0" h="120000" w="120000">
                  <a:moveTo>
                    <a:pt x="99263" y="148"/>
                  </a:moveTo>
                  <a:lnTo>
                    <a:pt x="95092" y="5043"/>
                  </a:lnTo>
                  <a:lnTo>
                    <a:pt x="95092" y="30111"/>
                  </a:lnTo>
                  <a:lnTo>
                    <a:pt x="95092" y="55030"/>
                  </a:lnTo>
                  <a:lnTo>
                    <a:pt x="99263" y="60074"/>
                  </a:lnTo>
                  <a:lnTo>
                    <a:pt x="95092" y="60074"/>
                  </a:lnTo>
                  <a:lnTo>
                    <a:pt x="57914" y="30111"/>
                  </a:lnTo>
                  <a:lnTo>
                    <a:pt x="49693" y="30111"/>
                  </a:lnTo>
                  <a:lnTo>
                    <a:pt x="45521" y="35006"/>
                  </a:lnTo>
                  <a:lnTo>
                    <a:pt x="41349" y="40049"/>
                  </a:lnTo>
                  <a:lnTo>
                    <a:pt x="45521" y="49987"/>
                  </a:lnTo>
                  <a:lnTo>
                    <a:pt x="62085" y="70012"/>
                  </a:lnTo>
                  <a:lnTo>
                    <a:pt x="16564" y="70012"/>
                  </a:lnTo>
                  <a:lnTo>
                    <a:pt x="8343" y="75055"/>
                  </a:lnTo>
                  <a:lnTo>
                    <a:pt x="122" y="79950"/>
                  </a:lnTo>
                  <a:lnTo>
                    <a:pt x="122" y="84993"/>
                  </a:lnTo>
                  <a:lnTo>
                    <a:pt x="8343" y="90037"/>
                  </a:lnTo>
                  <a:lnTo>
                    <a:pt x="62085" y="90037"/>
                  </a:lnTo>
                  <a:lnTo>
                    <a:pt x="49693" y="99975"/>
                  </a:lnTo>
                  <a:lnTo>
                    <a:pt x="45521" y="109913"/>
                  </a:lnTo>
                  <a:lnTo>
                    <a:pt x="49693" y="114956"/>
                  </a:lnTo>
                  <a:lnTo>
                    <a:pt x="53742" y="120000"/>
                  </a:lnTo>
                  <a:lnTo>
                    <a:pt x="62085" y="120000"/>
                  </a:lnTo>
                  <a:lnTo>
                    <a:pt x="82699" y="105018"/>
                  </a:lnTo>
                  <a:lnTo>
                    <a:pt x="99263" y="79950"/>
                  </a:lnTo>
                  <a:lnTo>
                    <a:pt x="103312" y="105018"/>
                  </a:lnTo>
                  <a:lnTo>
                    <a:pt x="107484" y="114956"/>
                  </a:lnTo>
                  <a:lnTo>
                    <a:pt x="111656" y="114956"/>
                  </a:lnTo>
                  <a:lnTo>
                    <a:pt x="119877" y="109913"/>
                  </a:lnTo>
                  <a:lnTo>
                    <a:pt x="119877" y="99975"/>
                  </a:lnTo>
                  <a:lnTo>
                    <a:pt x="115705" y="49987"/>
                  </a:lnTo>
                  <a:lnTo>
                    <a:pt x="111656" y="25067"/>
                  </a:lnTo>
                  <a:lnTo>
                    <a:pt x="107484" y="5043"/>
                  </a:lnTo>
                  <a:lnTo>
                    <a:pt x="103312" y="148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Shape 542"/>
            <p:cNvSpPr/>
            <p:nvPr/>
          </p:nvSpPr>
          <p:spPr>
            <a:xfrm>
              <a:off x="1325275" y="4965950"/>
              <a:ext cx="60649" cy="42100"/>
            </a:xfrm>
            <a:custGeom>
              <a:pathLst>
                <a:path extrusionOk="0" h="120000" w="120000">
                  <a:moveTo>
                    <a:pt x="103281" y="0"/>
                  </a:moveTo>
                  <a:lnTo>
                    <a:pt x="101648" y="2422"/>
                  </a:lnTo>
                  <a:lnTo>
                    <a:pt x="74987" y="7268"/>
                  </a:lnTo>
                  <a:lnTo>
                    <a:pt x="48326" y="12042"/>
                  </a:lnTo>
                  <a:lnTo>
                    <a:pt x="25028" y="16817"/>
                  </a:lnTo>
                  <a:lnTo>
                    <a:pt x="13355" y="21662"/>
                  </a:lnTo>
                  <a:lnTo>
                    <a:pt x="3363" y="28859"/>
                  </a:lnTo>
                  <a:lnTo>
                    <a:pt x="1731" y="26437"/>
                  </a:lnTo>
                  <a:lnTo>
                    <a:pt x="49" y="26437"/>
                  </a:lnTo>
                  <a:lnTo>
                    <a:pt x="49" y="48028"/>
                  </a:lnTo>
                  <a:lnTo>
                    <a:pt x="1731" y="67197"/>
                  </a:lnTo>
                  <a:lnTo>
                    <a:pt x="8359" y="110380"/>
                  </a:lnTo>
                  <a:lnTo>
                    <a:pt x="8359" y="112802"/>
                  </a:lnTo>
                  <a:lnTo>
                    <a:pt x="10041" y="117577"/>
                  </a:lnTo>
                  <a:lnTo>
                    <a:pt x="11723" y="120000"/>
                  </a:lnTo>
                  <a:lnTo>
                    <a:pt x="13355" y="120000"/>
                  </a:lnTo>
                  <a:lnTo>
                    <a:pt x="16718" y="117577"/>
                  </a:lnTo>
                  <a:lnTo>
                    <a:pt x="16718" y="115225"/>
                  </a:lnTo>
                  <a:lnTo>
                    <a:pt x="40016" y="110380"/>
                  </a:lnTo>
                  <a:lnTo>
                    <a:pt x="61681" y="105605"/>
                  </a:lnTo>
                  <a:lnTo>
                    <a:pt x="84979" y="100831"/>
                  </a:lnTo>
                  <a:lnTo>
                    <a:pt x="94971" y="95985"/>
                  </a:lnTo>
                  <a:lnTo>
                    <a:pt x="104962" y="91211"/>
                  </a:lnTo>
                  <a:lnTo>
                    <a:pt x="93289" y="88788"/>
                  </a:lnTo>
                  <a:lnTo>
                    <a:pt x="83297" y="88788"/>
                  </a:lnTo>
                  <a:lnTo>
                    <a:pt x="61681" y="93634"/>
                  </a:lnTo>
                  <a:lnTo>
                    <a:pt x="38334" y="98408"/>
                  </a:lnTo>
                  <a:lnTo>
                    <a:pt x="15037" y="105605"/>
                  </a:lnTo>
                  <a:lnTo>
                    <a:pt x="10041" y="67197"/>
                  </a:lnTo>
                  <a:lnTo>
                    <a:pt x="8359" y="50451"/>
                  </a:lnTo>
                  <a:lnTo>
                    <a:pt x="3363" y="31211"/>
                  </a:lnTo>
                  <a:lnTo>
                    <a:pt x="26710" y="31211"/>
                  </a:lnTo>
                  <a:lnTo>
                    <a:pt x="50008" y="24014"/>
                  </a:lnTo>
                  <a:lnTo>
                    <a:pt x="76669" y="16817"/>
                  </a:lnTo>
                  <a:lnTo>
                    <a:pt x="101648" y="9619"/>
                  </a:lnTo>
                  <a:lnTo>
                    <a:pt x="106644" y="50451"/>
                  </a:lnTo>
                  <a:lnTo>
                    <a:pt x="111640" y="91211"/>
                  </a:lnTo>
                  <a:lnTo>
                    <a:pt x="113272" y="95985"/>
                  </a:lnTo>
                  <a:lnTo>
                    <a:pt x="116636" y="95985"/>
                  </a:lnTo>
                  <a:lnTo>
                    <a:pt x="119950" y="93634"/>
                  </a:lnTo>
                  <a:lnTo>
                    <a:pt x="119950" y="88788"/>
                  </a:lnTo>
                  <a:lnTo>
                    <a:pt x="114954" y="45605"/>
                  </a:lnTo>
                  <a:lnTo>
                    <a:pt x="108276" y="2422"/>
                  </a:lnTo>
                  <a:lnTo>
                    <a:pt x="10664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Shape 543"/>
            <p:cNvSpPr/>
            <p:nvPr/>
          </p:nvSpPr>
          <p:spPr>
            <a:xfrm>
              <a:off x="1385050" y="4957525"/>
              <a:ext cx="60624" cy="42125"/>
            </a:xfrm>
            <a:custGeom>
              <a:pathLst>
                <a:path extrusionOk="0" h="120000" w="120000">
                  <a:moveTo>
                    <a:pt x="83331" y="71"/>
                  </a:moveTo>
                  <a:lnTo>
                    <a:pt x="56659" y="2421"/>
                  </a:lnTo>
                  <a:lnTo>
                    <a:pt x="28354" y="12035"/>
                  </a:lnTo>
                  <a:lnTo>
                    <a:pt x="3364" y="23999"/>
                  </a:lnTo>
                  <a:lnTo>
                    <a:pt x="1682" y="26421"/>
                  </a:lnTo>
                  <a:lnTo>
                    <a:pt x="0" y="28842"/>
                  </a:lnTo>
                  <a:lnTo>
                    <a:pt x="1682" y="31264"/>
                  </a:lnTo>
                  <a:lnTo>
                    <a:pt x="3364" y="33614"/>
                  </a:lnTo>
                  <a:lnTo>
                    <a:pt x="4997" y="50421"/>
                  </a:lnTo>
                  <a:lnTo>
                    <a:pt x="6680" y="67228"/>
                  </a:lnTo>
                  <a:lnTo>
                    <a:pt x="9995" y="115157"/>
                  </a:lnTo>
                  <a:lnTo>
                    <a:pt x="11678" y="117578"/>
                  </a:lnTo>
                  <a:lnTo>
                    <a:pt x="13360" y="119928"/>
                  </a:lnTo>
                  <a:lnTo>
                    <a:pt x="16676" y="117578"/>
                  </a:lnTo>
                  <a:lnTo>
                    <a:pt x="29987" y="119928"/>
                  </a:lnTo>
                  <a:lnTo>
                    <a:pt x="44981" y="117578"/>
                  </a:lnTo>
                  <a:lnTo>
                    <a:pt x="73336" y="107964"/>
                  </a:lnTo>
                  <a:lnTo>
                    <a:pt x="93327" y="100771"/>
                  </a:lnTo>
                  <a:lnTo>
                    <a:pt x="103323" y="95999"/>
                  </a:lnTo>
                  <a:lnTo>
                    <a:pt x="113319" y="88807"/>
                  </a:lnTo>
                  <a:lnTo>
                    <a:pt x="99958" y="88807"/>
                  </a:lnTo>
                  <a:lnTo>
                    <a:pt x="88329" y="91157"/>
                  </a:lnTo>
                  <a:lnTo>
                    <a:pt x="64973" y="100771"/>
                  </a:lnTo>
                  <a:lnTo>
                    <a:pt x="41665" y="105543"/>
                  </a:lnTo>
                  <a:lnTo>
                    <a:pt x="18358" y="110385"/>
                  </a:lnTo>
                  <a:lnTo>
                    <a:pt x="16676" y="83964"/>
                  </a:lnTo>
                  <a:lnTo>
                    <a:pt x="13360" y="57614"/>
                  </a:lnTo>
                  <a:lnTo>
                    <a:pt x="11678" y="45649"/>
                  </a:lnTo>
                  <a:lnTo>
                    <a:pt x="8362" y="33614"/>
                  </a:lnTo>
                  <a:lnTo>
                    <a:pt x="21674" y="28842"/>
                  </a:lnTo>
                  <a:lnTo>
                    <a:pt x="33352" y="23999"/>
                  </a:lnTo>
                  <a:lnTo>
                    <a:pt x="59975" y="19228"/>
                  </a:lnTo>
                  <a:lnTo>
                    <a:pt x="84964" y="14456"/>
                  </a:lnTo>
                  <a:lnTo>
                    <a:pt x="98325" y="9614"/>
                  </a:lnTo>
                  <a:lnTo>
                    <a:pt x="109954" y="7264"/>
                  </a:lnTo>
                  <a:lnTo>
                    <a:pt x="109954" y="23999"/>
                  </a:lnTo>
                  <a:lnTo>
                    <a:pt x="111637" y="43228"/>
                  </a:lnTo>
                  <a:lnTo>
                    <a:pt x="111637" y="67228"/>
                  </a:lnTo>
                  <a:lnTo>
                    <a:pt x="113319" y="88807"/>
                  </a:lnTo>
                  <a:lnTo>
                    <a:pt x="114952" y="93578"/>
                  </a:lnTo>
                  <a:lnTo>
                    <a:pt x="119950" y="93578"/>
                  </a:lnTo>
                  <a:lnTo>
                    <a:pt x="119950" y="88807"/>
                  </a:lnTo>
                  <a:lnTo>
                    <a:pt x="119950" y="69578"/>
                  </a:lnTo>
                  <a:lnTo>
                    <a:pt x="118317" y="47999"/>
                  </a:lnTo>
                  <a:lnTo>
                    <a:pt x="116635" y="26421"/>
                  </a:lnTo>
                  <a:lnTo>
                    <a:pt x="114952" y="4842"/>
                  </a:lnTo>
                  <a:lnTo>
                    <a:pt x="113319" y="2421"/>
                  </a:lnTo>
                  <a:lnTo>
                    <a:pt x="109954" y="2421"/>
                  </a:lnTo>
                  <a:lnTo>
                    <a:pt x="83331" y="7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Shape 544"/>
            <p:cNvSpPr/>
            <p:nvPr/>
          </p:nvSpPr>
          <p:spPr>
            <a:xfrm>
              <a:off x="1635025" y="4922175"/>
              <a:ext cx="57274" cy="37899"/>
            </a:xfrm>
            <a:custGeom>
              <a:pathLst>
                <a:path extrusionOk="0" h="120000" w="120000">
                  <a:moveTo>
                    <a:pt x="100567" y="13377"/>
                  </a:moveTo>
                  <a:lnTo>
                    <a:pt x="100567" y="29366"/>
                  </a:lnTo>
                  <a:lnTo>
                    <a:pt x="102348" y="45356"/>
                  </a:lnTo>
                  <a:lnTo>
                    <a:pt x="107638" y="85329"/>
                  </a:lnTo>
                  <a:lnTo>
                    <a:pt x="60026" y="101319"/>
                  </a:lnTo>
                  <a:lnTo>
                    <a:pt x="38812" y="106622"/>
                  </a:lnTo>
                  <a:lnTo>
                    <a:pt x="28232" y="109313"/>
                  </a:lnTo>
                  <a:lnTo>
                    <a:pt x="17651" y="112005"/>
                  </a:lnTo>
                  <a:lnTo>
                    <a:pt x="10632" y="69340"/>
                  </a:lnTo>
                  <a:lnTo>
                    <a:pt x="5342" y="24063"/>
                  </a:lnTo>
                  <a:lnTo>
                    <a:pt x="28232" y="24063"/>
                  </a:lnTo>
                  <a:lnTo>
                    <a:pt x="49445" y="18680"/>
                  </a:lnTo>
                  <a:lnTo>
                    <a:pt x="100567" y="13377"/>
                  </a:lnTo>
                  <a:close/>
                  <a:moveTo>
                    <a:pt x="77625" y="79"/>
                  </a:moveTo>
                  <a:lnTo>
                    <a:pt x="51174" y="2691"/>
                  </a:lnTo>
                  <a:lnTo>
                    <a:pt x="26503" y="8073"/>
                  </a:lnTo>
                  <a:lnTo>
                    <a:pt x="14142" y="10686"/>
                  </a:lnTo>
                  <a:lnTo>
                    <a:pt x="1780" y="18680"/>
                  </a:lnTo>
                  <a:lnTo>
                    <a:pt x="52" y="18680"/>
                  </a:lnTo>
                  <a:lnTo>
                    <a:pt x="52" y="21372"/>
                  </a:lnTo>
                  <a:lnTo>
                    <a:pt x="52" y="45356"/>
                  </a:lnTo>
                  <a:lnTo>
                    <a:pt x="1780" y="69340"/>
                  </a:lnTo>
                  <a:lnTo>
                    <a:pt x="5342" y="93324"/>
                  </a:lnTo>
                  <a:lnTo>
                    <a:pt x="10632" y="117308"/>
                  </a:lnTo>
                  <a:lnTo>
                    <a:pt x="10632" y="120000"/>
                  </a:lnTo>
                  <a:lnTo>
                    <a:pt x="12361" y="120000"/>
                  </a:lnTo>
                  <a:lnTo>
                    <a:pt x="15923" y="117308"/>
                  </a:lnTo>
                  <a:lnTo>
                    <a:pt x="28232" y="120000"/>
                  </a:lnTo>
                  <a:lnTo>
                    <a:pt x="38812" y="120000"/>
                  </a:lnTo>
                  <a:lnTo>
                    <a:pt x="63535" y="117308"/>
                  </a:lnTo>
                  <a:lnTo>
                    <a:pt x="88206" y="109313"/>
                  </a:lnTo>
                  <a:lnTo>
                    <a:pt x="109367" y="98627"/>
                  </a:lnTo>
                  <a:lnTo>
                    <a:pt x="112928" y="104010"/>
                  </a:lnTo>
                  <a:lnTo>
                    <a:pt x="116438" y="104010"/>
                  </a:lnTo>
                  <a:lnTo>
                    <a:pt x="118219" y="101319"/>
                  </a:lnTo>
                  <a:lnTo>
                    <a:pt x="119947" y="96015"/>
                  </a:lnTo>
                  <a:lnTo>
                    <a:pt x="112928" y="53350"/>
                  </a:lnTo>
                  <a:lnTo>
                    <a:pt x="105857" y="13377"/>
                  </a:lnTo>
                  <a:lnTo>
                    <a:pt x="107638" y="8073"/>
                  </a:lnTo>
                  <a:lnTo>
                    <a:pt x="107638" y="5382"/>
                  </a:lnTo>
                  <a:lnTo>
                    <a:pt x="105857" y="79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Shape 545"/>
            <p:cNvSpPr/>
            <p:nvPr/>
          </p:nvSpPr>
          <p:spPr>
            <a:xfrm>
              <a:off x="1453225" y="4947425"/>
              <a:ext cx="54724" cy="42125"/>
            </a:xfrm>
            <a:custGeom>
              <a:pathLst>
                <a:path extrusionOk="0" h="120000" w="120000">
                  <a:moveTo>
                    <a:pt x="107062" y="7264"/>
                  </a:moveTo>
                  <a:lnTo>
                    <a:pt x="108926" y="47999"/>
                  </a:lnTo>
                  <a:lnTo>
                    <a:pt x="112599" y="88807"/>
                  </a:lnTo>
                  <a:lnTo>
                    <a:pt x="101525" y="88807"/>
                  </a:lnTo>
                  <a:lnTo>
                    <a:pt x="88643" y="91157"/>
                  </a:lnTo>
                  <a:lnTo>
                    <a:pt x="66496" y="95999"/>
                  </a:lnTo>
                  <a:lnTo>
                    <a:pt x="14801" y="100771"/>
                  </a:lnTo>
                  <a:lnTo>
                    <a:pt x="12937" y="64807"/>
                  </a:lnTo>
                  <a:lnTo>
                    <a:pt x="11128" y="50421"/>
                  </a:lnTo>
                  <a:lnTo>
                    <a:pt x="9264" y="38385"/>
                  </a:lnTo>
                  <a:lnTo>
                    <a:pt x="60959" y="21649"/>
                  </a:lnTo>
                  <a:lnTo>
                    <a:pt x="83106" y="16807"/>
                  </a:lnTo>
                  <a:lnTo>
                    <a:pt x="95989" y="12035"/>
                  </a:lnTo>
                  <a:lnTo>
                    <a:pt x="107062" y="7264"/>
                  </a:lnTo>
                  <a:close/>
                  <a:moveTo>
                    <a:pt x="94179" y="71"/>
                  </a:moveTo>
                  <a:lnTo>
                    <a:pt x="81242" y="2421"/>
                  </a:lnTo>
                  <a:lnTo>
                    <a:pt x="55422" y="7264"/>
                  </a:lnTo>
                  <a:lnTo>
                    <a:pt x="27738" y="16807"/>
                  </a:lnTo>
                  <a:lnTo>
                    <a:pt x="3727" y="26421"/>
                  </a:lnTo>
                  <a:lnTo>
                    <a:pt x="1863" y="28842"/>
                  </a:lnTo>
                  <a:lnTo>
                    <a:pt x="0" y="31192"/>
                  </a:lnTo>
                  <a:lnTo>
                    <a:pt x="0" y="36035"/>
                  </a:lnTo>
                  <a:lnTo>
                    <a:pt x="1863" y="38385"/>
                  </a:lnTo>
                  <a:lnTo>
                    <a:pt x="5591" y="76771"/>
                  </a:lnTo>
                  <a:lnTo>
                    <a:pt x="5591" y="115157"/>
                  </a:lnTo>
                  <a:lnTo>
                    <a:pt x="7400" y="119928"/>
                  </a:lnTo>
                  <a:lnTo>
                    <a:pt x="11128" y="119928"/>
                  </a:lnTo>
                  <a:lnTo>
                    <a:pt x="14801" y="117578"/>
                  </a:lnTo>
                  <a:lnTo>
                    <a:pt x="16665" y="112735"/>
                  </a:lnTo>
                  <a:lnTo>
                    <a:pt x="40621" y="112735"/>
                  </a:lnTo>
                  <a:lnTo>
                    <a:pt x="66496" y="110385"/>
                  </a:lnTo>
                  <a:lnTo>
                    <a:pt x="90452" y="103192"/>
                  </a:lnTo>
                  <a:lnTo>
                    <a:pt x="103389" y="98350"/>
                  </a:lnTo>
                  <a:lnTo>
                    <a:pt x="112599" y="91157"/>
                  </a:lnTo>
                  <a:lnTo>
                    <a:pt x="118136" y="93578"/>
                  </a:lnTo>
                  <a:lnTo>
                    <a:pt x="120000" y="91157"/>
                  </a:lnTo>
                  <a:lnTo>
                    <a:pt x="120000" y="88807"/>
                  </a:lnTo>
                  <a:lnTo>
                    <a:pt x="120000" y="67228"/>
                  </a:lnTo>
                  <a:lnTo>
                    <a:pt x="118136" y="45578"/>
                  </a:lnTo>
                  <a:lnTo>
                    <a:pt x="114463" y="23999"/>
                  </a:lnTo>
                  <a:lnTo>
                    <a:pt x="110790" y="2421"/>
                  </a:lnTo>
                  <a:lnTo>
                    <a:pt x="107062" y="2421"/>
                  </a:lnTo>
                  <a:lnTo>
                    <a:pt x="94179" y="7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Shape 546"/>
            <p:cNvSpPr/>
            <p:nvPr/>
          </p:nvSpPr>
          <p:spPr>
            <a:xfrm>
              <a:off x="1199025" y="4985300"/>
              <a:ext cx="61475" cy="39599"/>
            </a:xfrm>
            <a:custGeom>
              <a:pathLst>
                <a:path extrusionOk="0" h="120000" w="120000">
                  <a:moveTo>
                    <a:pt x="103554" y="10303"/>
                  </a:moveTo>
                  <a:lnTo>
                    <a:pt x="105213" y="48560"/>
                  </a:lnTo>
                  <a:lnTo>
                    <a:pt x="110142" y="84242"/>
                  </a:lnTo>
                  <a:lnTo>
                    <a:pt x="96966" y="89318"/>
                  </a:lnTo>
                  <a:lnTo>
                    <a:pt x="82179" y="91893"/>
                  </a:lnTo>
                  <a:lnTo>
                    <a:pt x="55876" y="96969"/>
                  </a:lnTo>
                  <a:lnTo>
                    <a:pt x="34550" y="99545"/>
                  </a:lnTo>
                  <a:lnTo>
                    <a:pt x="23033" y="104621"/>
                  </a:lnTo>
                  <a:lnTo>
                    <a:pt x="14835" y="112272"/>
                  </a:lnTo>
                  <a:lnTo>
                    <a:pt x="8247" y="68939"/>
                  </a:lnTo>
                  <a:lnTo>
                    <a:pt x="6588" y="48560"/>
                  </a:lnTo>
                  <a:lnTo>
                    <a:pt x="3318" y="30681"/>
                  </a:lnTo>
                  <a:lnTo>
                    <a:pt x="27962" y="30681"/>
                  </a:lnTo>
                  <a:lnTo>
                    <a:pt x="54265" y="25606"/>
                  </a:lnTo>
                  <a:lnTo>
                    <a:pt x="103554" y="10303"/>
                  </a:lnTo>
                  <a:close/>
                  <a:moveTo>
                    <a:pt x="103554" y="75"/>
                  </a:moveTo>
                  <a:lnTo>
                    <a:pt x="78910" y="7727"/>
                  </a:lnTo>
                  <a:lnTo>
                    <a:pt x="52606" y="10303"/>
                  </a:lnTo>
                  <a:lnTo>
                    <a:pt x="26303" y="17954"/>
                  </a:lnTo>
                  <a:lnTo>
                    <a:pt x="1659" y="25606"/>
                  </a:lnTo>
                  <a:lnTo>
                    <a:pt x="48" y="28106"/>
                  </a:lnTo>
                  <a:lnTo>
                    <a:pt x="1659" y="30681"/>
                  </a:lnTo>
                  <a:lnTo>
                    <a:pt x="48" y="51060"/>
                  </a:lnTo>
                  <a:lnTo>
                    <a:pt x="1659" y="74015"/>
                  </a:lnTo>
                  <a:lnTo>
                    <a:pt x="8247" y="117424"/>
                  </a:lnTo>
                  <a:lnTo>
                    <a:pt x="9906" y="119924"/>
                  </a:lnTo>
                  <a:lnTo>
                    <a:pt x="13176" y="119924"/>
                  </a:lnTo>
                  <a:lnTo>
                    <a:pt x="14835" y="114848"/>
                  </a:lnTo>
                  <a:lnTo>
                    <a:pt x="26303" y="114848"/>
                  </a:lnTo>
                  <a:lnTo>
                    <a:pt x="39479" y="112272"/>
                  </a:lnTo>
                  <a:lnTo>
                    <a:pt x="64123" y="107196"/>
                  </a:lnTo>
                  <a:lnTo>
                    <a:pt x="88767" y="104621"/>
                  </a:lnTo>
                  <a:lnTo>
                    <a:pt x="111752" y="96969"/>
                  </a:lnTo>
                  <a:lnTo>
                    <a:pt x="115071" y="96969"/>
                  </a:lnTo>
                  <a:lnTo>
                    <a:pt x="118340" y="94469"/>
                  </a:lnTo>
                  <a:lnTo>
                    <a:pt x="118340" y="91893"/>
                  </a:lnTo>
                  <a:lnTo>
                    <a:pt x="120000" y="89318"/>
                  </a:lnTo>
                  <a:lnTo>
                    <a:pt x="118340" y="84242"/>
                  </a:lnTo>
                  <a:lnTo>
                    <a:pt x="115071" y="43409"/>
                  </a:lnTo>
                  <a:lnTo>
                    <a:pt x="111752" y="23030"/>
                  </a:lnTo>
                  <a:lnTo>
                    <a:pt x="108483" y="5151"/>
                  </a:lnTo>
                  <a:lnTo>
                    <a:pt x="106823" y="2651"/>
                  </a:lnTo>
                  <a:lnTo>
                    <a:pt x="105213" y="75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Shape 547"/>
            <p:cNvSpPr/>
            <p:nvPr/>
          </p:nvSpPr>
          <p:spPr>
            <a:xfrm>
              <a:off x="1573600" y="4930600"/>
              <a:ext cx="58924" cy="38749"/>
            </a:xfrm>
            <a:custGeom>
              <a:pathLst>
                <a:path extrusionOk="0" h="120000" w="120000">
                  <a:moveTo>
                    <a:pt x="104573" y="10451"/>
                  </a:moveTo>
                  <a:lnTo>
                    <a:pt x="102842" y="20903"/>
                  </a:lnTo>
                  <a:lnTo>
                    <a:pt x="104573" y="28722"/>
                  </a:lnTo>
                  <a:lnTo>
                    <a:pt x="106253" y="46916"/>
                  </a:lnTo>
                  <a:lnTo>
                    <a:pt x="107984" y="65187"/>
                  </a:lnTo>
                  <a:lnTo>
                    <a:pt x="109715" y="83458"/>
                  </a:lnTo>
                  <a:lnTo>
                    <a:pt x="59974" y="93832"/>
                  </a:lnTo>
                  <a:lnTo>
                    <a:pt x="35994" y="101651"/>
                  </a:lnTo>
                  <a:lnTo>
                    <a:pt x="12015" y="112103"/>
                  </a:lnTo>
                  <a:lnTo>
                    <a:pt x="12015" y="99096"/>
                  </a:lnTo>
                  <a:lnTo>
                    <a:pt x="12015" y="88645"/>
                  </a:lnTo>
                  <a:lnTo>
                    <a:pt x="10284" y="62554"/>
                  </a:lnTo>
                  <a:lnTo>
                    <a:pt x="8553" y="46916"/>
                  </a:lnTo>
                  <a:lnTo>
                    <a:pt x="6873" y="28722"/>
                  </a:lnTo>
                  <a:lnTo>
                    <a:pt x="22299" y="28722"/>
                  </a:lnTo>
                  <a:lnTo>
                    <a:pt x="37725" y="23458"/>
                  </a:lnTo>
                  <a:lnTo>
                    <a:pt x="68578" y="18270"/>
                  </a:lnTo>
                  <a:lnTo>
                    <a:pt x="84005" y="13083"/>
                  </a:lnTo>
                  <a:lnTo>
                    <a:pt x="90827" y="13083"/>
                  </a:lnTo>
                  <a:lnTo>
                    <a:pt x="99431" y="10451"/>
                  </a:lnTo>
                  <a:lnTo>
                    <a:pt x="101111" y="13083"/>
                  </a:lnTo>
                  <a:lnTo>
                    <a:pt x="104573" y="10451"/>
                  </a:lnTo>
                  <a:close/>
                  <a:moveTo>
                    <a:pt x="90827" y="0"/>
                  </a:moveTo>
                  <a:lnTo>
                    <a:pt x="77131" y="2632"/>
                  </a:lnTo>
                  <a:lnTo>
                    <a:pt x="53152" y="7819"/>
                  </a:lnTo>
                  <a:lnTo>
                    <a:pt x="27441" y="13083"/>
                  </a:lnTo>
                  <a:lnTo>
                    <a:pt x="15426" y="15638"/>
                  </a:lnTo>
                  <a:lnTo>
                    <a:pt x="3411" y="23458"/>
                  </a:lnTo>
                  <a:lnTo>
                    <a:pt x="0" y="26090"/>
                  </a:lnTo>
                  <a:lnTo>
                    <a:pt x="1731" y="28722"/>
                  </a:lnTo>
                  <a:lnTo>
                    <a:pt x="0" y="36541"/>
                  </a:lnTo>
                  <a:lnTo>
                    <a:pt x="1731" y="46916"/>
                  </a:lnTo>
                  <a:lnTo>
                    <a:pt x="1731" y="65187"/>
                  </a:lnTo>
                  <a:lnTo>
                    <a:pt x="3411" y="88645"/>
                  </a:lnTo>
                  <a:lnTo>
                    <a:pt x="5142" y="101651"/>
                  </a:lnTo>
                  <a:lnTo>
                    <a:pt x="6873" y="112103"/>
                  </a:lnTo>
                  <a:lnTo>
                    <a:pt x="10284" y="114735"/>
                  </a:lnTo>
                  <a:lnTo>
                    <a:pt x="10284" y="117367"/>
                  </a:lnTo>
                  <a:lnTo>
                    <a:pt x="12015" y="119922"/>
                  </a:lnTo>
                  <a:lnTo>
                    <a:pt x="37725" y="117367"/>
                  </a:lnTo>
                  <a:lnTo>
                    <a:pt x="63436" y="109470"/>
                  </a:lnTo>
                  <a:lnTo>
                    <a:pt x="113126" y="96464"/>
                  </a:lnTo>
                  <a:lnTo>
                    <a:pt x="114857" y="96464"/>
                  </a:lnTo>
                  <a:lnTo>
                    <a:pt x="116537" y="93832"/>
                  </a:lnTo>
                  <a:lnTo>
                    <a:pt x="120000" y="93832"/>
                  </a:lnTo>
                  <a:lnTo>
                    <a:pt x="120000" y="88645"/>
                  </a:lnTo>
                  <a:lnTo>
                    <a:pt x="120000" y="86012"/>
                  </a:lnTo>
                  <a:lnTo>
                    <a:pt x="116537" y="83458"/>
                  </a:lnTo>
                  <a:lnTo>
                    <a:pt x="114857" y="62554"/>
                  </a:lnTo>
                  <a:lnTo>
                    <a:pt x="113126" y="44361"/>
                  </a:lnTo>
                  <a:lnTo>
                    <a:pt x="111395" y="23458"/>
                  </a:lnTo>
                  <a:lnTo>
                    <a:pt x="109715" y="10451"/>
                  </a:lnTo>
                  <a:lnTo>
                    <a:pt x="106253" y="2632"/>
                  </a:lnTo>
                  <a:lnTo>
                    <a:pt x="106253" y="5264"/>
                  </a:lnTo>
                  <a:lnTo>
                    <a:pt x="10284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Shape 548"/>
            <p:cNvSpPr/>
            <p:nvPr/>
          </p:nvSpPr>
          <p:spPr>
            <a:xfrm>
              <a:off x="1512150" y="4939850"/>
              <a:ext cx="58949" cy="38749"/>
            </a:xfrm>
            <a:custGeom>
              <a:pathLst>
                <a:path extrusionOk="0" h="120000" w="120000">
                  <a:moveTo>
                    <a:pt x="102798" y="7896"/>
                  </a:moveTo>
                  <a:lnTo>
                    <a:pt x="104529" y="23535"/>
                  </a:lnTo>
                  <a:lnTo>
                    <a:pt x="106259" y="41729"/>
                  </a:lnTo>
                  <a:lnTo>
                    <a:pt x="107938" y="65187"/>
                  </a:lnTo>
                  <a:lnTo>
                    <a:pt x="109669" y="78270"/>
                  </a:lnTo>
                  <a:lnTo>
                    <a:pt x="113078" y="88722"/>
                  </a:lnTo>
                  <a:lnTo>
                    <a:pt x="89109" y="88722"/>
                  </a:lnTo>
                  <a:lnTo>
                    <a:pt x="63409" y="93909"/>
                  </a:lnTo>
                  <a:lnTo>
                    <a:pt x="13740" y="106916"/>
                  </a:lnTo>
                  <a:lnTo>
                    <a:pt x="13740" y="86090"/>
                  </a:lnTo>
                  <a:lnTo>
                    <a:pt x="10279" y="67819"/>
                  </a:lnTo>
                  <a:lnTo>
                    <a:pt x="8600" y="49548"/>
                  </a:lnTo>
                  <a:lnTo>
                    <a:pt x="8600" y="41729"/>
                  </a:lnTo>
                  <a:lnTo>
                    <a:pt x="6870" y="33909"/>
                  </a:lnTo>
                  <a:lnTo>
                    <a:pt x="8600" y="33909"/>
                  </a:lnTo>
                  <a:lnTo>
                    <a:pt x="12010" y="31354"/>
                  </a:lnTo>
                  <a:lnTo>
                    <a:pt x="18880" y="28722"/>
                  </a:lnTo>
                  <a:lnTo>
                    <a:pt x="25699" y="26090"/>
                  </a:lnTo>
                  <a:lnTo>
                    <a:pt x="41119" y="23535"/>
                  </a:lnTo>
                  <a:lnTo>
                    <a:pt x="71959" y="15716"/>
                  </a:lnTo>
                  <a:lnTo>
                    <a:pt x="87379" y="13083"/>
                  </a:lnTo>
                  <a:lnTo>
                    <a:pt x="95979" y="10451"/>
                  </a:lnTo>
                  <a:lnTo>
                    <a:pt x="102798" y="7896"/>
                  </a:lnTo>
                  <a:close/>
                  <a:moveTo>
                    <a:pt x="78829" y="77"/>
                  </a:moveTo>
                  <a:lnTo>
                    <a:pt x="54860" y="7896"/>
                  </a:lnTo>
                  <a:lnTo>
                    <a:pt x="29160" y="13083"/>
                  </a:lnTo>
                  <a:lnTo>
                    <a:pt x="17150" y="15716"/>
                  </a:lnTo>
                  <a:lnTo>
                    <a:pt x="5139" y="20903"/>
                  </a:lnTo>
                  <a:lnTo>
                    <a:pt x="3460" y="28722"/>
                  </a:lnTo>
                  <a:lnTo>
                    <a:pt x="1730" y="26090"/>
                  </a:lnTo>
                  <a:lnTo>
                    <a:pt x="0" y="36541"/>
                  </a:lnTo>
                  <a:lnTo>
                    <a:pt x="1730" y="46993"/>
                  </a:lnTo>
                  <a:lnTo>
                    <a:pt x="3460" y="67819"/>
                  </a:lnTo>
                  <a:lnTo>
                    <a:pt x="5139" y="88722"/>
                  </a:lnTo>
                  <a:lnTo>
                    <a:pt x="6870" y="106916"/>
                  </a:lnTo>
                  <a:lnTo>
                    <a:pt x="6870" y="112180"/>
                  </a:lnTo>
                  <a:lnTo>
                    <a:pt x="8600" y="114735"/>
                  </a:lnTo>
                  <a:lnTo>
                    <a:pt x="12010" y="117367"/>
                  </a:lnTo>
                  <a:lnTo>
                    <a:pt x="15419" y="120000"/>
                  </a:lnTo>
                  <a:lnTo>
                    <a:pt x="22290" y="120000"/>
                  </a:lnTo>
                  <a:lnTo>
                    <a:pt x="24020" y="117367"/>
                  </a:lnTo>
                  <a:lnTo>
                    <a:pt x="70279" y="109548"/>
                  </a:lnTo>
                  <a:lnTo>
                    <a:pt x="95979" y="104361"/>
                  </a:lnTo>
                  <a:lnTo>
                    <a:pt x="119949" y="93909"/>
                  </a:lnTo>
                  <a:lnTo>
                    <a:pt x="116539" y="91277"/>
                  </a:lnTo>
                  <a:lnTo>
                    <a:pt x="118218" y="88722"/>
                  </a:lnTo>
                  <a:lnTo>
                    <a:pt x="118218" y="75638"/>
                  </a:lnTo>
                  <a:lnTo>
                    <a:pt x="116539" y="62632"/>
                  </a:lnTo>
                  <a:lnTo>
                    <a:pt x="113078" y="39174"/>
                  </a:lnTo>
                  <a:lnTo>
                    <a:pt x="111399" y="20903"/>
                  </a:lnTo>
                  <a:lnTo>
                    <a:pt x="109669" y="13083"/>
                  </a:lnTo>
                  <a:lnTo>
                    <a:pt x="107938" y="2632"/>
                  </a:lnTo>
                  <a:lnTo>
                    <a:pt x="109669" y="2632"/>
                  </a:lnTo>
                  <a:lnTo>
                    <a:pt x="104529" y="77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Shape 549"/>
            <p:cNvSpPr/>
            <p:nvPr/>
          </p:nvSpPr>
          <p:spPr>
            <a:xfrm>
              <a:off x="1012175" y="5015600"/>
              <a:ext cx="57250" cy="37899"/>
            </a:xfrm>
            <a:custGeom>
              <a:pathLst>
                <a:path extrusionOk="0" h="120000" w="120000">
                  <a:moveTo>
                    <a:pt x="100611" y="13377"/>
                  </a:moveTo>
                  <a:lnTo>
                    <a:pt x="100611" y="29366"/>
                  </a:lnTo>
                  <a:lnTo>
                    <a:pt x="102340" y="45356"/>
                  </a:lnTo>
                  <a:lnTo>
                    <a:pt x="109414" y="82717"/>
                  </a:lnTo>
                  <a:lnTo>
                    <a:pt x="60000" y="98707"/>
                  </a:lnTo>
                  <a:lnTo>
                    <a:pt x="38829" y="104010"/>
                  </a:lnTo>
                  <a:lnTo>
                    <a:pt x="28244" y="106701"/>
                  </a:lnTo>
                  <a:lnTo>
                    <a:pt x="17659" y="112005"/>
                  </a:lnTo>
                  <a:lnTo>
                    <a:pt x="10585" y="69340"/>
                  </a:lnTo>
                  <a:lnTo>
                    <a:pt x="5292" y="24063"/>
                  </a:lnTo>
                  <a:lnTo>
                    <a:pt x="15877" y="24063"/>
                  </a:lnTo>
                  <a:lnTo>
                    <a:pt x="28244" y="21372"/>
                  </a:lnTo>
                  <a:lnTo>
                    <a:pt x="51196" y="18759"/>
                  </a:lnTo>
                  <a:lnTo>
                    <a:pt x="100611" y="13377"/>
                  </a:lnTo>
                  <a:close/>
                  <a:moveTo>
                    <a:pt x="52925" y="79"/>
                  </a:moveTo>
                  <a:lnTo>
                    <a:pt x="26462" y="5382"/>
                  </a:lnTo>
                  <a:lnTo>
                    <a:pt x="14148" y="10765"/>
                  </a:lnTo>
                  <a:lnTo>
                    <a:pt x="3563" y="16068"/>
                  </a:lnTo>
                  <a:lnTo>
                    <a:pt x="1781" y="18759"/>
                  </a:lnTo>
                  <a:lnTo>
                    <a:pt x="0" y="21372"/>
                  </a:lnTo>
                  <a:lnTo>
                    <a:pt x="1781" y="45356"/>
                  </a:lnTo>
                  <a:lnTo>
                    <a:pt x="3563" y="69340"/>
                  </a:lnTo>
                  <a:lnTo>
                    <a:pt x="7074" y="93324"/>
                  </a:lnTo>
                  <a:lnTo>
                    <a:pt x="10585" y="114696"/>
                  </a:lnTo>
                  <a:lnTo>
                    <a:pt x="12366" y="117308"/>
                  </a:lnTo>
                  <a:lnTo>
                    <a:pt x="14148" y="120000"/>
                  </a:lnTo>
                  <a:lnTo>
                    <a:pt x="17659" y="117308"/>
                  </a:lnTo>
                  <a:lnTo>
                    <a:pt x="28244" y="117308"/>
                  </a:lnTo>
                  <a:lnTo>
                    <a:pt x="40611" y="120000"/>
                  </a:lnTo>
                  <a:lnTo>
                    <a:pt x="63510" y="114696"/>
                  </a:lnTo>
                  <a:lnTo>
                    <a:pt x="88244" y="106701"/>
                  </a:lnTo>
                  <a:lnTo>
                    <a:pt x="111196" y="96015"/>
                  </a:lnTo>
                  <a:lnTo>
                    <a:pt x="111196" y="98707"/>
                  </a:lnTo>
                  <a:lnTo>
                    <a:pt x="112925" y="101319"/>
                  </a:lnTo>
                  <a:lnTo>
                    <a:pt x="116489" y="104010"/>
                  </a:lnTo>
                  <a:lnTo>
                    <a:pt x="120000" y="101319"/>
                  </a:lnTo>
                  <a:lnTo>
                    <a:pt x="120000" y="96015"/>
                  </a:lnTo>
                  <a:lnTo>
                    <a:pt x="112925" y="53350"/>
                  </a:lnTo>
                  <a:lnTo>
                    <a:pt x="107633" y="10765"/>
                  </a:lnTo>
                  <a:lnTo>
                    <a:pt x="107633" y="8073"/>
                  </a:lnTo>
                  <a:lnTo>
                    <a:pt x="107633" y="2770"/>
                  </a:lnTo>
                  <a:lnTo>
                    <a:pt x="105903" y="79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Shape 550"/>
            <p:cNvSpPr/>
            <p:nvPr/>
          </p:nvSpPr>
          <p:spPr>
            <a:xfrm>
              <a:off x="1073625" y="5003825"/>
              <a:ext cx="61450" cy="40424"/>
            </a:xfrm>
            <a:custGeom>
              <a:pathLst>
                <a:path extrusionOk="0" h="120000" w="120000">
                  <a:moveTo>
                    <a:pt x="82213" y="74"/>
                  </a:moveTo>
                  <a:lnTo>
                    <a:pt x="55899" y="5046"/>
                  </a:lnTo>
                  <a:lnTo>
                    <a:pt x="27973" y="12541"/>
                  </a:lnTo>
                  <a:lnTo>
                    <a:pt x="3319" y="27532"/>
                  </a:lnTo>
                  <a:lnTo>
                    <a:pt x="0" y="27532"/>
                  </a:lnTo>
                  <a:lnTo>
                    <a:pt x="0" y="30055"/>
                  </a:lnTo>
                  <a:lnTo>
                    <a:pt x="1659" y="54990"/>
                  </a:lnTo>
                  <a:lnTo>
                    <a:pt x="4930" y="77476"/>
                  </a:lnTo>
                  <a:lnTo>
                    <a:pt x="8250" y="97513"/>
                  </a:lnTo>
                  <a:lnTo>
                    <a:pt x="11521" y="117476"/>
                  </a:lnTo>
                  <a:lnTo>
                    <a:pt x="13181" y="119999"/>
                  </a:lnTo>
                  <a:lnTo>
                    <a:pt x="18112" y="119999"/>
                  </a:lnTo>
                  <a:lnTo>
                    <a:pt x="18112" y="114953"/>
                  </a:lnTo>
                  <a:lnTo>
                    <a:pt x="14792" y="92467"/>
                  </a:lnTo>
                  <a:lnTo>
                    <a:pt x="11521" y="69981"/>
                  </a:lnTo>
                  <a:lnTo>
                    <a:pt x="8250" y="50018"/>
                  </a:lnTo>
                  <a:lnTo>
                    <a:pt x="4930" y="30055"/>
                  </a:lnTo>
                  <a:lnTo>
                    <a:pt x="16452" y="30055"/>
                  </a:lnTo>
                  <a:lnTo>
                    <a:pt x="29585" y="27532"/>
                  </a:lnTo>
                  <a:lnTo>
                    <a:pt x="54239" y="20037"/>
                  </a:lnTo>
                  <a:lnTo>
                    <a:pt x="80553" y="15064"/>
                  </a:lnTo>
                  <a:lnTo>
                    <a:pt x="92074" y="12541"/>
                  </a:lnTo>
                  <a:lnTo>
                    <a:pt x="105207" y="15064"/>
                  </a:lnTo>
                  <a:lnTo>
                    <a:pt x="105207" y="27532"/>
                  </a:lnTo>
                  <a:lnTo>
                    <a:pt x="105207" y="40000"/>
                  </a:lnTo>
                  <a:lnTo>
                    <a:pt x="108478" y="67532"/>
                  </a:lnTo>
                  <a:lnTo>
                    <a:pt x="111798" y="94990"/>
                  </a:lnTo>
                  <a:lnTo>
                    <a:pt x="88755" y="99962"/>
                  </a:lnTo>
                  <a:lnTo>
                    <a:pt x="65760" y="105009"/>
                  </a:lnTo>
                  <a:lnTo>
                    <a:pt x="41106" y="107458"/>
                  </a:lnTo>
                  <a:lnTo>
                    <a:pt x="29585" y="109981"/>
                  </a:lnTo>
                  <a:lnTo>
                    <a:pt x="18112" y="114953"/>
                  </a:lnTo>
                  <a:lnTo>
                    <a:pt x="29585" y="117476"/>
                  </a:lnTo>
                  <a:lnTo>
                    <a:pt x="39446" y="119999"/>
                  </a:lnTo>
                  <a:lnTo>
                    <a:pt x="60829" y="117476"/>
                  </a:lnTo>
                  <a:lnTo>
                    <a:pt x="88755" y="112504"/>
                  </a:lnTo>
                  <a:lnTo>
                    <a:pt x="101936" y="109981"/>
                  </a:lnTo>
                  <a:lnTo>
                    <a:pt x="115069" y="102486"/>
                  </a:lnTo>
                  <a:lnTo>
                    <a:pt x="118340" y="99962"/>
                  </a:lnTo>
                  <a:lnTo>
                    <a:pt x="120000" y="99962"/>
                  </a:lnTo>
                  <a:lnTo>
                    <a:pt x="120000" y="94990"/>
                  </a:lnTo>
                  <a:lnTo>
                    <a:pt x="113409" y="45046"/>
                  </a:lnTo>
                  <a:lnTo>
                    <a:pt x="113409" y="30055"/>
                  </a:lnTo>
                  <a:lnTo>
                    <a:pt x="111798" y="12541"/>
                  </a:lnTo>
                  <a:lnTo>
                    <a:pt x="111798" y="10018"/>
                  </a:lnTo>
                  <a:lnTo>
                    <a:pt x="111798" y="5046"/>
                  </a:lnTo>
                  <a:lnTo>
                    <a:pt x="111798" y="2523"/>
                  </a:lnTo>
                  <a:lnTo>
                    <a:pt x="108478" y="74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Shape 551"/>
            <p:cNvSpPr/>
            <p:nvPr/>
          </p:nvSpPr>
          <p:spPr>
            <a:xfrm>
              <a:off x="1015550" y="5053475"/>
              <a:ext cx="58100" cy="55600"/>
            </a:xfrm>
            <a:custGeom>
              <a:pathLst>
                <a:path extrusionOk="0" h="120000" w="120000">
                  <a:moveTo>
                    <a:pt x="99087" y="9118"/>
                  </a:moveTo>
                  <a:lnTo>
                    <a:pt x="100843" y="29136"/>
                  </a:lnTo>
                  <a:lnTo>
                    <a:pt x="104302" y="49100"/>
                  </a:lnTo>
                  <a:lnTo>
                    <a:pt x="107814" y="74514"/>
                  </a:lnTo>
                  <a:lnTo>
                    <a:pt x="111273" y="98147"/>
                  </a:lnTo>
                  <a:lnTo>
                    <a:pt x="92168" y="98147"/>
                  </a:lnTo>
                  <a:lnTo>
                    <a:pt x="73012" y="101762"/>
                  </a:lnTo>
                  <a:lnTo>
                    <a:pt x="71308" y="101762"/>
                  </a:lnTo>
                  <a:lnTo>
                    <a:pt x="73012" y="99982"/>
                  </a:lnTo>
                  <a:lnTo>
                    <a:pt x="71308" y="90863"/>
                  </a:lnTo>
                  <a:lnTo>
                    <a:pt x="69552" y="81798"/>
                  </a:lnTo>
                  <a:lnTo>
                    <a:pt x="67796" y="63615"/>
                  </a:lnTo>
                  <a:lnTo>
                    <a:pt x="66092" y="61834"/>
                  </a:lnTo>
                  <a:lnTo>
                    <a:pt x="62581" y="60000"/>
                  </a:lnTo>
                  <a:lnTo>
                    <a:pt x="60877" y="61834"/>
                  </a:lnTo>
                  <a:lnTo>
                    <a:pt x="59122" y="65449"/>
                  </a:lnTo>
                  <a:lnTo>
                    <a:pt x="60877" y="83633"/>
                  </a:lnTo>
                  <a:lnTo>
                    <a:pt x="62581" y="92697"/>
                  </a:lnTo>
                  <a:lnTo>
                    <a:pt x="66092" y="101762"/>
                  </a:lnTo>
                  <a:lnTo>
                    <a:pt x="67796" y="101762"/>
                  </a:lnTo>
                  <a:lnTo>
                    <a:pt x="45180" y="105431"/>
                  </a:lnTo>
                  <a:lnTo>
                    <a:pt x="34750" y="109046"/>
                  </a:lnTo>
                  <a:lnTo>
                    <a:pt x="24320" y="112661"/>
                  </a:lnTo>
                  <a:lnTo>
                    <a:pt x="19104" y="87248"/>
                  </a:lnTo>
                  <a:lnTo>
                    <a:pt x="13889" y="63615"/>
                  </a:lnTo>
                  <a:lnTo>
                    <a:pt x="10430" y="41816"/>
                  </a:lnTo>
                  <a:lnTo>
                    <a:pt x="5215" y="23687"/>
                  </a:lnTo>
                  <a:lnTo>
                    <a:pt x="52151" y="16402"/>
                  </a:lnTo>
                  <a:lnTo>
                    <a:pt x="99087" y="9118"/>
                  </a:lnTo>
                  <a:close/>
                  <a:moveTo>
                    <a:pt x="97383" y="53"/>
                  </a:moveTo>
                  <a:lnTo>
                    <a:pt x="50395" y="5503"/>
                  </a:lnTo>
                  <a:lnTo>
                    <a:pt x="3459" y="14568"/>
                  </a:lnTo>
                  <a:lnTo>
                    <a:pt x="1755" y="16402"/>
                  </a:lnTo>
                  <a:lnTo>
                    <a:pt x="0" y="20017"/>
                  </a:lnTo>
                  <a:lnTo>
                    <a:pt x="0" y="30917"/>
                  </a:lnTo>
                  <a:lnTo>
                    <a:pt x="1755" y="41816"/>
                  </a:lnTo>
                  <a:lnTo>
                    <a:pt x="5215" y="63615"/>
                  </a:lnTo>
                  <a:lnTo>
                    <a:pt x="10430" y="90863"/>
                  </a:lnTo>
                  <a:lnTo>
                    <a:pt x="13889" y="105431"/>
                  </a:lnTo>
                  <a:lnTo>
                    <a:pt x="19104" y="116330"/>
                  </a:lnTo>
                  <a:lnTo>
                    <a:pt x="20860" y="119946"/>
                  </a:lnTo>
                  <a:lnTo>
                    <a:pt x="24320" y="118111"/>
                  </a:lnTo>
                  <a:lnTo>
                    <a:pt x="45180" y="118111"/>
                  </a:lnTo>
                  <a:lnTo>
                    <a:pt x="67796" y="114496"/>
                  </a:lnTo>
                  <a:lnTo>
                    <a:pt x="90413" y="110881"/>
                  </a:lnTo>
                  <a:lnTo>
                    <a:pt x="102598" y="109046"/>
                  </a:lnTo>
                  <a:lnTo>
                    <a:pt x="113029" y="105431"/>
                  </a:lnTo>
                  <a:lnTo>
                    <a:pt x="114733" y="107212"/>
                  </a:lnTo>
                  <a:lnTo>
                    <a:pt x="116488" y="107212"/>
                  </a:lnTo>
                  <a:lnTo>
                    <a:pt x="118244" y="105431"/>
                  </a:lnTo>
                  <a:lnTo>
                    <a:pt x="119948" y="103597"/>
                  </a:lnTo>
                  <a:lnTo>
                    <a:pt x="119948" y="92697"/>
                  </a:lnTo>
                  <a:lnTo>
                    <a:pt x="118244" y="79964"/>
                  </a:lnTo>
                  <a:lnTo>
                    <a:pt x="114733" y="56384"/>
                  </a:lnTo>
                  <a:lnTo>
                    <a:pt x="111273" y="29136"/>
                  </a:lnTo>
                  <a:lnTo>
                    <a:pt x="107814" y="14568"/>
                  </a:lnTo>
                  <a:lnTo>
                    <a:pt x="102598" y="1888"/>
                  </a:lnTo>
                  <a:lnTo>
                    <a:pt x="100843" y="53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Shape 552"/>
            <p:cNvSpPr/>
            <p:nvPr/>
          </p:nvSpPr>
          <p:spPr>
            <a:xfrm>
              <a:off x="1102225" y="5070325"/>
              <a:ext cx="16025" cy="19374"/>
            </a:xfrm>
            <a:custGeom>
              <a:pathLst>
                <a:path extrusionOk="0" h="120000" w="120000">
                  <a:moveTo>
                    <a:pt x="25460" y="0"/>
                  </a:moveTo>
                  <a:lnTo>
                    <a:pt x="12730" y="10529"/>
                  </a:lnTo>
                  <a:lnTo>
                    <a:pt x="6552" y="26167"/>
                  </a:lnTo>
                  <a:lnTo>
                    <a:pt x="6552" y="36541"/>
                  </a:lnTo>
                  <a:lnTo>
                    <a:pt x="19095" y="36541"/>
                  </a:lnTo>
                  <a:lnTo>
                    <a:pt x="44368" y="20903"/>
                  </a:lnTo>
                  <a:lnTo>
                    <a:pt x="31638" y="62554"/>
                  </a:lnTo>
                  <a:lnTo>
                    <a:pt x="6552" y="99096"/>
                  </a:lnTo>
                  <a:lnTo>
                    <a:pt x="187" y="109470"/>
                  </a:lnTo>
                  <a:lnTo>
                    <a:pt x="187" y="114735"/>
                  </a:lnTo>
                  <a:lnTo>
                    <a:pt x="6552" y="120000"/>
                  </a:lnTo>
                  <a:lnTo>
                    <a:pt x="19095" y="120000"/>
                  </a:lnTo>
                  <a:lnTo>
                    <a:pt x="69453" y="109470"/>
                  </a:lnTo>
                  <a:lnTo>
                    <a:pt x="94726" y="104361"/>
                  </a:lnTo>
                  <a:lnTo>
                    <a:pt x="120000" y="93832"/>
                  </a:lnTo>
                  <a:lnTo>
                    <a:pt x="120000" y="83458"/>
                  </a:lnTo>
                  <a:lnTo>
                    <a:pt x="120000" y="78193"/>
                  </a:lnTo>
                  <a:lnTo>
                    <a:pt x="88361" y="78193"/>
                  </a:lnTo>
                  <a:lnTo>
                    <a:pt x="63276" y="83458"/>
                  </a:lnTo>
                  <a:lnTo>
                    <a:pt x="50546" y="88722"/>
                  </a:lnTo>
                  <a:lnTo>
                    <a:pt x="69453" y="52180"/>
                  </a:lnTo>
                  <a:lnTo>
                    <a:pt x="82184" y="10529"/>
                  </a:lnTo>
                  <a:lnTo>
                    <a:pt x="7581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Shape 553"/>
            <p:cNvSpPr/>
            <p:nvPr/>
          </p:nvSpPr>
          <p:spPr>
            <a:xfrm>
              <a:off x="1135900" y="4995400"/>
              <a:ext cx="59800" cy="40424"/>
            </a:xfrm>
            <a:custGeom>
              <a:pathLst>
                <a:path extrusionOk="0" h="120000" w="120000">
                  <a:moveTo>
                    <a:pt x="96321" y="74"/>
                  </a:moveTo>
                  <a:lnTo>
                    <a:pt x="84481" y="2597"/>
                  </a:lnTo>
                  <a:lnTo>
                    <a:pt x="60852" y="7569"/>
                  </a:lnTo>
                  <a:lnTo>
                    <a:pt x="33812" y="12541"/>
                  </a:lnTo>
                  <a:lnTo>
                    <a:pt x="6772" y="22560"/>
                  </a:lnTo>
                  <a:lnTo>
                    <a:pt x="5117" y="20037"/>
                  </a:lnTo>
                  <a:lnTo>
                    <a:pt x="1705" y="20037"/>
                  </a:lnTo>
                  <a:lnTo>
                    <a:pt x="50" y="22560"/>
                  </a:lnTo>
                  <a:lnTo>
                    <a:pt x="3411" y="70055"/>
                  </a:lnTo>
                  <a:lnTo>
                    <a:pt x="6772" y="115027"/>
                  </a:lnTo>
                  <a:lnTo>
                    <a:pt x="8478" y="119999"/>
                  </a:lnTo>
                  <a:lnTo>
                    <a:pt x="11839" y="119999"/>
                  </a:lnTo>
                  <a:lnTo>
                    <a:pt x="13545" y="117476"/>
                  </a:lnTo>
                  <a:lnTo>
                    <a:pt x="15250" y="112504"/>
                  </a:lnTo>
                  <a:lnTo>
                    <a:pt x="11839" y="70055"/>
                  </a:lnTo>
                  <a:lnTo>
                    <a:pt x="6772" y="27532"/>
                  </a:lnTo>
                  <a:lnTo>
                    <a:pt x="35518" y="25083"/>
                  </a:lnTo>
                  <a:lnTo>
                    <a:pt x="62508" y="17588"/>
                  </a:lnTo>
                  <a:lnTo>
                    <a:pt x="84481" y="15064"/>
                  </a:lnTo>
                  <a:lnTo>
                    <a:pt x="96321" y="12541"/>
                  </a:lnTo>
                  <a:lnTo>
                    <a:pt x="108110" y="7569"/>
                  </a:lnTo>
                  <a:lnTo>
                    <a:pt x="108110" y="25083"/>
                  </a:lnTo>
                  <a:lnTo>
                    <a:pt x="108110" y="45046"/>
                  </a:lnTo>
                  <a:lnTo>
                    <a:pt x="111521" y="85046"/>
                  </a:lnTo>
                  <a:lnTo>
                    <a:pt x="87842" y="87495"/>
                  </a:lnTo>
                  <a:lnTo>
                    <a:pt x="65919" y="94990"/>
                  </a:lnTo>
                  <a:lnTo>
                    <a:pt x="42240" y="100037"/>
                  </a:lnTo>
                  <a:lnTo>
                    <a:pt x="32107" y="102486"/>
                  </a:lnTo>
                  <a:lnTo>
                    <a:pt x="21973" y="109981"/>
                  </a:lnTo>
                  <a:lnTo>
                    <a:pt x="32107" y="112504"/>
                  </a:lnTo>
                  <a:lnTo>
                    <a:pt x="42240" y="109981"/>
                  </a:lnTo>
                  <a:lnTo>
                    <a:pt x="64214" y="105009"/>
                  </a:lnTo>
                  <a:lnTo>
                    <a:pt x="89548" y="100037"/>
                  </a:lnTo>
                  <a:lnTo>
                    <a:pt x="108110" y="94990"/>
                  </a:lnTo>
                  <a:lnTo>
                    <a:pt x="109816" y="100037"/>
                  </a:lnTo>
                  <a:lnTo>
                    <a:pt x="113177" y="100037"/>
                  </a:lnTo>
                  <a:lnTo>
                    <a:pt x="116588" y="97513"/>
                  </a:lnTo>
                  <a:lnTo>
                    <a:pt x="118244" y="94990"/>
                  </a:lnTo>
                  <a:lnTo>
                    <a:pt x="118244" y="90018"/>
                  </a:lnTo>
                  <a:lnTo>
                    <a:pt x="119949" y="87495"/>
                  </a:lnTo>
                  <a:lnTo>
                    <a:pt x="116588" y="42523"/>
                  </a:lnTo>
                  <a:lnTo>
                    <a:pt x="114882" y="20037"/>
                  </a:lnTo>
                  <a:lnTo>
                    <a:pt x="109816" y="74"/>
                  </a:lnTo>
                  <a:lnTo>
                    <a:pt x="108110" y="74"/>
                  </a:lnTo>
                  <a:lnTo>
                    <a:pt x="108110" y="2597"/>
                  </a:lnTo>
                  <a:lnTo>
                    <a:pt x="96321" y="74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Shape 554"/>
            <p:cNvSpPr/>
            <p:nvPr/>
          </p:nvSpPr>
          <p:spPr>
            <a:xfrm>
              <a:off x="1076975" y="5043375"/>
              <a:ext cx="58100" cy="57274"/>
            </a:xfrm>
            <a:custGeom>
              <a:pathLst>
                <a:path extrusionOk="0" h="120000" w="120000">
                  <a:moveTo>
                    <a:pt x="100895" y="52"/>
                  </a:moveTo>
                  <a:lnTo>
                    <a:pt x="100895" y="1833"/>
                  </a:lnTo>
                  <a:lnTo>
                    <a:pt x="100895" y="5342"/>
                  </a:lnTo>
                  <a:lnTo>
                    <a:pt x="74819" y="7123"/>
                  </a:lnTo>
                  <a:lnTo>
                    <a:pt x="48743" y="8852"/>
                  </a:lnTo>
                  <a:lnTo>
                    <a:pt x="26127" y="10632"/>
                  </a:lnTo>
                  <a:lnTo>
                    <a:pt x="13941" y="12413"/>
                  </a:lnTo>
                  <a:lnTo>
                    <a:pt x="8726" y="15923"/>
                  </a:lnTo>
                  <a:lnTo>
                    <a:pt x="5266" y="17704"/>
                  </a:lnTo>
                  <a:lnTo>
                    <a:pt x="5266" y="19432"/>
                  </a:lnTo>
                  <a:lnTo>
                    <a:pt x="13941" y="21213"/>
                  </a:lnTo>
                  <a:lnTo>
                    <a:pt x="22667" y="21213"/>
                  </a:lnTo>
                  <a:lnTo>
                    <a:pt x="43528" y="19432"/>
                  </a:lnTo>
                  <a:lnTo>
                    <a:pt x="71308" y="17704"/>
                  </a:lnTo>
                  <a:lnTo>
                    <a:pt x="100895" y="14142"/>
                  </a:lnTo>
                  <a:lnTo>
                    <a:pt x="102598" y="31793"/>
                  </a:lnTo>
                  <a:lnTo>
                    <a:pt x="104354" y="49445"/>
                  </a:lnTo>
                  <a:lnTo>
                    <a:pt x="107814" y="72335"/>
                  </a:lnTo>
                  <a:lnTo>
                    <a:pt x="109569" y="82915"/>
                  </a:lnTo>
                  <a:lnTo>
                    <a:pt x="113029" y="95277"/>
                  </a:lnTo>
                  <a:lnTo>
                    <a:pt x="111325" y="95277"/>
                  </a:lnTo>
                  <a:lnTo>
                    <a:pt x="66092" y="100567"/>
                  </a:lnTo>
                  <a:lnTo>
                    <a:pt x="41772" y="104076"/>
                  </a:lnTo>
                  <a:lnTo>
                    <a:pt x="20912" y="111147"/>
                  </a:lnTo>
                  <a:lnTo>
                    <a:pt x="15697" y="88206"/>
                  </a:lnTo>
                  <a:lnTo>
                    <a:pt x="12237" y="65316"/>
                  </a:lnTo>
                  <a:lnTo>
                    <a:pt x="10481" y="42374"/>
                  </a:lnTo>
                  <a:lnTo>
                    <a:pt x="8726" y="30013"/>
                  </a:lnTo>
                  <a:lnTo>
                    <a:pt x="3511" y="19432"/>
                  </a:lnTo>
                  <a:lnTo>
                    <a:pt x="1807" y="26503"/>
                  </a:lnTo>
                  <a:lnTo>
                    <a:pt x="51" y="33574"/>
                  </a:lnTo>
                  <a:lnTo>
                    <a:pt x="51" y="51174"/>
                  </a:lnTo>
                  <a:lnTo>
                    <a:pt x="5266" y="82915"/>
                  </a:lnTo>
                  <a:lnTo>
                    <a:pt x="5266" y="93496"/>
                  </a:lnTo>
                  <a:lnTo>
                    <a:pt x="7022" y="104076"/>
                  </a:lnTo>
                  <a:lnTo>
                    <a:pt x="8726" y="109367"/>
                  </a:lnTo>
                  <a:lnTo>
                    <a:pt x="10481" y="114657"/>
                  </a:lnTo>
                  <a:lnTo>
                    <a:pt x="13941" y="118219"/>
                  </a:lnTo>
                  <a:lnTo>
                    <a:pt x="19156" y="119947"/>
                  </a:lnTo>
                  <a:lnTo>
                    <a:pt x="20912" y="119947"/>
                  </a:lnTo>
                  <a:lnTo>
                    <a:pt x="22667" y="116438"/>
                  </a:lnTo>
                  <a:lnTo>
                    <a:pt x="43528" y="116438"/>
                  </a:lnTo>
                  <a:lnTo>
                    <a:pt x="67848" y="112928"/>
                  </a:lnTo>
                  <a:lnTo>
                    <a:pt x="113029" y="104076"/>
                  </a:lnTo>
                  <a:lnTo>
                    <a:pt x="116540" y="102348"/>
                  </a:lnTo>
                  <a:lnTo>
                    <a:pt x="118244" y="104076"/>
                  </a:lnTo>
                  <a:lnTo>
                    <a:pt x="120000" y="102348"/>
                  </a:lnTo>
                  <a:lnTo>
                    <a:pt x="120000" y="89986"/>
                  </a:lnTo>
                  <a:lnTo>
                    <a:pt x="118244" y="79406"/>
                  </a:lnTo>
                  <a:lnTo>
                    <a:pt x="114784" y="54735"/>
                  </a:lnTo>
                  <a:lnTo>
                    <a:pt x="111325" y="28284"/>
                  </a:lnTo>
                  <a:lnTo>
                    <a:pt x="109569" y="14142"/>
                  </a:lnTo>
                  <a:lnTo>
                    <a:pt x="106110" y="1833"/>
                  </a:lnTo>
                  <a:lnTo>
                    <a:pt x="104354" y="52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Shape 555"/>
            <p:cNvSpPr/>
            <p:nvPr/>
          </p:nvSpPr>
          <p:spPr>
            <a:xfrm>
              <a:off x="1219225" y="5053475"/>
              <a:ext cx="16875" cy="18549"/>
            </a:xfrm>
            <a:custGeom>
              <a:pathLst>
                <a:path extrusionOk="0" h="120000" w="120000">
                  <a:moveTo>
                    <a:pt x="48000" y="161"/>
                  </a:moveTo>
                  <a:lnTo>
                    <a:pt x="30044" y="21994"/>
                  </a:lnTo>
                  <a:lnTo>
                    <a:pt x="18133" y="43665"/>
                  </a:lnTo>
                  <a:lnTo>
                    <a:pt x="177" y="87331"/>
                  </a:lnTo>
                  <a:lnTo>
                    <a:pt x="177" y="92668"/>
                  </a:lnTo>
                  <a:lnTo>
                    <a:pt x="177" y="103665"/>
                  </a:lnTo>
                  <a:lnTo>
                    <a:pt x="48000" y="103665"/>
                  </a:lnTo>
                  <a:lnTo>
                    <a:pt x="83911" y="98167"/>
                  </a:lnTo>
                  <a:lnTo>
                    <a:pt x="89955" y="109002"/>
                  </a:lnTo>
                  <a:lnTo>
                    <a:pt x="95822" y="119999"/>
                  </a:lnTo>
                  <a:lnTo>
                    <a:pt x="101866" y="119999"/>
                  </a:lnTo>
                  <a:lnTo>
                    <a:pt x="107911" y="114501"/>
                  </a:lnTo>
                  <a:lnTo>
                    <a:pt x="107911" y="103665"/>
                  </a:lnTo>
                  <a:lnTo>
                    <a:pt x="107911" y="92668"/>
                  </a:lnTo>
                  <a:lnTo>
                    <a:pt x="113777" y="87331"/>
                  </a:lnTo>
                  <a:lnTo>
                    <a:pt x="119822" y="81832"/>
                  </a:lnTo>
                  <a:lnTo>
                    <a:pt x="113777" y="70997"/>
                  </a:lnTo>
                  <a:lnTo>
                    <a:pt x="107911" y="65498"/>
                  </a:lnTo>
                  <a:lnTo>
                    <a:pt x="107911" y="38328"/>
                  </a:lnTo>
                  <a:lnTo>
                    <a:pt x="101866" y="32830"/>
                  </a:lnTo>
                  <a:lnTo>
                    <a:pt x="95822" y="38328"/>
                  </a:lnTo>
                  <a:lnTo>
                    <a:pt x="89955" y="65498"/>
                  </a:lnTo>
                  <a:lnTo>
                    <a:pt x="36088" y="76334"/>
                  </a:lnTo>
                  <a:lnTo>
                    <a:pt x="48000" y="43665"/>
                  </a:lnTo>
                  <a:lnTo>
                    <a:pt x="59911" y="5660"/>
                  </a:lnTo>
                  <a:lnTo>
                    <a:pt x="59911" y="16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Shape 556"/>
            <p:cNvSpPr/>
            <p:nvPr/>
          </p:nvSpPr>
          <p:spPr>
            <a:xfrm>
              <a:off x="1196500" y="5026550"/>
              <a:ext cx="58949" cy="55575"/>
            </a:xfrm>
            <a:custGeom>
              <a:pathLst>
                <a:path extrusionOk="0" h="120000" w="120000">
                  <a:moveTo>
                    <a:pt x="95979" y="9122"/>
                  </a:moveTo>
                  <a:lnTo>
                    <a:pt x="95979" y="10958"/>
                  </a:lnTo>
                  <a:lnTo>
                    <a:pt x="101119" y="10958"/>
                  </a:lnTo>
                  <a:lnTo>
                    <a:pt x="101119" y="25479"/>
                  </a:lnTo>
                  <a:lnTo>
                    <a:pt x="102849" y="41835"/>
                  </a:lnTo>
                  <a:lnTo>
                    <a:pt x="109720" y="96356"/>
                  </a:lnTo>
                  <a:lnTo>
                    <a:pt x="99389" y="96356"/>
                  </a:lnTo>
                  <a:lnTo>
                    <a:pt x="89109" y="98191"/>
                  </a:lnTo>
                  <a:lnTo>
                    <a:pt x="68549" y="101808"/>
                  </a:lnTo>
                  <a:lnTo>
                    <a:pt x="42849" y="105425"/>
                  </a:lnTo>
                  <a:lnTo>
                    <a:pt x="30890" y="107260"/>
                  </a:lnTo>
                  <a:lnTo>
                    <a:pt x="25750" y="110877"/>
                  </a:lnTo>
                  <a:lnTo>
                    <a:pt x="22290" y="114547"/>
                  </a:lnTo>
                  <a:lnTo>
                    <a:pt x="20610" y="101808"/>
                  </a:lnTo>
                  <a:lnTo>
                    <a:pt x="17150" y="87287"/>
                  </a:lnTo>
                  <a:lnTo>
                    <a:pt x="12010" y="60026"/>
                  </a:lnTo>
                  <a:lnTo>
                    <a:pt x="10330" y="40000"/>
                  </a:lnTo>
                  <a:lnTo>
                    <a:pt x="6870" y="20026"/>
                  </a:lnTo>
                  <a:lnTo>
                    <a:pt x="27430" y="20026"/>
                  </a:lnTo>
                  <a:lnTo>
                    <a:pt x="47989" y="16410"/>
                  </a:lnTo>
                  <a:lnTo>
                    <a:pt x="95979" y="9122"/>
                  </a:lnTo>
                  <a:close/>
                  <a:moveTo>
                    <a:pt x="94249" y="53"/>
                  </a:moveTo>
                  <a:lnTo>
                    <a:pt x="85699" y="1835"/>
                  </a:lnTo>
                  <a:lnTo>
                    <a:pt x="68549" y="5506"/>
                  </a:lnTo>
                  <a:lnTo>
                    <a:pt x="36030" y="9122"/>
                  </a:lnTo>
                  <a:lnTo>
                    <a:pt x="20610" y="12739"/>
                  </a:lnTo>
                  <a:lnTo>
                    <a:pt x="6870" y="16410"/>
                  </a:lnTo>
                  <a:lnTo>
                    <a:pt x="5190" y="12739"/>
                  </a:lnTo>
                  <a:lnTo>
                    <a:pt x="5190" y="10958"/>
                  </a:lnTo>
                  <a:lnTo>
                    <a:pt x="3460" y="10958"/>
                  </a:lnTo>
                  <a:lnTo>
                    <a:pt x="50" y="12739"/>
                  </a:lnTo>
                  <a:lnTo>
                    <a:pt x="50" y="25479"/>
                  </a:lnTo>
                  <a:lnTo>
                    <a:pt x="50" y="38218"/>
                  </a:lnTo>
                  <a:lnTo>
                    <a:pt x="3460" y="61808"/>
                  </a:lnTo>
                  <a:lnTo>
                    <a:pt x="6870" y="90904"/>
                  </a:lnTo>
                  <a:lnTo>
                    <a:pt x="10330" y="103643"/>
                  </a:lnTo>
                  <a:lnTo>
                    <a:pt x="15470" y="118164"/>
                  </a:lnTo>
                  <a:lnTo>
                    <a:pt x="17150" y="120000"/>
                  </a:lnTo>
                  <a:lnTo>
                    <a:pt x="18880" y="120000"/>
                  </a:lnTo>
                  <a:lnTo>
                    <a:pt x="22290" y="118164"/>
                  </a:lnTo>
                  <a:lnTo>
                    <a:pt x="22290" y="116329"/>
                  </a:lnTo>
                  <a:lnTo>
                    <a:pt x="27430" y="118164"/>
                  </a:lnTo>
                  <a:lnTo>
                    <a:pt x="30890" y="120000"/>
                  </a:lnTo>
                  <a:lnTo>
                    <a:pt x="42849" y="120000"/>
                  </a:lnTo>
                  <a:lnTo>
                    <a:pt x="63409" y="114547"/>
                  </a:lnTo>
                  <a:lnTo>
                    <a:pt x="87430" y="112712"/>
                  </a:lnTo>
                  <a:lnTo>
                    <a:pt x="101119" y="109095"/>
                  </a:lnTo>
                  <a:lnTo>
                    <a:pt x="111399" y="105425"/>
                  </a:lnTo>
                  <a:lnTo>
                    <a:pt x="114860" y="107260"/>
                  </a:lnTo>
                  <a:lnTo>
                    <a:pt x="116539" y="107260"/>
                  </a:lnTo>
                  <a:lnTo>
                    <a:pt x="120000" y="105425"/>
                  </a:lnTo>
                  <a:lnTo>
                    <a:pt x="120000" y="101808"/>
                  </a:lnTo>
                  <a:lnTo>
                    <a:pt x="113129" y="47287"/>
                  </a:lnTo>
                  <a:lnTo>
                    <a:pt x="109720" y="23643"/>
                  </a:lnTo>
                  <a:lnTo>
                    <a:pt x="107989" y="12739"/>
                  </a:lnTo>
                  <a:lnTo>
                    <a:pt x="104529" y="1835"/>
                  </a:lnTo>
                  <a:lnTo>
                    <a:pt x="102849" y="1835"/>
                  </a:lnTo>
                  <a:lnTo>
                    <a:pt x="102849" y="3670"/>
                  </a:lnTo>
                  <a:lnTo>
                    <a:pt x="101119" y="3670"/>
                  </a:lnTo>
                  <a:lnTo>
                    <a:pt x="97709" y="1835"/>
                  </a:lnTo>
                  <a:lnTo>
                    <a:pt x="94249" y="53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Shape 557"/>
            <p:cNvSpPr/>
            <p:nvPr/>
          </p:nvSpPr>
          <p:spPr>
            <a:xfrm>
              <a:off x="1262150" y="4976900"/>
              <a:ext cx="59800" cy="39574"/>
            </a:xfrm>
            <a:custGeom>
              <a:pathLst>
                <a:path extrusionOk="0" h="120000" w="120000">
                  <a:moveTo>
                    <a:pt x="108160" y="2577"/>
                  </a:moveTo>
                  <a:lnTo>
                    <a:pt x="108160" y="22969"/>
                  </a:lnTo>
                  <a:lnTo>
                    <a:pt x="109816" y="43436"/>
                  </a:lnTo>
                  <a:lnTo>
                    <a:pt x="113227" y="86797"/>
                  </a:lnTo>
                  <a:lnTo>
                    <a:pt x="101387" y="84219"/>
                  </a:lnTo>
                  <a:lnTo>
                    <a:pt x="91254" y="84219"/>
                  </a:lnTo>
                  <a:lnTo>
                    <a:pt x="69280" y="91876"/>
                  </a:lnTo>
                  <a:lnTo>
                    <a:pt x="42290" y="99532"/>
                  </a:lnTo>
                  <a:lnTo>
                    <a:pt x="27090" y="102109"/>
                  </a:lnTo>
                  <a:lnTo>
                    <a:pt x="13545" y="104687"/>
                  </a:lnTo>
                  <a:lnTo>
                    <a:pt x="10183" y="66405"/>
                  </a:lnTo>
                  <a:lnTo>
                    <a:pt x="5117" y="30625"/>
                  </a:lnTo>
                  <a:lnTo>
                    <a:pt x="57491" y="22969"/>
                  </a:lnTo>
                  <a:lnTo>
                    <a:pt x="82826" y="15312"/>
                  </a:lnTo>
                  <a:lnTo>
                    <a:pt x="108160" y="2577"/>
                  </a:lnTo>
                  <a:close/>
                  <a:moveTo>
                    <a:pt x="108160" y="0"/>
                  </a:moveTo>
                  <a:lnTo>
                    <a:pt x="82826" y="2577"/>
                  </a:lnTo>
                  <a:lnTo>
                    <a:pt x="55785" y="7656"/>
                  </a:lnTo>
                  <a:lnTo>
                    <a:pt x="28745" y="15312"/>
                  </a:lnTo>
                  <a:lnTo>
                    <a:pt x="3411" y="20467"/>
                  </a:lnTo>
                  <a:lnTo>
                    <a:pt x="1755" y="22969"/>
                  </a:lnTo>
                  <a:lnTo>
                    <a:pt x="50" y="22969"/>
                  </a:lnTo>
                  <a:lnTo>
                    <a:pt x="50" y="25546"/>
                  </a:lnTo>
                  <a:lnTo>
                    <a:pt x="50" y="45938"/>
                  </a:lnTo>
                  <a:lnTo>
                    <a:pt x="1755" y="66405"/>
                  </a:lnTo>
                  <a:lnTo>
                    <a:pt x="5117" y="107188"/>
                  </a:lnTo>
                  <a:lnTo>
                    <a:pt x="5117" y="114845"/>
                  </a:lnTo>
                  <a:lnTo>
                    <a:pt x="6822" y="114845"/>
                  </a:lnTo>
                  <a:lnTo>
                    <a:pt x="8478" y="117422"/>
                  </a:lnTo>
                  <a:lnTo>
                    <a:pt x="10183" y="120000"/>
                  </a:lnTo>
                  <a:lnTo>
                    <a:pt x="13545" y="117422"/>
                  </a:lnTo>
                  <a:lnTo>
                    <a:pt x="38879" y="112343"/>
                  </a:lnTo>
                  <a:lnTo>
                    <a:pt x="62558" y="107188"/>
                  </a:lnTo>
                  <a:lnTo>
                    <a:pt x="87892" y="99532"/>
                  </a:lnTo>
                  <a:lnTo>
                    <a:pt x="101387" y="97030"/>
                  </a:lnTo>
                  <a:lnTo>
                    <a:pt x="113227" y="89374"/>
                  </a:lnTo>
                  <a:lnTo>
                    <a:pt x="114882" y="94453"/>
                  </a:lnTo>
                  <a:lnTo>
                    <a:pt x="116588" y="94453"/>
                  </a:lnTo>
                  <a:lnTo>
                    <a:pt x="119949" y="91876"/>
                  </a:lnTo>
                  <a:lnTo>
                    <a:pt x="119949" y="89374"/>
                  </a:lnTo>
                  <a:lnTo>
                    <a:pt x="118294" y="43436"/>
                  </a:lnTo>
                  <a:lnTo>
                    <a:pt x="114882" y="22969"/>
                  </a:lnTo>
                  <a:lnTo>
                    <a:pt x="109816" y="2577"/>
                  </a:lnTo>
                  <a:lnTo>
                    <a:pt x="10981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Shape 558"/>
            <p:cNvSpPr/>
            <p:nvPr/>
          </p:nvSpPr>
          <p:spPr>
            <a:xfrm>
              <a:off x="1830300" y="5214250"/>
              <a:ext cx="10974" cy="16025"/>
            </a:xfrm>
            <a:custGeom>
              <a:pathLst>
                <a:path extrusionOk="0" h="120000" w="120000">
                  <a:moveTo>
                    <a:pt x="18587" y="187"/>
                  </a:moveTo>
                  <a:lnTo>
                    <a:pt x="9293" y="12730"/>
                  </a:lnTo>
                  <a:lnTo>
                    <a:pt x="9293" y="25273"/>
                  </a:lnTo>
                  <a:lnTo>
                    <a:pt x="18587" y="31638"/>
                  </a:lnTo>
                  <a:lnTo>
                    <a:pt x="36902" y="44180"/>
                  </a:lnTo>
                  <a:lnTo>
                    <a:pt x="55489" y="50546"/>
                  </a:lnTo>
                  <a:lnTo>
                    <a:pt x="46195" y="56911"/>
                  </a:lnTo>
                  <a:lnTo>
                    <a:pt x="9293" y="94726"/>
                  </a:lnTo>
                  <a:lnTo>
                    <a:pt x="273" y="107269"/>
                  </a:lnTo>
                  <a:lnTo>
                    <a:pt x="18587" y="119812"/>
                  </a:lnTo>
                  <a:lnTo>
                    <a:pt x="36902" y="119812"/>
                  </a:lnTo>
                  <a:lnTo>
                    <a:pt x="55489" y="113634"/>
                  </a:lnTo>
                  <a:lnTo>
                    <a:pt x="92118" y="75819"/>
                  </a:lnTo>
                  <a:lnTo>
                    <a:pt x="110706" y="56911"/>
                  </a:lnTo>
                  <a:lnTo>
                    <a:pt x="119726" y="50546"/>
                  </a:lnTo>
                  <a:lnTo>
                    <a:pt x="119726" y="44180"/>
                  </a:lnTo>
                  <a:lnTo>
                    <a:pt x="119726" y="38003"/>
                  </a:lnTo>
                  <a:lnTo>
                    <a:pt x="110706" y="31638"/>
                  </a:lnTo>
                  <a:lnTo>
                    <a:pt x="83097" y="19095"/>
                  </a:lnTo>
                  <a:lnTo>
                    <a:pt x="64510" y="12730"/>
                  </a:lnTo>
                  <a:lnTo>
                    <a:pt x="46195" y="6365"/>
                  </a:lnTo>
                  <a:lnTo>
                    <a:pt x="36902" y="187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Shape 559"/>
            <p:cNvSpPr/>
            <p:nvPr/>
          </p:nvSpPr>
          <p:spPr>
            <a:xfrm>
              <a:off x="1807575" y="5213400"/>
              <a:ext cx="6775" cy="29499"/>
            </a:xfrm>
            <a:custGeom>
              <a:pathLst>
                <a:path extrusionOk="0" h="120000" w="120000">
                  <a:moveTo>
                    <a:pt x="15055" y="101"/>
                  </a:moveTo>
                  <a:lnTo>
                    <a:pt x="442" y="10372"/>
                  </a:lnTo>
                  <a:lnTo>
                    <a:pt x="442" y="20644"/>
                  </a:lnTo>
                  <a:lnTo>
                    <a:pt x="15055" y="44644"/>
                  </a:lnTo>
                  <a:lnTo>
                    <a:pt x="45166" y="113084"/>
                  </a:lnTo>
                  <a:lnTo>
                    <a:pt x="59778" y="116542"/>
                  </a:lnTo>
                  <a:lnTo>
                    <a:pt x="89889" y="119898"/>
                  </a:lnTo>
                  <a:lnTo>
                    <a:pt x="104501" y="116542"/>
                  </a:lnTo>
                  <a:lnTo>
                    <a:pt x="119557" y="109627"/>
                  </a:lnTo>
                  <a:lnTo>
                    <a:pt x="74833" y="41186"/>
                  </a:lnTo>
                  <a:lnTo>
                    <a:pt x="59778" y="20644"/>
                  </a:lnTo>
                  <a:lnTo>
                    <a:pt x="45166" y="6915"/>
                  </a:lnTo>
                  <a:lnTo>
                    <a:pt x="15055" y="10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Shape 560"/>
            <p:cNvSpPr/>
            <p:nvPr/>
          </p:nvSpPr>
          <p:spPr>
            <a:xfrm>
              <a:off x="1807575" y="5201625"/>
              <a:ext cx="58100" cy="38749"/>
            </a:xfrm>
            <a:custGeom>
              <a:pathLst>
                <a:path extrusionOk="0" h="120000" w="120000">
                  <a:moveTo>
                    <a:pt x="97383" y="77"/>
                  </a:moveTo>
                  <a:lnTo>
                    <a:pt x="97383" y="2632"/>
                  </a:lnTo>
                  <a:lnTo>
                    <a:pt x="99139" y="5264"/>
                  </a:lnTo>
                  <a:lnTo>
                    <a:pt x="88709" y="2632"/>
                  </a:lnTo>
                  <a:lnTo>
                    <a:pt x="78278" y="5264"/>
                  </a:lnTo>
                  <a:lnTo>
                    <a:pt x="57418" y="7896"/>
                  </a:lnTo>
                  <a:lnTo>
                    <a:pt x="29586" y="15716"/>
                  </a:lnTo>
                  <a:lnTo>
                    <a:pt x="15697" y="18270"/>
                  </a:lnTo>
                  <a:lnTo>
                    <a:pt x="1755" y="26090"/>
                  </a:lnTo>
                  <a:lnTo>
                    <a:pt x="51" y="28722"/>
                  </a:lnTo>
                  <a:lnTo>
                    <a:pt x="51" y="31354"/>
                  </a:lnTo>
                  <a:lnTo>
                    <a:pt x="1755" y="33909"/>
                  </a:lnTo>
                  <a:lnTo>
                    <a:pt x="3511" y="33909"/>
                  </a:lnTo>
                  <a:lnTo>
                    <a:pt x="31342" y="28722"/>
                  </a:lnTo>
                  <a:lnTo>
                    <a:pt x="57418" y="23535"/>
                  </a:lnTo>
                  <a:lnTo>
                    <a:pt x="79982" y="20903"/>
                  </a:lnTo>
                  <a:lnTo>
                    <a:pt x="90413" y="18270"/>
                  </a:lnTo>
                  <a:lnTo>
                    <a:pt x="100843" y="15716"/>
                  </a:lnTo>
                  <a:lnTo>
                    <a:pt x="106058" y="33909"/>
                  </a:lnTo>
                  <a:lnTo>
                    <a:pt x="107814" y="52180"/>
                  </a:lnTo>
                  <a:lnTo>
                    <a:pt x="109569" y="91277"/>
                  </a:lnTo>
                  <a:lnTo>
                    <a:pt x="60877" y="101729"/>
                  </a:lnTo>
                  <a:lnTo>
                    <a:pt x="38261" y="104283"/>
                  </a:lnTo>
                  <a:lnTo>
                    <a:pt x="26127" y="109548"/>
                  </a:lnTo>
                  <a:lnTo>
                    <a:pt x="15697" y="114735"/>
                  </a:lnTo>
                  <a:lnTo>
                    <a:pt x="13941" y="117367"/>
                  </a:lnTo>
                  <a:lnTo>
                    <a:pt x="15697" y="119922"/>
                  </a:lnTo>
                  <a:lnTo>
                    <a:pt x="38261" y="119922"/>
                  </a:lnTo>
                  <a:lnTo>
                    <a:pt x="62633" y="114735"/>
                  </a:lnTo>
                  <a:lnTo>
                    <a:pt x="114784" y="104283"/>
                  </a:lnTo>
                  <a:lnTo>
                    <a:pt x="118244" y="101729"/>
                  </a:lnTo>
                  <a:lnTo>
                    <a:pt x="120000" y="96464"/>
                  </a:lnTo>
                  <a:lnTo>
                    <a:pt x="116540" y="75638"/>
                  </a:lnTo>
                  <a:lnTo>
                    <a:pt x="113029" y="54812"/>
                  </a:lnTo>
                  <a:lnTo>
                    <a:pt x="104354" y="15716"/>
                  </a:lnTo>
                  <a:lnTo>
                    <a:pt x="106058" y="13083"/>
                  </a:lnTo>
                  <a:lnTo>
                    <a:pt x="107814" y="13083"/>
                  </a:lnTo>
                  <a:lnTo>
                    <a:pt x="107814" y="10451"/>
                  </a:lnTo>
                  <a:lnTo>
                    <a:pt x="106058" y="7896"/>
                  </a:lnTo>
                  <a:lnTo>
                    <a:pt x="104354" y="5264"/>
                  </a:lnTo>
                  <a:lnTo>
                    <a:pt x="102598" y="5264"/>
                  </a:lnTo>
                  <a:lnTo>
                    <a:pt x="100843" y="77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Shape 561"/>
            <p:cNvSpPr/>
            <p:nvPr/>
          </p:nvSpPr>
          <p:spPr>
            <a:xfrm>
              <a:off x="1763825" y="5194050"/>
              <a:ext cx="18525" cy="11799"/>
            </a:xfrm>
            <a:custGeom>
              <a:pathLst>
                <a:path extrusionOk="0" h="120000" w="120000">
                  <a:moveTo>
                    <a:pt x="49068" y="254"/>
                  </a:moveTo>
                  <a:lnTo>
                    <a:pt x="32712" y="25932"/>
                  </a:lnTo>
                  <a:lnTo>
                    <a:pt x="21862" y="51610"/>
                  </a:lnTo>
                  <a:lnTo>
                    <a:pt x="5506" y="77288"/>
                  </a:lnTo>
                  <a:lnTo>
                    <a:pt x="0" y="85677"/>
                  </a:lnTo>
                  <a:lnTo>
                    <a:pt x="0" y="102966"/>
                  </a:lnTo>
                  <a:lnTo>
                    <a:pt x="0" y="120000"/>
                  </a:lnTo>
                  <a:lnTo>
                    <a:pt x="10850" y="120000"/>
                  </a:lnTo>
                  <a:lnTo>
                    <a:pt x="27206" y="111355"/>
                  </a:lnTo>
                  <a:lnTo>
                    <a:pt x="38218" y="85677"/>
                  </a:lnTo>
                  <a:lnTo>
                    <a:pt x="59919" y="51610"/>
                  </a:lnTo>
                  <a:lnTo>
                    <a:pt x="81781" y="85677"/>
                  </a:lnTo>
                  <a:lnTo>
                    <a:pt x="103643" y="111355"/>
                  </a:lnTo>
                  <a:lnTo>
                    <a:pt x="114493" y="111355"/>
                  </a:lnTo>
                  <a:lnTo>
                    <a:pt x="120000" y="102966"/>
                  </a:lnTo>
                  <a:lnTo>
                    <a:pt x="120000" y="85677"/>
                  </a:lnTo>
                  <a:lnTo>
                    <a:pt x="92631" y="60000"/>
                  </a:lnTo>
                  <a:lnTo>
                    <a:pt x="65425" y="25932"/>
                  </a:lnTo>
                  <a:lnTo>
                    <a:pt x="65425" y="17288"/>
                  </a:lnTo>
                  <a:lnTo>
                    <a:pt x="65425" y="8644"/>
                  </a:lnTo>
                  <a:lnTo>
                    <a:pt x="54574" y="254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Shape 562"/>
            <p:cNvSpPr/>
            <p:nvPr/>
          </p:nvSpPr>
          <p:spPr>
            <a:xfrm>
              <a:off x="1695625" y="4910400"/>
              <a:ext cx="62324" cy="41275"/>
            </a:xfrm>
            <a:custGeom>
              <a:pathLst>
                <a:path extrusionOk="0" h="120000" w="120000">
                  <a:moveTo>
                    <a:pt x="82695" y="0"/>
                  </a:moveTo>
                  <a:lnTo>
                    <a:pt x="55162" y="4942"/>
                  </a:lnTo>
                  <a:lnTo>
                    <a:pt x="29217" y="14682"/>
                  </a:lnTo>
                  <a:lnTo>
                    <a:pt x="4909" y="26965"/>
                  </a:lnTo>
                  <a:lnTo>
                    <a:pt x="4909" y="29364"/>
                  </a:lnTo>
                  <a:lnTo>
                    <a:pt x="1684" y="26965"/>
                  </a:lnTo>
                  <a:lnTo>
                    <a:pt x="48" y="31835"/>
                  </a:lnTo>
                  <a:lnTo>
                    <a:pt x="3273" y="53858"/>
                  </a:lnTo>
                  <a:lnTo>
                    <a:pt x="6546" y="75881"/>
                  </a:lnTo>
                  <a:lnTo>
                    <a:pt x="8134" y="97904"/>
                  </a:lnTo>
                  <a:lnTo>
                    <a:pt x="12996" y="117456"/>
                  </a:lnTo>
                  <a:lnTo>
                    <a:pt x="14632" y="119927"/>
                  </a:lnTo>
                  <a:lnTo>
                    <a:pt x="16269" y="119927"/>
                  </a:lnTo>
                  <a:lnTo>
                    <a:pt x="17858" y="117456"/>
                  </a:lnTo>
                  <a:lnTo>
                    <a:pt x="19494" y="115057"/>
                  </a:lnTo>
                  <a:lnTo>
                    <a:pt x="16269" y="90563"/>
                  </a:lnTo>
                  <a:lnTo>
                    <a:pt x="11407" y="68540"/>
                  </a:lnTo>
                  <a:lnTo>
                    <a:pt x="9771" y="48988"/>
                  </a:lnTo>
                  <a:lnTo>
                    <a:pt x="4909" y="31835"/>
                  </a:lnTo>
                  <a:lnTo>
                    <a:pt x="17858" y="29364"/>
                  </a:lnTo>
                  <a:lnTo>
                    <a:pt x="30854" y="26965"/>
                  </a:lnTo>
                  <a:lnTo>
                    <a:pt x="55162" y="22023"/>
                  </a:lnTo>
                  <a:lnTo>
                    <a:pt x="79470" y="14682"/>
                  </a:lnTo>
                  <a:lnTo>
                    <a:pt x="105367" y="14682"/>
                  </a:lnTo>
                  <a:lnTo>
                    <a:pt x="105367" y="26965"/>
                  </a:lnTo>
                  <a:lnTo>
                    <a:pt x="105367" y="39176"/>
                  </a:lnTo>
                  <a:lnTo>
                    <a:pt x="107003" y="66069"/>
                  </a:lnTo>
                  <a:lnTo>
                    <a:pt x="111865" y="93034"/>
                  </a:lnTo>
                  <a:lnTo>
                    <a:pt x="89193" y="97904"/>
                  </a:lnTo>
                  <a:lnTo>
                    <a:pt x="66474" y="102774"/>
                  </a:lnTo>
                  <a:lnTo>
                    <a:pt x="42166" y="105245"/>
                  </a:lnTo>
                  <a:lnTo>
                    <a:pt x="30854" y="107716"/>
                  </a:lnTo>
                  <a:lnTo>
                    <a:pt x="19494" y="112586"/>
                  </a:lnTo>
                  <a:lnTo>
                    <a:pt x="29217" y="117456"/>
                  </a:lnTo>
                  <a:lnTo>
                    <a:pt x="40577" y="117456"/>
                  </a:lnTo>
                  <a:lnTo>
                    <a:pt x="60024" y="115057"/>
                  </a:lnTo>
                  <a:lnTo>
                    <a:pt x="87557" y="112586"/>
                  </a:lnTo>
                  <a:lnTo>
                    <a:pt x="102141" y="107716"/>
                  </a:lnTo>
                  <a:lnTo>
                    <a:pt x="115090" y="100375"/>
                  </a:lnTo>
                  <a:lnTo>
                    <a:pt x="118363" y="100375"/>
                  </a:lnTo>
                  <a:lnTo>
                    <a:pt x="119951" y="97904"/>
                  </a:lnTo>
                  <a:lnTo>
                    <a:pt x="119951" y="95433"/>
                  </a:lnTo>
                  <a:lnTo>
                    <a:pt x="113501" y="46517"/>
                  </a:lnTo>
                  <a:lnTo>
                    <a:pt x="111865" y="29364"/>
                  </a:lnTo>
                  <a:lnTo>
                    <a:pt x="110228" y="12283"/>
                  </a:lnTo>
                  <a:lnTo>
                    <a:pt x="111865" y="9812"/>
                  </a:lnTo>
                  <a:lnTo>
                    <a:pt x="111865" y="7341"/>
                  </a:lnTo>
                  <a:lnTo>
                    <a:pt x="110228" y="2471"/>
                  </a:lnTo>
                  <a:lnTo>
                    <a:pt x="108640" y="2471"/>
                  </a:lnTo>
                  <a:lnTo>
                    <a:pt x="8269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Shape 563"/>
            <p:cNvSpPr/>
            <p:nvPr/>
          </p:nvSpPr>
          <p:spPr>
            <a:xfrm>
              <a:off x="1744450" y="5182275"/>
              <a:ext cx="58100" cy="68199"/>
            </a:xfrm>
            <a:custGeom>
              <a:pathLst>
                <a:path extrusionOk="0" h="120000" w="120000">
                  <a:moveTo>
                    <a:pt x="93924" y="0"/>
                  </a:moveTo>
                  <a:lnTo>
                    <a:pt x="69552" y="2991"/>
                  </a:lnTo>
                  <a:lnTo>
                    <a:pt x="45232" y="7434"/>
                  </a:lnTo>
                  <a:lnTo>
                    <a:pt x="24371" y="11876"/>
                  </a:lnTo>
                  <a:lnTo>
                    <a:pt x="5266" y="16319"/>
                  </a:lnTo>
                  <a:lnTo>
                    <a:pt x="3511" y="14824"/>
                  </a:lnTo>
                  <a:lnTo>
                    <a:pt x="3511" y="13328"/>
                  </a:lnTo>
                  <a:lnTo>
                    <a:pt x="1755" y="14824"/>
                  </a:lnTo>
                  <a:lnTo>
                    <a:pt x="51" y="26656"/>
                  </a:lnTo>
                  <a:lnTo>
                    <a:pt x="1755" y="38533"/>
                  </a:lnTo>
                  <a:lnTo>
                    <a:pt x="5266" y="62199"/>
                  </a:lnTo>
                  <a:lnTo>
                    <a:pt x="10481" y="90351"/>
                  </a:lnTo>
                  <a:lnTo>
                    <a:pt x="13941" y="103680"/>
                  </a:lnTo>
                  <a:lnTo>
                    <a:pt x="17401" y="118504"/>
                  </a:lnTo>
                  <a:lnTo>
                    <a:pt x="19156" y="119956"/>
                  </a:lnTo>
                  <a:lnTo>
                    <a:pt x="22616" y="119956"/>
                  </a:lnTo>
                  <a:lnTo>
                    <a:pt x="24371" y="118504"/>
                  </a:lnTo>
                  <a:lnTo>
                    <a:pt x="26127" y="115513"/>
                  </a:lnTo>
                  <a:lnTo>
                    <a:pt x="24371" y="103680"/>
                  </a:lnTo>
                  <a:lnTo>
                    <a:pt x="22616" y="90351"/>
                  </a:lnTo>
                  <a:lnTo>
                    <a:pt x="17401" y="65190"/>
                  </a:lnTo>
                  <a:lnTo>
                    <a:pt x="26127" y="66642"/>
                  </a:lnTo>
                  <a:lnTo>
                    <a:pt x="36557" y="65190"/>
                  </a:lnTo>
                  <a:lnTo>
                    <a:pt x="57418" y="63695"/>
                  </a:lnTo>
                  <a:lnTo>
                    <a:pt x="79982" y="62199"/>
                  </a:lnTo>
                  <a:lnTo>
                    <a:pt x="92168" y="60747"/>
                  </a:lnTo>
                  <a:lnTo>
                    <a:pt x="104354" y="59252"/>
                  </a:lnTo>
                  <a:lnTo>
                    <a:pt x="106058" y="78519"/>
                  </a:lnTo>
                  <a:lnTo>
                    <a:pt x="107814" y="87404"/>
                  </a:lnTo>
                  <a:lnTo>
                    <a:pt x="111273" y="96290"/>
                  </a:lnTo>
                  <a:lnTo>
                    <a:pt x="90413" y="99237"/>
                  </a:lnTo>
                  <a:lnTo>
                    <a:pt x="71308" y="102184"/>
                  </a:lnTo>
                  <a:lnTo>
                    <a:pt x="48691" y="106627"/>
                  </a:lnTo>
                  <a:lnTo>
                    <a:pt x="36557" y="109618"/>
                  </a:lnTo>
                  <a:lnTo>
                    <a:pt x="26127" y="112565"/>
                  </a:lnTo>
                  <a:lnTo>
                    <a:pt x="26127" y="114061"/>
                  </a:lnTo>
                  <a:lnTo>
                    <a:pt x="26127" y="115513"/>
                  </a:lnTo>
                  <a:lnTo>
                    <a:pt x="38261" y="114061"/>
                  </a:lnTo>
                  <a:lnTo>
                    <a:pt x="48691" y="114061"/>
                  </a:lnTo>
                  <a:lnTo>
                    <a:pt x="71308" y="109618"/>
                  </a:lnTo>
                  <a:lnTo>
                    <a:pt x="92168" y="106627"/>
                  </a:lnTo>
                  <a:lnTo>
                    <a:pt x="113029" y="102184"/>
                  </a:lnTo>
                  <a:lnTo>
                    <a:pt x="114784" y="105175"/>
                  </a:lnTo>
                  <a:lnTo>
                    <a:pt x="118244" y="105175"/>
                  </a:lnTo>
                  <a:lnTo>
                    <a:pt x="118244" y="100733"/>
                  </a:lnTo>
                  <a:lnTo>
                    <a:pt x="120000" y="99237"/>
                  </a:lnTo>
                  <a:lnTo>
                    <a:pt x="118244" y="97741"/>
                  </a:lnTo>
                  <a:lnTo>
                    <a:pt x="118244" y="87404"/>
                  </a:lnTo>
                  <a:lnTo>
                    <a:pt x="116488" y="77023"/>
                  </a:lnTo>
                  <a:lnTo>
                    <a:pt x="113029" y="57756"/>
                  </a:lnTo>
                  <a:lnTo>
                    <a:pt x="109569" y="31099"/>
                  </a:lnTo>
                  <a:lnTo>
                    <a:pt x="106058" y="16319"/>
                  </a:lnTo>
                  <a:lnTo>
                    <a:pt x="100843" y="4442"/>
                  </a:lnTo>
                  <a:lnTo>
                    <a:pt x="99139" y="4442"/>
                  </a:lnTo>
                  <a:lnTo>
                    <a:pt x="99139" y="16319"/>
                  </a:lnTo>
                  <a:lnTo>
                    <a:pt x="99139" y="28152"/>
                  </a:lnTo>
                  <a:lnTo>
                    <a:pt x="102598" y="50366"/>
                  </a:lnTo>
                  <a:lnTo>
                    <a:pt x="102598" y="53313"/>
                  </a:lnTo>
                  <a:lnTo>
                    <a:pt x="92168" y="51862"/>
                  </a:lnTo>
                  <a:lnTo>
                    <a:pt x="78278" y="53313"/>
                  </a:lnTo>
                  <a:lnTo>
                    <a:pt x="55662" y="54809"/>
                  </a:lnTo>
                  <a:lnTo>
                    <a:pt x="36557" y="56304"/>
                  </a:lnTo>
                  <a:lnTo>
                    <a:pt x="26127" y="57756"/>
                  </a:lnTo>
                  <a:lnTo>
                    <a:pt x="15697" y="62199"/>
                  </a:lnTo>
                  <a:lnTo>
                    <a:pt x="15697" y="60747"/>
                  </a:lnTo>
                  <a:lnTo>
                    <a:pt x="12185" y="41480"/>
                  </a:lnTo>
                  <a:lnTo>
                    <a:pt x="10481" y="31099"/>
                  </a:lnTo>
                  <a:lnTo>
                    <a:pt x="6970" y="22214"/>
                  </a:lnTo>
                  <a:lnTo>
                    <a:pt x="29586" y="19266"/>
                  </a:lnTo>
                  <a:lnTo>
                    <a:pt x="52203" y="14824"/>
                  </a:lnTo>
                  <a:lnTo>
                    <a:pt x="74767" y="10381"/>
                  </a:lnTo>
                  <a:lnTo>
                    <a:pt x="95628" y="5938"/>
                  </a:lnTo>
                  <a:lnTo>
                    <a:pt x="97383" y="4442"/>
                  </a:lnTo>
                  <a:lnTo>
                    <a:pt x="97383" y="1495"/>
                  </a:lnTo>
                  <a:lnTo>
                    <a:pt x="9562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Shape 564"/>
            <p:cNvSpPr/>
            <p:nvPr/>
          </p:nvSpPr>
          <p:spPr>
            <a:xfrm>
              <a:off x="1768875" y="5223500"/>
              <a:ext cx="17700" cy="11825"/>
            </a:xfrm>
            <a:custGeom>
              <a:pathLst>
                <a:path extrusionOk="0" h="120000" w="120000">
                  <a:moveTo>
                    <a:pt x="96949" y="253"/>
                  </a:moveTo>
                  <a:lnTo>
                    <a:pt x="57118" y="77124"/>
                  </a:lnTo>
                  <a:lnTo>
                    <a:pt x="40000" y="51501"/>
                  </a:lnTo>
                  <a:lnTo>
                    <a:pt x="17118" y="25877"/>
                  </a:lnTo>
                  <a:lnTo>
                    <a:pt x="11355" y="17251"/>
                  </a:lnTo>
                  <a:lnTo>
                    <a:pt x="0" y="25877"/>
                  </a:lnTo>
                  <a:lnTo>
                    <a:pt x="0" y="34503"/>
                  </a:lnTo>
                  <a:lnTo>
                    <a:pt x="0" y="51501"/>
                  </a:lnTo>
                  <a:lnTo>
                    <a:pt x="22881" y="85750"/>
                  </a:lnTo>
                  <a:lnTo>
                    <a:pt x="40000" y="111374"/>
                  </a:lnTo>
                  <a:lnTo>
                    <a:pt x="51355" y="119746"/>
                  </a:lnTo>
                  <a:lnTo>
                    <a:pt x="62711" y="111374"/>
                  </a:lnTo>
                  <a:lnTo>
                    <a:pt x="68474" y="111374"/>
                  </a:lnTo>
                  <a:lnTo>
                    <a:pt x="74237" y="102748"/>
                  </a:lnTo>
                  <a:lnTo>
                    <a:pt x="96949" y="68498"/>
                  </a:lnTo>
                  <a:lnTo>
                    <a:pt x="119830" y="34503"/>
                  </a:lnTo>
                  <a:lnTo>
                    <a:pt x="119830" y="17251"/>
                  </a:lnTo>
                  <a:lnTo>
                    <a:pt x="119830" y="253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Shape 565"/>
            <p:cNvSpPr/>
            <p:nvPr/>
          </p:nvSpPr>
          <p:spPr>
            <a:xfrm>
              <a:off x="1688900" y="5216775"/>
              <a:ext cx="58100" cy="40424"/>
            </a:xfrm>
            <a:custGeom>
              <a:pathLst>
                <a:path extrusionOk="0" h="120000" w="120000">
                  <a:moveTo>
                    <a:pt x="99139" y="20037"/>
                  </a:moveTo>
                  <a:lnTo>
                    <a:pt x="104354" y="57513"/>
                  </a:lnTo>
                  <a:lnTo>
                    <a:pt x="109569" y="87495"/>
                  </a:lnTo>
                  <a:lnTo>
                    <a:pt x="99139" y="87495"/>
                  </a:lnTo>
                  <a:lnTo>
                    <a:pt x="88709" y="90018"/>
                  </a:lnTo>
                  <a:lnTo>
                    <a:pt x="66092" y="94990"/>
                  </a:lnTo>
                  <a:lnTo>
                    <a:pt x="41772" y="99962"/>
                  </a:lnTo>
                  <a:lnTo>
                    <a:pt x="27831" y="102486"/>
                  </a:lnTo>
                  <a:lnTo>
                    <a:pt x="15697" y="109981"/>
                  </a:lnTo>
                  <a:lnTo>
                    <a:pt x="12185" y="69981"/>
                  </a:lnTo>
                  <a:lnTo>
                    <a:pt x="10481" y="52541"/>
                  </a:lnTo>
                  <a:lnTo>
                    <a:pt x="8726" y="42523"/>
                  </a:lnTo>
                  <a:lnTo>
                    <a:pt x="6970" y="35027"/>
                  </a:lnTo>
                  <a:lnTo>
                    <a:pt x="17401" y="37551"/>
                  </a:lnTo>
                  <a:lnTo>
                    <a:pt x="29586" y="37551"/>
                  </a:lnTo>
                  <a:lnTo>
                    <a:pt x="52203" y="32504"/>
                  </a:lnTo>
                  <a:lnTo>
                    <a:pt x="74767" y="30055"/>
                  </a:lnTo>
                  <a:lnTo>
                    <a:pt x="86953" y="25009"/>
                  </a:lnTo>
                  <a:lnTo>
                    <a:pt x="99139" y="20037"/>
                  </a:lnTo>
                  <a:close/>
                  <a:moveTo>
                    <a:pt x="99139" y="74"/>
                  </a:moveTo>
                  <a:lnTo>
                    <a:pt x="97383" y="2523"/>
                  </a:lnTo>
                  <a:lnTo>
                    <a:pt x="97383" y="5046"/>
                  </a:lnTo>
                  <a:lnTo>
                    <a:pt x="97383" y="10018"/>
                  </a:lnTo>
                  <a:lnTo>
                    <a:pt x="78278" y="15064"/>
                  </a:lnTo>
                  <a:lnTo>
                    <a:pt x="57418" y="20037"/>
                  </a:lnTo>
                  <a:lnTo>
                    <a:pt x="31342" y="22560"/>
                  </a:lnTo>
                  <a:lnTo>
                    <a:pt x="19156" y="25009"/>
                  </a:lnTo>
                  <a:lnTo>
                    <a:pt x="5266" y="30055"/>
                  </a:lnTo>
                  <a:lnTo>
                    <a:pt x="3511" y="30055"/>
                  </a:lnTo>
                  <a:lnTo>
                    <a:pt x="1755" y="32504"/>
                  </a:lnTo>
                  <a:lnTo>
                    <a:pt x="51" y="40000"/>
                  </a:lnTo>
                  <a:lnTo>
                    <a:pt x="51" y="47495"/>
                  </a:lnTo>
                  <a:lnTo>
                    <a:pt x="1755" y="65009"/>
                  </a:lnTo>
                  <a:lnTo>
                    <a:pt x="6970" y="114953"/>
                  </a:lnTo>
                  <a:lnTo>
                    <a:pt x="8726" y="119999"/>
                  </a:lnTo>
                  <a:lnTo>
                    <a:pt x="15697" y="119999"/>
                  </a:lnTo>
                  <a:lnTo>
                    <a:pt x="17401" y="114953"/>
                  </a:lnTo>
                  <a:lnTo>
                    <a:pt x="38261" y="114953"/>
                  </a:lnTo>
                  <a:lnTo>
                    <a:pt x="60877" y="109981"/>
                  </a:lnTo>
                  <a:lnTo>
                    <a:pt x="86953" y="105009"/>
                  </a:lnTo>
                  <a:lnTo>
                    <a:pt x="99139" y="99962"/>
                  </a:lnTo>
                  <a:lnTo>
                    <a:pt x="111273" y="94990"/>
                  </a:lnTo>
                  <a:lnTo>
                    <a:pt x="116488" y="105009"/>
                  </a:lnTo>
                  <a:lnTo>
                    <a:pt x="118244" y="107458"/>
                  </a:lnTo>
                  <a:lnTo>
                    <a:pt x="120000" y="105009"/>
                  </a:lnTo>
                  <a:lnTo>
                    <a:pt x="120000" y="92467"/>
                  </a:lnTo>
                  <a:lnTo>
                    <a:pt x="118244" y="80000"/>
                  </a:lnTo>
                  <a:lnTo>
                    <a:pt x="113029" y="57513"/>
                  </a:lnTo>
                  <a:lnTo>
                    <a:pt x="106058" y="17513"/>
                  </a:lnTo>
                  <a:lnTo>
                    <a:pt x="106058" y="15064"/>
                  </a:lnTo>
                  <a:lnTo>
                    <a:pt x="106058" y="12541"/>
                  </a:lnTo>
                  <a:lnTo>
                    <a:pt x="104354" y="10018"/>
                  </a:lnTo>
                  <a:lnTo>
                    <a:pt x="102598" y="10018"/>
                  </a:lnTo>
                  <a:lnTo>
                    <a:pt x="100843" y="2523"/>
                  </a:lnTo>
                  <a:lnTo>
                    <a:pt x="100843" y="74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Shape 566"/>
            <p:cNvSpPr/>
            <p:nvPr/>
          </p:nvSpPr>
          <p:spPr>
            <a:xfrm>
              <a:off x="1737725" y="4941550"/>
              <a:ext cx="90074" cy="58100"/>
            </a:xfrm>
            <a:custGeom>
              <a:pathLst>
                <a:path extrusionOk="0" h="120000" w="120000">
                  <a:moveTo>
                    <a:pt x="104279" y="8674"/>
                  </a:moveTo>
                  <a:lnTo>
                    <a:pt x="108776" y="50395"/>
                  </a:lnTo>
                  <a:lnTo>
                    <a:pt x="113272" y="92168"/>
                  </a:lnTo>
                  <a:lnTo>
                    <a:pt x="61681" y="102598"/>
                  </a:lnTo>
                  <a:lnTo>
                    <a:pt x="37002" y="107814"/>
                  </a:lnTo>
                  <a:lnTo>
                    <a:pt x="11223" y="114733"/>
                  </a:lnTo>
                  <a:lnTo>
                    <a:pt x="11223" y="113029"/>
                  </a:lnTo>
                  <a:lnTo>
                    <a:pt x="11223" y="104302"/>
                  </a:lnTo>
                  <a:lnTo>
                    <a:pt x="10091" y="93872"/>
                  </a:lnTo>
                  <a:lnTo>
                    <a:pt x="6727" y="73012"/>
                  </a:lnTo>
                  <a:lnTo>
                    <a:pt x="5628" y="52151"/>
                  </a:lnTo>
                  <a:lnTo>
                    <a:pt x="4496" y="29535"/>
                  </a:lnTo>
                  <a:lnTo>
                    <a:pt x="29175" y="24320"/>
                  </a:lnTo>
                  <a:lnTo>
                    <a:pt x="53821" y="19104"/>
                  </a:lnTo>
                  <a:lnTo>
                    <a:pt x="79633" y="12185"/>
                  </a:lnTo>
                  <a:lnTo>
                    <a:pt x="104279" y="8674"/>
                  </a:lnTo>
                  <a:close/>
                  <a:moveTo>
                    <a:pt x="104279" y="0"/>
                  </a:moveTo>
                  <a:lnTo>
                    <a:pt x="78501" y="3459"/>
                  </a:lnTo>
                  <a:lnTo>
                    <a:pt x="52722" y="8674"/>
                  </a:lnTo>
                  <a:lnTo>
                    <a:pt x="28043" y="15645"/>
                  </a:lnTo>
                  <a:lnTo>
                    <a:pt x="3363" y="24320"/>
                  </a:lnTo>
                  <a:lnTo>
                    <a:pt x="2264" y="24320"/>
                  </a:lnTo>
                  <a:lnTo>
                    <a:pt x="1132" y="26075"/>
                  </a:lnTo>
                  <a:lnTo>
                    <a:pt x="0" y="27831"/>
                  </a:lnTo>
                  <a:lnTo>
                    <a:pt x="0" y="50395"/>
                  </a:lnTo>
                  <a:lnTo>
                    <a:pt x="2264" y="74767"/>
                  </a:lnTo>
                  <a:lnTo>
                    <a:pt x="3363" y="95628"/>
                  </a:lnTo>
                  <a:lnTo>
                    <a:pt x="5628" y="106058"/>
                  </a:lnTo>
                  <a:lnTo>
                    <a:pt x="8992" y="114733"/>
                  </a:lnTo>
                  <a:lnTo>
                    <a:pt x="10091" y="116488"/>
                  </a:lnTo>
                  <a:lnTo>
                    <a:pt x="10091" y="118244"/>
                  </a:lnTo>
                  <a:lnTo>
                    <a:pt x="11223" y="119948"/>
                  </a:lnTo>
                  <a:lnTo>
                    <a:pt x="37002" y="119948"/>
                  </a:lnTo>
                  <a:lnTo>
                    <a:pt x="62814" y="116488"/>
                  </a:lnTo>
                  <a:lnTo>
                    <a:pt x="89725" y="111273"/>
                  </a:lnTo>
                  <a:lnTo>
                    <a:pt x="114371" y="102598"/>
                  </a:lnTo>
                  <a:lnTo>
                    <a:pt x="115503" y="104302"/>
                  </a:lnTo>
                  <a:lnTo>
                    <a:pt x="117735" y="102598"/>
                  </a:lnTo>
                  <a:lnTo>
                    <a:pt x="118867" y="100843"/>
                  </a:lnTo>
                  <a:lnTo>
                    <a:pt x="120000" y="99087"/>
                  </a:lnTo>
                  <a:lnTo>
                    <a:pt x="114371" y="50395"/>
                  </a:lnTo>
                  <a:lnTo>
                    <a:pt x="108776" y="3459"/>
                  </a:lnTo>
                  <a:lnTo>
                    <a:pt x="107643" y="1755"/>
                  </a:lnTo>
                  <a:lnTo>
                    <a:pt x="10764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Shape 567"/>
            <p:cNvSpPr/>
            <p:nvPr/>
          </p:nvSpPr>
          <p:spPr>
            <a:xfrm>
              <a:off x="1789900" y="4970150"/>
              <a:ext cx="23599" cy="16025"/>
            </a:xfrm>
            <a:custGeom>
              <a:pathLst>
                <a:path extrusionOk="0" h="120000" w="120000">
                  <a:moveTo>
                    <a:pt x="25805" y="187"/>
                  </a:moveTo>
                  <a:lnTo>
                    <a:pt x="12966" y="12730"/>
                  </a:lnTo>
                  <a:lnTo>
                    <a:pt x="8644" y="31638"/>
                  </a:lnTo>
                  <a:lnTo>
                    <a:pt x="127" y="69453"/>
                  </a:lnTo>
                  <a:lnTo>
                    <a:pt x="127" y="75819"/>
                  </a:lnTo>
                  <a:lnTo>
                    <a:pt x="4322" y="88361"/>
                  </a:lnTo>
                  <a:lnTo>
                    <a:pt x="42838" y="120000"/>
                  </a:lnTo>
                  <a:lnTo>
                    <a:pt x="51483" y="120000"/>
                  </a:lnTo>
                  <a:lnTo>
                    <a:pt x="60000" y="113634"/>
                  </a:lnTo>
                  <a:lnTo>
                    <a:pt x="60000" y="107269"/>
                  </a:lnTo>
                  <a:lnTo>
                    <a:pt x="55677" y="94726"/>
                  </a:lnTo>
                  <a:lnTo>
                    <a:pt x="34322" y="75819"/>
                  </a:lnTo>
                  <a:lnTo>
                    <a:pt x="72838" y="63276"/>
                  </a:lnTo>
                  <a:lnTo>
                    <a:pt x="111355" y="44368"/>
                  </a:lnTo>
                  <a:lnTo>
                    <a:pt x="115677" y="38003"/>
                  </a:lnTo>
                  <a:lnTo>
                    <a:pt x="119872" y="25460"/>
                  </a:lnTo>
                  <a:lnTo>
                    <a:pt x="115677" y="19095"/>
                  </a:lnTo>
                  <a:lnTo>
                    <a:pt x="107033" y="12730"/>
                  </a:lnTo>
                  <a:lnTo>
                    <a:pt x="68516" y="31638"/>
                  </a:lnTo>
                  <a:lnTo>
                    <a:pt x="25805" y="50546"/>
                  </a:lnTo>
                  <a:lnTo>
                    <a:pt x="38644" y="19095"/>
                  </a:lnTo>
                  <a:lnTo>
                    <a:pt x="42838" y="12730"/>
                  </a:lnTo>
                  <a:lnTo>
                    <a:pt x="38644" y="187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Shape 568"/>
            <p:cNvSpPr/>
            <p:nvPr/>
          </p:nvSpPr>
          <p:spPr>
            <a:xfrm>
              <a:off x="1758750" y="4901975"/>
              <a:ext cx="58949" cy="41275"/>
            </a:xfrm>
            <a:custGeom>
              <a:pathLst>
                <a:path extrusionOk="0" h="120000" w="120000">
                  <a:moveTo>
                    <a:pt x="109720" y="72"/>
                  </a:moveTo>
                  <a:lnTo>
                    <a:pt x="109720" y="2471"/>
                  </a:lnTo>
                  <a:lnTo>
                    <a:pt x="85699" y="2471"/>
                  </a:lnTo>
                  <a:lnTo>
                    <a:pt x="61730" y="7413"/>
                  </a:lnTo>
                  <a:lnTo>
                    <a:pt x="32620" y="12283"/>
                  </a:lnTo>
                  <a:lnTo>
                    <a:pt x="5190" y="22095"/>
                  </a:lnTo>
                  <a:lnTo>
                    <a:pt x="3460" y="19624"/>
                  </a:lnTo>
                  <a:lnTo>
                    <a:pt x="1781" y="19624"/>
                  </a:lnTo>
                  <a:lnTo>
                    <a:pt x="50" y="22095"/>
                  </a:lnTo>
                  <a:lnTo>
                    <a:pt x="50" y="24494"/>
                  </a:lnTo>
                  <a:lnTo>
                    <a:pt x="1781" y="68540"/>
                  </a:lnTo>
                  <a:lnTo>
                    <a:pt x="6921" y="115057"/>
                  </a:lnTo>
                  <a:lnTo>
                    <a:pt x="8600" y="117528"/>
                  </a:lnTo>
                  <a:lnTo>
                    <a:pt x="10330" y="119927"/>
                  </a:lnTo>
                  <a:lnTo>
                    <a:pt x="13740" y="117528"/>
                  </a:lnTo>
                  <a:lnTo>
                    <a:pt x="13740" y="112586"/>
                  </a:lnTo>
                  <a:lnTo>
                    <a:pt x="12061" y="71011"/>
                  </a:lnTo>
                  <a:lnTo>
                    <a:pt x="6921" y="29436"/>
                  </a:lnTo>
                  <a:lnTo>
                    <a:pt x="34300" y="24494"/>
                  </a:lnTo>
                  <a:lnTo>
                    <a:pt x="61730" y="19624"/>
                  </a:lnTo>
                  <a:lnTo>
                    <a:pt x="85699" y="14754"/>
                  </a:lnTo>
                  <a:lnTo>
                    <a:pt x="97709" y="12283"/>
                  </a:lnTo>
                  <a:lnTo>
                    <a:pt x="107989" y="7413"/>
                  </a:lnTo>
                  <a:lnTo>
                    <a:pt x="107989" y="26965"/>
                  </a:lnTo>
                  <a:lnTo>
                    <a:pt x="109720" y="46517"/>
                  </a:lnTo>
                  <a:lnTo>
                    <a:pt x="113129" y="83222"/>
                  </a:lnTo>
                  <a:lnTo>
                    <a:pt x="89160" y="88164"/>
                  </a:lnTo>
                  <a:lnTo>
                    <a:pt x="65139" y="93034"/>
                  </a:lnTo>
                  <a:lnTo>
                    <a:pt x="42900" y="97904"/>
                  </a:lnTo>
                  <a:lnTo>
                    <a:pt x="32620" y="102846"/>
                  </a:lnTo>
                  <a:lnTo>
                    <a:pt x="20610" y="107716"/>
                  </a:lnTo>
                  <a:lnTo>
                    <a:pt x="22340" y="107716"/>
                  </a:lnTo>
                  <a:lnTo>
                    <a:pt x="32620" y="110187"/>
                  </a:lnTo>
                  <a:lnTo>
                    <a:pt x="42900" y="110187"/>
                  </a:lnTo>
                  <a:lnTo>
                    <a:pt x="65139" y="105245"/>
                  </a:lnTo>
                  <a:lnTo>
                    <a:pt x="89160" y="100375"/>
                  </a:lnTo>
                  <a:lnTo>
                    <a:pt x="111399" y="93034"/>
                  </a:lnTo>
                  <a:lnTo>
                    <a:pt x="111399" y="95505"/>
                  </a:lnTo>
                  <a:lnTo>
                    <a:pt x="113129" y="97904"/>
                  </a:lnTo>
                  <a:lnTo>
                    <a:pt x="116539" y="97904"/>
                  </a:lnTo>
                  <a:lnTo>
                    <a:pt x="118269" y="95505"/>
                  </a:lnTo>
                  <a:lnTo>
                    <a:pt x="120000" y="93034"/>
                  </a:lnTo>
                  <a:lnTo>
                    <a:pt x="120000" y="88164"/>
                  </a:lnTo>
                  <a:lnTo>
                    <a:pt x="120000" y="85693"/>
                  </a:lnTo>
                  <a:lnTo>
                    <a:pt x="118269" y="41647"/>
                  </a:lnTo>
                  <a:lnTo>
                    <a:pt x="114860" y="22095"/>
                  </a:lnTo>
                  <a:lnTo>
                    <a:pt x="111399" y="72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Shape 569"/>
            <p:cNvSpPr/>
            <p:nvPr/>
          </p:nvSpPr>
          <p:spPr>
            <a:xfrm>
              <a:off x="1804225" y="5028225"/>
              <a:ext cx="22749" cy="21075"/>
            </a:xfrm>
            <a:custGeom>
              <a:pathLst>
                <a:path extrusionOk="0" h="120000" w="120000">
                  <a:moveTo>
                    <a:pt x="97714" y="142"/>
                  </a:moveTo>
                  <a:lnTo>
                    <a:pt x="93230" y="4982"/>
                  </a:lnTo>
                  <a:lnTo>
                    <a:pt x="93230" y="14519"/>
                  </a:lnTo>
                  <a:lnTo>
                    <a:pt x="97714" y="28896"/>
                  </a:lnTo>
                  <a:lnTo>
                    <a:pt x="93230" y="43274"/>
                  </a:lnTo>
                  <a:lnTo>
                    <a:pt x="84395" y="52811"/>
                  </a:lnTo>
                  <a:lnTo>
                    <a:pt x="71076" y="62491"/>
                  </a:lnTo>
                  <a:lnTo>
                    <a:pt x="57758" y="67188"/>
                  </a:lnTo>
                  <a:lnTo>
                    <a:pt x="44439" y="67188"/>
                  </a:lnTo>
                  <a:lnTo>
                    <a:pt x="44439" y="57651"/>
                  </a:lnTo>
                  <a:lnTo>
                    <a:pt x="44439" y="48113"/>
                  </a:lnTo>
                  <a:lnTo>
                    <a:pt x="44439" y="38434"/>
                  </a:lnTo>
                  <a:lnTo>
                    <a:pt x="44439" y="33736"/>
                  </a:lnTo>
                  <a:lnTo>
                    <a:pt x="35472" y="33736"/>
                  </a:lnTo>
                  <a:lnTo>
                    <a:pt x="22153" y="48113"/>
                  </a:lnTo>
                  <a:lnTo>
                    <a:pt x="8835" y="57651"/>
                  </a:lnTo>
                  <a:lnTo>
                    <a:pt x="0" y="62491"/>
                  </a:lnTo>
                  <a:lnTo>
                    <a:pt x="0" y="72028"/>
                  </a:lnTo>
                  <a:lnTo>
                    <a:pt x="26637" y="115160"/>
                  </a:lnTo>
                  <a:lnTo>
                    <a:pt x="31120" y="120000"/>
                  </a:lnTo>
                  <a:lnTo>
                    <a:pt x="48791" y="120000"/>
                  </a:lnTo>
                  <a:lnTo>
                    <a:pt x="48791" y="115160"/>
                  </a:lnTo>
                  <a:lnTo>
                    <a:pt x="48791" y="105622"/>
                  </a:lnTo>
                  <a:lnTo>
                    <a:pt x="48791" y="91245"/>
                  </a:lnTo>
                  <a:lnTo>
                    <a:pt x="71076" y="86405"/>
                  </a:lnTo>
                  <a:lnTo>
                    <a:pt x="93230" y="76868"/>
                  </a:lnTo>
                  <a:lnTo>
                    <a:pt x="106549" y="62491"/>
                  </a:lnTo>
                  <a:lnTo>
                    <a:pt x="115384" y="43274"/>
                  </a:lnTo>
                  <a:lnTo>
                    <a:pt x="119868" y="24056"/>
                  </a:lnTo>
                  <a:lnTo>
                    <a:pt x="111032" y="4982"/>
                  </a:lnTo>
                  <a:lnTo>
                    <a:pt x="106549" y="142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Shape 570"/>
            <p:cNvSpPr/>
            <p:nvPr/>
          </p:nvSpPr>
          <p:spPr>
            <a:xfrm>
              <a:off x="1719200" y="5112400"/>
              <a:ext cx="133849" cy="72425"/>
            </a:xfrm>
            <a:custGeom>
              <a:pathLst>
                <a:path extrusionOk="0" h="120000" w="120000">
                  <a:moveTo>
                    <a:pt x="113208" y="41"/>
                  </a:moveTo>
                  <a:lnTo>
                    <a:pt x="112446" y="1408"/>
                  </a:lnTo>
                  <a:lnTo>
                    <a:pt x="111684" y="1408"/>
                  </a:lnTo>
                  <a:lnTo>
                    <a:pt x="111684" y="22326"/>
                  </a:lnTo>
                  <a:lnTo>
                    <a:pt x="112446" y="41877"/>
                  </a:lnTo>
                  <a:lnTo>
                    <a:pt x="115472" y="82305"/>
                  </a:lnTo>
                  <a:lnTo>
                    <a:pt x="101890" y="85081"/>
                  </a:lnTo>
                  <a:lnTo>
                    <a:pt x="89047" y="89264"/>
                  </a:lnTo>
                  <a:lnTo>
                    <a:pt x="63406" y="97673"/>
                  </a:lnTo>
                  <a:lnTo>
                    <a:pt x="37743" y="107407"/>
                  </a:lnTo>
                  <a:lnTo>
                    <a:pt x="24923" y="111591"/>
                  </a:lnTo>
                  <a:lnTo>
                    <a:pt x="12080" y="114408"/>
                  </a:lnTo>
                  <a:lnTo>
                    <a:pt x="8315" y="93448"/>
                  </a:lnTo>
                  <a:lnTo>
                    <a:pt x="6051" y="73938"/>
                  </a:lnTo>
                  <a:lnTo>
                    <a:pt x="4549" y="55795"/>
                  </a:lnTo>
                  <a:lnTo>
                    <a:pt x="3787" y="47428"/>
                  </a:lnTo>
                  <a:lnTo>
                    <a:pt x="2286" y="39061"/>
                  </a:lnTo>
                  <a:lnTo>
                    <a:pt x="14344" y="36285"/>
                  </a:lnTo>
                  <a:lnTo>
                    <a:pt x="26425" y="33510"/>
                  </a:lnTo>
                  <a:lnTo>
                    <a:pt x="50564" y="23734"/>
                  </a:lnTo>
                  <a:lnTo>
                    <a:pt x="75465" y="16775"/>
                  </a:lnTo>
                  <a:lnTo>
                    <a:pt x="90571" y="12592"/>
                  </a:lnTo>
                  <a:lnTo>
                    <a:pt x="99626" y="9775"/>
                  </a:lnTo>
                  <a:lnTo>
                    <a:pt x="104153" y="8408"/>
                  </a:lnTo>
                  <a:lnTo>
                    <a:pt x="106417" y="8408"/>
                  </a:lnTo>
                  <a:lnTo>
                    <a:pt x="107919" y="9775"/>
                  </a:lnTo>
                  <a:lnTo>
                    <a:pt x="109420" y="9775"/>
                  </a:lnTo>
                  <a:lnTo>
                    <a:pt x="110183" y="8408"/>
                  </a:lnTo>
                  <a:lnTo>
                    <a:pt x="110183" y="5591"/>
                  </a:lnTo>
                  <a:lnTo>
                    <a:pt x="109420" y="2816"/>
                  </a:lnTo>
                  <a:lnTo>
                    <a:pt x="108681" y="1408"/>
                  </a:lnTo>
                  <a:lnTo>
                    <a:pt x="104893" y="1408"/>
                  </a:lnTo>
                  <a:lnTo>
                    <a:pt x="70197" y="9775"/>
                  </a:lnTo>
                  <a:lnTo>
                    <a:pt x="34717" y="20959"/>
                  </a:lnTo>
                  <a:lnTo>
                    <a:pt x="17370" y="26510"/>
                  </a:lnTo>
                  <a:lnTo>
                    <a:pt x="8315" y="30693"/>
                  </a:lnTo>
                  <a:lnTo>
                    <a:pt x="22" y="36285"/>
                  </a:lnTo>
                  <a:lnTo>
                    <a:pt x="22" y="37694"/>
                  </a:lnTo>
                  <a:lnTo>
                    <a:pt x="762" y="39061"/>
                  </a:lnTo>
                  <a:lnTo>
                    <a:pt x="22" y="47428"/>
                  </a:lnTo>
                  <a:lnTo>
                    <a:pt x="22" y="57204"/>
                  </a:lnTo>
                  <a:lnTo>
                    <a:pt x="1524" y="75346"/>
                  </a:lnTo>
                  <a:lnTo>
                    <a:pt x="4549" y="96265"/>
                  </a:lnTo>
                  <a:lnTo>
                    <a:pt x="7553" y="118591"/>
                  </a:lnTo>
                  <a:lnTo>
                    <a:pt x="8315" y="119958"/>
                  </a:lnTo>
                  <a:lnTo>
                    <a:pt x="24161" y="119958"/>
                  </a:lnTo>
                  <a:lnTo>
                    <a:pt x="37743" y="117183"/>
                  </a:lnTo>
                  <a:lnTo>
                    <a:pt x="50564" y="112999"/>
                  </a:lnTo>
                  <a:lnTo>
                    <a:pt x="63406" y="107407"/>
                  </a:lnTo>
                  <a:lnTo>
                    <a:pt x="89809" y="97673"/>
                  </a:lnTo>
                  <a:lnTo>
                    <a:pt x="102629" y="93448"/>
                  </a:lnTo>
                  <a:lnTo>
                    <a:pt x="116212" y="90673"/>
                  </a:lnTo>
                  <a:lnTo>
                    <a:pt x="116974" y="92081"/>
                  </a:lnTo>
                  <a:lnTo>
                    <a:pt x="118475" y="92081"/>
                  </a:lnTo>
                  <a:lnTo>
                    <a:pt x="120000" y="90673"/>
                  </a:lnTo>
                  <a:lnTo>
                    <a:pt x="120000" y="87897"/>
                  </a:lnTo>
                  <a:lnTo>
                    <a:pt x="118475" y="44653"/>
                  </a:lnTo>
                  <a:lnTo>
                    <a:pt x="116974" y="22326"/>
                  </a:lnTo>
                  <a:lnTo>
                    <a:pt x="114710" y="1408"/>
                  </a:lnTo>
                  <a:lnTo>
                    <a:pt x="113948" y="4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Shape 571"/>
            <p:cNvSpPr/>
            <p:nvPr/>
          </p:nvSpPr>
          <p:spPr>
            <a:xfrm>
              <a:off x="1778125" y="4997925"/>
              <a:ext cx="69874" cy="111974"/>
            </a:xfrm>
            <a:custGeom>
              <a:pathLst>
                <a:path extrusionOk="0" h="120000" w="120000">
                  <a:moveTo>
                    <a:pt x="88186" y="4527"/>
                  </a:moveTo>
                  <a:lnTo>
                    <a:pt x="86726" y="10850"/>
                  </a:lnTo>
                  <a:lnTo>
                    <a:pt x="88186" y="17173"/>
                  </a:lnTo>
                  <a:lnTo>
                    <a:pt x="91062" y="29792"/>
                  </a:lnTo>
                  <a:lnTo>
                    <a:pt x="95398" y="43322"/>
                  </a:lnTo>
                  <a:lnTo>
                    <a:pt x="98318" y="55941"/>
                  </a:lnTo>
                  <a:lnTo>
                    <a:pt x="104071" y="83911"/>
                  </a:lnTo>
                  <a:lnTo>
                    <a:pt x="108407" y="110971"/>
                  </a:lnTo>
                  <a:lnTo>
                    <a:pt x="83849" y="112766"/>
                  </a:lnTo>
                  <a:lnTo>
                    <a:pt x="70840" y="113677"/>
                  </a:lnTo>
                  <a:lnTo>
                    <a:pt x="65044" y="114588"/>
                  </a:lnTo>
                  <a:lnTo>
                    <a:pt x="57831" y="115472"/>
                  </a:lnTo>
                  <a:lnTo>
                    <a:pt x="56372" y="101058"/>
                  </a:lnTo>
                  <a:lnTo>
                    <a:pt x="52035" y="86617"/>
                  </a:lnTo>
                  <a:lnTo>
                    <a:pt x="43363" y="58647"/>
                  </a:lnTo>
                  <a:lnTo>
                    <a:pt x="44822" y="56851"/>
                  </a:lnTo>
                  <a:lnTo>
                    <a:pt x="43363" y="55056"/>
                  </a:lnTo>
                  <a:lnTo>
                    <a:pt x="41946" y="54146"/>
                  </a:lnTo>
                  <a:lnTo>
                    <a:pt x="39026" y="54146"/>
                  </a:lnTo>
                  <a:lnTo>
                    <a:pt x="20264" y="58647"/>
                  </a:lnTo>
                  <a:lnTo>
                    <a:pt x="17345" y="46028"/>
                  </a:lnTo>
                  <a:lnTo>
                    <a:pt x="13008" y="33409"/>
                  </a:lnTo>
                  <a:lnTo>
                    <a:pt x="10132" y="22585"/>
                  </a:lnTo>
                  <a:lnTo>
                    <a:pt x="8672" y="17173"/>
                  </a:lnTo>
                  <a:lnTo>
                    <a:pt x="5796" y="11761"/>
                  </a:lnTo>
                  <a:lnTo>
                    <a:pt x="26017" y="10850"/>
                  </a:lnTo>
                  <a:lnTo>
                    <a:pt x="47699" y="9055"/>
                  </a:lnTo>
                  <a:lnTo>
                    <a:pt x="88186" y="4527"/>
                  </a:lnTo>
                  <a:close/>
                  <a:moveTo>
                    <a:pt x="86726" y="26"/>
                  </a:moveTo>
                  <a:lnTo>
                    <a:pt x="46282" y="3643"/>
                  </a:lnTo>
                  <a:lnTo>
                    <a:pt x="26017" y="5438"/>
                  </a:lnTo>
                  <a:lnTo>
                    <a:pt x="5796" y="9055"/>
                  </a:lnTo>
                  <a:lnTo>
                    <a:pt x="4336" y="9939"/>
                  </a:lnTo>
                  <a:lnTo>
                    <a:pt x="2919" y="9939"/>
                  </a:lnTo>
                  <a:lnTo>
                    <a:pt x="1459" y="10850"/>
                  </a:lnTo>
                  <a:lnTo>
                    <a:pt x="0" y="16262"/>
                  </a:lnTo>
                  <a:lnTo>
                    <a:pt x="0" y="22585"/>
                  </a:lnTo>
                  <a:lnTo>
                    <a:pt x="2919" y="34293"/>
                  </a:lnTo>
                  <a:lnTo>
                    <a:pt x="7255" y="47823"/>
                  </a:lnTo>
                  <a:lnTo>
                    <a:pt x="10132" y="55056"/>
                  </a:lnTo>
                  <a:lnTo>
                    <a:pt x="13008" y="61352"/>
                  </a:lnTo>
                  <a:lnTo>
                    <a:pt x="14468" y="62263"/>
                  </a:lnTo>
                  <a:lnTo>
                    <a:pt x="15928" y="63174"/>
                  </a:lnTo>
                  <a:lnTo>
                    <a:pt x="18805" y="62263"/>
                  </a:lnTo>
                  <a:lnTo>
                    <a:pt x="20264" y="62263"/>
                  </a:lnTo>
                  <a:lnTo>
                    <a:pt x="37610" y="59557"/>
                  </a:lnTo>
                  <a:lnTo>
                    <a:pt x="43363" y="89323"/>
                  </a:lnTo>
                  <a:lnTo>
                    <a:pt x="47699" y="104648"/>
                  </a:lnTo>
                  <a:lnTo>
                    <a:pt x="53495" y="119089"/>
                  </a:lnTo>
                  <a:lnTo>
                    <a:pt x="54955" y="120000"/>
                  </a:lnTo>
                  <a:lnTo>
                    <a:pt x="57831" y="120000"/>
                  </a:lnTo>
                  <a:lnTo>
                    <a:pt x="59291" y="118178"/>
                  </a:lnTo>
                  <a:lnTo>
                    <a:pt x="63627" y="119089"/>
                  </a:lnTo>
                  <a:lnTo>
                    <a:pt x="69381" y="119089"/>
                  </a:lnTo>
                  <a:lnTo>
                    <a:pt x="80973" y="118178"/>
                  </a:lnTo>
                  <a:lnTo>
                    <a:pt x="109867" y="116383"/>
                  </a:lnTo>
                  <a:lnTo>
                    <a:pt x="112744" y="116383"/>
                  </a:lnTo>
                  <a:lnTo>
                    <a:pt x="115663" y="115472"/>
                  </a:lnTo>
                  <a:lnTo>
                    <a:pt x="118540" y="114588"/>
                  </a:lnTo>
                  <a:lnTo>
                    <a:pt x="119999" y="112766"/>
                  </a:lnTo>
                  <a:lnTo>
                    <a:pt x="118540" y="111882"/>
                  </a:lnTo>
                  <a:lnTo>
                    <a:pt x="115663" y="110971"/>
                  </a:lnTo>
                  <a:lnTo>
                    <a:pt x="111327" y="83000"/>
                  </a:lnTo>
                  <a:lnTo>
                    <a:pt x="105531" y="55056"/>
                  </a:lnTo>
                  <a:lnTo>
                    <a:pt x="101194" y="28881"/>
                  </a:lnTo>
                  <a:lnTo>
                    <a:pt x="96858" y="15351"/>
                  </a:lnTo>
                  <a:lnTo>
                    <a:pt x="93982" y="9055"/>
                  </a:lnTo>
                  <a:lnTo>
                    <a:pt x="89645" y="3643"/>
                  </a:lnTo>
                  <a:lnTo>
                    <a:pt x="91062" y="1821"/>
                  </a:lnTo>
                  <a:lnTo>
                    <a:pt x="89645" y="937"/>
                  </a:lnTo>
                  <a:lnTo>
                    <a:pt x="88186" y="26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Shape 572"/>
            <p:cNvSpPr/>
            <p:nvPr/>
          </p:nvSpPr>
          <p:spPr>
            <a:xfrm>
              <a:off x="981025" y="5233600"/>
              <a:ext cx="74950" cy="60649"/>
            </a:xfrm>
            <a:custGeom>
              <a:pathLst>
                <a:path extrusionOk="0" h="120000" w="120000">
                  <a:moveTo>
                    <a:pt x="101107" y="18351"/>
                  </a:moveTo>
                  <a:lnTo>
                    <a:pt x="101107" y="38334"/>
                  </a:lnTo>
                  <a:lnTo>
                    <a:pt x="103789" y="58318"/>
                  </a:lnTo>
                  <a:lnTo>
                    <a:pt x="110553" y="96652"/>
                  </a:lnTo>
                  <a:lnTo>
                    <a:pt x="64723" y="108276"/>
                  </a:lnTo>
                  <a:lnTo>
                    <a:pt x="39106" y="111640"/>
                  </a:lnTo>
                  <a:lnTo>
                    <a:pt x="22935" y="111640"/>
                  </a:lnTo>
                  <a:lnTo>
                    <a:pt x="20253" y="88293"/>
                  </a:lnTo>
                  <a:lnTo>
                    <a:pt x="16210" y="64995"/>
                  </a:lnTo>
                  <a:lnTo>
                    <a:pt x="13488" y="46694"/>
                  </a:lnTo>
                  <a:lnTo>
                    <a:pt x="9446" y="28342"/>
                  </a:lnTo>
                  <a:lnTo>
                    <a:pt x="28338" y="26710"/>
                  </a:lnTo>
                  <a:lnTo>
                    <a:pt x="47191" y="23347"/>
                  </a:lnTo>
                  <a:lnTo>
                    <a:pt x="74129" y="20032"/>
                  </a:lnTo>
                  <a:lnTo>
                    <a:pt x="101107" y="18351"/>
                  </a:lnTo>
                  <a:close/>
                  <a:moveTo>
                    <a:pt x="105150" y="49"/>
                  </a:moveTo>
                  <a:lnTo>
                    <a:pt x="103789" y="1731"/>
                  </a:lnTo>
                  <a:lnTo>
                    <a:pt x="102468" y="3363"/>
                  </a:lnTo>
                  <a:lnTo>
                    <a:pt x="102468" y="10041"/>
                  </a:lnTo>
                  <a:lnTo>
                    <a:pt x="78172" y="10041"/>
                  </a:lnTo>
                  <a:lnTo>
                    <a:pt x="53915" y="13355"/>
                  </a:lnTo>
                  <a:lnTo>
                    <a:pt x="31020" y="16718"/>
                  </a:lnTo>
                  <a:lnTo>
                    <a:pt x="18892" y="18351"/>
                  </a:lnTo>
                  <a:lnTo>
                    <a:pt x="8125" y="21714"/>
                  </a:lnTo>
                  <a:lnTo>
                    <a:pt x="6764" y="20032"/>
                  </a:lnTo>
                  <a:lnTo>
                    <a:pt x="5403" y="18351"/>
                  </a:lnTo>
                  <a:lnTo>
                    <a:pt x="4082" y="18351"/>
                  </a:lnTo>
                  <a:lnTo>
                    <a:pt x="1360" y="20032"/>
                  </a:lnTo>
                  <a:lnTo>
                    <a:pt x="1360" y="23347"/>
                  </a:lnTo>
                  <a:lnTo>
                    <a:pt x="1360" y="25028"/>
                  </a:lnTo>
                  <a:lnTo>
                    <a:pt x="40" y="25028"/>
                  </a:lnTo>
                  <a:lnTo>
                    <a:pt x="40" y="26710"/>
                  </a:lnTo>
                  <a:lnTo>
                    <a:pt x="40" y="28342"/>
                  </a:lnTo>
                  <a:lnTo>
                    <a:pt x="1360" y="28342"/>
                  </a:lnTo>
                  <a:lnTo>
                    <a:pt x="4082" y="50008"/>
                  </a:lnTo>
                  <a:lnTo>
                    <a:pt x="8125" y="73305"/>
                  </a:lnTo>
                  <a:lnTo>
                    <a:pt x="12168" y="94971"/>
                  </a:lnTo>
                  <a:lnTo>
                    <a:pt x="13488" y="106644"/>
                  </a:lnTo>
                  <a:lnTo>
                    <a:pt x="17531" y="116636"/>
                  </a:lnTo>
                  <a:lnTo>
                    <a:pt x="17531" y="118268"/>
                  </a:lnTo>
                  <a:lnTo>
                    <a:pt x="18892" y="119950"/>
                  </a:lnTo>
                  <a:lnTo>
                    <a:pt x="21574" y="118268"/>
                  </a:lnTo>
                  <a:lnTo>
                    <a:pt x="45830" y="119950"/>
                  </a:lnTo>
                  <a:lnTo>
                    <a:pt x="68765" y="118268"/>
                  </a:lnTo>
                  <a:lnTo>
                    <a:pt x="91661" y="113272"/>
                  </a:lnTo>
                  <a:lnTo>
                    <a:pt x="114596" y="104962"/>
                  </a:lnTo>
                  <a:lnTo>
                    <a:pt x="115917" y="104962"/>
                  </a:lnTo>
                  <a:lnTo>
                    <a:pt x="118639" y="103281"/>
                  </a:lnTo>
                  <a:lnTo>
                    <a:pt x="119959" y="101648"/>
                  </a:lnTo>
                  <a:lnTo>
                    <a:pt x="119959" y="98285"/>
                  </a:lnTo>
                  <a:lnTo>
                    <a:pt x="115917" y="73305"/>
                  </a:lnTo>
                  <a:lnTo>
                    <a:pt x="111874" y="46694"/>
                  </a:lnTo>
                  <a:lnTo>
                    <a:pt x="110553" y="25028"/>
                  </a:lnTo>
                  <a:lnTo>
                    <a:pt x="109192" y="13355"/>
                  </a:lnTo>
                  <a:lnTo>
                    <a:pt x="107831" y="1731"/>
                  </a:lnTo>
                  <a:lnTo>
                    <a:pt x="106511" y="49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Shape 573"/>
            <p:cNvSpPr/>
            <p:nvPr/>
          </p:nvSpPr>
          <p:spPr>
            <a:xfrm>
              <a:off x="837100" y="3663850"/>
              <a:ext cx="44625" cy="40424"/>
            </a:xfrm>
            <a:custGeom>
              <a:pathLst>
                <a:path extrusionOk="0" h="120000" w="120000">
                  <a:moveTo>
                    <a:pt x="67966" y="0"/>
                  </a:moveTo>
                  <a:lnTo>
                    <a:pt x="56605" y="4972"/>
                  </a:lnTo>
                  <a:lnTo>
                    <a:pt x="38521" y="17513"/>
                  </a:lnTo>
                  <a:lnTo>
                    <a:pt x="27226" y="27458"/>
                  </a:lnTo>
                  <a:lnTo>
                    <a:pt x="20436" y="34953"/>
                  </a:lnTo>
                  <a:lnTo>
                    <a:pt x="11361" y="47495"/>
                  </a:lnTo>
                  <a:lnTo>
                    <a:pt x="6857" y="59962"/>
                  </a:lnTo>
                  <a:lnTo>
                    <a:pt x="2285" y="72430"/>
                  </a:lnTo>
                  <a:lnTo>
                    <a:pt x="0" y="84972"/>
                  </a:lnTo>
                  <a:lnTo>
                    <a:pt x="0" y="97439"/>
                  </a:lnTo>
                  <a:lnTo>
                    <a:pt x="2285" y="112430"/>
                  </a:lnTo>
                  <a:lnTo>
                    <a:pt x="4571" y="114953"/>
                  </a:lnTo>
                  <a:lnTo>
                    <a:pt x="6857" y="117402"/>
                  </a:lnTo>
                  <a:lnTo>
                    <a:pt x="15865" y="119925"/>
                  </a:lnTo>
                  <a:lnTo>
                    <a:pt x="22655" y="117402"/>
                  </a:lnTo>
                  <a:lnTo>
                    <a:pt x="24941" y="112430"/>
                  </a:lnTo>
                  <a:lnTo>
                    <a:pt x="24941" y="107458"/>
                  </a:lnTo>
                  <a:lnTo>
                    <a:pt x="27226" y="87421"/>
                  </a:lnTo>
                  <a:lnTo>
                    <a:pt x="31731" y="67458"/>
                  </a:lnTo>
                  <a:lnTo>
                    <a:pt x="40806" y="52467"/>
                  </a:lnTo>
                  <a:lnTo>
                    <a:pt x="54386" y="37476"/>
                  </a:lnTo>
                  <a:lnTo>
                    <a:pt x="70184" y="27458"/>
                  </a:lnTo>
                  <a:lnTo>
                    <a:pt x="88336" y="27458"/>
                  </a:lnTo>
                  <a:lnTo>
                    <a:pt x="99630" y="32504"/>
                  </a:lnTo>
                  <a:lnTo>
                    <a:pt x="113210" y="34953"/>
                  </a:lnTo>
                  <a:lnTo>
                    <a:pt x="117714" y="32504"/>
                  </a:lnTo>
                  <a:lnTo>
                    <a:pt x="120000" y="27458"/>
                  </a:lnTo>
                  <a:lnTo>
                    <a:pt x="120000" y="19962"/>
                  </a:lnTo>
                  <a:lnTo>
                    <a:pt x="117714" y="14990"/>
                  </a:lnTo>
                  <a:lnTo>
                    <a:pt x="99630" y="4972"/>
                  </a:lnTo>
                  <a:lnTo>
                    <a:pt x="9055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Shape 574"/>
            <p:cNvSpPr/>
            <p:nvPr/>
          </p:nvSpPr>
          <p:spPr>
            <a:xfrm>
              <a:off x="862350" y="3691625"/>
              <a:ext cx="13499" cy="13475"/>
            </a:xfrm>
            <a:custGeom>
              <a:pathLst>
                <a:path extrusionOk="0" h="120000" w="120000">
                  <a:moveTo>
                    <a:pt x="67555" y="0"/>
                  </a:moveTo>
                  <a:lnTo>
                    <a:pt x="37555" y="7569"/>
                  </a:lnTo>
                  <a:lnTo>
                    <a:pt x="22666" y="14916"/>
                  </a:lnTo>
                  <a:lnTo>
                    <a:pt x="15111" y="30055"/>
                  </a:lnTo>
                  <a:lnTo>
                    <a:pt x="7555" y="44972"/>
                  </a:lnTo>
                  <a:lnTo>
                    <a:pt x="222" y="75027"/>
                  </a:lnTo>
                  <a:lnTo>
                    <a:pt x="7555" y="97513"/>
                  </a:lnTo>
                  <a:lnTo>
                    <a:pt x="15111" y="104860"/>
                  </a:lnTo>
                  <a:lnTo>
                    <a:pt x="30000" y="120000"/>
                  </a:lnTo>
                  <a:lnTo>
                    <a:pt x="52444" y="120000"/>
                  </a:lnTo>
                  <a:lnTo>
                    <a:pt x="82444" y="112430"/>
                  </a:lnTo>
                  <a:lnTo>
                    <a:pt x="112444" y="89944"/>
                  </a:lnTo>
                  <a:lnTo>
                    <a:pt x="119777" y="59888"/>
                  </a:lnTo>
                  <a:lnTo>
                    <a:pt x="119777" y="44972"/>
                  </a:lnTo>
                  <a:lnTo>
                    <a:pt x="112444" y="30055"/>
                  </a:lnTo>
                  <a:lnTo>
                    <a:pt x="104888" y="14916"/>
                  </a:lnTo>
                  <a:lnTo>
                    <a:pt x="90000" y="7569"/>
                  </a:lnTo>
                  <a:lnTo>
                    <a:pt x="6755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Shape 575"/>
            <p:cNvSpPr/>
            <p:nvPr/>
          </p:nvSpPr>
          <p:spPr>
            <a:xfrm>
              <a:off x="950725" y="5023175"/>
              <a:ext cx="58949" cy="38749"/>
            </a:xfrm>
            <a:custGeom>
              <a:pathLst>
                <a:path extrusionOk="0" h="120000" w="120000">
                  <a:moveTo>
                    <a:pt x="104529" y="13083"/>
                  </a:moveTo>
                  <a:lnTo>
                    <a:pt x="104529" y="20903"/>
                  </a:lnTo>
                  <a:lnTo>
                    <a:pt x="104529" y="31354"/>
                  </a:lnTo>
                  <a:lnTo>
                    <a:pt x="106259" y="46993"/>
                  </a:lnTo>
                  <a:lnTo>
                    <a:pt x="107989" y="67819"/>
                  </a:lnTo>
                  <a:lnTo>
                    <a:pt x="109669" y="86090"/>
                  </a:lnTo>
                  <a:lnTo>
                    <a:pt x="61730" y="96541"/>
                  </a:lnTo>
                  <a:lnTo>
                    <a:pt x="36030" y="104361"/>
                  </a:lnTo>
                  <a:lnTo>
                    <a:pt x="12010" y="112180"/>
                  </a:lnTo>
                  <a:lnTo>
                    <a:pt x="12010" y="112180"/>
                  </a:lnTo>
                  <a:lnTo>
                    <a:pt x="13740" y="101729"/>
                  </a:lnTo>
                  <a:lnTo>
                    <a:pt x="12010" y="88722"/>
                  </a:lnTo>
                  <a:lnTo>
                    <a:pt x="10330" y="65264"/>
                  </a:lnTo>
                  <a:lnTo>
                    <a:pt x="8600" y="46993"/>
                  </a:lnTo>
                  <a:lnTo>
                    <a:pt x="6870" y="31354"/>
                  </a:lnTo>
                  <a:lnTo>
                    <a:pt x="22290" y="31354"/>
                  </a:lnTo>
                  <a:lnTo>
                    <a:pt x="39440" y="26167"/>
                  </a:lnTo>
                  <a:lnTo>
                    <a:pt x="70279" y="20903"/>
                  </a:lnTo>
                  <a:lnTo>
                    <a:pt x="83969" y="15716"/>
                  </a:lnTo>
                  <a:lnTo>
                    <a:pt x="92569" y="13083"/>
                  </a:lnTo>
                  <a:lnTo>
                    <a:pt x="99389" y="13083"/>
                  </a:lnTo>
                  <a:lnTo>
                    <a:pt x="101119" y="15716"/>
                  </a:lnTo>
                  <a:lnTo>
                    <a:pt x="104529" y="13083"/>
                  </a:lnTo>
                  <a:close/>
                  <a:moveTo>
                    <a:pt x="90839" y="77"/>
                  </a:moveTo>
                  <a:lnTo>
                    <a:pt x="78829" y="2709"/>
                  </a:lnTo>
                  <a:lnTo>
                    <a:pt x="53129" y="10529"/>
                  </a:lnTo>
                  <a:lnTo>
                    <a:pt x="29160" y="15716"/>
                  </a:lnTo>
                  <a:lnTo>
                    <a:pt x="15470" y="18348"/>
                  </a:lnTo>
                  <a:lnTo>
                    <a:pt x="5190" y="23535"/>
                  </a:lnTo>
                  <a:lnTo>
                    <a:pt x="3460" y="23535"/>
                  </a:lnTo>
                  <a:lnTo>
                    <a:pt x="3460" y="26167"/>
                  </a:lnTo>
                  <a:lnTo>
                    <a:pt x="50" y="28722"/>
                  </a:lnTo>
                  <a:lnTo>
                    <a:pt x="1730" y="28722"/>
                  </a:lnTo>
                  <a:lnTo>
                    <a:pt x="1730" y="39174"/>
                  </a:lnTo>
                  <a:lnTo>
                    <a:pt x="1730" y="46993"/>
                  </a:lnTo>
                  <a:lnTo>
                    <a:pt x="3460" y="65264"/>
                  </a:lnTo>
                  <a:lnTo>
                    <a:pt x="3460" y="91277"/>
                  </a:lnTo>
                  <a:lnTo>
                    <a:pt x="5190" y="104361"/>
                  </a:lnTo>
                  <a:lnTo>
                    <a:pt x="8600" y="114735"/>
                  </a:lnTo>
                  <a:lnTo>
                    <a:pt x="10330" y="117367"/>
                  </a:lnTo>
                  <a:lnTo>
                    <a:pt x="10330" y="120000"/>
                  </a:lnTo>
                  <a:lnTo>
                    <a:pt x="12010" y="120000"/>
                  </a:lnTo>
                  <a:lnTo>
                    <a:pt x="37709" y="117367"/>
                  </a:lnTo>
                  <a:lnTo>
                    <a:pt x="63409" y="112180"/>
                  </a:lnTo>
                  <a:lnTo>
                    <a:pt x="114809" y="96541"/>
                  </a:lnTo>
                  <a:lnTo>
                    <a:pt x="116539" y="99096"/>
                  </a:lnTo>
                  <a:lnTo>
                    <a:pt x="116539" y="96541"/>
                  </a:lnTo>
                  <a:lnTo>
                    <a:pt x="119949" y="93909"/>
                  </a:lnTo>
                  <a:lnTo>
                    <a:pt x="119949" y="91277"/>
                  </a:lnTo>
                  <a:lnTo>
                    <a:pt x="119949" y="86090"/>
                  </a:lnTo>
                  <a:lnTo>
                    <a:pt x="118269" y="83458"/>
                  </a:lnTo>
                  <a:lnTo>
                    <a:pt x="116539" y="65264"/>
                  </a:lnTo>
                  <a:lnTo>
                    <a:pt x="113129" y="46993"/>
                  </a:lnTo>
                  <a:lnTo>
                    <a:pt x="111399" y="23535"/>
                  </a:lnTo>
                  <a:lnTo>
                    <a:pt x="109669" y="13083"/>
                  </a:lnTo>
                  <a:lnTo>
                    <a:pt x="106259" y="5264"/>
                  </a:lnTo>
                  <a:lnTo>
                    <a:pt x="102849" y="2709"/>
                  </a:lnTo>
                  <a:lnTo>
                    <a:pt x="90839" y="77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Shape 576"/>
            <p:cNvSpPr/>
            <p:nvPr/>
          </p:nvSpPr>
          <p:spPr>
            <a:xfrm>
              <a:off x="630050" y="3368400"/>
              <a:ext cx="233175" cy="212974"/>
            </a:xfrm>
            <a:custGeom>
              <a:pathLst>
                <a:path extrusionOk="0" h="120000" w="120000">
                  <a:moveTo>
                    <a:pt x="23390" y="957"/>
                  </a:moveTo>
                  <a:lnTo>
                    <a:pt x="28163" y="3324"/>
                  </a:lnTo>
                  <a:lnTo>
                    <a:pt x="33361" y="5225"/>
                  </a:lnTo>
                  <a:lnTo>
                    <a:pt x="38559" y="7127"/>
                  </a:lnTo>
                  <a:lnTo>
                    <a:pt x="43756" y="8550"/>
                  </a:lnTo>
                  <a:lnTo>
                    <a:pt x="54577" y="10437"/>
                  </a:lnTo>
                  <a:lnTo>
                    <a:pt x="64972" y="12339"/>
                  </a:lnTo>
                  <a:lnTo>
                    <a:pt x="89662" y="17086"/>
                  </a:lnTo>
                  <a:lnTo>
                    <a:pt x="101794" y="19931"/>
                  </a:lnTo>
                  <a:lnTo>
                    <a:pt x="113927" y="23242"/>
                  </a:lnTo>
                  <a:lnTo>
                    <a:pt x="113489" y="25622"/>
                  </a:lnTo>
                  <a:lnTo>
                    <a:pt x="112627" y="29411"/>
                  </a:lnTo>
                  <a:lnTo>
                    <a:pt x="58475" y="17551"/>
                  </a:lnTo>
                  <a:lnTo>
                    <a:pt x="28163" y="11395"/>
                  </a:lnTo>
                  <a:lnTo>
                    <a:pt x="25127" y="10437"/>
                  </a:lnTo>
                  <a:lnTo>
                    <a:pt x="22528" y="9494"/>
                  </a:lnTo>
                  <a:lnTo>
                    <a:pt x="22965" y="7592"/>
                  </a:lnTo>
                  <a:lnTo>
                    <a:pt x="22965" y="5704"/>
                  </a:lnTo>
                  <a:lnTo>
                    <a:pt x="23390" y="3324"/>
                  </a:lnTo>
                  <a:lnTo>
                    <a:pt x="23390" y="957"/>
                  </a:lnTo>
                  <a:close/>
                  <a:moveTo>
                    <a:pt x="17767" y="31313"/>
                  </a:moveTo>
                  <a:lnTo>
                    <a:pt x="29025" y="34623"/>
                  </a:lnTo>
                  <a:lnTo>
                    <a:pt x="40283" y="37469"/>
                  </a:lnTo>
                  <a:lnTo>
                    <a:pt x="62811" y="42216"/>
                  </a:lnTo>
                  <a:lnTo>
                    <a:pt x="85763" y="47428"/>
                  </a:lnTo>
                  <a:lnTo>
                    <a:pt x="108729" y="52654"/>
                  </a:lnTo>
                  <a:lnTo>
                    <a:pt x="108292" y="55020"/>
                  </a:lnTo>
                  <a:lnTo>
                    <a:pt x="106992" y="61190"/>
                  </a:lnTo>
                  <a:lnTo>
                    <a:pt x="83602" y="57387"/>
                  </a:lnTo>
                  <a:lnTo>
                    <a:pt x="60212" y="52654"/>
                  </a:lnTo>
                  <a:lnTo>
                    <a:pt x="49379" y="49808"/>
                  </a:lnTo>
                  <a:lnTo>
                    <a:pt x="38121" y="46484"/>
                  </a:lnTo>
                  <a:lnTo>
                    <a:pt x="27288" y="43159"/>
                  </a:lnTo>
                  <a:lnTo>
                    <a:pt x="21666" y="42216"/>
                  </a:lnTo>
                  <a:lnTo>
                    <a:pt x="16468" y="41272"/>
                  </a:lnTo>
                  <a:lnTo>
                    <a:pt x="16892" y="38427"/>
                  </a:lnTo>
                  <a:lnTo>
                    <a:pt x="16892" y="36046"/>
                  </a:lnTo>
                  <a:lnTo>
                    <a:pt x="17767" y="31313"/>
                  </a:lnTo>
                  <a:close/>
                  <a:moveTo>
                    <a:pt x="17330" y="43638"/>
                  </a:moveTo>
                  <a:lnTo>
                    <a:pt x="22090" y="45540"/>
                  </a:lnTo>
                  <a:lnTo>
                    <a:pt x="27288" y="47428"/>
                  </a:lnTo>
                  <a:lnTo>
                    <a:pt x="38121" y="50752"/>
                  </a:lnTo>
                  <a:lnTo>
                    <a:pt x="59350" y="55499"/>
                  </a:lnTo>
                  <a:lnTo>
                    <a:pt x="71045" y="58344"/>
                  </a:lnTo>
                  <a:lnTo>
                    <a:pt x="82740" y="60232"/>
                  </a:lnTo>
                  <a:lnTo>
                    <a:pt x="106130" y="64500"/>
                  </a:lnTo>
                  <a:lnTo>
                    <a:pt x="104393" y="68768"/>
                  </a:lnTo>
                  <a:lnTo>
                    <a:pt x="103531" y="73515"/>
                  </a:lnTo>
                  <a:lnTo>
                    <a:pt x="102232" y="82995"/>
                  </a:lnTo>
                  <a:lnTo>
                    <a:pt x="78842" y="79206"/>
                  </a:lnTo>
                  <a:lnTo>
                    <a:pt x="55451" y="74938"/>
                  </a:lnTo>
                  <a:lnTo>
                    <a:pt x="45056" y="72571"/>
                  </a:lnTo>
                  <a:lnTo>
                    <a:pt x="34223" y="69726"/>
                  </a:lnTo>
                  <a:lnTo>
                    <a:pt x="23827" y="66881"/>
                  </a:lnTo>
                  <a:lnTo>
                    <a:pt x="18629" y="65923"/>
                  </a:lnTo>
                  <a:lnTo>
                    <a:pt x="12994" y="65458"/>
                  </a:lnTo>
                  <a:lnTo>
                    <a:pt x="14293" y="62612"/>
                  </a:lnTo>
                  <a:lnTo>
                    <a:pt x="14731" y="59767"/>
                  </a:lnTo>
                  <a:lnTo>
                    <a:pt x="15593" y="53597"/>
                  </a:lnTo>
                  <a:lnTo>
                    <a:pt x="17330" y="43638"/>
                  </a:lnTo>
                  <a:close/>
                  <a:moveTo>
                    <a:pt x="22965" y="14"/>
                  </a:moveTo>
                  <a:lnTo>
                    <a:pt x="22528" y="478"/>
                  </a:lnTo>
                  <a:lnTo>
                    <a:pt x="22528" y="957"/>
                  </a:lnTo>
                  <a:lnTo>
                    <a:pt x="21666" y="3324"/>
                  </a:lnTo>
                  <a:lnTo>
                    <a:pt x="20791" y="5704"/>
                  </a:lnTo>
                  <a:lnTo>
                    <a:pt x="20366" y="7592"/>
                  </a:lnTo>
                  <a:lnTo>
                    <a:pt x="20366" y="9973"/>
                  </a:lnTo>
                  <a:lnTo>
                    <a:pt x="18629" y="10437"/>
                  </a:lnTo>
                  <a:lnTo>
                    <a:pt x="17330" y="11860"/>
                  </a:lnTo>
                  <a:lnTo>
                    <a:pt x="17330" y="12339"/>
                  </a:lnTo>
                  <a:lnTo>
                    <a:pt x="23390" y="12339"/>
                  </a:lnTo>
                  <a:lnTo>
                    <a:pt x="29462" y="13762"/>
                  </a:lnTo>
                  <a:lnTo>
                    <a:pt x="35522" y="15663"/>
                  </a:lnTo>
                  <a:lnTo>
                    <a:pt x="41157" y="17086"/>
                  </a:lnTo>
                  <a:lnTo>
                    <a:pt x="68009" y="22777"/>
                  </a:lnTo>
                  <a:lnTo>
                    <a:pt x="118263" y="33680"/>
                  </a:lnTo>
                  <a:lnTo>
                    <a:pt x="116526" y="37469"/>
                  </a:lnTo>
                  <a:lnTo>
                    <a:pt x="114789" y="41737"/>
                  </a:lnTo>
                  <a:lnTo>
                    <a:pt x="113927" y="46005"/>
                  </a:lnTo>
                  <a:lnTo>
                    <a:pt x="113489" y="50273"/>
                  </a:lnTo>
                  <a:lnTo>
                    <a:pt x="63673" y="38891"/>
                  </a:lnTo>
                  <a:lnTo>
                    <a:pt x="51116" y="35581"/>
                  </a:lnTo>
                  <a:lnTo>
                    <a:pt x="38983" y="32257"/>
                  </a:lnTo>
                  <a:lnTo>
                    <a:pt x="26426" y="29890"/>
                  </a:lnTo>
                  <a:lnTo>
                    <a:pt x="19929" y="28468"/>
                  </a:lnTo>
                  <a:lnTo>
                    <a:pt x="13869" y="27989"/>
                  </a:lnTo>
                  <a:lnTo>
                    <a:pt x="14731" y="24664"/>
                  </a:lnTo>
                  <a:lnTo>
                    <a:pt x="15593" y="21819"/>
                  </a:lnTo>
                  <a:lnTo>
                    <a:pt x="16892" y="16128"/>
                  </a:lnTo>
                  <a:lnTo>
                    <a:pt x="16892" y="13283"/>
                  </a:lnTo>
                  <a:lnTo>
                    <a:pt x="16892" y="10437"/>
                  </a:lnTo>
                  <a:lnTo>
                    <a:pt x="16892" y="9973"/>
                  </a:lnTo>
                  <a:lnTo>
                    <a:pt x="15593" y="9973"/>
                  </a:lnTo>
                  <a:lnTo>
                    <a:pt x="14731" y="12339"/>
                  </a:lnTo>
                  <a:lnTo>
                    <a:pt x="13869" y="14705"/>
                  </a:lnTo>
                  <a:lnTo>
                    <a:pt x="12569" y="19452"/>
                  </a:lnTo>
                  <a:lnTo>
                    <a:pt x="11270" y="24200"/>
                  </a:lnTo>
                  <a:lnTo>
                    <a:pt x="10833" y="27045"/>
                  </a:lnTo>
                  <a:lnTo>
                    <a:pt x="10833" y="29411"/>
                  </a:lnTo>
                  <a:lnTo>
                    <a:pt x="11270" y="29890"/>
                  </a:lnTo>
                  <a:lnTo>
                    <a:pt x="12569" y="29890"/>
                  </a:lnTo>
                  <a:lnTo>
                    <a:pt x="12994" y="29411"/>
                  </a:lnTo>
                  <a:lnTo>
                    <a:pt x="16030" y="30834"/>
                  </a:lnTo>
                  <a:lnTo>
                    <a:pt x="14731" y="33201"/>
                  </a:lnTo>
                  <a:lnTo>
                    <a:pt x="13869" y="36046"/>
                  </a:lnTo>
                  <a:lnTo>
                    <a:pt x="13869" y="38891"/>
                  </a:lnTo>
                  <a:lnTo>
                    <a:pt x="13869" y="41737"/>
                  </a:lnTo>
                  <a:lnTo>
                    <a:pt x="14293" y="42216"/>
                  </a:lnTo>
                  <a:lnTo>
                    <a:pt x="14731" y="42216"/>
                  </a:lnTo>
                  <a:lnTo>
                    <a:pt x="15593" y="42695"/>
                  </a:lnTo>
                  <a:lnTo>
                    <a:pt x="14731" y="44117"/>
                  </a:lnTo>
                  <a:lnTo>
                    <a:pt x="14293" y="46005"/>
                  </a:lnTo>
                  <a:lnTo>
                    <a:pt x="13431" y="49329"/>
                  </a:lnTo>
                  <a:lnTo>
                    <a:pt x="12132" y="57387"/>
                  </a:lnTo>
                  <a:lnTo>
                    <a:pt x="11695" y="61190"/>
                  </a:lnTo>
                  <a:lnTo>
                    <a:pt x="11695" y="65458"/>
                  </a:lnTo>
                  <a:lnTo>
                    <a:pt x="12132" y="65923"/>
                  </a:lnTo>
                  <a:lnTo>
                    <a:pt x="12132" y="66402"/>
                  </a:lnTo>
                  <a:lnTo>
                    <a:pt x="16468" y="68303"/>
                  </a:lnTo>
                  <a:lnTo>
                    <a:pt x="15593" y="69247"/>
                  </a:lnTo>
                  <a:lnTo>
                    <a:pt x="15168" y="70670"/>
                  </a:lnTo>
                  <a:lnTo>
                    <a:pt x="14293" y="73036"/>
                  </a:lnTo>
                  <a:lnTo>
                    <a:pt x="12994" y="77783"/>
                  </a:lnTo>
                  <a:lnTo>
                    <a:pt x="12132" y="82995"/>
                  </a:lnTo>
                  <a:lnTo>
                    <a:pt x="8671" y="82995"/>
                  </a:lnTo>
                  <a:lnTo>
                    <a:pt x="7796" y="83474"/>
                  </a:lnTo>
                  <a:lnTo>
                    <a:pt x="6934" y="84897"/>
                  </a:lnTo>
                  <a:lnTo>
                    <a:pt x="6497" y="86798"/>
                  </a:lnTo>
                  <a:lnTo>
                    <a:pt x="6072" y="90588"/>
                  </a:lnTo>
                  <a:lnTo>
                    <a:pt x="5197" y="90109"/>
                  </a:lnTo>
                  <a:lnTo>
                    <a:pt x="4335" y="89165"/>
                  </a:lnTo>
                  <a:lnTo>
                    <a:pt x="3898" y="88686"/>
                  </a:lnTo>
                  <a:lnTo>
                    <a:pt x="3473" y="88686"/>
                  </a:lnTo>
                  <a:lnTo>
                    <a:pt x="2598" y="89165"/>
                  </a:lnTo>
                  <a:lnTo>
                    <a:pt x="1299" y="91067"/>
                  </a:lnTo>
                  <a:lnTo>
                    <a:pt x="437" y="93433"/>
                  </a:lnTo>
                  <a:lnTo>
                    <a:pt x="0" y="96278"/>
                  </a:lnTo>
                  <a:lnTo>
                    <a:pt x="0" y="97222"/>
                  </a:lnTo>
                  <a:lnTo>
                    <a:pt x="862" y="98180"/>
                  </a:lnTo>
                  <a:lnTo>
                    <a:pt x="1299" y="98180"/>
                  </a:lnTo>
                  <a:lnTo>
                    <a:pt x="2161" y="97222"/>
                  </a:lnTo>
                  <a:lnTo>
                    <a:pt x="2161" y="96278"/>
                  </a:lnTo>
                  <a:lnTo>
                    <a:pt x="2598" y="93912"/>
                  </a:lnTo>
                  <a:lnTo>
                    <a:pt x="3473" y="92010"/>
                  </a:lnTo>
                  <a:lnTo>
                    <a:pt x="5197" y="92954"/>
                  </a:lnTo>
                  <a:lnTo>
                    <a:pt x="6934" y="93433"/>
                  </a:lnTo>
                  <a:lnTo>
                    <a:pt x="7796" y="92954"/>
                  </a:lnTo>
                  <a:lnTo>
                    <a:pt x="8234" y="92489"/>
                  </a:lnTo>
                  <a:lnTo>
                    <a:pt x="9533" y="85841"/>
                  </a:lnTo>
                  <a:lnTo>
                    <a:pt x="14293" y="85841"/>
                  </a:lnTo>
                  <a:lnTo>
                    <a:pt x="19491" y="87742"/>
                  </a:lnTo>
                  <a:lnTo>
                    <a:pt x="24689" y="89165"/>
                  </a:lnTo>
                  <a:lnTo>
                    <a:pt x="35085" y="91531"/>
                  </a:lnTo>
                  <a:lnTo>
                    <a:pt x="45918" y="93433"/>
                  </a:lnTo>
                  <a:lnTo>
                    <a:pt x="56313" y="95335"/>
                  </a:lnTo>
                  <a:lnTo>
                    <a:pt x="75805" y="100068"/>
                  </a:lnTo>
                  <a:lnTo>
                    <a:pt x="81440" y="101490"/>
                  </a:lnTo>
                  <a:lnTo>
                    <a:pt x="84901" y="101969"/>
                  </a:lnTo>
                  <a:lnTo>
                    <a:pt x="87938" y="103392"/>
                  </a:lnTo>
                  <a:lnTo>
                    <a:pt x="88362" y="103871"/>
                  </a:lnTo>
                  <a:lnTo>
                    <a:pt x="88800" y="104815"/>
                  </a:lnTo>
                  <a:lnTo>
                    <a:pt x="89662" y="104815"/>
                  </a:lnTo>
                  <a:lnTo>
                    <a:pt x="90537" y="104336"/>
                  </a:lnTo>
                  <a:lnTo>
                    <a:pt x="91399" y="105294"/>
                  </a:lnTo>
                  <a:lnTo>
                    <a:pt x="92261" y="106237"/>
                  </a:lnTo>
                  <a:lnTo>
                    <a:pt x="92698" y="107195"/>
                  </a:lnTo>
                  <a:lnTo>
                    <a:pt x="92261" y="108618"/>
                  </a:lnTo>
                  <a:lnTo>
                    <a:pt x="92261" y="109083"/>
                  </a:lnTo>
                  <a:lnTo>
                    <a:pt x="92698" y="110041"/>
                  </a:lnTo>
                  <a:lnTo>
                    <a:pt x="93560" y="110505"/>
                  </a:lnTo>
                  <a:lnTo>
                    <a:pt x="94860" y="110984"/>
                  </a:lnTo>
                  <a:lnTo>
                    <a:pt x="95734" y="111463"/>
                  </a:lnTo>
                  <a:lnTo>
                    <a:pt x="96159" y="112407"/>
                  </a:lnTo>
                  <a:lnTo>
                    <a:pt x="96596" y="113351"/>
                  </a:lnTo>
                  <a:lnTo>
                    <a:pt x="96159" y="115731"/>
                  </a:lnTo>
                  <a:lnTo>
                    <a:pt x="96159" y="118577"/>
                  </a:lnTo>
                  <a:lnTo>
                    <a:pt x="96596" y="119521"/>
                  </a:lnTo>
                  <a:lnTo>
                    <a:pt x="97458" y="120000"/>
                  </a:lnTo>
                  <a:lnTo>
                    <a:pt x="98758" y="119521"/>
                  </a:lnTo>
                  <a:lnTo>
                    <a:pt x="99195" y="118577"/>
                  </a:lnTo>
                  <a:lnTo>
                    <a:pt x="99195" y="109562"/>
                  </a:lnTo>
                  <a:lnTo>
                    <a:pt x="98758" y="108618"/>
                  </a:lnTo>
                  <a:lnTo>
                    <a:pt x="98758" y="108139"/>
                  </a:lnTo>
                  <a:lnTo>
                    <a:pt x="97458" y="107660"/>
                  </a:lnTo>
                  <a:lnTo>
                    <a:pt x="95734" y="107660"/>
                  </a:lnTo>
                  <a:lnTo>
                    <a:pt x="96596" y="104336"/>
                  </a:lnTo>
                  <a:lnTo>
                    <a:pt x="97034" y="103871"/>
                  </a:lnTo>
                  <a:lnTo>
                    <a:pt x="96596" y="103392"/>
                  </a:lnTo>
                  <a:lnTo>
                    <a:pt x="95734" y="102448"/>
                  </a:lnTo>
                  <a:lnTo>
                    <a:pt x="91836" y="101490"/>
                  </a:lnTo>
                  <a:lnTo>
                    <a:pt x="93998" y="93912"/>
                  </a:lnTo>
                  <a:lnTo>
                    <a:pt x="94860" y="90109"/>
                  </a:lnTo>
                  <a:lnTo>
                    <a:pt x="95297" y="86319"/>
                  </a:lnTo>
                  <a:lnTo>
                    <a:pt x="95297" y="85376"/>
                  </a:lnTo>
                  <a:lnTo>
                    <a:pt x="93560" y="85376"/>
                  </a:lnTo>
                  <a:lnTo>
                    <a:pt x="92261" y="89165"/>
                  </a:lnTo>
                  <a:lnTo>
                    <a:pt x="90961" y="92954"/>
                  </a:lnTo>
                  <a:lnTo>
                    <a:pt x="88800" y="100547"/>
                  </a:lnTo>
                  <a:lnTo>
                    <a:pt x="71469" y="96278"/>
                  </a:lnTo>
                  <a:lnTo>
                    <a:pt x="53715" y="92010"/>
                  </a:lnTo>
                  <a:lnTo>
                    <a:pt x="35085" y="87263"/>
                  </a:lnTo>
                  <a:lnTo>
                    <a:pt x="25127" y="85376"/>
                  </a:lnTo>
                  <a:lnTo>
                    <a:pt x="20366" y="84897"/>
                  </a:lnTo>
                  <a:lnTo>
                    <a:pt x="15593" y="84897"/>
                  </a:lnTo>
                  <a:lnTo>
                    <a:pt x="15593" y="83953"/>
                  </a:lnTo>
                  <a:lnTo>
                    <a:pt x="14731" y="83474"/>
                  </a:lnTo>
                  <a:lnTo>
                    <a:pt x="16030" y="75882"/>
                  </a:lnTo>
                  <a:lnTo>
                    <a:pt x="16468" y="72571"/>
                  </a:lnTo>
                  <a:lnTo>
                    <a:pt x="16892" y="70670"/>
                  </a:lnTo>
                  <a:lnTo>
                    <a:pt x="17330" y="68768"/>
                  </a:lnTo>
                  <a:lnTo>
                    <a:pt x="22528" y="70670"/>
                  </a:lnTo>
                  <a:lnTo>
                    <a:pt x="27288" y="72092"/>
                  </a:lnTo>
                  <a:lnTo>
                    <a:pt x="37684" y="74459"/>
                  </a:lnTo>
                  <a:lnTo>
                    <a:pt x="58050" y="78262"/>
                  </a:lnTo>
                  <a:lnTo>
                    <a:pt x="81440" y="82995"/>
                  </a:lnTo>
                  <a:lnTo>
                    <a:pt x="104831" y="86319"/>
                  </a:lnTo>
                  <a:lnTo>
                    <a:pt x="105693" y="86319"/>
                  </a:lnTo>
                  <a:lnTo>
                    <a:pt x="106130" y="85376"/>
                  </a:lnTo>
                  <a:lnTo>
                    <a:pt x="106130" y="84418"/>
                  </a:lnTo>
                  <a:lnTo>
                    <a:pt x="105255" y="83474"/>
                  </a:lnTo>
                  <a:lnTo>
                    <a:pt x="106992" y="73994"/>
                  </a:lnTo>
                  <a:lnTo>
                    <a:pt x="107430" y="69726"/>
                  </a:lnTo>
                  <a:lnTo>
                    <a:pt x="108292" y="64979"/>
                  </a:lnTo>
                  <a:lnTo>
                    <a:pt x="108729" y="64500"/>
                  </a:lnTo>
                  <a:lnTo>
                    <a:pt x="109166" y="63556"/>
                  </a:lnTo>
                  <a:lnTo>
                    <a:pt x="110466" y="59767"/>
                  </a:lnTo>
                  <a:lnTo>
                    <a:pt x="110890" y="55964"/>
                  </a:lnTo>
                  <a:lnTo>
                    <a:pt x="111328" y="53118"/>
                  </a:lnTo>
                  <a:lnTo>
                    <a:pt x="113065" y="53597"/>
                  </a:lnTo>
                  <a:lnTo>
                    <a:pt x="113489" y="54076"/>
                  </a:lnTo>
                  <a:lnTo>
                    <a:pt x="113927" y="54541"/>
                  </a:lnTo>
                  <a:lnTo>
                    <a:pt x="114789" y="54541"/>
                  </a:lnTo>
                  <a:lnTo>
                    <a:pt x="115226" y="54076"/>
                  </a:lnTo>
                  <a:lnTo>
                    <a:pt x="116088" y="53597"/>
                  </a:lnTo>
                  <a:lnTo>
                    <a:pt x="116526" y="52654"/>
                  </a:lnTo>
                  <a:lnTo>
                    <a:pt x="116526" y="51231"/>
                  </a:lnTo>
                  <a:lnTo>
                    <a:pt x="115664" y="50752"/>
                  </a:lnTo>
                  <a:lnTo>
                    <a:pt x="116088" y="46484"/>
                  </a:lnTo>
                  <a:lnTo>
                    <a:pt x="116963" y="42216"/>
                  </a:lnTo>
                  <a:lnTo>
                    <a:pt x="118263" y="37948"/>
                  </a:lnTo>
                  <a:lnTo>
                    <a:pt x="119562" y="33680"/>
                  </a:lnTo>
                  <a:lnTo>
                    <a:pt x="119987" y="32736"/>
                  </a:lnTo>
                  <a:lnTo>
                    <a:pt x="119987" y="31778"/>
                  </a:lnTo>
                  <a:lnTo>
                    <a:pt x="119987" y="31313"/>
                  </a:lnTo>
                  <a:lnTo>
                    <a:pt x="119125" y="30834"/>
                  </a:lnTo>
                  <a:lnTo>
                    <a:pt x="114364" y="29890"/>
                  </a:lnTo>
                  <a:lnTo>
                    <a:pt x="115226" y="26566"/>
                  </a:lnTo>
                  <a:lnTo>
                    <a:pt x="115226" y="24664"/>
                  </a:lnTo>
                  <a:lnTo>
                    <a:pt x="115226" y="23242"/>
                  </a:lnTo>
                  <a:lnTo>
                    <a:pt x="115664" y="22298"/>
                  </a:lnTo>
                  <a:lnTo>
                    <a:pt x="115664" y="21354"/>
                  </a:lnTo>
                  <a:lnTo>
                    <a:pt x="115226" y="20875"/>
                  </a:lnTo>
                  <a:lnTo>
                    <a:pt x="114789" y="20396"/>
                  </a:lnTo>
                  <a:lnTo>
                    <a:pt x="103531" y="17086"/>
                  </a:lnTo>
                  <a:lnTo>
                    <a:pt x="91836" y="14705"/>
                  </a:lnTo>
                  <a:lnTo>
                    <a:pt x="80566" y="12339"/>
                  </a:lnTo>
                  <a:lnTo>
                    <a:pt x="68871" y="10437"/>
                  </a:lnTo>
                  <a:lnTo>
                    <a:pt x="57613" y="8071"/>
                  </a:lnTo>
                  <a:lnTo>
                    <a:pt x="45918" y="5225"/>
                  </a:lnTo>
                  <a:lnTo>
                    <a:pt x="23390" y="14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Shape 577"/>
            <p:cNvSpPr/>
            <p:nvPr/>
          </p:nvSpPr>
          <p:spPr>
            <a:xfrm>
              <a:off x="696525" y="3543475"/>
              <a:ext cx="79149" cy="20225"/>
            </a:xfrm>
            <a:custGeom>
              <a:pathLst>
                <a:path extrusionOk="0" h="120000" w="120000">
                  <a:moveTo>
                    <a:pt x="7694" y="0"/>
                  </a:moveTo>
                  <a:lnTo>
                    <a:pt x="37" y="10086"/>
                  </a:lnTo>
                  <a:lnTo>
                    <a:pt x="37" y="14981"/>
                  </a:lnTo>
                  <a:lnTo>
                    <a:pt x="7694" y="25067"/>
                  </a:lnTo>
                  <a:lnTo>
                    <a:pt x="14061" y="25067"/>
                  </a:lnTo>
                  <a:lnTo>
                    <a:pt x="21718" y="29962"/>
                  </a:lnTo>
                  <a:lnTo>
                    <a:pt x="28123" y="40049"/>
                  </a:lnTo>
                  <a:lnTo>
                    <a:pt x="38319" y="59925"/>
                  </a:lnTo>
                  <a:lnTo>
                    <a:pt x="48515" y="74907"/>
                  </a:lnTo>
                  <a:lnTo>
                    <a:pt x="65116" y="90037"/>
                  </a:lnTo>
                  <a:lnTo>
                    <a:pt x="81718" y="99975"/>
                  </a:lnTo>
                  <a:lnTo>
                    <a:pt x="98281" y="105018"/>
                  </a:lnTo>
                  <a:lnTo>
                    <a:pt x="114883" y="120000"/>
                  </a:lnTo>
                  <a:lnTo>
                    <a:pt x="116171" y="120000"/>
                  </a:lnTo>
                  <a:lnTo>
                    <a:pt x="117422" y="114956"/>
                  </a:lnTo>
                  <a:lnTo>
                    <a:pt x="120000" y="105018"/>
                  </a:lnTo>
                  <a:lnTo>
                    <a:pt x="120000" y="94932"/>
                  </a:lnTo>
                  <a:lnTo>
                    <a:pt x="118711" y="90037"/>
                  </a:lnTo>
                  <a:lnTo>
                    <a:pt x="117422" y="84993"/>
                  </a:lnTo>
                  <a:lnTo>
                    <a:pt x="100859" y="70012"/>
                  </a:lnTo>
                  <a:lnTo>
                    <a:pt x="84257" y="64969"/>
                  </a:lnTo>
                  <a:lnTo>
                    <a:pt x="67656" y="55030"/>
                  </a:lnTo>
                  <a:lnTo>
                    <a:pt x="51092" y="44944"/>
                  </a:lnTo>
                  <a:lnTo>
                    <a:pt x="44687" y="40049"/>
                  </a:lnTo>
                  <a:lnTo>
                    <a:pt x="38319" y="29962"/>
                  </a:lnTo>
                  <a:lnTo>
                    <a:pt x="25546" y="10086"/>
                  </a:lnTo>
                  <a:lnTo>
                    <a:pt x="20467" y="5043"/>
                  </a:lnTo>
                  <a:lnTo>
                    <a:pt x="1406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Shape 578"/>
            <p:cNvSpPr/>
            <p:nvPr/>
          </p:nvSpPr>
          <p:spPr>
            <a:xfrm>
              <a:off x="1008800" y="3646150"/>
              <a:ext cx="23599" cy="50550"/>
            </a:xfrm>
            <a:custGeom>
              <a:pathLst>
                <a:path extrusionOk="0" h="120000" w="120000">
                  <a:moveTo>
                    <a:pt x="4322" y="59"/>
                  </a:moveTo>
                  <a:lnTo>
                    <a:pt x="4322" y="2077"/>
                  </a:lnTo>
                  <a:lnTo>
                    <a:pt x="127" y="12047"/>
                  </a:lnTo>
                  <a:lnTo>
                    <a:pt x="8644" y="22017"/>
                  </a:lnTo>
                  <a:lnTo>
                    <a:pt x="17161" y="32047"/>
                  </a:lnTo>
                  <a:lnTo>
                    <a:pt x="30000" y="40000"/>
                  </a:lnTo>
                  <a:lnTo>
                    <a:pt x="60000" y="56023"/>
                  </a:lnTo>
                  <a:lnTo>
                    <a:pt x="68516" y="63976"/>
                  </a:lnTo>
                  <a:lnTo>
                    <a:pt x="81355" y="71988"/>
                  </a:lnTo>
                  <a:lnTo>
                    <a:pt x="85677" y="81958"/>
                  </a:lnTo>
                  <a:lnTo>
                    <a:pt x="90000" y="91988"/>
                  </a:lnTo>
                  <a:lnTo>
                    <a:pt x="90000" y="101958"/>
                  </a:lnTo>
                  <a:lnTo>
                    <a:pt x="81355" y="111928"/>
                  </a:lnTo>
                  <a:lnTo>
                    <a:pt x="81355" y="113946"/>
                  </a:lnTo>
                  <a:lnTo>
                    <a:pt x="81355" y="117922"/>
                  </a:lnTo>
                  <a:lnTo>
                    <a:pt x="94194" y="119940"/>
                  </a:lnTo>
                  <a:lnTo>
                    <a:pt x="102838" y="119940"/>
                  </a:lnTo>
                  <a:lnTo>
                    <a:pt x="107033" y="117922"/>
                  </a:lnTo>
                  <a:lnTo>
                    <a:pt x="111355" y="115964"/>
                  </a:lnTo>
                  <a:lnTo>
                    <a:pt x="119872" y="101958"/>
                  </a:lnTo>
                  <a:lnTo>
                    <a:pt x="119872" y="87952"/>
                  </a:lnTo>
                  <a:lnTo>
                    <a:pt x="115677" y="74005"/>
                  </a:lnTo>
                  <a:lnTo>
                    <a:pt x="102838" y="62017"/>
                  </a:lnTo>
                  <a:lnTo>
                    <a:pt x="85677" y="50029"/>
                  </a:lnTo>
                  <a:lnTo>
                    <a:pt x="68516" y="40000"/>
                  </a:lnTo>
                  <a:lnTo>
                    <a:pt x="38644" y="22017"/>
                  </a:lnTo>
                  <a:lnTo>
                    <a:pt x="21483" y="10029"/>
                  </a:lnTo>
                  <a:lnTo>
                    <a:pt x="17161" y="6053"/>
                  </a:lnTo>
                  <a:lnTo>
                    <a:pt x="17161" y="2077"/>
                  </a:lnTo>
                  <a:lnTo>
                    <a:pt x="17161" y="59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Shape 579"/>
            <p:cNvSpPr/>
            <p:nvPr/>
          </p:nvSpPr>
          <p:spPr>
            <a:xfrm>
              <a:off x="782400" y="3562000"/>
              <a:ext cx="27800" cy="11799"/>
            </a:xfrm>
            <a:custGeom>
              <a:pathLst>
                <a:path extrusionOk="0" h="120000" w="120000">
                  <a:moveTo>
                    <a:pt x="3669" y="0"/>
                  </a:moveTo>
                  <a:lnTo>
                    <a:pt x="0" y="8644"/>
                  </a:lnTo>
                  <a:lnTo>
                    <a:pt x="0" y="17288"/>
                  </a:lnTo>
                  <a:lnTo>
                    <a:pt x="3669" y="34322"/>
                  </a:lnTo>
                  <a:lnTo>
                    <a:pt x="25467" y="60000"/>
                  </a:lnTo>
                  <a:lnTo>
                    <a:pt x="47266" y="77033"/>
                  </a:lnTo>
                  <a:lnTo>
                    <a:pt x="105323" y="120000"/>
                  </a:lnTo>
                  <a:lnTo>
                    <a:pt x="116223" y="120000"/>
                  </a:lnTo>
                  <a:lnTo>
                    <a:pt x="119892" y="102711"/>
                  </a:lnTo>
                  <a:lnTo>
                    <a:pt x="119892" y="77033"/>
                  </a:lnTo>
                  <a:lnTo>
                    <a:pt x="116223" y="68644"/>
                  </a:lnTo>
                  <a:lnTo>
                    <a:pt x="112661" y="60000"/>
                  </a:lnTo>
                  <a:lnTo>
                    <a:pt x="58165" y="17288"/>
                  </a:lnTo>
                  <a:lnTo>
                    <a:pt x="3269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Shape 580"/>
            <p:cNvSpPr/>
            <p:nvPr/>
          </p:nvSpPr>
          <p:spPr>
            <a:xfrm>
              <a:off x="3432900" y="5444025"/>
              <a:ext cx="35375" cy="25275"/>
            </a:xfrm>
            <a:custGeom>
              <a:pathLst>
                <a:path extrusionOk="0" h="120000" w="120000">
                  <a:moveTo>
                    <a:pt x="37144" y="118"/>
                  </a:moveTo>
                  <a:lnTo>
                    <a:pt x="17215" y="12106"/>
                  </a:lnTo>
                  <a:lnTo>
                    <a:pt x="2883" y="28130"/>
                  </a:lnTo>
                  <a:lnTo>
                    <a:pt x="84" y="32047"/>
                  </a:lnTo>
                  <a:lnTo>
                    <a:pt x="84" y="36083"/>
                  </a:lnTo>
                  <a:lnTo>
                    <a:pt x="2883" y="40118"/>
                  </a:lnTo>
                  <a:lnTo>
                    <a:pt x="5766" y="40118"/>
                  </a:lnTo>
                  <a:lnTo>
                    <a:pt x="8650" y="48071"/>
                  </a:lnTo>
                  <a:lnTo>
                    <a:pt x="20014" y="60059"/>
                  </a:lnTo>
                  <a:lnTo>
                    <a:pt x="31462" y="72047"/>
                  </a:lnTo>
                  <a:lnTo>
                    <a:pt x="34346" y="76083"/>
                  </a:lnTo>
                  <a:lnTo>
                    <a:pt x="40028" y="72047"/>
                  </a:lnTo>
                  <a:lnTo>
                    <a:pt x="40028" y="68011"/>
                  </a:lnTo>
                  <a:lnTo>
                    <a:pt x="40028" y="60059"/>
                  </a:lnTo>
                  <a:lnTo>
                    <a:pt x="31462" y="44035"/>
                  </a:lnTo>
                  <a:lnTo>
                    <a:pt x="65724" y="48071"/>
                  </a:lnTo>
                  <a:lnTo>
                    <a:pt x="99985" y="48071"/>
                  </a:lnTo>
                  <a:lnTo>
                    <a:pt x="97102" y="80000"/>
                  </a:lnTo>
                  <a:lnTo>
                    <a:pt x="99985" y="112047"/>
                  </a:lnTo>
                  <a:lnTo>
                    <a:pt x="102869" y="120000"/>
                  </a:lnTo>
                  <a:lnTo>
                    <a:pt x="105667" y="120000"/>
                  </a:lnTo>
                  <a:lnTo>
                    <a:pt x="111434" y="115964"/>
                  </a:lnTo>
                  <a:lnTo>
                    <a:pt x="114233" y="112047"/>
                  </a:lnTo>
                  <a:lnTo>
                    <a:pt x="117116" y="91988"/>
                  </a:lnTo>
                  <a:lnTo>
                    <a:pt x="120000" y="72047"/>
                  </a:lnTo>
                  <a:lnTo>
                    <a:pt x="120000" y="32047"/>
                  </a:lnTo>
                  <a:lnTo>
                    <a:pt x="120000" y="28130"/>
                  </a:lnTo>
                  <a:lnTo>
                    <a:pt x="117116" y="24094"/>
                  </a:lnTo>
                  <a:lnTo>
                    <a:pt x="111434" y="20059"/>
                  </a:lnTo>
                  <a:lnTo>
                    <a:pt x="45710" y="20059"/>
                  </a:lnTo>
                  <a:lnTo>
                    <a:pt x="48593" y="12106"/>
                  </a:lnTo>
                  <a:lnTo>
                    <a:pt x="48593" y="4154"/>
                  </a:lnTo>
                  <a:lnTo>
                    <a:pt x="42911" y="118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Shape 581"/>
            <p:cNvSpPr/>
            <p:nvPr/>
          </p:nvSpPr>
          <p:spPr>
            <a:xfrm>
              <a:off x="3291500" y="5425525"/>
              <a:ext cx="109449" cy="36200"/>
            </a:xfrm>
            <a:custGeom>
              <a:pathLst>
                <a:path extrusionOk="0" h="120000" w="120000">
                  <a:moveTo>
                    <a:pt x="10169" y="14005"/>
                  </a:moveTo>
                  <a:lnTo>
                    <a:pt x="23079" y="22375"/>
                  </a:lnTo>
                  <a:lnTo>
                    <a:pt x="36016" y="25110"/>
                  </a:lnTo>
                  <a:lnTo>
                    <a:pt x="48926" y="27928"/>
                  </a:lnTo>
                  <a:lnTo>
                    <a:pt x="61836" y="33480"/>
                  </a:lnTo>
                  <a:lnTo>
                    <a:pt x="88615" y="50220"/>
                  </a:lnTo>
                  <a:lnTo>
                    <a:pt x="97825" y="53038"/>
                  </a:lnTo>
                  <a:lnTo>
                    <a:pt x="101525" y="55856"/>
                  </a:lnTo>
                  <a:lnTo>
                    <a:pt x="105226" y="58591"/>
                  </a:lnTo>
                  <a:lnTo>
                    <a:pt x="107994" y="64226"/>
                  </a:lnTo>
                  <a:lnTo>
                    <a:pt x="109830" y="72596"/>
                  </a:lnTo>
                  <a:lnTo>
                    <a:pt x="109830" y="83701"/>
                  </a:lnTo>
                  <a:lnTo>
                    <a:pt x="108899" y="97707"/>
                  </a:lnTo>
                  <a:lnTo>
                    <a:pt x="54463" y="83701"/>
                  </a:lnTo>
                  <a:lnTo>
                    <a:pt x="30479" y="75331"/>
                  </a:lnTo>
                  <a:lnTo>
                    <a:pt x="18474" y="72596"/>
                  </a:lnTo>
                  <a:lnTo>
                    <a:pt x="6468" y="75331"/>
                  </a:lnTo>
                  <a:lnTo>
                    <a:pt x="10169" y="14005"/>
                  </a:lnTo>
                  <a:close/>
                  <a:moveTo>
                    <a:pt x="20310" y="0"/>
                  </a:moveTo>
                  <a:lnTo>
                    <a:pt x="8332" y="2817"/>
                  </a:lnTo>
                  <a:lnTo>
                    <a:pt x="5564" y="2817"/>
                  </a:lnTo>
                  <a:lnTo>
                    <a:pt x="931" y="5635"/>
                  </a:lnTo>
                  <a:lnTo>
                    <a:pt x="931" y="8370"/>
                  </a:lnTo>
                  <a:lnTo>
                    <a:pt x="4632" y="11187"/>
                  </a:lnTo>
                  <a:lnTo>
                    <a:pt x="1863" y="41850"/>
                  </a:lnTo>
                  <a:lnTo>
                    <a:pt x="0" y="75331"/>
                  </a:lnTo>
                  <a:lnTo>
                    <a:pt x="931" y="80966"/>
                  </a:lnTo>
                  <a:lnTo>
                    <a:pt x="1863" y="86519"/>
                  </a:lnTo>
                  <a:lnTo>
                    <a:pt x="4632" y="86519"/>
                  </a:lnTo>
                  <a:lnTo>
                    <a:pt x="6468" y="83701"/>
                  </a:lnTo>
                  <a:lnTo>
                    <a:pt x="17542" y="92071"/>
                  </a:lnTo>
                  <a:lnTo>
                    <a:pt x="30479" y="97707"/>
                  </a:lnTo>
                  <a:lnTo>
                    <a:pt x="54463" y="103259"/>
                  </a:lnTo>
                  <a:lnTo>
                    <a:pt x="112599" y="120000"/>
                  </a:lnTo>
                  <a:lnTo>
                    <a:pt x="113531" y="117182"/>
                  </a:lnTo>
                  <a:lnTo>
                    <a:pt x="115367" y="114447"/>
                  </a:lnTo>
                  <a:lnTo>
                    <a:pt x="115367" y="111629"/>
                  </a:lnTo>
                  <a:lnTo>
                    <a:pt x="115367" y="106077"/>
                  </a:lnTo>
                  <a:lnTo>
                    <a:pt x="115367" y="103259"/>
                  </a:lnTo>
                  <a:lnTo>
                    <a:pt x="119972" y="61408"/>
                  </a:lnTo>
                  <a:lnTo>
                    <a:pt x="119972" y="55856"/>
                  </a:lnTo>
                  <a:lnTo>
                    <a:pt x="119972" y="53038"/>
                  </a:lnTo>
                  <a:lnTo>
                    <a:pt x="119068" y="50220"/>
                  </a:lnTo>
                  <a:lnTo>
                    <a:pt x="117204" y="47486"/>
                  </a:lnTo>
                  <a:lnTo>
                    <a:pt x="87683" y="27928"/>
                  </a:lnTo>
                  <a:lnTo>
                    <a:pt x="57231" y="11187"/>
                  </a:lnTo>
                  <a:lnTo>
                    <a:pt x="33248" y="2817"/>
                  </a:lnTo>
                  <a:lnTo>
                    <a:pt x="2031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Shape 582"/>
            <p:cNvSpPr/>
            <p:nvPr/>
          </p:nvSpPr>
          <p:spPr>
            <a:xfrm>
              <a:off x="632575" y="3558625"/>
              <a:ext cx="24424" cy="12650"/>
            </a:xfrm>
            <a:custGeom>
              <a:pathLst>
                <a:path extrusionOk="0" h="120000" w="120000">
                  <a:moveTo>
                    <a:pt x="78607" y="237"/>
                  </a:moveTo>
                  <a:lnTo>
                    <a:pt x="49621" y="16126"/>
                  </a:lnTo>
                  <a:lnTo>
                    <a:pt x="24810" y="48142"/>
                  </a:lnTo>
                  <a:lnTo>
                    <a:pt x="4176" y="87984"/>
                  </a:lnTo>
                  <a:lnTo>
                    <a:pt x="0" y="96047"/>
                  </a:lnTo>
                  <a:lnTo>
                    <a:pt x="0" y="111936"/>
                  </a:lnTo>
                  <a:lnTo>
                    <a:pt x="4176" y="120000"/>
                  </a:lnTo>
                  <a:lnTo>
                    <a:pt x="16581" y="120000"/>
                  </a:lnTo>
                  <a:lnTo>
                    <a:pt x="37215" y="96047"/>
                  </a:lnTo>
                  <a:lnTo>
                    <a:pt x="62026" y="72094"/>
                  </a:lnTo>
                  <a:lnTo>
                    <a:pt x="86837" y="55968"/>
                  </a:lnTo>
                  <a:lnTo>
                    <a:pt x="111647" y="48142"/>
                  </a:lnTo>
                  <a:lnTo>
                    <a:pt x="120000" y="40079"/>
                  </a:lnTo>
                  <a:lnTo>
                    <a:pt x="120000" y="24189"/>
                  </a:lnTo>
                  <a:lnTo>
                    <a:pt x="115823" y="8063"/>
                  </a:lnTo>
                  <a:lnTo>
                    <a:pt x="107594" y="237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Shape 583"/>
            <p:cNvSpPr/>
            <p:nvPr/>
          </p:nvSpPr>
          <p:spPr>
            <a:xfrm>
              <a:off x="2855500" y="5364075"/>
              <a:ext cx="920850" cy="71574"/>
            </a:xfrm>
            <a:custGeom>
              <a:pathLst>
                <a:path extrusionOk="0" h="120000" w="120000">
                  <a:moveTo>
                    <a:pt x="1974" y="0"/>
                  </a:moveTo>
                  <a:lnTo>
                    <a:pt x="110" y="1425"/>
                  </a:lnTo>
                  <a:lnTo>
                    <a:pt x="0" y="2850"/>
                  </a:lnTo>
                  <a:lnTo>
                    <a:pt x="110" y="4233"/>
                  </a:lnTo>
                  <a:lnTo>
                    <a:pt x="1866" y="8466"/>
                  </a:lnTo>
                  <a:lnTo>
                    <a:pt x="3619" y="11316"/>
                  </a:lnTo>
                  <a:lnTo>
                    <a:pt x="7131" y="14125"/>
                  </a:lnTo>
                  <a:lnTo>
                    <a:pt x="14259" y="16975"/>
                  </a:lnTo>
                  <a:lnTo>
                    <a:pt x="29946" y="28250"/>
                  </a:lnTo>
                  <a:lnTo>
                    <a:pt x="45522" y="40950"/>
                  </a:lnTo>
                  <a:lnTo>
                    <a:pt x="61205" y="55075"/>
                  </a:lnTo>
                  <a:lnTo>
                    <a:pt x="75904" y="70583"/>
                  </a:lnTo>
                  <a:lnTo>
                    <a:pt x="90601" y="86091"/>
                  </a:lnTo>
                  <a:lnTo>
                    <a:pt x="119996" y="119958"/>
                  </a:lnTo>
                  <a:lnTo>
                    <a:pt x="119996" y="107258"/>
                  </a:lnTo>
                  <a:lnTo>
                    <a:pt x="105518" y="88941"/>
                  </a:lnTo>
                  <a:lnTo>
                    <a:pt x="91040" y="73391"/>
                  </a:lnTo>
                  <a:lnTo>
                    <a:pt x="76562" y="59308"/>
                  </a:lnTo>
                  <a:lnTo>
                    <a:pt x="62085" y="45183"/>
                  </a:lnTo>
                  <a:lnTo>
                    <a:pt x="46398" y="32483"/>
                  </a:lnTo>
                  <a:lnTo>
                    <a:pt x="30822" y="19783"/>
                  </a:lnTo>
                  <a:lnTo>
                    <a:pt x="15139" y="8466"/>
                  </a:lnTo>
                  <a:lnTo>
                    <a:pt x="7678" y="1425"/>
                  </a:lnTo>
                  <a:lnTo>
                    <a:pt x="384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Shape 584"/>
            <p:cNvSpPr/>
            <p:nvPr/>
          </p:nvSpPr>
          <p:spPr>
            <a:xfrm>
              <a:off x="3219125" y="5439825"/>
              <a:ext cx="31999" cy="8449"/>
            </a:xfrm>
            <a:custGeom>
              <a:pathLst>
                <a:path extrusionOk="0" h="120000" w="120000">
                  <a:moveTo>
                    <a:pt x="6281" y="355"/>
                  </a:moveTo>
                  <a:lnTo>
                    <a:pt x="0" y="12071"/>
                  </a:lnTo>
                  <a:lnTo>
                    <a:pt x="0" y="24142"/>
                  </a:lnTo>
                  <a:lnTo>
                    <a:pt x="0" y="36213"/>
                  </a:lnTo>
                  <a:lnTo>
                    <a:pt x="3187" y="60000"/>
                  </a:lnTo>
                  <a:lnTo>
                    <a:pt x="18937" y="83786"/>
                  </a:lnTo>
                  <a:lnTo>
                    <a:pt x="34687" y="95857"/>
                  </a:lnTo>
                  <a:lnTo>
                    <a:pt x="69468" y="107928"/>
                  </a:lnTo>
                  <a:lnTo>
                    <a:pt x="97875" y="119644"/>
                  </a:lnTo>
                  <a:lnTo>
                    <a:pt x="110437" y="107928"/>
                  </a:lnTo>
                  <a:lnTo>
                    <a:pt x="116812" y="95857"/>
                  </a:lnTo>
                  <a:lnTo>
                    <a:pt x="119906" y="72071"/>
                  </a:lnTo>
                  <a:lnTo>
                    <a:pt x="119906" y="60000"/>
                  </a:lnTo>
                  <a:lnTo>
                    <a:pt x="119906" y="47928"/>
                  </a:lnTo>
                  <a:lnTo>
                    <a:pt x="110437" y="24142"/>
                  </a:lnTo>
                  <a:lnTo>
                    <a:pt x="75750" y="24142"/>
                  </a:lnTo>
                  <a:lnTo>
                    <a:pt x="41062" y="12071"/>
                  </a:lnTo>
                  <a:lnTo>
                    <a:pt x="6281" y="355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Shape 585"/>
            <p:cNvSpPr/>
            <p:nvPr/>
          </p:nvSpPr>
          <p:spPr>
            <a:xfrm>
              <a:off x="3221650" y="5413725"/>
              <a:ext cx="32850" cy="7600"/>
            </a:xfrm>
            <a:custGeom>
              <a:pathLst>
                <a:path extrusionOk="0" h="120000" w="120000">
                  <a:moveTo>
                    <a:pt x="36894" y="394"/>
                  </a:moveTo>
                  <a:lnTo>
                    <a:pt x="21552" y="13815"/>
                  </a:lnTo>
                  <a:lnTo>
                    <a:pt x="3105" y="26842"/>
                  </a:lnTo>
                  <a:lnTo>
                    <a:pt x="0" y="40263"/>
                  </a:lnTo>
                  <a:lnTo>
                    <a:pt x="3105" y="53684"/>
                  </a:lnTo>
                  <a:lnTo>
                    <a:pt x="15342" y="80131"/>
                  </a:lnTo>
                  <a:lnTo>
                    <a:pt x="27671" y="106578"/>
                  </a:lnTo>
                  <a:lnTo>
                    <a:pt x="61461" y="120000"/>
                  </a:lnTo>
                  <a:lnTo>
                    <a:pt x="92237" y="120000"/>
                  </a:lnTo>
                  <a:lnTo>
                    <a:pt x="104566" y="106578"/>
                  </a:lnTo>
                  <a:lnTo>
                    <a:pt x="110684" y="93552"/>
                  </a:lnTo>
                  <a:lnTo>
                    <a:pt x="116803" y="80131"/>
                  </a:lnTo>
                  <a:lnTo>
                    <a:pt x="119908" y="53684"/>
                  </a:lnTo>
                  <a:lnTo>
                    <a:pt x="116803" y="40263"/>
                  </a:lnTo>
                  <a:lnTo>
                    <a:pt x="107579" y="13815"/>
                  </a:lnTo>
                  <a:lnTo>
                    <a:pt x="95342" y="394"/>
                  </a:lnTo>
                  <a:lnTo>
                    <a:pt x="70684" y="13815"/>
                  </a:lnTo>
                  <a:lnTo>
                    <a:pt x="36894" y="394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Shape 586"/>
            <p:cNvSpPr/>
            <p:nvPr/>
          </p:nvSpPr>
          <p:spPr>
            <a:xfrm>
              <a:off x="3225000" y="5426350"/>
              <a:ext cx="34550" cy="10974"/>
            </a:xfrm>
            <a:custGeom>
              <a:pathLst>
                <a:path extrusionOk="0" h="120000" w="120000">
                  <a:moveTo>
                    <a:pt x="11722" y="273"/>
                  </a:moveTo>
                  <a:lnTo>
                    <a:pt x="86" y="9567"/>
                  </a:lnTo>
                  <a:lnTo>
                    <a:pt x="86" y="18587"/>
                  </a:lnTo>
                  <a:lnTo>
                    <a:pt x="8856" y="46195"/>
                  </a:lnTo>
                  <a:lnTo>
                    <a:pt x="17626" y="64783"/>
                  </a:lnTo>
                  <a:lnTo>
                    <a:pt x="40984" y="83097"/>
                  </a:lnTo>
                  <a:lnTo>
                    <a:pt x="73111" y="101412"/>
                  </a:lnTo>
                  <a:lnTo>
                    <a:pt x="108191" y="120000"/>
                  </a:lnTo>
                  <a:lnTo>
                    <a:pt x="116960" y="110706"/>
                  </a:lnTo>
                  <a:lnTo>
                    <a:pt x="119913" y="92391"/>
                  </a:lnTo>
                  <a:lnTo>
                    <a:pt x="116960" y="64783"/>
                  </a:lnTo>
                  <a:lnTo>
                    <a:pt x="111143" y="55489"/>
                  </a:lnTo>
                  <a:lnTo>
                    <a:pt x="79015" y="27881"/>
                  </a:lnTo>
                  <a:lnTo>
                    <a:pt x="46801" y="9567"/>
                  </a:lnTo>
                  <a:lnTo>
                    <a:pt x="23444" y="273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Shape 587"/>
            <p:cNvSpPr/>
            <p:nvPr/>
          </p:nvSpPr>
          <p:spPr>
            <a:xfrm>
              <a:off x="2757850" y="5409525"/>
              <a:ext cx="584175" cy="67350"/>
            </a:xfrm>
            <a:custGeom>
              <a:pathLst>
                <a:path extrusionOk="0" h="120000" w="120000">
                  <a:moveTo>
                    <a:pt x="349" y="44"/>
                  </a:moveTo>
                  <a:lnTo>
                    <a:pt x="5" y="1514"/>
                  </a:lnTo>
                  <a:lnTo>
                    <a:pt x="5" y="4543"/>
                  </a:lnTo>
                  <a:lnTo>
                    <a:pt x="349" y="16525"/>
                  </a:lnTo>
                  <a:lnTo>
                    <a:pt x="867" y="25523"/>
                  </a:lnTo>
                  <a:lnTo>
                    <a:pt x="1735" y="34521"/>
                  </a:lnTo>
                  <a:lnTo>
                    <a:pt x="2773" y="40534"/>
                  </a:lnTo>
                  <a:lnTo>
                    <a:pt x="3810" y="46503"/>
                  </a:lnTo>
                  <a:lnTo>
                    <a:pt x="5017" y="51002"/>
                  </a:lnTo>
                  <a:lnTo>
                    <a:pt x="7610" y="57015"/>
                  </a:lnTo>
                  <a:lnTo>
                    <a:pt x="10034" y="61514"/>
                  </a:lnTo>
                  <a:lnTo>
                    <a:pt x="12453" y="64498"/>
                  </a:lnTo>
                  <a:lnTo>
                    <a:pt x="17465" y="68997"/>
                  </a:lnTo>
                  <a:lnTo>
                    <a:pt x="27151" y="75011"/>
                  </a:lnTo>
                  <a:lnTo>
                    <a:pt x="48935" y="91492"/>
                  </a:lnTo>
                  <a:lnTo>
                    <a:pt x="70550" y="106503"/>
                  </a:lnTo>
                  <a:lnTo>
                    <a:pt x="93023" y="120000"/>
                  </a:lnTo>
                  <a:lnTo>
                    <a:pt x="120000" y="120000"/>
                  </a:lnTo>
                  <a:lnTo>
                    <a:pt x="98728" y="109487"/>
                  </a:lnTo>
                  <a:lnTo>
                    <a:pt x="77463" y="97505"/>
                  </a:lnTo>
                  <a:lnTo>
                    <a:pt x="57753" y="85523"/>
                  </a:lnTo>
                  <a:lnTo>
                    <a:pt x="38043" y="70512"/>
                  </a:lnTo>
                  <a:lnTo>
                    <a:pt x="17640" y="54031"/>
                  </a:lnTo>
                  <a:lnTo>
                    <a:pt x="13316" y="51002"/>
                  </a:lnTo>
                  <a:lnTo>
                    <a:pt x="10722" y="49532"/>
                  </a:lnTo>
                  <a:lnTo>
                    <a:pt x="7959" y="46503"/>
                  </a:lnTo>
                  <a:lnTo>
                    <a:pt x="5536" y="40534"/>
                  </a:lnTo>
                  <a:lnTo>
                    <a:pt x="4329" y="36035"/>
                  </a:lnTo>
                  <a:lnTo>
                    <a:pt x="3461" y="31536"/>
                  </a:lnTo>
                  <a:lnTo>
                    <a:pt x="2423" y="25523"/>
                  </a:lnTo>
                  <a:lnTo>
                    <a:pt x="1735" y="19510"/>
                  </a:lnTo>
                  <a:lnTo>
                    <a:pt x="1217" y="12026"/>
                  </a:lnTo>
                  <a:lnTo>
                    <a:pt x="867" y="3028"/>
                  </a:lnTo>
                  <a:lnTo>
                    <a:pt x="523" y="44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Shape 588"/>
            <p:cNvSpPr/>
            <p:nvPr/>
          </p:nvSpPr>
          <p:spPr>
            <a:xfrm>
              <a:off x="829525" y="3584725"/>
              <a:ext cx="53900" cy="19374"/>
            </a:xfrm>
            <a:custGeom>
              <a:pathLst>
                <a:path extrusionOk="0" h="120000" w="120000">
                  <a:moveTo>
                    <a:pt x="5621" y="0"/>
                  </a:moveTo>
                  <a:lnTo>
                    <a:pt x="1892" y="10529"/>
                  </a:lnTo>
                  <a:lnTo>
                    <a:pt x="0" y="26167"/>
                  </a:lnTo>
                  <a:lnTo>
                    <a:pt x="0" y="31277"/>
                  </a:lnTo>
                  <a:lnTo>
                    <a:pt x="1892" y="41806"/>
                  </a:lnTo>
                  <a:lnTo>
                    <a:pt x="13135" y="57445"/>
                  </a:lnTo>
                  <a:lnTo>
                    <a:pt x="24378" y="67819"/>
                  </a:lnTo>
                  <a:lnTo>
                    <a:pt x="46864" y="83458"/>
                  </a:lnTo>
                  <a:lnTo>
                    <a:pt x="71243" y="99096"/>
                  </a:lnTo>
                  <a:lnTo>
                    <a:pt x="97458" y="109470"/>
                  </a:lnTo>
                  <a:lnTo>
                    <a:pt x="99350" y="114735"/>
                  </a:lnTo>
                  <a:lnTo>
                    <a:pt x="103079" y="120000"/>
                  </a:lnTo>
                  <a:lnTo>
                    <a:pt x="106864" y="120000"/>
                  </a:lnTo>
                  <a:lnTo>
                    <a:pt x="110593" y="114735"/>
                  </a:lnTo>
                  <a:lnTo>
                    <a:pt x="116215" y="104361"/>
                  </a:lnTo>
                  <a:lnTo>
                    <a:pt x="118107" y="99096"/>
                  </a:lnTo>
                  <a:lnTo>
                    <a:pt x="119944" y="88722"/>
                  </a:lnTo>
                  <a:lnTo>
                    <a:pt x="119944" y="73083"/>
                  </a:lnTo>
                  <a:lnTo>
                    <a:pt x="116215" y="57445"/>
                  </a:lnTo>
                  <a:lnTo>
                    <a:pt x="114322" y="52180"/>
                  </a:lnTo>
                  <a:lnTo>
                    <a:pt x="110593" y="46916"/>
                  </a:lnTo>
                  <a:lnTo>
                    <a:pt x="84378" y="41806"/>
                  </a:lnTo>
                  <a:lnTo>
                    <a:pt x="60000" y="26167"/>
                  </a:lnTo>
                  <a:lnTo>
                    <a:pt x="1124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Shape 589"/>
            <p:cNvSpPr/>
            <p:nvPr/>
          </p:nvSpPr>
          <p:spPr>
            <a:xfrm>
              <a:off x="1711625" y="5231075"/>
              <a:ext cx="10125" cy="15174"/>
            </a:xfrm>
            <a:custGeom>
              <a:pathLst>
                <a:path extrusionOk="0" h="120000" w="120000">
                  <a:moveTo>
                    <a:pt x="80000" y="197"/>
                  </a:moveTo>
                  <a:lnTo>
                    <a:pt x="60148" y="6919"/>
                  </a:lnTo>
                  <a:lnTo>
                    <a:pt x="20148" y="26886"/>
                  </a:lnTo>
                  <a:lnTo>
                    <a:pt x="296" y="46853"/>
                  </a:lnTo>
                  <a:lnTo>
                    <a:pt x="296" y="73344"/>
                  </a:lnTo>
                  <a:lnTo>
                    <a:pt x="296" y="80065"/>
                  </a:lnTo>
                  <a:lnTo>
                    <a:pt x="10074" y="86787"/>
                  </a:lnTo>
                  <a:lnTo>
                    <a:pt x="20148" y="86787"/>
                  </a:lnTo>
                  <a:lnTo>
                    <a:pt x="30222" y="80065"/>
                  </a:lnTo>
                  <a:lnTo>
                    <a:pt x="40000" y="93311"/>
                  </a:lnTo>
                  <a:lnTo>
                    <a:pt x="80000" y="113278"/>
                  </a:lnTo>
                  <a:lnTo>
                    <a:pt x="99851" y="119999"/>
                  </a:lnTo>
                  <a:lnTo>
                    <a:pt x="109925" y="113278"/>
                  </a:lnTo>
                  <a:lnTo>
                    <a:pt x="120000" y="100032"/>
                  </a:lnTo>
                  <a:lnTo>
                    <a:pt x="109925" y="93311"/>
                  </a:lnTo>
                  <a:lnTo>
                    <a:pt x="80000" y="73344"/>
                  </a:lnTo>
                  <a:lnTo>
                    <a:pt x="50074" y="60098"/>
                  </a:lnTo>
                  <a:lnTo>
                    <a:pt x="90074" y="33410"/>
                  </a:lnTo>
                  <a:lnTo>
                    <a:pt x="99851" y="20164"/>
                  </a:lnTo>
                  <a:lnTo>
                    <a:pt x="99851" y="13443"/>
                  </a:lnTo>
                  <a:lnTo>
                    <a:pt x="90074" y="6919"/>
                  </a:lnTo>
                  <a:lnTo>
                    <a:pt x="80000" y="197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Shape 590"/>
            <p:cNvSpPr/>
            <p:nvPr/>
          </p:nvSpPr>
          <p:spPr>
            <a:xfrm>
              <a:off x="923800" y="4840525"/>
              <a:ext cx="959549" cy="542925"/>
            </a:xfrm>
            <a:custGeom>
              <a:pathLst>
                <a:path extrusionOk="0" h="120000" w="120000">
                  <a:moveTo>
                    <a:pt x="112737" y="1679"/>
                  </a:moveTo>
                  <a:lnTo>
                    <a:pt x="113262" y="6890"/>
                  </a:lnTo>
                  <a:lnTo>
                    <a:pt x="113787" y="12283"/>
                  </a:lnTo>
                  <a:lnTo>
                    <a:pt x="114947" y="22887"/>
                  </a:lnTo>
                  <a:lnTo>
                    <a:pt x="116104" y="35540"/>
                  </a:lnTo>
                  <a:lnTo>
                    <a:pt x="117051" y="48188"/>
                  </a:lnTo>
                  <a:lnTo>
                    <a:pt x="117895" y="60279"/>
                  </a:lnTo>
                  <a:lnTo>
                    <a:pt x="118630" y="72374"/>
                  </a:lnTo>
                  <a:lnTo>
                    <a:pt x="118843" y="77955"/>
                  </a:lnTo>
                  <a:lnTo>
                    <a:pt x="119052" y="83724"/>
                  </a:lnTo>
                  <a:lnTo>
                    <a:pt x="119158" y="85210"/>
                  </a:lnTo>
                  <a:lnTo>
                    <a:pt x="119052" y="87255"/>
                  </a:lnTo>
                  <a:lnTo>
                    <a:pt x="118946" y="88188"/>
                  </a:lnTo>
                  <a:lnTo>
                    <a:pt x="118843" y="88929"/>
                  </a:lnTo>
                  <a:lnTo>
                    <a:pt x="118527" y="89675"/>
                  </a:lnTo>
                  <a:lnTo>
                    <a:pt x="117999" y="90045"/>
                  </a:lnTo>
                  <a:lnTo>
                    <a:pt x="117473" y="90233"/>
                  </a:lnTo>
                  <a:lnTo>
                    <a:pt x="117051" y="90603"/>
                  </a:lnTo>
                  <a:lnTo>
                    <a:pt x="89682" y="97300"/>
                  </a:lnTo>
                  <a:lnTo>
                    <a:pt x="62316" y="104185"/>
                  </a:lnTo>
                  <a:lnTo>
                    <a:pt x="48422" y="107722"/>
                  </a:lnTo>
                  <a:lnTo>
                    <a:pt x="34525" y="111628"/>
                  </a:lnTo>
                  <a:lnTo>
                    <a:pt x="20737" y="115905"/>
                  </a:lnTo>
                  <a:lnTo>
                    <a:pt x="13368" y="118325"/>
                  </a:lnTo>
                  <a:lnTo>
                    <a:pt x="11896" y="118695"/>
                  </a:lnTo>
                  <a:lnTo>
                    <a:pt x="10420" y="119071"/>
                  </a:lnTo>
                  <a:lnTo>
                    <a:pt x="9685" y="119071"/>
                  </a:lnTo>
                  <a:lnTo>
                    <a:pt x="8947" y="118883"/>
                  </a:lnTo>
                  <a:lnTo>
                    <a:pt x="8210" y="118513"/>
                  </a:lnTo>
                  <a:lnTo>
                    <a:pt x="7578" y="117767"/>
                  </a:lnTo>
                  <a:lnTo>
                    <a:pt x="6421" y="106976"/>
                  </a:lnTo>
                  <a:lnTo>
                    <a:pt x="5474" y="96184"/>
                  </a:lnTo>
                  <a:lnTo>
                    <a:pt x="4527" y="85580"/>
                  </a:lnTo>
                  <a:lnTo>
                    <a:pt x="3686" y="74606"/>
                  </a:lnTo>
                  <a:lnTo>
                    <a:pt x="2107" y="53211"/>
                  </a:lnTo>
                  <a:lnTo>
                    <a:pt x="1369" y="42795"/>
                  </a:lnTo>
                  <a:lnTo>
                    <a:pt x="947" y="37397"/>
                  </a:lnTo>
                  <a:lnTo>
                    <a:pt x="315" y="32374"/>
                  </a:lnTo>
                  <a:lnTo>
                    <a:pt x="14316" y="28285"/>
                  </a:lnTo>
                  <a:lnTo>
                    <a:pt x="28422" y="24561"/>
                  </a:lnTo>
                  <a:lnTo>
                    <a:pt x="56526" y="17676"/>
                  </a:lnTo>
                  <a:lnTo>
                    <a:pt x="70633" y="13957"/>
                  </a:lnTo>
                  <a:lnTo>
                    <a:pt x="84736" y="10238"/>
                  </a:lnTo>
                  <a:lnTo>
                    <a:pt x="98736" y="6144"/>
                  </a:lnTo>
                  <a:lnTo>
                    <a:pt x="105790" y="3912"/>
                  </a:lnTo>
                  <a:lnTo>
                    <a:pt x="112737" y="1679"/>
                  </a:lnTo>
                  <a:close/>
                  <a:moveTo>
                    <a:pt x="112840" y="5"/>
                  </a:moveTo>
                  <a:lnTo>
                    <a:pt x="112630" y="193"/>
                  </a:lnTo>
                  <a:lnTo>
                    <a:pt x="112630" y="375"/>
                  </a:lnTo>
                  <a:lnTo>
                    <a:pt x="112630" y="563"/>
                  </a:lnTo>
                  <a:lnTo>
                    <a:pt x="105683" y="2983"/>
                  </a:lnTo>
                  <a:lnTo>
                    <a:pt x="98630" y="5028"/>
                  </a:lnTo>
                  <a:lnTo>
                    <a:pt x="91577" y="7072"/>
                  </a:lnTo>
                  <a:lnTo>
                    <a:pt x="84630" y="9122"/>
                  </a:lnTo>
                  <a:lnTo>
                    <a:pt x="70526" y="12653"/>
                  </a:lnTo>
                  <a:lnTo>
                    <a:pt x="56420" y="16190"/>
                  </a:lnTo>
                  <a:lnTo>
                    <a:pt x="42316" y="19538"/>
                  </a:lnTo>
                  <a:lnTo>
                    <a:pt x="28210" y="23075"/>
                  </a:lnTo>
                  <a:lnTo>
                    <a:pt x="21159" y="25119"/>
                  </a:lnTo>
                  <a:lnTo>
                    <a:pt x="14209" y="27163"/>
                  </a:lnTo>
                  <a:lnTo>
                    <a:pt x="7159" y="29213"/>
                  </a:lnTo>
                  <a:lnTo>
                    <a:pt x="212" y="31634"/>
                  </a:lnTo>
                  <a:lnTo>
                    <a:pt x="106" y="31634"/>
                  </a:lnTo>
                  <a:lnTo>
                    <a:pt x="0" y="31816"/>
                  </a:lnTo>
                  <a:lnTo>
                    <a:pt x="106" y="32192"/>
                  </a:lnTo>
                  <a:lnTo>
                    <a:pt x="212" y="37397"/>
                  </a:lnTo>
                  <a:lnTo>
                    <a:pt x="528" y="42795"/>
                  </a:lnTo>
                  <a:lnTo>
                    <a:pt x="1369" y="53211"/>
                  </a:lnTo>
                  <a:lnTo>
                    <a:pt x="3157" y="76093"/>
                  </a:lnTo>
                  <a:lnTo>
                    <a:pt x="3789" y="86138"/>
                  </a:lnTo>
                  <a:lnTo>
                    <a:pt x="4633" y="96372"/>
                  </a:lnTo>
                  <a:lnTo>
                    <a:pt x="5474" y="106418"/>
                  </a:lnTo>
                  <a:lnTo>
                    <a:pt x="5999" y="111252"/>
                  </a:lnTo>
                  <a:lnTo>
                    <a:pt x="6737" y="116275"/>
                  </a:lnTo>
                  <a:lnTo>
                    <a:pt x="6528" y="116463"/>
                  </a:lnTo>
                  <a:lnTo>
                    <a:pt x="6421" y="116651"/>
                  </a:lnTo>
                  <a:lnTo>
                    <a:pt x="6421" y="116833"/>
                  </a:lnTo>
                  <a:lnTo>
                    <a:pt x="6947" y="117955"/>
                  </a:lnTo>
                  <a:lnTo>
                    <a:pt x="6947" y="118137"/>
                  </a:lnTo>
                  <a:lnTo>
                    <a:pt x="7053" y="118325"/>
                  </a:lnTo>
                  <a:lnTo>
                    <a:pt x="7262" y="118513"/>
                  </a:lnTo>
                  <a:lnTo>
                    <a:pt x="7791" y="119254"/>
                  </a:lnTo>
                  <a:lnTo>
                    <a:pt x="8422" y="119629"/>
                  </a:lnTo>
                  <a:lnTo>
                    <a:pt x="9157" y="120000"/>
                  </a:lnTo>
                  <a:lnTo>
                    <a:pt x="11264" y="120000"/>
                  </a:lnTo>
                  <a:lnTo>
                    <a:pt x="12737" y="119629"/>
                  </a:lnTo>
                  <a:lnTo>
                    <a:pt x="20106" y="117397"/>
                  </a:lnTo>
                  <a:lnTo>
                    <a:pt x="27369" y="114977"/>
                  </a:lnTo>
                  <a:lnTo>
                    <a:pt x="34947" y="112744"/>
                  </a:lnTo>
                  <a:lnTo>
                    <a:pt x="42423" y="110512"/>
                  </a:lnTo>
                  <a:lnTo>
                    <a:pt x="57580" y="106605"/>
                  </a:lnTo>
                  <a:lnTo>
                    <a:pt x="87053" y="99162"/>
                  </a:lnTo>
                  <a:lnTo>
                    <a:pt x="116526" y="91907"/>
                  </a:lnTo>
                  <a:lnTo>
                    <a:pt x="116735" y="92277"/>
                  </a:lnTo>
                  <a:lnTo>
                    <a:pt x="116842" y="92277"/>
                  </a:lnTo>
                  <a:lnTo>
                    <a:pt x="116945" y="92095"/>
                  </a:lnTo>
                  <a:lnTo>
                    <a:pt x="117367" y="91907"/>
                  </a:lnTo>
                  <a:lnTo>
                    <a:pt x="117683" y="91537"/>
                  </a:lnTo>
                  <a:lnTo>
                    <a:pt x="117999" y="91537"/>
                  </a:lnTo>
                  <a:lnTo>
                    <a:pt x="118211" y="91349"/>
                  </a:lnTo>
                  <a:lnTo>
                    <a:pt x="118630" y="91161"/>
                  </a:lnTo>
                  <a:lnTo>
                    <a:pt x="119052" y="90791"/>
                  </a:lnTo>
                  <a:lnTo>
                    <a:pt x="119474" y="90233"/>
                  </a:lnTo>
                  <a:lnTo>
                    <a:pt x="119684" y="89305"/>
                  </a:lnTo>
                  <a:lnTo>
                    <a:pt x="119790" y="88188"/>
                  </a:lnTo>
                  <a:lnTo>
                    <a:pt x="119893" y="86884"/>
                  </a:lnTo>
                  <a:lnTo>
                    <a:pt x="120000" y="84464"/>
                  </a:lnTo>
                  <a:lnTo>
                    <a:pt x="119790" y="79441"/>
                  </a:lnTo>
                  <a:lnTo>
                    <a:pt x="119474" y="72744"/>
                  </a:lnTo>
                  <a:lnTo>
                    <a:pt x="119052" y="65859"/>
                  </a:lnTo>
                  <a:lnTo>
                    <a:pt x="118211" y="52465"/>
                  </a:lnTo>
                  <a:lnTo>
                    <a:pt x="117158" y="39629"/>
                  </a:lnTo>
                  <a:lnTo>
                    <a:pt x="116104" y="26793"/>
                  </a:lnTo>
                  <a:lnTo>
                    <a:pt x="115472" y="20096"/>
                  </a:lnTo>
                  <a:lnTo>
                    <a:pt x="114841" y="13399"/>
                  </a:lnTo>
                  <a:lnTo>
                    <a:pt x="114103" y="6702"/>
                  </a:lnTo>
                  <a:lnTo>
                    <a:pt x="113578" y="3541"/>
                  </a:lnTo>
                  <a:lnTo>
                    <a:pt x="113156" y="193"/>
                  </a:lnTo>
                  <a:lnTo>
                    <a:pt x="112946" y="5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Shape 591"/>
            <p:cNvSpPr/>
            <p:nvPr/>
          </p:nvSpPr>
          <p:spPr>
            <a:xfrm>
              <a:off x="965875" y="3714350"/>
              <a:ext cx="25" cy="25"/>
            </a:xfrm>
            <a:custGeom>
              <a:pathLst>
                <a:path extrusionOk="0" h="120000" w="120000">
                  <a:moveTo>
                    <a:pt x="120000" y="0"/>
                  </a:moveTo>
                  <a:lnTo>
                    <a:pt x="120000" y="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Shape 592"/>
            <p:cNvSpPr/>
            <p:nvPr/>
          </p:nvSpPr>
          <p:spPr>
            <a:xfrm>
              <a:off x="954950" y="5060225"/>
              <a:ext cx="58100" cy="63150"/>
            </a:xfrm>
            <a:custGeom>
              <a:pathLst>
                <a:path extrusionOk="0" h="120000" w="120000">
                  <a:moveTo>
                    <a:pt x="100843" y="9596"/>
                  </a:moveTo>
                  <a:lnTo>
                    <a:pt x="100843" y="30403"/>
                  </a:lnTo>
                  <a:lnTo>
                    <a:pt x="102547" y="52779"/>
                  </a:lnTo>
                  <a:lnTo>
                    <a:pt x="106058" y="75201"/>
                  </a:lnTo>
                  <a:lnTo>
                    <a:pt x="111273" y="95961"/>
                  </a:lnTo>
                  <a:lnTo>
                    <a:pt x="112977" y="97577"/>
                  </a:lnTo>
                  <a:lnTo>
                    <a:pt x="111273" y="97577"/>
                  </a:lnTo>
                  <a:lnTo>
                    <a:pt x="90413" y="99192"/>
                  </a:lnTo>
                  <a:lnTo>
                    <a:pt x="69552" y="102375"/>
                  </a:lnTo>
                  <a:lnTo>
                    <a:pt x="48691" y="103990"/>
                  </a:lnTo>
                  <a:lnTo>
                    <a:pt x="26075" y="105558"/>
                  </a:lnTo>
                  <a:lnTo>
                    <a:pt x="17401" y="63990"/>
                  </a:lnTo>
                  <a:lnTo>
                    <a:pt x="8674" y="19192"/>
                  </a:lnTo>
                  <a:lnTo>
                    <a:pt x="31290" y="19192"/>
                  </a:lnTo>
                  <a:lnTo>
                    <a:pt x="55611" y="17624"/>
                  </a:lnTo>
                  <a:lnTo>
                    <a:pt x="100843" y="9596"/>
                  </a:lnTo>
                  <a:close/>
                  <a:moveTo>
                    <a:pt x="100843" y="0"/>
                  </a:moveTo>
                  <a:lnTo>
                    <a:pt x="53907" y="6413"/>
                  </a:lnTo>
                  <a:lnTo>
                    <a:pt x="29535" y="9596"/>
                  </a:lnTo>
                  <a:lnTo>
                    <a:pt x="5215" y="14394"/>
                  </a:lnTo>
                  <a:lnTo>
                    <a:pt x="3459" y="14394"/>
                  </a:lnTo>
                  <a:lnTo>
                    <a:pt x="3459" y="17624"/>
                  </a:lnTo>
                  <a:lnTo>
                    <a:pt x="1755" y="17624"/>
                  </a:lnTo>
                  <a:lnTo>
                    <a:pt x="0" y="19192"/>
                  </a:lnTo>
                  <a:lnTo>
                    <a:pt x="1755" y="44798"/>
                  </a:lnTo>
                  <a:lnTo>
                    <a:pt x="6970" y="68788"/>
                  </a:lnTo>
                  <a:lnTo>
                    <a:pt x="12185" y="94394"/>
                  </a:lnTo>
                  <a:lnTo>
                    <a:pt x="19104" y="116769"/>
                  </a:lnTo>
                  <a:lnTo>
                    <a:pt x="20860" y="119952"/>
                  </a:lnTo>
                  <a:lnTo>
                    <a:pt x="24320" y="119952"/>
                  </a:lnTo>
                  <a:lnTo>
                    <a:pt x="27831" y="118384"/>
                  </a:lnTo>
                  <a:lnTo>
                    <a:pt x="29535" y="115154"/>
                  </a:lnTo>
                  <a:lnTo>
                    <a:pt x="27831" y="111971"/>
                  </a:lnTo>
                  <a:lnTo>
                    <a:pt x="48691" y="113586"/>
                  </a:lnTo>
                  <a:lnTo>
                    <a:pt x="71256" y="111971"/>
                  </a:lnTo>
                  <a:lnTo>
                    <a:pt x="92117" y="108788"/>
                  </a:lnTo>
                  <a:lnTo>
                    <a:pt x="112977" y="103990"/>
                  </a:lnTo>
                  <a:lnTo>
                    <a:pt x="114733" y="100760"/>
                  </a:lnTo>
                  <a:lnTo>
                    <a:pt x="114733" y="99192"/>
                  </a:lnTo>
                  <a:lnTo>
                    <a:pt x="118192" y="97577"/>
                  </a:lnTo>
                  <a:lnTo>
                    <a:pt x="119948" y="94394"/>
                  </a:lnTo>
                  <a:lnTo>
                    <a:pt x="118192" y="73586"/>
                  </a:lnTo>
                  <a:lnTo>
                    <a:pt x="114733" y="51211"/>
                  </a:lnTo>
                  <a:lnTo>
                    <a:pt x="109518" y="28788"/>
                  </a:lnTo>
                  <a:lnTo>
                    <a:pt x="106058" y="8028"/>
                  </a:lnTo>
                  <a:lnTo>
                    <a:pt x="106058" y="4798"/>
                  </a:lnTo>
                  <a:lnTo>
                    <a:pt x="106058" y="3230"/>
                  </a:lnTo>
                  <a:lnTo>
                    <a:pt x="104302" y="1615"/>
                  </a:lnTo>
                  <a:lnTo>
                    <a:pt x="10084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Shape 593"/>
            <p:cNvSpPr/>
            <p:nvPr/>
          </p:nvSpPr>
          <p:spPr>
            <a:xfrm>
              <a:off x="956625" y="3705925"/>
              <a:ext cx="10125" cy="10125"/>
            </a:xfrm>
            <a:custGeom>
              <a:pathLst>
                <a:path extrusionOk="0" h="120000" w="120000">
                  <a:moveTo>
                    <a:pt x="59851" y="0"/>
                  </a:moveTo>
                  <a:lnTo>
                    <a:pt x="29925" y="10074"/>
                  </a:lnTo>
                  <a:lnTo>
                    <a:pt x="20148" y="20148"/>
                  </a:lnTo>
                  <a:lnTo>
                    <a:pt x="10074" y="40000"/>
                  </a:lnTo>
                  <a:lnTo>
                    <a:pt x="0" y="59851"/>
                  </a:lnTo>
                  <a:lnTo>
                    <a:pt x="0" y="80000"/>
                  </a:lnTo>
                  <a:lnTo>
                    <a:pt x="10074" y="99851"/>
                  </a:lnTo>
                  <a:lnTo>
                    <a:pt x="29925" y="109925"/>
                  </a:lnTo>
                  <a:lnTo>
                    <a:pt x="50074" y="119703"/>
                  </a:lnTo>
                  <a:lnTo>
                    <a:pt x="80000" y="119703"/>
                  </a:lnTo>
                  <a:lnTo>
                    <a:pt x="89777" y="109925"/>
                  </a:lnTo>
                  <a:lnTo>
                    <a:pt x="109925" y="99851"/>
                  </a:lnTo>
                  <a:lnTo>
                    <a:pt x="119703" y="69925"/>
                  </a:lnTo>
                  <a:lnTo>
                    <a:pt x="119703" y="50074"/>
                  </a:lnTo>
                  <a:lnTo>
                    <a:pt x="119703" y="29925"/>
                  </a:lnTo>
                  <a:lnTo>
                    <a:pt x="99851" y="10074"/>
                  </a:lnTo>
                  <a:lnTo>
                    <a:pt x="8000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Shape 594"/>
            <p:cNvSpPr/>
            <p:nvPr/>
          </p:nvSpPr>
          <p:spPr>
            <a:xfrm>
              <a:off x="973450" y="5173850"/>
              <a:ext cx="103549" cy="63150"/>
            </a:xfrm>
            <a:custGeom>
              <a:pathLst>
                <a:path extrusionOk="0" h="120000" w="120000">
                  <a:moveTo>
                    <a:pt x="108295" y="8028"/>
                  </a:moveTo>
                  <a:lnTo>
                    <a:pt x="107310" y="16009"/>
                  </a:lnTo>
                  <a:lnTo>
                    <a:pt x="108295" y="22422"/>
                  </a:lnTo>
                  <a:lnTo>
                    <a:pt x="109280" y="38432"/>
                  </a:lnTo>
                  <a:lnTo>
                    <a:pt x="113162" y="83182"/>
                  </a:lnTo>
                  <a:lnTo>
                    <a:pt x="88797" y="87980"/>
                  </a:lnTo>
                  <a:lnTo>
                    <a:pt x="64403" y="92779"/>
                  </a:lnTo>
                  <a:lnTo>
                    <a:pt x="39024" y="99192"/>
                  </a:lnTo>
                  <a:lnTo>
                    <a:pt x="26364" y="103990"/>
                  </a:lnTo>
                  <a:lnTo>
                    <a:pt x="19526" y="107173"/>
                  </a:lnTo>
                  <a:lnTo>
                    <a:pt x="14659" y="111971"/>
                  </a:lnTo>
                  <a:lnTo>
                    <a:pt x="9763" y="65605"/>
                  </a:lnTo>
                  <a:lnTo>
                    <a:pt x="7822" y="48028"/>
                  </a:lnTo>
                  <a:lnTo>
                    <a:pt x="6837" y="38432"/>
                  </a:lnTo>
                  <a:lnTo>
                    <a:pt x="4896" y="30403"/>
                  </a:lnTo>
                  <a:lnTo>
                    <a:pt x="30246" y="22422"/>
                  </a:lnTo>
                  <a:lnTo>
                    <a:pt x="56581" y="17624"/>
                  </a:lnTo>
                  <a:lnTo>
                    <a:pt x="108295" y="8028"/>
                  </a:lnTo>
                  <a:close/>
                  <a:moveTo>
                    <a:pt x="94649" y="47"/>
                  </a:moveTo>
                  <a:lnTo>
                    <a:pt x="79034" y="3230"/>
                  </a:lnTo>
                  <a:lnTo>
                    <a:pt x="48788" y="9643"/>
                  </a:lnTo>
                  <a:lnTo>
                    <a:pt x="25379" y="14441"/>
                  </a:lnTo>
                  <a:lnTo>
                    <a:pt x="13674" y="19239"/>
                  </a:lnTo>
                  <a:lnTo>
                    <a:pt x="7822" y="22422"/>
                  </a:lnTo>
                  <a:lnTo>
                    <a:pt x="3911" y="27220"/>
                  </a:lnTo>
                  <a:lnTo>
                    <a:pt x="2955" y="24038"/>
                  </a:lnTo>
                  <a:lnTo>
                    <a:pt x="1970" y="25605"/>
                  </a:lnTo>
                  <a:lnTo>
                    <a:pt x="28" y="33634"/>
                  </a:lnTo>
                  <a:lnTo>
                    <a:pt x="985" y="43230"/>
                  </a:lnTo>
                  <a:lnTo>
                    <a:pt x="2955" y="60807"/>
                  </a:lnTo>
                  <a:lnTo>
                    <a:pt x="8807" y="115201"/>
                  </a:lnTo>
                  <a:lnTo>
                    <a:pt x="9763" y="118384"/>
                  </a:lnTo>
                  <a:lnTo>
                    <a:pt x="11733" y="120000"/>
                  </a:lnTo>
                  <a:lnTo>
                    <a:pt x="13674" y="118384"/>
                  </a:lnTo>
                  <a:lnTo>
                    <a:pt x="14659" y="115201"/>
                  </a:lnTo>
                  <a:lnTo>
                    <a:pt x="14659" y="113586"/>
                  </a:lnTo>
                  <a:lnTo>
                    <a:pt x="25379" y="113586"/>
                  </a:lnTo>
                  <a:lnTo>
                    <a:pt x="36098" y="110403"/>
                  </a:lnTo>
                  <a:lnTo>
                    <a:pt x="58551" y="102375"/>
                  </a:lnTo>
                  <a:lnTo>
                    <a:pt x="86827" y="96009"/>
                  </a:lnTo>
                  <a:lnTo>
                    <a:pt x="115132" y="91211"/>
                  </a:lnTo>
                  <a:lnTo>
                    <a:pt x="115132" y="94394"/>
                  </a:lnTo>
                  <a:lnTo>
                    <a:pt x="116088" y="96009"/>
                  </a:lnTo>
                  <a:lnTo>
                    <a:pt x="118058" y="97577"/>
                  </a:lnTo>
                  <a:lnTo>
                    <a:pt x="119014" y="96009"/>
                  </a:lnTo>
                  <a:lnTo>
                    <a:pt x="120000" y="92779"/>
                  </a:lnTo>
                  <a:lnTo>
                    <a:pt x="118058" y="68788"/>
                  </a:lnTo>
                  <a:lnTo>
                    <a:pt x="116088" y="43230"/>
                  </a:lnTo>
                  <a:lnTo>
                    <a:pt x="115132" y="25605"/>
                  </a:lnTo>
                  <a:lnTo>
                    <a:pt x="114147" y="16009"/>
                  </a:lnTo>
                  <a:lnTo>
                    <a:pt x="111221" y="6413"/>
                  </a:lnTo>
                  <a:lnTo>
                    <a:pt x="112206" y="4845"/>
                  </a:lnTo>
                  <a:lnTo>
                    <a:pt x="112206" y="1615"/>
                  </a:lnTo>
                  <a:lnTo>
                    <a:pt x="111221" y="47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Shape 595"/>
            <p:cNvSpPr/>
            <p:nvPr/>
          </p:nvSpPr>
          <p:spPr>
            <a:xfrm>
              <a:off x="614050" y="3595650"/>
              <a:ext cx="114500" cy="94299"/>
            </a:xfrm>
            <a:custGeom>
              <a:pathLst>
                <a:path extrusionOk="0" h="120000" w="120000">
                  <a:moveTo>
                    <a:pt x="62646" y="50360"/>
                  </a:moveTo>
                  <a:lnTo>
                    <a:pt x="63537" y="52523"/>
                  </a:lnTo>
                  <a:lnTo>
                    <a:pt x="67048" y="54655"/>
                  </a:lnTo>
                  <a:lnTo>
                    <a:pt x="69694" y="57868"/>
                  </a:lnTo>
                  <a:lnTo>
                    <a:pt x="70585" y="62163"/>
                  </a:lnTo>
                  <a:lnTo>
                    <a:pt x="71475" y="66426"/>
                  </a:lnTo>
                  <a:lnTo>
                    <a:pt x="70585" y="70721"/>
                  </a:lnTo>
                  <a:lnTo>
                    <a:pt x="69694" y="73934"/>
                  </a:lnTo>
                  <a:lnTo>
                    <a:pt x="67048" y="77147"/>
                  </a:lnTo>
                  <a:lnTo>
                    <a:pt x="63537" y="80360"/>
                  </a:lnTo>
                  <a:lnTo>
                    <a:pt x="61755" y="81442"/>
                  </a:lnTo>
                  <a:lnTo>
                    <a:pt x="60890" y="83573"/>
                  </a:lnTo>
                  <a:lnTo>
                    <a:pt x="60000" y="94294"/>
                  </a:lnTo>
                  <a:lnTo>
                    <a:pt x="59109" y="103934"/>
                  </a:lnTo>
                  <a:lnTo>
                    <a:pt x="47659" y="101770"/>
                  </a:lnTo>
                  <a:lnTo>
                    <a:pt x="47659" y="92131"/>
                  </a:lnTo>
                  <a:lnTo>
                    <a:pt x="50305" y="83573"/>
                  </a:lnTo>
                  <a:lnTo>
                    <a:pt x="50305" y="80360"/>
                  </a:lnTo>
                  <a:lnTo>
                    <a:pt x="49414" y="79278"/>
                  </a:lnTo>
                  <a:lnTo>
                    <a:pt x="48524" y="78229"/>
                  </a:lnTo>
                  <a:lnTo>
                    <a:pt x="45013" y="76065"/>
                  </a:lnTo>
                  <a:lnTo>
                    <a:pt x="42366" y="73934"/>
                  </a:lnTo>
                  <a:lnTo>
                    <a:pt x="40585" y="70721"/>
                  </a:lnTo>
                  <a:lnTo>
                    <a:pt x="40585" y="67507"/>
                  </a:lnTo>
                  <a:lnTo>
                    <a:pt x="40585" y="63213"/>
                  </a:lnTo>
                  <a:lnTo>
                    <a:pt x="41475" y="60000"/>
                  </a:lnTo>
                  <a:lnTo>
                    <a:pt x="43231" y="55737"/>
                  </a:lnTo>
                  <a:lnTo>
                    <a:pt x="45877" y="53573"/>
                  </a:lnTo>
                  <a:lnTo>
                    <a:pt x="50305" y="51442"/>
                  </a:lnTo>
                  <a:lnTo>
                    <a:pt x="53816" y="50360"/>
                  </a:lnTo>
                  <a:close/>
                  <a:moveTo>
                    <a:pt x="20305" y="8589"/>
                  </a:moveTo>
                  <a:lnTo>
                    <a:pt x="31781" y="15015"/>
                  </a:lnTo>
                  <a:lnTo>
                    <a:pt x="43231" y="19310"/>
                  </a:lnTo>
                  <a:lnTo>
                    <a:pt x="54707" y="22523"/>
                  </a:lnTo>
                  <a:lnTo>
                    <a:pt x="67048" y="24655"/>
                  </a:lnTo>
                  <a:lnTo>
                    <a:pt x="92646" y="26818"/>
                  </a:lnTo>
                  <a:lnTo>
                    <a:pt x="116462" y="28950"/>
                  </a:lnTo>
                  <a:lnTo>
                    <a:pt x="112925" y="38589"/>
                  </a:lnTo>
                  <a:lnTo>
                    <a:pt x="109388" y="48229"/>
                  </a:lnTo>
                  <a:lnTo>
                    <a:pt x="104986" y="68589"/>
                  </a:lnTo>
                  <a:lnTo>
                    <a:pt x="96157" y="110360"/>
                  </a:lnTo>
                  <a:lnTo>
                    <a:pt x="96157" y="111410"/>
                  </a:lnTo>
                  <a:lnTo>
                    <a:pt x="80279" y="107147"/>
                  </a:lnTo>
                  <a:lnTo>
                    <a:pt x="65292" y="104984"/>
                  </a:lnTo>
                  <a:lnTo>
                    <a:pt x="67048" y="95344"/>
                  </a:lnTo>
                  <a:lnTo>
                    <a:pt x="67048" y="86786"/>
                  </a:lnTo>
                  <a:lnTo>
                    <a:pt x="71475" y="82492"/>
                  </a:lnTo>
                  <a:lnTo>
                    <a:pt x="74986" y="77147"/>
                  </a:lnTo>
                  <a:lnTo>
                    <a:pt x="76768" y="71802"/>
                  </a:lnTo>
                  <a:lnTo>
                    <a:pt x="77633" y="66426"/>
                  </a:lnTo>
                  <a:lnTo>
                    <a:pt x="76768" y="60000"/>
                  </a:lnTo>
                  <a:lnTo>
                    <a:pt x="74986" y="54655"/>
                  </a:lnTo>
                  <a:lnTo>
                    <a:pt x="71475" y="49310"/>
                  </a:lnTo>
                  <a:lnTo>
                    <a:pt x="67048" y="46097"/>
                  </a:lnTo>
                  <a:lnTo>
                    <a:pt x="64401" y="45015"/>
                  </a:lnTo>
                  <a:lnTo>
                    <a:pt x="62646" y="47147"/>
                  </a:lnTo>
                  <a:lnTo>
                    <a:pt x="60000" y="45015"/>
                  </a:lnTo>
                  <a:lnTo>
                    <a:pt x="56462" y="43934"/>
                  </a:lnTo>
                  <a:lnTo>
                    <a:pt x="52951" y="43934"/>
                  </a:lnTo>
                  <a:lnTo>
                    <a:pt x="49414" y="45015"/>
                  </a:lnTo>
                  <a:lnTo>
                    <a:pt x="45877" y="46097"/>
                  </a:lnTo>
                  <a:lnTo>
                    <a:pt x="42366" y="49310"/>
                  </a:lnTo>
                  <a:lnTo>
                    <a:pt x="39720" y="51442"/>
                  </a:lnTo>
                  <a:lnTo>
                    <a:pt x="37074" y="55737"/>
                  </a:lnTo>
                  <a:lnTo>
                    <a:pt x="35292" y="58950"/>
                  </a:lnTo>
                  <a:lnTo>
                    <a:pt x="34427" y="63213"/>
                  </a:lnTo>
                  <a:lnTo>
                    <a:pt x="34427" y="67507"/>
                  </a:lnTo>
                  <a:lnTo>
                    <a:pt x="35292" y="71802"/>
                  </a:lnTo>
                  <a:lnTo>
                    <a:pt x="36183" y="75015"/>
                  </a:lnTo>
                  <a:lnTo>
                    <a:pt x="37938" y="78229"/>
                  </a:lnTo>
                  <a:lnTo>
                    <a:pt x="40585" y="81442"/>
                  </a:lnTo>
                  <a:lnTo>
                    <a:pt x="44122" y="83573"/>
                  </a:lnTo>
                  <a:lnTo>
                    <a:pt x="41475" y="92131"/>
                  </a:lnTo>
                  <a:lnTo>
                    <a:pt x="41475" y="100721"/>
                  </a:lnTo>
                  <a:lnTo>
                    <a:pt x="22951" y="97507"/>
                  </a:lnTo>
                  <a:lnTo>
                    <a:pt x="14122" y="96426"/>
                  </a:lnTo>
                  <a:lnTo>
                    <a:pt x="5292" y="96426"/>
                  </a:lnTo>
                  <a:lnTo>
                    <a:pt x="8829" y="75015"/>
                  </a:lnTo>
                  <a:lnTo>
                    <a:pt x="13231" y="52523"/>
                  </a:lnTo>
                  <a:lnTo>
                    <a:pt x="16768" y="31081"/>
                  </a:lnTo>
                  <a:lnTo>
                    <a:pt x="20305" y="8589"/>
                  </a:lnTo>
                  <a:close/>
                  <a:moveTo>
                    <a:pt x="19414" y="31"/>
                  </a:moveTo>
                  <a:lnTo>
                    <a:pt x="18524" y="2163"/>
                  </a:lnTo>
                  <a:lnTo>
                    <a:pt x="12366" y="24655"/>
                  </a:lnTo>
                  <a:lnTo>
                    <a:pt x="7074" y="48229"/>
                  </a:lnTo>
                  <a:lnTo>
                    <a:pt x="2646" y="72852"/>
                  </a:lnTo>
                  <a:lnTo>
                    <a:pt x="0" y="96426"/>
                  </a:lnTo>
                  <a:lnTo>
                    <a:pt x="0" y="98557"/>
                  </a:lnTo>
                  <a:lnTo>
                    <a:pt x="890" y="99639"/>
                  </a:lnTo>
                  <a:lnTo>
                    <a:pt x="2646" y="99639"/>
                  </a:lnTo>
                  <a:lnTo>
                    <a:pt x="15013" y="103934"/>
                  </a:lnTo>
                  <a:lnTo>
                    <a:pt x="27353" y="107147"/>
                  </a:lnTo>
                  <a:lnTo>
                    <a:pt x="52951" y="111410"/>
                  </a:lnTo>
                  <a:lnTo>
                    <a:pt x="78524" y="114623"/>
                  </a:lnTo>
                  <a:lnTo>
                    <a:pt x="90864" y="117836"/>
                  </a:lnTo>
                  <a:lnTo>
                    <a:pt x="103231" y="120000"/>
                  </a:lnTo>
                  <a:lnTo>
                    <a:pt x="105877" y="120000"/>
                  </a:lnTo>
                  <a:lnTo>
                    <a:pt x="107633" y="117836"/>
                  </a:lnTo>
                  <a:lnTo>
                    <a:pt x="106742" y="114623"/>
                  </a:lnTo>
                  <a:lnTo>
                    <a:pt x="106742" y="113573"/>
                  </a:lnTo>
                  <a:lnTo>
                    <a:pt x="104986" y="113573"/>
                  </a:lnTo>
                  <a:lnTo>
                    <a:pt x="102340" y="112492"/>
                  </a:lnTo>
                  <a:lnTo>
                    <a:pt x="102340" y="111410"/>
                  </a:lnTo>
                  <a:lnTo>
                    <a:pt x="112925" y="67507"/>
                  </a:lnTo>
                  <a:lnTo>
                    <a:pt x="117327" y="45015"/>
                  </a:lnTo>
                  <a:lnTo>
                    <a:pt x="119109" y="34294"/>
                  </a:lnTo>
                  <a:lnTo>
                    <a:pt x="119973" y="22523"/>
                  </a:lnTo>
                  <a:lnTo>
                    <a:pt x="119109" y="21442"/>
                  </a:lnTo>
                  <a:lnTo>
                    <a:pt x="119109" y="22523"/>
                  </a:lnTo>
                  <a:lnTo>
                    <a:pt x="118218" y="23605"/>
                  </a:lnTo>
                  <a:lnTo>
                    <a:pt x="117327" y="23605"/>
                  </a:lnTo>
                  <a:lnTo>
                    <a:pt x="106742" y="19310"/>
                  </a:lnTo>
                  <a:lnTo>
                    <a:pt x="95292" y="18229"/>
                  </a:lnTo>
                  <a:lnTo>
                    <a:pt x="72340" y="16097"/>
                  </a:lnTo>
                  <a:lnTo>
                    <a:pt x="59109" y="15015"/>
                  </a:lnTo>
                  <a:lnTo>
                    <a:pt x="46768" y="11802"/>
                  </a:lnTo>
                  <a:lnTo>
                    <a:pt x="21170" y="3244"/>
                  </a:lnTo>
                  <a:lnTo>
                    <a:pt x="21170" y="1113"/>
                  </a:lnTo>
                  <a:lnTo>
                    <a:pt x="20305" y="3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Shape 596"/>
            <p:cNvSpPr/>
            <p:nvPr/>
          </p:nvSpPr>
          <p:spPr>
            <a:xfrm>
              <a:off x="963350" y="5113250"/>
              <a:ext cx="90099" cy="63150"/>
            </a:xfrm>
            <a:custGeom>
              <a:pathLst>
                <a:path extrusionOk="0" h="120000" w="120000">
                  <a:moveTo>
                    <a:pt x="106514" y="16009"/>
                  </a:moveTo>
                  <a:lnTo>
                    <a:pt x="109877" y="57577"/>
                  </a:lnTo>
                  <a:lnTo>
                    <a:pt x="111009" y="75201"/>
                  </a:lnTo>
                  <a:lnTo>
                    <a:pt x="112142" y="94394"/>
                  </a:lnTo>
                  <a:lnTo>
                    <a:pt x="108779" y="91163"/>
                  </a:lnTo>
                  <a:lnTo>
                    <a:pt x="96426" y="91163"/>
                  </a:lnTo>
                  <a:lnTo>
                    <a:pt x="80743" y="95961"/>
                  </a:lnTo>
                  <a:lnTo>
                    <a:pt x="49345" y="107173"/>
                  </a:lnTo>
                  <a:lnTo>
                    <a:pt x="41487" y="108788"/>
                  </a:lnTo>
                  <a:lnTo>
                    <a:pt x="32530" y="108788"/>
                  </a:lnTo>
                  <a:lnTo>
                    <a:pt x="23573" y="110403"/>
                  </a:lnTo>
                  <a:lnTo>
                    <a:pt x="15715" y="113586"/>
                  </a:lnTo>
                  <a:lnTo>
                    <a:pt x="11220" y="91163"/>
                  </a:lnTo>
                  <a:lnTo>
                    <a:pt x="7857" y="68788"/>
                  </a:lnTo>
                  <a:lnTo>
                    <a:pt x="6759" y="51211"/>
                  </a:lnTo>
                  <a:lnTo>
                    <a:pt x="6759" y="41615"/>
                  </a:lnTo>
                  <a:lnTo>
                    <a:pt x="4495" y="33586"/>
                  </a:lnTo>
                  <a:lnTo>
                    <a:pt x="5627" y="33586"/>
                  </a:lnTo>
                  <a:lnTo>
                    <a:pt x="16847" y="28788"/>
                  </a:lnTo>
                  <a:lnTo>
                    <a:pt x="28035" y="25605"/>
                  </a:lnTo>
                  <a:lnTo>
                    <a:pt x="51576" y="22422"/>
                  </a:lnTo>
                  <a:lnTo>
                    <a:pt x="78479" y="17624"/>
                  </a:lnTo>
                  <a:lnTo>
                    <a:pt x="106514" y="16009"/>
                  </a:lnTo>
                  <a:close/>
                  <a:moveTo>
                    <a:pt x="107647" y="0"/>
                  </a:moveTo>
                  <a:lnTo>
                    <a:pt x="105382" y="1615"/>
                  </a:lnTo>
                  <a:lnTo>
                    <a:pt x="105382" y="4798"/>
                  </a:lnTo>
                  <a:lnTo>
                    <a:pt x="105382" y="8028"/>
                  </a:lnTo>
                  <a:lnTo>
                    <a:pt x="81842" y="9596"/>
                  </a:lnTo>
                  <a:lnTo>
                    <a:pt x="58301" y="12826"/>
                  </a:lnTo>
                  <a:lnTo>
                    <a:pt x="31398" y="16009"/>
                  </a:lnTo>
                  <a:lnTo>
                    <a:pt x="17946" y="20807"/>
                  </a:lnTo>
                  <a:lnTo>
                    <a:pt x="5627" y="25605"/>
                  </a:lnTo>
                  <a:lnTo>
                    <a:pt x="4495" y="28788"/>
                  </a:lnTo>
                  <a:lnTo>
                    <a:pt x="4495" y="32019"/>
                  </a:lnTo>
                  <a:lnTo>
                    <a:pt x="3396" y="28788"/>
                  </a:lnTo>
                  <a:lnTo>
                    <a:pt x="2264" y="28788"/>
                  </a:lnTo>
                  <a:lnTo>
                    <a:pt x="1132" y="33586"/>
                  </a:lnTo>
                  <a:lnTo>
                    <a:pt x="33" y="38384"/>
                  </a:lnTo>
                  <a:lnTo>
                    <a:pt x="33" y="49596"/>
                  </a:lnTo>
                  <a:lnTo>
                    <a:pt x="2264" y="70403"/>
                  </a:lnTo>
                  <a:lnTo>
                    <a:pt x="5627" y="94394"/>
                  </a:lnTo>
                  <a:lnTo>
                    <a:pt x="10122" y="116769"/>
                  </a:lnTo>
                  <a:lnTo>
                    <a:pt x="11220" y="120000"/>
                  </a:lnTo>
                  <a:lnTo>
                    <a:pt x="13485" y="120000"/>
                  </a:lnTo>
                  <a:lnTo>
                    <a:pt x="15715" y="118384"/>
                  </a:lnTo>
                  <a:lnTo>
                    <a:pt x="15715" y="115201"/>
                  </a:lnTo>
                  <a:lnTo>
                    <a:pt x="28035" y="118384"/>
                  </a:lnTo>
                  <a:lnTo>
                    <a:pt x="39256" y="116769"/>
                  </a:lnTo>
                  <a:lnTo>
                    <a:pt x="51576" y="115201"/>
                  </a:lnTo>
                  <a:lnTo>
                    <a:pt x="62796" y="111971"/>
                  </a:lnTo>
                  <a:lnTo>
                    <a:pt x="76248" y="107173"/>
                  </a:lnTo>
                  <a:lnTo>
                    <a:pt x="88568" y="103990"/>
                  </a:lnTo>
                  <a:lnTo>
                    <a:pt x="100921" y="102375"/>
                  </a:lnTo>
                  <a:lnTo>
                    <a:pt x="114372" y="102375"/>
                  </a:lnTo>
                  <a:lnTo>
                    <a:pt x="114372" y="103990"/>
                  </a:lnTo>
                  <a:lnTo>
                    <a:pt x="117735" y="103990"/>
                  </a:lnTo>
                  <a:lnTo>
                    <a:pt x="118867" y="100760"/>
                  </a:lnTo>
                  <a:lnTo>
                    <a:pt x="119966" y="89596"/>
                  </a:lnTo>
                  <a:lnTo>
                    <a:pt x="119966" y="78384"/>
                  </a:lnTo>
                  <a:lnTo>
                    <a:pt x="117735" y="56009"/>
                  </a:lnTo>
                  <a:lnTo>
                    <a:pt x="115504" y="28788"/>
                  </a:lnTo>
                  <a:lnTo>
                    <a:pt x="111009" y="3230"/>
                  </a:lnTo>
                  <a:lnTo>
                    <a:pt x="10987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Shape 597"/>
            <p:cNvSpPr/>
            <p:nvPr/>
          </p:nvSpPr>
          <p:spPr>
            <a:xfrm>
              <a:off x="947375" y="3694975"/>
              <a:ext cx="33675" cy="37899"/>
            </a:xfrm>
            <a:custGeom>
              <a:pathLst>
                <a:path extrusionOk="0" h="120000" w="120000">
                  <a:moveTo>
                    <a:pt x="75011" y="18680"/>
                  </a:moveTo>
                  <a:lnTo>
                    <a:pt x="80979" y="21372"/>
                  </a:lnTo>
                  <a:lnTo>
                    <a:pt x="93006" y="26675"/>
                  </a:lnTo>
                  <a:lnTo>
                    <a:pt x="98975" y="37361"/>
                  </a:lnTo>
                  <a:lnTo>
                    <a:pt x="102004" y="45356"/>
                  </a:lnTo>
                  <a:lnTo>
                    <a:pt x="102004" y="56042"/>
                  </a:lnTo>
                  <a:lnTo>
                    <a:pt x="102004" y="66649"/>
                  </a:lnTo>
                  <a:lnTo>
                    <a:pt x="98975" y="74643"/>
                  </a:lnTo>
                  <a:lnTo>
                    <a:pt x="93006" y="82638"/>
                  </a:lnTo>
                  <a:lnTo>
                    <a:pt x="86948" y="90633"/>
                  </a:lnTo>
                  <a:lnTo>
                    <a:pt x="77951" y="96015"/>
                  </a:lnTo>
                  <a:lnTo>
                    <a:pt x="68953" y="98627"/>
                  </a:lnTo>
                  <a:lnTo>
                    <a:pt x="57015" y="101319"/>
                  </a:lnTo>
                  <a:lnTo>
                    <a:pt x="44988" y="101319"/>
                  </a:lnTo>
                  <a:lnTo>
                    <a:pt x="35991" y="96015"/>
                  </a:lnTo>
                  <a:lnTo>
                    <a:pt x="26993" y="90633"/>
                  </a:lnTo>
                  <a:lnTo>
                    <a:pt x="21024" y="85329"/>
                  </a:lnTo>
                  <a:lnTo>
                    <a:pt x="17995" y="74643"/>
                  </a:lnTo>
                  <a:lnTo>
                    <a:pt x="17995" y="56042"/>
                  </a:lnTo>
                  <a:lnTo>
                    <a:pt x="21024" y="37361"/>
                  </a:lnTo>
                  <a:lnTo>
                    <a:pt x="23964" y="29366"/>
                  </a:lnTo>
                  <a:lnTo>
                    <a:pt x="30022" y="24063"/>
                  </a:lnTo>
                  <a:lnTo>
                    <a:pt x="35991" y="21372"/>
                  </a:lnTo>
                  <a:lnTo>
                    <a:pt x="44988" y="18680"/>
                  </a:lnTo>
                  <a:close/>
                  <a:moveTo>
                    <a:pt x="66013" y="79"/>
                  </a:moveTo>
                  <a:lnTo>
                    <a:pt x="53986" y="2691"/>
                  </a:lnTo>
                  <a:lnTo>
                    <a:pt x="39020" y="5382"/>
                  </a:lnTo>
                  <a:lnTo>
                    <a:pt x="26993" y="10686"/>
                  </a:lnTo>
                  <a:lnTo>
                    <a:pt x="14966" y="18680"/>
                  </a:lnTo>
                  <a:lnTo>
                    <a:pt x="8997" y="29366"/>
                  </a:lnTo>
                  <a:lnTo>
                    <a:pt x="3028" y="42664"/>
                  </a:lnTo>
                  <a:lnTo>
                    <a:pt x="0" y="56042"/>
                  </a:lnTo>
                  <a:lnTo>
                    <a:pt x="0" y="69340"/>
                  </a:lnTo>
                  <a:lnTo>
                    <a:pt x="3028" y="82638"/>
                  </a:lnTo>
                  <a:lnTo>
                    <a:pt x="8997" y="96015"/>
                  </a:lnTo>
                  <a:lnTo>
                    <a:pt x="17995" y="104010"/>
                  </a:lnTo>
                  <a:lnTo>
                    <a:pt x="30022" y="112005"/>
                  </a:lnTo>
                  <a:lnTo>
                    <a:pt x="48017" y="117308"/>
                  </a:lnTo>
                  <a:lnTo>
                    <a:pt x="62984" y="120000"/>
                  </a:lnTo>
                  <a:lnTo>
                    <a:pt x="75011" y="114617"/>
                  </a:lnTo>
                  <a:lnTo>
                    <a:pt x="86948" y="109313"/>
                  </a:lnTo>
                  <a:lnTo>
                    <a:pt x="98975" y="101319"/>
                  </a:lnTo>
                  <a:lnTo>
                    <a:pt x="107973" y="93324"/>
                  </a:lnTo>
                  <a:lnTo>
                    <a:pt x="113942" y="80026"/>
                  </a:lnTo>
                  <a:lnTo>
                    <a:pt x="120000" y="69340"/>
                  </a:lnTo>
                  <a:lnTo>
                    <a:pt x="120000" y="56042"/>
                  </a:lnTo>
                  <a:lnTo>
                    <a:pt x="120000" y="45356"/>
                  </a:lnTo>
                  <a:lnTo>
                    <a:pt x="116971" y="34670"/>
                  </a:lnTo>
                  <a:lnTo>
                    <a:pt x="107973" y="24063"/>
                  </a:lnTo>
                  <a:lnTo>
                    <a:pt x="98975" y="13377"/>
                  </a:lnTo>
                  <a:lnTo>
                    <a:pt x="89977" y="8073"/>
                  </a:lnTo>
                  <a:lnTo>
                    <a:pt x="77951" y="2691"/>
                  </a:lnTo>
                  <a:lnTo>
                    <a:pt x="66013" y="79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Shape 598"/>
            <p:cNvSpPr/>
            <p:nvPr/>
          </p:nvSpPr>
          <p:spPr>
            <a:xfrm>
              <a:off x="659500" y="3640275"/>
              <a:ext cx="14324" cy="13475"/>
            </a:xfrm>
            <a:custGeom>
              <a:pathLst>
                <a:path extrusionOk="0" h="120000" w="120000">
                  <a:moveTo>
                    <a:pt x="49424" y="0"/>
                  </a:moveTo>
                  <a:lnTo>
                    <a:pt x="35392" y="7569"/>
                  </a:lnTo>
                  <a:lnTo>
                    <a:pt x="21361" y="15139"/>
                  </a:lnTo>
                  <a:lnTo>
                    <a:pt x="14240" y="22486"/>
                  </a:lnTo>
                  <a:lnTo>
                    <a:pt x="7120" y="37625"/>
                  </a:lnTo>
                  <a:lnTo>
                    <a:pt x="7120" y="52541"/>
                  </a:lnTo>
                  <a:lnTo>
                    <a:pt x="209" y="67458"/>
                  </a:lnTo>
                  <a:lnTo>
                    <a:pt x="209" y="82597"/>
                  </a:lnTo>
                  <a:lnTo>
                    <a:pt x="209" y="97513"/>
                  </a:lnTo>
                  <a:lnTo>
                    <a:pt x="21361" y="112430"/>
                  </a:lnTo>
                  <a:lnTo>
                    <a:pt x="49424" y="120000"/>
                  </a:lnTo>
                  <a:lnTo>
                    <a:pt x="91727" y="120000"/>
                  </a:lnTo>
                  <a:lnTo>
                    <a:pt x="105968" y="112430"/>
                  </a:lnTo>
                  <a:lnTo>
                    <a:pt x="112879" y="105083"/>
                  </a:lnTo>
                  <a:lnTo>
                    <a:pt x="120000" y="89944"/>
                  </a:lnTo>
                  <a:lnTo>
                    <a:pt x="112879" y="60111"/>
                  </a:lnTo>
                  <a:lnTo>
                    <a:pt x="105968" y="30055"/>
                  </a:lnTo>
                  <a:lnTo>
                    <a:pt x="84816" y="7569"/>
                  </a:lnTo>
                  <a:lnTo>
                    <a:pt x="7057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Shape 599"/>
            <p:cNvSpPr/>
            <p:nvPr/>
          </p:nvSpPr>
          <p:spPr>
            <a:xfrm>
              <a:off x="470950" y="3557775"/>
              <a:ext cx="100199" cy="96824"/>
            </a:xfrm>
            <a:custGeom>
              <a:pathLst>
                <a:path extrusionOk="0" h="120000" w="120000">
                  <a:moveTo>
                    <a:pt x="62514" y="8365"/>
                  </a:moveTo>
                  <a:lnTo>
                    <a:pt x="71586" y="9419"/>
                  </a:lnTo>
                  <a:lnTo>
                    <a:pt x="79670" y="11494"/>
                  </a:lnTo>
                  <a:lnTo>
                    <a:pt x="87724" y="14624"/>
                  </a:lnTo>
                  <a:lnTo>
                    <a:pt x="94790" y="19860"/>
                  </a:lnTo>
                  <a:lnTo>
                    <a:pt x="100838" y="26119"/>
                  </a:lnTo>
                  <a:lnTo>
                    <a:pt x="106886" y="34453"/>
                  </a:lnTo>
                  <a:lnTo>
                    <a:pt x="109910" y="39659"/>
                  </a:lnTo>
                  <a:lnTo>
                    <a:pt x="111916" y="44895"/>
                  </a:lnTo>
                  <a:lnTo>
                    <a:pt x="112934" y="50100"/>
                  </a:lnTo>
                  <a:lnTo>
                    <a:pt x="113922" y="56359"/>
                  </a:lnTo>
                  <a:lnTo>
                    <a:pt x="112934" y="61564"/>
                  </a:lnTo>
                  <a:lnTo>
                    <a:pt x="112934" y="66800"/>
                  </a:lnTo>
                  <a:lnTo>
                    <a:pt x="108892" y="77211"/>
                  </a:lnTo>
                  <a:lnTo>
                    <a:pt x="103862" y="87652"/>
                  </a:lnTo>
                  <a:lnTo>
                    <a:pt x="96796" y="95987"/>
                  </a:lnTo>
                  <a:lnTo>
                    <a:pt x="88742" y="103299"/>
                  </a:lnTo>
                  <a:lnTo>
                    <a:pt x="78652" y="108505"/>
                  </a:lnTo>
                  <a:lnTo>
                    <a:pt x="69580" y="110611"/>
                  </a:lnTo>
                  <a:lnTo>
                    <a:pt x="59491" y="111634"/>
                  </a:lnTo>
                  <a:lnTo>
                    <a:pt x="49431" y="111634"/>
                  </a:lnTo>
                  <a:lnTo>
                    <a:pt x="40359" y="110611"/>
                  </a:lnTo>
                  <a:lnTo>
                    <a:pt x="33293" y="108505"/>
                  </a:lnTo>
                  <a:lnTo>
                    <a:pt x="28263" y="106429"/>
                  </a:lnTo>
                  <a:lnTo>
                    <a:pt x="23203" y="103299"/>
                  </a:lnTo>
                  <a:lnTo>
                    <a:pt x="19191" y="99116"/>
                  </a:lnTo>
                  <a:lnTo>
                    <a:pt x="15149" y="93911"/>
                  </a:lnTo>
                  <a:lnTo>
                    <a:pt x="12125" y="88706"/>
                  </a:lnTo>
                  <a:lnTo>
                    <a:pt x="10119" y="83470"/>
                  </a:lnTo>
                  <a:lnTo>
                    <a:pt x="8083" y="76189"/>
                  </a:lnTo>
                  <a:lnTo>
                    <a:pt x="7095" y="65747"/>
                  </a:lnTo>
                  <a:lnTo>
                    <a:pt x="7095" y="55305"/>
                  </a:lnTo>
                  <a:lnTo>
                    <a:pt x="10119" y="44895"/>
                  </a:lnTo>
                  <a:lnTo>
                    <a:pt x="13143" y="35507"/>
                  </a:lnTo>
                  <a:lnTo>
                    <a:pt x="19191" y="27141"/>
                  </a:lnTo>
                  <a:lnTo>
                    <a:pt x="25239" y="20883"/>
                  </a:lnTo>
                  <a:lnTo>
                    <a:pt x="33293" y="14624"/>
                  </a:lnTo>
                  <a:lnTo>
                    <a:pt x="42365" y="10472"/>
                  </a:lnTo>
                  <a:lnTo>
                    <a:pt x="44371" y="10472"/>
                  </a:lnTo>
                  <a:lnTo>
                    <a:pt x="53443" y="9419"/>
                  </a:lnTo>
                  <a:lnTo>
                    <a:pt x="62514" y="8365"/>
                  </a:lnTo>
                  <a:close/>
                  <a:moveTo>
                    <a:pt x="59491" y="30"/>
                  </a:moveTo>
                  <a:lnTo>
                    <a:pt x="49431" y="1084"/>
                  </a:lnTo>
                  <a:lnTo>
                    <a:pt x="43383" y="2106"/>
                  </a:lnTo>
                  <a:lnTo>
                    <a:pt x="38323" y="4213"/>
                  </a:lnTo>
                  <a:lnTo>
                    <a:pt x="33293" y="6289"/>
                  </a:lnTo>
                  <a:lnTo>
                    <a:pt x="28263" y="8365"/>
                  </a:lnTo>
                  <a:lnTo>
                    <a:pt x="23203" y="12548"/>
                  </a:lnTo>
                  <a:lnTo>
                    <a:pt x="19191" y="15677"/>
                  </a:lnTo>
                  <a:lnTo>
                    <a:pt x="12125" y="25065"/>
                  </a:lnTo>
                  <a:lnTo>
                    <a:pt x="6077" y="34453"/>
                  </a:lnTo>
                  <a:lnTo>
                    <a:pt x="2035" y="45917"/>
                  </a:lnTo>
                  <a:lnTo>
                    <a:pt x="29" y="58435"/>
                  </a:lnTo>
                  <a:lnTo>
                    <a:pt x="29" y="70952"/>
                  </a:lnTo>
                  <a:lnTo>
                    <a:pt x="1047" y="78264"/>
                  </a:lnTo>
                  <a:lnTo>
                    <a:pt x="2035" y="85577"/>
                  </a:lnTo>
                  <a:lnTo>
                    <a:pt x="4071" y="91835"/>
                  </a:lnTo>
                  <a:lnTo>
                    <a:pt x="7095" y="98094"/>
                  </a:lnTo>
                  <a:lnTo>
                    <a:pt x="11107" y="102246"/>
                  </a:lnTo>
                  <a:lnTo>
                    <a:pt x="15149" y="106429"/>
                  </a:lnTo>
                  <a:lnTo>
                    <a:pt x="20179" y="110611"/>
                  </a:lnTo>
                  <a:lnTo>
                    <a:pt x="25239" y="113741"/>
                  </a:lnTo>
                  <a:lnTo>
                    <a:pt x="30269" y="115817"/>
                  </a:lnTo>
                  <a:lnTo>
                    <a:pt x="36317" y="117893"/>
                  </a:lnTo>
                  <a:lnTo>
                    <a:pt x="48413" y="120000"/>
                  </a:lnTo>
                  <a:lnTo>
                    <a:pt x="61526" y="120000"/>
                  </a:lnTo>
                  <a:lnTo>
                    <a:pt x="75628" y="117893"/>
                  </a:lnTo>
                  <a:lnTo>
                    <a:pt x="81676" y="116870"/>
                  </a:lnTo>
                  <a:lnTo>
                    <a:pt x="87724" y="113741"/>
                  </a:lnTo>
                  <a:lnTo>
                    <a:pt x="93772" y="110611"/>
                  </a:lnTo>
                  <a:lnTo>
                    <a:pt x="98802" y="107482"/>
                  </a:lnTo>
                  <a:lnTo>
                    <a:pt x="102844" y="102246"/>
                  </a:lnTo>
                  <a:lnTo>
                    <a:pt x="106886" y="98094"/>
                  </a:lnTo>
                  <a:lnTo>
                    <a:pt x="110898" y="92858"/>
                  </a:lnTo>
                  <a:lnTo>
                    <a:pt x="113922" y="86599"/>
                  </a:lnTo>
                  <a:lnTo>
                    <a:pt x="115958" y="81394"/>
                  </a:lnTo>
                  <a:lnTo>
                    <a:pt x="117964" y="75135"/>
                  </a:lnTo>
                  <a:lnTo>
                    <a:pt x="118982" y="68876"/>
                  </a:lnTo>
                  <a:lnTo>
                    <a:pt x="119970" y="62618"/>
                  </a:lnTo>
                  <a:lnTo>
                    <a:pt x="119970" y="55305"/>
                  </a:lnTo>
                  <a:lnTo>
                    <a:pt x="118982" y="49047"/>
                  </a:lnTo>
                  <a:lnTo>
                    <a:pt x="117964" y="42788"/>
                  </a:lnTo>
                  <a:lnTo>
                    <a:pt x="116946" y="36529"/>
                  </a:lnTo>
                  <a:lnTo>
                    <a:pt x="111916" y="27141"/>
                  </a:lnTo>
                  <a:lnTo>
                    <a:pt x="105868" y="18807"/>
                  </a:lnTo>
                  <a:lnTo>
                    <a:pt x="97814" y="11494"/>
                  </a:lnTo>
                  <a:lnTo>
                    <a:pt x="89730" y="6289"/>
                  </a:lnTo>
                  <a:lnTo>
                    <a:pt x="79670" y="2106"/>
                  </a:lnTo>
                  <a:lnTo>
                    <a:pt x="69580" y="3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Shape 600"/>
            <p:cNvSpPr/>
            <p:nvPr/>
          </p:nvSpPr>
          <p:spPr>
            <a:xfrm>
              <a:off x="446550" y="3524950"/>
              <a:ext cx="579125" cy="253375"/>
            </a:xfrm>
            <a:custGeom>
              <a:pathLst>
                <a:path extrusionOk="0" h="120000" w="120000">
                  <a:moveTo>
                    <a:pt x="18664" y="3599"/>
                  </a:moveTo>
                  <a:lnTo>
                    <a:pt x="20410" y="3990"/>
                  </a:lnTo>
                  <a:lnTo>
                    <a:pt x="24072" y="5588"/>
                  </a:lnTo>
                  <a:lnTo>
                    <a:pt x="27035" y="7186"/>
                  </a:lnTo>
                  <a:lnTo>
                    <a:pt x="33137" y="9176"/>
                  </a:lnTo>
                  <a:lnTo>
                    <a:pt x="39245" y="11567"/>
                  </a:lnTo>
                  <a:lnTo>
                    <a:pt x="38022" y="13166"/>
                  </a:lnTo>
                  <a:lnTo>
                    <a:pt x="36976" y="14362"/>
                  </a:lnTo>
                  <a:lnTo>
                    <a:pt x="34536" y="17547"/>
                  </a:lnTo>
                  <a:lnTo>
                    <a:pt x="32790" y="15960"/>
                  </a:lnTo>
                  <a:lnTo>
                    <a:pt x="30698" y="14752"/>
                  </a:lnTo>
                  <a:lnTo>
                    <a:pt x="28605" y="13959"/>
                  </a:lnTo>
                  <a:lnTo>
                    <a:pt x="26688" y="13556"/>
                  </a:lnTo>
                  <a:lnTo>
                    <a:pt x="26336" y="13166"/>
                  </a:lnTo>
                  <a:lnTo>
                    <a:pt x="25118" y="10774"/>
                  </a:lnTo>
                  <a:lnTo>
                    <a:pt x="23549" y="8773"/>
                  </a:lnTo>
                  <a:lnTo>
                    <a:pt x="22150" y="7577"/>
                  </a:lnTo>
                  <a:lnTo>
                    <a:pt x="20581" y="6381"/>
                  </a:lnTo>
                  <a:lnTo>
                    <a:pt x="18840" y="5991"/>
                  </a:lnTo>
                  <a:lnTo>
                    <a:pt x="17270" y="5588"/>
                  </a:lnTo>
                  <a:lnTo>
                    <a:pt x="15525" y="5588"/>
                  </a:lnTo>
                  <a:lnTo>
                    <a:pt x="13955" y="5991"/>
                  </a:lnTo>
                  <a:lnTo>
                    <a:pt x="14654" y="5185"/>
                  </a:lnTo>
                  <a:lnTo>
                    <a:pt x="15349" y="4392"/>
                  </a:lnTo>
                  <a:lnTo>
                    <a:pt x="16918" y="3599"/>
                  </a:lnTo>
                  <a:close/>
                  <a:moveTo>
                    <a:pt x="13256" y="7577"/>
                  </a:moveTo>
                  <a:lnTo>
                    <a:pt x="13432" y="8773"/>
                  </a:lnTo>
                  <a:lnTo>
                    <a:pt x="13608" y="9176"/>
                  </a:lnTo>
                  <a:lnTo>
                    <a:pt x="18141" y="9176"/>
                  </a:lnTo>
                  <a:lnTo>
                    <a:pt x="19534" y="9578"/>
                  </a:lnTo>
                  <a:lnTo>
                    <a:pt x="20757" y="10371"/>
                  </a:lnTo>
                  <a:lnTo>
                    <a:pt x="22150" y="11165"/>
                  </a:lnTo>
                  <a:lnTo>
                    <a:pt x="23373" y="12361"/>
                  </a:lnTo>
                  <a:lnTo>
                    <a:pt x="24595" y="13959"/>
                  </a:lnTo>
                  <a:lnTo>
                    <a:pt x="24942" y="14362"/>
                  </a:lnTo>
                  <a:lnTo>
                    <a:pt x="24942" y="15155"/>
                  </a:lnTo>
                  <a:lnTo>
                    <a:pt x="25289" y="15960"/>
                  </a:lnTo>
                  <a:lnTo>
                    <a:pt x="25813" y="15960"/>
                  </a:lnTo>
                  <a:lnTo>
                    <a:pt x="26688" y="18742"/>
                  </a:lnTo>
                  <a:lnTo>
                    <a:pt x="27558" y="21537"/>
                  </a:lnTo>
                  <a:lnTo>
                    <a:pt x="28082" y="24722"/>
                  </a:lnTo>
                  <a:lnTo>
                    <a:pt x="28605" y="27919"/>
                  </a:lnTo>
                  <a:lnTo>
                    <a:pt x="28952" y="31506"/>
                  </a:lnTo>
                  <a:lnTo>
                    <a:pt x="29128" y="34691"/>
                  </a:lnTo>
                  <a:lnTo>
                    <a:pt x="29475" y="41464"/>
                  </a:lnTo>
                  <a:lnTo>
                    <a:pt x="29475" y="45051"/>
                  </a:lnTo>
                  <a:lnTo>
                    <a:pt x="29304" y="48639"/>
                  </a:lnTo>
                  <a:lnTo>
                    <a:pt x="29128" y="52226"/>
                  </a:lnTo>
                  <a:lnTo>
                    <a:pt x="28605" y="55423"/>
                  </a:lnTo>
                  <a:lnTo>
                    <a:pt x="28082" y="58608"/>
                  </a:lnTo>
                  <a:lnTo>
                    <a:pt x="27211" y="61403"/>
                  </a:lnTo>
                  <a:lnTo>
                    <a:pt x="26165" y="64185"/>
                  </a:lnTo>
                  <a:lnTo>
                    <a:pt x="24942" y="66186"/>
                  </a:lnTo>
                  <a:lnTo>
                    <a:pt x="23896" y="67773"/>
                  </a:lnTo>
                  <a:lnTo>
                    <a:pt x="22673" y="68968"/>
                  </a:lnTo>
                  <a:lnTo>
                    <a:pt x="21280" y="69774"/>
                  </a:lnTo>
                  <a:lnTo>
                    <a:pt x="20057" y="70567"/>
                  </a:lnTo>
                  <a:lnTo>
                    <a:pt x="17270" y="70969"/>
                  </a:lnTo>
                  <a:lnTo>
                    <a:pt x="14654" y="70969"/>
                  </a:lnTo>
                  <a:lnTo>
                    <a:pt x="13256" y="70567"/>
                  </a:lnTo>
                  <a:lnTo>
                    <a:pt x="11862" y="70164"/>
                  </a:lnTo>
                  <a:lnTo>
                    <a:pt x="10640" y="68968"/>
                  </a:lnTo>
                  <a:lnTo>
                    <a:pt x="9422" y="67773"/>
                  </a:lnTo>
                  <a:lnTo>
                    <a:pt x="8376" y="66577"/>
                  </a:lnTo>
                  <a:lnTo>
                    <a:pt x="7153" y="64990"/>
                  </a:lnTo>
                  <a:lnTo>
                    <a:pt x="6283" y="62989"/>
                  </a:lnTo>
                  <a:lnTo>
                    <a:pt x="5237" y="61000"/>
                  </a:lnTo>
                  <a:lnTo>
                    <a:pt x="4361" y="58608"/>
                  </a:lnTo>
                  <a:lnTo>
                    <a:pt x="3667" y="56217"/>
                  </a:lnTo>
                  <a:lnTo>
                    <a:pt x="2968" y="53825"/>
                  </a:lnTo>
                  <a:lnTo>
                    <a:pt x="2445" y="51031"/>
                  </a:lnTo>
                  <a:lnTo>
                    <a:pt x="1921" y="48248"/>
                  </a:lnTo>
                  <a:lnTo>
                    <a:pt x="1574" y="45454"/>
                  </a:lnTo>
                  <a:lnTo>
                    <a:pt x="1398" y="42269"/>
                  </a:lnTo>
                  <a:lnTo>
                    <a:pt x="1222" y="39072"/>
                  </a:lnTo>
                  <a:lnTo>
                    <a:pt x="1398" y="36290"/>
                  </a:lnTo>
                  <a:lnTo>
                    <a:pt x="1398" y="33495"/>
                  </a:lnTo>
                  <a:lnTo>
                    <a:pt x="1745" y="30701"/>
                  </a:lnTo>
                  <a:lnTo>
                    <a:pt x="2097" y="27919"/>
                  </a:lnTo>
                  <a:lnTo>
                    <a:pt x="2621" y="25527"/>
                  </a:lnTo>
                  <a:lnTo>
                    <a:pt x="3315" y="23135"/>
                  </a:lnTo>
                  <a:lnTo>
                    <a:pt x="4014" y="20743"/>
                  </a:lnTo>
                  <a:lnTo>
                    <a:pt x="4884" y="18742"/>
                  </a:lnTo>
                  <a:lnTo>
                    <a:pt x="6630" y="15155"/>
                  </a:lnTo>
                  <a:lnTo>
                    <a:pt x="8723" y="11970"/>
                  </a:lnTo>
                  <a:lnTo>
                    <a:pt x="10992" y="9578"/>
                  </a:lnTo>
                  <a:lnTo>
                    <a:pt x="13256" y="7577"/>
                  </a:lnTo>
                  <a:close/>
                  <a:moveTo>
                    <a:pt x="27905" y="17156"/>
                  </a:moveTo>
                  <a:lnTo>
                    <a:pt x="31397" y="18352"/>
                  </a:lnTo>
                  <a:lnTo>
                    <a:pt x="32966" y="19548"/>
                  </a:lnTo>
                  <a:lnTo>
                    <a:pt x="34707" y="20743"/>
                  </a:lnTo>
                  <a:lnTo>
                    <a:pt x="34360" y="24331"/>
                  </a:lnTo>
                  <a:lnTo>
                    <a:pt x="34013" y="28309"/>
                  </a:lnTo>
                  <a:lnTo>
                    <a:pt x="33661" y="35887"/>
                  </a:lnTo>
                  <a:lnTo>
                    <a:pt x="32443" y="47052"/>
                  </a:lnTo>
                  <a:lnTo>
                    <a:pt x="31221" y="58206"/>
                  </a:lnTo>
                  <a:lnTo>
                    <a:pt x="30521" y="62598"/>
                  </a:lnTo>
                  <a:lnTo>
                    <a:pt x="30174" y="66577"/>
                  </a:lnTo>
                  <a:lnTo>
                    <a:pt x="29998" y="70969"/>
                  </a:lnTo>
                  <a:lnTo>
                    <a:pt x="29998" y="72556"/>
                  </a:lnTo>
                  <a:lnTo>
                    <a:pt x="30174" y="74557"/>
                  </a:lnTo>
                  <a:lnTo>
                    <a:pt x="29651" y="73752"/>
                  </a:lnTo>
                  <a:lnTo>
                    <a:pt x="28952" y="73361"/>
                  </a:lnTo>
                  <a:lnTo>
                    <a:pt x="27558" y="73361"/>
                  </a:lnTo>
                  <a:lnTo>
                    <a:pt x="26859" y="72959"/>
                  </a:lnTo>
                  <a:lnTo>
                    <a:pt x="26165" y="72556"/>
                  </a:lnTo>
                  <a:lnTo>
                    <a:pt x="24595" y="70969"/>
                  </a:lnTo>
                  <a:lnTo>
                    <a:pt x="25813" y="69774"/>
                  </a:lnTo>
                  <a:lnTo>
                    <a:pt x="26859" y="67773"/>
                  </a:lnTo>
                  <a:lnTo>
                    <a:pt x="27905" y="64990"/>
                  </a:lnTo>
                  <a:lnTo>
                    <a:pt x="28952" y="62196"/>
                  </a:lnTo>
                  <a:lnTo>
                    <a:pt x="29651" y="59011"/>
                  </a:lnTo>
                  <a:lnTo>
                    <a:pt x="30174" y="55814"/>
                  </a:lnTo>
                  <a:lnTo>
                    <a:pt x="30521" y="52629"/>
                  </a:lnTo>
                  <a:lnTo>
                    <a:pt x="30874" y="49041"/>
                  </a:lnTo>
                  <a:lnTo>
                    <a:pt x="30874" y="45454"/>
                  </a:lnTo>
                  <a:lnTo>
                    <a:pt x="30874" y="41464"/>
                  </a:lnTo>
                  <a:lnTo>
                    <a:pt x="30698" y="35094"/>
                  </a:lnTo>
                  <a:lnTo>
                    <a:pt x="30174" y="28712"/>
                  </a:lnTo>
                  <a:lnTo>
                    <a:pt x="29827" y="25527"/>
                  </a:lnTo>
                  <a:lnTo>
                    <a:pt x="29304" y="22733"/>
                  </a:lnTo>
                  <a:lnTo>
                    <a:pt x="28605" y="19548"/>
                  </a:lnTo>
                  <a:lnTo>
                    <a:pt x="27905" y="17156"/>
                  </a:lnTo>
                  <a:close/>
                  <a:moveTo>
                    <a:pt x="22849" y="72556"/>
                  </a:moveTo>
                  <a:lnTo>
                    <a:pt x="23549" y="73752"/>
                  </a:lnTo>
                  <a:lnTo>
                    <a:pt x="24243" y="74154"/>
                  </a:lnTo>
                  <a:lnTo>
                    <a:pt x="25989" y="75350"/>
                  </a:lnTo>
                  <a:lnTo>
                    <a:pt x="27035" y="76144"/>
                  </a:lnTo>
                  <a:lnTo>
                    <a:pt x="28082" y="76144"/>
                  </a:lnTo>
                  <a:lnTo>
                    <a:pt x="28605" y="76546"/>
                  </a:lnTo>
                  <a:lnTo>
                    <a:pt x="28429" y="76949"/>
                  </a:lnTo>
                  <a:lnTo>
                    <a:pt x="27905" y="78535"/>
                  </a:lnTo>
                  <a:lnTo>
                    <a:pt x="27558" y="80927"/>
                  </a:lnTo>
                  <a:lnTo>
                    <a:pt x="27211" y="81330"/>
                  </a:lnTo>
                  <a:lnTo>
                    <a:pt x="26512" y="80927"/>
                  </a:lnTo>
                  <a:lnTo>
                    <a:pt x="25118" y="80536"/>
                  </a:lnTo>
                  <a:lnTo>
                    <a:pt x="23549" y="79340"/>
                  </a:lnTo>
                  <a:lnTo>
                    <a:pt x="20233" y="77742"/>
                  </a:lnTo>
                  <a:lnTo>
                    <a:pt x="18664" y="76546"/>
                  </a:lnTo>
                  <a:lnTo>
                    <a:pt x="17965" y="75753"/>
                  </a:lnTo>
                  <a:lnTo>
                    <a:pt x="17094" y="74948"/>
                  </a:lnTo>
                  <a:lnTo>
                    <a:pt x="20057" y="74154"/>
                  </a:lnTo>
                  <a:lnTo>
                    <a:pt x="21456" y="73361"/>
                  </a:lnTo>
                  <a:lnTo>
                    <a:pt x="22849" y="72556"/>
                  </a:lnTo>
                  <a:close/>
                  <a:moveTo>
                    <a:pt x="82500" y="102452"/>
                  </a:moveTo>
                  <a:lnTo>
                    <a:pt x="87732" y="104453"/>
                  </a:lnTo>
                  <a:lnTo>
                    <a:pt x="87556" y="104844"/>
                  </a:lnTo>
                  <a:lnTo>
                    <a:pt x="87033" y="105649"/>
                  </a:lnTo>
                  <a:lnTo>
                    <a:pt x="86333" y="106040"/>
                  </a:lnTo>
                  <a:lnTo>
                    <a:pt x="85116" y="106040"/>
                  </a:lnTo>
                  <a:lnTo>
                    <a:pt x="84417" y="105649"/>
                  </a:lnTo>
                  <a:lnTo>
                    <a:pt x="83717" y="104844"/>
                  </a:lnTo>
                  <a:lnTo>
                    <a:pt x="83023" y="103648"/>
                  </a:lnTo>
                  <a:lnTo>
                    <a:pt x="82500" y="102452"/>
                  </a:lnTo>
                  <a:close/>
                  <a:moveTo>
                    <a:pt x="106567" y="59804"/>
                  </a:moveTo>
                  <a:lnTo>
                    <a:pt x="108137" y="60207"/>
                  </a:lnTo>
                  <a:lnTo>
                    <a:pt x="109706" y="61000"/>
                  </a:lnTo>
                  <a:lnTo>
                    <a:pt x="111276" y="62196"/>
                  </a:lnTo>
                  <a:lnTo>
                    <a:pt x="112669" y="64185"/>
                  </a:lnTo>
                  <a:lnTo>
                    <a:pt x="114063" y="66577"/>
                  </a:lnTo>
                  <a:lnTo>
                    <a:pt x="115285" y="68968"/>
                  </a:lnTo>
                  <a:lnTo>
                    <a:pt x="116508" y="72165"/>
                  </a:lnTo>
                  <a:lnTo>
                    <a:pt x="117378" y="75753"/>
                  </a:lnTo>
                  <a:lnTo>
                    <a:pt x="117902" y="78535"/>
                  </a:lnTo>
                  <a:lnTo>
                    <a:pt x="118425" y="81732"/>
                  </a:lnTo>
                  <a:lnTo>
                    <a:pt x="118601" y="84515"/>
                  </a:lnTo>
                  <a:lnTo>
                    <a:pt x="118772" y="87711"/>
                  </a:lnTo>
                  <a:lnTo>
                    <a:pt x="118601" y="90896"/>
                  </a:lnTo>
                  <a:lnTo>
                    <a:pt x="118425" y="93691"/>
                  </a:lnTo>
                  <a:lnTo>
                    <a:pt x="118078" y="96876"/>
                  </a:lnTo>
                  <a:lnTo>
                    <a:pt x="117725" y="99670"/>
                  </a:lnTo>
                  <a:lnTo>
                    <a:pt x="117031" y="102452"/>
                  </a:lnTo>
                  <a:lnTo>
                    <a:pt x="116332" y="104844"/>
                  </a:lnTo>
                  <a:lnTo>
                    <a:pt x="115462" y="107638"/>
                  </a:lnTo>
                  <a:lnTo>
                    <a:pt x="114586" y="109628"/>
                  </a:lnTo>
                  <a:lnTo>
                    <a:pt x="113540" y="111629"/>
                  </a:lnTo>
                  <a:lnTo>
                    <a:pt x="112493" y="113618"/>
                  </a:lnTo>
                  <a:lnTo>
                    <a:pt x="111276" y="115216"/>
                  </a:lnTo>
                  <a:lnTo>
                    <a:pt x="110053" y="116412"/>
                  </a:lnTo>
                  <a:lnTo>
                    <a:pt x="108137" y="117608"/>
                  </a:lnTo>
                  <a:lnTo>
                    <a:pt x="106215" y="118010"/>
                  </a:lnTo>
                  <a:lnTo>
                    <a:pt x="104298" y="117608"/>
                  </a:lnTo>
                  <a:lnTo>
                    <a:pt x="102382" y="116814"/>
                  </a:lnTo>
                  <a:lnTo>
                    <a:pt x="100636" y="115216"/>
                  </a:lnTo>
                  <a:lnTo>
                    <a:pt x="99066" y="112824"/>
                  </a:lnTo>
                  <a:lnTo>
                    <a:pt x="97497" y="110030"/>
                  </a:lnTo>
                  <a:lnTo>
                    <a:pt x="96274" y="107236"/>
                  </a:lnTo>
                  <a:lnTo>
                    <a:pt x="96450" y="106443"/>
                  </a:lnTo>
                  <a:lnTo>
                    <a:pt x="96274" y="105649"/>
                  </a:lnTo>
                  <a:lnTo>
                    <a:pt x="96274" y="105247"/>
                  </a:lnTo>
                  <a:lnTo>
                    <a:pt x="95927" y="104844"/>
                  </a:lnTo>
                  <a:lnTo>
                    <a:pt x="95580" y="104453"/>
                  </a:lnTo>
                  <a:lnTo>
                    <a:pt x="94881" y="101659"/>
                  </a:lnTo>
                  <a:lnTo>
                    <a:pt x="94181" y="98865"/>
                  </a:lnTo>
                  <a:lnTo>
                    <a:pt x="93834" y="95277"/>
                  </a:lnTo>
                  <a:lnTo>
                    <a:pt x="93658" y="92092"/>
                  </a:lnTo>
                  <a:lnTo>
                    <a:pt x="93658" y="88907"/>
                  </a:lnTo>
                  <a:lnTo>
                    <a:pt x="93834" y="85710"/>
                  </a:lnTo>
                  <a:lnTo>
                    <a:pt x="94010" y="82928"/>
                  </a:lnTo>
                  <a:lnTo>
                    <a:pt x="94533" y="80134"/>
                  </a:lnTo>
                  <a:lnTo>
                    <a:pt x="95057" y="77339"/>
                  </a:lnTo>
                  <a:lnTo>
                    <a:pt x="95751" y="74948"/>
                  </a:lnTo>
                  <a:lnTo>
                    <a:pt x="96450" y="72556"/>
                  </a:lnTo>
                  <a:lnTo>
                    <a:pt x="97320" y="70567"/>
                  </a:lnTo>
                  <a:lnTo>
                    <a:pt x="98367" y="68578"/>
                  </a:lnTo>
                  <a:lnTo>
                    <a:pt x="99413" y="66577"/>
                  </a:lnTo>
                  <a:lnTo>
                    <a:pt x="100460" y="64990"/>
                  </a:lnTo>
                  <a:lnTo>
                    <a:pt x="101682" y="63392"/>
                  </a:lnTo>
                  <a:lnTo>
                    <a:pt x="102905" y="62196"/>
                  </a:lnTo>
                  <a:lnTo>
                    <a:pt x="104122" y="61403"/>
                  </a:lnTo>
                  <a:lnTo>
                    <a:pt x="105345" y="60597"/>
                  </a:lnTo>
                  <a:lnTo>
                    <a:pt x="106567" y="59804"/>
                  </a:lnTo>
                  <a:close/>
                  <a:moveTo>
                    <a:pt x="24243" y="11"/>
                  </a:moveTo>
                  <a:lnTo>
                    <a:pt x="23373" y="402"/>
                  </a:lnTo>
                  <a:lnTo>
                    <a:pt x="22673" y="805"/>
                  </a:lnTo>
                  <a:lnTo>
                    <a:pt x="22502" y="1598"/>
                  </a:lnTo>
                  <a:lnTo>
                    <a:pt x="22502" y="2000"/>
                  </a:lnTo>
                  <a:lnTo>
                    <a:pt x="22673" y="2794"/>
                  </a:lnTo>
                  <a:lnTo>
                    <a:pt x="21979" y="2794"/>
                  </a:lnTo>
                  <a:lnTo>
                    <a:pt x="19886" y="1598"/>
                  </a:lnTo>
                  <a:lnTo>
                    <a:pt x="18317" y="1207"/>
                  </a:lnTo>
                  <a:lnTo>
                    <a:pt x="16747" y="805"/>
                  </a:lnTo>
                  <a:lnTo>
                    <a:pt x="15178" y="805"/>
                  </a:lnTo>
                  <a:lnTo>
                    <a:pt x="14654" y="1207"/>
                  </a:lnTo>
                  <a:lnTo>
                    <a:pt x="14131" y="1598"/>
                  </a:lnTo>
                  <a:lnTo>
                    <a:pt x="13608" y="2403"/>
                  </a:lnTo>
                  <a:lnTo>
                    <a:pt x="13256" y="3196"/>
                  </a:lnTo>
                  <a:lnTo>
                    <a:pt x="13085" y="4392"/>
                  </a:lnTo>
                  <a:lnTo>
                    <a:pt x="13085" y="5588"/>
                  </a:lnTo>
                  <a:lnTo>
                    <a:pt x="11686" y="6381"/>
                  </a:lnTo>
                  <a:lnTo>
                    <a:pt x="10469" y="6784"/>
                  </a:lnTo>
                  <a:lnTo>
                    <a:pt x="9246" y="7980"/>
                  </a:lnTo>
                  <a:lnTo>
                    <a:pt x="8024" y="9176"/>
                  </a:lnTo>
                  <a:lnTo>
                    <a:pt x="6806" y="10774"/>
                  </a:lnTo>
                  <a:lnTo>
                    <a:pt x="5760" y="12763"/>
                  </a:lnTo>
                  <a:lnTo>
                    <a:pt x="4714" y="14752"/>
                  </a:lnTo>
                  <a:lnTo>
                    <a:pt x="3838" y="16753"/>
                  </a:lnTo>
                  <a:lnTo>
                    <a:pt x="2968" y="19145"/>
                  </a:lnTo>
                  <a:lnTo>
                    <a:pt x="2268" y="21537"/>
                  </a:lnTo>
                  <a:lnTo>
                    <a:pt x="1574" y="24331"/>
                  </a:lnTo>
                  <a:lnTo>
                    <a:pt x="1051" y="27113"/>
                  </a:lnTo>
                  <a:lnTo>
                    <a:pt x="699" y="29908"/>
                  </a:lnTo>
                  <a:lnTo>
                    <a:pt x="352" y="33093"/>
                  </a:lnTo>
                  <a:lnTo>
                    <a:pt x="176" y="36290"/>
                  </a:lnTo>
                  <a:lnTo>
                    <a:pt x="5" y="39072"/>
                  </a:lnTo>
                  <a:lnTo>
                    <a:pt x="5" y="42660"/>
                  </a:lnTo>
                  <a:lnTo>
                    <a:pt x="176" y="46247"/>
                  </a:lnTo>
                  <a:lnTo>
                    <a:pt x="528" y="49444"/>
                  </a:lnTo>
                  <a:lnTo>
                    <a:pt x="1051" y="52629"/>
                  </a:lnTo>
                  <a:lnTo>
                    <a:pt x="1574" y="55423"/>
                  </a:lnTo>
                  <a:lnTo>
                    <a:pt x="2445" y="58608"/>
                  </a:lnTo>
                  <a:lnTo>
                    <a:pt x="3315" y="61000"/>
                  </a:lnTo>
                  <a:lnTo>
                    <a:pt x="4190" y="63392"/>
                  </a:lnTo>
                  <a:lnTo>
                    <a:pt x="5237" y="65783"/>
                  </a:lnTo>
                  <a:lnTo>
                    <a:pt x="6454" y="67773"/>
                  </a:lnTo>
                  <a:lnTo>
                    <a:pt x="7677" y="69371"/>
                  </a:lnTo>
                  <a:lnTo>
                    <a:pt x="8899" y="70969"/>
                  </a:lnTo>
                  <a:lnTo>
                    <a:pt x="10293" y="72165"/>
                  </a:lnTo>
                  <a:lnTo>
                    <a:pt x="11686" y="73361"/>
                  </a:lnTo>
                  <a:lnTo>
                    <a:pt x="13085" y="74154"/>
                  </a:lnTo>
                  <a:lnTo>
                    <a:pt x="14654" y="74557"/>
                  </a:lnTo>
                  <a:lnTo>
                    <a:pt x="15701" y="74948"/>
                  </a:lnTo>
                  <a:lnTo>
                    <a:pt x="15525" y="74948"/>
                  </a:lnTo>
                  <a:lnTo>
                    <a:pt x="15525" y="75753"/>
                  </a:lnTo>
                  <a:lnTo>
                    <a:pt x="15872" y="76546"/>
                  </a:lnTo>
                  <a:lnTo>
                    <a:pt x="17794" y="78938"/>
                  </a:lnTo>
                  <a:lnTo>
                    <a:pt x="19886" y="80536"/>
                  </a:lnTo>
                  <a:lnTo>
                    <a:pt x="22502" y="82123"/>
                  </a:lnTo>
                  <a:lnTo>
                    <a:pt x="23373" y="82928"/>
                  </a:lnTo>
                  <a:lnTo>
                    <a:pt x="24419" y="83721"/>
                  </a:lnTo>
                  <a:lnTo>
                    <a:pt x="25466" y="84124"/>
                  </a:lnTo>
                  <a:lnTo>
                    <a:pt x="26336" y="84515"/>
                  </a:lnTo>
                  <a:lnTo>
                    <a:pt x="27211" y="84515"/>
                  </a:lnTo>
                  <a:lnTo>
                    <a:pt x="27734" y="84124"/>
                  </a:lnTo>
                  <a:lnTo>
                    <a:pt x="28258" y="83319"/>
                  </a:lnTo>
                  <a:lnTo>
                    <a:pt x="28781" y="81732"/>
                  </a:lnTo>
                  <a:lnTo>
                    <a:pt x="29128" y="80134"/>
                  </a:lnTo>
                  <a:lnTo>
                    <a:pt x="29304" y="77742"/>
                  </a:lnTo>
                  <a:lnTo>
                    <a:pt x="29304" y="76949"/>
                  </a:lnTo>
                  <a:lnTo>
                    <a:pt x="30521" y="78145"/>
                  </a:lnTo>
                  <a:lnTo>
                    <a:pt x="30698" y="78145"/>
                  </a:lnTo>
                  <a:lnTo>
                    <a:pt x="30874" y="77742"/>
                  </a:lnTo>
                  <a:lnTo>
                    <a:pt x="31045" y="77339"/>
                  </a:lnTo>
                  <a:lnTo>
                    <a:pt x="31045" y="76949"/>
                  </a:lnTo>
                  <a:lnTo>
                    <a:pt x="31744" y="78145"/>
                  </a:lnTo>
                  <a:lnTo>
                    <a:pt x="32790" y="79340"/>
                  </a:lnTo>
                  <a:lnTo>
                    <a:pt x="32966" y="79340"/>
                  </a:lnTo>
                  <a:lnTo>
                    <a:pt x="37675" y="82928"/>
                  </a:lnTo>
                  <a:lnTo>
                    <a:pt x="42560" y="86113"/>
                  </a:lnTo>
                  <a:lnTo>
                    <a:pt x="47269" y="88907"/>
                  </a:lnTo>
                  <a:lnTo>
                    <a:pt x="52325" y="91299"/>
                  </a:lnTo>
                  <a:lnTo>
                    <a:pt x="62090" y="95680"/>
                  </a:lnTo>
                  <a:lnTo>
                    <a:pt x="71860" y="99267"/>
                  </a:lnTo>
                  <a:lnTo>
                    <a:pt x="72207" y="99267"/>
                  </a:lnTo>
                  <a:lnTo>
                    <a:pt x="72383" y="98865"/>
                  </a:lnTo>
                  <a:lnTo>
                    <a:pt x="72730" y="98072"/>
                  </a:lnTo>
                  <a:lnTo>
                    <a:pt x="72730" y="97278"/>
                  </a:lnTo>
                  <a:lnTo>
                    <a:pt x="72554" y="96876"/>
                  </a:lnTo>
                  <a:lnTo>
                    <a:pt x="72207" y="96473"/>
                  </a:lnTo>
                  <a:lnTo>
                    <a:pt x="67322" y="94484"/>
                  </a:lnTo>
                  <a:lnTo>
                    <a:pt x="62442" y="92495"/>
                  </a:lnTo>
                  <a:lnTo>
                    <a:pt x="52848" y="87711"/>
                  </a:lnTo>
                  <a:lnTo>
                    <a:pt x="43083" y="82525"/>
                  </a:lnTo>
                  <a:lnTo>
                    <a:pt x="33490" y="77339"/>
                  </a:lnTo>
                  <a:lnTo>
                    <a:pt x="33137" y="76949"/>
                  </a:lnTo>
                  <a:lnTo>
                    <a:pt x="32443" y="75753"/>
                  </a:lnTo>
                  <a:lnTo>
                    <a:pt x="31920" y="74557"/>
                  </a:lnTo>
                  <a:lnTo>
                    <a:pt x="31568" y="72959"/>
                  </a:lnTo>
                  <a:lnTo>
                    <a:pt x="31397" y="70567"/>
                  </a:lnTo>
                  <a:lnTo>
                    <a:pt x="31397" y="68578"/>
                  </a:lnTo>
                  <a:lnTo>
                    <a:pt x="31397" y="65783"/>
                  </a:lnTo>
                  <a:lnTo>
                    <a:pt x="31920" y="60597"/>
                  </a:lnTo>
                  <a:lnTo>
                    <a:pt x="32443" y="55021"/>
                  </a:lnTo>
                  <a:lnTo>
                    <a:pt x="33137" y="49835"/>
                  </a:lnTo>
                  <a:lnTo>
                    <a:pt x="34184" y="42269"/>
                  </a:lnTo>
                  <a:lnTo>
                    <a:pt x="34707" y="37083"/>
                  </a:lnTo>
                  <a:lnTo>
                    <a:pt x="35230" y="31506"/>
                  </a:lnTo>
                  <a:lnTo>
                    <a:pt x="35406" y="25527"/>
                  </a:lnTo>
                  <a:lnTo>
                    <a:pt x="35406" y="22733"/>
                  </a:lnTo>
                  <a:lnTo>
                    <a:pt x="35406" y="20341"/>
                  </a:lnTo>
                  <a:lnTo>
                    <a:pt x="35406" y="19548"/>
                  </a:lnTo>
                  <a:lnTo>
                    <a:pt x="36106" y="21134"/>
                  </a:lnTo>
                  <a:lnTo>
                    <a:pt x="36976" y="22330"/>
                  </a:lnTo>
                  <a:lnTo>
                    <a:pt x="37499" y="22330"/>
                  </a:lnTo>
                  <a:lnTo>
                    <a:pt x="38022" y="22733"/>
                  </a:lnTo>
                  <a:lnTo>
                    <a:pt x="38369" y="22330"/>
                  </a:lnTo>
                  <a:lnTo>
                    <a:pt x="38546" y="21537"/>
                  </a:lnTo>
                  <a:lnTo>
                    <a:pt x="38369" y="20743"/>
                  </a:lnTo>
                  <a:lnTo>
                    <a:pt x="38022" y="20341"/>
                  </a:lnTo>
                  <a:lnTo>
                    <a:pt x="37323" y="19938"/>
                  </a:lnTo>
                  <a:lnTo>
                    <a:pt x="36453" y="19548"/>
                  </a:lnTo>
                  <a:lnTo>
                    <a:pt x="35930" y="18742"/>
                  </a:lnTo>
                  <a:lnTo>
                    <a:pt x="39069" y="15155"/>
                  </a:lnTo>
                  <a:lnTo>
                    <a:pt x="40815" y="13556"/>
                  </a:lnTo>
                  <a:lnTo>
                    <a:pt x="41685" y="13166"/>
                  </a:lnTo>
                  <a:lnTo>
                    <a:pt x="42731" y="13166"/>
                  </a:lnTo>
                  <a:lnTo>
                    <a:pt x="45523" y="13556"/>
                  </a:lnTo>
                  <a:lnTo>
                    <a:pt x="48315" y="14752"/>
                  </a:lnTo>
                  <a:lnTo>
                    <a:pt x="53895" y="17156"/>
                  </a:lnTo>
                  <a:lnTo>
                    <a:pt x="59127" y="19548"/>
                  </a:lnTo>
                  <a:lnTo>
                    <a:pt x="64183" y="22330"/>
                  </a:lnTo>
                  <a:lnTo>
                    <a:pt x="74300" y="27919"/>
                  </a:lnTo>
                  <a:lnTo>
                    <a:pt x="74647" y="29505"/>
                  </a:lnTo>
                  <a:lnTo>
                    <a:pt x="74999" y="31104"/>
                  </a:lnTo>
                  <a:lnTo>
                    <a:pt x="75869" y="34289"/>
                  </a:lnTo>
                  <a:lnTo>
                    <a:pt x="76568" y="36680"/>
                  </a:lnTo>
                  <a:lnTo>
                    <a:pt x="76568" y="36680"/>
                  </a:lnTo>
                  <a:lnTo>
                    <a:pt x="74123" y="36290"/>
                  </a:lnTo>
                  <a:lnTo>
                    <a:pt x="73776" y="33898"/>
                  </a:lnTo>
                  <a:lnTo>
                    <a:pt x="73600" y="33093"/>
                  </a:lnTo>
                  <a:lnTo>
                    <a:pt x="73253" y="32299"/>
                  </a:lnTo>
                  <a:lnTo>
                    <a:pt x="73253" y="31104"/>
                  </a:lnTo>
                  <a:lnTo>
                    <a:pt x="73077" y="30701"/>
                  </a:lnTo>
                  <a:lnTo>
                    <a:pt x="72906" y="30701"/>
                  </a:lnTo>
                  <a:lnTo>
                    <a:pt x="65581" y="27113"/>
                  </a:lnTo>
                  <a:lnTo>
                    <a:pt x="58256" y="23526"/>
                  </a:lnTo>
                  <a:lnTo>
                    <a:pt x="54765" y="21134"/>
                  </a:lnTo>
                  <a:lnTo>
                    <a:pt x="51102" y="18742"/>
                  </a:lnTo>
                  <a:lnTo>
                    <a:pt x="47440" y="16753"/>
                  </a:lnTo>
                  <a:lnTo>
                    <a:pt x="45523" y="15960"/>
                  </a:lnTo>
                  <a:lnTo>
                    <a:pt x="43778" y="15557"/>
                  </a:lnTo>
                  <a:lnTo>
                    <a:pt x="43607" y="15557"/>
                  </a:lnTo>
                  <a:lnTo>
                    <a:pt x="43607" y="15960"/>
                  </a:lnTo>
                  <a:lnTo>
                    <a:pt x="43607" y="16351"/>
                  </a:lnTo>
                  <a:lnTo>
                    <a:pt x="45176" y="17949"/>
                  </a:lnTo>
                  <a:lnTo>
                    <a:pt x="46746" y="19548"/>
                  </a:lnTo>
                  <a:lnTo>
                    <a:pt x="50056" y="21939"/>
                  </a:lnTo>
                  <a:lnTo>
                    <a:pt x="56687" y="25124"/>
                  </a:lnTo>
                  <a:lnTo>
                    <a:pt x="64535" y="29505"/>
                  </a:lnTo>
                  <a:lnTo>
                    <a:pt x="72554" y="33093"/>
                  </a:lnTo>
                  <a:lnTo>
                    <a:pt x="72906" y="35094"/>
                  </a:lnTo>
                  <a:lnTo>
                    <a:pt x="73077" y="37485"/>
                  </a:lnTo>
                  <a:lnTo>
                    <a:pt x="73253" y="38279"/>
                  </a:lnTo>
                  <a:lnTo>
                    <a:pt x="73600" y="38681"/>
                  </a:lnTo>
                  <a:lnTo>
                    <a:pt x="76045" y="39475"/>
                  </a:lnTo>
                  <a:lnTo>
                    <a:pt x="78485" y="40268"/>
                  </a:lnTo>
                  <a:lnTo>
                    <a:pt x="78661" y="40670"/>
                  </a:lnTo>
                  <a:lnTo>
                    <a:pt x="79008" y="41073"/>
                  </a:lnTo>
                  <a:lnTo>
                    <a:pt x="79355" y="40670"/>
                  </a:lnTo>
                  <a:lnTo>
                    <a:pt x="79708" y="41073"/>
                  </a:lnTo>
                  <a:lnTo>
                    <a:pt x="79184" y="43855"/>
                  </a:lnTo>
                  <a:lnTo>
                    <a:pt x="78661" y="46650"/>
                  </a:lnTo>
                  <a:lnTo>
                    <a:pt x="77786" y="53032"/>
                  </a:lnTo>
                  <a:lnTo>
                    <a:pt x="77092" y="59402"/>
                  </a:lnTo>
                  <a:lnTo>
                    <a:pt x="76739" y="65783"/>
                  </a:lnTo>
                  <a:lnTo>
                    <a:pt x="76392" y="72165"/>
                  </a:lnTo>
                  <a:lnTo>
                    <a:pt x="75693" y="82525"/>
                  </a:lnTo>
                  <a:lnTo>
                    <a:pt x="75170" y="87711"/>
                  </a:lnTo>
                  <a:lnTo>
                    <a:pt x="74647" y="92092"/>
                  </a:lnTo>
                  <a:lnTo>
                    <a:pt x="74300" y="93691"/>
                  </a:lnTo>
                  <a:lnTo>
                    <a:pt x="73952" y="94887"/>
                  </a:lnTo>
                  <a:lnTo>
                    <a:pt x="73600" y="95680"/>
                  </a:lnTo>
                  <a:lnTo>
                    <a:pt x="72906" y="95680"/>
                  </a:lnTo>
                  <a:lnTo>
                    <a:pt x="72730" y="96082"/>
                  </a:lnTo>
                  <a:lnTo>
                    <a:pt x="72730" y="96473"/>
                  </a:lnTo>
                  <a:lnTo>
                    <a:pt x="72730" y="96876"/>
                  </a:lnTo>
                  <a:lnTo>
                    <a:pt x="72906" y="98072"/>
                  </a:lnTo>
                  <a:lnTo>
                    <a:pt x="73077" y="98474"/>
                  </a:lnTo>
                  <a:lnTo>
                    <a:pt x="73429" y="98474"/>
                  </a:lnTo>
                  <a:lnTo>
                    <a:pt x="74300" y="98072"/>
                  </a:lnTo>
                  <a:lnTo>
                    <a:pt x="74476" y="98474"/>
                  </a:lnTo>
                  <a:lnTo>
                    <a:pt x="77615" y="100463"/>
                  </a:lnTo>
                  <a:lnTo>
                    <a:pt x="80754" y="101659"/>
                  </a:lnTo>
                  <a:lnTo>
                    <a:pt x="80925" y="103258"/>
                  </a:lnTo>
                  <a:lnTo>
                    <a:pt x="81277" y="104844"/>
                  </a:lnTo>
                  <a:lnTo>
                    <a:pt x="81800" y="106040"/>
                  </a:lnTo>
                  <a:lnTo>
                    <a:pt x="82324" y="107236"/>
                  </a:lnTo>
                  <a:lnTo>
                    <a:pt x="83717" y="109237"/>
                  </a:lnTo>
                  <a:lnTo>
                    <a:pt x="84940" y="110030"/>
                  </a:lnTo>
                  <a:lnTo>
                    <a:pt x="86333" y="110030"/>
                  </a:lnTo>
                  <a:lnTo>
                    <a:pt x="87732" y="109237"/>
                  </a:lnTo>
                  <a:lnTo>
                    <a:pt x="88255" y="108432"/>
                  </a:lnTo>
                  <a:lnTo>
                    <a:pt x="88778" y="107236"/>
                  </a:lnTo>
                  <a:lnTo>
                    <a:pt x="89301" y="106443"/>
                  </a:lnTo>
                  <a:lnTo>
                    <a:pt x="89649" y="104844"/>
                  </a:lnTo>
                  <a:lnTo>
                    <a:pt x="94533" y="107236"/>
                  </a:lnTo>
                  <a:lnTo>
                    <a:pt x="95927" y="110823"/>
                  </a:lnTo>
                  <a:lnTo>
                    <a:pt x="97497" y="114020"/>
                  </a:lnTo>
                  <a:lnTo>
                    <a:pt x="99413" y="116412"/>
                  </a:lnTo>
                  <a:lnTo>
                    <a:pt x="101506" y="118401"/>
                  </a:lnTo>
                  <a:lnTo>
                    <a:pt x="103775" y="119597"/>
                  </a:lnTo>
                  <a:lnTo>
                    <a:pt x="106044" y="120000"/>
                  </a:lnTo>
                  <a:lnTo>
                    <a:pt x="108137" y="120000"/>
                  </a:lnTo>
                  <a:lnTo>
                    <a:pt x="110401" y="119206"/>
                  </a:lnTo>
                  <a:lnTo>
                    <a:pt x="111799" y="118010"/>
                  </a:lnTo>
                  <a:lnTo>
                    <a:pt x="113017" y="116412"/>
                  </a:lnTo>
                  <a:lnTo>
                    <a:pt x="114239" y="114814"/>
                  </a:lnTo>
                  <a:lnTo>
                    <a:pt x="115285" y="112422"/>
                  </a:lnTo>
                  <a:lnTo>
                    <a:pt x="116332" y="110030"/>
                  </a:lnTo>
                  <a:lnTo>
                    <a:pt x="117202" y="107638"/>
                  </a:lnTo>
                  <a:lnTo>
                    <a:pt x="118078" y="104844"/>
                  </a:lnTo>
                  <a:lnTo>
                    <a:pt x="118601" y="101659"/>
                  </a:lnTo>
                  <a:lnTo>
                    <a:pt x="119124" y="98865"/>
                  </a:lnTo>
                  <a:lnTo>
                    <a:pt x="119647" y="95680"/>
                  </a:lnTo>
                  <a:lnTo>
                    <a:pt x="119818" y="92092"/>
                  </a:lnTo>
                  <a:lnTo>
                    <a:pt x="119994" y="88907"/>
                  </a:lnTo>
                  <a:lnTo>
                    <a:pt x="119994" y="85710"/>
                  </a:lnTo>
                  <a:lnTo>
                    <a:pt x="119818" y="82525"/>
                  </a:lnTo>
                  <a:lnTo>
                    <a:pt x="119471" y="79340"/>
                  </a:lnTo>
                  <a:lnTo>
                    <a:pt x="118948" y="76144"/>
                  </a:lnTo>
                  <a:lnTo>
                    <a:pt x="118249" y="73361"/>
                  </a:lnTo>
                  <a:lnTo>
                    <a:pt x="117554" y="70567"/>
                  </a:lnTo>
                  <a:lnTo>
                    <a:pt x="116679" y="68175"/>
                  </a:lnTo>
                  <a:lnTo>
                    <a:pt x="115633" y="65783"/>
                  </a:lnTo>
                  <a:lnTo>
                    <a:pt x="114415" y="63392"/>
                  </a:lnTo>
                  <a:lnTo>
                    <a:pt x="113193" y="61403"/>
                  </a:lnTo>
                  <a:lnTo>
                    <a:pt x="111970" y="59804"/>
                  </a:lnTo>
                  <a:lnTo>
                    <a:pt x="110577" y="58206"/>
                  </a:lnTo>
                  <a:lnTo>
                    <a:pt x="109183" y="57412"/>
                  </a:lnTo>
                  <a:lnTo>
                    <a:pt x="107785" y="56619"/>
                  </a:lnTo>
                  <a:lnTo>
                    <a:pt x="106391" y="56217"/>
                  </a:lnTo>
                  <a:lnTo>
                    <a:pt x="104998" y="56217"/>
                  </a:lnTo>
                  <a:lnTo>
                    <a:pt x="103775" y="57010"/>
                  </a:lnTo>
                  <a:lnTo>
                    <a:pt x="102382" y="58206"/>
                  </a:lnTo>
                  <a:lnTo>
                    <a:pt x="101159" y="60207"/>
                  </a:lnTo>
                  <a:lnTo>
                    <a:pt x="99936" y="62598"/>
                  </a:lnTo>
                  <a:lnTo>
                    <a:pt x="98367" y="64990"/>
                  </a:lnTo>
                  <a:lnTo>
                    <a:pt x="96973" y="67773"/>
                  </a:lnTo>
                  <a:lnTo>
                    <a:pt x="95580" y="70969"/>
                  </a:lnTo>
                  <a:lnTo>
                    <a:pt x="94533" y="74557"/>
                  </a:lnTo>
                  <a:lnTo>
                    <a:pt x="93658" y="78535"/>
                  </a:lnTo>
                  <a:lnTo>
                    <a:pt x="92964" y="82928"/>
                  </a:lnTo>
                  <a:lnTo>
                    <a:pt x="92612" y="87309"/>
                  </a:lnTo>
                  <a:lnTo>
                    <a:pt x="92441" y="92092"/>
                  </a:lnTo>
                  <a:lnTo>
                    <a:pt x="92441" y="95277"/>
                  </a:lnTo>
                  <a:lnTo>
                    <a:pt x="92788" y="98072"/>
                  </a:lnTo>
                  <a:lnTo>
                    <a:pt x="93135" y="100866"/>
                  </a:lnTo>
                  <a:lnTo>
                    <a:pt x="93487" y="103648"/>
                  </a:lnTo>
                  <a:lnTo>
                    <a:pt x="88949" y="101257"/>
                  </a:lnTo>
                  <a:lnTo>
                    <a:pt x="84069" y="99267"/>
                  </a:lnTo>
                  <a:lnTo>
                    <a:pt x="79355" y="97669"/>
                  </a:lnTo>
                  <a:lnTo>
                    <a:pt x="76916" y="97278"/>
                  </a:lnTo>
                  <a:lnTo>
                    <a:pt x="74647" y="97278"/>
                  </a:lnTo>
                  <a:lnTo>
                    <a:pt x="75170" y="95680"/>
                  </a:lnTo>
                  <a:lnTo>
                    <a:pt x="75693" y="93691"/>
                  </a:lnTo>
                  <a:lnTo>
                    <a:pt x="76045" y="91690"/>
                  </a:lnTo>
                  <a:lnTo>
                    <a:pt x="76392" y="88907"/>
                  </a:lnTo>
                  <a:lnTo>
                    <a:pt x="76739" y="84124"/>
                  </a:lnTo>
                  <a:lnTo>
                    <a:pt x="76916" y="80134"/>
                  </a:lnTo>
                  <a:lnTo>
                    <a:pt x="77439" y="70567"/>
                  </a:lnTo>
                  <a:lnTo>
                    <a:pt x="78309" y="60597"/>
                  </a:lnTo>
                  <a:lnTo>
                    <a:pt x="79355" y="51031"/>
                  </a:lnTo>
                  <a:lnTo>
                    <a:pt x="79708" y="46247"/>
                  </a:lnTo>
                  <a:lnTo>
                    <a:pt x="80055" y="41073"/>
                  </a:lnTo>
                  <a:lnTo>
                    <a:pt x="82148" y="42660"/>
                  </a:lnTo>
                  <a:lnTo>
                    <a:pt x="84240" y="43465"/>
                  </a:lnTo>
                  <a:lnTo>
                    <a:pt x="88426" y="45454"/>
                  </a:lnTo>
                  <a:lnTo>
                    <a:pt x="96973" y="48248"/>
                  </a:lnTo>
                  <a:lnTo>
                    <a:pt x="115633" y="55814"/>
                  </a:lnTo>
                  <a:lnTo>
                    <a:pt x="115809" y="56619"/>
                  </a:lnTo>
                  <a:lnTo>
                    <a:pt x="115985" y="57010"/>
                  </a:lnTo>
                  <a:lnTo>
                    <a:pt x="116156" y="57412"/>
                  </a:lnTo>
                  <a:lnTo>
                    <a:pt x="116679" y="57412"/>
                  </a:lnTo>
                  <a:lnTo>
                    <a:pt x="117031" y="57010"/>
                  </a:lnTo>
                  <a:lnTo>
                    <a:pt x="117031" y="56217"/>
                  </a:lnTo>
                  <a:lnTo>
                    <a:pt x="117031" y="55814"/>
                  </a:lnTo>
                  <a:lnTo>
                    <a:pt x="116855" y="54618"/>
                  </a:lnTo>
                  <a:lnTo>
                    <a:pt x="116855" y="53825"/>
                  </a:lnTo>
                  <a:lnTo>
                    <a:pt x="116855" y="53422"/>
                  </a:lnTo>
                  <a:lnTo>
                    <a:pt x="116508" y="53032"/>
                  </a:lnTo>
                  <a:lnTo>
                    <a:pt x="115285" y="44661"/>
                  </a:lnTo>
                  <a:lnTo>
                    <a:pt x="114586" y="40670"/>
                  </a:lnTo>
                  <a:lnTo>
                    <a:pt x="114239" y="38681"/>
                  </a:lnTo>
                  <a:lnTo>
                    <a:pt x="113716" y="37083"/>
                  </a:lnTo>
                  <a:lnTo>
                    <a:pt x="113540" y="36290"/>
                  </a:lnTo>
                  <a:lnTo>
                    <a:pt x="113369" y="35887"/>
                  </a:lnTo>
                  <a:lnTo>
                    <a:pt x="103951" y="31104"/>
                  </a:lnTo>
                  <a:lnTo>
                    <a:pt x="94533" y="26723"/>
                  </a:lnTo>
                  <a:lnTo>
                    <a:pt x="84940" y="22733"/>
                  </a:lnTo>
                  <a:lnTo>
                    <a:pt x="81453" y="21134"/>
                  </a:lnTo>
                  <a:lnTo>
                    <a:pt x="79879" y="20743"/>
                  </a:lnTo>
                  <a:lnTo>
                    <a:pt x="78138" y="21134"/>
                  </a:lnTo>
                  <a:lnTo>
                    <a:pt x="79708" y="22733"/>
                  </a:lnTo>
                  <a:lnTo>
                    <a:pt x="81277" y="23928"/>
                  </a:lnTo>
                  <a:lnTo>
                    <a:pt x="84764" y="25124"/>
                  </a:lnTo>
                  <a:lnTo>
                    <a:pt x="94181" y="29114"/>
                  </a:lnTo>
                  <a:lnTo>
                    <a:pt x="103599" y="33495"/>
                  </a:lnTo>
                  <a:lnTo>
                    <a:pt x="113017" y="38279"/>
                  </a:lnTo>
                  <a:lnTo>
                    <a:pt x="113193" y="40268"/>
                  </a:lnTo>
                  <a:lnTo>
                    <a:pt x="113369" y="41866"/>
                  </a:lnTo>
                  <a:lnTo>
                    <a:pt x="114063" y="45454"/>
                  </a:lnTo>
                  <a:lnTo>
                    <a:pt x="115109" y="52226"/>
                  </a:lnTo>
                  <a:lnTo>
                    <a:pt x="97320" y="45454"/>
                  </a:lnTo>
                  <a:lnTo>
                    <a:pt x="88778" y="41464"/>
                  </a:lnTo>
                  <a:lnTo>
                    <a:pt x="84240" y="39877"/>
                  </a:lnTo>
                  <a:lnTo>
                    <a:pt x="82148" y="39475"/>
                  </a:lnTo>
                  <a:lnTo>
                    <a:pt x="79879" y="39072"/>
                  </a:lnTo>
                  <a:lnTo>
                    <a:pt x="79879" y="38681"/>
                  </a:lnTo>
                  <a:lnTo>
                    <a:pt x="79708" y="38279"/>
                  </a:lnTo>
                  <a:lnTo>
                    <a:pt x="79355" y="37876"/>
                  </a:lnTo>
                  <a:lnTo>
                    <a:pt x="78485" y="36680"/>
                  </a:lnTo>
                  <a:lnTo>
                    <a:pt x="77786" y="35094"/>
                  </a:lnTo>
                  <a:lnTo>
                    <a:pt x="76568" y="31506"/>
                  </a:lnTo>
                  <a:lnTo>
                    <a:pt x="76045" y="29505"/>
                  </a:lnTo>
                  <a:lnTo>
                    <a:pt x="75346" y="27516"/>
                  </a:lnTo>
                  <a:lnTo>
                    <a:pt x="75522" y="27113"/>
                  </a:lnTo>
                  <a:lnTo>
                    <a:pt x="75522" y="26320"/>
                  </a:lnTo>
                  <a:lnTo>
                    <a:pt x="75346" y="25918"/>
                  </a:lnTo>
                  <a:lnTo>
                    <a:pt x="75170" y="25527"/>
                  </a:lnTo>
                  <a:lnTo>
                    <a:pt x="63488" y="19145"/>
                  </a:lnTo>
                  <a:lnTo>
                    <a:pt x="57557" y="15960"/>
                  </a:lnTo>
                  <a:lnTo>
                    <a:pt x="51626" y="13556"/>
                  </a:lnTo>
                  <a:lnTo>
                    <a:pt x="47093" y="11567"/>
                  </a:lnTo>
                  <a:lnTo>
                    <a:pt x="44824" y="10774"/>
                  </a:lnTo>
                  <a:lnTo>
                    <a:pt x="42731" y="10371"/>
                  </a:lnTo>
                  <a:lnTo>
                    <a:pt x="42384" y="9969"/>
                  </a:lnTo>
                  <a:lnTo>
                    <a:pt x="32267" y="5991"/>
                  </a:lnTo>
                  <a:lnTo>
                    <a:pt x="32443" y="5185"/>
                  </a:lnTo>
                  <a:lnTo>
                    <a:pt x="32267" y="4392"/>
                  </a:lnTo>
                  <a:lnTo>
                    <a:pt x="32091" y="3990"/>
                  </a:lnTo>
                  <a:lnTo>
                    <a:pt x="31568" y="3599"/>
                  </a:lnTo>
                  <a:lnTo>
                    <a:pt x="28605" y="2794"/>
                  </a:lnTo>
                  <a:lnTo>
                    <a:pt x="27035" y="2403"/>
                  </a:lnTo>
                  <a:lnTo>
                    <a:pt x="26165" y="2000"/>
                  </a:lnTo>
                  <a:lnTo>
                    <a:pt x="25813" y="2000"/>
                  </a:lnTo>
                  <a:lnTo>
                    <a:pt x="25642" y="1207"/>
                  </a:lnTo>
                  <a:lnTo>
                    <a:pt x="25289" y="805"/>
                  </a:lnTo>
                  <a:lnTo>
                    <a:pt x="24942" y="402"/>
                  </a:lnTo>
                  <a:lnTo>
                    <a:pt x="24243" y="1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Shape 601"/>
            <p:cNvSpPr/>
            <p:nvPr/>
          </p:nvSpPr>
          <p:spPr>
            <a:xfrm>
              <a:off x="492850" y="3578825"/>
              <a:ext cx="53900" cy="58949"/>
            </a:xfrm>
            <a:custGeom>
              <a:pathLst>
                <a:path extrusionOk="0" h="120000" w="120000">
                  <a:moveTo>
                    <a:pt x="52486" y="15470"/>
                  </a:moveTo>
                  <a:lnTo>
                    <a:pt x="37513" y="41170"/>
                  </a:lnTo>
                  <a:lnTo>
                    <a:pt x="37513" y="41170"/>
                  </a:lnTo>
                  <a:lnTo>
                    <a:pt x="48756" y="17150"/>
                  </a:lnTo>
                  <a:lnTo>
                    <a:pt x="52486" y="15470"/>
                  </a:lnTo>
                  <a:close/>
                  <a:moveTo>
                    <a:pt x="65621" y="15470"/>
                  </a:moveTo>
                  <a:lnTo>
                    <a:pt x="78701" y="17150"/>
                  </a:lnTo>
                  <a:lnTo>
                    <a:pt x="88107" y="20610"/>
                  </a:lnTo>
                  <a:lnTo>
                    <a:pt x="93729" y="24020"/>
                  </a:lnTo>
                  <a:lnTo>
                    <a:pt x="97458" y="27430"/>
                  </a:lnTo>
                  <a:lnTo>
                    <a:pt x="104972" y="39440"/>
                  </a:lnTo>
                  <a:lnTo>
                    <a:pt x="106808" y="42849"/>
                  </a:lnTo>
                  <a:lnTo>
                    <a:pt x="106808" y="42849"/>
                  </a:lnTo>
                  <a:lnTo>
                    <a:pt x="99350" y="41170"/>
                  </a:lnTo>
                  <a:lnTo>
                    <a:pt x="97458" y="41170"/>
                  </a:lnTo>
                  <a:lnTo>
                    <a:pt x="95565" y="44580"/>
                  </a:lnTo>
                  <a:lnTo>
                    <a:pt x="82486" y="61730"/>
                  </a:lnTo>
                  <a:lnTo>
                    <a:pt x="95565" y="36030"/>
                  </a:lnTo>
                  <a:lnTo>
                    <a:pt x="95565" y="32569"/>
                  </a:lnTo>
                  <a:lnTo>
                    <a:pt x="95565" y="30890"/>
                  </a:lnTo>
                  <a:lnTo>
                    <a:pt x="93729" y="27430"/>
                  </a:lnTo>
                  <a:lnTo>
                    <a:pt x="88107" y="25750"/>
                  </a:lnTo>
                  <a:lnTo>
                    <a:pt x="86215" y="27430"/>
                  </a:lnTo>
                  <a:lnTo>
                    <a:pt x="84322" y="29160"/>
                  </a:lnTo>
                  <a:lnTo>
                    <a:pt x="60000" y="63409"/>
                  </a:lnTo>
                  <a:lnTo>
                    <a:pt x="60000" y="63409"/>
                  </a:lnTo>
                  <a:lnTo>
                    <a:pt x="63729" y="56590"/>
                  </a:lnTo>
                  <a:lnTo>
                    <a:pt x="63729" y="54860"/>
                  </a:lnTo>
                  <a:lnTo>
                    <a:pt x="82486" y="27430"/>
                  </a:lnTo>
                  <a:lnTo>
                    <a:pt x="82486" y="24020"/>
                  </a:lnTo>
                  <a:lnTo>
                    <a:pt x="82486" y="22290"/>
                  </a:lnTo>
                  <a:lnTo>
                    <a:pt x="78701" y="18880"/>
                  </a:lnTo>
                  <a:lnTo>
                    <a:pt x="73079" y="18880"/>
                  </a:lnTo>
                  <a:lnTo>
                    <a:pt x="71243" y="20610"/>
                  </a:lnTo>
                  <a:lnTo>
                    <a:pt x="60000" y="36030"/>
                  </a:lnTo>
                  <a:lnTo>
                    <a:pt x="52486" y="51450"/>
                  </a:lnTo>
                  <a:lnTo>
                    <a:pt x="41243" y="65139"/>
                  </a:lnTo>
                  <a:lnTo>
                    <a:pt x="41243" y="65139"/>
                  </a:lnTo>
                  <a:lnTo>
                    <a:pt x="48756" y="53129"/>
                  </a:lnTo>
                  <a:lnTo>
                    <a:pt x="65621" y="17150"/>
                  </a:lnTo>
                  <a:lnTo>
                    <a:pt x="65621" y="15470"/>
                  </a:lnTo>
                  <a:close/>
                  <a:moveTo>
                    <a:pt x="43135" y="18880"/>
                  </a:moveTo>
                  <a:lnTo>
                    <a:pt x="33729" y="30890"/>
                  </a:lnTo>
                  <a:lnTo>
                    <a:pt x="26270" y="44580"/>
                  </a:lnTo>
                  <a:lnTo>
                    <a:pt x="20649" y="58269"/>
                  </a:lnTo>
                  <a:lnTo>
                    <a:pt x="15473" y="72417"/>
                  </a:lnTo>
                  <a:lnTo>
                    <a:pt x="15473" y="72417"/>
                  </a:lnTo>
                  <a:lnTo>
                    <a:pt x="15027" y="70279"/>
                  </a:lnTo>
                  <a:lnTo>
                    <a:pt x="15027" y="61730"/>
                  </a:lnTo>
                  <a:lnTo>
                    <a:pt x="16864" y="53129"/>
                  </a:lnTo>
                  <a:lnTo>
                    <a:pt x="24378" y="36030"/>
                  </a:lnTo>
                  <a:lnTo>
                    <a:pt x="28107" y="30890"/>
                  </a:lnTo>
                  <a:lnTo>
                    <a:pt x="31892" y="25750"/>
                  </a:lnTo>
                  <a:lnTo>
                    <a:pt x="43135" y="18880"/>
                  </a:lnTo>
                  <a:close/>
                  <a:moveTo>
                    <a:pt x="108701" y="49720"/>
                  </a:moveTo>
                  <a:lnTo>
                    <a:pt x="108701" y="58269"/>
                  </a:lnTo>
                  <a:lnTo>
                    <a:pt x="106808" y="66870"/>
                  </a:lnTo>
                  <a:lnTo>
                    <a:pt x="101187" y="75419"/>
                  </a:lnTo>
                  <a:lnTo>
                    <a:pt x="95565" y="83969"/>
                  </a:lnTo>
                  <a:lnTo>
                    <a:pt x="93729" y="80559"/>
                  </a:lnTo>
                  <a:lnTo>
                    <a:pt x="108701" y="49720"/>
                  </a:lnTo>
                  <a:close/>
                  <a:moveTo>
                    <a:pt x="16864" y="78829"/>
                  </a:moveTo>
                  <a:lnTo>
                    <a:pt x="22486" y="80559"/>
                  </a:lnTo>
                  <a:lnTo>
                    <a:pt x="18756" y="85699"/>
                  </a:lnTo>
                  <a:lnTo>
                    <a:pt x="16864" y="78829"/>
                  </a:lnTo>
                  <a:close/>
                  <a:moveTo>
                    <a:pt x="74972" y="94249"/>
                  </a:moveTo>
                  <a:lnTo>
                    <a:pt x="76864" y="95979"/>
                  </a:lnTo>
                  <a:lnTo>
                    <a:pt x="78701" y="97709"/>
                  </a:lnTo>
                  <a:lnTo>
                    <a:pt x="76864" y="99389"/>
                  </a:lnTo>
                  <a:lnTo>
                    <a:pt x="67458" y="102849"/>
                  </a:lnTo>
                  <a:lnTo>
                    <a:pt x="74972" y="94249"/>
                  </a:lnTo>
                  <a:close/>
                  <a:moveTo>
                    <a:pt x="63729" y="50"/>
                  </a:moveTo>
                  <a:lnTo>
                    <a:pt x="52486" y="1730"/>
                  </a:lnTo>
                  <a:lnTo>
                    <a:pt x="46864" y="1730"/>
                  </a:lnTo>
                  <a:lnTo>
                    <a:pt x="41243" y="3460"/>
                  </a:lnTo>
                  <a:lnTo>
                    <a:pt x="31892" y="6870"/>
                  </a:lnTo>
                  <a:lnTo>
                    <a:pt x="22486" y="13740"/>
                  </a:lnTo>
                  <a:lnTo>
                    <a:pt x="15027" y="24020"/>
                  </a:lnTo>
                  <a:lnTo>
                    <a:pt x="9406" y="34300"/>
                  </a:lnTo>
                  <a:lnTo>
                    <a:pt x="3784" y="44580"/>
                  </a:lnTo>
                  <a:lnTo>
                    <a:pt x="1892" y="54860"/>
                  </a:lnTo>
                  <a:lnTo>
                    <a:pt x="0" y="63409"/>
                  </a:lnTo>
                  <a:lnTo>
                    <a:pt x="0" y="73689"/>
                  </a:lnTo>
                  <a:lnTo>
                    <a:pt x="1892" y="83969"/>
                  </a:lnTo>
                  <a:lnTo>
                    <a:pt x="5621" y="92569"/>
                  </a:lnTo>
                  <a:lnTo>
                    <a:pt x="9406" y="101119"/>
                  </a:lnTo>
                  <a:lnTo>
                    <a:pt x="16864" y="106259"/>
                  </a:lnTo>
                  <a:lnTo>
                    <a:pt x="24378" y="111399"/>
                  </a:lnTo>
                  <a:lnTo>
                    <a:pt x="33729" y="114809"/>
                  </a:lnTo>
                  <a:lnTo>
                    <a:pt x="44972" y="118269"/>
                  </a:lnTo>
                  <a:lnTo>
                    <a:pt x="48756" y="119949"/>
                  </a:lnTo>
                  <a:lnTo>
                    <a:pt x="52486" y="118269"/>
                  </a:lnTo>
                  <a:lnTo>
                    <a:pt x="65621" y="118269"/>
                  </a:lnTo>
                  <a:lnTo>
                    <a:pt x="76864" y="114809"/>
                  </a:lnTo>
                  <a:lnTo>
                    <a:pt x="88107" y="109669"/>
                  </a:lnTo>
                  <a:lnTo>
                    <a:pt x="97458" y="101119"/>
                  </a:lnTo>
                  <a:lnTo>
                    <a:pt x="106808" y="92569"/>
                  </a:lnTo>
                  <a:lnTo>
                    <a:pt x="114322" y="82290"/>
                  </a:lnTo>
                  <a:lnTo>
                    <a:pt x="118051" y="72010"/>
                  </a:lnTo>
                  <a:lnTo>
                    <a:pt x="119944" y="60000"/>
                  </a:lnTo>
                  <a:lnTo>
                    <a:pt x="119944" y="47989"/>
                  </a:lnTo>
                  <a:lnTo>
                    <a:pt x="116215" y="39440"/>
                  </a:lnTo>
                  <a:lnTo>
                    <a:pt x="112430" y="29160"/>
                  </a:lnTo>
                  <a:lnTo>
                    <a:pt x="104972" y="18880"/>
                  </a:lnTo>
                  <a:lnTo>
                    <a:pt x="95565" y="12010"/>
                  </a:lnTo>
                  <a:lnTo>
                    <a:pt x="86215" y="5190"/>
                  </a:lnTo>
                  <a:lnTo>
                    <a:pt x="74972" y="1730"/>
                  </a:lnTo>
                  <a:lnTo>
                    <a:pt x="63729" y="5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Shape 602"/>
            <p:cNvSpPr/>
            <p:nvPr/>
          </p:nvSpPr>
          <p:spPr>
            <a:xfrm>
              <a:off x="928850" y="3674775"/>
              <a:ext cx="71574" cy="75774"/>
            </a:xfrm>
            <a:custGeom>
              <a:pathLst>
                <a:path extrusionOk="0" h="120000" w="120000">
                  <a:moveTo>
                    <a:pt x="59266" y="8036"/>
                  </a:moveTo>
                  <a:lnTo>
                    <a:pt x="67733" y="9343"/>
                  </a:lnTo>
                  <a:lnTo>
                    <a:pt x="76199" y="10689"/>
                  </a:lnTo>
                  <a:lnTo>
                    <a:pt x="83283" y="13342"/>
                  </a:lnTo>
                  <a:lnTo>
                    <a:pt x="90324" y="17340"/>
                  </a:lnTo>
                  <a:lnTo>
                    <a:pt x="97366" y="22685"/>
                  </a:lnTo>
                  <a:lnTo>
                    <a:pt x="103024" y="29336"/>
                  </a:lnTo>
                  <a:lnTo>
                    <a:pt x="108683" y="37334"/>
                  </a:lnTo>
                  <a:lnTo>
                    <a:pt x="112916" y="46677"/>
                  </a:lnTo>
                  <a:lnTo>
                    <a:pt x="114299" y="56021"/>
                  </a:lnTo>
                  <a:lnTo>
                    <a:pt x="112916" y="65324"/>
                  </a:lnTo>
                  <a:lnTo>
                    <a:pt x="110066" y="74668"/>
                  </a:lnTo>
                  <a:lnTo>
                    <a:pt x="105833" y="82665"/>
                  </a:lnTo>
                  <a:lnTo>
                    <a:pt x="100216" y="90663"/>
                  </a:lnTo>
                  <a:lnTo>
                    <a:pt x="93133" y="97314"/>
                  </a:lnTo>
                  <a:lnTo>
                    <a:pt x="84666" y="104005"/>
                  </a:lnTo>
                  <a:lnTo>
                    <a:pt x="77624" y="106657"/>
                  </a:lnTo>
                  <a:lnTo>
                    <a:pt x="70583" y="109310"/>
                  </a:lnTo>
                  <a:lnTo>
                    <a:pt x="64924" y="110656"/>
                  </a:lnTo>
                  <a:lnTo>
                    <a:pt x="57883" y="112002"/>
                  </a:lnTo>
                  <a:lnTo>
                    <a:pt x="52224" y="110656"/>
                  </a:lnTo>
                  <a:lnTo>
                    <a:pt x="46566" y="109310"/>
                  </a:lnTo>
                  <a:lnTo>
                    <a:pt x="40950" y="108003"/>
                  </a:lnTo>
                  <a:lnTo>
                    <a:pt x="35291" y="104005"/>
                  </a:lnTo>
                  <a:lnTo>
                    <a:pt x="25399" y="97314"/>
                  </a:lnTo>
                  <a:lnTo>
                    <a:pt x="18358" y="86664"/>
                  </a:lnTo>
                  <a:lnTo>
                    <a:pt x="12699" y="76014"/>
                  </a:lnTo>
                  <a:lnTo>
                    <a:pt x="9891" y="62672"/>
                  </a:lnTo>
                  <a:lnTo>
                    <a:pt x="9891" y="54675"/>
                  </a:lnTo>
                  <a:lnTo>
                    <a:pt x="11316" y="45331"/>
                  </a:lnTo>
                  <a:lnTo>
                    <a:pt x="14125" y="37334"/>
                  </a:lnTo>
                  <a:lnTo>
                    <a:pt x="16933" y="29336"/>
                  </a:lnTo>
                  <a:lnTo>
                    <a:pt x="19783" y="24031"/>
                  </a:lnTo>
                  <a:lnTo>
                    <a:pt x="24016" y="21339"/>
                  </a:lnTo>
                  <a:lnTo>
                    <a:pt x="31058" y="16034"/>
                  </a:lnTo>
                  <a:lnTo>
                    <a:pt x="40950" y="12035"/>
                  </a:lnTo>
                  <a:lnTo>
                    <a:pt x="50799" y="9343"/>
                  </a:lnTo>
                  <a:lnTo>
                    <a:pt x="59266" y="8036"/>
                  </a:lnTo>
                  <a:close/>
                  <a:moveTo>
                    <a:pt x="49416" y="39"/>
                  </a:moveTo>
                  <a:lnTo>
                    <a:pt x="35291" y="2692"/>
                  </a:lnTo>
                  <a:lnTo>
                    <a:pt x="33866" y="5344"/>
                  </a:lnTo>
                  <a:lnTo>
                    <a:pt x="26825" y="9343"/>
                  </a:lnTo>
                  <a:lnTo>
                    <a:pt x="19783" y="14688"/>
                  </a:lnTo>
                  <a:lnTo>
                    <a:pt x="15550" y="20032"/>
                  </a:lnTo>
                  <a:lnTo>
                    <a:pt x="9891" y="26684"/>
                  </a:lnTo>
                  <a:lnTo>
                    <a:pt x="7083" y="34681"/>
                  </a:lnTo>
                  <a:lnTo>
                    <a:pt x="2850" y="42678"/>
                  </a:lnTo>
                  <a:lnTo>
                    <a:pt x="1425" y="49330"/>
                  </a:lnTo>
                  <a:lnTo>
                    <a:pt x="0" y="57327"/>
                  </a:lnTo>
                  <a:lnTo>
                    <a:pt x="0" y="69323"/>
                  </a:lnTo>
                  <a:lnTo>
                    <a:pt x="4233" y="82665"/>
                  </a:lnTo>
                  <a:lnTo>
                    <a:pt x="9891" y="94661"/>
                  </a:lnTo>
                  <a:lnTo>
                    <a:pt x="18358" y="104005"/>
                  </a:lnTo>
                  <a:lnTo>
                    <a:pt x="28250" y="112002"/>
                  </a:lnTo>
                  <a:lnTo>
                    <a:pt x="33866" y="116001"/>
                  </a:lnTo>
                  <a:lnTo>
                    <a:pt x="39524" y="117307"/>
                  </a:lnTo>
                  <a:lnTo>
                    <a:pt x="46566" y="120000"/>
                  </a:lnTo>
                  <a:lnTo>
                    <a:pt x="60691" y="120000"/>
                  </a:lnTo>
                  <a:lnTo>
                    <a:pt x="67733" y="118653"/>
                  </a:lnTo>
                  <a:lnTo>
                    <a:pt x="80433" y="114655"/>
                  </a:lnTo>
                  <a:lnTo>
                    <a:pt x="91749" y="109310"/>
                  </a:lnTo>
                  <a:lnTo>
                    <a:pt x="101599" y="101313"/>
                  </a:lnTo>
                  <a:lnTo>
                    <a:pt x="108683" y="93315"/>
                  </a:lnTo>
                  <a:lnTo>
                    <a:pt x="114299" y="82665"/>
                  </a:lnTo>
                  <a:lnTo>
                    <a:pt x="118533" y="72015"/>
                  </a:lnTo>
                  <a:lnTo>
                    <a:pt x="119958" y="58673"/>
                  </a:lnTo>
                  <a:lnTo>
                    <a:pt x="118533" y="46677"/>
                  </a:lnTo>
                  <a:lnTo>
                    <a:pt x="117149" y="40026"/>
                  </a:lnTo>
                  <a:lnTo>
                    <a:pt x="114299" y="33335"/>
                  </a:lnTo>
                  <a:lnTo>
                    <a:pt x="111491" y="28030"/>
                  </a:lnTo>
                  <a:lnTo>
                    <a:pt x="108683" y="22685"/>
                  </a:lnTo>
                  <a:lnTo>
                    <a:pt x="98791" y="13342"/>
                  </a:lnTo>
                  <a:lnTo>
                    <a:pt x="87516" y="6690"/>
                  </a:lnTo>
                  <a:lnTo>
                    <a:pt x="76199" y="2692"/>
                  </a:lnTo>
                  <a:lnTo>
                    <a:pt x="62116" y="39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Shape 603"/>
            <p:cNvSpPr/>
            <p:nvPr/>
          </p:nvSpPr>
          <p:spPr>
            <a:xfrm>
              <a:off x="1366525" y="5127550"/>
              <a:ext cx="8449" cy="50525"/>
            </a:xfrm>
            <a:custGeom>
              <a:pathLst>
                <a:path extrusionOk="0" h="120000" w="120000">
                  <a:moveTo>
                    <a:pt x="355" y="59"/>
                  </a:moveTo>
                  <a:lnTo>
                    <a:pt x="355" y="2018"/>
                  </a:lnTo>
                  <a:lnTo>
                    <a:pt x="355" y="16031"/>
                  </a:lnTo>
                  <a:lnTo>
                    <a:pt x="12071" y="28025"/>
                  </a:lnTo>
                  <a:lnTo>
                    <a:pt x="36213" y="55992"/>
                  </a:lnTo>
                  <a:lnTo>
                    <a:pt x="47928" y="85977"/>
                  </a:lnTo>
                  <a:lnTo>
                    <a:pt x="60000" y="102008"/>
                  </a:lnTo>
                  <a:lnTo>
                    <a:pt x="72071" y="116021"/>
                  </a:lnTo>
                  <a:lnTo>
                    <a:pt x="83786" y="117981"/>
                  </a:lnTo>
                  <a:lnTo>
                    <a:pt x="95857" y="120000"/>
                  </a:lnTo>
                  <a:lnTo>
                    <a:pt x="107928" y="117981"/>
                  </a:lnTo>
                  <a:lnTo>
                    <a:pt x="119644" y="116021"/>
                  </a:lnTo>
                  <a:lnTo>
                    <a:pt x="119644" y="99990"/>
                  </a:lnTo>
                  <a:lnTo>
                    <a:pt x="119644" y="85977"/>
                  </a:lnTo>
                  <a:lnTo>
                    <a:pt x="95857" y="54032"/>
                  </a:lnTo>
                  <a:lnTo>
                    <a:pt x="72071" y="28025"/>
                  </a:lnTo>
                  <a:lnTo>
                    <a:pt x="60000" y="14012"/>
                  </a:lnTo>
                  <a:lnTo>
                    <a:pt x="36213" y="2018"/>
                  </a:lnTo>
                  <a:lnTo>
                    <a:pt x="24142" y="59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Shape 604"/>
            <p:cNvSpPr/>
            <p:nvPr/>
          </p:nvSpPr>
          <p:spPr>
            <a:xfrm>
              <a:off x="1542450" y="5034975"/>
              <a:ext cx="55575" cy="55575"/>
            </a:xfrm>
            <a:custGeom>
              <a:pathLst>
                <a:path extrusionOk="0" h="120000" w="120000">
                  <a:moveTo>
                    <a:pt x="98137" y="0"/>
                  </a:moveTo>
                  <a:lnTo>
                    <a:pt x="70877" y="3670"/>
                  </a:lnTo>
                  <a:lnTo>
                    <a:pt x="43616" y="7287"/>
                  </a:lnTo>
                  <a:lnTo>
                    <a:pt x="21808" y="9122"/>
                  </a:lnTo>
                  <a:lnTo>
                    <a:pt x="10904" y="10904"/>
                  </a:lnTo>
                  <a:lnTo>
                    <a:pt x="0" y="14574"/>
                  </a:lnTo>
                  <a:lnTo>
                    <a:pt x="0" y="16356"/>
                  </a:lnTo>
                  <a:lnTo>
                    <a:pt x="9122" y="20026"/>
                  </a:lnTo>
                  <a:lnTo>
                    <a:pt x="18191" y="21808"/>
                  </a:lnTo>
                  <a:lnTo>
                    <a:pt x="38164" y="18191"/>
                  </a:lnTo>
                  <a:lnTo>
                    <a:pt x="67260" y="14574"/>
                  </a:lnTo>
                  <a:lnTo>
                    <a:pt x="96356" y="10904"/>
                  </a:lnTo>
                  <a:lnTo>
                    <a:pt x="96356" y="20026"/>
                  </a:lnTo>
                  <a:lnTo>
                    <a:pt x="96356" y="29095"/>
                  </a:lnTo>
                  <a:lnTo>
                    <a:pt x="99973" y="49068"/>
                  </a:lnTo>
                  <a:lnTo>
                    <a:pt x="103589" y="74547"/>
                  </a:lnTo>
                  <a:lnTo>
                    <a:pt x="105425" y="87233"/>
                  </a:lnTo>
                  <a:lnTo>
                    <a:pt x="109041" y="98137"/>
                  </a:lnTo>
                  <a:lnTo>
                    <a:pt x="56356" y="105425"/>
                  </a:lnTo>
                  <a:lnTo>
                    <a:pt x="36383" y="107260"/>
                  </a:lnTo>
                  <a:lnTo>
                    <a:pt x="27260" y="109041"/>
                  </a:lnTo>
                  <a:lnTo>
                    <a:pt x="20026" y="114493"/>
                  </a:lnTo>
                  <a:lnTo>
                    <a:pt x="29095" y="118164"/>
                  </a:lnTo>
                  <a:lnTo>
                    <a:pt x="38164" y="119946"/>
                  </a:lnTo>
                  <a:lnTo>
                    <a:pt x="58191" y="116329"/>
                  </a:lnTo>
                  <a:lnTo>
                    <a:pt x="114493" y="109041"/>
                  </a:lnTo>
                  <a:lnTo>
                    <a:pt x="118164" y="107260"/>
                  </a:lnTo>
                  <a:lnTo>
                    <a:pt x="119946" y="105425"/>
                  </a:lnTo>
                  <a:lnTo>
                    <a:pt x="119946" y="101808"/>
                  </a:lnTo>
                  <a:lnTo>
                    <a:pt x="118164" y="99973"/>
                  </a:lnTo>
                  <a:lnTo>
                    <a:pt x="116329" y="87233"/>
                  </a:lnTo>
                  <a:lnTo>
                    <a:pt x="114493" y="72712"/>
                  </a:lnTo>
                  <a:lnTo>
                    <a:pt x="110877" y="47287"/>
                  </a:lnTo>
                  <a:lnTo>
                    <a:pt x="107260" y="27260"/>
                  </a:lnTo>
                  <a:lnTo>
                    <a:pt x="105425" y="18191"/>
                  </a:lnTo>
                  <a:lnTo>
                    <a:pt x="101808" y="7287"/>
                  </a:lnTo>
                  <a:lnTo>
                    <a:pt x="103589" y="5452"/>
                  </a:lnTo>
                  <a:lnTo>
                    <a:pt x="103589" y="1835"/>
                  </a:lnTo>
                  <a:lnTo>
                    <a:pt x="10180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Shape 605"/>
            <p:cNvSpPr/>
            <p:nvPr/>
          </p:nvSpPr>
          <p:spPr>
            <a:xfrm>
              <a:off x="1618200" y="5046750"/>
              <a:ext cx="18549" cy="16025"/>
            </a:xfrm>
            <a:custGeom>
              <a:pathLst>
                <a:path extrusionOk="0" h="120000" w="120000">
                  <a:moveTo>
                    <a:pt x="98005" y="25273"/>
                  </a:moveTo>
                  <a:lnTo>
                    <a:pt x="87169" y="44180"/>
                  </a:lnTo>
                  <a:lnTo>
                    <a:pt x="70835" y="56911"/>
                  </a:lnTo>
                  <a:lnTo>
                    <a:pt x="54501" y="63088"/>
                  </a:lnTo>
                  <a:lnTo>
                    <a:pt x="32668" y="63088"/>
                  </a:lnTo>
                  <a:lnTo>
                    <a:pt x="32668" y="38003"/>
                  </a:lnTo>
                  <a:lnTo>
                    <a:pt x="65336" y="25273"/>
                  </a:lnTo>
                  <a:close/>
                  <a:moveTo>
                    <a:pt x="59999" y="187"/>
                  </a:moveTo>
                  <a:lnTo>
                    <a:pt x="43665" y="6365"/>
                  </a:lnTo>
                  <a:lnTo>
                    <a:pt x="27331" y="19095"/>
                  </a:lnTo>
                  <a:lnTo>
                    <a:pt x="21832" y="12730"/>
                  </a:lnTo>
                  <a:lnTo>
                    <a:pt x="16334" y="19095"/>
                  </a:lnTo>
                  <a:lnTo>
                    <a:pt x="10997" y="19095"/>
                  </a:lnTo>
                  <a:lnTo>
                    <a:pt x="10997" y="63088"/>
                  </a:lnTo>
                  <a:lnTo>
                    <a:pt x="0" y="69453"/>
                  </a:lnTo>
                  <a:lnTo>
                    <a:pt x="0" y="75819"/>
                  </a:lnTo>
                  <a:lnTo>
                    <a:pt x="0" y="88361"/>
                  </a:lnTo>
                  <a:lnTo>
                    <a:pt x="10997" y="94726"/>
                  </a:lnTo>
                  <a:lnTo>
                    <a:pt x="16334" y="107269"/>
                  </a:lnTo>
                  <a:lnTo>
                    <a:pt x="21832" y="113634"/>
                  </a:lnTo>
                  <a:lnTo>
                    <a:pt x="27331" y="119812"/>
                  </a:lnTo>
                  <a:lnTo>
                    <a:pt x="38167" y="113634"/>
                  </a:lnTo>
                  <a:lnTo>
                    <a:pt x="38167" y="107269"/>
                  </a:lnTo>
                  <a:lnTo>
                    <a:pt x="38167" y="100904"/>
                  </a:lnTo>
                  <a:lnTo>
                    <a:pt x="38167" y="94726"/>
                  </a:lnTo>
                  <a:lnTo>
                    <a:pt x="70835" y="88361"/>
                  </a:lnTo>
                  <a:lnTo>
                    <a:pt x="92668" y="75819"/>
                  </a:lnTo>
                  <a:lnTo>
                    <a:pt x="103504" y="63088"/>
                  </a:lnTo>
                  <a:lnTo>
                    <a:pt x="114339" y="50546"/>
                  </a:lnTo>
                  <a:lnTo>
                    <a:pt x="119838" y="38003"/>
                  </a:lnTo>
                  <a:lnTo>
                    <a:pt x="119838" y="19095"/>
                  </a:lnTo>
                  <a:lnTo>
                    <a:pt x="119838" y="12730"/>
                  </a:lnTo>
                  <a:lnTo>
                    <a:pt x="114339" y="6365"/>
                  </a:lnTo>
                  <a:lnTo>
                    <a:pt x="87169" y="187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Shape 606"/>
            <p:cNvSpPr/>
            <p:nvPr/>
          </p:nvSpPr>
          <p:spPr>
            <a:xfrm>
              <a:off x="1667850" y="5082100"/>
              <a:ext cx="9300" cy="50525"/>
            </a:xfrm>
            <a:custGeom>
              <a:pathLst>
                <a:path extrusionOk="0" h="120000" w="120000">
                  <a:moveTo>
                    <a:pt x="11290" y="59"/>
                  </a:moveTo>
                  <a:lnTo>
                    <a:pt x="322" y="2018"/>
                  </a:lnTo>
                  <a:lnTo>
                    <a:pt x="322" y="4037"/>
                  </a:lnTo>
                  <a:lnTo>
                    <a:pt x="322" y="16031"/>
                  </a:lnTo>
                  <a:lnTo>
                    <a:pt x="11290" y="30044"/>
                  </a:lnTo>
                  <a:lnTo>
                    <a:pt x="32903" y="55992"/>
                  </a:lnTo>
                  <a:lnTo>
                    <a:pt x="43870" y="87996"/>
                  </a:lnTo>
                  <a:lnTo>
                    <a:pt x="54516" y="102008"/>
                  </a:lnTo>
                  <a:lnTo>
                    <a:pt x="65483" y="117981"/>
                  </a:lnTo>
                  <a:lnTo>
                    <a:pt x="76451" y="120000"/>
                  </a:lnTo>
                  <a:lnTo>
                    <a:pt x="98064" y="120000"/>
                  </a:lnTo>
                  <a:lnTo>
                    <a:pt x="109032" y="117981"/>
                  </a:lnTo>
                  <a:lnTo>
                    <a:pt x="119677" y="102008"/>
                  </a:lnTo>
                  <a:lnTo>
                    <a:pt x="109032" y="85977"/>
                  </a:lnTo>
                  <a:lnTo>
                    <a:pt x="87096" y="54032"/>
                  </a:lnTo>
                  <a:lnTo>
                    <a:pt x="65483" y="28025"/>
                  </a:lnTo>
                  <a:lnTo>
                    <a:pt x="54516" y="14012"/>
                  </a:lnTo>
                  <a:lnTo>
                    <a:pt x="32903" y="2018"/>
                  </a:lnTo>
                  <a:lnTo>
                    <a:pt x="21935" y="59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Shape 607"/>
            <p:cNvSpPr/>
            <p:nvPr/>
          </p:nvSpPr>
          <p:spPr>
            <a:xfrm>
              <a:off x="1599675" y="5025700"/>
              <a:ext cx="58949" cy="55600"/>
            </a:xfrm>
            <a:custGeom>
              <a:pathLst>
                <a:path extrusionOk="0" h="120000" w="120000">
                  <a:moveTo>
                    <a:pt x="94249" y="53"/>
                  </a:moveTo>
                  <a:lnTo>
                    <a:pt x="85699" y="1888"/>
                  </a:lnTo>
                  <a:lnTo>
                    <a:pt x="68549" y="5503"/>
                  </a:lnTo>
                  <a:lnTo>
                    <a:pt x="36030" y="9118"/>
                  </a:lnTo>
                  <a:lnTo>
                    <a:pt x="20610" y="12787"/>
                  </a:lnTo>
                  <a:lnTo>
                    <a:pt x="6870" y="16402"/>
                  </a:lnTo>
                  <a:lnTo>
                    <a:pt x="5190" y="12787"/>
                  </a:lnTo>
                  <a:lnTo>
                    <a:pt x="3460" y="10953"/>
                  </a:lnTo>
                  <a:lnTo>
                    <a:pt x="50" y="12787"/>
                  </a:lnTo>
                  <a:lnTo>
                    <a:pt x="50" y="25467"/>
                  </a:lnTo>
                  <a:lnTo>
                    <a:pt x="50" y="38201"/>
                  </a:lnTo>
                  <a:lnTo>
                    <a:pt x="3460" y="61834"/>
                  </a:lnTo>
                  <a:lnTo>
                    <a:pt x="6870" y="90863"/>
                  </a:lnTo>
                  <a:lnTo>
                    <a:pt x="10330" y="103597"/>
                  </a:lnTo>
                  <a:lnTo>
                    <a:pt x="15470" y="118111"/>
                  </a:lnTo>
                  <a:lnTo>
                    <a:pt x="17150" y="119946"/>
                  </a:lnTo>
                  <a:lnTo>
                    <a:pt x="18880" y="119946"/>
                  </a:lnTo>
                  <a:lnTo>
                    <a:pt x="20610" y="118111"/>
                  </a:lnTo>
                  <a:lnTo>
                    <a:pt x="22290" y="116330"/>
                  </a:lnTo>
                  <a:lnTo>
                    <a:pt x="20610" y="101762"/>
                  </a:lnTo>
                  <a:lnTo>
                    <a:pt x="17150" y="87248"/>
                  </a:lnTo>
                  <a:lnTo>
                    <a:pt x="12010" y="60000"/>
                  </a:lnTo>
                  <a:lnTo>
                    <a:pt x="10330" y="40035"/>
                  </a:lnTo>
                  <a:lnTo>
                    <a:pt x="6870" y="21852"/>
                  </a:lnTo>
                  <a:lnTo>
                    <a:pt x="27430" y="20017"/>
                  </a:lnTo>
                  <a:lnTo>
                    <a:pt x="47989" y="18237"/>
                  </a:lnTo>
                  <a:lnTo>
                    <a:pt x="94249" y="9118"/>
                  </a:lnTo>
                  <a:lnTo>
                    <a:pt x="95979" y="10953"/>
                  </a:lnTo>
                  <a:lnTo>
                    <a:pt x="101119" y="10953"/>
                  </a:lnTo>
                  <a:lnTo>
                    <a:pt x="101119" y="25467"/>
                  </a:lnTo>
                  <a:lnTo>
                    <a:pt x="102849" y="41816"/>
                  </a:lnTo>
                  <a:lnTo>
                    <a:pt x="109669" y="96312"/>
                  </a:lnTo>
                  <a:lnTo>
                    <a:pt x="99389" y="96312"/>
                  </a:lnTo>
                  <a:lnTo>
                    <a:pt x="89109" y="98147"/>
                  </a:lnTo>
                  <a:lnTo>
                    <a:pt x="68549" y="101762"/>
                  </a:lnTo>
                  <a:lnTo>
                    <a:pt x="42849" y="105431"/>
                  </a:lnTo>
                  <a:lnTo>
                    <a:pt x="30890" y="109046"/>
                  </a:lnTo>
                  <a:lnTo>
                    <a:pt x="25750" y="110881"/>
                  </a:lnTo>
                  <a:lnTo>
                    <a:pt x="22290" y="116330"/>
                  </a:lnTo>
                  <a:lnTo>
                    <a:pt x="25750" y="118111"/>
                  </a:lnTo>
                  <a:lnTo>
                    <a:pt x="30890" y="119946"/>
                  </a:lnTo>
                  <a:lnTo>
                    <a:pt x="42849" y="119946"/>
                  </a:lnTo>
                  <a:lnTo>
                    <a:pt x="63409" y="114496"/>
                  </a:lnTo>
                  <a:lnTo>
                    <a:pt x="87430" y="112661"/>
                  </a:lnTo>
                  <a:lnTo>
                    <a:pt x="101119" y="109046"/>
                  </a:lnTo>
                  <a:lnTo>
                    <a:pt x="111399" y="105431"/>
                  </a:lnTo>
                  <a:lnTo>
                    <a:pt x="114809" y="107212"/>
                  </a:lnTo>
                  <a:lnTo>
                    <a:pt x="116539" y="107212"/>
                  </a:lnTo>
                  <a:lnTo>
                    <a:pt x="120000" y="105431"/>
                  </a:lnTo>
                  <a:lnTo>
                    <a:pt x="120000" y="101762"/>
                  </a:lnTo>
                  <a:lnTo>
                    <a:pt x="111399" y="47266"/>
                  </a:lnTo>
                  <a:lnTo>
                    <a:pt x="109669" y="23687"/>
                  </a:lnTo>
                  <a:lnTo>
                    <a:pt x="107989" y="12787"/>
                  </a:lnTo>
                  <a:lnTo>
                    <a:pt x="104529" y="1888"/>
                  </a:lnTo>
                  <a:lnTo>
                    <a:pt x="102849" y="1888"/>
                  </a:lnTo>
                  <a:lnTo>
                    <a:pt x="102849" y="3669"/>
                  </a:lnTo>
                  <a:lnTo>
                    <a:pt x="101119" y="3669"/>
                  </a:lnTo>
                  <a:lnTo>
                    <a:pt x="97709" y="1888"/>
                  </a:lnTo>
                  <a:lnTo>
                    <a:pt x="94249" y="53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Shape 608"/>
            <p:cNvSpPr/>
            <p:nvPr/>
          </p:nvSpPr>
          <p:spPr>
            <a:xfrm>
              <a:off x="1619875" y="5082100"/>
              <a:ext cx="52225" cy="58100"/>
            </a:xfrm>
            <a:custGeom>
              <a:pathLst>
                <a:path extrusionOk="0" h="120000" w="120000">
                  <a:moveTo>
                    <a:pt x="98688" y="51"/>
                  </a:moveTo>
                  <a:lnTo>
                    <a:pt x="87084" y="1755"/>
                  </a:lnTo>
                  <a:lnTo>
                    <a:pt x="63877" y="6970"/>
                  </a:lnTo>
                  <a:lnTo>
                    <a:pt x="32915" y="10481"/>
                  </a:lnTo>
                  <a:lnTo>
                    <a:pt x="3906" y="15697"/>
                  </a:lnTo>
                  <a:lnTo>
                    <a:pt x="57" y="15697"/>
                  </a:lnTo>
                  <a:lnTo>
                    <a:pt x="57" y="19156"/>
                  </a:lnTo>
                  <a:lnTo>
                    <a:pt x="57" y="20912"/>
                  </a:lnTo>
                  <a:lnTo>
                    <a:pt x="1953" y="24371"/>
                  </a:lnTo>
                  <a:lnTo>
                    <a:pt x="1953" y="33046"/>
                  </a:lnTo>
                  <a:lnTo>
                    <a:pt x="3906" y="43476"/>
                  </a:lnTo>
                  <a:lnTo>
                    <a:pt x="7754" y="62633"/>
                  </a:lnTo>
                  <a:lnTo>
                    <a:pt x="9707" y="86953"/>
                  </a:lnTo>
                  <a:lnTo>
                    <a:pt x="11661" y="99139"/>
                  </a:lnTo>
                  <a:lnTo>
                    <a:pt x="15509" y="111273"/>
                  </a:lnTo>
                  <a:lnTo>
                    <a:pt x="15509" y="114784"/>
                  </a:lnTo>
                  <a:lnTo>
                    <a:pt x="15509" y="116488"/>
                  </a:lnTo>
                  <a:lnTo>
                    <a:pt x="17462" y="118244"/>
                  </a:lnTo>
                  <a:lnTo>
                    <a:pt x="21311" y="120000"/>
                  </a:lnTo>
                  <a:lnTo>
                    <a:pt x="81282" y="109569"/>
                  </a:lnTo>
                  <a:lnTo>
                    <a:pt x="102537" y="107814"/>
                  </a:lnTo>
                  <a:lnTo>
                    <a:pt x="112245" y="104354"/>
                  </a:lnTo>
                  <a:lnTo>
                    <a:pt x="119942" y="99139"/>
                  </a:lnTo>
                  <a:lnTo>
                    <a:pt x="110292" y="95628"/>
                  </a:lnTo>
                  <a:lnTo>
                    <a:pt x="100641" y="95628"/>
                  </a:lnTo>
                  <a:lnTo>
                    <a:pt x="81282" y="99139"/>
                  </a:lnTo>
                  <a:lnTo>
                    <a:pt x="25160" y="107814"/>
                  </a:lnTo>
                  <a:lnTo>
                    <a:pt x="23264" y="95628"/>
                  </a:lnTo>
                  <a:lnTo>
                    <a:pt x="21311" y="85197"/>
                  </a:lnTo>
                  <a:lnTo>
                    <a:pt x="17462" y="60877"/>
                  </a:lnTo>
                  <a:lnTo>
                    <a:pt x="15509" y="41772"/>
                  </a:lnTo>
                  <a:lnTo>
                    <a:pt x="13556" y="33046"/>
                  </a:lnTo>
                  <a:lnTo>
                    <a:pt x="9707" y="24371"/>
                  </a:lnTo>
                  <a:lnTo>
                    <a:pt x="40670" y="20912"/>
                  </a:lnTo>
                  <a:lnTo>
                    <a:pt x="71574" y="15697"/>
                  </a:lnTo>
                  <a:lnTo>
                    <a:pt x="92886" y="12185"/>
                  </a:lnTo>
                  <a:lnTo>
                    <a:pt x="102537" y="8726"/>
                  </a:lnTo>
                  <a:lnTo>
                    <a:pt x="108338" y="3511"/>
                  </a:lnTo>
                  <a:lnTo>
                    <a:pt x="108338" y="1755"/>
                  </a:lnTo>
                  <a:lnTo>
                    <a:pt x="98688" y="5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Shape 609"/>
            <p:cNvSpPr/>
            <p:nvPr/>
          </p:nvSpPr>
          <p:spPr>
            <a:xfrm>
              <a:off x="1540750" y="5161225"/>
              <a:ext cx="10974" cy="49675"/>
            </a:xfrm>
            <a:custGeom>
              <a:pathLst>
                <a:path extrusionOk="0" h="120000" w="120000">
                  <a:moveTo>
                    <a:pt x="273" y="0"/>
                  </a:moveTo>
                  <a:lnTo>
                    <a:pt x="273" y="2053"/>
                  </a:lnTo>
                  <a:lnTo>
                    <a:pt x="273" y="16305"/>
                  </a:lnTo>
                  <a:lnTo>
                    <a:pt x="273" y="28505"/>
                  </a:lnTo>
                  <a:lnTo>
                    <a:pt x="18587" y="56950"/>
                  </a:lnTo>
                  <a:lnTo>
                    <a:pt x="46195" y="87448"/>
                  </a:lnTo>
                  <a:lnTo>
                    <a:pt x="64783" y="103754"/>
                  </a:lnTo>
                  <a:lnTo>
                    <a:pt x="83097" y="117946"/>
                  </a:lnTo>
                  <a:lnTo>
                    <a:pt x="92391" y="120000"/>
                  </a:lnTo>
                  <a:lnTo>
                    <a:pt x="110706" y="120000"/>
                  </a:lnTo>
                  <a:lnTo>
                    <a:pt x="120000" y="117946"/>
                  </a:lnTo>
                  <a:lnTo>
                    <a:pt x="120000" y="115953"/>
                  </a:lnTo>
                  <a:lnTo>
                    <a:pt x="110706" y="99647"/>
                  </a:lnTo>
                  <a:lnTo>
                    <a:pt x="101412" y="85455"/>
                  </a:lnTo>
                  <a:lnTo>
                    <a:pt x="73804" y="54957"/>
                  </a:lnTo>
                  <a:lnTo>
                    <a:pt x="46195" y="28505"/>
                  </a:lnTo>
                  <a:lnTo>
                    <a:pt x="37175" y="14252"/>
                  </a:lnTo>
                  <a:lnTo>
                    <a:pt x="185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Shape 610"/>
            <p:cNvSpPr/>
            <p:nvPr/>
          </p:nvSpPr>
          <p:spPr>
            <a:xfrm>
              <a:off x="1550025" y="5212575"/>
              <a:ext cx="58949" cy="10125"/>
            </a:xfrm>
            <a:custGeom>
              <a:pathLst>
                <a:path extrusionOk="0" h="120000" w="120000">
                  <a:moveTo>
                    <a:pt x="104529" y="0"/>
                  </a:moveTo>
                  <a:lnTo>
                    <a:pt x="89109" y="10074"/>
                  </a:lnTo>
                  <a:lnTo>
                    <a:pt x="61679" y="29925"/>
                  </a:lnTo>
                  <a:lnTo>
                    <a:pt x="29160" y="40000"/>
                  </a:lnTo>
                  <a:lnTo>
                    <a:pt x="13740" y="59851"/>
                  </a:lnTo>
                  <a:lnTo>
                    <a:pt x="5139" y="69925"/>
                  </a:lnTo>
                  <a:lnTo>
                    <a:pt x="0" y="89777"/>
                  </a:lnTo>
                  <a:lnTo>
                    <a:pt x="0" y="99851"/>
                  </a:lnTo>
                  <a:lnTo>
                    <a:pt x="5139" y="109925"/>
                  </a:lnTo>
                  <a:lnTo>
                    <a:pt x="12010" y="119703"/>
                  </a:lnTo>
                  <a:lnTo>
                    <a:pt x="25699" y="109925"/>
                  </a:lnTo>
                  <a:lnTo>
                    <a:pt x="53129" y="89777"/>
                  </a:lnTo>
                  <a:lnTo>
                    <a:pt x="87379" y="69925"/>
                  </a:lnTo>
                  <a:lnTo>
                    <a:pt x="102798" y="59851"/>
                  </a:lnTo>
                  <a:lnTo>
                    <a:pt x="118218" y="29925"/>
                  </a:lnTo>
                  <a:lnTo>
                    <a:pt x="119949" y="20148"/>
                  </a:lnTo>
                  <a:lnTo>
                    <a:pt x="118218" y="10074"/>
                  </a:lnTo>
                  <a:lnTo>
                    <a:pt x="10452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Shape 611"/>
            <p:cNvSpPr/>
            <p:nvPr/>
          </p:nvSpPr>
          <p:spPr>
            <a:xfrm>
              <a:off x="1465000" y="5020650"/>
              <a:ext cx="10974" cy="16875"/>
            </a:xfrm>
            <a:custGeom>
              <a:pathLst>
                <a:path extrusionOk="0" h="120000" w="120000">
                  <a:moveTo>
                    <a:pt x="73804" y="30044"/>
                  </a:moveTo>
                  <a:lnTo>
                    <a:pt x="73804" y="48000"/>
                  </a:lnTo>
                  <a:lnTo>
                    <a:pt x="73804" y="60088"/>
                  </a:lnTo>
                  <a:lnTo>
                    <a:pt x="55489" y="54044"/>
                  </a:lnTo>
                  <a:lnTo>
                    <a:pt x="46195" y="42133"/>
                  </a:lnTo>
                  <a:lnTo>
                    <a:pt x="46195" y="36088"/>
                  </a:lnTo>
                  <a:lnTo>
                    <a:pt x="55489" y="30044"/>
                  </a:lnTo>
                  <a:close/>
                  <a:moveTo>
                    <a:pt x="55489" y="177"/>
                  </a:moveTo>
                  <a:lnTo>
                    <a:pt x="37175" y="6222"/>
                  </a:lnTo>
                  <a:lnTo>
                    <a:pt x="18587" y="12088"/>
                  </a:lnTo>
                  <a:lnTo>
                    <a:pt x="273" y="30044"/>
                  </a:lnTo>
                  <a:lnTo>
                    <a:pt x="273" y="42133"/>
                  </a:lnTo>
                  <a:lnTo>
                    <a:pt x="9567" y="60088"/>
                  </a:lnTo>
                  <a:lnTo>
                    <a:pt x="27881" y="65955"/>
                  </a:lnTo>
                  <a:lnTo>
                    <a:pt x="46195" y="78044"/>
                  </a:lnTo>
                  <a:lnTo>
                    <a:pt x="18587" y="89955"/>
                  </a:lnTo>
                  <a:lnTo>
                    <a:pt x="18587" y="101866"/>
                  </a:lnTo>
                  <a:lnTo>
                    <a:pt x="18587" y="107911"/>
                  </a:lnTo>
                  <a:lnTo>
                    <a:pt x="37175" y="119822"/>
                  </a:lnTo>
                  <a:lnTo>
                    <a:pt x="83097" y="119822"/>
                  </a:lnTo>
                  <a:lnTo>
                    <a:pt x="101412" y="113955"/>
                  </a:lnTo>
                  <a:lnTo>
                    <a:pt x="120000" y="107911"/>
                  </a:lnTo>
                  <a:lnTo>
                    <a:pt x="120000" y="96000"/>
                  </a:lnTo>
                  <a:lnTo>
                    <a:pt x="120000" y="83911"/>
                  </a:lnTo>
                  <a:lnTo>
                    <a:pt x="110706" y="72000"/>
                  </a:lnTo>
                  <a:lnTo>
                    <a:pt x="120000" y="65955"/>
                  </a:lnTo>
                  <a:lnTo>
                    <a:pt x="120000" y="60088"/>
                  </a:lnTo>
                  <a:lnTo>
                    <a:pt x="101412" y="54044"/>
                  </a:lnTo>
                  <a:lnTo>
                    <a:pt x="110706" y="42133"/>
                  </a:lnTo>
                  <a:lnTo>
                    <a:pt x="110706" y="30044"/>
                  </a:lnTo>
                  <a:lnTo>
                    <a:pt x="101412" y="12088"/>
                  </a:lnTo>
                  <a:lnTo>
                    <a:pt x="83097" y="6222"/>
                  </a:lnTo>
                  <a:lnTo>
                    <a:pt x="55489" y="177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Shape 612"/>
            <p:cNvSpPr/>
            <p:nvPr/>
          </p:nvSpPr>
          <p:spPr>
            <a:xfrm>
              <a:off x="1557600" y="5166275"/>
              <a:ext cx="19374" cy="10974"/>
            </a:xfrm>
            <a:custGeom>
              <a:pathLst>
                <a:path extrusionOk="0" h="120000" w="120000">
                  <a:moveTo>
                    <a:pt x="88722" y="0"/>
                  </a:moveTo>
                  <a:lnTo>
                    <a:pt x="67819" y="9293"/>
                  </a:lnTo>
                  <a:lnTo>
                    <a:pt x="46916" y="27608"/>
                  </a:lnTo>
                  <a:lnTo>
                    <a:pt x="5264" y="73804"/>
                  </a:lnTo>
                  <a:lnTo>
                    <a:pt x="0" y="83097"/>
                  </a:lnTo>
                  <a:lnTo>
                    <a:pt x="0" y="101412"/>
                  </a:lnTo>
                  <a:lnTo>
                    <a:pt x="5264" y="110706"/>
                  </a:lnTo>
                  <a:lnTo>
                    <a:pt x="10529" y="119726"/>
                  </a:lnTo>
                  <a:lnTo>
                    <a:pt x="104361" y="119726"/>
                  </a:lnTo>
                  <a:lnTo>
                    <a:pt x="114735" y="110706"/>
                  </a:lnTo>
                  <a:lnTo>
                    <a:pt x="120000" y="92118"/>
                  </a:lnTo>
                  <a:lnTo>
                    <a:pt x="114735" y="73804"/>
                  </a:lnTo>
                  <a:lnTo>
                    <a:pt x="104361" y="64510"/>
                  </a:lnTo>
                  <a:lnTo>
                    <a:pt x="62554" y="64510"/>
                  </a:lnTo>
                  <a:lnTo>
                    <a:pt x="83458" y="46195"/>
                  </a:lnTo>
                  <a:lnTo>
                    <a:pt x="93832" y="18587"/>
                  </a:lnTo>
                  <a:lnTo>
                    <a:pt x="9909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Shape 613"/>
            <p:cNvSpPr/>
            <p:nvPr/>
          </p:nvSpPr>
          <p:spPr>
            <a:xfrm>
              <a:off x="1438075" y="4997925"/>
              <a:ext cx="11799" cy="49699"/>
            </a:xfrm>
            <a:custGeom>
              <a:pathLst>
                <a:path extrusionOk="0" h="120000" w="120000">
                  <a:moveTo>
                    <a:pt x="8644" y="60"/>
                  </a:moveTo>
                  <a:lnTo>
                    <a:pt x="0" y="2112"/>
                  </a:lnTo>
                  <a:lnTo>
                    <a:pt x="0" y="14305"/>
                  </a:lnTo>
                  <a:lnTo>
                    <a:pt x="8644" y="28490"/>
                  </a:lnTo>
                  <a:lnTo>
                    <a:pt x="25677" y="54929"/>
                  </a:lnTo>
                  <a:lnTo>
                    <a:pt x="42966" y="87464"/>
                  </a:lnTo>
                  <a:lnTo>
                    <a:pt x="60000" y="103702"/>
                  </a:lnTo>
                  <a:lnTo>
                    <a:pt x="85677" y="117947"/>
                  </a:lnTo>
                  <a:lnTo>
                    <a:pt x="94322" y="119939"/>
                  </a:lnTo>
                  <a:lnTo>
                    <a:pt x="102711" y="119939"/>
                  </a:lnTo>
                  <a:lnTo>
                    <a:pt x="111355" y="117947"/>
                  </a:lnTo>
                  <a:lnTo>
                    <a:pt x="120000" y="115895"/>
                  </a:lnTo>
                  <a:lnTo>
                    <a:pt x="111355" y="99657"/>
                  </a:lnTo>
                  <a:lnTo>
                    <a:pt x="102711" y="85412"/>
                  </a:lnTo>
                  <a:lnTo>
                    <a:pt x="68644" y="54929"/>
                  </a:lnTo>
                  <a:lnTo>
                    <a:pt x="51355" y="26498"/>
                  </a:lnTo>
                  <a:lnTo>
                    <a:pt x="42966" y="14305"/>
                  </a:lnTo>
                  <a:lnTo>
                    <a:pt x="25677" y="6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Shape 614"/>
            <p:cNvSpPr/>
            <p:nvPr/>
          </p:nvSpPr>
          <p:spPr>
            <a:xfrm>
              <a:off x="1502875" y="5066100"/>
              <a:ext cx="5074" cy="15200"/>
            </a:xfrm>
            <a:custGeom>
              <a:pathLst>
                <a:path extrusionOk="0" h="120000" w="120000">
                  <a:moveTo>
                    <a:pt x="40197" y="197"/>
                  </a:moveTo>
                  <a:lnTo>
                    <a:pt x="20689" y="6907"/>
                  </a:lnTo>
                  <a:lnTo>
                    <a:pt x="591" y="33355"/>
                  </a:lnTo>
                  <a:lnTo>
                    <a:pt x="591" y="60000"/>
                  </a:lnTo>
                  <a:lnTo>
                    <a:pt x="20689" y="106578"/>
                  </a:lnTo>
                  <a:lnTo>
                    <a:pt x="40197" y="113092"/>
                  </a:lnTo>
                  <a:lnTo>
                    <a:pt x="60295" y="119802"/>
                  </a:lnTo>
                  <a:lnTo>
                    <a:pt x="99901" y="113092"/>
                  </a:lnTo>
                  <a:lnTo>
                    <a:pt x="120000" y="106578"/>
                  </a:lnTo>
                  <a:lnTo>
                    <a:pt x="120000" y="99868"/>
                  </a:lnTo>
                  <a:lnTo>
                    <a:pt x="99901" y="53289"/>
                  </a:lnTo>
                  <a:lnTo>
                    <a:pt x="99901" y="6907"/>
                  </a:lnTo>
                  <a:lnTo>
                    <a:pt x="80394" y="197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Shape 615"/>
            <p:cNvSpPr/>
            <p:nvPr/>
          </p:nvSpPr>
          <p:spPr>
            <a:xfrm>
              <a:off x="1497825" y="4981950"/>
              <a:ext cx="58949" cy="54724"/>
            </a:xfrm>
            <a:custGeom>
              <a:pathLst>
                <a:path extrusionOk="0" h="120000" w="120000">
                  <a:moveTo>
                    <a:pt x="85699" y="0"/>
                  </a:moveTo>
                  <a:lnTo>
                    <a:pt x="68600" y="3727"/>
                  </a:lnTo>
                  <a:lnTo>
                    <a:pt x="37760" y="7400"/>
                  </a:lnTo>
                  <a:lnTo>
                    <a:pt x="22340" y="11073"/>
                  </a:lnTo>
                  <a:lnTo>
                    <a:pt x="6921" y="14801"/>
                  </a:lnTo>
                  <a:lnTo>
                    <a:pt x="5190" y="11073"/>
                  </a:lnTo>
                  <a:lnTo>
                    <a:pt x="3460" y="9264"/>
                  </a:lnTo>
                  <a:lnTo>
                    <a:pt x="1781" y="12937"/>
                  </a:lnTo>
                  <a:lnTo>
                    <a:pt x="50" y="24010"/>
                  </a:lnTo>
                  <a:lnTo>
                    <a:pt x="50" y="36948"/>
                  </a:lnTo>
                  <a:lnTo>
                    <a:pt x="3460" y="60904"/>
                  </a:lnTo>
                  <a:lnTo>
                    <a:pt x="6921" y="90452"/>
                  </a:lnTo>
                  <a:lnTo>
                    <a:pt x="10330" y="105198"/>
                  </a:lnTo>
                  <a:lnTo>
                    <a:pt x="15470" y="118136"/>
                  </a:lnTo>
                  <a:lnTo>
                    <a:pt x="17201" y="120000"/>
                  </a:lnTo>
                  <a:lnTo>
                    <a:pt x="18880" y="120000"/>
                  </a:lnTo>
                  <a:lnTo>
                    <a:pt x="22340" y="118136"/>
                  </a:lnTo>
                  <a:lnTo>
                    <a:pt x="22340" y="116272"/>
                  </a:lnTo>
                  <a:lnTo>
                    <a:pt x="20610" y="101525"/>
                  </a:lnTo>
                  <a:lnTo>
                    <a:pt x="18880" y="88588"/>
                  </a:lnTo>
                  <a:lnTo>
                    <a:pt x="13740" y="60904"/>
                  </a:lnTo>
                  <a:lnTo>
                    <a:pt x="10330" y="40621"/>
                  </a:lnTo>
                  <a:lnTo>
                    <a:pt x="6921" y="20338"/>
                  </a:lnTo>
                  <a:lnTo>
                    <a:pt x="27480" y="18474"/>
                  </a:lnTo>
                  <a:lnTo>
                    <a:pt x="48040" y="16610"/>
                  </a:lnTo>
                  <a:lnTo>
                    <a:pt x="95979" y="7400"/>
                  </a:lnTo>
                  <a:lnTo>
                    <a:pt x="97709" y="9264"/>
                  </a:lnTo>
                  <a:lnTo>
                    <a:pt x="99440" y="11073"/>
                  </a:lnTo>
                  <a:lnTo>
                    <a:pt x="101119" y="9264"/>
                  </a:lnTo>
                  <a:lnTo>
                    <a:pt x="101119" y="25874"/>
                  </a:lnTo>
                  <a:lnTo>
                    <a:pt x="102849" y="40621"/>
                  </a:lnTo>
                  <a:lnTo>
                    <a:pt x="109720" y="95989"/>
                  </a:lnTo>
                  <a:lnTo>
                    <a:pt x="99440" y="95989"/>
                  </a:lnTo>
                  <a:lnTo>
                    <a:pt x="89160" y="97852"/>
                  </a:lnTo>
                  <a:lnTo>
                    <a:pt x="68600" y="103389"/>
                  </a:lnTo>
                  <a:lnTo>
                    <a:pt x="44580" y="105198"/>
                  </a:lnTo>
                  <a:lnTo>
                    <a:pt x="30890" y="108926"/>
                  </a:lnTo>
                  <a:lnTo>
                    <a:pt x="25750" y="112599"/>
                  </a:lnTo>
                  <a:lnTo>
                    <a:pt x="22340" y="116272"/>
                  </a:lnTo>
                  <a:lnTo>
                    <a:pt x="27480" y="118136"/>
                  </a:lnTo>
                  <a:lnTo>
                    <a:pt x="32620" y="120000"/>
                  </a:lnTo>
                  <a:lnTo>
                    <a:pt x="42900" y="120000"/>
                  </a:lnTo>
                  <a:lnTo>
                    <a:pt x="63460" y="114463"/>
                  </a:lnTo>
                  <a:lnTo>
                    <a:pt x="89160" y="112599"/>
                  </a:lnTo>
                  <a:lnTo>
                    <a:pt x="101119" y="110735"/>
                  </a:lnTo>
                  <a:lnTo>
                    <a:pt x="111399" y="107062"/>
                  </a:lnTo>
                  <a:lnTo>
                    <a:pt x="118269" y="107062"/>
                  </a:lnTo>
                  <a:lnTo>
                    <a:pt x="120000" y="105198"/>
                  </a:lnTo>
                  <a:lnTo>
                    <a:pt x="120000" y="103389"/>
                  </a:lnTo>
                  <a:lnTo>
                    <a:pt x="113129" y="48021"/>
                  </a:lnTo>
                  <a:lnTo>
                    <a:pt x="109720" y="24010"/>
                  </a:lnTo>
                  <a:lnTo>
                    <a:pt x="107989" y="11073"/>
                  </a:lnTo>
                  <a:lnTo>
                    <a:pt x="104580" y="0"/>
                  </a:lnTo>
                  <a:lnTo>
                    <a:pt x="102849" y="0"/>
                  </a:lnTo>
                  <a:lnTo>
                    <a:pt x="102849" y="1863"/>
                  </a:lnTo>
                  <a:lnTo>
                    <a:pt x="101119" y="1863"/>
                  </a:lnTo>
                  <a:lnTo>
                    <a:pt x="9770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Shape 616"/>
            <p:cNvSpPr/>
            <p:nvPr/>
          </p:nvSpPr>
          <p:spPr>
            <a:xfrm>
              <a:off x="1560125" y="5056850"/>
              <a:ext cx="16025" cy="16850"/>
            </a:xfrm>
            <a:custGeom>
              <a:pathLst>
                <a:path extrusionOk="0" h="120000" w="120000">
                  <a:moveTo>
                    <a:pt x="44180" y="30089"/>
                  </a:moveTo>
                  <a:lnTo>
                    <a:pt x="50546" y="36142"/>
                  </a:lnTo>
                  <a:lnTo>
                    <a:pt x="81996" y="36142"/>
                  </a:lnTo>
                  <a:lnTo>
                    <a:pt x="88361" y="60000"/>
                  </a:lnTo>
                  <a:lnTo>
                    <a:pt x="88361" y="72106"/>
                  </a:lnTo>
                  <a:lnTo>
                    <a:pt x="81996" y="84035"/>
                  </a:lnTo>
                  <a:lnTo>
                    <a:pt x="69453" y="90089"/>
                  </a:lnTo>
                  <a:lnTo>
                    <a:pt x="63088" y="90089"/>
                  </a:lnTo>
                  <a:lnTo>
                    <a:pt x="37815" y="84035"/>
                  </a:lnTo>
                  <a:lnTo>
                    <a:pt x="31638" y="77982"/>
                  </a:lnTo>
                  <a:lnTo>
                    <a:pt x="25273" y="66053"/>
                  </a:lnTo>
                  <a:lnTo>
                    <a:pt x="31638" y="42017"/>
                  </a:lnTo>
                  <a:lnTo>
                    <a:pt x="44180" y="30089"/>
                  </a:lnTo>
                  <a:close/>
                  <a:moveTo>
                    <a:pt x="37815" y="178"/>
                  </a:moveTo>
                  <a:lnTo>
                    <a:pt x="18907" y="12106"/>
                  </a:lnTo>
                  <a:lnTo>
                    <a:pt x="6365" y="30089"/>
                  </a:lnTo>
                  <a:lnTo>
                    <a:pt x="0" y="54124"/>
                  </a:lnTo>
                  <a:lnTo>
                    <a:pt x="0" y="72106"/>
                  </a:lnTo>
                  <a:lnTo>
                    <a:pt x="6365" y="95964"/>
                  </a:lnTo>
                  <a:lnTo>
                    <a:pt x="25273" y="113946"/>
                  </a:lnTo>
                  <a:lnTo>
                    <a:pt x="44180" y="120000"/>
                  </a:lnTo>
                  <a:lnTo>
                    <a:pt x="63088" y="120000"/>
                  </a:lnTo>
                  <a:lnTo>
                    <a:pt x="88361" y="113946"/>
                  </a:lnTo>
                  <a:lnTo>
                    <a:pt x="100904" y="102017"/>
                  </a:lnTo>
                  <a:lnTo>
                    <a:pt x="113447" y="84035"/>
                  </a:lnTo>
                  <a:lnTo>
                    <a:pt x="119812" y="54124"/>
                  </a:lnTo>
                  <a:lnTo>
                    <a:pt x="113447" y="30089"/>
                  </a:lnTo>
                  <a:lnTo>
                    <a:pt x="100904" y="12106"/>
                  </a:lnTo>
                  <a:lnTo>
                    <a:pt x="88361" y="6053"/>
                  </a:lnTo>
                  <a:lnTo>
                    <a:pt x="63088" y="178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Shape 617"/>
            <p:cNvSpPr/>
            <p:nvPr/>
          </p:nvSpPr>
          <p:spPr>
            <a:xfrm>
              <a:off x="1524775" y="5011400"/>
              <a:ext cx="13475" cy="14324"/>
            </a:xfrm>
            <a:custGeom>
              <a:pathLst>
                <a:path extrusionOk="0" h="120000" w="120000">
                  <a:moveTo>
                    <a:pt x="52541" y="209"/>
                  </a:moveTo>
                  <a:lnTo>
                    <a:pt x="30055" y="7120"/>
                  </a:lnTo>
                  <a:lnTo>
                    <a:pt x="15139" y="14240"/>
                  </a:lnTo>
                  <a:lnTo>
                    <a:pt x="7569" y="28272"/>
                  </a:lnTo>
                  <a:lnTo>
                    <a:pt x="0" y="42513"/>
                  </a:lnTo>
                  <a:lnTo>
                    <a:pt x="0" y="56544"/>
                  </a:lnTo>
                  <a:lnTo>
                    <a:pt x="7569" y="70575"/>
                  </a:lnTo>
                  <a:lnTo>
                    <a:pt x="22486" y="77696"/>
                  </a:lnTo>
                  <a:lnTo>
                    <a:pt x="60111" y="77696"/>
                  </a:lnTo>
                  <a:lnTo>
                    <a:pt x="89944" y="70575"/>
                  </a:lnTo>
                  <a:lnTo>
                    <a:pt x="89944" y="70575"/>
                  </a:lnTo>
                  <a:lnTo>
                    <a:pt x="82597" y="84816"/>
                  </a:lnTo>
                  <a:lnTo>
                    <a:pt x="82597" y="98848"/>
                  </a:lnTo>
                  <a:lnTo>
                    <a:pt x="89944" y="112879"/>
                  </a:lnTo>
                  <a:lnTo>
                    <a:pt x="97513" y="120000"/>
                  </a:lnTo>
                  <a:lnTo>
                    <a:pt x="105083" y="120000"/>
                  </a:lnTo>
                  <a:lnTo>
                    <a:pt x="112430" y="105968"/>
                  </a:lnTo>
                  <a:lnTo>
                    <a:pt x="120000" y="84816"/>
                  </a:lnTo>
                  <a:lnTo>
                    <a:pt x="120000" y="42513"/>
                  </a:lnTo>
                  <a:lnTo>
                    <a:pt x="112430" y="35392"/>
                  </a:lnTo>
                  <a:lnTo>
                    <a:pt x="105083" y="28272"/>
                  </a:lnTo>
                  <a:lnTo>
                    <a:pt x="89944" y="35392"/>
                  </a:lnTo>
                  <a:lnTo>
                    <a:pt x="67458" y="49424"/>
                  </a:lnTo>
                  <a:lnTo>
                    <a:pt x="30055" y="49424"/>
                  </a:lnTo>
                  <a:lnTo>
                    <a:pt x="30055" y="35392"/>
                  </a:lnTo>
                  <a:lnTo>
                    <a:pt x="37625" y="28272"/>
                  </a:lnTo>
                  <a:lnTo>
                    <a:pt x="60111" y="21361"/>
                  </a:lnTo>
                  <a:lnTo>
                    <a:pt x="97513" y="21361"/>
                  </a:lnTo>
                  <a:lnTo>
                    <a:pt x="97513" y="28272"/>
                  </a:lnTo>
                  <a:lnTo>
                    <a:pt x="112430" y="28272"/>
                  </a:lnTo>
                  <a:lnTo>
                    <a:pt x="112430" y="21361"/>
                  </a:lnTo>
                  <a:lnTo>
                    <a:pt x="97513" y="7120"/>
                  </a:lnTo>
                  <a:lnTo>
                    <a:pt x="82597" y="209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Shape 618"/>
            <p:cNvSpPr/>
            <p:nvPr/>
          </p:nvSpPr>
          <p:spPr>
            <a:xfrm>
              <a:off x="1438925" y="5074525"/>
              <a:ext cx="17700" cy="15174"/>
            </a:xfrm>
            <a:custGeom>
              <a:pathLst>
                <a:path extrusionOk="0" h="120000" w="120000">
                  <a:moveTo>
                    <a:pt x="91355" y="197"/>
                  </a:moveTo>
                  <a:lnTo>
                    <a:pt x="85593" y="6721"/>
                  </a:lnTo>
                  <a:lnTo>
                    <a:pt x="85593" y="20164"/>
                  </a:lnTo>
                  <a:lnTo>
                    <a:pt x="91355" y="40131"/>
                  </a:lnTo>
                  <a:lnTo>
                    <a:pt x="85593" y="66622"/>
                  </a:lnTo>
                  <a:lnTo>
                    <a:pt x="74237" y="80065"/>
                  </a:lnTo>
                  <a:lnTo>
                    <a:pt x="57118" y="93311"/>
                  </a:lnTo>
                  <a:lnTo>
                    <a:pt x="45593" y="93311"/>
                  </a:lnTo>
                  <a:lnTo>
                    <a:pt x="40000" y="86589"/>
                  </a:lnTo>
                  <a:lnTo>
                    <a:pt x="28474" y="66622"/>
                  </a:lnTo>
                  <a:lnTo>
                    <a:pt x="28474" y="53377"/>
                  </a:lnTo>
                  <a:lnTo>
                    <a:pt x="34237" y="33410"/>
                  </a:lnTo>
                  <a:lnTo>
                    <a:pt x="34237" y="26688"/>
                  </a:lnTo>
                  <a:lnTo>
                    <a:pt x="28474" y="20164"/>
                  </a:lnTo>
                  <a:lnTo>
                    <a:pt x="11355" y="26688"/>
                  </a:lnTo>
                  <a:lnTo>
                    <a:pt x="5762" y="40131"/>
                  </a:lnTo>
                  <a:lnTo>
                    <a:pt x="0" y="60098"/>
                  </a:lnTo>
                  <a:lnTo>
                    <a:pt x="0" y="73344"/>
                  </a:lnTo>
                  <a:lnTo>
                    <a:pt x="5762" y="93311"/>
                  </a:lnTo>
                  <a:lnTo>
                    <a:pt x="17118" y="106556"/>
                  </a:lnTo>
                  <a:lnTo>
                    <a:pt x="28474" y="119999"/>
                  </a:lnTo>
                  <a:lnTo>
                    <a:pt x="68474" y="119999"/>
                  </a:lnTo>
                  <a:lnTo>
                    <a:pt x="85593" y="113278"/>
                  </a:lnTo>
                  <a:lnTo>
                    <a:pt x="96949" y="100032"/>
                  </a:lnTo>
                  <a:lnTo>
                    <a:pt x="108474" y="86589"/>
                  </a:lnTo>
                  <a:lnTo>
                    <a:pt x="114237" y="66622"/>
                  </a:lnTo>
                  <a:lnTo>
                    <a:pt x="119830" y="40131"/>
                  </a:lnTo>
                  <a:lnTo>
                    <a:pt x="114237" y="20164"/>
                  </a:lnTo>
                  <a:lnTo>
                    <a:pt x="108474" y="197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Shape 619"/>
            <p:cNvSpPr/>
            <p:nvPr/>
          </p:nvSpPr>
          <p:spPr>
            <a:xfrm>
              <a:off x="1480150" y="5042550"/>
              <a:ext cx="58100" cy="57250"/>
            </a:xfrm>
            <a:custGeom>
              <a:pathLst>
                <a:path extrusionOk="0" h="120000" w="120000">
                  <a:moveTo>
                    <a:pt x="100895" y="0"/>
                  </a:moveTo>
                  <a:lnTo>
                    <a:pt x="100895" y="1781"/>
                  </a:lnTo>
                  <a:lnTo>
                    <a:pt x="100895" y="5292"/>
                  </a:lnTo>
                  <a:lnTo>
                    <a:pt x="74819" y="7074"/>
                  </a:lnTo>
                  <a:lnTo>
                    <a:pt x="48743" y="8855"/>
                  </a:lnTo>
                  <a:lnTo>
                    <a:pt x="26127" y="10585"/>
                  </a:lnTo>
                  <a:lnTo>
                    <a:pt x="13941" y="12366"/>
                  </a:lnTo>
                  <a:lnTo>
                    <a:pt x="8726" y="15877"/>
                  </a:lnTo>
                  <a:lnTo>
                    <a:pt x="5266" y="19441"/>
                  </a:lnTo>
                  <a:lnTo>
                    <a:pt x="13941" y="21170"/>
                  </a:lnTo>
                  <a:lnTo>
                    <a:pt x="22667" y="21170"/>
                  </a:lnTo>
                  <a:lnTo>
                    <a:pt x="41772" y="19441"/>
                  </a:lnTo>
                  <a:lnTo>
                    <a:pt x="71308" y="17659"/>
                  </a:lnTo>
                  <a:lnTo>
                    <a:pt x="100895" y="15877"/>
                  </a:lnTo>
                  <a:lnTo>
                    <a:pt x="102598" y="31755"/>
                  </a:lnTo>
                  <a:lnTo>
                    <a:pt x="104354" y="49414"/>
                  </a:lnTo>
                  <a:lnTo>
                    <a:pt x="107814" y="72366"/>
                  </a:lnTo>
                  <a:lnTo>
                    <a:pt x="109569" y="82951"/>
                  </a:lnTo>
                  <a:lnTo>
                    <a:pt x="111325" y="95266"/>
                  </a:lnTo>
                  <a:lnTo>
                    <a:pt x="64388" y="100558"/>
                  </a:lnTo>
                  <a:lnTo>
                    <a:pt x="41772" y="104122"/>
                  </a:lnTo>
                  <a:lnTo>
                    <a:pt x="20912" y="111144"/>
                  </a:lnTo>
                  <a:lnTo>
                    <a:pt x="15697" y="88244"/>
                  </a:lnTo>
                  <a:lnTo>
                    <a:pt x="12237" y="65292"/>
                  </a:lnTo>
                  <a:lnTo>
                    <a:pt x="10481" y="42340"/>
                  </a:lnTo>
                  <a:lnTo>
                    <a:pt x="8726" y="30026"/>
                  </a:lnTo>
                  <a:lnTo>
                    <a:pt x="3511" y="19441"/>
                  </a:lnTo>
                  <a:lnTo>
                    <a:pt x="51" y="26462"/>
                  </a:lnTo>
                  <a:lnTo>
                    <a:pt x="51" y="33537"/>
                  </a:lnTo>
                  <a:lnTo>
                    <a:pt x="51" y="51196"/>
                  </a:lnTo>
                  <a:lnTo>
                    <a:pt x="5266" y="82951"/>
                  </a:lnTo>
                  <a:lnTo>
                    <a:pt x="5266" y="93537"/>
                  </a:lnTo>
                  <a:lnTo>
                    <a:pt x="7022" y="104122"/>
                  </a:lnTo>
                  <a:lnTo>
                    <a:pt x="8726" y="109414"/>
                  </a:lnTo>
                  <a:lnTo>
                    <a:pt x="10481" y="114707"/>
                  </a:lnTo>
                  <a:lnTo>
                    <a:pt x="13941" y="118218"/>
                  </a:lnTo>
                  <a:lnTo>
                    <a:pt x="19156" y="120000"/>
                  </a:lnTo>
                  <a:lnTo>
                    <a:pt x="20912" y="120000"/>
                  </a:lnTo>
                  <a:lnTo>
                    <a:pt x="20912" y="118218"/>
                  </a:lnTo>
                  <a:lnTo>
                    <a:pt x="20912" y="116436"/>
                  </a:lnTo>
                  <a:lnTo>
                    <a:pt x="43528" y="116436"/>
                  </a:lnTo>
                  <a:lnTo>
                    <a:pt x="67848" y="112925"/>
                  </a:lnTo>
                  <a:lnTo>
                    <a:pt x="113029" y="104122"/>
                  </a:lnTo>
                  <a:lnTo>
                    <a:pt x="118244" y="104122"/>
                  </a:lnTo>
                  <a:lnTo>
                    <a:pt x="120000" y="102340"/>
                  </a:lnTo>
                  <a:lnTo>
                    <a:pt x="120000" y="89973"/>
                  </a:lnTo>
                  <a:lnTo>
                    <a:pt x="118244" y="79388"/>
                  </a:lnTo>
                  <a:lnTo>
                    <a:pt x="114784" y="56489"/>
                  </a:lnTo>
                  <a:lnTo>
                    <a:pt x="111325" y="28244"/>
                  </a:lnTo>
                  <a:lnTo>
                    <a:pt x="107814" y="14148"/>
                  </a:lnTo>
                  <a:lnTo>
                    <a:pt x="104354" y="1781"/>
                  </a:lnTo>
                  <a:lnTo>
                    <a:pt x="10435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Shape 620"/>
            <p:cNvSpPr/>
            <p:nvPr/>
          </p:nvSpPr>
          <p:spPr>
            <a:xfrm>
              <a:off x="1440600" y="5193200"/>
              <a:ext cx="17700" cy="14349"/>
            </a:xfrm>
            <a:custGeom>
              <a:pathLst>
                <a:path extrusionOk="0" h="120000" w="120000">
                  <a:moveTo>
                    <a:pt x="85593" y="209"/>
                  </a:moveTo>
                  <a:lnTo>
                    <a:pt x="80000" y="7317"/>
                  </a:lnTo>
                  <a:lnTo>
                    <a:pt x="74237" y="21324"/>
                  </a:lnTo>
                  <a:lnTo>
                    <a:pt x="74237" y="42439"/>
                  </a:lnTo>
                  <a:lnTo>
                    <a:pt x="85593" y="70662"/>
                  </a:lnTo>
                  <a:lnTo>
                    <a:pt x="91355" y="77560"/>
                  </a:lnTo>
                  <a:lnTo>
                    <a:pt x="85593" y="77560"/>
                  </a:lnTo>
                  <a:lnTo>
                    <a:pt x="80000" y="70662"/>
                  </a:lnTo>
                  <a:lnTo>
                    <a:pt x="68474" y="56445"/>
                  </a:lnTo>
                  <a:lnTo>
                    <a:pt x="28644" y="14216"/>
                  </a:lnTo>
                  <a:lnTo>
                    <a:pt x="22881" y="7317"/>
                  </a:lnTo>
                  <a:lnTo>
                    <a:pt x="11525" y="7317"/>
                  </a:lnTo>
                  <a:lnTo>
                    <a:pt x="5762" y="14216"/>
                  </a:lnTo>
                  <a:lnTo>
                    <a:pt x="5762" y="21324"/>
                  </a:lnTo>
                  <a:lnTo>
                    <a:pt x="5762" y="28432"/>
                  </a:lnTo>
                  <a:lnTo>
                    <a:pt x="0" y="56445"/>
                  </a:lnTo>
                  <a:lnTo>
                    <a:pt x="5762" y="112891"/>
                  </a:lnTo>
                  <a:lnTo>
                    <a:pt x="11525" y="119790"/>
                  </a:lnTo>
                  <a:lnTo>
                    <a:pt x="28644" y="119790"/>
                  </a:lnTo>
                  <a:lnTo>
                    <a:pt x="34237" y="105783"/>
                  </a:lnTo>
                  <a:lnTo>
                    <a:pt x="34237" y="70662"/>
                  </a:lnTo>
                  <a:lnTo>
                    <a:pt x="62881" y="98675"/>
                  </a:lnTo>
                  <a:lnTo>
                    <a:pt x="80000" y="105783"/>
                  </a:lnTo>
                  <a:lnTo>
                    <a:pt x="91355" y="112891"/>
                  </a:lnTo>
                  <a:lnTo>
                    <a:pt x="102881" y="105783"/>
                  </a:lnTo>
                  <a:lnTo>
                    <a:pt x="114237" y="98675"/>
                  </a:lnTo>
                  <a:lnTo>
                    <a:pt x="119999" y="84668"/>
                  </a:lnTo>
                  <a:lnTo>
                    <a:pt x="119999" y="70662"/>
                  </a:lnTo>
                  <a:lnTo>
                    <a:pt x="108474" y="42439"/>
                  </a:lnTo>
                  <a:lnTo>
                    <a:pt x="102881" y="21324"/>
                  </a:lnTo>
                  <a:lnTo>
                    <a:pt x="102881" y="7317"/>
                  </a:lnTo>
                  <a:lnTo>
                    <a:pt x="91355" y="209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Shape 621"/>
            <p:cNvSpPr/>
            <p:nvPr/>
          </p:nvSpPr>
          <p:spPr>
            <a:xfrm>
              <a:off x="1439750" y="5109050"/>
              <a:ext cx="55575" cy="56399"/>
            </a:xfrm>
            <a:custGeom>
              <a:pathLst>
                <a:path extrusionOk="0" h="120000" w="120000">
                  <a:moveTo>
                    <a:pt x="103643" y="8936"/>
                  </a:moveTo>
                  <a:lnTo>
                    <a:pt x="105479" y="28670"/>
                  </a:lnTo>
                  <a:lnTo>
                    <a:pt x="107260" y="48351"/>
                  </a:lnTo>
                  <a:lnTo>
                    <a:pt x="109095" y="73404"/>
                  </a:lnTo>
                  <a:lnTo>
                    <a:pt x="110931" y="98510"/>
                  </a:lnTo>
                  <a:lnTo>
                    <a:pt x="85452" y="98510"/>
                  </a:lnTo>
                  <a:lnTo>
                    <a:pt x="60026" y="102074"/>
                  </a:lnTo>
                  <a:lnTo>
                    <a:pt x="40053" y="105638"/>
                  </a:lnTo>
                  <a:lnTo>
                    <a:pt x="30931" y="107446"/>
                  </a:lnTo>
                  <a:lnTo>
                    <a:pt x="21862" y="111010"/>
                  </a:lnTo>
                  <a:lnTo>
                    <a:pt x="18191" y="87765"/>
                  </a:lnTo>
                  <a:lnTo>
                    <a:pt x="12739" y="62659"/>
                  </a:lnTo>
                  <a:lnTo>
                    <a:pt x="10958" y="42978"/>
                  </a:lnTo>
                  <a:lnTo>
                    <a:pt x="7287" y="23297"/>
                  </a:lnTo>
                  <a:lnTo>
                    <a:pt x="56410" y="17925"/>
                  </a:lnTo>
                  <a:lnTo>
                    <a:pt x="103643" y="8936"/>
                  </a:lnTo>
                  <a:close/>
                  <a:moveTo>
                    <a:pt x="103643" y="0"/>
                  </a:moveTo>
                  <a:lnTo>
                    <a:pt x="54574" y="5372"/>
                  </a:lnTo>
                  <a:lnTo>
                    <a:pt x="5506" y="14308"/>
                  </a:lnTo>
                  <a:lnTo>
                    <a:pt x="1835" y="16117"/>
                  </a:lnTo>
                  <a:lnTo>
                    <a:pt x="53" y="17925"/>
                  </a:lnTo>
                  <a:lnTo>
                    <a:pt x="53" y="32234"/>
                  </a:lnTo>
                  <a:lnTo>
                    <a:pt x="1835" y="44787"/>
                  </a:lnTo>
                  <a:lnTo>
                    <a:pt x="5506" y="71648"/>
                  </a:lnTo>
                  <a:lnTo>
                    <a:pt x="9122" y="96702"/>
                  </a:lnTo>
                  <a:lnTo>
                    <a:pt x="10958" y="107446"/>
                  </a:lnTo>
                  <a:lnTo>
                    <a:pt x="14574" y="118191"/>
                  </a:lnTo>
                  <a:lnTo>
                    <a:pt x="16410" y="120000"/>
                  </a:lnTo>
                  <a:lnTo>
                    <a:pt x="20026" y="120000"/>
                  </a:lnTo>
                  <a:lnTo>
                    <a:pt x="20026" y="118191"/>
                  </a:lnTo>
                  <a:lnTo>
                    <a:pt x="32766" y="118191"/>
                  </a:lnTo>
                  <a:lnTo>
                    <a:pt x="45506" y="116382"/>
                  </a:lnTo>
                  <a:lnTo>
                    <a:pt x="69095" y="112819"/>
                  </a:lnTo>
                  <a:lnTo>
                    <a:pt x="90904" y="109255"/>
                  </a:lnTo>
                  <a:lnTo>
                    <a:pt x="101808" y="107446"/>
                  </a:lnTo>
                  <a:lnTo>
                    <a:pt x="112712" y="103882"/>
                  </a:lnTo>
                  <a:lnTo>
                    <a:pt x="116383" y="103882"/>
                  </a:lnTo>
                  <a:lnTo>
                    <a:pt x="120000" y="100265"/>
                  </a:lnTo>
                  <a:lnTo>
                    <a:pt x="120000" y="87765"/>
                  </a:lnTo>
                  <a:lnTo>
                    <a:pt x="120000" y="73404"/>
                  </a:lnTo>
                  <a:lnTo>
                    <a:pt x="118164" y="46542"/>
                  </a:lnTo>
                  <a:lnTo>
                    <a:pt x="114547" y="25053"/>
                  </a:lnTo>
                  <a:lnTo>
                    <a:pt x="112712" y="14308"/>
                  </a:lnTo>
                  <a:lnTo>
                    <a:pt x="107260" y="3563"/>
                  </a:lnTo>
                  <a:lnTo>
                    <a:pt x="10726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Shape 622"/>
            <p:cNvSpPr/>
            <p:nvPr/>
          </p:nvSpPr>
          <p:spPr>
            <a:xfrm>
              <a:off x="1460800" y="5130075"/>
              <a:ext cx="11799" cy="16875"/>
            </a:xfrm>
            <a:custGeom>
              <a:pathLst>
                <a:path extrusionOk="0" h="120000" w="120000">
                  <a:moveTo>
                    <a:pt x="68644" y="177"/>
                  </a:moveTo>
                  <a:lnTo>
                    <a:pt x="85677" y="30044"/>
                  </a:lnTo>
                  <a:lnTo>
                    <a:pt x="94322" y="59911"/>
                  </a:lnTo>
                  <a:lnTo>
                    <a:pt x="85677" y="72000"/>
                  </a:lnTo>
                  <a:lnTo>
                    <a:pt x="77288" y="83911"/>
                  </a:lnTo>
                  <a:lnTo>
                    <a:pt x="68644" y="95822"/>
                  </a:lnTo>
                  <a:lnTo>
                    <a:pt x="51610" y="95822"/>
                  </a:lnTo>
                  <a:lnTo>
                    <a:pt x="42966" y="83911"/>
                  </a:lnTo>
                  <a:lnTo>
                    <a:pt x="34322" y="72000"/>
                  </a:lnTo>
                  <a:lnTo>
                    <a:pt x="17288" y="65955"/>
                  </a:lnTo>
                  <a:lnTo>
                    <a:pt x="8644" y="65955"/>
                  </a:lnTo>
                  <a:lnTo>
                    <a:pt x="254" y="77866"/>
                  </a:lnTo>
                  <a:lnTo>
                    <a:pt x="254" y="83911"/>
                  </a:lnTo>
                  <a:lnTo>
                    <a:pt x="8644" y="95822"/>
                  </a:lnTo>
                  <a:lnTo>
                    <a:pt x="17288" y="107911"/>
                  </a:lnTo>
                  <a:lnTo>
                    <a:pt x="17288" y="113777"/>
                  </a:lnTo>
                  <a:lnTo>
                    <a:pt x="25932" y="119822"/>
                  </a:lnTo>
                  <a:lnTo>
                    <a:pt x="51610" y="119822"/>
                  </a:lnTo>
                  <a:lnTo>
                    <a:pt x="77288" y="113777"/>
                  </a:lnTo>
                  <a:lnTo>
                    <a:pt x="94322" y="101866"/>
                  </a:lnTo>
                  <a:lnTo>
                    <a:pt x="111355" y="89955"/>
                  </a:lnTo>
                  <a:lnTo>
                    <a:pt x="120000" y="65955"/>
                  </a:lnTo>
                  <a:lnTo>
                    <a:pt x="111355" y="41955"/>
                  </a:lnTo>
                  <a:lnTo>
                    <a:pt x="102966" y="18133"/>
                  </a:lnTo>
                  <a:lnTo>
                    <a:pt x="85677" y="177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Shape 623"/>
            <p:cNvSpPr/>
            <p:nvPr/>
          </p:nvSpPr>
          <p:spPr>
            <a:xfrm>
              <a:off x="1419550" y="5171325"/>
              <a:ext cx="57274" cy="55575"/>
            </a:xfrm>
            <a:custGeom>
              <a:pathLst>
                <a:path extrusionOk="0" h="120000" w="120000">
                  <a:moveTo>
                    <a:pt x="98786" y="10958"/>
                  </a:moveTo>
                  <a:lnTo>
                    <a:pt x="102348" y="30931"/>
                  </a:lnTo>
                  <a:lnTo>
                    <a:pt x="105857" y="50904"/>
                  </a:lnTo>
                  <a:lnTo>
                    <a:pt x="107638" y="74547"/>
                  </a:lnTo>
                  <a:lnTo>
                    <a:pt x="111147" y="98191"/>
                  </a:lnTo>
                  <a:lnTo>
                    <a:pt x="102348" y="98191"/>
                  </a:lnTo>
                  <a:lnTo>
                    <a:pt x="91767" y="99973"/>
                  </a:lnTo>
                  <a:lnTo>
                    <a:pt x="72335" y="103643"/>
                  </a:lnTo>
                  <a:lnTo>
                    <a:pt x="47664" y="107260"/>
                  </a:lnTo>
                  <a:lnTo>
                    <a:pt x="35303" y="109095"/>
                  </a:lnTo>
                  <a:lnTo>
                    <a:pt x="24722" y="112712"/>
                  </a:lnTo>
                  <a:lnTo>
                    <a:pt x="19432" y="89068"/>
                  </a:lnTo>
                  <a:lnTo>
                    <a:pt x="14142" y="63643"/>
                  </a:lnTo>
                  <a:lnTo>
                    <a:pt x="10632" y="43670"/>
                  </a:lnTo>
                  <a:lnTo>
                    <a:pt x="5342" y="23643"/>
                  </a:lnTo>
                  <a:lnTo>
                    <a:pt x="52955" y="18191"/>
                  </a:lnTo>
                  <a:lnTo>
                    <a:pt x="98786" y="10958"/>
                  </a:lnTo>
                  <a:close/>
                  <a:moveTo>
                    <a:pt x="98786" y="53"/>
                  </a:moveTo>
                  <a:lnTo>
                    <a:pt x="51174" y="7287"/>
                  </a:lnTo>
                  <a:lnTo>
                    <a:pt x="3561" y="14574"/>
                  </a:lnTo>
                  <a:lnTo>
                    <a:pt x="52" y="16410"/>
                  </a:lnTo>
                  <a:lnTo>
                    <a:pt x="52" y="20026"/>
                  </a:lnTo>
                  <a:lnTo>
                    <a:pt x="52" y="32766"/>
                  </a:lnTo>
                  <a:lnTo>
                    <a:pt x="52" y="43670"/>
                  </a:lnTo>
                  <a:lnTo>
                    <a:pt x="3561" y="65479"/>
                  </a:lnTo>
                  <a:lnTo>
                    <a:pt x="8852" y="92739"/>
                  </a:lnTo>
                  <a:lnTo>
                    <a:pt x="12361" y="105425"/>
                  </a:lnTo>
                  <a:lnTo>
                    <a:pt x="17651" y="118164"/>
                  </a:lnTo>
                  <a:lnTo>
                    <a:pt x="21213" y="120000"/>
                  </a:lnTo>
                  <a:lnTo>
                    <a:pt x="35303" y="120000"/>
                  </a:lnTo>
                  <a:lnTo>
                    <a:pt x="45883" y="118164"/>
                  </a:lnTo>
                  <a:lnTo>
                    <a:pt x="67044" y="114547"/>
                  </a:lnTo>
                  <a:lnTo>
                    <a:pt x="91767" y="112712"/>
                  </a:lnTo>
                  <a:lnTo>
                    <a:pt x="102348" y="110877"/>
                  </a:lnTo>
                  <a:lnTo>
                    <a:pt x="114657" y="107260"/>
                  </a:lnTo>
                  <a:lnTo>
                    <a:pt x="119947" y="107260"/>
                  </a:lnTo>
                  <a:lnTo>
                    <a:pt x="119947" y="105425"/>
                  </a:lnTo>
                  <a:lnTo>
                    <a:pt x="119947" y="92739"/>
                  </a:lnTo>
                  <a:lnTo>
                    <a:pt x="119947" y="80000"/>
                  </a:lnTo>
                  <a:lnTo>
                    <a:pt x="116438" y="56356"/>
                  </a:lnTo>
                  <a:lnTo>
                    <a:pt x="111147" y="29095"/>
                  </a:lnTo>
                  <a:lnTo>
                    <a:pt x="107638" y="16410"/>
                  </a:lnTo>
                  <a:lnTo>
                    <a:pt x="104076" y="3670"/>
                  </a:lnTo>
                  <a:lnTo>
                    <a:pt x="102348" y="1835"/>
                  </a:lnTo>
                  <a:lnTo>
                    <a:pt x="98786" y="53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Shape 624"/>
            <p:cNvSpPr/>
            <p:nvPr/>
          </p:nvSpPr>
          <p:spPr>
            <a:xfrm>
              <a:off x="1339600" y="5147750"/>
              <a:ext cx="21900" cy="19400"/>
            </a:xfrm>
            <a:custGeom>
              <a:pathLst>
                <a:path extrusionOk="0" h="120000" w="120000">
                  <a:moveTo>
                    <a:pt x="50821" y="154"/>
                  </a:moveTo>
                  <a:lnTo>
                    <a:pt x="36986" y="5257"/>
                  </a:lnTo>
                  <a:lnTo>
                    <a:pt x="23150" y="10515"/>
                  </a:lnTo>
                  <a:lnTo>
                    <a:pt x="13835" y="20876"/>
                  </a:lnTo>
                  <a:lnTo>
                    <a:pt x="4657" y="36494"/>
                  </a:lnTo>
                  <a:lnTo>
                    <a:pt x="0" y="52113"/>
                  </a:lnTo>
                  <a:lnTo>
                    <a:pt x="0" y="72989"/>
                  </a:lnTo>
                  <a:lnTo>
                    <a:pt x="4657" y="83350"/>
                  </a:lnTo>
                  <a:lnTo>
                    <a:pt x="9315" y="93865"/>
                  </a:lnTo>
                  <a:lnTo>
                    <a:pt x="18493" y="104226"/>
                  </a:lnTo>
                  <a:lnTo>
                    <a:pt x="27671" y="114587"/>
                  </a:lnTo>
                  <a:lnTo>
                    <a:pt x="41506" y="119845"/>
                  </a:lnTo>
                  <a:lnTo>
                    <a:pt x="55342" y="119845"/>
                  </a:lnTo>
                  <a:lnTo>
                    <a:pt x="64657" y="114587"/>
                  </a:lnTo>
                  <a:lnTo>
                    <a:pt x="73835" y="109484"/>
                  </a:lnTo>
                  <a:lnTo>
                    <a:pt x="78493" y="114587"/>
                  </a:lnTo>
                  <a:lnTo>
                    <a:pt x="83013" y="119845"/>
                  </a:lnTo>
                  <a:lnTo>
                    <a:pt x="87671" y="119845"/>
                  </a:lnTo>
                  <a:lnTo>
                    <a:pt x="87671" y="114587"/>
                  </a:lnTo>
                  <a:lnTo>
                    <a:pt x="92328" y="109484"/>
                  </a:lnTo>
                  <a:lnTo>
                    <a:pt x="87671" y="93865"/>
                  </a:lnTo>
                  <a:lnTo>
                    <a:pt x="83013" y="78247"/>
                  </a:lnTo>
                  <a:lnTo>
                    <a:pt x="83013" y="72989"/>
                  </a:lnTo>
                  <a:lnTo>
                    <a:pt x="110684" y="67731"/>
                  </a:lnTo>
                  <a:lnTo>
                    <a:pt x="115342" y="62628"/>
                  </a:lnTo>
                  <a:lnTo>
                    <a:pt x="120000" y="52113"/>
                  </a:lnTo>
                  <a:lnTo>
                    <a:pt x="115342" y="47010"/>
                  </a:lnTo>
                  <a:lnTo>
                    <a:pt x="106164" y="41752"/>
                  </a:lnTo>
                  <a:lnTo>
                    <a:pt x="78493" y="47010"/>
                  </a:lnTo>
                  <a:lnTo>
                    <a:pt x="64657" y="52113"/>
                  </a:lnTo>
                  <a:lnTo>
                    <a:pt x="50821" y="57371"/>
                  </a:lnTo>
                  <a:lnTo>
                    <a:pt x="50821" y="62628"/>
                  </a:lnTo>
                  <a:lnTo>
                    <a:pt x="50821" y="67731"/>
                  </a:lnTo>
                  <a:lnTo>
                    <a:pt x="73835" y="72989"/>
                  </a:lnTo>
                  <a:lnTo>
                    <a:pt x="73835" y="78247"/>
                  </a:lnTo>
                  <a:lnTo>
                    <a:pt x="73835" y="83350"/>
                  </a:lnTo>
                  <a:lnTo>
                    <a:pt x="60000" y="88608"/>
                  </a:lnTo>
                  <a:lnTo>
                    <a:pt x="50821" y="93865"/>
                  </a:lnTo>
                  <a:lnTo>
                    <a:pt x="41506" y="88608"/>
                  </a:lnTo>
                  <a:lnTo>
                    <a:pt x="32328" y="83350"/>
                  </a:lnTo>
                  <a:lnTo>
                    <a:pt x="27671" y="78247"/>
                  </a:lnTo>
                  <a:lnTo>
                    <a:pt x="23150" y="62628"/>
                  </a:lnTo>
                  <a:lnTo>
                    <a:pt x="23150" y="52113"/>
                  </a:lnTo>
                  <a:lnTo>
                    <a:pt x="27671" y="41752"/>
                  </a:lnTo>
                  <a:lnTo>
                    <a:pt x="36986" y="31391"/>
                  </a:lnTo>
                  <a:lnTo>
                    <a:pt x="60000" y="20876"/>
                  </a:lnTo>
                  <a:lnTo>
                    <a:pt x="83013" y="15773"/>
                  </a:lnTo>
                  <a:lnTo>
                    <a:pt x="83013" y="10515"/>
                  </a:lnTo>
                  <a:lnTo>
                    <a:pt x="83013" y="5257"/>
                  </a:lnTo>
                  <a:lnTo>
                    <a:pt x="64657" y="154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Shape 625"/>
            <p:cNvSpPr/>
            <p:nvPr/>
          </p:nvSpPr>
          <p:spPr>
            <a:xfrm>
              <a:off x="1377475" y="5118300"/>
              <a:ext cx="59775" cy="56424"/>
            </a:xfrm>
            <a:custGeom>
              <a:pathLst>
                <a:path extrusionOk="0" h="120000" w="120000">
                  <a:moveTo>
                    <a:pt x="76035" y="0"/>
                  </a:moveTo>
                  <a:lnTo>
                    <a:pt x="54102" y="5369"/>
                  </a:lnTo>
                  <a:lnTo>
                    <a:pt x="30414" y="12547"/>
                  </a:lnTo>
                  <a:lnTo>
                    <a:pt x="5069" y="19725"/>
                  </a:lnTo>
                  <a:lnTo>
                    <a:pt x="3412" y="14355"/>
                  </a:lnTo>
                  <a:lnTo>
                    <a:pt x="0" y="14355"/>
                  </a:lnTo>
                  <a:lnTo>
                    <a:pt x="0" y="16109"/>
                  </a:lnTo>
                  <a:lnTo>
                    <a:pt x="0" y="30465"/>
                  </a:lnTo>
                  <a:lnTo>
                    <a:pt x="1706" y="42959"/>
                  </a:lnTo>
                  <a:lnTo>
                    <a:pt x="6775" y="71617"/>
                  </a:lnTo>
                  <a:lnTo>
                    <a:pt x="8481" y="94904"/>
                  </a:lnTo>
                  <a:lnTo>
                    <a:pt x="10138" y="107399"/>
                  </a:lnTo>
                  <a:lnTo>
                    <a:pt x="13550" y="118192"/>
                  </a:lnTo>
                  <a:lnTo>
                    <a:pt x="16913" y="119946"/>
                  </a:lnTo>
                  <a:lnTo>
                    <a:pt x="18619" y="118192"/>
                  </a:lnTo>
                  <a:lnTo>
                    <a:pt x="21982" y="118192"/>
                  </a:lnTo>
                  <a:lnTo>
                    <a:pt x="65897" y="112822"/>
                  </a:lnTo>
                  <a:lnTo>
                    <a:pt x="87879" y="109206"/>
                  </a:lnTo>
                  <a:lnTo>
                    <a:pt x="109861" y="102029"/>
                  </a:lnTo>
                  <a:lnTo>
                    <a:pt x="109861" y="103836"/>
                  </a:lnTo>
                  <a:lnTo>
                    <a:pt x="111518" y="105644"/>
                  </a:lnTo>
                  <a:lnTo>
                    <a:pt x="113224" y="105644"/>
                  </a:lnTo>
                  <a:lnTo>
                    <a:pt x="116587" y="102029"/>
                  </a:lnTo>
                  <a:lnTo>
                    <a:pt x="118293" y="96659"/>
                  </a:lnTo>
                  <a:lnTo>
                    <a:pt x="120000" y="93097"/>
                  </a:lnTo>
                  <a:lnTo>
                    <a:pt x="120000" y="85919"/>
                  </a:lnTo>
                  <a:lnTo>
                    <a:pt x="118293" y="75179"/>
                  </a:lnTo>
                  <a:lnTo>
                    <a:pt x="114930" y="64439"/>
                  </a:lnTo>
                  <a:lnTo>
                    <a:pt x="111518" y="32219"/>
                  </a:lnTo>
                  <a:lnTo>
                    <a:pt x="106449" y="16109"/>
                  </a:lnTo>
                  <a:lnTo>
                    <a:pt x="103086" y="8985"/>
                  </a:lnTo>
                  <a:lnTo>
                    <a:pt x="99723" y="3615"/>
                  </a:lnTo>
                  <a:lnTo>
                    <a:pt x="98017" y="3615"/>
                  </a:lnTo>
                  <a:lnTo>
                    <a:pt x="98017" y="14355"/>
                  </a:lnTo>
                  <a:lnTo>
                    <a:pt x="98017" y="26849"/>
                  </a:lnTo>
                  <a:lnTo>
                    <a:pt x="103086" y="50137"/>
                  </a:lnTo>
                  <a:lnTo>
                    <a:pt x="106449" y="73424"/>
                  </a:lnTo>
                  <a:lnTo>
                    <a:pt x="109861" y="96659"/>
                  </a:lnTo>
                  <a:lnTo>
                    <a:pt x="87879" y="96659"/>
                  </a:lnTo>
                  <a:lnTo>
                    <a:pt x="64240" y="100274"/>
                  </a:lnTo>
                  <a:lnTo>
                    <a:pt x="20276" y="109206"/>
                  </a:lnTo>
                  <a:lnTo>
                    <a:pt x="18619" y="109206"/>
                  </a:lnTo>
                  <a:lnTo>
                    <a:pt x="18619" y="96659"/>
                  </a:lnTo>
                  <a:lnTo>
                    <a:pt x="16913" y="85919"/>
                  </a:lnTo>
                  <a:lnTo>
                    <a:pt x="13550" y="62684"/>
                  </a:lnTo>
                  <a:lnTo>
                    <a:pt x="11844" y="44767"/>
                  </a:lnTo>
                  <a:lnTo>
                    <a:pt x="8481" y="28657"/>
                  </a:lnTo>
                  <a:lnTo>
                    <a:pt x="35483" y="21479"/>
                  </a:lnTo>
                  <a:lnTo>
                    <a:pt x="62534" y="14355"/>
                  </a:lnTo>
                  <a:lnTo>
                    <a:pt x="81104" y="10739"/>
                  </a:lnTo>
                  <a:lnTo>
                    <a:pt x="89585" y="8985"/>
                  </a:lnTo>
                  <a:lnTo>
                    <a:pt x="98017" y="3615"/>
                  </a:lnTo>
                  <a:lnTo>
                    <a:pt x="98017" y="1807"/>
                  </a:lnTo>
                  <a:lnTo>
                    <a:pt x="9294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Shape 626"/>
            <p:cNvSpPr/>
            <p:nvPr/>
          </p:nvSpPr>
          <p:spPr>
            <a:xfrm>
              <a:off x="1403575" y="5140175"/>
              <a:ext cx="15999" cy="16025"/>
            </a:xfrm>
            <a:custGeom>
              <a:pathLst>
                <a:path extrusionOk="0" h="120000" w="120000">
                  <a:moveTo>
                    <a:pt x="88312" y="187"/>
                  </a:moveTo>
                  <a:lnTo>
                    <a:pt x="82125" y="6365"/>
                  </a:lnTo>
                  <a:lnTo>
                    <a:pt x="75750" y="12730"/>
                  </a:lnTo>
                  <a:lnTo>
                    <a:pt x="69375" y="19095"/>
                  </a:lnTo>
                  <a:lnTo>
                    <a:pt x="69375" y="44180"/>
                  </a:lnTo>
                  <a:lnTo>
                    <a:pt x="69375" y="50546"/>
                  </a:lnTo>
                  <a:lnTo>
                    <a:pt x="25312" y="63088"/>
                  </a:lnTo>
                  <a:lnTo>
                    <a:pt x="18937" y="38003"/>
                  </a:lnTo>
                  <a:lnTo>
                    <a:pt x="18937" y="31638"/>
                  </a:lnTo>
                  <a:lnTo>
                    <a:pt x="12562" y="31638"/>
                  </a:lnTo>
                  <a:lnTo>
                    <a:pt x="0" y="38003"/>
                  </a:lnTo>
                  <a:lnTo>
                    <a:pt x="0" y="69453"/>
                  </a:lnTo>
                  <a:lnTo>
                    <a:pt x="0" y="75819"/>
                  </a:lnTo>
                  <a:lnTo>
                    <a:pt x="6375" y="81996"/>
                  </a:lnTo>
                  <a:lnTo>
                    <a:pt x="12562" y="113634"/>
                  </a:lnTo>
                  <a:lnTo>
                    <a:pt x="25312" y="119812"/>
                  </a:lnTo>
                  <a:lnTo>
                    <a:pt x="31500" y="119812"/>
                  </a:lnTo>
                  <a:lnTo>
                    <a:pt x="37875" y="113634"/>
                  </a:lnTo>
                  <a:lnTo>
                    <a:pt x="37875" y="100904"/>
                  </a:lnTo>
                  <a:lnTo>
                    <a:pt x="31500" y="88361"/>
                  </a:lnTo>
                  <a:lnTo>
                    <a:pt x="75750" y="81996"/>
                  </a:lnTo>
                  <a:lnTo>
                    <a:pt x="82125" y="100904"/>
                  </a:lnTo>
                  <a:lnTo>
                    <a:pt x="94687" y="119812"/>
                  </a:lnTo>
                  <a:lnTo>
                    <a:pt x="101062" y="119812"/>
                  </a:lnTo>
                  <a:lnTo>
                    <a:pt x="107250" y="113634"/>
                  </a:lnTo>
                  <a:lnTo>
                    <a:pt x="107250" y="94726"/>
                  </a:lnTo>
                  <a:lnTo>
                    <a:pt x="101062" y="69453"/>
                  </a:lnTo>
                  <a:lnTo>
                    <a:pt x="120000" y="63088"/>
                  </a:lnTo>
                  <a:lnTo>
                    <a:pt x="120000" y="50546"/>
                  </a:lnTo>
                  <a:lnTo>
                    <a:pt x="120000" y="44180"/>
                  </a:lnTo>
                  <a:lnTo>
                    <a:pt x="120000" y="38003"/>
                  </a:lnTo>
                  <a:lnTo>
                    <a:pt x="107250" y="38003"/>
                  </a:lnTo>
                  <a:lnTo>
                    <a:pt x="94687" y="44180"/>
                  </a:lnTo>
                  <a:lnTo>
                    <a:pt x="94687" y="31638"/>
                  </a:lnTo>
                  <a:lnTo>
                    <a:pt x="94687" y="19095"/>
                  </a:lnTo>
                  <a:lnTo>
                    <a:pt x="101062" y="6365"/>
                  </a:lnTo>
                  <a:lnTo>
                    <a:pt x="94687" y="6365"/>
                  </a:lnTo>
                  <a:lnTo>
                    <a:pt x="88312" y="187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Shape 627"/>
            <p:cNvSpPr/>
            <p:nvPr/>
          </p:nvSpPr>
          <p:spPr>
            <a:xfrm>
              <a:off x="1543275" y="5153650"/>
              <a:ext cx="54749" cy="55575"/>
            </a:xfrm>
            <a:custGeom>
              <a:pathLst>
                <a:path extrusionOk="0" h="120000" w="120000">
                  <a:moveTo>
                    <a:pt x="99671" y="0"/>
                  </a:moveTo>
                  <a:lnTo>
                    <a:pt x="72000" y="3670"/>
                  </a:lnTo>
                  <a:lnTo>
                    <a:pt x="42465" y="9122"/>
                  </a:lnTo>
                  <a:lnTo>
                    <a:pt x="20328" y="10904"/>
                  </a:lnTo>
                  <a:lnTo>
                    <a:pt x="9260" y="12739"/>
                  </a:lnTo>
                  <a:lnTo>
                    <a:pt x="54" y="16356"/>
                  </a:lnTo>
                  <a:lnTo>
                    <a:pt x="9260" y="21808"/>
                  </a:lnTo>
                  <a:lnTo>
                    <a:pt x="18520" y="21808"/>
                  </a:lnTo>
                  <a:lnTo>
                    <a:pt x="36931" y="20026"/>
                  </a:lnTo>
                  <a:lnTo>
                    <a:pt x="66465" y="16356"/>
                  </a:lnTo>
                  <a:lnTo>
                    <a:pt x="96000" y="10904"/>
                  </a:lnTo>
                  <a:lnTo>
                    <a:pt x="96000" y="20026"/>
                  </a:lnTo>
                  <a:lnTo>
                    <a:pt x="97808" y="30931"/>
                  </a:lnTo>
                  <a:lnTo>
                    <a:pt x="101534" y="50904"/>
                  </a:lnTo>
                  <a:lnTo>
                    <a:pt x="105205" y="74547"/>
                  </a:lnTo>
                  <a:lnTo>
                    <a:pt x="107068" y="87287"/>
                  </a:lnTo>
                  <a:lnTo>
                    <a:pt x="110739" y="99973"/>
                  </a:lnTo>
                  <a:lnTo>
                    <a:pt x="55397" y="105425"/>
                  </a:lnTo>
                  <a:lnTo>
                    <a:pt x="36931" y="107260"/>
                  </a:lnTo>
                  <a:lnTo>
                    <a:pt x="27726" y="110877"/>
                  </a:lnTo>
                  <a:lnTo>
                    <a:pt x="20328" y="116329"/>
                  </a:lnTo>
                  <a:lnTo>
                    <a:pt x="29589" y="120000"/>
                  </a:lnTo>
                  <a:lnTo>
                    <a:pt x="38794" y="120000"/>
                  </a:lnTo>
                  <a:lnTo>
                    <a:pt x="57260" y="116329"/>
                  </a:lnTo>
                  <a:lnTo>
                    <a:pt x="116273" y="109095"/>
                  </a:lnTo>
                  <a:lnTo>
                    <a:pt x="119945" y="107260"/>
                  </a:lnTo>
                  <a:lnTo>
                    <a:pt x="119945" y="105425"/>
                  </a:lnTo>
                  <a:lnTo>
                    <a:pt x="119945" y="101808"/>
                  </a:lnTo>
                  <a:lnTo>
                    <a:pt x="118136" y="99973"/>
                  </a:lnTo>
                  <a:lnTo>
                    <a:pt x="118136" y="87287"/>
                  </a:lnTo>
                  <a:lnTo>
                    <a:pt x="116273" y="74547"/>
                  </a:lnTo>
                  <a:lnTo>
                    <a:pt x="112602" y="49122"/>
                  </a:lnTo>
                  <a:lnTo>
                    <a:pt x="108876" y="29095"/>
                  </a:lnTo>
                  <a:lnTo>
                    <a:pt x="107068" y="18191"/>
                  </a:lnTo>
                  <a:lnTo>
                    <a:pt x="103342" y="9122"/>
                  </a:lnTo>
                  <a:lnTo>
                    <a:pt x="105205" y="5452"/>
                  </a:lnTo>
                  <a:lnTo>
                    <a:pt x="105205" y="3670"/>
                  </a:lnTo>
                  <a:lnTo>
                    <a:pt x="103342" y="1835"/>
                  </a:lnTo>
                  <a:lnTo>
                    <a:pt x="9967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Shape 628"/>
            <p:cNvSpPr/>
            <p:nvPr/>
          </p:nvSpPr>
          <p:spPr>
            <a:xfrm>
              <a:off x="1559275" y="5089675"/>
              <a:ext cx="58100" cy="58949"/>
            </a:xfrm>
            <a:custGeom>
              <a:pathLst>
                <a:path extrusionOk="0" h="120000" w="120000">
                  <a:moveTo>
                    <a:pt x="99139" y="50"/>
                  </a:moveTo>
                  <a:lnTo>
                    <a:pt x="99139" y="1730"/>
                  </a:lnTo>
                  <a:lnTo>
                    <a:pt x="99139" y="5190"/>
                  </a:lnTo>
                  <a:lnTo>
                    <a:pt x="83493" y="5190"/>
                  </a:lnTo>
                  <a:lnTo>
                    <a:pt x="67848" y="6870"/>
                  </a:lnTo>
                  <a:lnTo>
                    <a:pt x="36557" y="13740"/>
                  </a:lnTo>
                  <a:lnTo>
                    <a:pt x="19156" y="15470"/>
                  </a:lnTo>
                  <a:lnTo>
                    <a:pt x="8726" y="17150"/>
                  </a:lnTo>
                  <a:lnTo>
                    <a:pt x="5266" y="18880"/>
                  </a:lnTo>
                  <a:lnTo>
                    <a:pt x="3511" y="20610"/>
                  </a:lnTo>
                  <a:lnTo>
                    <a:pt x="3511" y="22290"/>
                  </a:lnTo>
                  <a:lnTo>
                    <a:pt x="1755" y="20610"/>
                  </a:lnTo>
                  <a:lnTo>
                    <a:pt x="51" y="20610"/>
                  </a:lnTo>
                  <a:lnTo>
                    <a:pt x="51" y="30890"/>
                  </a:lnTo>
                  <a:lnTo>
                    <a:pt x="51" y="42849"/>
                  </a:lnTo>
                  <a:lnTo>
                    <a:pt x="5266" y="65139"/>
                  </a:lnTo>
                  <a:lnTo>
                    <a:pt x="12185" y="116539"/>
                  </a:lnTo>
                  <a:lnTo>
                    <a:pt x="13941" y="118269"/>
                  </a:lnTo>
                  <a:lnTo>
                    <a:pt x="17401" y="119949"/>
                  </a:lnTo>
                  <a:lnTo>
                    <a:pt x="19156" y="118269"/>
                  </a:lnTo>
                  <a:lnTo>
                    <a:pt x="20912" y="116539"/>
                  </a:lnTo>
                  <a:lnTo>
                    <a:pt x="33046" y="116539"/>
                  </a:lnTo>
                  <a:lnTo>
                    <a:pt x="46987" y="114809"/>
                  </a:lnTo>
                  <a:lnTo>
                    <a:pt x="71308" y="111399"/>
                  </a:lnTo>
                  <a:lnTo>
                    <a:pt x="92168" y="107989"/>
                  </a:lnTo>
                  <a:lnTo>
                    <a:pt x="104354" y="106259"/>
                  </a:lnTo>
                  <a:lnTo>
                    <a:pt x="107814" y="102849"/>
                  </a:lnTo>
                  <a:lnTo>
                    <a:pt x="111273" y="99389"/>
                  </a:lnTo>
                  <a:lnTo>
                    <a:pt x="106058" y="95979"/>
                  </a:lnTo>
                  <a:lnTo>
                    <a:pt x="86953" y="95979"/>
                  </a:lnTo>
                  <a:lnTo>
                    <a:pt x="62633" y="101119"/>
                  </a:lnTo>
                  <a:lnTo>
                    <a:pt x="41772" y="102849"/>
                  </a:lnTo>
                  <a:lnTo>
                    <a:pt x="31342" y="104529"/>
                  </a:lnTo>
                  <a:lnTo>
                    <a:pt x="20912" y="107989"/>
                  </a:lnTo>
                  <a:lnTo>
                    <a:pt x="12185" y="56590"/>
                  </a:lnTo>
                  <a:lnTo>
                    <a:pt x="10481" y="41170"/>
                  </a:lnTo>
                  <a:lnTo>
                    <a:pt x="5266" y="27430"/>
                  </a:lnTo>
                  <a:lnTo>
                    <a:pt x="10481" y="27430"/>
                  </a:lnTo>
                  <a:lnTo>
                    <a:pt x="10481" y="24020"/>
                  </a:lnTo>
                  <a:lnTo>
                    <a:pt x="59122" y="18880"/>
                  </a:lnTo>
                  <a:lnTo>
                    <a:pt x="79982" y="15470"/>
                  </a:lnTo>
                  <a:lnTo>
                    <a:pt x="99139" y="10330"/>
                  </a:lnTo>
                  <a:lnTo>
                    <a:pt x="102598" y="27430"/>
                  </a:lnTo>
                  <a:lnTo>
                    <a:pt x="106058" y="46310"/>
                  </a:lnTo>
                  <a:lnTo>
                    <a:pt x="107814" y="73689"/>
                  </a:lnTo>
                  <a:lnTo>
                    <a:pt x="109569" y="85699"/>
                  </a:lnTo>
                  <a:lnTo>
                    <a:pt x="111273" y="99389"/>
                  </a:lnTo>
                  <a:lnTo>
                    <a:pt x="113029" y="101119"/>
                  </a:lnTo>
                  <a:lnTo>
                    <a:pt x="114784" y="102849"/>
                  </a:lnTo>
                  <a:lnTo>
                    <a:pt x="118244" y="101119"/>
                  </a:lnTo>
                  <a:lnTo>
                    <a:pt x="120000" y="99389"/>
                  </a:lnTo>
                  <a:lnTo>
                    <a:pt x="120000" y="85699"/>
                  </a:lnTo>
                  <a:lnTo>
                    <a:pt x="120000" y="72010"/>
                  </a:lnTo>
                  <a:lnTo>
                    <a:pt x="114784" y="44580"/>
                  </a:lnTo>
                  <a:lnTo>
                    <a:pt x="111273" y="22290"/>
                  </a:lnTo>
                  <a:lnTo>
                    <a:pt x="107814" y="12010"/>
                  </a:lnTo>
                  <a:lnTo>
                    <a:pt x="104354" y="5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Shape 629"/>
            <p:cNvSpPr/>
            <p:nvPr/>
          </p:nvSpPr>
          <p:spPr>
            <a:xfrm>
              <a:off x="1584525" y="5112400"/>
              <a:ext cx="16025" cy="18549"/>
            </a:xfrm>
            <a:custGeom>
              <a:pathLst>
                <a:path extrusionOk="0" h="120000" w="120000">
                  <a:moveTo>
                    <a:pt x="25273" y="161"/>
                  </a:moveTo>
                  <a:lnTo>
                    <a:pt x="12730" y="10997"/>
                  </a:lnTo>
                  <a:lnTo>
                    <a:pt x="6365" y="21832"/>
                  </a:lnTo>
                  <a:lnTo>
                    <a:pt x="187" y="49164"/>
                  </a:lnTo>
                  <a:lnTo>
                    <a:pt x="187" y="81832"/>
                  </a:lnTo>
                  <a:lnTo>
                    <a:pt x="6365" y="109002"/>
                  </a:lnTo>
                  <a:lnTo>
                    <a:pt x="12730" y="119838"/>
                  </a:lnTo>
                  <a:lnTo>
                    <a:pt x="25273" y="119838"/>
                  </a:lnTo>
                  <a:lnTo>
                    <a:pt x="75819" y="114501"/>
                  </a:lnTo>
                  <a:lnTo>
                    <a:pt x="94726" y="103504"/>
                  </a:lnTo>
                  <a:lnTo>
                    <a:pt x="113634" y="92668"/>
                  </a:lnTo>
                  <a:lnTo>
                    <a:pt x="119812" y="81832"/>
                  </a:lnTo>
                  <a:lnTo>
                    <a:pt x="113634" y="76334"/>
                  </a:lnTo>
                  <a:lnTo>
                    <a:pt x="75819" y="76334"/>
                  </a:lnTo>
                  <a:lnTo>
                    <a:pt x="38003" y="87169"/>
                  </a:lnTo>
                  <a:lnTo>
                    <a:pt x="38003" y="43665"/>
                  </a:lnTo>
                  <a:lnTo>
                    <a:pt x="38003" y="21832"/>
                  </a:lnTo>
                  <a:lnTo>
                    <a:pt x="38003" y="10997"/>
                  </a:lnTo>
                  <a:lnTo>
                    <a:pt x="31638" y="16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Shape 630"/>
            <p:cNvSpPr/>
            <p:nvPr/>
          </p:nvSpPr>
          <p:spPr>
            <a:xfrm>
              <a:off x="1539925" y="5041700"/>
              <a:ext cx="10950" cy="50525"/>
            </a:xfrm>
            <a:custGeom>
              <a:pathLst>
                <a:path extrusionOk="0" h="120000" w="120000">
                  <a:moveTo>
                    <a:pt x="9315" y="59"/>
                  </a:moveTo>
                  <a:lnTo>
                    <a:pt x="0" y="2018"/>
                  </a:lnTo>
                  <a:lnTo>
                    <a:pt x="0" y="16031"/>
                  </a:lnTo>
                  <a:lnTo>
                    <a:pt x="0" y="30044"/>
                  </a:lnTo>
                  <a:lnTo>
                    <a:pt x="27671" y="55992"/>
                  </a:lnTo>
                  <a:lnTo>
                    <a:pt x="46301" y="87996"/>
                  </a:lnTo>
                  <a:lnTo>
                    <a:pt x="64657" y="102008"/>
                  </a:lnTo>
                  <a:lnTo>
                    <a:pt x="92328" y="117981"/>
                  </a:lnTo>
                  <a:lnTo>
                    <a:pt x="101643" y="120000"/>
                  </a:lnTo>
                  <a:lnTo>
                    <a:pt x="110684" y="120000"/>
                  </a:lnTo>
                  <a:lnTo>
                    <a:pt x="120000" y="117981"/>
                  </a:lnTo>
                  <a:lnTo>
                    <a:pt x="120000" y="115962"/>
                  </a:lnTo>
                  <a:lnTo>
                    <a:pt x="120000" y="99990"/>
                  </a:lnTo>
                  <a:lnTo>
                    <a:pt x="101643" y="84017"/>
                  </a:lnTo>
                  <a:lnTo>
                    <a:pt x="73972" y="54032"/>
                  </a:lnTo>
                  <a:lnTo>
                    <a:pt x="55342" y="28025"/>
                  </a:lnTo>
                  <a:lnTo>
                    <a:pt x="46301" y="16031"/>
                  </a:lnTo>
                  <a:lnTo>
                    <a:pt x="27671" y="2018"/>
                  </a:lnTo>
                  <a:lnTo>
                    <a:pt x="18630" y="59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Shape 631"/>
            <p:cNvSpPr/>
            <p:nvPr/>
          </p:nvSpPr>
          <p:spPr>
            <a:xfrm>
              <a:off x="1521400" y="5122500"/>
              <a:ext cx="17700" cy="16875"/>
            </a:xfrm>
            <a:custGeom>
              <a:pathLst>
                <a:path extrusionOk="0" h="120000" w="120000">
                  <a:moveTo>
                    <a:pt x="169" y="177"/>
                  </a:moveTo>
                  <a:lnTo>
                    <a:pt x="169" y="18133"/>
                  </a:lnTo>
                  <a:lnTo>
                    <a:pt x="169" y="41955"/>
                  </a:lnTo>
                  <a:lnTo>
                    <a:pt x="11525" y="101866"/>
                  </a:lnTo>
                  <a:lnTo>
                    <a:pt x="17288" y="107911"/>
                  </a:lnTo>
                  <a:lnTo>
                    <a:pt x="22881" y="113777"/>
                  </a:lnTo>
                  <a:lnTo>
                    <a:pt x="28644" y="113777"/>
                  </a:lnTo>
                  <a:lnTo>
                    <a:pt x="34406" y="107911"/>
                  </a:lnTo>
                  <a:lnTo>
                    <a:pt x="62881" y="72000"/>
                  </a:lnTo>
                  <a:lnTo>
                    <a:pt x="62881" y="77866"/>
                  </a:lnTo>
                  <a:lnTo>
                    <a:pt x="68644" y="83911"/>
                  </a:lnTo>
                  <a:lnTo>
                    <a:pt x="80000" y="101866"/>
                  </a:lnTo>
                  <a:lnTo>
                    <a:pt x="97118" y="119822"/>
                  </a:lnTo>
                  <a:lnTo>
                    <a:pt x="114237" y="119822"/>
                  </a:lnTo>
                  <a:lnTo>
                    <a:pt x="114237" y="113777"/>
                  </a:lnTo>
                  <a:lnTo>
                    <a:pt x="114237" y="101866"/>
                  </a:lnTo>
                  <a:lnTo>
                    <a:pt x="102881" y="89955"/>
                  </a:lnTo>
                  <a:lnTo>
                    <a:pt x="85762" y="72000"/>
                  </a:lnTo>
                  <a:lnTo>
                    <a:pt x="80000" y="65955"/>
                  </a:lnTo>
                  <a:lnTo>
                    <a:pt x="68644" y="65955"/>
                  </a:lnTo>
                  <a:lnTo>
                    <a:pt x="80000" y="54044"/>
                  </a:lnTo>
                  <a:lnTo>
                    <a:pt x="97118" y="36088"/>
                  </a:lnTo>
                  <a:lnTo>
                    <a:pt x="102881" y="36088"/>
                  </a:lnTo>
                  <a:lnTo>
                    <a:pt x="108474" y="30044"/>
                  </a:lnTo>
                  <a:lnTo>
                    <a:pt x="119999" y="18133"/>
                  </a:lnTo>
                  <a:lnTo>
                    <a:pt x="119999" y="12088"/>
                  </a:lnTo>
                  <a:lnTo>
                    <a:pt x="114237" y="6044"/>
                  </a:lnTo>
                  <a:lnTo>
                    <a:pt x="102881" y="177"/>
                  </a:lnTo>
                  <a:lnTo>
                    <a:pt x="85762" y="177"/>
                  </a:lnTo>
                  <a:lnTo>
                    <a:pt x="68644" y="24000"/>
                  </a:lnTo>
                  <a:lnTo>
                    <a:pt x="51525" y="41955"/>
                  </a:lnTo>
                  <a:lnTo>
                    <a:pt x="34406" y="72000"/>
                  </a:lnTo>
                  <a:lnTo>
                    <a:pt x="28644" y="48000"/>
                  </a:lnTo>
                  <a:lnTo>
                    <a:pt x="22881" y="24000"/>
                  </a:lnTo>
                  <a:lnTo>
                    <a:pt x="11525" y="177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Shape 632"/>
            <p:cNvSpPr/>
            <p:nvPr/>
          </p:nvSpPr>
          <p:spPr>
            <a:xfrm>
              <a:off x="1496150" y="5182275"/>
              <a:ext cx="21900" cy="16850"/>
            </a:xfrm>
            <a:custGeom>
              <a:pathLst>
                <a:path extrusionOk="0" h="120000" w="120000">
                  <a:moveTo>
                    <a:pt x="87671" y="0"/>
                  </a:moveTo>
                  <a:lnTo>
                    <a:pt x="83150" y="6053"/>
                  </a:lnTo>
                  <a:lnTo>
                    <a:pt x="50821" y="60000"/>
                  </a:lnTo>
                  <a:lnTo>
                    <a:pt x="23150" y="12106"/>
                  </a:lnTo>
                  <a:lnTo>
                    <a:pt x="13972" y="6053"/>
                  </a:lnTo>
                  <a:lnTo>
                    <a:pt x="9315" y="6053"/>
                  </a:lnTo>
                  <a:lnTo>
                    <a:pt x="4657" y="12106"/>
                  </a:lnTo>
                  <a:lnTo>
                    <a:pt x="136" y="24035"/>
                  </a:lnTo>
                  <a:lnTo>
                    <a:pt x="13972" y="107893"/>
                  </a:lnTo>
                  <a:lnTo>
                    <a:pt x="13972" y="120000"/>
                  </a:lnTo>
                  <a:lnTo>
                    <a:pt x="32328" y="120000"/>
                  </a:lnTo>
                  <a:lnTo>
                    <a:pt x="32328" y="107893"/>
                  </a:lnTo>
                  <a:lnTo>
                    <a:pt x="27808" y="71928"/>
                  </a:lnTo>
                  <a:lnTo>
                    <a:pt x="27808" y="71928"/>
                  </a:lnTo>
                  <a:lnTo>
                    <a:pt x="46164" y="95964"/>
                  </a:lnTo>
                  <a:lnTo>
                    <a:pt x="55479" y="102017"/>
                  </a:lnTo>
                  <a:lnTo>
                    <a:pt x="64657" y="95964"/>
                  </a:lnTo>
                  <a:lnTo>
                    <a:pt x="83150" y="60000"/>
                  </a:lnTo>
                  <a:lnTo>
                    <a:pt x="87671" y="84035"/>
                  </a:lnTo>
                  <a:lnTo>
                    <a:pt x="101506" y="107893"/>
                  </a:lnTo>
                  <a:lnTo>
                    <a:pt x="106164" y="113946"/>
                  </a:lnTo>
                  <a:lnTo>
                    <a:pt x="115342" y="107893"/>
                  </a:lnTo>
                  <a:lnTo>
                    <a:pt x="120000" y="102017"/>
                  </a:lnTo>
                  <a:lnTo>
                    <a:pt x="120000" y="89910"/>
                  </a:lnTo>
                  <a:lnTo>
                    <a:pt x="106164" y="53946"/>
                  </a:lnTo>
                  <a:lnTo>
                    <a:pt x="101506" y="17982"/>
                  </a:lnTo>
                  <a:lnTo>
                    <a:pt x="101506" y="6053"/>
                  </a:lnTo>
                  <a:lnTo>
                    <a:pt x="969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Shape 633"/>
            <p:cNvSpPr/>
            <p:nvPr/>
          </p:nvSpPr>
          <p:spPr>
            <a:xfrm>
              <a:off x="1498675" y="5098950"/>
              <a:ext cx="58100" cy="59775"/>
            </a:xfrm>
            <a:custGeom>
              <a:pathLst>
                <a:path extrusionOk="0" h="120000" w="120000">
                  <a:moveTo>
                    <a:pt x="99139" y="6775"/>
                  </a:moveTo>
                  <a:lnTo>
                    <a:pt x="104354" y="52396"/>
                  </a:lnTo>
                  <a:lnTo>
                    <a:pt x="109569" y="98017"/>
                  </a:lnTo>
                  <a:lnTo>
                    <a:pt x="86953" y="101380"/>
                  </a:lnTo>
                  <a:lnTo>
                    <a:pt x="66092" y="106449"/>
                  </a:lnTo>
                  <a:lnTo>
                    <a:pt x="45232" y="109811"/>
                  </a:lnTo>
                  <a:lnTo>
                    <a:pt x="26127" y="113224"/>
                  </a:lnTo>
                  <a:lnTo>
                    <a:pt x="24371" y="113224"/>
                  </a:lnTo>
                  <a:lnTo>
                    <a:pt x="24371" y="111518"/>
                  </a:lnTo>
                  <a:lnTo>
                    <a:pt x="22616" y="89535"/>
                  </a:lnTo>
                  <a:lnTo>
                    <a:pt x="19156" y="65897"/>
                  </a:lnTo>
                  <a:lnTo>
                    <a:pt x="13941" y="43914"/>
                  </a:lnTo>
                  <a:lnTo>
                    <a:pt x="6970" y="21982"/>
                  </a:lnTo>
                  <a:lnTo>
                    <a:pt x="53907" y="16913"/>
                  </a:lnTo>
                  <a:lnTo>
                    <a:pt x="76523" y="11844"/>
                  </a:lnTo>
                  <a:lnTo>
                    <a:pt x="99139" y="6775"/>
                  </a:lnTo>
                  <a:close/>
                  <a:moveTo>
                    <a:pt x="99139" y="0"/>
                  </a:moveTo>
                  <a:lnTo>
                    <a:pt x="76523" y="1706"/>
                  </a:lnTo>
                  <a:lnTo>
                    <a:pt x="52203" y="5069"/>
                  </a:lnTo>
                  <a:lnTo>
                    <a:pt x="3511" y="13500"/>
                  </a:lnTo>
                  <a:lnTo>
                    <a:pt x="1755" y="13500"/>
                  </a:lnTo>
                  <a:lnTo>
                    <a:pt x="51" y="16913"/>
                  </a:lnTo>
                  <a:lnTo>
                    <a:pt x="51" y="18569"/>
                  </a:lnTo>
                  <a:lnTo>
                    <a:pt x="3511" y="20276"/>
                  </a:lnTo>
                  <a:lnTo>
                    <a:pt x="5266" y="43914"/>
                  </a:lnTo>
                  <a:lnTo>
                    <a:pt x="6970" y="67603"/>
                  </a:lnTo>
                  <a:lnTo>
                    <a:pt x="12185" y="91242"/>
                  </a:lnTo>
                  <a:lnTo>
                    <a:pt x="17401" y="113224"/>
                  </a:lnTo>
                  <a:lnTo>
                    <a:pt x="17401" y="114880"/>
                  </a:lnTo>
                  <a:lnTo>
                    <a:pt x="19156" y="116587"/>
                  </a:lnTo>
                  <a:lnTo>
                    <a:pt x="22616" y="114880"/>
                  </a:lnTo>
                  <a:lnTo>
                    <a:pt x="24371" y="118293"/>
                  </a:lnTo>
                  <a:lnTo>
                    <a:pt x="26127" y="119949"/>
                  </a:lnTo>
                  <a:lnTo>
                    <a:pt x="46987" y="119949"/>
                  </a:lnTo>
                  <a:lnTo>
                    <a:pt x="67848" y="116587"/>
                  </a:lnTo>
                  <a:lnTo>
                    <a:pt x="90413" y="111518"/>
                  </a:lnTo>
                  <a:lnTo>
                    <a:pt x="109569" y="104742"/>
                  </a:lnTo>
                  <a:lnTo>
                    <a:pt x="109569" y="108155"/>
                  </a:lnTo>
                  <a:lnTo>
                    <a:pt x="111273" y="111518"/>
                  </a:lnTo>
                  <a:lnTo>
                    <a:pt x="118244" y="111518"/>
                  </a:lnTo>
                  <a:lnTo>
                    <a:pt x="120000" y="108155"/>
                  </a:lnTo>
                  <a:lnTo>
                    <a:pt x="120000" y="81104"/>
                  </a:lnTo>
                  <a:lnTo>
                    <a:pt x="116488" y="55759"/>
                  </a:lnTo>
                  <a:lnTo>
                    <a:pt x="113029" y="28707"/>
                  </a:lnTo>
                  <a:lnTo>
                    <a:pt x="106058" y="3362"/>
                  </a:lnTo>
                  <a:lnTo>
                    <a:pt x="106058" y="1706"/>
                  </a:lnTo>
                  <a:lnTo>
                    <a:pt x="102598" y="1706"/>
                  </a:lnTo>
                  <a:lnTo>
                    <a:pt x="10259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Shape 634"/>
            <p:cNvSpPr/>
            <p:nvPr/>
          </p:nvSpPr>
          <p:spPr>
            <a:xfrm>
              <a:off x="1619050" y="5212575"/>
              <a:ext cx="9274" cy="56399"/>
            </a:xfrm>
            <a:custGeom>
              <a:pathLst>
                <a:path extrusionOk="0" h="120000" w="120000">
                  <a:moveTo>
                    <a:pt x="10997" y="0"/>
                  </a:moveTo>
                  <a:lnTo>
                    <a:pt x="0" y="10744"/>
                  </a:lnTo>
                  <a:lnTo>
                    <a:pt x="0" y="23297"/>
                  </a:lnTo>
                  <a:lnTo>
                    <a:pt x="21671" y="46595"/>
                  </a:lnTo>
                  <a:lnTo>
                    <a:pt x="43665" y="82393"/>
                  </a:lnTo>
                  <a:lnTo>
                    <a:pt x="54339" y="100319"/>
                  </a:lnTo>
                  <a:lnTo>
                    <a:pt x="76334" y="118191"/>
                  </a:lnTo>
                  <a:lnTo>
                    <a:pt x="87008" y="120000"/>
                  </a:lnTo>
                  <a:lnTo>
                    <a:pt x="119676" y="120000"/>
                  </a:lnTo>
                  <a:lnTo>
                    <a:pt x="119676" y="116436"/>
                  </a:lnTo>
                  <a:lnTo>
                    <a:pt x="119676" y="103882"/>
                  </a:lnTo>
                  <a:lnTo>
                    <a:pt x="119676" y="89574"/>
                  </a:lnTo>
                  <a:lnTo>
                    <a:pt x="98005" y="62712"/>
                  </a:lnTo>
                  <a:lnTo>
                    <a:pt x="76334" y="30478"/>
                  </a:lnTo>
                  <a:lnTo>
                    <a:pt x="54339" y="14361"/>
                  </a:lnTo>
                  <a:lnTo>
                    <a:pt x="2167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Shape 635"/>
            <p:cNvSpPr/>
            <p:nvPr/>
          </p:nvSpPr>
          <p:spPr>
            <a:xfrm>
              <a:off x="1136750" y="5042550"/>
              <a:ext cx="11799" cy="50525"/>
            </a:xfrm>
            <a:custGeom>
              <a:pathLst>
                <a:path extrusionOk="0" h="120000" w="120000">
                  <a:moveTo>
                    <a:pt x="8644" y="0"/>
                  </a:moveTo>
                  <a:lnTo>
                    <a:pt x="8644" y="2018"/>
                  </a:lnTo>
                  <a:lnTo>
                    <a:pt x="0" y="2018"/>
                  </a:lnTo>
                  <a:lnTo>
                    <a:pt x="0" y="16031"/>
                  </a:lnTo>
                  <a:lnTo>
                    <a:pt x="8644" y="29985"/>
                  </a:lnTo>
                  <a:lnTo>
                    <a:pt x="25677" y="55992"/>
                  </a:lnTo>
                  <a:lnTo>
                    <a:pt x="42966" y="87996"/>
                  </a:lnTo>
                  <a:lnTo>
                    <a:pt x="60000" y="101949"/>
                  </a:lnTo>
                  <a:lnTo>
                    <a:pt x="85677" y="117981"/>
                  </a:lnTo>
                  <a:lnTo>
                    <a:pt x="94322" y="119940"/>
                  </a:lnTo>
                  <a:lnTo>
                    <a:pt x="102711" y="119940"/>
                  </a:lnTo>
                  <a:lnTo>
                    <a:pt x="111355" y="117981"/>
                  </a:lnTo>
                  <a:lnTo>
                    <a:pt x="120000" y="115962"/>
                  </a:lnTo>
                  <a:lnTo>
                    <a:pt x="111355" y="99990"/>
                  </a:lnTo>
                  <a:lnTo>
                    <a:pt x="94322" y="83958"/>
                  </a:lnTo>
                  <a:lnTo>
                    <a:pt x="68644" y="53973"/>
                  </a:lnTo>
                  <a:lnTo>
                    <a:pt x="51355" y="28025"/>
                  </a:lnTo>
                  <a:lnTo>
                    <a:pt x="42966" y="14012"/>
                  </a:lnTo>
                  <a:lnTo>
                    <a:pt x="25677" y="2018"/>
                  </a:lnTo>
                  <a:lnTo>
                    <a:pt x="1728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Shape 636"/>
            <p:cNvSpPr/>
            <p:nvPr/>
          </p:nvSpPr>
          <p:spPr>
            <a:xfrm>
              <a:off x="1160325" y="5061050"/>
              <a:ext cx="16850" cy="22774"/>
            </a:xfrm>
            <a:custGeom>
              <a:pathLst>
                <a:path extrusionOk="0" h="120000" w="120000">
                  <a:moveTo>
                    <a:pt x="65875" y="131"/>
                  </a:moveTo>
                  <a:lnTo>
                    <a:pt x="42017" y="4610"/>
                  </a:lnTo>
                  <a:lnTo>
                    <a:pt x="29910" y="8957"/>
                  </a:lnTo>
                  <a:lnTo>
                    <a:pt x="17982" y="17914"/>
                  </a:lnTo>
                  <a:lnTo>
                    <a:pt x="6053" y="26739"/>
                  </a:lnTo>
                  <a:lnTo>
                    <a:pt x="0" y="31218"/>
                  </a:lnTo>
                  <a:lnTo>
                    <a:pt x="6053" y="40043"/>
                  </a:lnTo>
                  <a:lnTo>
                    <a:pt x="24035" y="40043"/>
                  </a:lnTo>
                  <a:lnTo>
                    <a:pt x="35964" y="31218"/>
                  </a:lnTo>
                  <a:lnTo>
                    <a:pt x="47893" y="22261"/>
                  </a:lnTo>
                  <a:lnTo>
                    <a:pt x="60000" y="22261"/>
                  </a:lnTo>
                  <a:lnTo>
                    <a:pt x="71928" y="31218"/>
                  </a:lnTo>
                  <a:lnTo>
                    <a:pt x="60000" y="44522"/>
                  </a:lnTo>
                  <a:lnTo>
                    <a:pt x="47893" y="57826"/>
                  </a:lnTo>
                  <a:lnTo>
                    <a:pt x="35964" y="75477"/>
                  </a:lnTo>
                  <a:lnTo>
                    <a:pt x="35964" y="84434"/>
                  </a:lnTo>
                  <a:lnTo>
                    <a:pt x="42017" y="88781"/>
                  </a:lnTo>
                  <a:lnTo>
                    <a:pt x="53946" y="88781"/>
                  </a:lnTo>
                  <a:lnTo>
                    <a:pt x="65875" y="84434"/>
                  </a:lnTo>
                  <a:lnTo>
                    <a:pt x="83857" y="84434"/>
                  </a:lnTo>
                  <a:lnTo>
                    <a:pt x="83857" y="97738"/>
                  </a:lnTo>
                  <a:lnTo>
                    <a:pt x="65875" y="97738"/>
                  </a:lnTo>
                  <a:lnTo>
                    <a:pt x="42017" y="102085"/>
                  </a:lnTo>
                  <a:lnTo>
                    <a:pt x="42017" y="106564"/>
                  </a:lnTo>
                  <a:lnTo>
                    <a:pt x="42017" y="111042"/>
                  </a:lnTo>
                  <a:lnTo>
                    <a:pt x="53946" y="115389"/>
                  </a:lnTo>
                  <a:lnTo>
                    <a:pt x="65875" y="119868"/>
                  </a:lnTo>
                  <a:lnTo>
                    <a:pt x="95964" y="115389"/>
                  </a:lnTo>
                  <a:lnTo>
                    <a:pt x="107893" y="111042"/>
                  </a:lnTo>
                  <a:lnTo>
                    <a:pt x="113946" y="102085"/>
                  </a:lnTo>
                  <a:lnTo>
                    <a:pt x="119821" y="93260"/>
                  </a:lnTo>
                  <a:lnTo>
                    <a:pt x="119821" y="84434"/>
                  </a:lnTo>
                  <a:lnTo>
                    <a:pt x="113946" y="71130"/>
                  </a:lnTo>
                  <a:lnTo>
                    <a:pt x="101839" y="66652"/>
                  </a:lnTo>
                  <a:lnTo>
                    <a:pt x="89910" y="62173"/>
                  </a:lnTo>
                  <a:lnTo>
                    <a:pt x="71928" y="62173"/>
                  </a:lnTo>
                  <a:lnTo>
                    <a:pt x="95964" y="40043"/>
                  </a:lnTo>
                  <a:lnTo>
                    <a:pt x="95964" y="26739"/>
                  </a:lnTo>
                  <a:lnTo>
                    <a:pt x="89910" y="8957"/>
                  </a:lnTo>
                  <a:lnTo>
                    <a:pt x="77982" y="4610"/>
                  </a:lnTo>
                  <a:lnTo>
                    <a:pt x="65875" y="13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Shape 637"/>
            <p:cNvSpPr/>
            <p:nvPr/>
          </p:nvSpPr>
          <p:spPr>
            <a:xfrm>
              <a:off x="1103925" y="5181425"/>
              <a:ext cx="12650" cy="18549"/>
            </a:xfrm>
            <a:custGeom>
              <a:pathLst>
                <a:path extrusionOk="0" h="120000" w="120000">
                  <a:moveTo>
                    <a:pt x="40079" y="161"/>
                  </a:moveTo>
                  <a:lnTo>
                    <a:pt x="32015" y="5498"/>
                  </a:lnTo>
                  <a:lnTo>
                    <a:pt x="23952" y="10997"/>
                  </a:lnTo>
                  <a:lnTo>
                    <a:pt x="8063" y="70835"/>
                  </a:lnTo>
                  <a:lnTo>
                    <a:pt x="0" y="92668"/>
                  </a:lnTo>
                  <a:lnTo>
                    <a:pt x="0" y="103504"/>
                  </a:lnTo>
                  <a:lnTo>
                    <a:pt x="0" y="114501"/>
                  </a:lnTo>
                  <a:lnTo>
                    <a:pt x="8063" y="119838"/>
                  </a:lnTo>
                  <a:lnTo>
                    <a:pt x="16126" y="119838"/>
                  </a:lnTo>
                  <a:lnTo>
                    <a:pt x="32015" y="109002"/>
                  </a:lnTo>
                  <a:lnTo>
                    <a:pt x="40079" y="98167"/>
                  </a:lnTo>
                  <a:lnTo>
                    <a:pt x="71857" y="98167"/>
                  </a:lnTo>
                  <a:lnTo>
                    <a:pt x="87984" y="114501"/>
                  </a:lnTo>
                  <a:lnTo>
                    <a:pt x="95810" y="119838"/>
                  </a:lnTo>
                  <a:lnTo>
                    <a:pt x="103873" y="119838"/>
                  </a:lnTo>
                  <a:lnTo>
                    <a:pt x="111936" y="114501"/>
                  </a:lnTo>
                  <a:lnTo>
                    <a:pt x="119762" y="109002"/>
                  </a:lnTo>
                  <a:lnTo>
                    <a:pt x="111936" y="87169"/>
                  </a:lnTo>
                  <a:lnTo>
                    <a:pt x="119762" y="81832"/>
                  </a:lnTo>
                  <a:lnTo>
                    <a:pt x="111936" y="76334"/>
                  </a:lnTo>
                  <a:lnTo>
                    <a:pt x="103873" y="76334"/>
                  </a:lnTo>
                  <a:lnTo>
                    <a:pt x="95810" y="59999"/>
                  </a:lnTo>
                  <a:lnTo>
                    <a:pt x="64031" y="5498"/>
                  </a:lnTo>
                  <a:lnTo>
                    <a:pt x="55968" y="16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Shape 638"/>
            <p:cNvSpPr/>
            <p:nvPr/>
          </p:nvSpPr>
          <p:spPr>
            <a:xfrm>
              <a:off x="1057625" y="5223500"/>
              <a:ext cx="57250" cy="63175"/>
            </a:xfrm>
            <a:custGeom>
              <a:pathLst>
                <a:path extrusionOk="0" h="120000" w="120000">
                  <a:moveTo>
                    <a:pt x="102340" y="9639"/>
                  </a:moveTo>
                  <a:lnTo>
                    <a:pt x="102340" y="30439"/>
                  </a:lnTo>
                  <a:lnTo>
                    <a:pt x="104122" y="52805"/>
                  </a:lnTo>
                  <a:lnTo>
                    <a:pt x="107633" y="75172"/>
                  </a:lnTo>
                  <a:lnTo>
                    <a:pt x="112925" y="95971"/>
                  </a:lnTo>
                  <a:lnTo>
                    <a:pt x="112925" y="97586"/>
                  </a:lnTo>
                  <a:lnTo>
                    <a:pt x="111196" y="97586"/>
                  </a:lnTo>
                  <a:lnTo>
                    <a:pt x="91755" y="99153"/>
                  </a:lnTo>
                  <a:lnTo>
                    <a:pt x="70585" y="102382"/>
                  </a:lnTo>
                  <a:lnTo>
                    <a:pt x="47685" y="103949"/>
                  </a:lnTo>
                  <a:lnTo>
                    <a:pt x="26515" y="107178"/>
                  </a:lnTo>
                  <a:lnTo>
                    <a:pt x="15930" y="64012"/>
                  </a:lnTo>
                  <a:lnTo>
                    <a:pt x="7074" y="20846"/>
                  </a:lnTo>
                  <a:lnTo>
                    <a:pt x="30026" y="19232"/>
                  </a:lnTo>
                  <a:lnTo>
                    <a:pt x="54707" y="17617"/>
                  </a:lnTo>
                  <a:lnTo>
                    <a:pt x="102340" y="9639"/>
                  </a:lnTo>
                  <a:close/>
                  <a:moveTo>
                    <a:pt x="102340" y="47"/>
                  </a:moveTo>
                  <a:lnTo>
                    <a:pt x="52978" y="8025"/>
                  </a:lnTo>
                  <a:lnTo>
                    <a:pt x="28244" y="9639"/>
                  </a:lnTo>
                  <a:lnTo>
                    <a:pt x="5344" y="14436"/>
                  </a:lnTo>
                  <a:lnTo>
                    <a:pt x="3563" y="16050"/>
                  </a:lnTo>
                  <a:lnTo>
                    <a:pt x="1781" y="17617"/>
                  </a:lnTo>
                  <a:lnTo>
                    <a:pt x="52" y="17617"/>
                  </a:lnTo>
                  <a:lnTo>
                    <a:pt x="52" y="20846"/>
                  </a:lnTo>
                  <a:lnTo>
                    <a:pt x="1781" y="44827"/>
                  </a:lnTo>
                  <a:lnTo>
                    <a:pt x="5344" y="68808"/>
                  </a:lnTo>
                  <a:lnTo>
                    <a:pt x="10637" y="94356"/>
                  </a:lnTo>
                  <a:lnTo>
                    <a:pt x="19441" y="118337"/>
                  </a:lnTo>
                  <a:lnTo>
                    <a:pt x="21222" y="119952"/>
                  </a:lnTo>
                  <a:lnTo>
                    <a:pt x="24733" y="119952"/>
                  </a:lnTo>
                  <a:lnTo>
                    <a:pt x="28244" y="118337"/>
                  </a:lnTo>
                  <a:lnTo>
                    <a:pt x="28244" y="115156"/>
                  </a:lnTo>
                  <a:lnTo>
                    <a:pt x="28244" y="111974"/>
                  </a:lnTo>
                  <a:lnTo>
                    <a:pt x="49414" y="113541"/>
                  </a:lnTo>
                  <a:lnTo>
                    <a:pt x="70585" y="111974"/>
                  </a:lnTo>
                  <a:lnTo>
                    <a:pt x="93537" y="108745"/>
                  </a:lnTo>
                  <a:lnTo>
                    <a:pt x="112925" y="103949"/>
                  </a:lnTo>
                  <a:lnTo>
                    <a:pt x="114707" y="100767"/>
                  </a:lnTo>
                  <a:lnTo>
                    <a:pt x="114707" y="99153"/>
                  </a:lnTo>
                  <a:lnTo>
                    <a:pt x="118218" y="99153"/>
                  </a:lnTo>
                  <a:lnTo>
                    <a:pt x="120000" y="97586"/>
                  </a:lnTo>
                  <a:lnTo>
                    <a:pt x="120000" y="94356"/>
                  </a:lnTo>
                  <a:lnTo>
                    <a:pt x="118218" y="73605"/>
                  </a:lnTo>
                  <a:lnTo>
                    <a:pt x="114707" y="51191"/>
                  </a:lnTo>
                  <a:lnTo>
                    <a:pt x="111196" y="28824"/>
                  </a:lnTo>
                  <a:lnTo>
                    <a:pt x="105903" y="8025"/>
                  </a:lnTo>
                  <a:lnTo>
                    <a:pt x="107633" y="4843"/>
                  </a:lnTo>
                  <a:lnTo>
                    <a:pt x="105903" y="3229"/>
                  </a:lnTo>
                  <a:lnTo>
                    <a:pt x="104122" y="1662"/>
                  </a:lnTo>
                  <a:lnTo>
                    <a:pt x="102340" y="47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Shape 639"/>
            <p:cNvSpPr/>
            <p:nvPr/>
          </p:nvSpPr>
          <p:spPr>
            <a:xfrm>
              <a:off x="1204075" y="5109050"/>
              <a:ext cx="11825" cy="5074"/>
            </a:xfrm>
            <a:custGeom>
              <a:pathLst>
                <a:path extrusionOk="0" h="120000" w="120000">
                  <a:moveTo>
                    <a:pt x="102748" y="0"/>
                  </a:moveTo>
                  <a:lnTo>
                    <a:pt x="85496" y="20098"/>
                  </a:lnTo>
                  <a:lnTo>
                    <a:pt x="68498" y="20098"/>
                  </a:lnTo>
                  <a:lnTo>
                    <a:pt x="25877" y="39605"/>
                  </a:lnTo>
                  <a:lnTo>
                    <a:pt x="17251" y="39605"/>
                  </a:lnTo>
                  <a:lnTo>
                    <a:pt x="253" y="59704"/>
                  </a:lnTo>
                  <a:lnTo>
                    <a:pt x="253" y="79802"/>
                  </a:lnTo>
                  <a:lnTo>
                    <a:pt x="253" y="99310"/>
                  </a:lnTo>
                  <a:lnTo>
                    <a:pt x="17251" y="99310"/>
                  </a:lnTo>
                  <a:lnTo>
                    <a:pt x="42875" y="119408"/>
                  </a:lnTo>
                  <a:lnTo>
                    <a:pt x="77124" y="99310"/>
                  </a:lnTo>
                  <a:lnTo>
                    <a:pt x="94122" y="99310"/>
                  </a:lnTo>
                  <a:lnTo>
                    <a:pt x="111120" y="79802"/>
                  </a:lnTo>
                  <a:lnTo>
                    <a:pt x="119746" y="59704"/>
                  </a:lnTo>
                  <a:lnTo>
                    <a:pt x="119746" y="39605"/>
                  </a:lnTo>
                  <a:lnTo>
                    <a:pt x="10274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Shape 640"/>
            <p:cNvSpPr/>
            <p:nvPr/>
          </p:nvSpPr>
          <p:spPr>
            <a:xfrm>
              <a:off x="1178825" y="5088000"/>
              <a:ext cx="58100" cy="57250"/>
            </a:xfrm>
            <a:custGeom>
              <a:pathLst>
                <a:path extrusionOk="0" h="120000" w="120000">
                  <a:moveTo>
                    <a:pt x="100843" y="0"/>
                  </a:moveTo>
                  <a:lnTo>
                    <a:pt x="100843" y="1781"/>
                  </a:lnTo>
                  <a:lnTo>
                    <a:pt x="100843" y="5292"/>
                  </a:lnTo>
                  <a:lnTo>
                    <a:pt x="74767" y="5292"/>
                  </a:lnTo>
                  <a:lnTo>
                    <a:pt x="48691" y="8855"/>
                  </a:lnTo>
                  <a:lnTo>
                    <a:pt x="24371" y="8855"/>
                  </a:lnTo>
                  <a:lnTo>
                    <a:pt x="13941" y="12366"/>
                  </a:lnTo>
                  <a:lnTo>
                    <a:pt x="8726" y="14148"/>
                  </a:lnTo>
                  <a:lnTo>
                    <a:pt x="5266" y="17659"/>
                  </a:lnTo>
                  <a:lnTo>
                    <a:pt x="13941" y="21170"/>
                  </a:lnTo>
                  <a:lnTo>
                    <a:pt x="22616" y="21170"/>
                  </a:lnTo>
                  <a:lnTo>
                    <a:pt x="41772" y="19441"/>
                  </a:lnTo>
                  <a:lnTo>
                    <a:pt x="71308" y="15877"/>
                  </a:lnTo>
                  <a:lnTo>
                    <a:pt x="100843" y="14148"/>
                  </a:lnTo>
                  <a:lnTo>
                    <a:pt x="100843" y="31755"/>
                  </a:lnTo>
                  <a:lnTo>
                    <a:pt x="104354" y="47633"/>
                  </a:lnTo>
                  <a:lnTo>
                    <a:pt x="107814" y="70585"/>
                  </a:lnTo>
                  <a:lnTo>
                    <a:pt x="109569" y="82951"/>
                  </a:lnTo>
                  <a:lnTo>
                    <a:pt x="111273" y="93537"/>
                  </a:lnTo>
                  <a:lnTo>
                    <a:pt x="64337" y="100558"/>
                  </a:lnTo>
                  <a:lnTo>
                    <a:pt x="41772" y="104122"/>
                  </a:lnTo>
                  <a:lnTo>
                    <a:pt x="20912" y="111144"/>
                  </a:lnTo>
                  <a:lnTo>
                    <a:pt x="15697" y="88244"/>
                  </a:lnTo>
                  <a:lnTo>
                    <a:pt x="12185" y="65292"/>
                  </a:lnTo>
                  <a:lnTo>
                    <a:pt x="10481" y="40611"/>
                  </a:lnTo>
                  <a:lnTo>
                    <a:pt x="8726" y="30026"/>
                  </a:lnTo>
                  <a:lnTo>
                    <a:pt x="3511" y="19441"/>
                  </a:lnTo>
                  <a:lnTo>
                    <a:pt x="51" y="26462"/>
                  </a:lnTo>
                  <a:lnTo>
                    <a:pt x="51" y="33537"/>
                  </a:lnTo>
                  <a:lnTo>
                    <a:pt x="51" y="49414"/>
                  </a:lnTo>
                  <a:lnTo>
                    <a:pt x="5266" y="82951"/>
                  </a:lnTo>
                  <a:lnTo>
                    <a:pt x="5266" y="91755"/>
                  </a:lnTo>
                  <a:lnTo>
                    <a:pt x="6970" y="104122"/>
                  </a:lnTo>
                  <a:lnTo>
                    <a:pt x="8726" y="109414"/>
                  </a:lnTo>
                  <a:lnTo>
                    <a:pt x="10481" y="114707"/>
                  </a:lnTo>
                  <a:lnTo>
                    <a:pt x="13941" y="118218"/>
                  </a:lnTo>
                  <a:lnTo>
                    <a:pt x="19156" y="120000"/>
                  </a:lnTo>
                  <a:lnTo>
                    <a:pt x="20912" y="118218"/>
                  </a:lnTo>
                  <a:lnTo>
                    <a:pt x="20912" y="116436"/>
                  </a:lnTo>
                  <a:lnTo>
                    <a:pt x="43476" y="116436"/>
                  </a:lnTo>
                  <a:lnTo>
                    <a:pt x="67848" y="112925"/>
                  </a:lnTo>
                  <a:lnTo>
                    <a:pt x="113029" y="104122"/>
                  </a:lnTo>
                  <a:lnTo>
                    <a:pt x="114784" y="102340"/>
                  </a:lnTo>
                  <a:lnTo>
                    <a:pt x="118244" y="104122"/>
                  </a:lnTo>
                  <a:lnTo>
                    <a:pt x="120000" y="102340"/>
                  </a:lnTo>
                  <a:lnTo>
                    <a:pt x="120000" y="89973"/>
                  </a:lnTo>
                  <a:lnTo>
                    <a:pt x="118244" y="77659"/>
                  </a:lnTo>
                  <a:lnTo>
                    <a:pt x="114784" y="54707"/>
                  </a:lnTo>
                  <a:lnTo>
                    <a:pt x="111273" y="28244"/>
                  </a:lnTo>
                  <a:lnTo>
                    <a:pt x="107814" y="14148"/>
                  </a:lnTo>
                  <a:lnTo>
                    <a:pt x="10435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Shape 641"/>
            <p:cNvSpPr/>
            <p:nvPr/>
          </p:nvSpPr>
          <p:spPr>
            <a:xfrm>
              <a:off x="1202400" y="5112400"/>
              <a:ext cx="13499" cy="16025"/>
            </a:xfrm>
            <a:custGeom>
              <a:pathLst>
                <a:path extrusionOk="0" h="120000" w="120000">
                  <a:moveTo>
                    <a:pt x="0" y="187"/>
                  </a:moveTo>
                  <a:lnTo>
                    <a:pt x="0" y="50546"/>
                  </a:lnTo>
                  <a:lnTo>
                    <a:pt x="7555" y="94726"/>
                  </a:lnTo>
                  <a:lnTo>
                    <a:pt x="7555" y="100904"/>
                  </a:lnTo>
                  <a:lnTo>
                    <a:pt x="15111" y="100904"/>
                  </a:lnTo>
                  <a:lnTo>
                    <a:pt x="7555" y="107269"/>
                  </a:lnTo>
                  <a:lnTo>
                    <a:pt x="7555" y="113634"/>
                  </a:lnTo>
                  <a:lnTo>
                    <a:pt x="37555" y="119812"/>
                  </a:lnTo>
                  <a:lnTo>
                    <a:pt x="67333" y="113634"/>
                  </a:lnTo>
                  <a:lnTo>
                    <a:pt x="97333" y="107269"/>
                  </a:lnTo>
                  <a:lnTo>
                    <a:pt x="112222" y="100904"/>
                  </a:lnTo>
                  <a:lnTo>
                    <a:pt x="119777" y="94726"/>
                  </a:lnTo>
                  <a:lnTo>
                    <a:pt x="119777" y="88361"/>
                  </a:lnTo>
                  <a:lnTo>
                    <a:pt x="119777" y="81996"/>
                  </a:lnTo>
                  <a:lnTo>
                    <a:pt x="89777" y="81996"/>
                  </a:lnTo>
                  <a:lnTo>
                    <a:pt x="67333" y="88361"/>
                  </a:lnTo>
                  <a:lnTo>
                    <a:pt x="30000" y="100904"/>
                  </a:lnTo>
                  <a:lnTo>
                    <a:pt x="37555" y="94726"/>
                  </a:lnTo>
                  <a:lnTo>
                    <a:pt x="30000" y="56911"/>
                  </a:lnTo>
                  <a:lnTo>
                    <a:pt x="74888" y="56911"/>
                  </a:lnTo>
                  <a:lnTo>
                    <a:pt x="82444" y="50546"/>
                  </a:lnTo>
                  <a:lnTo>
                    <a:pt x="89777" y="44180"/>
                  </a:lnTo>
                  <a:lnTo>
                    <a:pt x="89777" y="31638"/>
                  </a:lnTo>
                  <a:lnTo>
                    <a:pt x="82444" y="25273"/>
                  </a:lnTo>
                  <a:lnTo>
                    <a:pt x="67333" y="25273"/>
                  </a:lnTo>
                  <a:lnTo>
                    <a:pt x="44888" y="31638"/>
                  </a:lnTo>
                  <a:lnTo>
                    <a:pt x="37555" y="31638"/>
                  </a:lnTo>
                  <a:lnTo>
                    <a:pt x="22444" y="38003"/>
                  </a:lnTo>
                  <a:lnTo>
                    <a:pt x="15111" y="187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Shape 642"/>
            <p:cNvSpPr/>
            <p:nvPr/>
          </p:nvSpPr>
          <p:spPr>
            <a:xfrm>
              <a:off x="1109800" y="5277375"/>
              <a:ext cx="58949" cy="63999"/>
            </a:xfrm>
            <a:custGeom>
              <a:pathLst>
                <a:path extrusionOk="0" h="120000" w="120000">
                  <a:moveTo>
                    <a:pt x="95979" y="9515"/>
                  </a:moveTo>
                  <a:lnTo>
                    <a:pt x="99440" y="26859"/>
                  </a:lnTo>
                  <a:lnTo>
                    <a:pt x="102849" y="44203"/>
                  </a:lnTo>
                  <a:lnTo>
                    <a:pt x="106259" y="72609"/>
                  </a:lnTo>
                  <a:lnTo>
                    <a:pt x="111399" y="101015"/>
                  </a:lnTo>
                  <a:lnTo>
                    <a:pt x="101119" y="101015"/>
                  </a:lnTo>
                  <a:lnTo>
                    <a:pt x="92569" y="102609"/>
                  </a:lnTo>
                  <a:lnTo>
                    <a:pt x="73740" y="104203"/>
                  </a:lnTo>
                  <a:lnTo>
                    <a:pt x="49720" y="107343"/>
                  </a:lnTo>
                  <a:lnTo>
                    <a:pt x="37760" y="110484"/>
                  </a:lnTo>
                  <a:lnTo>
                    <a:pt x="27480" y="113671"/>
                  </a:lnTo>
                  <a:lnTo>
                    <a:pt x="20610" y="83671"/>
                  </a:lnTo>
                  <a:lnTo>
                    <a:pt x="13740" y="55265"/>
                  </a:lnTo>
                  <a:lnTo>
                    <a:pt x="10330" y="37921"/>
                  </a:lnTo>
                  <a:lnTo>
                    <a:pt x="5190" y="20531"/>
                  </a:lnTo>
                  <a:lnTo>
                    <a:pt x="51450" y="15796"/>
                  </a:lnTo>
                  <a:lnTo>
                    <a:pt x="95979" y="9515"/>
                  </a:lnTo>
                  <a:close/>
                  <a:moveTo>
                    <a:pt x="95979" y="46"/>
                  </a:moveTo>
                  <a:lnTo>
                    <a:pt x="49720" y="6328"/>
                  </a:lnTo>
                  <a:lnTo>
                    <a:pt x="3460" y="12656"/>
                  </a:lnTo>
                  <a:lnTo>
                    <a:pt x="50" y="14250"/>
                  </a:lnTo>
                  <a:lnTo>
                    <a:pt x="50" y="17390"/>
                  </a:lnTo>
                  <a:lnTo>
                    <a:pt x="50" y="26859"/>
                  </a:lnTo>
                  <a:lnTo>
                    <a:pt x="50" y="36328"/>
                  </a:lnTo>
                  <a:lnTo>
                    <a:pt x="3460" y="56859"/>
                  </a:lnTo>
                  <a:lnTo>
                    <a:pt x="10330" y="88406"/>
                  </a:lnTo>
                  <a:lnTo>
                    <a:pt x="15470" y="104203"/>
                  </a:lnTo>
                  <a:lnTo>
                    <a:pt x="20610" y="118406"/>
                  </a:lnTo>
                  <a:lnTo>
                    <a:pt x="22340" y="119953"/>
                  </a:lnTo>
                  <a:lnTo>
                    <a:pt x="25750" y="118406"/>
                  </a:lnTo>
                  <a:lnTo>
                    <a:pt x="25750" y="119953"/>
                  </a:lnTo>
                  <a:lnTo>
                    <a:pt x="37760" y="119953"/>
                  </a:lnTo>
                  <a:lnTo>
                    <a:pt x="48040" y="118406"/>
                  </a:lnTo>
                  <a:lnTo>
                    <a:pt x="68600" y="115218"/>
                  </a:lnTo>
                  <a:lnTo>
                    <a:pt x="90839" y="112078"/>
                  </a:lnTo>
                  <a:lnTo>
                    <a:pt x="102849" y="110484"/>
                  </a:lnTo>
                  <a:lnTo>
                    <a:pt x="113129" y="108937"/>
                  </a:lnTo>
                  <a:lnTo>
                    <a:pt x="116539" y="108937"/>
                  </a:lnTo>
                  <a:lnTo>
                    <a:pt x="118269" y="107343"/>
                  </a:lnTo>
                  <a:lnTo>
                    <a:pt x="120000" y="105750"/>
                  </a:lnTo>
                  <a:lnTo>
                    <a:pt x="120000" y="93140"/>
                  </a:lnTo>
                  <a:lnTo>
                    <a:pt x="118269" y="77343"/>
                  </a:lnTo>
                  <a:lnTo>
                    <a:pt x="113129" y="48937"/>
                  </a:lnTo>
                  <a:lnTo>
                    <a:pt x="107989" y="25265"/>
                  </a:lnTo>
                  <a:lnTo>
                    <a:pt x="106259" y="14250"/>
                  </a:lnTo>
                  <a:lnTo>
                    <a:pt x="101119" y="1593"/>
                  </a:lnTo>
                  <a:lnTo>
                    <a:pt x="99440" y="1593"/>
                  </a:lnTo>
                  <a:lnTo>
                    <a:pt x="95979" y="46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Shape 643"/>
            <p:cNvSpPr/>
            <p:nvPr/>
          </p:nvSpPr>
          <p:spPr>
            <a:xfrm>
              <a:off x="1660275" y="5133450"/>
              <a:ext cx="57274" cy="63150"/>
            </a:xfrm>
            <a:custGeom>
              <a:pathLst>
                <a:path extrusionOk="0" h="120000" w="120000">
                  <a:moveTo>
                    <a:pt x="102348" y="9596"/>
                  </a:moveTo>
                  <a:lnTo>
                    <a:pt x="102348" y="30403"/>
                  </a:lnTo>
                  <a:lnTo>
                    <a:pt x="104076" y="52779"/>
                  </a:lnTo>
                  <a:lnTo>
                    <a:pt x="107638" y="75201"/>
                  </a:lnTo>
                  <a:lnTo>
                    <a:pt x="112928" y="96009"/>
                  </a:lnTo>
                  <a:lnTo>
                    <a:pt x="112928" y="97577"/>
                  </a:lnTo>
                  <a:lnTo>
                    <a:pt x="91767" y="99192"/>
                  </a:lnTo>
                  <a:lnTo>
                    <a:pt x="70606" y="102375"/>
                  </a:lnTo>
                  <a:lnTo>
                    <a:pt x="47664" y="103990"/>
                  </a:lnTo>
                  <a:lnTo>
                    <a:pt x="26503" y="105605"/>
                  </a:lnTo>
                  <a:lnTo>
                    <a:pt x="15923" y="63990"/>
                  </a:lnTo>
                  <a:lnTo>
                    <a:pt x="7123" y="19192"/>
                  </a:lnTo>
                  <a:lnTo>
                    <a:pt x="31793" y="19192"/>
                  </a:lnTo>
                  <a:lnTo>
                    <a:pt x="54735" y="17624"/>
                  </a:lnTo>
                  <a:lnTo>
                    <a:pt x="102348" y="9596"/>
                  </a:lnTo>
                  <a:close/>
                  <a:moveTo>
                    <a:pt x="102348" y="0"/>
                  </a:moveTo>
                  <a:lnTo>
                    <a:pt x="52955" y="6413"/>
                  </a:lnTo>
                  <a:lnTo>
                    <a:pt x="30013" y="9596"/>
                  </a:lnTo>
                  <a:lnTo>
                    <a:pt x="5342" y="14394"/>
                  </a:lnTo>
                  <a:lnTo>
                    <a:pt x="3561" y="14394"/>
                  </a:lnTo>
                  <a:lnTo>
                    <a:pt x="1833" y="17624"/>
                  </a:lnTo>
                  <a:lnTo>
                    <a:pt x="52" y="17624"/>
                  </a:lnTo>
                  <a:lnTo>
                    <a:pt x="52" y="19192"/>
                  </a:lnTo>
                  <a:lnTo>
                    <a:pt x="1833" y="44798"/>
                  </a:lnTo>
                  <a:lnTo>
                    <a:pt x="5342" y="68788"/>
                  </a:lnTo>
                  <a:lnTo>
                    <a:pt x="12413" y="94394"/>
                  </a:lnTo>
                  <a:lnTo>
                    <a:pt x="19432" y="116769"/>
                  </a:lnTo>
                  <a:lnTo>
                    <a:pt x="21213" y="120000"/>
                  </a:lnTo>
                  <a:lnTo>
                    <a:pt x="24722" y="120000"/>
                  </a:lnTo>
                  <a:lnTo>
                    <a:pt x="28284" y="118384"/>
                  </a:lnTo>
                  <a:lnTo>
                    <a:pt x="28284" y="115201"/>
                  </a:lnTo>
                  <a:lnTo>
                    <a:pt x="28284" y="111971"/>
                  </a:lnTo>
                  <a:lnTo>
                    <a:pt x="49445" y="113586"/>
                  </a:lnTo>
                  <a:lnTo>
                    <a:pt x="72335" y="111971"/>
                  </a:lnTo>
                  <a:lnTo>
                    <a:pt x="93496" y="108788"/>
                  </a:lnTo>
                  <a:lnTo>
                    <a:pt x="112928" y="103990"/>
                  </a:lnTo>
                  <a:lnTo>
                    <a:pt x="114657" y="100807"/>
                  </a:lnTo>
                  <a:lnTo>
                    <a:pt x="114657" y="99192"/>
                  </a:lnTo>
                  <a:lnTo>
                    <a:pt x="118219" y="97577"/>
                  </a:lnTo>
                  <a:lnTo>
                    <a:pt x="119947" y="97577"/>
                  </a:lnTo>
                  <a:lnTo>
                    <a:pt x="119947" y="94394"/>
                  </a:lnTo>
                  <a:lnTo>
                    <a:pt x="118219" y="73586"/>
                  </a:lnTo>
                  <a:lnTo>
                    <a:pt x="114657" y="51211"/>
                  </a:lnTo>
                  <a:lnTo>
                    <a:pt x="111147" y="28788"/>
                  </a:lnTo>
                  <a:lnTo>
                    <a:pt x="105857" y="8028"/>
                  </a:lnTo>
                  <a:lnTo>
                    <a:pt x="107638" y="4798"/>
                  </a:lnTo>
                  <a:lnTo>
                    <a:pt x="107638" y="3230"/>
                  </a:lnTo>
                  <a:lnTo>
                    <a:pt x="105857" y="1615"/>
                  </a:lnTo>
                  <a:lnTo>
                    <a:pt x="10234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Shape 644"/>
            <p:cNvSpPr/>
            <p:nvPr/>
          </p:nvSpPr>
          <p:spPr>
            <a:xfrm>
              <a:off x="1620725" y="5199100"/>
              <a:ext cx="60624" cy="69874"/>
            </a:xfrm>
            <a:custGeom>
              <a:pathLst>
                <a:path extrusionOk="0" h="120000" w="120000">
                  <a:moveTo>
                    <a:pt x="100008" y="42"/>
                  </a:moveTo>
                  <a:lnTo>
                    <a:pt x="100008" y="2919"/>
                  </a:lnTo>
                  <a:lnTo>
                    <a:pt x="86647" y="4379"/>
                  </a:lnTo>
                  <a:lnTo>
                    <a:pt x="75018" y="5796"/>
                  </a:lnTo>
                  <a:lnTo>
                    <a:pt x="49979" y="11592"/>
                  </a:lnTo>
                  <a:lnTo>
                    <a:pt x="38350" y="13051"/>
                  </a:lnTo>
                  <a:lnTo>
                    <a:pt x="11678" y="13051"/>
                  </a:lnTo>
                  <a:lnTo>
                    <a:pt x="6680" y="14468"/>
                  </a:lnTo>
                  <a:lnTo>
                    <a:pt x="1682" y="17388"/>
                  </a:lnTo>
                  <a:lnTo>
                    <a:pt x="0" y="20264"/>
                  </a:lnTo>
                  <a:lnTo>
                    <a:pt x="1682" y="21724"/>
                  </a:lnTo>
                  <a:lnTo>
                    <a:pt x="44981" y="21724"/>
                  </a:lnTo>
                  <a:lnTo>
                    <a:pt x="58342" y="20264"/>
                  </a:lnTo>
                  <a:lnTo>
                    <a:pt x="71653" y="15928"/>
                  </a:lnTo>
                  <a:lnTo>
                    <a:pt x="85014" y="13051"/>
                  </a:lnTo>
                  <a:lnTo>
                    <a:pt x="100008" y="11592"/>
                  </a:lnTo>
                  <a:lnTo>
                    <a:pt x="101641" y="30397"/>
                  </a:lnTo>
                  <a:lnTo>
                    <a:pt x="105006" y="47742"/>
                  </a:lnTo>
                  <a:lnTo>
                    <a:pt x="108321" y="72300"/>
                  </a:lnTo>
                  <a:lnTo>
                    <a:pt x="110004" y="85309"/>
                  </a:lnTo>
                  <a:lnTo>
                    <a:pt x="113319" y="96858"/>
                  </a:lnTo>
                  <a:lnTo>
                    <a:pt x="111637" y="95441"/>
                  </a:lnTo>
                  <a:lnTo>
                    <a:pt x="85014" y="101194"/>
                  </a:lnTo>
                  <a:lnTo>
                    <a:pt x="58342" y="106991"/>
                  </a:lnTo>
                  <a:lnTo>
                    <a:pt x="36668" y="111327"/>
                  </a:lnTo>
                  <a:lnTo>
                    <a:pt x="26672" y="114203"/>
                  </a:lnTo>
                  <a:lnTo>
                    <a:pt x="16676" y="118540"/>
                  </a:lnTo>
                  <a:lnTo>
                    <a:pt x="28354" y="119999"/>
                  </a:lnTo>
                  <a:lnTo>
                    <a:pt x="38350" y="118540"/>
                  </a:lnTo>
                  <a:lnTo>
                    <a:pt x="59975" y="112787"/>
                  </a:lnTo>
                  <a:lnTo>
                    <a:pt x="85014" y="108450"/>
                  </a:lnTo>
                  <a:lnTo>
                    <a:pt x="111637" y="102654"/>
                  </a:lnTo>
                  <a:lnTo>
                    <a:pt x="115002" y="102654"/>
                  </a:lnTo>
                  <a:lnTo>
                    <a:pt x="115002" y="101194"/>
                  </a:lnTo>
                  <a:lnTo>
                    <a:pt x="118317" y="102654"/>
                  </a:lnTo>
                  <a:lnTo>
                    <a:pt x="120000" y="101194"/>
                  </a:lnTo>
                  <a:lnTo>
                    <a:pt x="120000" y="89645"/>
                  </a:lnTo>
                  <a:lnTo>
                    <a:pt x="118317" y="78096"/>
                  </a:lnTo>
                  <a:lnTo>
                    <a:pt x="115002" y="54955"/>
                  </a:lnTo>
                  <a:lnTo>
                    <a:pt x="111637" y="28937"/>
                  </a:lnTo>
                  <a:lnTo>
                    <a:pt x="108321" y="15928"/>
                  </a:lnTo>
                  <a:lnTo>
                    <a:pt x="105006" y="2919"/>
                  </a:lnTo>
                  <a:lnTo>
                    <a:pt x="105006" y="1459"/>
                  </a:lnTo>
                  <a:lnTo>
                    <a:pt x="101641" y="42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Shape 645"/>
            <p:cNvSpPr/>
            <p:nvPr/>
          </p:nvSpPr>
          <p:spPr>
            <a:xfrm>
              <a:off x="1201550" y="5226875"/>
              <a:ext cx="16025" cy="17700"/>
            </a:xfrm>
            <a:custGeom>
              <a:pathLst>
                <a:path extrusionOk="0" h="120000" w="120000">
                  <a:moveTo>
                    <a:pt x="94726" y="169"/>
                  </a:moveTo>
                  <a:lnTo>
                    <a:pt x="69453" y="22881"/>
                  </a:lnTo>
                  <a:lnTo>
                    <a:pt x="50546" y="40000"/>
                  </a:lnTo>
                  <a:lnTo>
                    <a:pt x="19095" y="28644"/>
                  </a:lnTo>
                  <a:lnTo>
                    <a:pt x="6365" y="28644"/>
                  </a:lnTo>
                  <a:lnTo>
                    <a:pt x="6365" y="34406"/>
                  </a:lnTo>
                  <a:lnTo>
                    <a:pt x="187" y="40000"/>
                  </a:lnTo>
                  <a:lnTo>
                    <a:pt x="6365" y="45762"/>
                  </a:lnTo>
                  <a:lnTo>
                    <a:pt x="31638" y="62881"/>
                  </a:lnTo>
                  <a:lnTo>
                    <a:pt x="19095" y="80000"/>
                  </a:lnTo>
                  <a:lnTo>
                    <a:pt x="6365" y="97118"/>
                  </a:lnTo>
                  <a:lnTo>
                    <a:pt x="187" y="114237"/>
                  </a:lnTo>
                  <a:lnTo>
                    <a:pt x="6365" y="119999"/>
                  </a:lnTo>
                  <a:lnTo>
                    <a:pt x="19095" y="119999"/>
                  </a:lnTo>
                  <a:lnTo>
                    <a:pt x="31638" y="114237"/>
                  </a:lnTo>
                  <a:lnTo>
                    <a:pt x="44180" y="102881"/>
                  </a:lnTo>
                  <a:lnTo>
                    <a:pt x="63088" y="74237"/>
                  </a:lnTo>
                  <a:lnTo>
                    <a:pt x="100904" y="85762"/>
                  </a:lnTo>
                  <a:lnTo>
                    <a:pt x="113634" y="80000"/>
                  </a:lnTo>
                  <a:lnTo>
                    <a:pt x="119812" y="74237"/>
                  </a:lnTo>
                  <a:lnTo>
                    <a:pt x="113634" y="62881"/>
                  </a:lnTo>
                  <a:lnTo>
                    <a:pt x="107269" y="57118"/>
                  </a:lnTo>
                  <a:lnTo>
                    <a:pt x="81996" y="51525"/>
                  </a:lnTo>
                  <a:lnTo>
                    <a:pt x="88361" y="40000"/>
                  </a:lnTo>
                  <a:lnTo>
                    <a:pt x="100904" y="5762"/>
                  </a:lnTo>
                  <a:lnTo>
                    <a:pt x="100904" y="169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Shape 646"/>
            <p:cNvSpPr/>
            <p:nvPr/>
          </p:nvSpPr>
          <p:spPr>
            <a:xfrm>
              <a:off x="1546650" y="5208350"/>
              <a:ext cx="73249" cy="67375"/>
            </a:xfrm>
            <a:custGeom>
              <a:pathLst>
                <a:path extrusionOk="0" h="120000" w="120000">
                  <a:moveTo>
                    <a:pt x="103453" y="44"/>
                  </a:moveTo>
                  <a:lnTo>
                    <a:pt x="102061" y="1558"/>
                  </a:lnTo>
                  <a:lnTo>
                    <a:pt x="102061" y="13536"/>
                  </a:lnTo>
                  <a:lnTo>
                    <a:pt x="103453" y="25513"/>
                  </a:lnTo>
                  <a:lnTo>
                    <a:pt x="107590" y="48000"/>
                  </a:lnTo>
                  <a:lnTo>
                    <a:pt x="110334" y="74983"/>
                  </a:lnTo>
                  <a:lnTo>
                    <a:pt x="114470" y="100497"/>
                  </a:lnTo>
                  <a:lnTo>
                    <a:pt x="89651" y="103480"/>
                  </a:lnTo>
                  <a:lnTo>
                    <a:pt x="66225" y="106463"/>
                  </a:lnTo>
                  <a:lnTo>
                    <a:pt x="42757" y="110961"/>
                  </a:lnTo>
                  <a:lnTo>
                    <a:pt x="31740" y="113988"/>
                  </a:lnTo>
                  <a:lnTo>
                    <a:pt x="24860" y="113988"/>
                  </a:lnTo>
                  <a:lnTo>
                    <a:pt x="17938" y="115458"/>
                  </a:lnTo>
                  <a:lnTo>
                    <a:pt x="17938" y="101966"/>
                  </a:lnTo>
                  <a:lnTo>
                    <a:pt x="16587" y="88474"/>
                  </a:lnTo>
                  <a:lnTo>
                    <a:pt x="12450" y="63005"/>
                  </a:lnTo>
                  <a:lnTo>
                    <a:pt x="9665" y="39005"/>
                  </a:lnTo>
                  <a:lnTo>
                    <a:pt x="6921" y="28541"/>
                  </a:lnTo>
                  <a:lnTo>
                    <a:pt x="1392" y="18033"/>
                  </a:lnTo>
                  <a:lnTo>
                    <a:pt x="40" y="28541"/>
                  </a:lnTo>
                  <a:lnTo>
                    <a:pt x="40" y="40519"/>
                  </a:lnTo>
                  <a:lnTo>
                    <a:pt x="4177" y="64519"/>
                  </a:lnTo>
                  <a:lnTo>
                    <a:pt x="8313" y="91502"/>
                  </a:lnTo>
                  <a:lnTo>
                    <a:pt x="11058" y="104994"/>
                  </a:lnTo>
                  <a:lnTo>
                    <a:pt x="15194" y="118486"/>
                  </a:lnTo>
                  <a:lnTo>
                    <a:pt x="16587" y="119955"/>
                  </a:lnTo>
                  <a:lnTo>
                    <a:pt x="17938" y="119955"/>
                  </a:lnTo>
                  <a:lnTo>
                    <a:pt x="23467" y="116972"/>
                  </a:lnTo>
                  <a:lnTo>
                    <a:pt x="26211" y="118486"/>
                  </a:lnTo>
                  <a:lnTo>
                    <a:pt x="28996" y="119955"/>
                  </a:lnTo>
                  <a:lnTo>
                    <a:pt x="37269" y="119955"/>
                  </a:lnTo>
                  <a:lnTo>
                    <a:pt x="53815" y="115458"/>
                  </a:lnTo>
                  <a:lnTo>
                    <a:pt x="85515" y="110961"/>
                  </a:lnTo>
                  <a:lnTo>
                    <a:pt x="115863" y="106463"/>
                  </a:lnTo>
                  <a:lnTo>
                    <a:pt x="117215" y="104994"/>
                  </a:lnTo>
                  <a:lnTo>
                    <a:pt x="118607" y="103480"/>
                  </a:lnTo>
                  <a:lnTo>
                    <a:pt x="120000" y="101966"/>
                  </a:lnTo>
                  <a:lnTo>
                    <a:pt x="120000" y="89988"/>
                  </a:lnTo>
                  <a:lnTo>
                    <a:pt x="118607" y="78011"/>
                  </a:lnTo>
                  <a:lnTo>
                    <a:pt x="115863" y="55525"/>
                  </a:lnTo>
                  <a:lnTo>
                    <a:pt x="113078" y="27027"/>
                  </a:lnTo>
                  <a:lnTo>
                    <a:pt x="108941" y="13536"/>
                  </a:lnTo>
                  <a:lnTo>
                    <a:pt x="104805" y="44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Shape 647"/>
            <p:cNvSpPr/>
            <p:nvPr/>
          </p:nvSpPr>
          <p:spPr>
            <a:xfrm>
              <a:off x="1246175" y="5223500"/>
              <a:ext cx="300499" cy="101875"/>
            </a:xfrm>
            <a:custGeom>
              <a:pathLst>
                <a:path extrusionOk="0" h="120000" w="120000">
                  <a:moveTo>
                    <a:pt x="114618" y="8952"/>
                  </a:moveTo>
                  <a:lnTo>
                    <a:pt x="114958" y="16873"/>
                  </a:lnTo>
                  <a:lnTo>
                    <a:pt x="115627" y="25796"/>
                  </a:lnTo>
                  <a:lnTo>
                    <a:pt x="117643" y="65462"/>
                  </a:lnTo>
                  <a:lnTo>
                    <a:pt x="116975" y="65462"/>
                  </a:lnTo>
                  <a:lnTo>
                    <a:pt x="113950" y="64461"/>
                  </a:lnTo>
                  <a:lnTo>
                    <a:pt x="110925" y="64461"/>
                  </a:lnTo>
                  <a:lnTo>
                    <a:pt x="104875" y="66463"/>
                  </a:lnTo>
                  <a:lnTo>
                    <a:pt x="98825" y="70409"/>
                  </a:lnTo>
                  <a:lnTo>
                    <a:pt x="92775" y="74385"/>
                  </a:lnTo>
                  <a:lnTo>
                    <a:pt x="85717" y="79332"/>
                  </a:lnTo>
                  <a:lnTo>
                    <a:pt x="78319" y="83307"/>
                  </a:lnTo>
                  <a:lnTo>
                    <a:pt x="63863" y="90257"/>
                  </a:lnTo>
                  <a:lnTo>
                    <a:pt x="49407" y="95204"/>
                  </a:lnTo>
                  <a:lnTo>
                    <a:pt x="34961" y="100152"/>
                  </a:lnTo>
                  <a:lnTo>
                    <a:pt x="20505" y="106100"/>
                  </a:lnTo>
                  <a:lnTo>
                    <a:pt x="13108" y="110076"/>
                  </a:lnTo>
                  <a:lnTo>
                    <a:pt x="6049" y="114051"/>
                  </a:lnTo>
                  <a:lnTo>
                    <a:pt x="5720" y="105128"/>
                  </a:lnTo>
                  <a:lnTo>
                    <a:pt x="5041" y="97177"/>
                  </a:lnTo>
                  <a:lnTo>
                    <a:pt x="3703" y="80333"/>
                  </a:lnTo>
                  <a:lnTo>
                    <a:pt x="2356" y="65462"/>
                  </a:lnTo>
                  <a:lnTo>
                    <a:pt x="668" y="50591"/>
                  </a:lnTo>
                  <a:lnTo>
                    <a:pt x="15124" y="46615"/>
                  </a:lnTo>
                  <a:lnTo>
                    <a:pt x="29580" y="41668"/>
                  </a:lnTo>
                  <a:lnTo>
                    <a:pt x="58482" y="29771"/>
                  </a:lnTo>
                  <a:lnTo>
                    <a:pt x="114618" y="8952"/>
                  </a:lnTo>
                  <a:close/>
                  <a:moveTo>
                    <a:pt x="115287" y="29"/>
                  </a:moveTo>
                  <a:lnTo>
                    <a:pt x="114958" y="2002"/>
                  </a:lnTo>
                  <a:lnTo>
                    <a:pt x="58153" y="23823"/>
                  </a:lnTo>
                  <a:lnTo>
                    <a:pt x="29241" y="33747"/>
                  </a:lnTo>
                  <a:lnTo>
                    <a:pt x="14795" y="39695"/>
                  </a:lnTo>
                  <a:lnTo>
                    <a:pt x="668" y="46615"/>
                  </a:lnTo>
                  <a:lnTo>
                    <a:pt x="0" y="46615"/>
                  </a:lnTo>
                  <a:lnTo>
                    <a:pt x="0" y="47617"/>
                  </a:lnTo>
                  <a:lnTo>
                    <a:pt x="0" y="49590"/>
                  </a:lnTo>
                  <a:lnTo>
                    <a:pt x="339" y="57541"/>
                  </a:lnTo>
                  <a:lnTo>
                    <a:pt x="668" y="65462"/>
                  </a:lnTo>
                  <a:lnTo>
                    <a:pt x="1687" y="81334"/>
                  </a:lnTo>
                  <a:lnTo>
                    <a:pt x="3024" y="100152"/>
                  </a:lnTo>
                  <a:lnTo>
                    <a:pt x="3703" y="110076"/>
                  </a:lnTo>
                  <a:lnTo>
                    <a:pt x="4712" y="118998"/>
                  </a:lnTo>
                  <a:lnTo>
                    <a:pt x="5041" y="120000"/>
                  </a:lnTo>
                  <a:lnTo>
                    <a:pt x="5720" y="120000"/>
                  </a:lnTo>
                  <a:lnTo>
                    <a:pt x="6049" y="118998"/>
                  </a:lnTo>
                  <a:lnTo>
                    <a:pt x="6049" y="117997"/>
                  </a:lnTo>
                  <a:lnTo>
                    <a:pt x="20166" y="114051"/>
                  </a:lnTo>
                  <a:lnTo>
                    <a:pt x="34282" y="108103"/>
                  </a:lnTo>
                  <a:lnTo>
                    <a:pt x="62186" y="96206"/>
                  </a:lnTo>
                  <a:lnTo>
                    <a:pt x="75623" y="90257"/>
                  </a:lnTo>
                  <a:lnTo>
                    <a:pt x="82352" y="87283"/>
                  </a:lnTo>
                  <a:lnTo>
                    <a:pt x="89071" y="83307"/>
                  </a:lnTo>
                  <a:lnTo>
                    <a:pt x="96129" y="78360"/>
                  </a:lnTo>
                  <a:lnTo>
                    <a:pt x="102858" y="74385"/>
                  </a:lnTo>
                  <a:lnTo>
                    <a:pt x="106212" y="72412"/>
                  </a:lnTo>
                  <a:lnTo>
                    <a:pt x="109916" y="71411"/>
                  </a:lnTo>
                  <a:lnTo>
                    <a:pt x="117304" y="71411"/>
                  </a:lnTo>
                  <a:lnTo>
                    <a:pt x="117643" y="70409"/>
                  </a:lnTo>
                  <a:lnTo>
                    <a:pt x="117983" y="68436"/>
                  </a:lnTo>
                  <a:lnTo>
                    <a:pt x="119321" y="68436"/>
                  </a:lnTo>
                  <a:lnTo>
                    <a:pt x="119660" y="66463"/>
                  </a:lnTo>
                  <a:lnTo>
                    <a:pt x="120000" y="64461"/>
                  </a:lnTo>
                  <a:lnTo>
                    <a:pt x="117983" y="29771"/>
                  </a:lnTo>
                  <a:lnTo>
                    <a:pt x="117643" y="18876"/>
                  </a:lnTo>
                  <a:lnTo>
                    <a:pt x="117304" y="12927"/>
                  </a:lnTo>
                  <a:lnTo>
                    <a:pt x="116635" y="7950"/>
                  </a:lnTo>
                  <a:lnTo>
                    <a:pt x="117304" y="5977"/>
                  </a:lnTo>
                  <a:lnTo>
                    <a:pt x="117304" y="4004"/>
                  </a:lnTo>
                  <a:lnTo>
                    <a:pt x="116975" y="2002"/>
                  </a:lnTo>
                  <a:lnTo>
                    <a:pt x="115966" y="2002"/>
                  </a:lnTo>
                  <a:lnTo>
                    <a:pt x="115287" y="29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Shape 648"/>
            <p:cNvSpPr/>
            <p:nvPr/>
          </p:nvSpPr>
          <p:spPr>
            <a:xfrm>
              <a:off x="1169575" y="5265600"/>
              <a:ext cx="79975" cy="69874"/>
            </a:xfrm>
            <a:custGeom>
              <a:pathLst>
                <a:path extrusionOk="0" h="120000" w="120000">
                  <a:moveTo>
                    <a:pt x="104845" y="0"/>
                  </a:moveTo>
                  <a:lnTo>
                    <a:pt x="103569" y="1459"/>
                  </a:lnTo>
                  <a:lnTo>
                    <a:pt x="103569" y="5796"/>
                  </a:lnTo>
                  <a:lnTo>
                    <a:pt x="102294" y="4336"/>
                  </a:lnTo>
                  <a:lnTo>
                    <a:pt x="90928" y="2919"/>
                  </a:lnTo>
                  <a:lnTo>
                    <a:pt x="79562" y="1459"/>
                  </a:lnTo>
                  <a:lnTo>
                    <a:pt x="66958" y="1459"/>
                  </a:lnTo>
                  <a:lnTo>
                    <a:pt x="54316" y="2919"/>
                  </a:lnTo>
                  <a:lnTo>
                    <a:pt x="41675" y="4336"/>
                  </a:lnTo>
                  <a:lnTo>
                    <a:pt x="30309" y="7255"/>
                  </a:lnTo>
                  <a:lnTo>
                    <a:pt x="7577" y="15928"/>
                  </a:lnTo>
                  <a:lnTo>
                    <a:pt x="3788" y="13008"/>
                  </a:lnTo>
                  <a:lnTo>
                    <a:pt x="2550" y="14468"/>
                  </a:lnTo>
                  <a:lnTo>
                    <a:pt x="1275" y="15928"/>
                  </a:lnTo>
                  <a:lnTo>
                    <a:pt x="0" y="18805"/>
                  </a:lnTo>
                  <a:lnTo>
                    <a:pt x="1275" y="20264"/>
                  </a:lnTo>
                  <a:lnTo>
                    <a:pt x="3788" y="20264"/>
                  </a:lnTo>
                  <a:lnTo>
                    <a:pt x="5064" y="40486"/>
                  </a:lnTo>
                  <a:lnTo>
                    <a:pt x="8852" y="72300"/>
                  </a:lnTo>
                  <a:lnTo>
                    <a:pt x="15154" y="115663"/>
                  </a:lnTo>
                  <a:lnTo>
                    <a:pt x="16430" y="118540"/>
                  </a:lnTo>
                  <a:lnTo>
                    <a:pt x="18943" y="119999"/>
                  </a:lnTo>
                  <a:lnTo>
                    <a:pt x="21494" y="118540"/>
                  </a:lnTo>
                  <a:lnTo>
                    <a:pt x="21494" y="115663"/>
                  </a:lnTo>
                  <a:lnTo>
                    <a:pt x="16430" y="79513"/>
                  </a:lnTo>
                  <a:lnTo>
                    <a:pt x="11366" y="43363"/>
                  </a:lnTo>
                  <a:lnTo>
                    <a:pt x="11366" y="33273"/>
                  </a:lnTo>
                  <a:lnTo>
                    <a:pt x="10128" y="23141"/>
                  </a:lnTo>
                  <a:lnTo>
                    <a:pt x="31584" y="15928"/>
                  </a:lnTo>
                  <a:lnTo>
                    <a:pt x="54316" y="11592"/>
                  </a:lnTo>
                  <a:lnTo>
                    <a:pt x="89690" y="11592"/>
                  </a:lnTo>
                  <a:lnTo>
                    <a:pt x="101056" y="10132"/>
                  </a:lnTo>
                  <a:lnTo>
                    <a:pt x="102294" y="10132"/>
                  </a:lnTo>
                  <a:lnTo>
                    <a:pt x="102294" y="18805"/>
                  </a:lnTo>
                  <a:lnTo>
                    <a:pt x="103569" y="26017"/>
                  </a:lnTo>
                  <a:lnTo>
                    <a:pt x="104845" y="43363"/>
                  </a:lnTo>
                  <a:lnTo>
                    <a:pt x="107358" y="72300"/>
                  </a:lnTo>
                  <a:lnTo>
                    <a:pt x="109871" y="86726"/>
                  </a:lnTo>
                  <a:lnTo>
                    <a:pt x="113660" y="99735"/>
                  </a:lnTo>
                  <a:lnTo>
                    <a:pt x="87139" y="99735"/>
                  </a:lnTo>
                  <a:lnTo>
                    <a:pt x="59381" y="102654"/>
                  </a:lnTo>
                  <a:lnTo>
                    <a:pt x="50528" y="104071"/>
                  </a:lnTo>
                  <a:lnTo>
                    <a:pt x="39162" y="105531"/>
                  </a:lnTo>
                  <a:lnTo>
                    <a:pt x="30309" y="108407"/>
                  </a:lnTo>
                  <a:lnTo>
                    <a:pt x="25282" y="111327"/>
                  </a:lnTo>
                  <a:lnTo>
                    <a:pt x="22732" y="115663"/>
                  </a:lnTo>
                  <a:lnTo>
                    <a:pt x="32860" y="115663"/>
                  </a:lnTo>
                  <a:lnTo>
                    <a:pt x="44226" y="114203"/>
                  </a:lnTo>
                  <a:lnTo>
                    <a:pt x="56830" y="112744"/>
                  </a:lnTo>
                  <a:lnTo>
                    <a:pt x="68196" y="111327"/>
                  </a:lnTo>
                  <a:lnTo>
                    <a:pt x="92203" y="109867"/>
                  </a:lnTo>
                  <a:lnTo>
                    <a:pt x="104845" y="108407"/>
                  </a:lnTo>
                  <a:lnTo>
                    <a:pt x="117449" y="105531"/>
                  </a:lnTo>
                  <a:lnTo>
                    <a:pt x="118724" y="104071"/>
                  </a:lnTo>
                  <a:lnTo>
                    <a:pt x="120000" y="102654"/>
                  </a:lnTo>
                  <a:lnTo>
                    <a:pt x="120000" y="98318"/>
                  </a:lnTo>
                  <a:lnTo>
                    <a:pt x="117449" y="85309"/>
                  </a:lnTo>
                  <a:lnTo>
                    <a:pt x="114935" y="70840"/>
                  </a:lnTo>
                  <a:lnTo>
                    <a:pt x="111147" y="41946"/>
                  </a:lnTo>
                  <a:lnTo>
                    <a:pt x="109871" y="21681"/>
                  </a:lnTo>
                  <a:lnTo>
                    <a:pt x="108633" y="10132"/>
                  </a:lnTo>
                  <a:lnTo>
                    <a:pt x="106083" y="1459"/>
                  </a:lnTo>
                  <a:lnTo>
                    <a:pt x="10484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Shape 649"/>
            <p:cNvSpPr/>
            <p:nvPr/>
          </p:nvSpPr>
          <p:spPr>
            <a:xfrm>
              <a:off x="1418725" y="5052650"/>
              <a:ext cx="58100" cy="55575"/>
            </a:xfrm>
            <a:custGeom>
              <a:pathLst>
                <a:path extrusionOk="0" h="120000" w="120000">
                  <a:moveTo>
                    <a:pt x="99087" y="10904"/>
                  </a:moveTo>
                  <a:lnTo>
                    <a:pt x="100843" y="30931"/>
                  </a:lnTo>
                  <a:lnTo>
                    <a:pt x="104302" y="50904"/>
                  </a:lnTo>
                  <a:lnTo>
                    <a:pt x="107814" y="74547"/>
                  </a:lnTo>
                  <a:lnTo>
                    <a:pt x="111273" y="98137"/>
                  </a:lnTo>
                  <a:lnTo>
                    <a:pt x="92168" y="98137"/>
                  </a:lnTo>
                  <a:lnTo>
                    <a:pt x="73012" y="101808"/>
                  </a:lnTo>
                  <a:lnTo>
                    <a:pt x="48691" y="105425"/>
                  </a:lnTo>
                  <a:lnTo>
                    <a:pt x="36506" y="109041"/>
                  </a:lnTo>
                  <a:lnTo>
                    <a:pt x="24320" y="112712"/>
                  </a:lnTo>
                  <a:lnTo>
                    <a:pt x="19104" y="87233"/>
                  </a:lnTo>
                  <a:lnTo>
                    <a:pt x="13889" y="63643"/>
                  </a:lnTo>
                  <a:lnTo>
                    <a:pt x="10430" y="43616"/>
                  </a:lnTo>
                  <a:lnTo>
                    <a:pt x="5215" y="23643"/>
                  </a:lnTo>
                  <a:lnTo>
                    <a:pt x="52151" y="18191"/>
                  </a:lnTo>
                  <a:lnTo>
                    <a:pt x="99087" y="10904"/>
                  </a:lnTo>
                  <a:close/>
                  <a:moveTo>
                    <a:pt x="97383" y="0"/>
                  </a:moveTo>
                  <a:lnTo>
                    <a:pt x="50395" y="5452"/>
                  </a:lnTo>
                  <a:lnTo>
                    <a:pt x="3459" y="14574"/>
                  </a:lnTo>
                  <a:lnTo>
                    <a:pt x="1755" y="16356"/>
                  </a:lnTo>
                  <a:lnTo>
                    <a:pt x="0" y="20026"/>
                  </a:lnTo>
                  <a:lnTo>
                    <a:pt x="0" y="30931"/>
                  </a:lnTo>
                  <a:lnTo>
                    <a:pt x="1755" y="41835"/>
                  </a:lnTo>
                  <a:lnTo>
                    <a:pt x="5215" y="65425"/>
                  </a:lnTo>
                  <a:lnTo>
                    <a:pt x="10430" y="90904"/>
                  </a:lnTo>
                  <a:lnTo>
                    <a:pt x="13889" y="105425"/>
                  </a:lnTo>
                  <a:lnTo>
                    <a:pt x="17401" y="118164"/>
                  </a:lnTo>
                  <a:lnTo>
                    <a:pt x="20860" y="119946"/>
                  </a:lnTo>
                  <a:lnTo>
                    <a:pt x="24320" y="118164"/>
                  </a:lnTo>
                  <a:lnTo>
                    <a:pt x="45180" y="118164"/>
                  </a:lnTo>
                  <a:lnTo>
                    <a:pt x="66041" y="114493"/>
                  </a:lnTo>
                  <a:lnTo>
                    <a:pt x="90413" y="110877"/>
                  </a:lnTo>
                  <a:lnTo>
                    <a:pt x="102598" y="109041"/>
                  </a:lnTo>
                  <a:lnTo>
                    <a:pt x="113029" y="105425"/>
                  </a:lnTo>
                  <a:lnTo>
                    <a:pt x="114733" y="107260"/>
                  </a:lnTo>
                  <a:lnTo>
                    <a:pt x="116488" y="107260"/>
                  </a:lnTo>
                  <a:lnTo>
                    <a:pt x="118244" y="105425"/>
                  </a:lnTo>
                  <a:lnTo>
                    <a:pt x="119948" y="103589"/>
                  </a:lnTo>
                  <a:lnTo>
                    <a:pt x="119948" y="92685"/>
                  </a:lnTo>
                  <a:lnTo>
                    <a:pt x="118244" y="80000"/>
                  </a:lnTo>
                  <a:lnTo>
                    <a:pt x="114733" y="56356"/>
                  </a:lnTo>
                  <a:lnTo>
                    <a:pt x="109518" y="29095"/>
                  </a:lnTo>
                  <a:lnTo>
                    <a:pt x="107814" y="14574"/>
                  </a:lnTo>
                  <a:lnTo>
                    <a:pt x="102598" y="1835"/>
                  </a:lnTo>
                  <a:lnTo>
                    <a:pt x="10084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Shape 650"/>
            <p:cNvSpPr/>
            <p:nvPr/>
          </p:nvSpPr>
          <p:spPr>
            <a:xfrm>
              <a:off x="1241125" y="5079575"/>
              <a:ext cx="55575" cy="55575"/>
            </a:xfrm>
            <a:custGeom>
              <a:pathLst>
                <a:path extrusionOk="0" h="120000" w="120000">
                  <a:moveTo>
                    <a:pt x="98137" y="53"/>
                  </a:moveTo>
                  <a:lnTo>
                    <a:pt x="70877" y="3670"/>
                  </a:lnTo>
                  <a:lnTo>
                    <a:pt x="43616" y="9122"/>
                  </a:lnTo>
                  <a:lnTo>
                    <a:pt x="20026" y="10958"/>
                  </a:lnTo>
                  <a:lnTo>
                    <a:pt x="9068" y="12739"/>
                  </a:lnTo>
                  <a:lnTo>
                    <a:pt x="0" y="16410"/>
                  </a:lnTo>
                  <a:lnTo>
                    <a:pt x="0" y="18191"/>
                  </a:lnTo>
                  <a:lnTo>
                    <a:pt x="9068" y="21862"/>
                  </a:lnTo>
                  <a:lnTo>
                    <a:pt x="18191" y="21862"/>
                  </a:lnTo>
                  <a:lnTo>
                    <a:pt x="38164" y="20026"/>
                  </a:lnTo>
                  <a:lnTo>
                    <a:pt x="67260" y="16410"/>
                  </a:lnTo>
                  <a:lnTo>
                    <a:pt x="96356" y="10958"/>
                  </a:lnTo>
                  <a:lnTo>
                    <a:pt x="94520" y="21862"/>
                  </a:lnTo>
                  <a:lnTo>
                    <a:pt x="96356" y="30931"/>
                  </a:lnTo>
                  <a:lnTo>
                    <a:pt x="99973" y="50904"/>
                  </a:lnTo>
                  <a:lnTo>
                    <a:pt x="103589" y="74547"/>
                  </a:lnTo>
                  <a:lnTo>
                    <a:pt x="105425" y="87287"/>
                  </a:lnTo>
                  <a:lnTo>
                    <a:pt x="109041" y="99973"/>
                  </a:lnTo>
                  <a:lnTo>
                    <a:pt x="56356" y="105425"/>
                  </a:lnTo>
                  <a:lnTo>
                    <a:pt x="36383" y="107260"/>
                  </a:lnTo>
                  <a:lnTo>
                    <a:pt x="27260" y="110877"/>
                  </a:lnTo>
                  <a:lnTo>
                    <a:pt x="20026" y="116329"/>
                  </a:lnTo>
                  <a:lnTo>
                    <a:pt x="29095" y="120000"/>
                  </a:lnTo>
                  <a:lnTo>
                    <a:pt x="38164" y="120000"/>
                  </a:lnTo>
                  <a:lnTo>
                    <a:pt x="58191" y="116329"/>
                  </a:lnTo>
                  <a:lnTo>
                    <a:pt x="114493" y="109095"/>
                  </a:lnTo>
                  <a:lnTo>
                    <a:pt x="118164" y="109095"/>
                  </a:lnTo>
                  <a:lnTo>
                    <a:pt x="119946" y="105425"/>
                  </a:lnTo>
                  <a:lnTo>
                    <a:pt x="119946" y="103643"/>
                  </a:lnTo>
                  <a:lnTo>
                    <a:pt x="118164" y="99973"/>
                  </a:lnTo>
                  <a:lnTo>
                    <a:pt x="116329" y="87287"/>
                  </a:lnTo>
                  <a:lnTo>
                    <a:pt x="114493" y="74547"/>
                  </a:lnTo>
                  <a:lnTo>
                    <a:pt x="110877" y="49122"/>
                  </a:lnTo>
                  <a:lnTo>
                    <a:pt x="107260" y="29095"/>
                  </a:lnTo>
                  <a:lnTo>
                    <a:pt x="105425" y="18191"/>
                  </a:lnTo>
                  <a:lnTo>
                    <a:pt x="101808" y="9122"/>
                  </a:lnTo>
                  <a:lnTo>
                    <a:pt x="103589" y="5506"/>
                  </a:lnTo>
                  <a:lnTo>
                    <a:pt x="103589" y="3670"/>
                  </a:lnTo>
                  <a:lnTo>
                    <a:pt x="101808" y="1835"/>
                  </a:lnTo>
                  <a:lnTo>
                    <a:pt x="98137" y="53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Shape 651"/>
            <p:cNvSpPr/>
            <p:nvPr/>
          </p:nvSpPr>
          <p:spPr>
            <a:xfrm>
              <a:off x="1318550" y="5092200"/>
              <a:ext cx="18549" cy="16025"/>
            </a:xfrm>
            <a:custGeom>
              <a:pathLst>
                <a:path extrusionOk="0" h="120000" w="120000">
                  <a:moveTo>
                    <a:pt x="65498" y="187"/>
                  </a:moveTo>
                  <a:lnTo>
                    <a:pt x="38167" y="6365"/>
                  </a:lnTo>
                  <a:lnTo>
                    <a:pt x="5498" y="6365"/>
                  </a:lnTo>
                  <a:lnTo>
                    <a:pt x="161" y="19095"/>
                  </a:lnTo>
                  <a:lnTo>
                    <a:pt x="161" y="25273"/>
                  </a:lnTo>
                  <a:lnTo>
                    <a:pt x="5498" y="25273"/>
                  </a:lnTo>
                  <a:lnTo>
                    <a:pt x="21832" y="31638"/>
                  </a:lnTo>
                  <a:lnTo>
                    <a:pt x="38167" y="38003"/>
                  </a:lnTo>
                  <a:lnTo>
                    <a:pt x="32830" y="69453"/>
                  </a:lnTo>
                  <a:lnTo>
                    <a:pt x="32830" y="100904"/>
                  </a:lnTo>
                  <a:lnTo>
                    <a:pt x="32830" y="113634"/>
                  </a:lnTo>
                  <a:lnTo>
                    <a:pt x="43665" y="119812"/>
                  </a:lnTo>
                  <a:lnTo>
                    <a:pt x="49164" y="119812"/>
                  </a:lnTo>
                  <a:lnTo>
                    <a:pt x="54501" y="113634"/>
                  </a:lnTo>
                  <a:lnTo>
                    <a:pt x="54501" y="81996"/>
                  </a:lnTo>
                  <a:lnTo>
                    <a:pt x="54501" y="50546"/>
                  </a:lnTo>
                  <a:lnTo>
                    <a:pt x="59999" y="50546"/>
                  </a:lnTo>
                  <a:lnTo>
                    <a:pt x="92668" y="44180"/>
                  </a:lnTo>
                  <a:lnTo>
                    <a:pt x="103504" y="38003"/>
                  </a:lnTo>
                  <a:lnTo>
                    <a:pt x="119838" y="31638"/>
                  </a:lnTo>
                  <a:lnTo>
                    <a:pt x="119838" y="12730"/>
                  </a:lnTo>
                  <a:lnTo>
                    <a:pt x="119838" y="6365"/>
                  </a:lnTo>
                  <a:lnTo>
                    <a:pt x="114501" y="187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Shape 652"/>
            <p:cNvSpPr/>
            <p:nvPr/>
          </p:nvSpPr>
          <p:spPr>
            <a:xfrm>
              <a:off x="1138425" y="5153650"/>
              <a:ext cx="55575" cy="57250"/>
            </a:xfrm>
            <a:custGeom>
              <a:pathLst>
                <a:path extrusionOk="0" h="120000" w="120000">
                  <a:moveTo>
                    <a:pt x="103643" y="8855"/>
                  </a:moveTo>
                  <a:lnTo>
                    <a:pt x="105425" y="28244"/>
                  </a:lnTo>
                  <a:lnTo>
                    <a:pt x="107260" y="49414"/>
                  </a:lnTo>
                  <a:lnTo>
                    <a:pt x="109095" y="74148"/>
                  </a:lnTo>
                  <a:lnTo>
                    <a:pt x="110877" y="98829"/>
                  </a:lnTo>
                  <a:lnTo>
                    <a:pt x="110877" y="98829"/>
                  </a:lnTo>
                  <a:lnTo>
                    <a:pt x="98191" y="97048"/>
                  </a:lnTo>
                  <a:lnTo>
                    <a:pt x="85452" y="98829"/>
                  </a:lnTo>
                  <a:lnTo>
                    <a:pt x="60026" y="102340"/>
                  </a:lnTo>
                  <a:lnTo>
                    <a:pt x="40000" y="105903"/>
                  </a:lnTo>
                  <a:lnTo>
                    <a:pt x="30931" y="107633"/>
                  </a:lnTo>
                  <a:lnTo>
                    <a:pt x="20026" y="109414"/>
                  </a:lnTo>
                  <a:lnTo>
                    <a:pt x="18191" y="86462"/>
                  </a:lnTo>
                  <a:lnTo>
                    <a:pt x="12739" y="63563"/>
                  </a:lnTo>
                  <a:lnTo>
                    <a:pt x="10958" y="44122"/>
                  </a:lnTo>
                  <a:lnTo>
                    <a:pt x="7287" y="24733"/>
                  </a:lnTo>
                  <a:lnTo>
                    <a:pt x="56356" y="17659"/>
                  </a:lnTo>
                  <a:lnTo>
                    <a:pt x="103643" y="8855"/>
                  </a:lnTo>
                  <a:close/>
                  <a:moveTo>
                    <a:pt x="103643" y="0"/>
                  </a:moveTo>
                  <a:lnTo>
                    <a:pt x="54574" y="7074"/>
                  </a:lnTo>
                  <a:lnTo>
                    <a:pt x="5506" y="14148"/>
                  </a:lnTo>
                  <a:lnTo>
                    <a:pt x="1835" y="17659"/>
                  </a:lnTo>
                  <a:lnTo>
                    <a:pt x="53" y="19441"/>
                  </a:lnTo>
                  <a:lnTo>
                    <a:pt x="53" y="31755"/>
                  </a:lnTo>
                  <a:lnTo>
                    <a:pt x="1835" y="45903"/>
                  </a:lnTo>
                  <a:lnTo>
                    <a:pt x="5506" y="72366"/>
                  </a:lnTo>
                  <a:lnTo>
                    <a:pt x="7287" y="95318"/>
                  </a:lnTo>
                  <a:lnTo>
                    <a:pt x="10958" y="107633"/>
                  </a:lnTo>
                  <a:lnTo>
                    <a:pt x="14574" y="118218"/>
                  </a:lnTo>
                  <a:lnTo>
                    <a:pt x="14574" y="120000"/>
                  </a:lnTo>
                  <a:lnTo>
                    <a:pt x="20026" y="120000"/>
                  </a:lnTo>
                  <a:lnTo>
                    <a:pt x="20026" y="118218"/>
                  </a:lnTo>
                  <a:lnTo>
                    <a:pt x="32766" y="118218"/>
                  </a:lnTo>
                  <a:lnTo>
                    <a:pt x="45452" y="116489"/>
                  </a:lnTo>
                  <a:lnTo>
                    <a:pt x="69095" y="111196"/>
                  </a:lnTo>
                  <a:lnTo>
                    <a:pt x="90904" y="109414"/>
                  </a:lnTo>
                  <a:lnTo>
                    <a:pt x="101808" y="107633"/>
                  </a:lnTo>
                  <a:lnTo>
                    <a:pt x="112712" y="104122"/>
                  </a:lnTo>
                  <a:lnTo>
                    <a:pt x="116329" y="104122"/>
                  </a:lnTo>
                  <a:lnTo>
                    <a:pt x="118164" y="100611"/>
                  </a:lnTo>
                  <a:lnTo>
                    <a:pt x="120000" y="86462"/>
                  </a:lnTo>
                  <a:lnTo>
                    <a:pt x="120000" y="74148"/>
                  </a:lnTo>
                  <a:lnTo>
                    <a:pt x="116329" y="47685"/>
                  </a:lnTo>
                  <a:lnTo>
                    <a:pt x="114547" y="26462"/>
                  </a:lnTo>
                  <a:lnTo>
                    <a:pt x="110877" y="15877"/>
                  </a:lnTo>
                  <a:lnTo>
                    <a:pt x="107260" y="5292"/>
                  </a:lnTo>
                  <a:lnTo>
                    <a:pt x="107260" y="1781"/>
                  </a:lnTo>
                  <a:lnTo>
                    <a:pt x="10364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Shape 653"/>
            <p:cNvSpPr/>
            <p:nvPr/>
          </p:nvSpPr>
          <p:spPr>
            <a:xfrm>
              <a:off x="1238600" y="5087150"/>
              <a:ext cx="10950" cy="49699"/>
            </a:xfrm>
            <a:custGeom>
              <a:pathLst>
                <a:path extrusionOk="0" h="120000" w="120000">
                  <a:moveTo>
                    <a:pt x="0" y="60"/>
                  </a:moveTo>
                  <a:lnTo>
                    <a:pt x="0" y="2052"/>
                  </a:lnTo>
                  <a:lnTo>
                    <a:pt x="0" y="16297"/>
                  </a:lnTo>
                  <a:lnTo>
                    <a:pt x="0" y="28490"/>
                  </a:lnTo>
                  <a:lnTo>
                    <a:pt x="18356" y="56921"/>
                  </a:lnTo>
                  <a:lnTo>
                    <a:pt x="46027" y="87404"/>
                  </a:lnTo>
                  <a:lnTo>
                    <a:pt x="64657" y="103702"/>
                  </a:lnTo>
                  <a:lnTo>
                    <a:pt x="92328" y="117887"/>
                  </a:lnTo>
                  <a:lnTo>
                    <a:pt x="101369" y="119939"/>
                  </a:lnTo>
                  <a:lnTo>
                    <a:pt x="120000" y="119939"/>
                  </a:lnTo>
                  <a:lnTo>
                    <a:pt x="120000" y="115895"/>
                  </a:lnTo>
                  <a:lnTo>
                    <a:pt x="120000" y="101649"/>
                  </a:lnTo>
                  <a:lnTo>
                    <a:pt x="101369" y="85412"/>
                  </a:lnTo>
                  <a:lnTo>
                    <a:pt x="73698" y="54929"/>
                  </a:lnTo>
                  <a:lnTo>
                    <a:pt x="55342" y="28490"/>
                  </a:lnTo>
                  <a:lnTo>
                    <a:pt x="36986" y="14245"/>
                  </a:lnTo>
                  <a:lnTo>
                    <a:pt x="27671" y="2052"/>
                  </a:lnTo>
                  <a:lnTo>
                    <a:pt x="18356" y="6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Shape 654"/>
            <p:cNvSpPr/>
            <p:nvPr/>
          </p:nvSpPr>
          <p:spPr>
            <a:xfrm>
              <a:off x="1382525" y="5082950"/>
              <a:ext cx="12650" cy="16025"/>
            </a:xfrm>
            <a:custGeom>
              <a:pathLst>
                <a:path extrusionOk="0" h="120000" w="120000">
                  <a:moveTo>
                    <a:pt x="111936" y="0"/>
                  </a:moveTo>
                  <a:lnTo>
                    <a:pt x="87984" y="18907"/>
                  </a:lnTo>
                  <a:lnTo>
                    <a:pt x="64031" y="37815"/>
                  </a:lnTo>
                  <a:lnTo>
                    <a:pt x="47905" y="31638"/>
                  </a:lnTo>
                  <a:lnTo>
                    <a:pt x="16126" y="12730"/>
                  </a:lnTo>
                  <a:lnTo>
                    <a:pt x="0" y="12730"/>
                  </a:lnTo>
                  <a:lnTo>
                    <a:pt x="0" y="18907"/>
                  </a:lnTo>
                  <a:lnTo>
                    <a:pt x="8063" y="37815"/>
                  </a:lnTo>
                  <a:lnTo>
                    <a:pt x="32015" y="50546"/>
                  </a:lnTo>
                  <a:lnTo>
                    <a:pt x="40079" y="56723"/>
                  </a:lnTo>
                  <a:lnTo>
                    <a:pt x="16126" y="100904"/>
                  </a:lnTo>
                  <a:lnTo>
                    <a:pt x="16126" y="113447"/>
                  </a:lnTo>
                  <a:lnTo>
                    <a:pt x="23952" y="119812"/>
                  </a:lnTo>
                  <a:lnTo>
                    <a:pt x="40079" y="119812"/>
                  </a:lnTo>
                  <a:lnTo>
                    <a:pt x="55968" y="113447"/>
                  </a:lnTo>
                  <a:lnTo>
                    <a:pt x="79920" y="63088"/>
                  </a:lnTo>
                  <a:lnTo>
                    <a:pt x="87984" y="63088"/>
                  </a:lnTo>
                  <a:lnTo>
                    <a:pt x="95810" y="56723"/>
                  </a:lnTo>
                  <a:lnTo>
                    <a:pt x="95810" y="44180"/>
                  </a:lnTo>
                  <a:lnTo>
                    <a:pt x="11976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Shape 655"/>
            <p:cNvSpPr/>
            <p:nvPr/>
          </p:nvSpPr>
          <p:spPr>
            <a:xfrm>
              <a:off x="1298350" y="5071175"/>
              <a:ext cx="58949" cy="55575"/>
            </a:xfrm>
            <a:custGeom>
              <a:pathLst>
                <a:path extrusionOk="0" h="120000" w="120000">
                  <a:moveTo>
                    <a:pt x="83969" y="0"/>
                  </a:moveTo>
                  <a:lnTo>
                    <a:pt x="66870" y="5452"/>
                  </a:lnTo>
                  <a:lnTo>
                    <a:pt x="36030" y="9068"/>
                  </a:lnTo>
                  <a:lnTo>
                    <a:pt x="20610" y="10904"/>
                  </a:lnTo>
                  <a:lnTo>
                    <a:pt x="5190" y="16356"/>
                  </a:lnTo>
                  <a:lnTo>
                    <a:pt x="5190" y="10904"/>
                  </a:lnTo>
                  <a:lnTo>
                    <a:pt x="1730" y="10904"/>
                  </a:lnTo>
                  <a:lnTo>
                    <a:pt x="50" y="12739"/>
                  </a:lnTo>
                  <a:lnTo>
                    <a:pt x="50" y="25425"/>
                  </a:lnTo>
                  <a:lnTo>
                    <a:pt x="50" y="36329"/>
                  </a:lnTo>
                  <a:lnTo>
                    <a:pt x="1730" y="61808"/>
                  </a:lnTo>
                  <a:lnTo>
                    <a:pt x="6870" y="89068"/>
                  </a:lnTo>
                  <a:lnTo>
                    <a:pt x="10330" y="103589"/>
                  </a:lnTo>
                  <a:lnTo>
                    <a:pt x="15470" y="116329"/>
                  </a:lnTo>
                  <a:lnTo>
                    <a:pt x="17150" y="119946"/>
                  </a:lnTo>
                  <a:lnTo>
                    <a:pt x="18880" y="119946"/>
                  </a:lnTo>
                  <a:lnTo>
                    <a:pt x="20610" y="118110"/>
                  </a:lnTo>
                  <a:lnTo>
                    <a:pt x="22290" y="114493"/>
                  </a:lnTo>
                  <a:lnTo>
                    <a:pt x="20610" y="101754"/>
                  </a:lnTo>
                  <a:lnTo>
                    <a:pt x="17150" y="87233"/>
                  </a:lnTo>
                  <a:lnTo>
                    <a:pt x="12010" y="59973"/>
                  </a:lnTo>
                  <a:lnTo>
                    <a:pt x="10330" y="40000"/>
                  </a:lnTo>
                  <a:lnTo>
                    <a:pt x="6870" y="19973"/>
                  </a:lnTo>
                  <a:lnTo>
                    <a:pt x="27430" y="19973"/>
                  </a:lnTo>
                  <a:lnTo>
                    <a:pt x="47989" y="16356"/>
                  </a:lnTo>
                  <a:lnTo>
                    <a:pt x="94249" y="9068"/>
                  </a:lnTo>
                  <a:lnTo>
                    <a:pt x="95979" y="10904"/>
                  </a:lnTo>
                  <a:lnTo>
                    <a:pt x="101119" y="10904"/>
                  </a:lnTo>
                  <a:lnTo>
                    <a:pt x="101119" y="25425"/>
                  </a:lnTo>
                  <a:lnTo>
                    <a:pt x="102849" y="41781"/>
                  </a:lnTo>
                  <a:lnTo>
                    <a:pt x="109669" y="96302"/>
                  </a:lnTo>
                  <a:lnTo>
                    <a:pt x="89109" y="96302"/>
                  </a:lnTo>
                  <a:lnTo>
                    <a:pt x="68549" y="101754"/>
                  </a:lnTo>
                  <a:lnTo>
                    <a:pt x="42849" y="103589"/>
                  </a:lnTo>
                  <a:lnTo>
                    <a:pt x="30890" y="107206"/>
                  </a:lnTo>
                  <a:lnTo>
                    <a:pt x="25750" y="110877"/>
                  </a:lnTo>
                  <a:lnTo>
                    <a:pt x="22290" y="114493"/>
                  </a:lnTo>
                  <a:lnTo>
                    <a:pt x="25750" y="118110"/>
                  </a:lnTo>
                  <a:lnTo>
                    <a:pt x="42849" y="118110"/>
                  </a:lnTo>
                  <a:lnTo>
                    <a:pt x="63409" y="114493"/>
                  </a:lnTo>
                  <a:lnTo>
                    <a:pt x="87430" y="110877"/>
                  </a:lnTo>
                  <a:lnTo>
                    <a:pt x="101119" y="109041"/>
                  </a:lnTo>
                  <a:lnTo>
                    <a:pt x="111399" y="105425"/>
                  </a:lnTo>
                  <a:lnTo>
                    <a:pt x="114809" y="107206"/>
                  </a:lnTo>
                  <a:lnTo>
                    <a:pt x="116539" y="107206"/>
                  </a:lnTo>
                  <a:lnTo>
                    <a:pt x="119949" y="105425"/>
                  </a:lnTo>
                  <a:lnTo>
                    <a:pt x="119949" y="101754"/>
                  </a:lnTo>
                  <a:lnTo>
                    <a:pt x="111399" y="47233"/>
                  </a:lnTo>
                  <a:lnTo>
                    <a:pt x="109669" y="23643"/>
                  </a:lnTo>
                  <a:lnTo>
                    <a:pt x="107989" y="12739"/>
                  </a:lnTo>
                  <a:lnTo>
                    <a:pt x="104529" y="1835"/>
                  </a:lnTo>
                  <a:lnTo>
                    <a:pt x="102849" y="1835"/>
                  </a:lnTo>
                  <a:lnTo>
                    <a:pt x="101119" y="3616"/>
                  </a:lnTo>
                  <a:lnTo>
                    <a:pt x="101119" y="1835"/>
                  </a:lnTo>
                  <a:lnTo>
                    <a:pt x="9770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Shape 656"/>
            <p:cNvSpPr/>
            <p:nvPr/>
          </p:nvSpPr>
          <p:spPr>
            <a:xfrm>
              <a:off x="1358125" y="5059375"/>
              <a:ext cx="58100" cy="63150"/>
            </a:xfrm>
            <a:custGeom>
              <a:pathLst>
                <a:path extrusionOk="0" h="120000" w="120000">
                  <a:moveTo>
                    <a:pt x="100843" y="9643"/>
                  </a:moveTo>
                  <a:lnTo>
                    <a:pt x="100843" y="30403"/>
                  </a:lnTo>
                  <a:lnTo>
                    <a:pt x="102547" y="52826"/>
                  </a:lnTo>
                  <a:lnTo>
                    <a:pt x="106058" y="75201"/>
                  </a:lnTo>
                  <a:lnTo>
                    <a:pt x="111273" y="96009"/>
                  </a:lnTo>
                  <a:lnTo>
                    <a:pt x="112977" y="97577"/>
                  </a:lnTo>
                  <a:lnTo>
                    <a:pt x="111273" y="97577"/>
                  </a:lnTo>
                  <a:lnTo>
                    <a:pt x="90413" y="99192"/>
                  </a:lnTo>
                  <a:lnTo>
                    <a:pt x="69552" y="102375"/>
                  </a:lnTo>
                  <a:lnTo>
                    <a:pt x="48691" y="103990"/>
                  </a:lnTo>
                  <a:lnTo>
                    <a:pt x="26075" y="107173"/>
                  </a:lnTo>
                  <a:lnTo>
                    <a:pt x="17401" y="63990"/>
                  </a:lnTo>
                  <a:lnTo>
                    <a:pt x="8674" y="20807"/>
                  </a:lnTo>
                  <a:lnTo>
                    <a:pt x="31290" y="19239"/>
                  </a:lnTo>
                  <a:lnTo>
                    <a:pt x="53907" y="17624"/>
                  </a:lnTo>
                  <a:lnTo>
                    <a:pt x="100843" y="9643"/>
                  </a:lnTo>
                  <a:close/>
                  <a:moveTo>
                    <a:pt x="100843" y="47"/>
                  </a:moveTo>
                  <a:lnTo>
                    <a:pt x="53907" y="8028"/>
                  </a:lnTo>
                  <a:lnTo>
                    <a:pt x="29535" y="9643"/>
                  </a:lnTo>
                  <a:lnTo>
                    <a:pt x="5215" y="14441"/>
                  </a:lnTo>
                  <a:lnTo>
                    <a:pt x="3459" y="16009"/>
                  </a:lnTo>
                  <a:lnTo>
                    <a:pt x="3459" y="17624"/>
                  </a:lnTo>
                  <a:lnTo>
                    <a:pt x="1755" y="17624"/>
                  </a:lnTo>
                  <a:lnTo>
                    <a:pt x="0" y="20807"/>
                  </a:lnTo>
                  <a:lnTo>
                    <a:pt x="1755" y="44798"/>
                  </a:lnTo>
                  <a:lnTo>
                    <a:pt x="5215" y="68788"/>
                  </a:lnTo>
                  <a:lnTo>
                    <a:pt x="12185" y="94394"/>
                  </a:lnTo>
                  <a:lnTo>
                    <a:pt x="19104" y="118384"/>
                  </a:lnTo>
                  <a:lnTo>
                    <a:pt x="20860" y="120000"/>
                  </a:lnTo>
                  <a:lnTo>
                    <a:pt x="24320" y="120000"/>
                  </a:lnTo>
                  <a:lnTo>
                    <a:pt x="27831" y="118384"/>
                  </a:lnTo>
                  <a:lnTo>
                    <a:pt x="27831" y="115201"/>
                  </a:lnTo>
                  <a:lnTo>
                    <a:pt x="27831" y="111971"/>
                  </a:lnTo>
                  <a:lnTo>
                    <a:pt x="48691" y="113586"/>
                  </a:lnTo>
                  <a:lnTo>
                    <a:pt x="71256" y="111971"/>
                  </a:lnTo>
                  <a:lnTo>
                    <a:pt x="92117" y="108788"/>
                  </a:lnTo>
                  <a:lnTo>
                    <a:pt x="112977" y="103990"/>
                  </a:lnTo>
                  <a:lnTo>
                    <a:pt x="114733" y="100807"/>
                  </a:lnTo>
                  <a:lnTo>
                    <a:pt x="112977" y="99192"/>
                  </a:lnTo>
                  <a:lnTo>
                    <a:pt x="118192" y="99192"/>
                  </a:lnTo>
                  <a:lnTo>
                    <a:pt x="118192" y="97577"/>
                  </a:lnTo>
                  <a:lnTo>
                    <a:pt x="119948" y="94394"/>
                  </a:lnTo>
                  <a:lnTo>
                    <a:pt x="118192" y="73586"/>
                  </a:lnTo>
                  <a:lnTo>
                    <a:pt x="114733" y="51211"/>
                  </a:lnTo>
                  <a:lnTo>
                    <a:pt x="109518" y="28836"/>
                  </a:lnTo>
                  <a:lnTo>
                    <a:pt x="104302" y="8028"/>
                  </a:lnTo>
                  <a:lnTo>
                    <a:pt x="106058" y="4845"/>
                  </a:lnTo>
                  <a:lnTo>
                    <a:pt x="106058" y="3230"/>
                  </a:lnTo>
                  <a:lnTo>
                    <a:pt x="104302" y="1615"/>
                  </a:lnTo>
                  <a:lnTo>
                    <a:pt x="100843" y="47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Shape 657"/>
            <p:cNvSpPr/>
            <p:nvPr/>
          </p:nvSpPr>
          <p:spPr>
            <a:xfrm>
              <a:off x="1262150" y="5100625"/>
              <a:ext cx="13499" cy="17700"/>
            </a:xfrm>
            <a:custGeom>
              <a:pathLst>
                <a:path extrusionOk="0" h="120000" w="120000">
                  <a:moveTo>
                    <a:pt x="67555" y="22881"/>
                  </a:moveTo>
                  <a:lnTo>
                    <a:pt x="60000" y="45762"/>
                  </a:lnTo>
                  <a:lnTo>
                    <a:pt x="45111" y="62881"/>
                  </a:lnTo>
                  <a:lnTo>
                    <a:pt x="30222" y="68474"/>
                  </a:lnTo>
                  <a:lnTo>
                    <a:pt x="30222" y="62881"/>
                  </a:lnTo>
                  <a:lnTo>
                    <a:pt x="30222" y="51355"/>
                  </a:lnTo>
                  <a:lnTo>
                    <a:pt x="45111" y="34237"/>
                  </a:lnTo>
                  <a:lnTo>
                    <a:pt x="52666" y="28644"/>
                  </a:lnTo>
                  <a:lnTo>
                    <a:pt x="67555" y="22881"/>
                  </a:lnTo>
                  <a:close/>
                  <a:moveTo>
                    <a:pt x="67555" y="0"/>
                  </a:moveTo>
                  <a:lnTo>
                    <a:pt x="37555" y="5762"/>
                  </a:lnTo>
                  <a:lnTo>
                    <a:pt x="15111" y="22881"/>
                  </a:lnTo>
                  <a:lnTo>
                    <a:pt x="7777" y="22881"/>
                  </a:lnTo>
                  <a:lnTo>
                    <a:pt x="7777" y="28644"/>
                  </a:lnTo>
                  <a:lnTo>
                    <a:pt x="7777" y="34237"/>
                  </a:lnTo>
                  <a:lnTo>
                    <a:pt x="222" y="57118"/>
                  </a:lnTo>
                  <a:lnTo>
                    <a:pt x="222" y="74237"/>
                  </a:lnTo>
                  <a:lnTo>
                    <a:pt x="22666" y="114237"/>
                  </a:lnTo>
                  <a:lnTo>
                    <a:pt x="22666" y="119830"/>
                  </a:lnTo>
                  <a:lnTo>
                    <a:pt x="37555" y="119830"/>
                  </a:lnTo>
                  <a:lnTo>
                    <a:pt x="45111" y="114237"/>
                  </a:lnTo>
                  <a:lnTo>
                    <a:pt x="45111" y="108474"/>
                  </a:lnTo>
                  <a:lnTo>
                    <a:pt x="37555" y="85593"/>
                  </a:lnTo>
                  <a:lnTo>
                    <a:pt x="52666" y="97118"/>
                  </a:lnTo>
                  <a:lnTo>
                    <a:pt x="67555" y="108474"/>
                  </a:lnTo>
                  <a:lnTo>
                    <a:pt x="82444" y="114237"/>
                  </a:lnTo>
                  <a:lnTo>
                    <a:pt x="104888" y="119830"/>
                  </a:lnTo>
                  <a:lnTo>
                    <a:pt x="112444" y="114237"/>
                  </a:lnTo>
                  <a:lnTo>
                    <a:pt x="120000" y="108474"/>
                  </a:lnTo>
                  <a:lnTo>
                    <a:pt x="120000" y="97118"/>
                  </a:lnTo>
                  <a:lnTo>
                    <a:pt x="104888" y="91355"/>
                  </a:lnTo>
                  <a:lnTo>
                    <a:pt x="82444" y="85593"/>
                  </a:lnTo>
                  <a:lnTo>
                    <a:pt x="67555" y="74237"/>
                  </a:lnTo>
                  <a:lnTo>
                    <a:pt x="90000" y="57118"/>
                  </a:lnTo>
                  <a:lnTo>
                    <a:pt x="104888" y="34237"/>
                  </a:lnTo>
                  <a:lnTo>
                    <a:pt x="104888" y="17118"/>
                  </a:lnTo>
                  <a:lnTo>
                    <a:pt x="97555" y="5762"/>
                  </a:lnTo>
                  <a:lnTo>
                    <a:pt x="8244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Shape 658"/>
            <p:cNvSpPr/>
            <p:nvPr/>
          </p:nvSpPr>
          <p:spPr>
            <a:xfrm>
              <a:off x="1118225" y="5216775"/>
              <a:ext cx="57274" cy="55575"/>
            </a:xfrm>
            <a:custGeom>
              <a:pathLst>
                <a:path extrusionOk="0" h="120000" w="120000">
                  <a:moveTo>
                    <a:pt x="98786" y="10958"/>
                  </a:moveTo>
                  <a:lnTo>
                    <a:pt x="102295" y="30931"/>
                  </a:lnTo>
                  <a:lnTo>
                    <a:pt x="104076" y="50904"/>
                  </a:lnTo>
                  <a:lnTo>
                    <a:pt x="107586" y="74547"/>
                  </a:lnTo>
                  <a:lnTo>
                    <a:pt x="111147" y="98191"/>
                  </a:lnTo>
                  <a:lnTo>
                    <a:pt x="102295" y="98191"/>
                  </a:lnTo>
                  <a:lnTo>
                    <a:pt x="91715" y="99973"/>
                  </a:lnTo>
                  <a:lnTo>
                    <a:pt x="72335" y="101808"/>
                  </a:lnTo>
                  <a:lnTo>
                    <a:pt x="47664" y="105425"/>
                  </a:lnTo>
                  <a:lnTo>
                    <a:pt x="35303" y="109095"/>
                  </a:lnTo>
                  <a:lnTo>
                    <a:pt x="24722" y="112712"/>
                  </a:lnTo>
                  <a:lnTo>
                    <a:pt x="19432" y="87287"/>
                  </a:lnTo>
                  <a:lnTo>
                    <a:pt x="14142" y="63643"/>
                  </a:lnTo>
                  <a:lnTo>
                    <a:pt x="8852" y="43670"/>
                  </a:lnTo>
                  <a:lnTo>
                    <a:pt x="5342" y="23643"/>
                  </a:lnTo>
                  <a:lnTo>
                    <a:pt x="52955" y="18191"/>
                  </a:lnTo>
                  <a:lnTo>
                    <a:pt x="98786" y="10958"/>
                  </a:lnTo>
                  <a:close/>
                  <a:moveTo>
                    <a:pt x="98786" y="53"/>
                  </a:moveTo>
                  <a:lnTo>
                    <a:pt x="51174" y="5506"/>
                  </a:lnTo>
                  <a:lnTo>
                    <a:pt x="3561" y="14574"/>
                  </a:lnTo>
                  <a:lnTo>
                    <a:pt x="52" y="16410"/>
                  </a:lnTo>
                  <a:lnTo>
                    <a:pt x="52" y="20026"/>
                  </a:lnTo>
                  <a:lnTo>
                    <a:pt x="52" y="30931"/>
                  </a:lnTo>
                  <a:lnTo>
                    <a:pt x="52" y="41835"/>
                  </a:lnTo>
                  <a:lnTo>
                    <a:pt x="3561" y="65479"/>
                  </a:lnTo>
                  <a:lnTo>
                    <a:pt x="8852" y="90904"/>
                  </a:lnTo>
                  <a:lnTo>
                    <a:pt x="12361" y="105425"/>
                  </a:lnTo>
                  <a:lnTo>
                    <a:pt x="17651" y="118164"/>
                  </a:lnTo>
                  <a:lnTo>
                    <a:pt x="21213" y="120000"/>
                  </a:lnTo>
                  <a:lnTo>
                    <a:pt x="22941" y="118164"/>
                  </a:lnTo>
                  <a:lnTo>
                    <a:pt x="45883" y="118164"/>
                  </a:lnTo>
                  <a:lnTo>
                    <a:pt x="67044" y="114547"/>
                  </a:lnTo>
                  <a:lnTo>
                    <a:pt x="89986" y="110877"/>
                  </a:lnTo>
                  <a:lnTo>
                    <a:pt x="102295" y="109095"/>
                  </a:lnTo>
                  <a:lnTo>
                    <a:pt x="114657" y="105425"/>
                  </a:lnTo>
                  <a:lnTo>
                    <a:pt x="116438" y="107260"/>
                  </a:lnTo>
                  <a:lnTo>
                    <a:pt x="118166" y="107260"/>
                  </a:lnTo>
                  <a:lnTo>
                    <a:pt x="119947" y="105425"/>
                  </a:lnTo>
                  <a:lnTo>
                    <a:pt x="119947" y="103643"/>
                  </a:lnTo>
                  <a:lnTo>
                    <a:pt x="119947" y="92739"/>
                  </a:lnTo>
                  <a:lnTo>
                    <a:pt x="118166" y="80000"/>
                  </a:lnTo>
                  <a:lnTo>
                    <a:pt x="114657" y="56356"/>
                  </a:lnTo>
                  <a:lnTo>
                    <a:pt x="111147" y="29095"/>
                  </a:lnTo>
                  <a:lnTo>
                    <a:pt x="107586" y="14574"/>
                  </a:lnTo>
                  <a:lnTo>
                    <a:pt x="104076" y="1835"/>
                  </a:lnTo>
                  <a:lnTo>
                    <a:pt x="102295" y="53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Shape 659"/>
            <p:cNvSpPr/>
            <p:nvPr/>
          </p:nvSpPr>
          <p:spPr>
            <a:xfrm>
              <a:off x="1162000" y="5176375"/>
              <a:ext cx="12650" cy="18549"/>
            </a:xfrm>
            <a:custGeom>
              <a:pathLst>
                <a:path extrusionOk="0" h="120000" w="120000">
                  <a:moveTo>
                    <a:pt x="40079" y="161"/>
                  </a:moveTo>
                  <a:lnTo>
                    <a:pt x="16126" y="10997"/>
                  </a:lnTo>
                  <a:lnTo>
                    <a:pt x="8063" y="27331"/>
                  </a:lnTo>
                  <a:lnTo>
                    <a:pt x="8063" y="43665"/>
                  </a:lnTo>
                  <a:lnTo>
                    <a:pt x="23952" y="59999"/>
                  </a:lnTo>
                  <a:lnTo>
                    <a:pt x="47905" y="70835"/>
                  </a:lnTo>
                  <a:lnTo>
                    <a:pt x="79920" y="70835"/>
                  </a:lnTo>
                  <a:lnTo>
                    <a:pt x="79920" y="81832"/>
                  </a:lnTo>
                  <a:lnTo>
                    <a:pt x="71857" y="87169"/>
                  </a:lnTo>
                  <a:lnTo>
                    <a:pt x="55968" y="92668"/>
                  </a:lnTo>
                  <a:lnTo>
                    <a:pt x="23952" y="92668"/>
                  </a:lnTo>
                  <a:lnTo>
                    <a:pt x="16126" y="87169"/>
                  </a:lnTo>
                  <a:lnTo>
                    <a:pt x="0" y="92668"/>
                  </a:lnTo>
                  <a:lnTo>
                    <a:pt x="0" y="98167"/>
                  </a:lnTo>
                  <a:lnTo>
                    <a:pt x="0" y="103504"/>
                  </a:lnTo>
                  <a:lnTo>
                    <a:pt x="8063" y="109002"/>
                  </a:lnTo>
                  <a:lnTo>
                    <a:pt x="23952" y="114501"/>
                  </a:lnTo>
                  <a:lnTo>
                    <a:pt x="47905" y="119838"/>
                  </a:lnTo>
                  <a:lnTo>
                    <a:pt x="71857" y="114501"/>
                  </a:lnTo>
                  <a:lnTo>
                    <a:pt x="95810" y="109002"/>
                  </a:lnTo>
                  <a:lnTo>
                    <a:pt x="111936" y="98167"/>
                  </a:lnTo>
                  <a:lnTo>
                    <a:pt x="119762" y="81832"/>
                  </a:lnTo>
                  <a:lnTo>
                    <a:pt x="119762" y="65498"/>
                  </a:lnTo>
                  <a:lnTo>
                    <a:pt x="111936" y="54501"/>
                  </a:lnTo>
                  <a:lnTo>
                    <a:pt x="103873" y="49164"/>
                  </a:lnTo>
                  <a:lnTo>
                    <a:pt x="87984" y="43665"/>
                  </a:lnTo>
                  <a:lnTo>
                    <a:pt x="47905" y="43665"/>
                  </a:lnTo>
                  <a:lnTo>
                    <a:pt x="40079" y="32830"/>
                  </a:lnTo>
                  <a:lnTo>
                    <a:pt x="47905" y="27331"/>
                  </a:lnTo>
                  <a:lnTo>
                    <a:pt x="55968" y="21832"/>
                  </a:lnTo>
                  <a:lnTo>
                    <a:pt x="79920" y="16495"/>
                  </a:lnTo>
                  <a:lnTo>
                    <a:pt x="87984" y="16495"/>
                  </a:lnTo>
                  <a:lnTo>
                    <a:pt x="87984" y="10997"/>
                  </a:lnTo>
                  <a:lnTo>
                    <a:pt x="79920" y="5498"/>
                  </a:lnTo>
                  <a:lnTo>
                    <a:pt x="71857" y="16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Shape 660"/>
            <p:cNvSpPr/>
            <p:nvPr/>
          </p:nvSpPr>
          <p:spPr>
            <a:xfrm>
              <a:off x="1219225" y="5164600"/>
              <a:ext cx="16025" cy="22749"/>
            </a:xfrm>
            <a:custGeom>
              <a:pathLst>
                <a:path extrusionOk="0" h="120000" w="120000">
                  <a:moveTo>
                    <a:pt x="81996" y="31120"/>
                  </a:moveTo>
                  <a:lnTo>
                    <a:pt x="88361" y="35604"/>
                  </a:lnTo>
                  <a:lnTo>
                    <a:pt x="94726" y="44439"/>
                  </a:lnTo>
                  <a:lnTo>
                    <a:pt x="94726" y="66593"/>
                  </a:lnTo>
                  <a:lnTo>
                    <a:pt x="88361" y="75560"/>
                  </a:lnTo>
                  <a:lnTo>
                    <a:pt x="81996" y="84395"/>
                  </a:lnTo>
                  <a:lnTo>
                    <a:pt x="56911" y="93230"/>
                  </a:lnTo>
                  <a:lnTo>
                    <a:pt x="50546" y="97714"/>
                  </a:lnTo>
                  <a:lnTo>
                    <a:pt x="44180" y="53274"/>
                  </a:lnTo>
                  <a:lnTo>
                    <a:pt x="44180" y="31120"/>
                  </a:lnTo>
                  <a:close/>
                  <a:moveTo>
                    <a:pt x="31638" y="0"/>
                  </a:moveTo>
                  <a:lnTo>
                    <a:pt x="25273" y="13318"/>
                  </a:lnTo>
                  <a:lnTo>
                    <a:pt x="19095" y="22153"/>
                  </a:lnTo>
                  <a:lnTo>
                    <a:pt x="12730" y="48923"/>
                  </a:lnTo>
                  <a:lnTo>
                    <a:pt x="12730" y="75560"/>
                  </a:lnTo>
                  <a:lnTo>
                    <a:pt x="25273" y="102197"/>
                  </a:lnTo>
                  <a:lnTo>
                    <a:pt x="12730" y="102197"/>
                  </a:lnTo>
                  <a:lnTo>
                    <a:pt x="187" y="111032"/>
                  </a:lnTo>
                  <a:lnTo>
                    <a:pt x="6365" y="115516"/>
                  </a:lnTo>
                  <a:lnTo>
                    <a:pt x="12730" y="119868"/>
                  </a:lnTo>
                  <a:lnTo>
                    <a:pt x="44180" y="119868"/>
                  </a:lnTo>
                  <a:lnTo>
                    <a:pt x="75819" y="106549"/>
                  </a:lnTo>
                  <a:lnTo>
                    <a:pt x="100904" y="88879"/>
                  </a:lnTo>
                  <a:lnTo>
                    <a:pt x="113634" y="66593"/>
                  </a:lnTo>
                  <a:lnTo>
                    <a:pt x="119812" y="53274"/>
                  </a:lnTo>
                  <a:lnTo>
                    <a:pt x="113634" y="44439"/>
                  </a:lnTo>
                  <a:lnTo>
                    <a:pt x="100904" y="22153"/>
                  </a:lnTo>
                  <a:lnTo>
                    <a:pt x="88361" y="17802"/>
                  </a:lnTo>
                  <a:lnTo>
                    <a:pt x="69453" y="13318"/>
                  </a:lnTo>
                  <a:lnTo>
                    <a:pt x="44180" y="17802"/>
                  </a:lnTo>
                  <a:lnTo>
                    <a:pt x="38003" y="4483"/>
                  </a:lnTo>
                  <a:lnTo>
                    <a:pt x="3163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Shape 661"/>
            <p:cNvSpPr/>
            <p:nvPr/>
          </p:nvSpPr>
          <p:spPr>
            <a:xfrm>
              <a:off x="1140100" y="5236975"/>
              <a:ext cx="16875" cy="18549"/>
            </a:xfrm>
            <a:custGeom>
              <a:pathLst>
                <a:path extrusionOk="0" h="120000" w="120000">
                  <a:moveTo>
                    <a:pt x="12088" y="161"/>
                  </a:moveTo>
                  <a:lnTo>
                    <a:pt x="177" y="5498"/>
                  </a:lnTo>
                  <a:lnTo>
                    <a:pt x="177" y="10997"/>
                  </a:lnTo>
                  <a:lnTo>
                    <a:pt x="6222" y="21832"/>
                  </a:lnTo>
                  <a:lnTo>
                    <a:pt x="18133" y="27331"/>
                  </a:lnTo>
                  <a:lnTo>
                    <a:pt x="54044" y="27331"/>
                  </a:lnTo>
                  <a:lnTo>
                    <a:pt x="12088" y="98167"/>
                  </a:lnTo>
                  <a:lnTo>
                    <a:pt x="12088" y="109002"/>
                  </a:lnTo>
                  <a:lnTo>
                    <a:pt x="18133" y="114501"/>
                  </a:lnTo>
                  <a:lnTo>
                    <a:pt x="24177" y="119838"/>
                  </a:lnTo>
                  <a:lnTo>
                    <a:pt x="36088" y="119838"/>
                  </a:lnTo>
                  <a:lnTo>
                    <a:pt x="89955" y="98167"/>
                  </a:lnTo>
                  <a:lnTo>
                    <a:pt x="107911" y="92668"/>
                  </a:lnTo>
                  <a:lnTo>
                    <a:pt x="119822" y="87169"/>
                  </a:lnTo>
                  <a:lnTo>
                    <a:pt x="119822" y="76334"/>
                  </a:lnTo>
                  <a:lnTo>
                    <a:pt x="119822" y="70835"/>
                  </a:lnTo>
                  <a:lnTo>
                    <a:pt x="107911" y="65498"/>
                  </a:lnTo>
                  <a:lnTo>
                    <a:pt x="101866" y="65498"/>
                  </a:lnTo>
                  <a:lnTo>
                    <a:pt x="83911" y="70835"/>
                  </a:lnTo>
                  <a:lnTo>
                    <a:pt x="60088" y="76334"/>
                  </a:lnTo>
                  <a:lnTo>
                    <a:pt x="96000" y="21832"/>
                  </a:lnTo>
                  <a:lnTo>
                    <a:pt x="101866" y="16495"/>
                  </a:lnTo>
                  <a:lnTo>
                    <a:pt x="96000" y="5498"/>
                  </a:lnTo>
                  <a:lnTo>
                    <a:pt x="89955" y="16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Shape 662"/>
            <p:cNvSpPr/>
            <p:nvPr/>
          </p:nvSpPr>
          <p:spPr>
            <a:xfrm>
              <a:off x="1197350" y="5143550"/>
              <a:ext cx="58100" cy="60624"/>
            </a:xfrm>
            <a:custGeom>
              <a:pathLst>
                <a:path extrusionOk="0" h="120000" w="120000">
                  <a:moveTo>
                    <a:pt x="99087" y="6680"/>
                  </a:moveTo>
                  <a:lnTo>
                    <a:pt x="104302" y="51661"/>
                  </a:lnTo>
                  <a:lnTo>
                    <a:pt x="109569" y="98325"/>
                  </a:lnTo>
                  <a:lnTo>
                    <a:pt x="86953" y="101641"/>
                  </a:lnTo>
                  <a:lnTo>
                    <a:pt x="66092" y="105006"/>
                  </a:lnTo>
                  <a:lnTo>
                    <a:pt x="45232" y="108321"/>
                  </a:lnTo>
                  <a:lnTo>
                    <a:pt x="24371" y="113319"/>
                  </a:lnTo>
                  <a:lnTo>
                    <a:pt x="24371" y="111637"/>
                  </a:lnTo>
                  <a:lnTo>
                    <a:pt x="22616" y="90012"/>
                  </a:lnTo>
                  <a:lnTo>
                    <a:pt x="19156" y="66655"/>
                  </a:lnTo>
                  <a:lnTo>
                    <a:pt x="13941" y="43348"/>
                  </a:lnTo>
                  <a:lnTo>
                    <a:pt x="6970" y="21674"/>
                  </a:lnTo>
                  <a:lnTo>
                    <a:pt x="53907" y="16676"/>
                  </a:lnTo>
                  <a:lnTo>
                    <a:pt x="76523" y="13360"/>
                  </a:lnTo>
                  <a:lnTo>
                    <a:pt x="99087" y="6680"/>
                  </a:lnTo>
                  <a:close/>
                  <a:moveTo>
                    <a:pt x="99087" y="0"/>
                  </a:moveTo>
                  <a:lnTo>
                    <a:pt x="76523" y="3364"/>
                  </a:lnTo>
                  <a:lnTo>
                    <a:pt x="52151" y="6680"/>
                  </a:lnTo>
                  <a:lnTo>
                    <a:pt x="3511" y="13360"/>
                  </a:lnTo>
                  <a:lnTo>
                    <a:pt x="1755" y="14993"/>
                  </a:lnTo>
                  <a:lnTo>
                    <a:pt x="0" y="16676"/>
                  </a:lnTo>
                  <a:lnTo>
                    <a:pt x="0" y="19991"/>
                  </a:lnTo>
                  <a:lnTo>
                    <a:pt x="1755" y="21674"/>
                  </a:lnTo>
                  <a:lnTo>
                    <a:pt x="3511" y="44981"/>
                  </a:lnTo>
                  <a:lnTo>
                    <a:pt x="6970" y="68338"/>
                  </a:lnTo>
                  <a:lnTo>
                    <a:pt x="12185" y="90012"/>
                  </a:lnTo>
                  <a:lnTo>
                    <a:pt x="17401" y="113319"/>
                  </a:lnTo>
                  <a:lnTo>
                    <a:pt x="17401" y="115002"/>
                  </a:lnTo>
                  <a:lnTo>
                    <a:pt x="22616" y="115002"/>
                  </a:lnTo>
                  <a:lnTo>
                    <a:pt x="24371" y="118317"/>
                  </a:lnTo>
                  <a:lnTo>
                    <a:pt x="26075" y="120000"/>
                  </a:lnTo>
                  <a:lnTo>
                    <a:pt x="46936" y="120000"/>
                  </a:lnTo>
                  <a:lnTo>
                    <a:pt x="67796" y="116635"/>
                  </a:lnTo>
                  <a:lnTo>
                    <a:pt x="90413" y="111637"/>
                  </a:lnTo>
                  <a:lnTo>
                    <a:pt x="109569" y="103323"/>
                  </a:lnTo>
                  <a:lnTo>
                    <a:pt x="109569" y="106639"/>
                  </a:lnTo>
                  <a:lnTo>
                    <a:pt x="111273" y="110004"/>
                  </a:lnTo>
                  <a:lnTo>
                    <a:pt x="114784" y="111637"/>
                  </a:lnTo>
                  <a:lnTo>
                    <a:pt x="118244" y="110004"/>
                  </a:lnTo>
                  <a:lnTo>
                    <a:pt x="120000" y="106639"/>
                  </a:lnTo>
                  <a:lnTo>
                    <a:pt x="118244" y="81649"/>
                  </a:lnTo>
                  <a:lnTo>
                    <a:pt x="116488" y="55026"/>
                  </a:lnTo>
                  <a:lnTo>
                    <a:pt x="113029" y="29987"/>
                  </a:lnTo>
                  <a:lnTo>
                    <a:pt x="106058" y="4997"/>
                  </a:lnTo>
                  <a:lnTo>
                    <a:pt x="104302" y="3364"/>
                  </a:lnTo>
                  <a:lnTo>
                    <a:pt x="102598" y="3364"/>
                  </a:lnTo>
                  <a:lnTo>
                    <a:pt x="102598" y="1682"/>
                  </a:lnTo>
                  <a:lnTo>
                    <a:pt x="990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Shape 663"/>
            <p:cNvSpPr/>
            <p:nvPr/>
          </p:nvSpPr>
          <p:spPr>
            <a:xfrm>
              <a:off x="1178825" y="5206675"/>
              <a:ext cx="58949" cy="57250"/>
            </a:xfrm>
            <a:custGeom>
              <a:pathLst>
                <a:path extrusionOk="0" h="120000" w="120000">
                  <a:moveTo>
                    <a:pt x="99389" y="15930"/>
                  </a:moveTo>
                  <a:lnTo>
                    <a:pt x="101119" y="31807"/>
                  </a:lnTo>
                  <a:lnTo>
                    <a:pt x="104529" y="49414"/>
                  </a:lnTo>
                  <a:lnTo>
                    <a:pt x="106259" y="72366"/>
                  </a:lnTo>
                  <a:lnTo>
                    <a:pt x="107989" y="82951"/>
                  </a:lnTo>
                  <a:lnTo>
                    <a:pt x="111399" y="95318"/>
                  </a:lnTo>
                  <a:lnTo>
                    <a:pt x="65139" y="100611"/>
                  </a:lnTo>
                  <a:lnTo>
                    <a:pt x="42849" y="104122"/>
                  </a:lnTo>
                  <a:lnTo>
                    <a:pt x="20610" y="111196"/>
                  </a:lnTo>
                  <a:lnTo>
                    <a:pt x="17150" y="88244"/>
                  </a:lnTo>
                  <a:lnTo>
                    <a:pt x="13740" y="65292"/>
                  </a:lnTo>
                  <a:lnTo>
                    <a:pt x="12010" y="42393"/>
                  </a:lnTo>
                  <a:lnTo>
                    <a:pt x="8600" y="30026"/>
                  </a:lnTo>
                  <a:lnTo>
                    <a:pt x="5190" y="19441"/>
                  </a:lnTo>
                  <a:lnTo>
                    <a:pt x="5190" y="19441"/>
                  </a:lnTo>
                  <a:lnTo>
                    <a:pt x="13740" y="21222"/>
                  </a:lnTo>
                  <a:lnTo>
                    <a:pt x="24020" y="21222"/>
                  </a:lnTo>
                  <a:lnTo>
                    <a:pt x="42849" y="19441"/>
                  </a:lnTo>
                  <a:lnTo>
                    <a:pt x="72010" y="17659"/>
                  </a:lnTo>
                  <a:lnTo>
                    <a:pt x="99389" y="15930"/>
                  </a:lnTo>
                  <a:close/>
                  <a:moveTo>
                    <a:pt x="101119" y="52"/>
                  </a:moveTo>
                  <a:lnTo>
                    <a:pt x="99389" y="1781"/>
                  </a:lnTo>
                  <a:lnTo>
                    <a:pt x="99389" y="5344"/>
                  </a:lnTo>
                  <a:lnTo>
                    <a:pt x="73689" y="7074"/>
                  </a:lnTo>
                  <a:lnTo>
                    <a:pt x="47989" y="8855"/>
                  </a:lnTo>
                  <a:lnTo>
                    <a:pt x="25750" y="10637"/>
                  </a:lnTo>
                  <a:lnTo>
                    <a:pt x="15470" y="12366"/>
                  </a:lnTo>
                  <a:lnTo>
                    <a:pt x="10330" y="15930"/>
                  </a:lnTo>
                  <a:lnTo>
                    <a:pt x="5190" y="19441"/>
                  </a:lnTo>
                  <a:lnTo>
                    <a:pt x="3460" y="19441"/>
                  </a:lnTo>
                  <a:lnTo>
                    <a:pt x="1730" y="26515"/>
                  </a:lnTo>
                  <a:lnTo>
                    <a:pt x="50" y="33537"/>
                  </a:lnTo>
                  <a:lnTo>
                    <a:pt x="1730" y="51196"/>
                  </a:lnTo>
                  <a:lnTo>
                    <a:pt x="5190" y="82951"/>
                  </a:lnTo>
                  <a:lnTo>
                    <a:pt x="6870" y="93537"/>
                  </a:lnTo>
                  <a:lnTo>
                    <a:pt x="8600" y="104122"/>
                  </a:lnTo>
                  <a:lnTo>
                    <a:pt x="8600" y="109414"/>
                  </a:lnTo>
                  <a:lnTo>
                    <a:pt x="12010" y="114707"/>
                  </a:lnTo>
                  <a:lnTo>
                    <a:pt x="15470" y="118218"/>
                  </a:lnTo>
                  <a:lnTo>
                    <a:pt x="18880" y="120000"/>
                  </a:lnTo>
                  <a:lnTo>
                    <a:pt x="22290" y="120000"/>
                  </a:lnTo>
                  <a:lnTo>
                    <a:pt x="22290" y="118218"/>
                  </a:lnTo>
                  <a:lnTo>
                    <a:pt x="22290" y="116489"/>
                  </a:lnTo>
                  <a:lnTo>
                    <a:pt x="44580" y="116489"/>
                  </a:lnTo>
                  <a:lnTo>
                    <a:pt x="66870" y="112925"/>
                  </a:lnTo>
                  <a:lnTo>
                    <a:pt x="111399" y="104122"/>
                  </a:lnTo>
                  <a:lnTo>
                    <a:pt x="116539" y="104122"/>
                  </a:lnTo>
                  <a:lnTo>
                    <a:pt x="118269" y="102340"/>
                  </a:lnTo>
                  <a:lnTo>
                    <a:pt x="119949" y="90026"/>
                  </a:lnTo>
                  <a:lnTo>
                    <a:pt x="118269" y="79441"/>
                  </a:lnTo>
                  <a:lnTo>
                    <a:pt x="113129" y="56489"/>
                  </a:lnTo>
                  <a:lnTo>
                    <a:pt x="109669" y="28244"/>
                  </a:lnTo>
                  <a:lnTo>
                    <a:pt x="107989" y="14148"/>
                  </a:lnTo>
                  <a:lnTo>
                    <a:pt x="104529" y="1781"/>
                  </a:lnTo>
                  <a:lnTo>
                    <a:pt x="102849" y="52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4" name="Shape 664"/>
          <p:cNvSpPr txBox="1"/>
          <p:nvPr>
            <p:ph idx="1" type="body"/>
          </p:nvPr>
        </p:nvSpPr>
        <p:spPr>
          <a:xfrm>
            <a:off x="1832400" y="2653800"/>
            <a:ext cx="5479200" cy="109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1397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ct val="100000"/>
              <a:buFont typeface="Merriweather"/>
              <a:buChar char="✖"/>
              <a:defRPr b="0" i="1" sz="2200" u="none" cap="none" strike="noStrike">
                <a:solidFill>
                  <a:srgbClr val="F55D4B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Font typeface="Merriweather"/>
              <a:buNone/>
              <a:defRPr b="0" i="1" sz="2200" u="none" cap="none" strike="noStrike">
                <a:solidFill>
                  <a:srgbClr val="F55D4B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Font typeface="Merriweather"/>
              <a:buNone/>
              <a:defRPr b="0" i="1" sz="2200" u="none" cap="none" strike="noStrike">
                <a:solidFill>
                  <a:srgbClr val="F55D4B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Font typeface="Merriweather"/>
              <a:buNone/>
              <a:defRPr b="0" i="1" sz="2200" u="none" cap="none" strike="noStrike">
                <a:solidFill>
                  <a:srgbClr val="F55D4B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Font typeface="Merriweather"/>
              <a:buNone/>
              <a:defRPr b="0" i="1" sz="2200" u="none" cap="none" strike="noStrike">
                <a:solidFill>
                  <a:srgbClr val="F55D4B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Font typeface="Merriweather"/>
              <a:buNone/>
              <a:defRPr b="0" i="1" sz="2200" u="none" cap="none" strike="noStrike">
                <a:solidFill>
                  <a:srgbClr val="F55D4B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Font typeface="Merriweather"/>
              <a:buNone/>
              <a:defRPr b="0" i="1" sz="2200" u="none" cap="none" strike="noStrike">
                <a:solidFill>
                  <a:srgbClr val="F55D4B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Font typeface="Merriweather"/>
              <a:buNone/>
              <a:defRPr b="0" i="1" sz="2200" u="none" cap="none" strike="noStrike">
                <a:solidFill>
                  <a:srgbClr val="F55D4B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Font typeface="Merriweather"/>
              <a:buNone/>
              <a:defRPr b="0" i="1" sz="2200" u="none" cap="none" strike="noStrike">
                <a:solidFill>
                  <a:srgbClr val="F55D4B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 color">
    <p:bg>
      <p:bgPr>
        <a:solidFill>
          <a:srgbClr val="F55D4B"/>
        </a:solidFill>
      </p:bgPr>
    </p:bg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Shape 666"/>
          <p:cNvGrpSpPr/>
          <p:nvPr/>
        </p:nvGrpSpPr>
        <p:grpSpPr>
          <a:xfrm>
            <a:off x="1" y="3"/>
            <a:ext cx="9152064" cy="6864064"/>
            <a:chOff x="328725" y="238125"/>
            <a:chExt cx="3447625" cy="2585725"/>
          </a:xfrm>
        </p:grpSpPr>
        <p:sp>
          <p:nvSpPr>
            <p:cNvPr id="667" name="Shape 667"/>
            <p:cNvSpPr/>
            <p:nvPr/>
          </p:nvSpPr>
          <p:spPr>
            <a:xfrm>
              <a:off x="2397625" y="2721125"/>
              <a:ext cx="62299" cy="66524"/>
            </a:xfrm>
            <a:custGeom>
              <a:pathLst>
                <a:path extrusionOk="0" h="120000" w="120000">
                  <a:moveTo>
                    <a:pt x="90770" y="6087"/>
                  </a:moveTo>
                  <a:lnTo>
                    <a:pt x="110224" y="7621"/>
                  </a:lnTo>
                  <a:lnTo>
                    <a:pt x="111861" y="9154"/>
                  </a:lnTo>
                  <a:lnTo>
                    <a:pt x="113499" y="12175"/>
                  </a:lnTo>
                  <a:lnTo>
                    <a:pt x="113499" y="24306"/>
                  </a:lnTo>
                  <a:lnTo>
                    <a:pt x="113499" y="45591"/>
                  </a:lnTo>
                  <a:lnTo>
                    <a:pt x="111861" y="72919"/>
                  </a:lnTo>
                  <a:lnTo>
                    <a:pt x="110224" y="100248"/>
                  </a:lnTo>
                  <a:lnTo>
                    <a:pt x="108635" y="104802"/>
                  </a:lnTo>
                  <a:lnTo>
                    <a:pt x="108635" y="107824"/>
                  </a:lnTo>
                  <a:lnTo>
                    <a:pt x="106998" y="109357"/>
                  </a:lnTo>
                  <a:lnTo>
                    <a:pt x="102134" y="109357"/>
                  </a:lnTo>
                  <a:lnTo>
                    <a:pt x="79454" y="112378"/>
                  </a:lnTo>
                  <a:lnTo>
                    <a:pt x="35682" y="112378"/>
                  </a:lnTo>
                  <a:lnTo>
                    <a:pt x="24317" y="109357"/>
                  </a:lnTo>
                  <a:lnTo>
                    <a:pt x="19454" y="107824"/>
                  </a:lnTo>
                  <a:lnTo>
                    <a:pt x="16227" y="104802"/>
                  </a:lnTo>
                  <a:lnTo>
                    <a:pt x="11364" y="97226"/>
                  </a:lnTo>
                  <a:lnTo>
                    <a:pt x="9727" y="86583"/>
                  </a:lnTo>
                  <a:lnTo>
                    <a:pt x="6500" y="68365"/>
                  </a:lnTo>
                  <a:lnTo>
                    <a:pt x="4863" y="50146"/>
                  </a:lnTo>
                  <a:lnTo>
                    <a:pt x="6500" y="30394"/>
                  </a:lnTo>
                  <a:lnTo>
                    <a:pt x="9727" y="12175"/>
                  </a:lnTo>
                  <a:lnTo>
                    <a:pt x="11364" y="12175"/>
                  </a:lnTo>
                  <a:lnTo>
                    <a:pt x="12953" y="10642"/>
                  </a:lnTo>
                  <a:lnTo>
                    <a:pt x="42134" y="9154"/>
                  </a:lnTo>
                  <a:lnTo>
                    <a:pt x="72953" y="6087"/>
                  </a:lnTo>
                  <a:close/>
                  <a:moveTo>
                    <a:pt x="61589" y="45"/>
                  </a:moveTo>
                  <a:lnTo>
                    <a:pt x="6500" y="4599"/>
                  </a:lnTo>
                  <a:lnTo>
                    <a:pt x="4863" y="6087"/>
                  </a:lnTo>
                  <a:lnTo>
                    <a:pt x="3226" y="7621"/>
                  </a:lnTo>
                  <a:lnTo>
                    <a:pt x="3226" y="9154"/>
                  </a:lnTo>
                  <a:lnTo>
                    <a:pt x="4863" y="10642"/>
                  </a:lnTo>
                  <a:lnTo>
                    <a:pt x="6500" y="10642"/>
                  </a:lnTo>
                  <a:lnTo>
                    <a:pt x="3226" y="21285"/>
                  </a:lnTo>
                  <a:lnTo>
                    <a:pt x="1637" y="31927"/>
                  </a:lnTo>
                  <a:lnTo>
                    <a:pt x="0" y="54701"/>
                  </a:lnTo>
                  <a:lnTo>
                    <a:pt x="1637" y="79007"/>
                  </a:lnTo>
                  <a:lnTo>
                    <a:pt x="3226" y="94160"/>
                  </a:lnTo>
                  <a:lnTo>
                    <a:pt x="6500" y="100248"/>
                  </a:lnTo>
                  <a:lnTo>
                    <a:pt x="9727" y="107824"/>
                  </a:lnTo>
                  <a:lnTo>
                    <a:pt x="11364" y="110890"/>
                  </a:lnTo>
                  <a:lnTo>
                    <a:pt x="14590" y="113912"/>
                  </a:lnTo>
                  <a:lnTo>
                    <a:pt x="21091" y="116933"/>
                  </a:lnTo>
                  <a:lnTo>
                    <a:pt x="29181" y="118466"/>
                  </a:lnTo>
                  <a:lnTo>
                    <a:pt x="35682" y="118466"/>
                  </a:lnTo>
                  <a:lnTo>
                    <a:pt x="58362" y="120000"/>
                  </a:lnTo>
                  <a:lnTo>
                    <a:pt x="81043" y="118466"/>
                  </a:lnTo>
                  <a:lnTo>
                    <a:pt x="97271" y="118466"/>
                  </a:lnTo>
                  <a:lnTo>
                    <a:pt x="106998" y="116933"/>
                  </a:lnTo>
                  <a:lnTo>
                    <a:pt x="110224" y="115445"/>
                  </a:lnTo>
                  <a:lnTo>
                    <a:pt x="113499" y="113912"/>
                  </a:lnTo>
                  <a:lnTo>
                    <a:pt x="116725" y="106335"/>
                  </a:lnTo>
                  <a:lnTo>
                    <a:pt x="118362" y="97226"/>
                  </a:lnTo>
                  <a:lnTo>
                    <a:pt x="118362" y="80496"/>
                  </a:lnTo>
                  <a:lnTo>
                    <a:pt x="119951" y="42525"/>
                  </a:lnTo>
                  <a:lnTo>
                    <a:pt x="119951" y="4599"/>
                  </a:lnTo>
                  <a:lnTo>
                    <a:pt x="119951" y="3066"/>
                  </a:lnTo>
                  <a:lnTo>
                    <a:pt x="118362" y="1533"/>
                  </a:lnTo>
                  <a:lnTo>
                    <a:pt x="103772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Shape 668"/>
            <p:cNvSpPr/>
            <p:nvPr/>
          </p:nvSpPr>
          <p:spPr>
            <a:xfrm>
              <a:off x="2424550" y="2739650"/>
              <a:ext cx="16850" cy="17700"/>
            </a:xfrm>
            <a:custGeom>
              <a:pathLst>
                <a:path extrusionOk="0" h="120000" w="120000">
                  <a:moveTo>
                    <a:pt x="30089" y="0"/>
                  </a:moveTo>
                  <a:lnTo>
                    <a:pt x="24035" y="17118"/>
                  </a:lnTo>
                  <a:lnTo>
                    <a:pt x="24035" y="34237"/>
                  </a:lnTo>
                  <a:lnTo>
                    <a:pt x="12106" y="34237"/>
                  </a:lnTo>
                  <a:lnTo>
                    <a:pt x="0" y="40000"/>
                  </a:lnTo>
                  <a:lnTo>
                    <a:pt x="0" y="51355"/>
                  </a:lnTo>
                  <a:lnTo>
                    <a:pt x="6053" y="57118"/>
                  </a:lnTo>
                  <a:lnTo>
                    <a:pt x="24035" y="57118"/>
                  </a:lnTo>
                  <a:lnTo>
                    <a:pt x="24035" y="85593"/>
                  </a:lnTo>
                  <a:lnTo>
                    <a:pt x="24035" y="114237"/>
                  </a:lnTo>
                  <a:lnTo>
                    <a:pt x="30089" y="119999"/>
                  </a:lnTo>
                  <a:lnTo>
                    <a:pt x="42017" y="119999"/>
                  </a:lnTo>
                  <a:lnTo>
                    <a:pt x="48071" y="114237"/>
                  </a:lnTo>
                  <a:lnTo>
                    <a:pt x="48071" y="85593"/>
                  </a:lnTo>
                  <a:lnTo>
                    <a:pt x="48071" y="51355"/>
                  </a:lnTo>
                  <a:lnTo>
                    <a:pt x="60000" y="51355"/>
                  </a:lnTo>
                  <a:lnTo>
                    <a:pt x="89910" y="57118"/>
                  </a:lnTo>
                  <a:lnTo>
                    <a:pt x="113946" y="57118"/>
                  </a:lnTo>
                  <a:lnTo>
                    <a:pt x="120000" y="51355"/>
                  </a:lnTo>
                  <a:lnTo>
                    <a:pt x="120000" y="45762"/>
                  </a:lnTo>
                  <a:lnTo>
                    <a:pt x="120000" y="34237"/>
                  </a:lnTo>
                  <a:lnTo>
                    <a:pt x="107893" y="28644"/>
                  </a:lnTo>
                  <a:lnTo>
                    <a:pt x="48071" y="28644"/>
                  </a:lnTo>
                  <a:lnTo>
                    <a:pt x="48071" y="11525"/>
                  </a:lnTo>
                  <a:lnTo>
                    <a:pt x="420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Shape 669"/>
            <p:cNvSpPr/>
            <p:nvPr/>
          </p:nvSpPr>
          <p:spPr>
            <a:xfrm>
              <a:off x="2276400" y="2759850"/>
              <a:ext cx="13499" cy="17700"/>
            </a:xfrm>
            <a:custGeom>
              <a:pathLst>
                <a:path extrusionOk="0" h="120000" w="120000">
                  <a:moveTo>
                    <a:pt x="90000" y="22881"/>
                  </a:moveTo>
                  <a:lnTo>
                    <a:pt x="90000" y="40000"/>
                  </a:lnTo>
                  <a:lnTo>
                    <a:pt x="90000" y="51525"/>
                  </a:lnTo>
                  <a:lnTo>
                    <a:pt x="75111" y="80000"/>
                  </a:lnTo>
                  <a:lnTo>
                    <a:pt x="60000" y="102881"/>
                  </a:lnTo>
                  <a:lnTo>
                    <a:pt x="45111" y="102881"/>
                  </a:lnTo>
                  <a:lnTo>
                    <a:pt x="37555" y="85762"/>
                  </a:lnTo>
                  <a:lnTo>
                    <a:pt x="30222" y="68644"/>
                  </a:lnTo>
                  <a:lnTo>
                    <a:pt x="30222" y="51525"/>
                  </a:lnTo>
                  <a:lnTo>
                    <a:pt x="45111" y="40000"/>
                  </a:lnTo>
                  <a:lnTo>
                    <a:pt x="82444" y="28644"/>
                  </a:lnTo>
                  <a:lnTo>
                    <a:pt x="75111" y="22881"/>
                  </a:lnTo>
                  <a:close/>
                  <a:moveTo>
                    <a:pt x="82444" y="169"/>
                  </a:moveTo>
                  <a:lnTo>
                    <a:pt x="60000" y="5762"/>
                  </a:lnTo>
                  <a:lnTo>
                    <a:pt x="45111" y="17288"/>
                  </a:lnTo>
                  <a:lnTo>
                    <a:pt x="30222" y="28644"/>
                  </a:lnTo>
                  <a:lnTo>
                    <a:pt x="15111" y="40000"/>
                  </a:lnTo>
                  <a:lnTo>
                    <a:pt x="222" y="57118"/>
                  </a:lnTo>
                  <a:lnTo>
                    <a:pt x="222" y="68644"/>
                  </a:lnTo>
                  <a:lnTo>
                    <a:pt x="15111" y="102881"/>
                  </a:lnTo>
                  <a:lnTo>
                    <a:pt x="30222" y="114237"/>
                  </a:lnTo>
                  <a:lnTo>
                    <a:pt x="45111" y="119999"/>
                  </a:lnTo>
                  <a:lnTo>
                    <a:pt x="60000" y="119999"/>
                  </a:lnTo>
                  <a:lnTo>
                    <a:pt x="82444" y="114237"/>
                  </a:lnTo>
                  <a:lnTo>
                    <a:pt x="97555" y="102881"/>
                  </a:lnTo>
                  <a:lnTo>
                    <a:pt x="104888" y="91355"/>
                  </a:lnTo>
                  <a:lnTo>
                    <a:pt x="112444" y="57118"/>
                  </a:lnTo>
                  <a:lnTo>
                    <a:pt x="120000" y="28644"/>
                  </a:lnTo>
                  <a:lnTo>
                    <a:pt x="112444" y="11525"/>
                  </a:lnTo>
                  <a:lnTo>
                    <a:pt x="97555" y="5762"/>
                  </a:lnTo>
                  <a:lnTo>
                    <a:pt x="82444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Shape 670"/>
            <p:cNvSpPr/>
            <p:nvPr/>
          </p:nvSpPr>
          <p:spPr>
            <a:xfrm>
              <a:off x="1523075" y="2675675"/>
              <a:ext cx="67375" cy="38749"/>
            </a:xfrm>
            <a:custGeom>
              <a:pathLst>
                <a:path extrusionOk="0" h="120000" w="120000">
                  <a:moveTo>
                    <a:pt x="89988" y="10451"/>
                  </a:moveTo>
                  <a:lnTo>
                    <a:pt x="104994" y="13083"/>
                  </a:lnTo>
                  <a:lnTo>
                    <a:pt x="110961" y="18270"/>
                  </a:lnTo>
                  <a:lnTo>
                    <a:pt x="113988" y="23535"/>
                  </a:lnTo>
                  <a:lnTo>
                    <a:pt x="115458" y="33909"/>
                  </a:lnTo>
                  <a:lnTo>
                    <a:pt x="115458" y="44361"/>
                  </a:lnTo>
                  <a:lnTo>
                    <a:pt x="113988" y="67819"/>
                  </a:lnTo>
                  <a:lnTo>
                    <a:pt x="110961" y="86090"/>
                  </a:lnTo>
                  <a:lnTo>
                    <a:pt x="109491" y="96464"/>
                  </a:lnTo>
                  <a:lnTo>
                    <a:pt x="106463" y="101729"/>
                  </a:lnTo>
                  <a:lnTo>
                    <a:pt x="103480" y="104283"/>
                  </a:lnTo>
                  <a:lnTo>
                    <a:pt x="98983" y="106916"/>
                  </a:lnTo>
                  <a:lnTo>
                    <a:pt x="72000" y="112103"/>
                  </a:lnTo>
                  <a:lnTo>
                    <a:pt x="51027" y="112103"/>
                  </a:lnTo>
                  <a:lnTo>
                    <a:pt x="28541" y="109548"/>
                  </a:lnTo>
                  <a:lnTo>
                    <a:pt x="12022" y="106916"/>
                  </a:lnTo>
                  <a:lnTo>
                    <a:pt x="9038" y="106916"/>
                  </a:lnTo>
                  <a:lnTo>
                    <a:pt x="7525" y="104283"/>
                  </a:lnTo>
                  <a:lnTo>
                    <a:pt x="6055" y="96464"/>
                  </a:lnTo>
                  <a:lnTo>
                    <a:pt x="4541" y="80825"/>
                  </a:lnTo>
                  <a:lnTo>
                    <a:pt x="6055" y="46993"/>
                  </a:lnTo>
                  <a:lnTo>
                    <a:pt x="7525" y="13083"/>
                  </a:lnTo>
                  <a:lnTo>
                    <a:pt x="24044" y="15716"/>
                  </a:lnTo>
                  <a:lnTo>
                    <a:pt x="40519" y="13083"/>
                  </a:lnTo>
                  <a:lnTo>
                    <a:pt x="73513" y="10451"/>
                  </a:lnTo>
                  <a:close/>
                  <a:moveTo>
                    <a:pt x="79480" y="77"/>
                  </a:moveTo>
                  <a:lnTo>
                    <a:pt x="55525" y="2632"/>
                  </a:lnTo>
                  <a:lnTo>
                    <a:pt x="30011" y="5264"/>
                  </a:lnTo>
                  <a:lnTo>
                    <a:pt x="18033" y="5264"/>
                  </a:lnTo>
                  <a:lnTo>
                    <a:pt x="7525" y="2632"/>
                  </a:lnTo>
                  <a:lnTo>
                    <a:pt x="3027" y="2632"/>
                  </a:lnTo>
                  <a:lnTo>
                    <a:pt x="3027" y="7896"/>
                  </a:lnTo>
                  <a:lnTo>
                    <a:pt x="3027" y="10451"/>
                  </a:lnTo>
                  <a:lnTo>
                    <a:pt x="1558" y="36541"/>
                  </a:lnTo>
                  <a:lnTo>
                    <a:pt x="44" y="70451"/>
                  </a:lnTo>
                  <a:lnTo>
                    <a:pt x="44" y="88645"/>
                  </a:lnTo>
                  <a:lnTo>
                    <a:pt x="1558" y="101729"/>
                  </a:lnTo>
                  <a:lnTo>
                    <a:pt x="3027" y="112103"/>
                  </a:lnTo>
                  <a:lnTo>
                    <a:pt x="6055" y="114735"/>
                  </a:lnTo>
                  <a:lnTo>
                    <a:pt x="7525" y="117367"/>
                  </a:lnTo>
                  <a:lnTo>
                    <a:pt x="34508" y="119922"/>
                  </a:lnTo>
                  <a:lnTo>
                    <a:pt x="60022" y="119922"/>
                  </a:lnTo>
                  <a:lnTo>
                    <a:pt x="85491" y="117367"/>
                  </a:lnTo>
                  <a:lnTo>
                    <a:pt x="110961" y="112103"/>
                  </a:lnTo>
                  <a:lnTo>
                    <a:pt x="112474" y="109548"/>
                  </a:lnTo>
                  <a:lnTo>
                    <a:pt x="112474" y="106916"/>
                  </a:lnTo>
                  <a:lnTo>
                    <a:pt x="116972" y="78270"/>
                  </a:lnTo>
                  <a:lnTo>
                    <a:pt x="118486" y="62632"/>
                  </a:lnTo>
                  <a:lnTo>
                    <a:pt x="119955" y="46993"/>
                  </a:lnTo>
                  <a:lnTo>
                    <a:pt x="119955" y="31354"/>
                  </a:lnTo>
                  <a:lnTo>
                    <a:pt x="116972" y="20903"/>
                  </a:lnTo>
                  <a:lnTo>
                    <a:pt x="115458" y="13083"/>
                  </a:lnTo>
                  <a:lnTo>
                    <a:pt x="112474" y="10451"/>
                  </a:lnTo>
                  <a:lnTo>
                    <a:pt x="107977" y="5264"/>
                  </a:lnTo>
                  <a:lnTo>
                    <a:pt x="103480" y="2632"/>
                  </a:lnTo>
                  <a:lnTo>
                    <a:pt x="9150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Shape 671"/>
            <p:cNvSpPr/>
            <p:nvPr/>
          </p:nvSpPr>
          <p:spPr>
            <a:xfrm>
              <a:off x="2347950" y="2750600"/>
              <a:ext cx="16025" cy="4224"/>
            </a:xfrm>
            <a:custGeom>
              <a:pathLst>
                <a:path extrusionOk="0" h="120000" w="120000">
                  <a:moveTo>
                    <a:pt x="6365" y="0"/>
                  </a:moveTo>
                  <a:lnTo>
                    <a:pt x="187" y="24142"/>
                  </a:lnTo>
                  <a:lnTo>
                    <a:pt x="187" y="71715"/>
                  </a:lnTo>
                  <a:lnTo>
                    <a:pt x="25273" y="95857"/>
                  </a:lnTo>
                  <a:lnTo>
                    <a:pt x="50546" y="120000"/>
                  </a:lnTo>
                  <a:lnTo>
                    <a:pt x="107269" y="120000"/>
                  </a:lnTo>
                  <a:lnTo>
                    <a:pt x="113634" y="95857"/>
                  </a:lnTo>
                  <a:lnTo>
                    <a:pt x="119812" y="71715"/>
                  </a:lnTo>
                  <a:lnTo>
                    <a:pt x="119812" y="47573"/>
                  </a:lnTo>
                  <a:lnTo>
                    <a:pt x="113634" y="24142"/>
                  </a:lnTo>
                  <a:lnTo>
                    <a:pt x="88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Shape 672"/>
            <p:cNvSpPr/>
            <p:nvPr/>
          </p:nvSpPr>
          <p:spPr>
            <a:xfrm>
              <a:off x="2319325" y="2720300"/>
              <a:ext cx="69899" cy="66500"/>
            </a:xfrm>
            <a:custGeom>
              <a:pathLst>
                <a:path extrusionOk="0" h="120000" w="120000">
                  <a:moveTo>
                    <a:pt x="18841" y="0"/>
                  </a:moveTo>
                  <a:lnTo>
                    <a:pt x="8712" y="3022"/>
                  </a:lnTo>
                  <a:lnTo>
                    <a:pt x="4377" y="4556"/>
                  </a:lnTo>
                  <a:lnTo>
                    <a:pt x="1502" y="7578"/>
                  </a:lnTo>
                  <a:lnTo>
                    <a:pt x="42" y="10646"/>
                  </a:lnTo>
                  <a:lnTo>
                    <a:pt x="1502" y="12135"/>
                  </a:lnTo>
                  <a:lnTo>
                    <a:pt x="4377" y="12135"/>
                  </a:lnTo>
                  <a:lnTo>
                    <a:pt x="5836" y="10646"/>
                  </a:lnTo>
                  <a:lnTo>
                    <a:pt x="8712" y="9112"/>
                  </a:lnTo>
                  <a:lnTo>
                    <a:pt x="13047" y="7578"/>
                  </a:lnTo>
                  <a:lnTo>
                    <a:pt x="23175" y="6090"/>
                  </a:lnTo>
                  <a:lnTo>
                    <a:pt x="41931" y="7578"/>
                  </a:lnTo>
                  <a:lnTo>
                    <a:pt x="82403" y="9112"/>
                  </a:lnTo>
                  <a:lnTo>
                    <a:pt x="96866" y="10646"/>
                  </a:lnTo>
                  <a:lnTo>
                    <a:pt x="102618" y="12135"/>
                  </a:lnTo>
                  <a:lnTo>
                    <a:pt x="108412" y="15203"/>
                  </a:lnTo>
                  <a:lnTo>
                    <a:pt x="111287" y="16691"/>
                  </a:lnTo>
                  <a:lnTo>
                    <a:pt x="112746" y="19759"/>
                  </a:lnTo>
                  <a:lnTo>
                    <a:pt x="114206" y="27338"/>
                  </a:lnTo>
                  <a:lnTo>
                    <a:pt x="112746" y="41007"/>
                  </a:lnTo>
                  <a:lnTo>
                    <a:pt x="114206" y="69879"/>
                  </a:lnTo>
                  <a:lnTo>
                    <a:pt x="112746" y="98751"/>
                  </a:lnTo>
                  <a:lnTo>
                    <a:pt x="111287" y="109353"/>
                  </a:lnTo>
                  <a:lnTo>
                    <a:pt x="111287" y="110887"/>
                  </a:lnTo>
                  <a:lnTo>
                    <a:pt x="108412" y="110887"/>
                  </a:lnTo>
                  <a:lnTo>
                    <a:pt x="104077" y="112421"/>
                  </a:lnTo>
                  <a:lnTo>
                    <a:pt x="92532" y="112421"/>
                  </a:lnTo>
                  <a:lnTo>
                    <a:pt x="62188" y="110887"/>
                  </a:lnTo>
                  <a:lnTo>
                    <a:pt x="49184" y="112421"/>
                  </a:lnTo>
                  <a:lnTo>
                    <a:pt x="36180" y="113909"/>
                  </a:lnTo>
                  <a:lnTo>
                    <a:pt x="30386" y="113909"/>
                  </a:lnTo>
                  <a:lnTo>
                    <a:pt x="24592" y="110887"/>
                  </a:lnTo>
                  <a:lnTo>
                    <a:pt x="20257" y="107864"/>
                  </a:lnTo>
                  <a:lnTo>
                    <a:pt x="17381" y="101774"/>
                  </a:lnTo>
                  <a:lnTo>
                    <a:pt x="14506" y="91127"/>
                  </a:lnTo>
                  <a:lnTo>
                    <a:pt x="13047" y="80526"/>
                  </a:lnTo>
                  <a:lnTo>
                    <a:pt x="13047" y="56210"/>
                  </a:lnTo>
                  <a:lnTo>
                    <a:pt x="13047" y="34917"/>
                  </a:lnTo>
                  <a:lnTo>
                    <a:pt x="14506" y="13669"/>
                  </a:lnTo>
                  <a:lnTo>
                    <a:pt x="13047" y="12135"/>
                  </a:lnTo>
                  <a:lnTo>
                    <a:pt x="13047" y="10646"/>
                  </a:lnTo>
                  <a:lnTo>
                    <a:pt x="11587" y="10646"/>
                  </a:lnTo>
                  <a:lnTo>
                    <a:pt x="10171" y="12135"/>
                  </a:lnTo>
                  <a:lnTo>
                    <a:pt x="8712" y="22781"/>
                  </a:lnTo>
                  <a:lnTo>
                    <a:pt x="7253" y="34917"/>
                  </a:lnTo>
                  <a:lnTo>
                    <a:pt x="7253" y="56210"/>
                  </a:lnTo>
                  <a:lnTo>
                    <a:pt x="8712" y="83548"/>
                  </a:lnTo>
                  <a:lnTo>
                    <a:pt x="10171" y="95684"/>
                  </a:lnTo>
                  <a:lnTo>
                    <a:pt x="11587" y="103308"/>
                  </a:lnTo>
                  <a:lnTo>
                    <a:pt x="13047" y="107864"/>
                  </a:lnTo>
                  <a:lnTo>
                    <a:pt x="15922" y="112421"/>
                  </a:lnTo>
                  <a:lnTo>
                    <a:pt x="20257" y="115443"/>
                  </a:lnTo>
                  <a:lnTo>
                    <a:pt x="23175" y="116977"/>
                  </a:lnTo>
                  <a:lnTo>
                    <a:pt x="27510" y="118466"/>
                  </a:lnTo>
                  <a:lnTo>
                    <a:pt x="36180" y="120000"/>
                  </a:lnTo>
                  <a:lnTo>
                    <a:pt x="46266" y="118466"/>
                  </a:lnTo>
                  <a:lnTo>
                    <a:pt x="98283" y="118466"/>
                  </a:lnTo>
                  <a:lnTo>
                    <a:pt x="115622" y="116977"/>
                  </a:lnTo>
                  <a:lnTo>
                    <a:pt x="117081" y="115443"/>
                  </a:lnTo>
                  <a:lnTo>
                    <a:pt x="117081" y="113909"/>
                  </a:lnTo>
                  <a:lnTo>
                    <a:pt x="118540" y="92661"/>
                  </a:lnTo>
                  <a:lnTo>
                    <a:pt x="119957" y="72902"/>
                  </a:lnTo>
                  <a:lnTo>
                    <a:pt x="118540" y="31894"/>
                  </a:lnTo>
                  <a:lnTo>
                    <a:pt x="118540" y="19759"/>
                  </a:lnTo>
                  <a:lnTo>
                    <a:pt x="117081" y="16691"/>
                  </a:lnTo>
                  <a:lnTo>
                    <a:pt x="114206" y="12135"/>
                  </a:lnTo>
                  <a:lnTo>
                    <a:pt x="111287" y="10646"/>
                  </a:lnTo>
                  <a:lnTo>
                    <a:pt x="108412" y="7578"/>
                  </a:lnTo>
                  <a:lnTo>
                    <a:pt x="96866" y="4556"/>
                  </a:lnTo>
                  <a:lnTo>
                    <a:pt x="82403" y="3022"/>
                  </a:lnTo>
                  <a:lnTo>
                    <a:pt x="67939" y="3022"/>
                  </a:lnTo>
                  <a:lnTo>
                    <a:pt x="39055" y="1533"/>
                  </a:lnTo>
                  <a:lnTo>
                    <a:pt x="289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Shape 673"/>
            <p:cNvSpPr/>
            <p:nvPr/>
          </p:nvSpPr>
          <p:spPr>
            <a:xfrm>
              <a:off x="2128275" y="2674000"/>
              <a:ext cx="67350" cy="42100"/>
            </a:xfrm>
            <a:custGeom>
              <a:pathLst>
                <a:path extrusionOk="0" h="120000" w="120000">
                  <a:moveTo>
                    <a:pt x="31492" y="9619"/>
                  </a:moveTo>
                  <a:lnTo>
                    <a:pt x="43518" y="14394"/>
                  </a:lnTo>
                  <a:lnTo>
                    <a:pt x="53986" y="14394"/>
                  </a:lnTo>
                  <a:lnTo>
                    <a:pt x="84008" y="16817"/>
                  </a:lnTo>
                  <a:lnTo>
                    <a:pt x="98975" y="16817"/>
                  </a:lnTo>
                  <a:lnTo>
                    <a:pt x="113986" y="14394"/>
                  </a:lnTo>
                  <a:lnTo>
                    <a:pt x="113986" y="14394"/>
                  </a:lnTo>
                  <a:lnTo>
                    <a:pt x="111002" y="50380"/>
                  </a:lnTo>
                  <a:lnTo>
                    <a:pt x="111002" y="84014"/>
                  </a:lnTo>
                  <a:lnTo>
                    <a:pt x="109487" y="93562"/>
                  </a:lnTo>
                  <a:lnTo>
                    <a:pt x="109487" y="100760"/>
                  </a:lnTo>
                  <a:lnTo>
                    <a:pt x="104988" y="105605"/>
                  </a:lnTo>
                  <a:lnTo>
                    <a:pt x="100489" y="105605"/>
                  </a:lnTo>
                  <a:lnTo>
                    <a:pt x="71982" y="107957"/>
                  </a:lnTo>
                  <a:lnTo>
                    <a:pt x="58485" y="107957"/>
                  </a:lnTo>
                  <a:lnTo>
                    <a:pt x="39020" y="110380"/>
                  </a:lnTo>
                  <a:lnTo>
                    <a:pt x="28507" y="107957"/>
                  </a:lnTo>
                  <a:lnTo>
                    <a:pt x="19510" y="107957"/>
                  </a:lnTo>
                  <a:lnTo>
                    <a:pt x="13496" y="103182"/>
                  </a:lnTo>
                  <a:lnTo>
                    <a:pt x="12026" y="100760"/>
                  </a:lnTo>
                  <a:lnTo>
                    <a:pt x="10512" y="98408"/>
                  </a:lnTo>
                  <a:lnTo>
                    <a:pt x="8997" y="43182"/>
                  </a:lnTo>
                  <a:lnTo>
                    <a:pt x="8997" y="21591"/>
                  </a:lnTo>
                  <a:lnTo>
                    <a:pt x="8997" y="16817"/>
                  </a:lnTo>
                  <a:lnTo>
                    <a:pt x="7527" y="19239"/>
                  </a:lnTo>
                  <a:lnTo>
                    <a:pt x="6013" y="16817"/>
                  </a:lnTo>
                  <a:lnTo>
                    <a:pt x="7527" y="16817"/>
                  </a:lnTo>
                  <a:lnTo>
                    <a:pt x="7527" y="14394"/>
                  </a:lnTo>
                  <a:lnTo>
                    <a:pt x="7527" y="12042"/>
                  </a:lnTo>
                  <a:lnTo>
                    <a:pt x="19510" y="9619"/>
                  </a:lnTo>
                  <a:close/>
                  <a:moveTo>
                    <a:pt x="12026" y="0"/>
                  </a:moveTo>
                  <a:lnTo>
                    <a:pt x="6013" y="2422"/>
                  </a:lnTo>
                  <a:lnTo>
                    <a:pt x="1514" y="4845"/>
                  </a:lnTo>
                  <a:lnTo>
                    <a:pt x="0" y="7197"/>
                  </a:lnTo>
                  <a:lnTo>
                    <a:pt x="0" y="12042"/>
                  </a:lnTo>
                  <a:lnTo>
                    <a:pt x="1514" y="14394"/>
                  </a:lnTo>
                  <a:lnTo>
                    <a:pt x="4498" y="14394"/>
                  </a:lnTo>
                  <a:lnTo>
                    <a:pt x="3028" y="24014"/>
                  </a:lnTo>
                  <a:lnTo>
                    <a:pt x="3028" y="33634"/>
                  </a:lnTo>
                  <a:lnTo>
                    <a:pt x="3028" y="71971"/>
                  </a:lnTo>
                  <a:lnTo>
                    <a:pt x="4498" y="107957"/>
                  </a:lnTo>
                  <a:lnTo>
                    <a:pt x="6013" y="110380"/>
                  </a:lnTo>
                  <a:lnTo>
                    <a:pt x="7527" y="112802"/>
                  </a:lnTo>
                  <a:lnTo>
                    <a:pt x="19510" y="117577"/>
                  </a:lnTo>
                  <a:lnTo>
                    <a:pt x="31492" y="120000"/>
                  </a:lnTo>
                  <a:lnTo>
                    <a:pt x="94476" y="120000"/>
                  </a:lnTo>
                  <a:lnTo>
                    <a:pt x="106503" y="117577"/>
                  </a:lnTo>
                  <a:lnTo>
                    <a:pt x="111002" y="115154"/>
                  </a:lnTo>
                  <a:lnTo>
                    <a:pt x="113986" y="110380"/>
                  </a:lnTo>
                  <a:lnTo>
                    <a:pt x="115501" y="105605"/>
                  </a:lnTo>
                  <a:lnTo>
                    <a:pt x="116971" y="98408"/>
                  </a:lnTo>
                  <a:lnTo>
                    <a:pt x="116971" y="55225"/>
                  </a:lnTo>
                  <a:lnTo>
                    <a:pt x="118485" y="33634"/>
                  </a:lnTo>
                  <a:lnTo>
                    <a:pt x="120000" y="12042"/>
                  </a:lnTo>
                  <a:lnTo>
                    <a:pt x="118485" y="7197"/>
                  </a:lnTo>
                  <a:lnTo>
                    <a:pt x="115501" y="4845"/>
                  </a:lnTo>
                  <a:lnTo>
                    <a:pt x="98975" y="7197"/>
                  </a:lnTo>
                  <a:lnTo>
                    <a:pt x="80979" y="7197"/>
                  </a:lnTo>
                  <a:lnTo>
                    <a:pt x="43518" y="2422"/>
                  </a:lnTo>
                  <a:lnTo>
                    <a:pt x="224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Shape 674"/>
            <p:cNvSpPr/>
            <p:nvPr/>
          </p:nvSpPr>
          <p:spPr>
            <a:xfrm>
              <a:off x="2107225" y="2721125"/>
              <a:ext cx="60624" cy="64850"/>
            </a:xfrm>
            <a:custGeom>
              <a:pathLst>
                <a:path extrusionOk="0" h="120000" w="120000">
                  <a:moveTo>
                    <a:pt x="51661" y="46"/>
                  </a:moveTo>
                  <a:lnTo>
                    <a:pt x="31670" y="1572"/>
                  </a:lnTo>
                  <a:lnTo>
                    <a:pt x="18358" y="3145"/>
                  </a:lnTo>
                  <a:lnTo>
                    <a:pt x="13360" y="4718"/>
                  </a:lnTo>
                  <a:lnTo>
                    <a:pt x="6680" y="7818"/>
                  </a:lnTo>
                  <a:lnTo>
                    <a:pt x="5047" y="12490"/>
                  </a:lnTo>
                  <a:lnTo>
                    <a:pt x="3364" y="17162"/>
                  </a:lnTo>
                  <a:lnTo>
                    <a:pt x="3364" y="28080"/>
                  </a:lnTo>
                  <a:lnTo>
                    <a:pt x="1682" y="84148"/>
                  </a:lnTo>
                  <a:lnTo>
                    <a:pt x="49" y="98164"/>
                  </a:lnTo>
                  <a:lnTo>
                    <a:pt x="1682" y="105936"/>
                  </a:lnTo>
                  <a:lnTo>
                    <a:pt x="3364" y="109082"/>
                  </a:lnTo>
                  <a:lnTo>
                    <a:pt x="5047" y="110609"/>
                  </a:lnTo>
                  <a:lnTo>
                    <a:pt x="6680" y="110609"/>
                  </a:lnTo>
                  <a:lnTo>
                    <a:pt x="6680" y="109082"/>
                  </a:lnTo>
                  <a:lnTo>
                    <a:pt x="6680" y="104410"/>
                  </a:lnTo>
                  <a:lnTo>
                    <a:pt x="6680" y="96592"/>
                  </a:lnTo>
                  <a:lnTo>
                    <a:pt x="8362" y="84148"/>
                  </a:lnTo>
                  <a:lnTo>
                    <a:pt x="10045" y="38951"/>
                  </a:lnTo>
                  <a:lnTo>
                    <a:pt x="10045" y="24934"/>
                  </a:lnTo>
                  <a:lnTo>
                    <a:pt x="11678" y="17162"/>
                  </a:lnTo>
                  <a:lnTo>
                    <a:pt x="13360" y="14063"/>
                  </a:lnTo>
                  <a:lnTo>
                    <a:pt x="16676" y="10917"/>
                  </a:lnTo>
                  <a:lnTo>
                    <a:pt x="26672" y="7818"/>
                  </a:lnTo>
                  <a:lnTo>
                    <a:pt x="38350" y="6245"/>
                  </a:lnTo>
                  <a:lnTo>
                    <a:pt x="56659" y="6245"/>
                  </a:lnTo>
                  <a:lnTo>
                    <a:pt x="76651" y="7818"/>
                  </a:lnTo>
                  <a:lnTo>
                    <a:pt x="95010" y="9390"/>
                  </a:lnTo>
                  <a:lnTo>
                    <a:pt x="113319" y="14063"/>
                  </a:lnTo>
                  <a:lnTo>
                    <a:pt x="111637" y="31179"/>
                  </a:lnTo>
                  <a:lnTo>
                    <a:pt x="113319" y="48296"/>
                  </a:lnTo>
                  <a:lnTo>
                    <a:pt x="110004" y="76376"/>
                  </a:lnTo>
                  <a:lnTo>
                    <a:pt x="108321" y="105936"/>
                  </a:lnTo>
                  <a:lnTo>
                    <a:pt x="93327" y="109082"/>
                  </a:lnTo>
                  <a:lnTo>
                    <a:pt x="76651" y="109082"/>
                  </a:lnTo>
                  <a:lnTo>
                    <a:pt x="45030" y="105936"/>
                  </a:lnTo>
                  <a:lnTo>
                    <a:pt x="21674" y="105936"/>
                  </a:lnTo>
                  <a:lnTo>
                    <a:pt x="11678" y="109082"/>
                  </a:lnTo>
                  <a:lnTo>
                    <a:pt x="6680" y="110609"/>
                  </a:lnTo>
                  <a:lnTo>
                    <a:pt x="3364" y="115281"/>
                  </a:lnTo>
                  <a:lnTo>
                    <a:pt x="3364" y="116854"/>
                  </a:lnTo>
                  <a:lnTo>
                    <a:pt x="8362" y="116854"/>
                  </a:lnTo>
                  <a:lnTo>
                    <a:pt x="15043" y="115281"/>
                  </a:lnTo>
                  <a:lnTo>
                    <a:pt x="25039" y="113754"/>
                  </a:lnTo>
                  <a:lnTo>
                    <a:pt x="40032" y="113754"/>
                  </a:lnTo>
                  <a:lnTo>
                    <a:pt x="55026" y="115281"/>
                  </a:lnTo>
                  <a:lnTo>
                    <a:pt x="81649" y="116854"/>
                  </a:lnTo>
                  <a:lnTo>
                    <a:pt x="95010" y="116854"/>
                  </a:lnTo>
                  <a:lnTo>
                    <a:pt x="108321" y="113754"/>
                  </a:lnTo>
                  <a:lnTo>
                    <a:pt x="108321" y="116854"/>
                  </a:lnTo>
                  <a:lnTo>
                    <a:pt x="110004" y="118427"/>
                  </a:lnTo>
                  <a:lnTo>
                    <a:pt x="111637" y="119953"/>
                  </a:lnTo>
                  <a:lnTo>
                    <a:pt x="113319" y="119953"/>
                  </a:lnTo>
                  <a:lnTo>
                    <a:pt x="115002" y="118427"/>
                  </a:lnTo>
                  <a:lnTo>
                    <a:pt x="116635" y="109082"/>
                  </a:lnTo>
                  <a:lnTo>
                    <a:pt x="116635" y="99737"/>
                  </a:lnTo>
                  <a:lnTo>
                    <a:pt x="118317" y="81048"/>
                  </a:lnTo>
                  <a:lnTo>
                    <a:pt x="118317" y="63885"/>
                  </a:lnTo>
                  <a:lnTo>
                    <a:pt x="120000" y="45196"/>
                  </a:lnTo>
                  <a:lnTo>
                    <a:pt x="118317" y="20262"/>
                  </a:lnTo>
                  <a:lnTo>
                    <a:pt x="118317" y="14063"/>
                  </a:lnTo>
                  <a:lnTo>
                    <a:pt x="120000" y="14063"/>
                  </a:lnTo>
                  <a:lnTo>
                    <a:pt x="120000" y="10917"/>
                  </a:lnTo>
                  <a:lnTo>
                    <a:pt x="120000" y="9390"/>
                  </a:lnTo>
                  <a:lnTo>
                    <a:pt x="118317" y="7818"/>
                  </a:lnTo>
                  <a:lnTo>
                    <a:pt x="116635" y="7818"/>
                  </a:lnTo>
                  <a:lnTo>
                    <a:pt x="96643" y="3145"/>
                  </a:lnTo>
                  <a:lnTo>
                    <a:pt x="75018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Shape 675"/>
            <p:cNvSpPr/>
            <p:nvPr/>
          </p:nvSpPr>
          <p:spPr>
            <a:xfrm>
              <a:off x="2435500" y="2794350"/>
              <a:ext cx="61450" cy="29499"/>
            </a:xfrm>
            <a:custGeom>
              <a:pathLst>
                <a:path extrusionOk="0" h="120000" w="120000">
                  <a:moveTo>
                    <a:pt x="78893" y="101"/>
                  </a:moveTo>
                  <a:lnTo>
                    <a:pt x="57510" y="6915"/>
                  </a:lnTo>
                  <a:lnTo>
                    <a:pt x="44377" y="10372"/>
                  </a:lnTo>
                  <a:lnTo>
                    <a:pt x="31244" y="6915"/>
                  </a:lnTo>
                  <a:lnTo>
                    <a:pt x="19723" y="6915"/>
                  </a:lnTo>
                  <a:lnTo>
                    <a:pt x="8201" y="13830"/>
                  </a:lnTo>
                  <a:lnTo>
                    <a:pt x="8201" y="10372"/>
                  </a:lnTo>
                  <a:lnTo>
                    <a:pt x="6590" y="6915"/>
                  </a:lnTo>
                  <a:lnTo>
                    <a:pt x="4930" y="6915"/>
                  </a:lnTo>
                  <a:lnTo>
                    <a:pt x="3270" y="10372"/>
                  </a:lnTo>
                  <a:lnTo>
                    <a:pt x="1659" y="37728"/>
                  </a:lnTo>
                  <a:lnTo>
                    <a:pt x="1659" y="65186"/>
                  </a:lnTo>
                  <a:lnTo>
                    <a:pt x="0" y="119898"/>
                  </a:lnTo>
                  <a:lnTo>
                    <a:pt x="6590" y="119898"/>
                  </a:lnTo>
                  <a:lnTo>
                    <a:pt x="8201" y="75457"/>
                  </a:lnTo>
                  <a:lnTo>
                    <a:pt x="6590" y="27457"/>
                  </a:lnTo>
                  <a:lnTo>
                    <a:pt x="19723" y="24101"/>
                  </a:lnTo>
                  <a:lnTo>
                    <a:pt x="32855" y="20644"/>
                  </a:lnTo>
                  <a:lnTo>
                    <a:pt x="69031" y="20644"/>
                  </a:lnTo>
                  <a:lnTo>
                    <a:pt x="78893" y="17186"/>
                  </a:lnTo>
                  <a:lnTo>
                    <a:pt x="90414" y="13830"/>
                  </a:lnTo>
                  <a:lnTo>
                    <a:pt x="100276" y="13830"/>
                  </a:lnTo>
                  <a:lnTo>
                    <a:pt x="106867" y="20644"/>
                  </a:lnTo>
                  <a:lnTo>
                    <a:pt x="110138" y="30915"/>
                  </a:lnTo>
                  <a:lnTo>
                    <a:pt x="113409" y="41186"/>
                  </a:lnTo>
                  <a:lnTo>
                    <a:pt x="115069" y="58271"/>
                  </a:lnTo>
                  <a:lnTo>
                    <a:pt x="115069" y="89084"/>
                  </a:lnTo>
                  <a:lnTo>
                    <a:pt x="115069" y="119898"/>
                  </a:lnTo>
                  <a:lnTo>
                    <a:pt x="120000" y="119898"/>
                  </a:lnTo>
                  <a:lnTo>
                    <a:pt x="120000" y="85728"/>
                  </a:lnTo>
                  <a:lnTo>
                    <a:pt x="118340" y="48000"/>
                  </a:lnTo>
                  <a:lnTo>
                    <a:pt x="116729" y="34372"/>
                  </a:lnTo>
                  <a:lnTo>
                    <a:pt x="111798" y="20644"/>
                  </a:lnTo>
                  <a:lnTo>
                    <a:pt x="106867" y="6915"/>
                  </a:lnTo>
                  <a:lnTo>
                    <a:pt x="98616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Shape 676"/>
            <p:cNvSpPr/>
            <p:nvPr/>
          </p:nvSpPr>
          <p:spPr>
            <a:xfrm>
              <a:off x="2508725" y="2793525"/>
              <a:ext cx="64825" cy="30324"/>
            </a:xfrm>
            <a:custGeom>
              <a:pathLst>
                <a:path extrusionOk="0" h="120000" w="120000">
                  <a:moveTo>
                    <a:pt x="21843" y="0"/>
                  </a:moveTo>
                  <a:lnTo>
                    <a:pt x="4674" y="9991"/>
                  </a:lnTo>
                  <a:lnTo>
                    <a:pt x="3146" y="13355"/>
                  </a:lnTo>
                  <a:lnTo>
                    <a:pt x="3146" y="16718"/>
                  </a:lnTo>
                  <a:lnTo>
                    <a:pt x="0" y="66677"/>
                  </a:lnTo>
                  <a:lnTo>
                    <a:pt x="0" y="119901"/>
                  </a:lnTo>
                  <a:lnTo>
                    <a:pt x="6247" y="119901"/>
                  </a:lnTo>
                  <a:lnTo>
                    <a:pt x="6247" y="73305"/>
                  </a:lnTo>
                  <a:lnTo>
                    <a:pt x="7821" y="46694"/>
                  </a:lnTo>
                  <a:lnTo>
                    <a:pt x="7821" y="33338"/>
                  </a:lnTo>
                  <a:lnTo>
                    <a:pt x="6247" y="19983"/>
                  </a:lnTo>
                  <a:lnTo>
                    <a:pt x="20269" y="16718"/>
                  </a:lnTo>
                  <a:lnTo>
                    <a:pt x="34292" y="13355"/>
                  </a:lnTo>
                  <a:lnTo>
                    <a:pt x="96629" y="13355"/>
                  </a:lnTo>
                  <a:lnTo>
                    <a:pt x="102830" y="16718"/>
                  </a:lnTo>
                  <a:lnTo>
                    <a:pt x="107504" y="23347"/>
                  </a:lnTo>
                  <a:lnTo>
                    <a:pt x="110651" y="33338"/>
                  </a:lnTo>
                  <a:lnTo>
                    <a:pt x="113752" y="53322"/>
                  </a:lnTo>
                  <a:lnTo>
                    <a:pt x="113752" y="73305"/>
                  </a:lnTo>
                  <a:lnTo>
                    <a:pt x="113752" y="116636"/>
                  </a:lnTo>
                  <a:lnTo>
                    <a:pt x="113752" y="119901"/>
                  </a:lnTo>
                  <a:lnTo>
                    <a:pt x="120000" y="119901"/>
                  </a:lnTo>
                  <a:lnTo>
                    <a:pt x="120000" y="69942"/>
                  </a:lnTo>
                  <a:lnTo>
                    <a:pt x="120000" y="43330"/>
                  </a:lnTo>
                  <a:lnTo>
                    <a:pt x="118426" y="33338"/>
                  </a:lnTo>
                  <a:lnTo>
                    <a:pt x="115325" y="23347"/>
                  </a:lnTo>
                  <a:lnTo>
                    <a:pt x="112178" y="13355"/>
                  </a:lnTo>
                  <a:lnTo>
                    <a:pt x="107504" y="6727"/>
                  </a:lnTo>
                  <a:lnTo>
                    <a:pt x="102830" y="3363"/>
                  </a:lnTo>
                  <a:lnTo>
                    <a:pt x="98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Shape 677"/>
            <p:cNvSpPr/>
            <p:nvPr/>
          </p:nvSpPr>
          <p:spPr>
            <a:xfrm>
              <a:off x="1546650" y="2770800"/>
              <a:ext cx="13499" cy="3374"/>
            </a:xfrm>
            <a:custGeom>
              <a:pathLst>
                <a:path extrusionOk="0" h="120000" w="120000">
                  <a:moveTo>
                    <a:pt x="60000" y="0"/>
                  </a:moveTo>
                  <a:lnTo>
                    <a:pt x="30000" y="30222"/>
                  </a:lnTo>
                  <a:lnTo>
                    <a:pt x="15111" y="60444"/>
                  </a:lnTo>
                  <a:lnTo>
                    <a:pt x="222" y="60444"/>
                  </a:lnTo>
                  <a:lnTo>
                    <a:pt x="222" y="89777"/>
                  </a:lnTo>
                  <a:lnTo>
                    <a:pt x="7555" y="120000"/>
                  </a:lnTo>
                  <a:lnTo>
                    <a:pt x="52444" y="120000"/>
                  </a:lnTo>
                  <a:lnTo>
                    <a:pt x="104888" y="89777"/>
                  </a:lnTo>
                  <a:lnTo>
                    <a:pt x="112444" y="60444"/>
                  </a:lnTo>
                  <a:lnTo>
                    <a:pt x="119777" y="60444"/>
                  </a:lnTo>
                  <a:lnTo>
                    <a:pt x="1124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Shape 678"/>
            <p:cNvSpPr/>
            <p:nvPr/>
          </p:nvSpPr>
          <p:spPr>
            <a:xfrm>
              <a:off x="2251150" y="2724500"/>
              <a:ext cx="64850" cy="63999"/>
            </a:xfrm>
            <a:custGeom>
              <a:pathLst>
                <a:path extrusionOk="0" h="120000" w="120000">
                  <a:moveTo>
                    <a:pt x="105936" y="4734"/>
                  </a:moveTo>
                  <a:lnTo>
                    <a:pt x="112181" y="6328"/>
                  </a:lnTo>
                  <a:lnTo>
                    <a:pt x="113754" y="7921"/>
                  </a:lnTo>
                  <a:lnTo>
                    <a:pt x="115281" y="37875"/>
                  </a:lnTo>
                  <a:lnTo>
                    <a:pt x="115281" y="67875"/>
                  </a:lnTo>
                  <a:lnTo>
                    <a:pt x="113754" y="82078"/>
                  </a:lnTo>
                  <a:lnTo>
                    <a:pt x="112181" y="96281"/>
                  </a:lnTo>
                  <a:lnTo>
                    <a:pt x="109082" y="102609"/>
                  </a:lnTo>
                  <a:lnTo>
                    <a:pt x="105936" y="107343"/>
                  </a:lnTo>
                  <a:lnTo>
                    <a:pt x="101264" y="112078"/>
                  </a:lnTo>
                  <a:lnTo>
                    <a:pt x="95065" y="113671"/>
                  </a:lnTo>
                  <a:lnTo>
                    <a:pt x="71703" y="113671"/>
                  </a:lnTo>
                  <a:lnTo>
                    <a:pt x="48342" y="112078"/>
                  </a:lnTo>
                  <a:lnTo>
                    <a:pt x="34279" y="112078"/>
                  </a:lnTo>
                  <a:lnTo>
                    <a:pt x="26507" y="110484"/>
                  </a:lnTo>
                  <a:lnTo>
                    <a:pt x="20262" y="108937"/>
                  </a:lnTo>
                  <a:lnTo>
                    <a:pt x="15589" y="105750"/>
                  </a:lnTo>
                  <a:lnTo>
                    <a:pt x="10917" y="102609"/>
                  </a:lnTo>
                  <a:lnTo>
                    <a:pt x="7818" y="96281"/>
                  </a:lnTo>
                  <a:lnTo>
                    <a:pt x="6245" y="88406"/>
                  </a:lnTo>
                  <a:lnTo>
                    <a:pt x="6245" y="78937"/>
                  </a:lnTo>
                  <a:lnTo>
                    <a:pt x="7818" y="69468"/>
                  </a:lnTo>
                  <a:lnTo>
                    <a:pt x="9390" y="52078"/>
                  </a:lnTo>
                  <a:lnTo>
                    <a:pt x="9390" y="41062"/>
                  </a:lnTo>
                  <a:lnTo>
                    <a:pt x="7818" y="30000"/>
                  </a:lnTo>
                  <a:lnTo>
                    <a:pt x="7818" y="18937"/>
                  </a:lnTo>
                  <a:lnTo>
                    <a:pt x="7818" y="7921"/>
                  </a:lnTo>
                  <a:lnTo>
                    <a:pt x="60786" y="6328"/>
                  </a:lnTo>
                  <a:lnTo>
                    <a:pt x="90393" y="4734"/>
                  </a:lnTo>
                  <a:close/>
                  <a:moveTo>
                    <a:pt x="62359" y="0"/>
                  </a:moveTo>
                  <a:lnTo>
                    <a:pt x="7818" y="1593"/>
                  </a:lnTo>
                  <a:lnTo>
                    <a:pt x="6245" y="3187"/>
                  </a:lnTo>
                  <a:lnTo>
                    <a:pt x="4718" y="3187"/>
                  </a:lnTo>
                  <a:lnTo>
                    <a:pt x="1572" y="12656"/>
                  </a:lnTo>
                  <a:lnTo>
                    <a:pt x="1572" y="22125"/>
                  </a:lnTo>
                  <a:lnTo>
                    <a:pt x="3145" y="42609"/>
                  </a:lnTo>
                  <a:lnTo>
                    <a:pt x="3145" y="53671"/>
                  </a:lnTo>
                  <a:lnTo>
                    <a:pt x="3145" y="63140"/>
                  </a:lnTo>
                  <a:lnTo>
                    <a:pt x="46" y="85265"/>
                  </a:lnTo>
                  <a:lnTo>
                    <a:pt x="1572" y="94734"/>
                  </a:lnTo>
                  <a:lnTo>
                    <a:pt x="3145" y="102609"/>
                  </a:lnTo>
                  <a:lnTo>
                    <a:pt x="7818" y="107343"/>
                  </a:lnTo>
                  <a:lnTo>
                    <a:pt x="12490" y="112078"/>
                  </a:lnTo>
                  <a:lnTo>
                    <a:pt x="18735" y="115218"/>
                  </a:lnTo>
                  <a:lnTo>
                    <a:pt x="26507" y="116812"/>
                  </a:lnTo>
                  <a:lnTo>
                    <a:pt x="43670" y="118406"/>
                  </a:lnTo>
                  <a:lnTo>
                    <a:pt x="68558" y="119953"/>
                  </a:lnTo>
                  <a:lnTo>
                    <a:pt x="95065" y="119953"/>
                  </a:lnTo>
                  <a:lnTo>
                    <a:pt x="101264" y="118406"/>
                  </a:lnTo>
                  <a:lnTo>
                    <a:pt x="107509" y="116812"/>
                  </a:lnTo>
                  <a:lnTo>
                    <a:pt x="113754" y="113671"/>
                  </a:lnTo>
                  <a:lnTo>
                    <a:pt x="115281" y="110484"/>
                  </a:lnTo>
                  <a:lnTo>
                    <a:pt x="116854" y="108937"/>
                  </a:lnTo>
                  <a:lnTo>
                    <a:pt x="118427" y="94734"/>
                  </a:lnTo>
                  <a:lnTo>
                    <a:pt x="119953" y="82078"/>
                  </a:lnTo>
                  <a:lnTo>
                    <a:pt x="119953" y="55265"/>
                  </a:lnTo>
                  <a:lnTo>
                    <a:pt x="118427" y="28406"/>
                  </a:lnTo>
                  <a:lnTo>
                    <a:pt x="118427" y="1593"/>
                  </a:lnTo>
                  <a:lnTo>
                    <a:pt x="1184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Shape 679"/>
            <p:cNvSpPr/>
            <p:nvPr/>
          </p:nvSpPr>
          <p:spPr>
            <a:xfrm>
              <a:off x="1522250" y="2724500"/>
              <a:ext cx="63150" cy="63150"/>
            </a:xfrm>
            <a:custGeom>
              <a:pathLst>
                <a:path extrusionOk="0" h="120000" w="120000">
                  <a:moveTo>
                    <a:pt x="110356" y="6413"/>
                  </a:moveTo>
                  <a:lnTo>
                    <a:pt x="110356" y="28788"/>
                  </a:lnTo>
                  <a:lnTo>
                    <a:pt x="108788" y="51211"/>
                  </a:lnTo>
                  <a:lnTo>
                    <a:pt x="110356" y="65605"/>
                  </a:lnTo>
                  <a:lnTo>
                    <a:pt x="111971" y="80000"/>
                  </a:lnTo>
                  <a:lnTo>
                    <a:pt x="113586" y="87980"/>
                  </a:lnTo>
                  <a:lnTo>
                    <a:pt x="113586" y="97577"/>
                  </a:lnTo>
                  <a:lnTo>
                    <a:pt x="111971" y="105605"/>
                  </a:lnTo>
                  <a:lnTo>
                    <a:pt x="108788" y="108788"/>
                  </a:lnTo>
                  <a:lnTo>
                    <a:pt x="105558" y="110403"/>
                  </a:lnTo>
                  <a:lnTo>
                    <a:pt x="97577" y="111971"/>
                  </a:lnTo>
                  <a:lnTo>
                    <a:pt x="89596" y="113586"/>
                  </a:lnTo>
                  <a:lnTo>
                    <a:pt x="47980" y="113586"/>
                  </a:lnTo>
                  <a:lnTo>
                    <a:pt x="36817" y="111971"/>
                  </a:lnTo>
                  <a:lnTo>
                    <a:pt x="25605" y="110403"/>
                  </a:lnTo>
                  <a:lnTo>
                    <a:pt x="11211" y="110403"/>
                  </a:lnTo>
                  <a:lnTo>
                    <a:pt x="9596" y="108788"/>
                  </a:lnTo>
                  <a:lnTo>
                    <a:pt x="8028" y="107173"/>
                  </a:lnTo>
                  <a:lnTo>
                    <a:pt x="6413" y="99192"/>
                  </a:lnTo>
                  <a:lnTo>
                    <a:pt x="6413" y="76817"/>
                  </a:lnTo>
                  <a:lnTo>
                    <a:pt x="9596" y="54394"/>
                  </a:lnTo>
                  <a:lnTo>
                    <a:pt x="9596" y="30403"/>
                  </a:lnTo>
                  <a:lnTo>
                    <a:pt x="8028" y="20807"/>
                  </a:lnTo>
                  <a:lnTo>
                    <a:pt x="6413" y="9596"/>
                  </a:lnTo>
                  <a:lnTo>
                    <a:pt x="32019" y="8028"/>
                  </a:lnTo>
                  <a:lnTo>
                    <a:pt x="57577" y="9596"/>
                  </a:lnTo>
                  <a:lnTo>
                    <a:pt x="84798" y="8028"/>
                  </a:lnTo>
                  <a:lnTo>
                    <a:pt x="110356" y="6413"/>
                  </a:lnTo>
                  <a:close/>
                  <a:moveTo>
                    <a:pt x="111971" y="0"/>
                  </a:moveTo>
                  <a:lnTo>
                    <a:pt x="99192" y="1615"/>
                  </a:lnTo>
                  <a:lnTo>
                    <a:pt x="84798" y="3230"/>
                  </a:lnTo>
                  <a:lnTo>
                    <a:pt x="57577" y="3230"/>
                  </a:lnTo>
                  <a:lnTo>
                    <a:pt x="30403" y="1615"/>
                  </a:lnTo>
                  <a:lnTo>
                    <a:pt x="3230" y="3230"/>
                  </a:lnTo>
                  <a:lnTo>
                    <a:pt x="0" y="4798"/>
                  </a:lnTo>
                  <a:lnTo>
                    <a:pt x="0" y="6413"/>
                  </a:lnTo>
                  <a:lnTo>
                    <a:pt x="0" y="9596"/>
                  </a:lnTo>
                  <a:lnTo>
                    <a:pt x="3230" y="9596"/>
                  </a:lnTo>
                  <a:lnTo>
                    <a:pt x="1615" y="35201"/>
                  </a:lnTo>
                  <a:lnTo>
                    <a:pt x="1615" y="60807"/>
                  </a:lnTo>
                  <a:lnTo>
                    <a:pt x="0" y="87980"/>
                  </a:lnTo>
                  <a:lnTo>
                    <a:pt x="0" y="100807"/>
                  </a:lnTo>
                  <a:lnTo>
                    <a:pt x="1615" y="113586"/>
                  </a:lnTo>
                  <a:lnTo>
                    <a:pt x="1615" y="116769"/>
                  </a:lnTo>
                  <a:lnTo>
                    <a:pt x="20807" y="116769"/>
                  </a:lnTo>
                  <a:lnTo>
                    <a:pt x="36817" y="118384"/>
                  </a:lnTo>
                  <a:lnTo>
                    <a:pt x="68788" y="120000"/>
                  </a:lnTo>
                  <a:lnTo>
                    <a:pt x="92779" y="120000"/>
                  </a:lnTo>
                  <a:lnTo>
                    <a:pt x="103990" y="118384"/>
                  </a:lnTo>
                  <a:lnTo>
                    <a:pt x="108788" y="116769"/>
                  </a:lnTo>
                  <a:lnTo>
                    <a:pt x="113586" y="113586"/>
                  </a:lnTo>
                  <a:lnTo>
                    <a:pt x="116769" y="110403"/>
                  </a:lnTo>
                  <a:lnTo>
                    <a:pt x="118384" y="105605"/>
                  </a:lnTo>
                  <a:lnTo>
                    <a:pt x="119952" y="96009"/>
                  </a:lnTo>
                  <a:lnTo>
                    <a:pt x="119952" y="86413"/>
                  </a:lnTo>
                  <a:lnTo>
                    <a:pt x="118384" y="76817"/>
                  </a:lnTo>
                  <a:lnTo>
                    <a:pt x="116769" y="63990"/>
                  </a:lnTo>
                  <a:lnTo>
                    <a:pt x="115154" y="51211"/>
                  </a:lnTo>
                  <a:lnTo>
                    <a:pt x="116769" y="27220"/>
                  </a:lnTo>
                  <a:lnTo>
                    <a:pt x="116769" y="16009"/>
                  </a:lnTo>
                  <a:lnTo>
                    <a:pt x="116769" y="3230"/>
                  </a:lnTo>
                  <a:lnTo>
                    <a:pt x="115154" y="1615"/>
                  </a:lnTo>
                  <a:lnTo>
                    <a:pt x="1119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Shape 680"/>
            <p:cNvSpPr/>
            <p:nvPr/>
          </p:nvSpPr>
          <p:spPr>
            <a:xfrm>
              <a:off x="2179625" y="2722825"/>
              <a:ext cx="64825" cy="64825"/>
            </a:xfrm>
            <a:custGeom>
              <a:pathLst>
                <a:path extrusionOk="0" h="120000" w="120000">
                  <a:moveTo>
                    <a:pt x="28044" y="4674"/>
                  </a:moveTo>
                  <a:lnTo>
                    <a:pt x="51415" y="6247"/>
                  </a:lnTo>
                  <a:lnTo>
                    <a:pt x="74785" y="7774"/>
                  </a:lnTo>
                  <a:lnTo>
                    <a:pt x="98156" y="9348"/>
                  </a:lnTo>
                  <a:lnTo>
                    <a:pt x="104404" y="10921"/>
                  </a:lnTo>
                  <a:lnTo>
                    <a:pt x="109078" y="12448"/>
                  </a:lnTo>
                  <a:lnTo>
                    <a:pt x="110605" y="17123"/>
                  </a:lnTo>
                  <a:lnTo>
                    <a:pt x="112178" y="21797"/>
                  </a:lnTo>
                  <a:lnTo>
                    <a:pt x="113752" y="32718"/>
                  </a:lnTo>
                  <a:lnTo>
                    <a:pt x="113752" y="43640"/>
                  </a:lnTo>
                  <a:lnTo>
                    <a:pt x="112178" y="68584"/>
                  </a:lnTo>
                  <a:lnTo>
                    <a:pt x="110605" y="93482"/>
                  </a:lnTo>
                  <a:lnTo>
                    <a:pt x="109078" y="101303"/>
                  </a:lnTo>
                  <a:lnTo>
                    <a:pt x="105931" y="105977"/>
                  </a:lnTo>
                  <a:lnTo>
                    <a:pt x="101257" y="110651"/>
                  </a:lnTo>
                  <a:lnTo>
                    <a:pt x="96583" y="112178"/>
                  </a:lnTo>
                  <a:lnTo>
                    <a:pt x="90381" y="113752"/>
                  </a:lnTo>
                  <a:lnTo>
                    <a:pt x="84134" y="113752"/>
                  </a:lnTo>
                  <a:lnTo>
                    <a:pt x="71685" y="112178"/>
                  </a:lnTo>
                  <a:lnTo>
                    <a:pt x="43640" y="110651"/>
                  </a:lnTo>
                  <a:lnTo>
                    <a:pt x="24944" y="109078"/>
                  </a:lnTo>
                  <a:lnTo>
                    <a:pt x="15595" y="107504"/>
                  </a:lnTo>
                  <a:lnTo>
                    <a:pt x="10921" y="104404"/>
                  </a:lnTo>
                  <a:lnTo>
                    <a:pt x="9348" y="101303"/>
                  </a:lnTo>
                  <a:lnTo>
                    <a:pt x="6247" y="90381"/>
                  </a:lnTo>
                  <a:lnTo>
                    <a:pt x="4674" y="79460"/>
                  </a:lnTo>
                  <a:lnTo>
                    <a:pt x="4674" y="56089"/>
                  </a:lnTo>
                  <a:lnTo>
                    <a:pt x="6247" y="32718"/>
                  </a:lnTo>
                  <a:lnTo>
                    <a:pt x="6247" y="9348"/>
                  </a:lnTo>
                  <a:lnTo>
                    <a:pt x="17123" y="6247"/>
                  </a:lnTo>
                  <a:lnTo>
                    <a:pt x="28044" y="4674"/>
                  </a:lnTo>
                  <a:close/>
                  <a:moveTo>
                    <a:pt x="20269" y="0"/>
                  </a:moveTo>
                  <a:lnTo>
                    <a:pt x="3100" y="3100"/>
                  </a:lnTo>
                  <a:lnTo>
                    <a:pt x="1573" y="4674"/>
                  </a:lnTo>
                  <a:lnTo>
                    <a:pt x="1573" y="6247"/>
                  </a:lnTo>
                  <a:lnTo>
                    <a:pt x="1573" y="7774"/>
                  </a:lnTo>
                  <a:lnTo>
                    <a:pt x="0" y="38966"/>
                  </a:lnTo>
                  <a:lnTo>
                    <a:pt x="0" y="70111"/>
                  </a:lnTo>
                  <a:lnTo>
                    <a:pt x="0" y="79460"/>
                  </a:lnTo>
                  <a:lnTo>
                    <a:pt x="0" y="91955"/>
                  </a:lnTo>
                  <a:lnTo>
                    <a:pt x="1573" y="98156"/>
                  </a:lnTo>
                  <a:lnTo>
                    <a:pt x="3100" y="104404"/>
                  </a:lnTo>
                  <a:lnTo>
                    <a:pt x="6247" y="109078"/>
                  </a:lnTo>
                  <a:lnTo>
                    <a:pt x="10921" y="112178"/>
                  </a:lnTo>
                  <a:lnTo>
                    <a:pt x="15595" y="113752"/>
                  </a:lnTo>
                  <a:lnTo>
                    <a:pt x="20269" y="115325"/>
                  </a:lnTo>
                  <a:lnTo>
                    <a:pt x="31145" y="115325"/>
                  </a:lnTo>
                  <a:lnTo>
                    <a:pt x="54516" y="118426"/>
                  </a:lnTo>
                  <a:lnTo>
                    <a:pt x="76359" y="118426"/>
                  </a:lnTo>
                  <a:lnTo>
                    <a:pt x="87234" y="120000"/>
                  </a:lnTo>
                  <a:lnTo>
                    <a:pt x="98156" y="118426"/>
                  </a:lnTo>
                  <a:lnTo>
                    <a:pt x="102830" y="116853"/>
                  </a:lnTo>
                  <a:lnTo>
                    <a:pt x="107504" y="115325"/>
                  </a:lnTo>
                  <a:lnTo>
                    <a:pt x="110605" y="110651"/>
                  </a:lnTo>
                  <a:lnTo>
                    <a:pt x="113752" y="105977"/>
                  </a:lnTo>
                  <a:lnTo>
                    <a:pt x="116853" y="91955"/>
                  </a:lnTo>
                  <a:lnTo>
                    <a:pt x="118426" y="77932"/>
                  </a:lnTo>
                  <a:lnTo>
                    <a:pt x="118426" y="48314"/>
                  </a:lnTo>
                  <a:lnTo>
                    <a:pt x="119953" y="26471"/>
                  </a:lnTo>
                  <a:lnTo>
                    <a:pt x="118426" y="17123"/>
                  </a:lnTo>
                  <a:lnTo>
                    <a:pt x="116853" y="10921"/>
                  </a:lnTo>
                  <a:lnTo>
                    <a:pt x="113752" y="7774"/>
                  </a:lnTo>
                  <a:lnTo>
                    <a:pt x="109078" y="4674"/>
                  </a:lnTo>
                  <a:lnTo>
                    <a:pt x="104404" y="3100"/>
                  </a:lnTo>
                  <a:lnTo>
                    <a:pt x="91908" y="1573"/>
                  </a:lnTo>
                  <a:lnTo>
                    <a:pt x="68538" y="1573"/>
                  </a:lnTo>
                  <a:lnTo>
                    <a:pt x="358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Shape 681"/>
            <p:cNvSpPr/>
            <p:nvPr/>
          </p:nvSpPr>
          <p:spPr>
            <a:xfrm>
              <a:off x="2205700" y="2761525"/>
              <a:ext cx="12650" cy="16025"/>
            </a:xfrm>
            <a:custGeom>
              <a:pathLst>
                <a:path extrusionOk="0" h="120000" w="120000">
                  <a:moveTo>
                    <a:pt x="64031" y="25460"/>
                  </a:moveTo>
                  <a:lnTo>
                    <a:pt x="87984" y="31638"/>
                  </a:lnTo>
                  <a:lnTo>
                    <a:pt x="72094" y="44368"/>
                  </a:lnTo>
                  <a:lnTo>
                    <a:pt x="64031" y="50546"/>
                  </a:lnTo>
                  <a:lnTo>
                    <a:pt x="40079" y="50546"/>
                  </a:lnTo>
                  <a:lnTo>
                    <a:pt x="32015" y="38003"/>
                  </a:lnTo>
                  <a:lnTo>
                    <a:pt x="32015" y="25460"/>
                  </a:lnTo>
                  <a:close/>
                  <a:moveTo>
                    <a:pt x="48142" y="187"/>
                  </a:moveTo>
                  <a:lnTo>
                    <a:pt x="32015" y="6552"/>
                  </a:lnTo>
                  <a:lnTo>
                    <a:pt x="16126" y="12730"/>
                  </a:lnTo>
                  <a:lnTo>
                    <a:pt x="8063" y="19095"/>
                  </a:lnTo>
                  <a:lnTo>
                    <a:pt x="237" y="31638"/>
                  </a:lnTo>
                  <a:lnTo>
                    <a:pt x="237" y="44368"/>
                  </a:lnTo>
                  <a:lnTo>
                    <a:pt x="16126" y="63276"/>
                  </a:lnTo>
                  <a:lnTo>
                    <a:pt x="48142" y="75819"/>
                  </a:lnTo>
                  <a:lnTo>
                    <a:pt x="72094" y="75819"/>
                  </a:lnTo>
                  <a:lnTo>
                    <a:pt x="64031" y="82184"/>
                  </a:lnTo>
                  <a:lnTo>
                    <a:pt x="55968" y="94726"/>
                  </a:lnTo>
                  <a:lnTo>
                    <a:pt x="48142" y="88361"/>
                  </a:lnTo>
                  <a:lnTo>
                    <a:pt x="32015" y="88361"/>
                  </a:lnTo>
                  <a:lnTo>
                    <a:pt x="32015" y="107269"/>
                  </a:lnTo>
                  <a:lnTo>
                    <a:pt x="40079" y="120000"/>
                  </a:lnTo>
                  <a:lnTo>
                    <a:pt x="55968" y="120000"/>
                  </a:lnTo>
                  <a:lnTo>
                    <a:pt x="72094" y="113634"/>
                  </a:lnTo>
                  <a:lnTo>
                    <a:pt x="87984" y="101092"/>
                  </a:lnTo>
                  <a:lnTo>
                    <a:pt x="103873" y="82184"/>
                  </a:lnTo>
                  <a:lnTo>
                    <a:pt x="111936" y="56911"/>
                  </a:lnTo>
                  <a:lnTo>
                    <a:pt x="120000" y="38003"/>
                  </a:lnTo>
                  <a:lnTo>
                    <a:pt x="111936" y="31638"/>
                  </a:lnTo>
                  <a:lnTo>
                    <a:pt x="96047" y="25460"/>
                  </a:lnTo>
                  <a:lnTo>
                    <a:pt x="87984" y="12730"/>
                  </a:lnTo>
                  <a:lnTo>
                    <a:pt x="72094" y="6552"/>
                  </a:lnTo>
                  <a:lnTo>
                    <a:pt x="48142" y="1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Shape 682"/>
            <p:cNvSpPr/>
            <p:nvPr/>
          </p:nvSpPr>
          <p:spPr>
            <a:xfrm>
              <a:off x="1545800" y="2757325"/>
              <a:ext cx="12650" cy="10125"/>
            </a:xfrm>
            <a:custGeom>
              <a:pathLst>
                <a:path extrusionOk="0" h="120000" w="120000">
                  <a:moveTo>
                    <a:pt x="48142" y="30222"/>
                  </a:moveTo>
                  <a:lnTo>
                    <a:pt x="48142" y="40000"/>
                  </a:lnTo>
                  <a:lnTo>
                    <a:pt x="56205" y="50074"/>
                  </a:lnTo>
                  <a:lnTo>
                    <a:pt x="80158" y="40000"/>
                  </a:lnTo>
                  <a:lnTo>
                    <a:pt x="48142" y="80000"/>
                  </a:lnTo>
                  <a:lnTo>
                    <a:pt x="32252" y="90074"/>
                  </a:lnTo>
                  <a:lnTo>
                    <a:pt x="24189" y="90074"/>
                  </a:lnTo>
                  <a:lnTo>
                    <a:pt x="32252" y="60148"/>
                  </a:lnTo>
                  <a:lnTo>
                    <a:pt x="40079" y="40000"/>
                  </a:lnTo>
                  <a:lnTo>
                    <a:pt x="48142" y="30222"/>
                  </a:lnTo>
                  <a:close/>
                  <a:moveTo>
                    <a:pt x="40079" y="296"/>
                  </a:moveTo>
                  <a:lnTo>
                    <a:pt x="24189" y="20148"/>
                  </a:lnTo>
                  <a:lnTo>
                    <a:pt x="8300" y="30222"/>
                  </a:lnTo>
                  <a:lnTo>
                    <a:pt x="237" y="80000"/>
                  </a:lnTo>
                  <a:lnTo>
                    <a:pt x="237" y="109925"/>
                  </a:lnTo>
                  <a:lnTo>
                    <a:pt x="16126" y="120000"/>
                  </a:lnTo>
                  <a:lnTo>
                    <a:pt x="56205" y="120000"/>
                  </a:lnTo>
                  <a:lnTo>
                    <a:pt x="87984" y="90074"/>
                  </a:lnTo>
                  <a:lnTo>
                    <a:pt x="104110" y="69925"/>
                  </a:lnTo>
                  <a:lnTo>
                    <a:pt x="120000" y="50074"/>
                  </a:lnTo>
                  <a:lnTo>
                    <a:pt x="120000" y="30222"/>
                  </a:lnTo>
                  <a:lnTo>
                    <a:pt x="111936" y="10074"/>
                  </a:lnTo>
                  <a:lnTo>
                    <a:pt x="104110" y="10074"/>
                  </a:lnTo>
                  <a:lnTo>
                    <a:pt x="87984" y="2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Shape 683"/>
            <p:cNvSpPr/>
            <p:nvPr/>
          </p:nvSpPr>
          <p:spPr>
            <a:xfrm>
              <a:off x="2287350" y="2795200"/>
              <a:ext cx="67350" cy="28649"/>
            </a:xfrm>
            <a:custGeom>
              <a:pathLst>
                <a:path extrusionOk="0" h="120000" w="120000">
                  <a:moveTo>
                    <a:pt x="68997" y="104"/>
                  </a:moveTo>
                  <a:lnTo>
                    <a:pt x="49532" y="3560"/>
                  </a:lnTo>
                  <a:lnTo>
                    <a:pt x="15011" y="3560"/>
                  </a:lnTo>
                  <a:lnTo>
                    <a:pt x="4543" y="7120"/>
                  </a:lnTo>
                  <a:lnTo>
                    <a:pt x="1514" y="10680"/>
                  </a:lnTo>
                  <a:lnTo>
                    <a:pt x="1514" y="17696"/>
                  </a:lnTo>
                  <a:lnTo>
                    <a:pt x="44" y="31832"/>
                  </a:lnTo>
                  <a:lnTo>
                    <a:pt x="44" y="45863"/>
                  </a:lnTo>
                  <a:lnTo>
                    <a:pt x="44" y="77591"/>
                  </a:lnTo>
                  <a:lnTo>
                    <a:pt x="44" y="119895"/>
                  </a:lnTo>
                  <a:lnTo>
                    <a:pt x="6013" y="119895"/>
                  </a:lnTo>
                  <a:lnTo>
                    <a:pt x="6013" y="77591"/>
                  </a:lnTo>
                  <a:lnTo>
                    <a:pt x="6013" y="35287"/>
                  </a:lnTo>
                  <a:lnTo>
                    <a:pt x="6013" y="21256"/>
                  </a:lnTo>
                  <a:lnTo>
                    <a:pt x="22538" y="17696"/>
                  </a:lnTo>
                  <a:lnTo>
                    <a:pt x="39020" y="14136"/>
                  </a:lnTo>
                  <a:lnTo>
                    <a:pt x="55501" y="17696"/>
                  </a:lnTo>
                  <a:lnTo>
                    <a:pt x="70512" y="14136"/>
                  </a:lnTo>
                  <a:lnTo>
                    <a:pt x="86993" y="14136"/>
                  </a:lnTo>
                  <a:lnTo>
                    <a:pt x="95991" y="17696"/>
                  </a:lnTo>
                  <a:lnTo>
                    <a:pt x="103518" y="21256"/>
                  </a:lnTo>
                  <a:lnTo>
                    <a:pt x="108017" y="24712"/>
                  </a:lnTo>
                  <a:lnTo>
                    <a:pt x="111002" y="31832"/>
                  </a:lnTo>
                  <a:lnTo>
                    <a:pt x="112516" y="42408"/>
                  </a:lnTo>
                  <a:lnTo>
                    <a:pt x="113986" y="52984"/>
                  </a:lnTo>
                  <a:lnTo>
                    <a:pt x="113986" y="77591"/>
                  </a:lnTo>
                  <a:lnTo>
                    <a:pt x="113986" y="98743"/>
                  </a:lnTo>
                  <a:lnTo>
                    <a:pt x="112516" y="119895"/>
                  </a:lnTo>
                  <a:lnTo>
                    <a:pt x="118485" y="119895"/>
                  </a:lnTo>
                  <a:lnTo>
                    <a:pt x="120000" y="91727"/>
                  </a:lnTo>
                  <a:lnTo>
                    <a:pt x="120000" y="56439"/>
                  </a:lnTo>
                  <a:lnTo>
                    <a:pt x="118485" y="35287"/>
                  </a:lnTo>
                  <a:lnTo>
                    <a:pt x="115501" y="21256"/>
                  </a:lnTo>
                  <a:lnTo>
                    <a:pt x="109487" y="10680"/>
                  </a:lnTo>
                  <a:lnTo>
                    <a:pt x="103518" y="7120"/>
                  </a:lnTo>
                  <a:lnTo>
                    <a:pt x="95991" y="3560"/>
                  </a:lnTo>
                  <a:lnTo>
                    <a:pt x="88507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Shape 684"/>
            <p:cNvSpPr/>
            <p:nvPr/>
          </p:nvSpPr>
          <p:spPr>
            <a:xfrm>
              <a:off x="1692275" y="2759850"/>
              <a:ext cx="14324" cy="16025"/>
            </a:xfrm>
            <a:custGeom>
              <a:pathLst>
                <a:path extrusionOk="0" h="120000" w="120000">
                  <a:moveTo>
                    <a:pt x="63455" y="187"/>
                  </a:moveTo>
                  <a:lnTo>
                    <a:pt x="35392" y="12730"/>
                  </a:lnTo>
                  <a:lnTo>
                    <a:pt x="14240" y="31638"/>
                  </a:lnTo>
                  <a:lnTo>
                    <a:pt x="14240" y="38003"/>
                  </a:lnTo>
                  <a:lnTo>
                    <a:pt x="14240" y="44180"/>
                  </a:lnTo>
                  <a:lnTo>
                    <a:pt x="28272" y="44180"/>
                  </a:lnTo>
                  <a:lnTo>
                    <a:pt x="56544" y="25273"/>
                  </a:lnTo>
                  <a:lnTo>
                    <a:pt x="77696" y="19095"/>
                  </a:lnTo>
                  <a:lnTo>
                    <a:pt x="91727" y="25273"/>
                  </a:lnTo>
                  <a:lnTo>
                    <a:pt x="42303" y="63088"/>
                  </a:lnTo>
                  <a:lnTo>
                    <a:pt x="7120" y="94726"/>
                  </a:lnTo>
                  <a:lnTo>
                    <a:pt x="0" y="100904"/>
                  </a:lnTo>
                  <a:lnTo>
                    <a:pt x="0" y="113634"/>
                  </a:lnTo>
                  <a:lnTo>
                    <a:pt x="7120" y="113634"/>
                  </a:lnTo>
                  <a:lnTo>
                    <a:pt x="21151" y="119812"/>
                  </a:lnTo>
                  <a:lnTo>
                    <a:pt x="84607" y="107269"/>
                  </a:lnTo>
                  <a:lnTo>
                    <a:pt x="112879" y="107269"/>
                  </a:lnTo>
                  <a:lnTo>
                    <a:pt x="120000" y="100904"/>
                  </a:lnTo>
                  <a:lnTo>
                    <a:pt x="120000" y="88361"/>
                  </a:lnTo>
                  <a:lnTo>
                    <a:pt x="112879" y="81996"/>
                  </a:lnTo>
                  <a:lnTo>
                    <a:pt x="84607" y="81996"/>
                  </a:lnTo>
                  <a:lnTo>
                    <a:pt x="56544" y="88361"/>
                  </a:lnTo>
                  <a:lnTo>
                    <a:pt x="112879" y="38003"/>
                  </a:lnTo>
                  <a:lnTo>
                    <a:pt x="120000" y="31638"/>
                  </a:lnTo>
                  <a:lnTo>
                    <a:pt x="120000" y="25273"/>
                  </a:lnTo>
                  <a:lnTo>
                    <a:pt x="112879" y="12730"/>
                  </a:lnTo>
                  <a:lnTo>
                    <a:pt x="98848" y="1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Shape 685"/>
            <p:cNvSpPr/>
            <p:nvPr/>
          </p:nvSpPr>
          <p:spPr>
            <a:xfrm>
              <a:off x="1825250" y="2676525"/>
              <a:ext cx="66524" cy="41275"/>
            </a:xfrm>
            <a:custGeom>
              <a:pathLst>
                <a:path extrusionOk="0" h="120000" w="120000">
                  <a:moveTo>
                    <a:pt x="42525" y="9812"/>
                  </a:moveTo>
                  <a:lnTo>
                    <a:pt x="88117" y="12283"/>
                  </a:lnTo>
                  <a:lnTo>
                    <a:pt x="101781" y="12283"/>
                  </a:lnTo>
                  <a:lnTo>
                    <a:pt x="106335" y="14682"/>
                  </a:lnTo>
                  <a:lnTo>
                    <a:pt x="109357" y="17153"/>
                  </a:lnTo>
                  <a:lnTo>
                    <a:pt x="110890" y="22023"/>
                  </a:lnTo>
                  <a:lnTo>
                    <a:pt x="110890" y="31835"/>
                  </a:lnTo>
                  <a:lnTo>
                    <a:pt x="110890" y="41647"/>
                  </a:lnTo>
                  <a:lnTo>
                    <a:pt x="109357" y="58728"/>
                  </a:lnTo>
                  <a:lnTo>
                    <a:pt x="109357" y="80751"/>
                  </a:lnTo>
                  <a:lnTo>
                    <a:pt x="110890" y="90563"/>
                  </a:lnTo>
                  <a:lnTo>
                    <a:pt x="112378" y="100375"/>
                  </a:lnTo>
                  <a:lnTo>
                    <a:pt x="91138" y="102774"/>
                  </a:lnTo>
                  <a:lnTo>
                    <a:pt x="68365" y="102774"/>
                  </a:lnTo>
                  <a:lnTo>
                    <a:pt x="50146" y="105245"/>
                  </a:lnTo>
                  <a:lnTo>
                    <a:pt x="30394" y="110115"/>
                  </a:lnTo>
                  <a:lnTo>
                    <a:pt x="19751" y="107716"/>
                  </a:lnTo>
                  <a:lnTo>
                    <a:pt x="9154" y="102774"/>
                  </a:lnTo>
                  <a:lnTo>
                    <a:pt x="7621" y="100375"/>
                  </a:lnTo>
                  <a:lnTo>
                    <a:pt x="6087" y="97904"/>
                  </a:lnTo>
                  <a:lnTo>
                    <a:pt x="6087" y="85693"/>
                  </a:lnTo>
                  <a:lnTo>
                    <a:pt x="6087" y="66069"/>
                  </a:lnTo>
                  <a:lnTo>
                    <a:pt x="6087" y="41647"/>
                  </a:lnTo>
                  <a:lnTo>
                    <a:pt x="4599" y="17153"/>
                  </a:lnTo>
                  <a:lnTo>
                    <a:pt x="6087" y="17153"/>
                  </a:lnTo>
                  <a:lnTo>
                    <a:pt x="10642" y="12283"/>
                  </a:lnTo>
                  <a:lnTo>
                    <a:pt x="15197" y="9812"/>
                  </a:lnTo>
                  <a:close/>
                  <a:moveTo>
                    <a:pt x="13709" y="0"/>
                  </a:moveTo>
                  <a:lnTo>
                    <a:pt x="9154" y="2471"/>
                  </a:lnTo>
                  <a:lnTo>
                    <a:pt x="4599" y="7341"/>
                  </a:lnTo>
                  <a:lnTo>
                    <a:pt x="4599" y="2471"/>
                  </a:lnTo>
                  <a:lnTo>
                    <a:pt x="1533" y="2471"/>
                  </a:lnTo>
                  <a:lnTo>
                    <a:pt x="45" y="24494"/>
                  </a:lnTo>
                  <a:lnTo>
                    <a:pt x="45" y="46517"/>
                  </a:lnTo>
                  <a:lnTo>
                    <a:pt x="45" y="90563"/>
                  </a:lnTo>
                  <a:lnTo>
                    <a:pt x="1533" y="97904"/>
                  </a:lnTo>
                  <a:lnTo>
                    <a:pt x="3066" y="105245"/>
                  </a:lnTo>
                  <a:lnTo>
                    <a:pt x="6087" y="110115"/>
                  </a:lnTo>
                  <a:lnTo>
                    <a:pt x="10642" y="115057"/>
                  </a:lnTo>
                  <a:lnTo>
                    <a:pt x="21285" y="117456"/>
                  </a:lnTo>
                  <a:lnTo>
                    <a:pt x="33416" y="119927"/>
                  </a:lnTo>
                  <a:lnTo>
                    <a:pt x="57722" y="115057"/>
                  </a:lnTo>
                  <a:lnTo>
                    <a:pt x="72919" y="112586"/>
                  </a:lnTo>
                  <a:lnTo>
                    <a:pt x="101781" y="112586"/>
                  </a:lnTo>
                  <a:lnTo>
                    <a:pt x="116933" y="110115"/>
                  </a:lnTo>
                  <a:lnTo>
                    <a:pt x="120000" y="107716"/>
                  </a:lnTo>
                  <a:lnTo>
                    <a:pt x="120000" y="105245"/>
                  </a:lnTo>
                  <a:lnTo>
                    <a:pt x="120000" y="102774"/>
                  </a:lnTo>
                  <a:lnTo>
                    <a:pt x="116933" y="90563"/>
                  </a:lnTo>
                  <a:lnTo>
                    <a:pt x="115445" y="78352"/>
                  </a:lnTo>
                  <a:lnTo>
                    <a:pt x="115445" y="53858"/>
                  </a:lnTo>
                  <a:lnTo>
                    <a:pt x="116933" y="39176"/>
                  </a:lnTo>
                  <a:lnTo>
                    <a:pt x="116933" y="26965"/>
                  </a:lnTo>
                  <a:lnTo>
                    <a:pt x="115445" y="14682"/>
                  </a:lnTo>
                  <a:lnTo>
                    <a:pt x="110890" y="2471"/>
                  </a:lnTo>
                  <a:lnTo>
                    <a:pt x="109357" y="2471"/>
                  </a:lnTo>
                  <a:lnTo>
                    <a:pt x="107824" y="0"/>
                  </a:lnTo>
                  <a:lnTo>
                    <a:pt x="92671" y="2471"/>
                  </a:lnTo>
                  <a:lnTo>
                    <a:pt x="77474" y="2471"/>
                  </a:lnTo>
                  <a:lnTo>
                    <a:pt x="455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Shape 686"/>
            <p:cNvSpPr/>
            <p:nvPr/>
          </p:nvSpPr>
          <p:spPr>
            <a:xfrm>
              <a:off x="2143425" y="2793525"/>
              <a:ext cx="64825" cy="30324"/>
            </a:xfrm>
            <a:custGeom>
              <a:pathLst>
                <a:path extrusionOk="0" h="120000" w="120000">
                  <a:moveTo>
                    <a:pt x="85707" y="0"/>
                  </a:moveTo>
                  <a:lnTo>
                    <a:pt x="62337" y="3363"/>
                  </a:lnTo>
                  <a:lnTo>
                    <a:pt x="38966" y="6727"/>
                  </a:lnTo>
                  <a:lnTo>
                    <a:pt x="3146" y="6727"/>
                  </a:lnTo>
                  <a:lnTo>
                    <a:pt x="1573" y="9991"/>
                  </a:lnTo>
                  <a:lnTo>
                    <a:pt x="0" y="13355"/>
                  </a:lnTo>
                  <a:lnTo>
                    <a:pt x="0" y="16718"/>
                  </a:lnTo>
                  <a:lnTo>
                    <a:pt x="1573" y="19983"/>
                  </a:lnTo>
                  <a:lnTo>
                    <a:pt x="0" y="39967"/>
                  </a:lnTo>
                  <a:lnTo>
                    <a:pt x="0" y="63314"/>
                  </a:lnTo>
                  <a:lnTo>
                    <a:pt x="1573" y="106644"/>
                  </a:lnTo>
                  <a:lnTo>
                    <a:pt x="1573" y="119901"/>
                  </a:lnTo>
                  <a:lnTo>
                    <a:pt x="7821" y="119901"/>
                  </a:lnTo>
                  <a:lnTo>
                    <a:pt x="7821" y="73305"/>
                  </a:lnTo>
                  <a:lnTo>
                    <a:pt x="6247" y="46694"/>
                  </a:lnTo>
                  <a:lnTo>
                    <a:pt x="6247" y="23347"/>
                  </a:lnTo>
                  <a:lnTo>
                    <a:pt x="42067" y="19983"/>
                  </a:lnTo>
                  <a:lnTo>
                    <a:pt x="77932" y="13355"/>
                  </a:lnTo>
                  <a:lnTo>
                    <a:pt x="90381" y="13355"/>
                  </a:lnTo>
                  <a:lnTo>
                    <a:pt x="101303" y="16718"/>
                  </a:lnTo>
                  <a:lnTo>
                    <a:pt x="107504" y="19983"/>
                  </a:lnTo>
                  <a:lnTo>
                    <a:pt x="110651" y="29975"/>
                  </a:lnTo>
                  <a:lnTo>
                    <a:pt x="112178" y="39967"/>
                  </a:lnTo>
                  <a:lnTo>
                    <a:pt x="113752" y="53322"/>
                  </a:lnTo>
                  <a:lnTo>
                    <a:pt x="113752" y="86661"/>
                  </a:lnTo>
                  <a:lnTo>
                    <a:pt x="112178" y="119901"/>
                  </a:lnTo>
                  <a:lnTo>
                    <a:pt x="116853" y="119901"/>
                  </a:lnTo>
                  <a:lnTo>
                    <a:pt x="120000" y="83297"/>
                  </a:lnTo>
                  <a:lnTo>
                    <a:pt x="120000" y="49958"/>
                  </a:lnTo>
                  <a:lnTo>
                    <a:pt x="118426" y="29975"/>
                  </a:lnTo>
                  <a:lnTo>
                    <a:pt x="115325" y="16718"/>
                  </a:lnTo>
                  <a:lnTo>
                    <a:pt x="109078" y="6727"/>
                  </a:lnTo>
                  <a:lnTo>
                    <a:pt x="101303" y="3363"/>
                  </a:lnTo>
                  <a:lnTo>
                    <a:pt x="934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Shape 687"/>
            <p:cNvSpPr/>
            <p:nvPr/>
          </p:nvSpPr>
          <p:spPr>
            <a:xfrm>
              <a:off x="2050825" y="2675675"/>
              <a:ext cx="69050" cy="41275"/>
            </a:xfrm>
            <a:custGeom>
              <a:pathLst>
                <a:path extrusionOk="0" h="120000" w="120000">
                  <a:moveTo>
                    <a:pt x="112657" y="9812"/>
                  </a:moveTo>
                  <a:lnTo>
                    <a:pt x="114134" y="12283"/>
                  </a:lnTo>
                  <a:lnTo>
                    <a:pt x="115611" y="12283"/>
                  </a:lnTo>
                  <a:lnTo>
                    <a:pt x="115611" y="19624"/>
                  </a:lnTo>
                  <a:lnTo>
                    <a:pt x="114134" y="41647"/>
                  </a:lnTo>
                  <a:lnTo>
                    <a:pt x="109746" y="83222"/>
                  </a:lnTo>
                  <a:lnTo>
                    <a:pt x="108269" y="95505"/>
                  </a:lnTo>
                  <a:lnTo>
                    <a:pt x="105358" y="102846"/>
                  </a:lnTo>
                  <a:lnTo>
                    <a:pt x="100970" y="105245"/>
                  </a:lnTo>
                  <a:lnTo>
                    <a:pt x="92194" y="107716"/>
                  </a:lnTo>
                  <a:lnTo>
                    <a:pt x="77552" y="110187"/>
                  </a:lnTo>
                  <a:lnTo>
                    <a:pt x="61477" y="107716"/>
                  </a:lnTo>
                  <a:lnTo>
                    <a:pt x="36625" y="105245"/>
                  </a:lnTo>
                  <a:lnTo>
                    <a:pt x="21984" y="105245"/>
                  </a:lnTo>
                  <a:lnTo>
                    <a:pt x="14641" y="102846"/>
                  </a:lnTo>
                  <a:lnTo>
                    <a:pt x="11730" y="100375"/>
                  </a:lnTo>
                  <a:lnTo>
                    <a:pt x="8819" y="95505"/>
                  </a:lnTo>
                  <a:lnTo>
                    <a:pt x="7342" y="90563"/>
                  </a:lnTo>
                  <a:lnTo>
                    <a:pt x="5865" y="83222"/>
                  </a:lnTo>
                  <a:lnTo>
                    <a:pt x="5865" y="66141"/>
                  </a:lnTo>
                  <a:lnTo>
                    <a:pt x="5865" y="39176"/>
                  </a:lnTo>
                  <a:lnTo>
                    <a:pt x="8819" y="14754"/>
                  </a:lnTo>
                  <a:lnTo>
                    <a:pt x="19029" y="12283"/>
                  </a:lnTo>
                  <a:lnTo>
                    <a:pt x="32237" y="12283"/>
                  </a:lnTo>
                  <a:lnTo>
                    <a:pt x="52700" y="9812"/>
                  </a:lnTo>
                  <a:close/>
                  <a:moveTo>
                    <a:pt x="32237" y="72"/>
                  </a:moveTo>
                  <a:lnTo>
                    <a:pt x="20506" y="2471"/>
                  </a:lnTo>
                  <a:lnTo>
                    <a:pt x="8819" y="4942"/>
                  </a:lnTo>
                  <a:lnTo>
                    <a:pt x="7342" y="2471"/>
                  </a:lnTo>
                  <a:lnTo>
                    <a:pt x="5865" y="2471"/>
                  </a:lnTo>
                  <a:lnTo>
                    <a:pt x="4431" y="4942"/>
                  </a:lnTo>
                  <a:lnTo>
                    <a:pt x="4431" y="7413"/>
                  </a:lnTo>
                  <a:lnTo>
                    <a:pt x="2954" y="9812"/>
                  </a:lnTo>
                  <a:lnTo>
                    <a:pt x="1477" y="14754"/>
                  </a:lnTo>
                  <a:lnTo>
                    <a:pt x="1477" y="17153"/>
                  </a:lnTo>
                  <a:lnTo>
                    <a:pt x="2954" y="19624"/>
                  </a:lnTo>
                  <a:lnTo>
                    <a:pt x="43" y="51459"/>
                  </a:lnTo>
                  <a:lnTo>
                    <a:pt x="43" y="83222"/>
                  </a:lnTo>
                  <a:lnTo>
                    <a:pt x="1477" y="93034"/>
                  </a:lnTo>
                  <a:lnTo>
                    <a:pt x="2954" y="100375"/>
                  </a:lnTo>
                  <a:lnTo>
                    <a:pt x="5865" y="105245"/>
                  </a:lnTo>
                  <a:lnTo>
                    <a:pt x="8819" y="110187"/>
                  </a:lnTo>
                  <a:lnTo>
                    <a:pt x="20506" y="115057"/>
                  </a:lnTo>
                  <a:lnTo>
                    <a:pt x="32237" y="117528"/>
                  </a:lnTo>
                  <a:lnTo>
                    <a:pt x="57089" y="119927"/>
                  </a:lnTo>
                  <a:lnTo>
                    <a:pt x="84895" y="119927"/>
                  </a:lnTo>
                  <a:lnTo>
                    <a:pt x="98059" y="117528"/>
                  </a:lnTo>
                  <a:lnTo>
                    <a:pt x="112657" y="112586"/>
                  </a:lnTo>
                  <a:lnTo>
                    <a:pt x="114134" y="110187"/>
                  </a:lnTo>
                  <a:lnTo>
                    <a:pt x="114134" y="107716"/>
                  </a:lnTo>
                  <a:lnTo>
                    <a:pt x="115611" y="83222"/>
                  </a:lnTo>
                  <a:lnTo>
                    <a:pt x="117045" y="58800"/>
                  </a:lnTo>
                  <a:lnTo>
                    <a:pt x="118522" y="34306"/>
                  </a:lnTo>
                  <a:lnTo>
                    <a:pt x="120000" y="7413"/>
                  </a:lnTo>
                  <a:lnTo>
                    <a:pt x="120000" y="4942"/>
                  </a:lnTo>
                  <a:lnTo>
                    <a:pt x="118522" y="4942"/>
                  </a:lnTo>
                  <a:lnTo>
                    <a:pt x="100970" y="2471"/>
                  </a:lnTo>
                  <a:lnTo>
                    <a:pt x="84895" y="72"/>
                  </a:lnTo>
                  <a:lnTo>
                    <a:pt x="49790" y="2471"/>
                  </a:lnTo>
                  <a:lnTo>
                    <a:pt x="3223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Shape 688"/>
            <p:cNvSpPr/>
            <p:nvPr/>
          </p:nvSpPr>
          <p:spPr>
            <a:xfrm>
              <a:off x="1596325" y="2674000"/>
              <a:ext cx="67350" cy="42100"/>
            </a:xfrm>
            <a:custGeom>
              <a:pathLst>
                <a:path extrusionOk="0" h="120000" w="120000">
                  <a:moveTo>
                    <a:pt x="31492" y="9619"/>
                  </a:moveTo>
                  <a:lnTo>
                    <a:pt x="43474" y="14394"/>
                  </a:lnTo>
                  <a:lnTo>
                    <a:pt x="53986" y="14394"/>
                  </a:lnTo>
                  <a:lnTo>
                    <a:pt x="83964" y="16817"/>
                  </a:lnTo>
                  <a:lnTo>
                    <a:pt x="98975" y="16817"/>
                  </a:lnTo>
                  <a:lnTo>
                    <a:pt x="113986" y="14394"/>
                  </a:lnTo>
                  <a:lnTo>
                    <a:pt x="113986" y="14394"/>
                  </a:lnTo>
                  <a:lnTo>
                    <a:pt x="111002" y="50380"/>
                  </a:lnTo>
                  <a:lnTo>
                    <a:pt x="111002" y="84014"/>
                  </a:lnTo>
                  <a:lnTo>
                    <a:pt x="109487" y="93562"/>
                  </a:lnTo>
                  <a:lnTo>
                    <a:pt x="109487" y="100760"/>
                  </a:lnTo>
                  <a:lnTo>
                    <a:pt x="104988" y="105605"/>
                  </a:lnTo>
                  <a:lnTo>
                    <a:pt x="100489" y="105605"/>
                  </a:lnTo>
                  <a:lnTo>
                    <a:pt x="71982" y="107957"/>
                  </a:lnTo>
                  <a:lnTo>
                    <a:pt x="58485" y="107957"/>
                  </a:lnTo>
                  <a:lnTo>
                    <a:pt x="38975" y="110380"/>
                  </a:lnTo>
                  <a:lnTo>
                    <a:pt x="28507" y="107957"/>
                  </a:lnTo>
                  <a:lnTo>
                    <a:pt x="19510" y="107957"/>
                  </a:lnTo>
                  <a:lnTo>
                    <a:pt x="13496" y="103182"/>
                  </a:lnTo>
                  <a:lnTo>
                    <a:pt x="11982" y="100760"/>
                  </a:lnTo>
                  <a:lnTo>
                    <a:pt x="10512" y="98408"/>
                  </a:lnTo>
                  <a:lnTo>
                    <a:pt x="8997" y="43182"/>
                  </a:lnTo>
                  <a:lnTo>
                    <a:pt x="8997" y="21591"/>
                  </a:lnTo>
                  <a:lnTo>
                    <a:pt x="8997" y="16817"/>
                  </a:lnTo>
                  <a:lnTo>
                    <a:pt x="7483" y="19239"/>
                  </a:lnTo>
                  <a:lnTo>
                    <a:pt x="6013" y="16817"/>
                  </a:lnTo>
                  <a:lnTo>
                    <a:pt x="7483" y="16817"/>
                  </a:lnTo>
                  <a:lnTo>
                    <a:pt x="7483" y="14394"/>
                  </a:lnTo>
                  <a:lnTo>
                    <a:pt x="7483" y="12042"/>
                  </a:lnTo>
                  <a:lnTo>
                    <a:pt x="19510" y="9619"/>
                  </a:lnTo>
                  <a:close/>
                  <a:moveTo>
                    <a:pt x="11982" y="0"/>
                  </a:moveTo>
                  <a:lnTo>
                    <a:pt x="6013" y="2422"/>
                  </a:lnTo>
                  <a:lnTo>
                    <a:pt x="1514" y="4845"/>
                  </a:lnTo>
                  <a:lnTo>
                    <a:pt x="0" y="7197"/>
                  </a:lnTo>
                  <a:lnTo>
                    <a:pt x="0" y="12042"/>
                  </a:lnTo>
                  <a:lnTo>
                    <a:pt x="1514" y="14394"/>
                  </a:lnTo>
                  <a:lnTo>
                    <a:pt x="4498" y="14394"/>
                  </a:lnTo>
                  <a:lnTo>
                    <a:pt x="2984" y="24014"/>
                  </a:lnTo>
                  <a:lnTo>
                    <a:pt x="2984" y="33634"/>
                  </a:lnTo>
                  <a:lnTo>
                    <a:pt x="2984" y="71971"/>
                  </a:lnTo>
                  <a:lnTo>
                    <a:pt x="4498" y="107957"/>
                  </a:lnTo>
                  <a:lnTo>
                    <a:pt x="6013" y="110380"/>
                  </a:lnTo>
                  <a:lnTo>
                    <a:pt x="7483" y="112802"/>
                  </a:lnTo>
                  <a:lnTo>
                    <a:pt x="19510" y="117577"/>
                  </a:lnTo>
                  <a:lnTo>
                    <a:pt x="31492" y="120000"/>
                  </a:lnTo>
                  <a:lnTo>
                    <a:pt x="94476" y="120000"/>
                  </a:lnTo>
                  <a:lnTo>
                    <a:pt x="106458" y="117577"/>
                  </a:lnTo>
                  <a:lnTo>
                    <a:pt x="111002" y="115154"/>
                  </a:lnTo>
                  <a:lnTo>
                    <a:pt x="113986" y="110380"/>
                  </a:lnTo>
                  <a:lnTo>
                    <a:pt x="115501" y="105605"/>
                  </a:lnTo>
                  <a:lnTo>
                    <a:pt x="116971" y="98408"/>
                  </a:lnTo>
                  <a:lnTo>
                    <a:pt x="116971" y="55225"/>
                  </a:lnTo>
                  <a:lnTo>
                    <a:pt x="118485" y="33634"/>
                  </a:lnTo>
                  <a:lnTo>
                    <a:pt x="120000" y="12042"/>
                  </a:lnTo>
                  <a:lnTo>
                    <a:pt x="118485" y="7197"/>
                  </a:lnTo>
                  <a:lnTo>
                    <a:pt x="115501" y="4845"/>
                  </a:lnTo>
                  <a:lnTo>
                    <a:pt x="98975" y="7197"/>
                  </a:lnTo>
                  <a:lnTo>
                    <a:pt x="80979" y="7197"/>
                  </a:lnTo>
                  <a:lnTo>
                    <a:pt x="43474" y="2422"/>
                  </a:lnTo>
                  <a:lnTo>
                    <a:pt x="224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Shape 689"/>
            <p:cNvSpPr/>
            <p:nvPr/>
          </p:nvSpPr>
          <p:spPr>
            <a:xfrm>
              <a:off x="2427925" y="2673150"/>
              <a:ext cx="69874" cy="43800"/>
            </a:xfrm>
            <a:custGeom>
              <a:pathLst>
                <a:path extrusionOk="0" h="120000" w="120000">
                  <a:moveTo>
                    <a:pt x="21681" y="6986"/>
                  </a:moveTo>
                  <a:lnTo>
                    <a:pt x="39026" y="9246"/>
                  </a:lnTo>
                  <a:lnTo>
                    <a:pt x="59248" y="11575"/>
                  </a:lnTo>
                  <a:lnTo>
                    <a:pt x="78053" y="13904"/>
                  </a:lnTo>
                  <a:lnTo>
                    <a:pt x="92522" y="16164"/>
                  </a:lnTo>
                  <a:lnTo>
                    <a:pt x="106991" y="16164"/>
                  </a:lnTo>
                  <a:lnTo>
                    <a:pt x="109867" y="18493"/>
                  </a:lnTo>
                  <a:lnTo>
                    <a:pt x="111327" y="23082"/>
                  </a:lnTo>
                  <a:lnTo>
                    <a:pt x="114203" y="41575"/>
                  </a:lnTo>
                  <a:lnTo>
                    <a:pt x="114203" y="60000"/>
                  </a:lnTo>
                  <a:lnTo>
                    <a:pt x="114203" y="73835"/>
                  </a:lnTo>
                  <a:lnTo>
                    <a:pt x="114203" y="85342"/>
                  </a:lnTo>
                  <a:lnTo>
                    <a:pt x="112744" y="99178"/>
                  </a:lnTo>
                  <a:lnTo>
                    <a:pt x="111327" y="103835"/>
                  </a:lnTo>
                  <a:lnTo>
                    <a:pt x="109867" y="106095"/>
                  </a:lnTo>
                  <a:lnTo>
                    <a:pt x="104071" y="110753"/>
                  </a:lnTo>
                  <a:lnTo>
                    <a:pt x="92522" y="110753"/>
                  </a:lnTo>
                  <a:lnTo>
                    <a:pt x="73717" y="108424"/>
                  </a:lnTo>
                  <a:lnTo>
                    <a:pt x="63584" y="106095"/>
                  </a:lnTo>
                  <a:lnTo>
                    <a:pt x="54912" y="106095"/>
                  </a:lnTo>
                  <a:lnTo>
                    <a:pt x="30354" y="110753"/>
                  </a:lnTo>
                  <a:lnTo>
                    <a:pt x="20221" y="108424"/>
                  </a:lnTo>
                  <a:lnTo>
                    <a:pt x="17345" y="108424"/>
                  </a:lnTo>
                  <a:lnTo>
                    <a:pt x="15885" y="106095"/>
                  </a:lnTo>
                  <a:lnTo>
                    <a:pt x="14468" y="101506"/>
                  </a:lnTo>
                  <a:lnTo>
                    <a:pt x="13008" y="87671"/>
                  </a:lnTo>
                  <a:lnTo>
                    <a:pt x="13008" y="50753"/>
                  </a:lnTo>
                  <a:lnTo>
                    <a:pt x="13008" y="13904"/>
                  </a:lnTo>
                  <a:lnTo>
                    <a:pt x="13008" y="11575"/>
                  </a:lnTo>
                  <a:lnTo>
                    <a:pt x="11549" y="9246"/>
                  </a:lnTo>
                  <a:lnTo>
                    <a:pt x="21681" y="6986"/>
                  </a:lnTo>
                  <a:close/>
                  <a:moveTo>
                    <a:pt x="14468" y="68"/>
                  </a:moveTo>
                  <a:lnTo>
                    <a:pt x="7212" y="2328"/>
                  </a:lnTo>
                  <a:lnTo>
                    <a:pt x="1459" y="9246"/>
                  </a:lnTo>
                  <a:lnTo>
                    <a:pt x="0" y="11575"/>
                  </a:lnTo>
                  <a:lnTo>
                    <a:pt x="1459" y="13904"/>
                  </a:lnTo>
                  <a:lnTo>
                    <a:pt x="2876" y="16164"/>
                  </a:lnTo>
                  <a:lnTo>
                    <a:pt x="4336" y="13904"/>
                  </a:lnTo>
                  <a:lnTo>
                    <a:pt x="8672" y="11575"/>
                  </a:lnTo>
                  <a:lnTo>
                    <a:pt x="10132" y="10410"/>
                  </a:lnTo>
                  <a:lnTo>
                    <a:pt x="10132" y="11575"/>
                  </a:lnTo>
                  <a:lnTo>
                    <a:pt x="7212" y="34657"/>
                  </a:lnTo>
                  <a:lnTo>
                    <a:pt x="5796" y="55410"/>
                  </a:lnTo>
                  <a:lnTo>
                    <a:pt x="5796" y="69246"/>
                  </a:lnTo>
                  <a:lnTo>
                    <a:pt x="7212" y="83082"/>
                  </a:lnTo>
                  <a:lnTo>
                    <a:pt x="7212" y="96917"/>
                  </a:lnTo>
                  <a:lnTo>
                    <a:pt x="7212" y="110753"/>
                  </a:lnTo>
                  <a:lnTo>
                    <a:pt x="8672" y="115342"/>
                  </a:lnTo>
                  <a:lnTo>
                    <a:pt x="10132" y="115342"/>
                  </a:lnTo>
                  <a:lnTo>
                    <a:pt x="23141" y="117671"/>
                  </a:lnTo>
                  <a:lnTo>
                    <a:pt x="36150" y="117671"/>
                  </a:lnTo>
                  <a:lnTo>
                    <a:pt x="63584" y="115342"/>
                  </a:lnTo>
                  <a:lnTo>
                    <a:pt x="73717" y="117671"/>
                  </a:lnTo>
                  <a:lnTo>
                    <a:pt x="83849" y="119931"/>
                  </a:lnTo>
                  <a:lnTo>
                    <a:pt x="105531" y="119931"/>
                  </a:lnTo>
                  <a:lnTo>
                    <a:pt x="111327" y="115342"/>
                  </a:lnTo>
                  <a:lnTo>
                    <a:pt x="117080" y="108424"/>
                  </a:lnTo>
                  <a:lnTo>
                    <a:pt x="118540" y="96917"/>
                  </a:lnTo>
                  <a:lnTo>
                    <a:pt x="119999" y="83082"/>
                  </a:lnTo>
                  <a:lnTo>
                    <a:pt x="119999" y="57671"/>
                  </a:lnTo>
                  <a:lnTo>
                    <a:pt x="118540" y="34657"/>
                  </a:lnTo>
                  <a:lnTo>
                    <a:pt x="115663" y="20821"/>
                  </a:lnTo>
                  <a:lnTo>
                    <a:pt x="112744" y="13904"/>
                  </a:lnTo>
                  <a:lnTo>
                    <a:pt x="109867" y="9246"/>
                  </a:lnTo>
                  <a:lnTo>
                    <a:pt x="102654" y="6986"/>
                  </a:lnTo>
                  <a:lnTo>
                    <a:pt x="95398" y="9246"/>
                  </a:lnTo>
                  <a:lnTo>
                    <a:pt x="89645" y="9246"/>
                  </a:lnTo>
                  <a:lnTo>
                    <a:pt x="82389" y="6986"/>
                  </a:lnTo>
                  <a:lnTo>
                    <a:pt x="69381" y="4657"/>
                  </a:lnTo>
                  <a:lnTo>
                    <a:pt x="49159" y="2328"/>
                  </a:lnTo>
                  <a:lnTo>
                    <a:pt x="28894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Shape 690"/>
            <p:cNvSpPr/>
            <p:nvPr/>
          </p:nvSpPr>
          <p:spPr>
            <a:xfrm>
              <a:off x="2201500" y="2675675"/>
              <a:ext cx="69874" cy="40424"/>
            </a:xfrm>
            <a:custGeom>
              <a:pathLst>
                <a:path extrusionOk="0" h="120000" w="120000">
                  <a:moveTo>
                    <a:pt x="114203" y="12541"/>
                  </a:moveTo>
                  <a:lnTo>
                    <a:pt x="111327" y="105009"/>
                  </a:lnTo>
                  <a:lnTo>
                    <a:pt x="86726" y="107458"/>
                  </a:lnTo>
                  <a:lnTo>
                    <a:pt x="62168" y="105009"/>
                  </a:lnTo>
                  <a:lnTo>
                    <a:pt x="37610" y="105009"/>
                  </a:lnTo>
                  <a:lnTo>
                    <a:pt x="13008" y="107458"/>
                  </a:lnTo>
                  <a:lnTo>
                    <a:pt x="8672" y="84972"/>
                  </a:lnTo>
                  <a:lnTo>
                    <a:pt x="7255" y="60037"/>
                  </a:lnTo>
                  <a:lnTo>
                    <a:pt x="5796" y="37551"/>
                  </a:lnTo>
                  <a:lnTo>
                    <a:pt x="8672" y="15064"/>
                  </a:lnTo>
                  <a:lnTo>
                    <a:pt x="13008" y="12541"/>
                  </a:lnTo>
                  <a:lnTo>
                    <a:pt x="17345" y="12541"/>
                  </a:lnTo>
                  <a:lnTo>
                    <a:pt x="26017" y="15064"/>
                  </a:lnTo>
                  <a:lnTo>
                    <a:pt x="47699" y="17513"/>
                  </a:lnTo>
                  <a:lnTo>
                    <a:pt x="80973" y="17513"/>
                  </a:lnTo>
                  <a:lnTo>
                    <a:pt x="114203" y="12541"/>
                  </a:lnTo>
                  <a:close/>
                  <a:moveTo>
                    <a:pt x="17345" y="74"/>
                  </a:moveTo>
                  <a:lnTo>
                    <a:pt x="8672" y="2523"/>
                  </a:lnTo>
                  <a:lnTo>
                    <a:pt x="7255" y="2523"/>
                  </a:lnTo>
                  <a:lnTo>
                    <a:pt x="5796" y="5046"/>
                  </a:lnTo>
                  <a:lnTo>
                    <a:pt x="4336" y="5046"/>
                  </a:lnTo>
                  <a:lnTo>
                    <a:pt x="2919" y="10018"/>
                  </a:lnTo>
                  <a:lnTo>
                    <a:pt x="4336" y="12541"/>
                  </a:lnTo>
                  <a:lnTo>
                    <a:pt x="1459" y="25009"/>
                  </a:lnTo>
                  <a:lnTo>
                    <a:pt x="0" y="37551"/>
                  </a:lnTo>
                  <a:lnTo>
                    <a:pt x="0" y="65009"/>
                  </a:lnTo>
                  <a:lnTo>
                    <a:pt x="2919" y="92467"/>
                  </a:lnTo>
                  <a:lnTo>
                    <a:pt x="7255" y="114953"/>
                  </a:lnTo>
                  <a:lnTo>
                    <a:pt x="8672" y="117476"/>
                  </a:lnTo>
                  <a:lnTo>
                    <a:pt x="11592" y="119999"/>
                  </a:lnTo>
                  <a:lnTo>
                    <a:pt x="24601" y="117476"/>
                  </a:lnTo>
                  <a:lnTo>
                    <a:pt x="37610" y="114953"/>
                  </a:lnTo>
                  <a:lnTo>
                    <a:pt x="63627" y="117476"/>
                  </a:lnTo>
                  <a:lnTo>
                    <a:pt x="89645" y="119999"/>
                  </a:lnTo>
                  <a:lnTo>
                    <a:pt x="115663" y="117476"/>
                  </a:lnTo>
                  <a:lnTo>
                    <a:pt x="117080" y="114953"/>
                  </a:lnTo>
                  <a:lnTo>
                    <a:pt x="118540" y="112504"/>
                  </a:lnTo>
                  <a:lnTo>
                    <a:pt x="118540" y="60037"/>
                  </a:lnTo>
                  <a:lnTo>
                    <a:pt x="119999" y="7569"/>
                  </a:lnTo>
                  <a:lnTo>
                    <a:pt x="119999" y="2523"/>
                  </a:lnTo>
                  <a:lnTo>
                    <a:pt x="117080" y="74"/>
                  </a:lnTo>
                  <a:lnTo>
                    <a:pt x="80973" y="5046"/>
                  </a:lnTo>
                  <a:lnTo>
                    <a:pt x="63627" y="7569"/>
                  </a:lnTo>
                  <a:lnTo>
                    <a:pt x="44822" y="5046"/>
                  </a:lnTo>
                  <a:lnTo>
                    <a:pt x="27477" y="2523"/>
                  </a:lnTo>
                  <a:lnTo>
                    <a:pt x="17345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Shape 691"/>
            <p:cNvSpPr/>
            <p:nvPr/>
          </p:nvSpPr>
          <p:spPr>
            <a:xfrm>
              <a:off x="1668700" y="2721975"/>
              <a:ext cx="64825" cy="65674"/>
            </a:xfrm>
            <a:custGeom>
              <a:pathLst>
                <a:path extrusionOk="0" h="120000" w="120000">
                  <a:moveTo>
                    <a:pt x="90381" y="6166"/>
                  </a:moveTo>
                  <a:lnTo>
                    <a:pt x="101303" y="7719"/>
                  </a:lnTo>
                  <a:lnTo>
                    <a:pt x="107551" y="9227"/>
                  </a:lnTo>
                  <a:lnTo>
                    <a:pt x="110651" y="12333"/>
                  </a:lnTo>
                  <a:lnTo>
                    <a:pt x="112225" y="18454"/>
                  </a:lnTo>
                  <a:lnTo>
                    <a:pt x="113752" y="24621"/>
                  </a:lnTo>
                  <a:lnTo>
                    <a:pt x="113752" y="35401"/>
                  </a:lnTo>
                  <a:lnTo>
                    <a:pt x="112225" y="46136"/>
                  </a:lnTo>
                  <a:lnTo>
                    <a:pt x="109078" y="69250"/>
                  </a:lnTo>
                  <a:lnTo>
                    <a:pt x="109078" y="79984"/>
                  </a:lnTo>
                  <a:lnTo>
                    <a:pt x="109078" y="95378"/>
                  </a:lnTo>
                  <a:lnTo>
                    <a:pt x="109078" y="101545"/>
                  </a:lnTo>
                  <a:lnTo>
                    <a:pt x="107551" y="107666"/>
                  </a:lnTo>
                  <a:lnTo>
                    <a:pt x="102876" y="110772"/>
                  </a:lnTo>
                  <a:lnTo>
                    <a:pt x="98202" y="112280"/>
                  </a:lnTo>
                  <a:lnTo>
                    <a:pt x="91955" y="112280"/>
                  </a:lnTo>
                  <a:lnTo>
                    <a:pt x="85707" y="110772"/>
                  </a:lnTo>
                  <a:lnTo>
                    <a:pt x="74832" y="107666"/>
                  </a:lnTo>
                  <a:lnTo>
                    <a:pt x="57662" y="107666"/>
                  </a:lnTo>
                  <a:lnTo>
                    <a:pt x="42113" y="109219"/>
                  </a:lnTo>
                  <a:lnTo>
                    <a:pt x="32765" y="110772"/>
                  </a:lnTo>
                  <a:lnTo>
                    <a:pt x="21843" y="110772"/>
                  </a:lnTo>
                  <a:lnTo>
                    <a:pt x="15595" y="109219"/>
                  </a:lnTo>
                  <a:lnTo>
                    <a:pt x="12495" y="107666"/>
                  </a:lnTo>
                  <a:lnTo>
                    <a:pt x="7821" y="104606"/>
                  </a:lnTo>
                  <a:lnTo>
                    <a:pt x="6247" y="99992"/>
                  </a:lnTo>
                  <a:lnTo>
                    <a:pt x="6247" y="83090"/>
                  </a:lnTo>
                  <a:lnTo>
                    <a:pt x="6247" y="64636"/>
                  </a:lnTo>
                  <a:lnTo>
                    <a:pt x="7821" y="49242"/>
                  </a:lnTo>
                  <a:lnTo>
                    <a:pt x="6247" y="33848"/>
                  </a:lnTo>
                  <a:lnTo>
                    <a:pt x="6247" y="21560"/>
                  </a:lnTo>
                  <a:lnTo>
                    <a:pt x="6247" y="9227"/>
                  </a:lnTo>
                  <a:lnTo>
                    <a:pt x="42113" y="9227"/>
                  </a:lnTo>
                  <a:lnTo>
                    <a:pt x="77932" y="6166"/>
                  </a:lnTo>
                  <a:close/>
                  <a:moveTo>
                    <a:pt x="85707" y="0"/>
                  </a:moveTo>
                  <a:lnTo>
                    <a:pt x="62337" y="1553"/>
                  </a:lnTo>
                  <a:lnTo>
                    <a:pt x="38966" y="3106"/>
                  </a:lnTo>
                  <a:lnTo>
                    <a:pt x="3146" y="3106"/>
                  </a:lnTo>
                  <a:lnTo>
                    <a:pt x="1573" y="4613"/>
                  </a:lnTo>
                  <a:lnTo>
                    <a:pt x="46" y="6166"/>
                  </a:lnTo>
                  <a:lnTo>
                    <a:pt x="46" y="7719"/>
                  </a:lnTo>
                  <a:lnTo>
                    <a:pt x="1573" y="9227"/>
                  </a:lnTo>
                  <a:lnTo>
                    <a:pt x="46" y="18454"/>
                  </a:lnTo>
                  <a:lnTo>
                    <a:pt x="46" y="29234"/>
                  </a:lnTo>
                  <a:lnTo>
                    <a:pt x="1573" y="49242"/>
                  </a:lnTo>
                  <a:lnTo>
                    <a:pt x="46" y="79984"/>
                  </a:lnTo>
                  <a:lnTo>
                    <a:pt x="46" y="95378"/>
                  </a:lnTo>
                  <a:lnTo>
                    <a:pt x="1573" y="110772"/>
                  </a:lnTo>
                  <a:lnTo>
                    <a:pt x="3146" y="112280"/>
                  </a:lnTo>
                  <a:lnTo>
                    <a:pt x="4720" y="113833"/>
                  </a:lnTo>
                  <a:lnTo>
                    <a:pt x="20269" y="115386"/>
                  </a:lnTo>
                  <a:lnTo>
                    <a:pt x="35865" y="116893"/>
                  </a:lnTo>
                  <a:lnTo>
                    <a:pt x="68584" y="113833"/>
                  </a:lnTo>
                  <a:lnTo>
                    <a:pt x="77932" y="115386"/>
                  </a:lnTo>
                  <a:lnTo>
                    <a:pt x="88854" y="118446"/>
                  </a:lnTo>
                  <a:lnTo>
                    <a:pt x="101303" y="120000"/>
                  </a:lnTo>
                  <a:lnTo>
                    <a:pt x="105977" y="118446"/>
                  </a:lnTo>
                  <a:lnTo>
                    <a:pt x="109078" y="116893"/>
                  </a:lnTo>
                  <a:lnTo>
                    <a:pt x="112225" y="112280"/>
                  </a:lnTo>
                  <a:lnTo>
                    <a:pt x="113752" y="109219"/>
                  </a:lnTo>
                  <a:lnTo>
                    <a:pt x="115325" y="99992"/>
                  </a:lnTo>
                  <a:lnTo>
                    <a:pt x="115325" y="81537"/>
                  </a:lnTo>
                  <a:lnTo>
                    <a:pt x="115325" y="70757"/>
                  </a:lnTo>
                  <a:lnTo>
                    <a:pt x="116899" y="60022"/>
                  </a:lnTo>
                  <a:lnTo>
                    <a:pt x="118426" y="38462"/>
                  </a:lnTo>
                  <a:lnTo>
                    <a:pt x="120000" y="23068"/>
                  </a:lnTo>
                  <a:lnTo>
                    <a:pt x="118426" y="13840"/>
                  </a:lnTo>
                  <a:lnTo>
                    <a:pt x="115325" y="7719"/>
                  </a:lnTo>
                  <a:lnTo>
                    <a:pt x="109078" y="3106"/>
                  </a:lnTo>
                  <a:lnTo>
                    <a:pt x="101303" y="1553"/>
                  </a:lnTo>
                  <a:lnTo>
                    <a:pt x="935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Shape 692"/>
            <p:cNvSpPr/>
            <p:nvPr/>
          </p:nvSpPr>
          <p:spPr>
            <a:xfrm>
              <a:off x="1669550" y="2675675"/>
              <a:ext cx="69874" cy="40424"/>
            </a:xfrm>
            <a:custGeom>
              <a:pathLst>
                <a:path extrusionOk="0" h="120000" w="120000">
                  <a:moveTo>
                    <a:pt x="114203" y="12541"/>
                  </a:moveTo>
                  <a:lnTo>
                    <a:pt x="111327" y="105009"/>
                  </a:lnTo>
                  <a:lnTo>
                    <a:pt x="86726" y="107458"/>
                  </a:lnTo>
                  <a:lnTo>
                    <a:pt x="62168" y="105009"/>
                  </a:lnTo>
                  <a:lnTo>
                    <a:pt x="37610" y="105009"/>
                  </a:lnTo>
                  <a:lnTo>
                    <a:pt x="13008" y="107458"/>
                  </a:lnTo>
                  <a:lnTo>
                    <a:pt x="8672" y="84972"/>
                  </a:lnTo>
                  <a:lnTo>
                    <a:pt x="7255" y="60037"/>
                  </a:lnTo>
                  <a:lnTo>
                    <a:pt x="5796" y="37551"/>
                  </a:lnTo>
                  <a:lnTo>
                    <a:pt x="8672" y="15064"/>
                  </a:lnTo>
                  <a:lnTo>
                    <a:pt x="13008" y="12541"/>
                  </a:lnTo>
                  <a:lnTo>
                    <a:pt x="17345" y="12541"/>
                  </a:lnTo>
                  <a:lnTo>
                    <a:pt x="26017" y="15064"/>
                  </a:lnTo>
                  <a:lnTo>
                    <a:pt x="47699" y="17513"/>
                  </a:lnTo>
                  <a:lnTo>
                    <a:pt x="80973" y="17513"/>
                  </a:lnTo>
                  <a:lnTo>
                    <a:pt x="114203" y="12541"/>
                  </a:lnTo>
                  <a:close/>
                  <a:moveTo>
                    <a:pt x="17345" y="74"/>
                  </a:moveTo>
                  <a:lnTo>
                    <a:pt x="8672" y="2523"/>
                  </a:lnTo>
                  <a:lnTo>
                    <a:pt x="7255" y="2523"/>
                  </a:lnTo>
                  <a:lnTo>
                    <a:pt x="5796" y="5046"/>
                  </a:lnTo>
                  <a:lnTo>
                    <a:pt x="4336" y="5046"/>
                  </a:lnTo>
                  <a:lnTo>
                    <a:pt x="2919" y="10018"/>
                  </a:lnTo>
                  <a:lnTo>
                    <a:pt x="4336" y="12541"/>
                  </a:lnTo>
                  <a:lnTo>
                    <a:pt x="1459" y="25009"/>
                  </a:lnTo>
                  <a:lnTo>
                    <a:pt x="0" y="37551"/>
                  </a:lnTo>
                  <a:lnTo>
                    <a:pt x="0" y="65009"/>
                  </a:lnTo>
                  <a:lnTo>
                    <a:pt x="2919" y="92467"/>
                  </a:lnTo>
                  <a:lnTo>
                    <a:pt x="7255" y="114953"/>
                  </a:lnTo>
                  <a:lnTo>
                    <a:pt x="8672" y="117476"/>
                  </a:lnTo>
                  <a:lnTo>
                    <a:pt x="11592" y="119999"/>
                  </a:lnTo>
                  <a:lnTo>
                    <a:pt x="24601" y="117476"/>
                  </a:lnTo>
                  <a:lnTo>
                    <a:pt x="37610" y="114953"/>
                  </a:lnTo>
                  <a:lnTo>
                    <a:pt x="63627" y="117476"/>
                  </a:lnTo>
                  <a:lnTo>
                    <a:pt x="89645" y="119999"/>
                  </a:lnTo>
                  <a:lnTo>
                    <a:pt x="115663" y="117476"/>
                  </a:lnTo>
                  <a:lnTo>
                    <a:pt x="117080" y="114953"/>
                  </a:lnTo>
                  <a:lnTo>
                    <a:pt x="118540" y="112504"/>
                  </a:lnTo>
                  <a:lnTo>
                    <a:pt x="118540" y="60037"/>
                  </a:lnTo>
                  <a:lnTo>
                    <a:pt x="119999" y="7569"/>
                  </a:lnTo>
                  <a:lnTo>
                    <a:pt x="119999" y="2523"/>
                  </a:lnTo>
                  <a:lnTo>
                    <a:pt x="117080" y="74"/>
                  </a:lnTo>
                  <a:lnTo>
                    <a:pt x="80973" y="5046"/>
                  </a:lnTo>
                  <a:lnTo>
                    <a:pt x="63627" y="7569"/>
                  </a:lnTo>
                  <a:lnTo>
                    <a:pt x="44822" y="5046"/>
                  </a:lnTo>
                  <a:lnTo>
                    <a:pt x="27477" y="2523"/>
                  </a:lnTo>
                  <a:lnTo>
                    <a:pt x="17345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Shape 693"/>
            <p:cNvSpPr/>
            <p:nvPr/>
          </p:nvSpPr>
          <p:spPr>
            <a:xfrm>
              <a:off x="1704050" y="2795200"/>
              <a:ext cx="59775" cy="28649"/>
            </a:xfrm>
            <a:custGeom>
              <a:pathLst>
                <a:path extrusionOk="0" h="120000" w="120000">
                  <a:moveTo>
                    <a:pt x="50740" y="104"/>
                  </a:moveTo>
                  <a:lnTo>
                    <a:pt x="30464" y="3560"/>
                  </a:lnTo>
                  <a:lnTo>
                    <a:pt x="16913" y="7120"/>
                  </a:lnTo>
                  <a:lnTo>
                    <a:pt x="11844" y="10680"/>
                  </a:lnTo>
                  <a:lnTo>
                    <a:pt x="5119" y="17696"/>
                  </a:lnTo>
                  <a:lnTo>
                    <a:pt x="3412" y="28272"/>
                  </a:lnTo>
                  <a:lnTo>
                    <a:pt x="1706" y="38848"/>
                  </a:lnTo>
                  <a:lnTo>
                    <a:pt x="1706" y="63560"/>
                  </a:lnTo>
                  <a:lnTo>
                    <a:pt x="50" y="119895"/>
                  </a:lnTo>
                  <a:lnTo>
                    <a:pt x="6775" y="119895"/>
                  </a:lnTo>
                  <a:lnTo>
                    <a:pt x="8481" y="88167"/>
                  </a:lnTo>
                  <a:lnTo>
                    <a:pt x="8481" y="56439"/>
                  </a:lnTo>
                  <a:lnTo>
                    <a:pt x="10188" y="38848"/>
                  </a:lnTo>
                  <a:lnTo>
                    <a:pt x="11844" y="31832"/>
                  </a:lnTo>
                  <a:lnTo>
                    <a:pt x="15257" y="24712"/>
                  </a:lnTo>
                  <a:lnTo>
                    <a:pt x="25395" y="17696"/>
                  </a:lnTo>
                  <a:lnTo>
                    <a:pt x="37189" y="14136"/>
                  </a:lnTo>
                  <a:lnTo>
                    <a:pt x="55809" y="14136"/>
                  </a:lnTo>
                  <a:lnTo>
                    <a:pt x="76085" y="17696"/>
                  </a:lnTo>
                  <a:lnTo>
                    <a:pt x="94654" y="21256"/>
                  </a:lnTo>
                  <a:lnTo>
                    <a:pt x="113224" y="31832"/>
                  </a:lnTo>
                  <a:lnTo>
                    <a:pt x="111568" y="70575"/>
                  </a:lnTo>
                  <a:lnTo>
                    <a:pt x="113224" y="109319"/>
                  </a:lnTo>
                  <a:lnTo>
                    <a:pt x="111568" y="119895"/>
                  </a:lnTo>
                  <a:lnTo>
                    <a:pt x="120000" y="119895"/>
                  </a:lnTo>
                  <a:lnTo>
                    <a:pt x="120000" y="102303"/>
                  </a:lnTo>
                  <a:lnTo>
                    <a:pt x="118293" y="45863"/>
                  </a:lnTo>
                  <a:lnTo>
                    <a:pt x="118293" y="31832"/>
                  </a:lnTo>
                  <a:lnTo>
                    <a:pt x="120000" y="31832"/>
                  </a:lnTo>
                  <a:lnTo>
                    <a:pt x="120000" y="24712"/>
                  </a:lnTo>
                  <a:lnTo>
                    <a:pt x="120000" y="21256"/>
                  </a:lnTo>
                  <a:lnTo>
                    <a:pt x="118293" y="17696"/>
                  </a:lnTo>
                  <a:lnTo>
                    <a:pt x="116637" y="17696"/>
                  </a:lnTo>
                  <a:lnTo>
                    <a:pt x="96361" y="7120"/>
                  </a:lnTo>
                  <a:lnTo>
                    <a:pt x="74378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Shape 694"/>
            <p:cNvSpPr/>
            <p:nvPr/>
          </p:nvSpPr>
          <p:spPr>
            <a:xfrm>
              <a:off x="2215800" y="2793525"/>
              <a:ext cx="61475" cy="30324"/>
            </a:xfrm>
            <a:custGeom>
              <a:pathLst>
                <a:path extrusionOk="0" h="120000" w="120000">
                  <a:moveTo>
                    <a:pt x="116681" y="0"/>
                  </a:moveTo>
                  <a:lnTo>
                    <a:pt x="98625" y="3363"/>
                  </a:lnTo>
                  <a:lnTo>
                    <a:pt x="80520" y="6727"/>
                  </a:lnTo>
                  <a:lnTo>
                    <a:pt x="62464" y="9991"/>
                  </a:lnTo>
                  <a:lnTo>
                    <a:pt x="14835" y="9991"/>
                  </a:lnTo>
                  <a:lnTo>
                    <a:pt x="8247" y="6727"/>
                  </a:lnTo>
                  <a:lnTo>
                    <a:pt x="1659" y="9991"/>
                  </a:lnTo>
                  <a:lnTo>
                    <a:pt x="48" y="16718"/>
                  </a:lnTo>
                  <a:lnTo>
                    <a:pt x="48" y="19983"/>
                  </a:lnTo>
                  <a:lnTo>
                    <a:pt x="1659" y="23347"/>
                  </a:lnTo>
                  <a:lnTo>
                    <a:pt x="1659" y="39967"/>
                  </a:lnTo>
                  <a:lnTo>
                    <a:pt x="1659" y="56685"/>
                  </a:lnTo>
                  <a:lnTo>
                    <a:pt x="3318" y="86661"/>
                  </a:lnTo>
                  <a:lnTo>
                    <a:pt x="3318" y="119901"/>
                  </a:lnTo>
                  <a:lnTo>
                    <a:pt x="9906" y="119901"/>
                  </a:lnTo>
                  <a:lnTo>
                    <a:pt x="9906" y="99917"/>
                  </a:lnTo>
                  <a:lnTo>
                    <a:pt x="9906" y="79934"/>
                  </a:lnTo>
                  <a:lnTo>
                    <a:pt x="8247" y="59950"/>
                  </a:lnTo>
                  <a:lnTo>
                    <a:pt x="6588" y="39967"/>
                  </a:lnTo>
                  <a:lnTo>
                    <a:pt x="8247" y="19983"/>
                  </a:lnTo>
                  <a:lnTo>
                    <a:pt x="13176" y="23347"/>
                  </a:lnTo>
                  <a:lnTo>
                    <a:pt x="24692" y="26710"/>
                  </a:lnTo>
                  <a:lnTo>
                    <a:pt x="55876" y="23347"/>
                  </a:lnTo>
                  <a:lnTo>
                    <a:pt x="113411" y="16718"/>
                  </a:lnTo>
                  <a:lnTo>
                    <a:pt x="113411" y="66677"/>
                  </a:lnTo>
                  <a:lnTo>
                    <a:pt x="111752" y="119901"/>
                  </a:lnTo>
                  <a:lnTo>
                    <a:pt x="120000" y="119901"/>
                  </a:lnTo>
                  <a:lnTo>
                    <a:pt x="120000" y="63314"/>
                  </a:lnTo>
                  <a:lnTo>
                    <a:pt x="120000" y="6727"/>
                  </a:lnTo>
                  <a:lnTo>
                    <a:pt x="118340" y="3363"/>
                  </a:lnTo>
                  <a:lnTo>
                    <a:pt x="1166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Shape 695"/>
            <p:cNvSpPr/>
            <p:nvPr/>
          </p:nvSpPr>
          <p:spPr>
            <a:xfrm>
              <a:off x="1746125" y="2674000"/>
              <a:ext cx="68224" cy="42100"/>
            </a:xfrm>
            <a:custGeom>
              <a:pathLst>
                <a:path extrusionOk="0" h="120000" w="120000">
                  <a:moveTo>
                    <a:pt x="81480" y="7197"/>
                  </a:moveTo>
                  <a:lnTo>
                    <a:pt x="102191" y="9619"/>
                  </a:lnTo>
                  <a:lnTo>
                    <a:pt x="105137" y="12042"/>
                  </a:lnTo>
                  <a:lnTo>
                    <a:pt x="108127" y="12042"/>
                  </a:lnTo>
                  <a:lnTo>
                    <a:pt x="109578" y="14394"/>
                  </a:lnTo>
                  <a:lnTo>
                    <a:pt x="109578" y="19239"/>
                  </a:lnTo>
                  <a:lnTo>
                    <a:pt x="111073" y="28788"/>
                  </a:lnTo>
                  <a:lnTo>
                    <a:pt x="109578" y="38408"/>
                  </a:lnTo>
                  <a:lnTo>
                    <a:pt x="109578" y="71971"/>
                  </a:lnTo>
                  <a:lnTo>
                    <a:pt x="111073" y="88788"/>
                  </a:lnTo>
                  <a:lnTo>
                    <a:pt x="112568" y="103182"/>
                  </a:lnTo>
                  <a:lnTo>
                    <a:pt x="63715" y="107957"/>
                  </a:lnTo>
                  <a:lnTo>
                    <a:pt x="13367" y="107957"/>
                  </a:lnTo>
                  <a:lnTo>
                    <a:pt x="10421" y="50380"/>
                  </a:lnTo>
                  <a:lnTo>
                    <a:pt x="10421" y="21591"/>
                  </a:lnTo>
                  <a:lnTo>
                    <a:pt x="10421" y="16817"/>
                  </a:lnTo>
                  <a:lnTo>
                    <a:pt x="28186" y="14394"/>
                  </a:lnTo>
                  <a:lnTo>
                    <a:pt x="45950" y="12042"/>
                  </a:lnTo>
                  <a:lnTo>
                    <a:pt x="63715" y="9619"/>
                  </a:lnTo>
                  <a:lnTo>
                    <a:pt x="81480" y="7197"/>
                  </a:lnTo>
                  <a:close/>
                  <a:moveTo>
                    <a:pt x="50392" y="0"/>
                  </a:moveTo>
                  <a:lnTo>
                    <a:pt x="31132" y="4845"/>
                  </a:lnTo>
                  <a:lnTo>
                    <a:pt x="10421" y="7197"/>
                  </a:lnTo>
                  <a:lnTo>
                    <a:pt x="10421" y="2422"/>
                  </a:lnTo>
                  <a:lnTo>
                    <a:pt x="7431" y="2422"/>
                  </a:lnTo>
                  <a:lnTo>
                    <a:pt x="7431" y="7197"/>
                  </a:lnTo>
                  <a:lnTo>
                    <a:pt x="1539" y="7197"/>
                  </a:lnTo>
                  <a:lnTo>
                    <a:pt x="43" y="12042"/>
                  </a:lnTo>
                  <a:lnTo>
                    <a:pt x="1539" y="14394"/>
                  </a:lnTo>
                  <a:lnTo>
                    <a:pt x="2990" y="16817"/>
                  </a:lnTo>
                  <a:lnTo>
                    <a:pt x="5980" y="16817"/>
                  </a:lnTo>
                  <a:lnTo>
                    <a:pt x="4485" y="40831"/>
                  </a:lnTo>
                  <a:lnTo>
                    <a:pt x="4485" y="64774"/>
                  </a:lnTo>
                  <a:lnTo>
                    <a:pt x="7431" y="112802"/>
                  </a:lnTo>
                  <a:lnTo>
                    <a:pt x="8926" y="117577"/>
                  </a:lnTo>
                  <a:lnTo>
                    <a:pt x="10421" y="120000"/>
                  </a:lnTo>
                  <a:lnTo>
                    <a:pt x="63715" y="120000"/>
                  </a:lnTo>
                  <a:lnTo>
                    <a:pt x="117009" y="112802"/>
                  </a:lnTo>
                  <a:lnTo>
                    <a:pt x="118460" y="112802"/>
                  </a:lnTo>
                  <a:lnTo>
                    <a:pt x="119956" y="107957"/>
                  </a:lnTo>
                  <a:lnTo>
                    <a:pt x="117009" y="81591"/>
                  </a:lnTo>
                  <a:lnTo>
                    <a:pt x="115514" y="57577"/>
                  </a:lnTo>
                  <a:lnTo>
                    <a:pt x="115514" y="31211"/>
                  </a:lnTo>
                  <a:lnTo>
                    <a:pt x="115514" y="7197"/>
                  </a:lnTo>
                  <a:lnTo>
                    <a:pt x="114019" y="2422"/>
                  </a:lnTo>
                  <a:lnTo>
                    <a:pt x="112568" y="2422"/>
                  </a:lnTo>
                  <a:lnTo>
                    <a:pt x="814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Shape 696"/>
            <p:cNvSpPr/>
            <p:nvPr/>
          </p:nvSpPr>
          <p:spPr>
            <a:xfrm>
              <a:off x="2278100" y="2674000"/>
              <a:ext cx="68199" cy="42100"/>
            </a:xfrm>
            <a:custGeom>
              <a:pathLst>
                <a:path extrusionOk="0" h="120000" w="120000">
                  <a:moveTo>
                    <a:pt x="81466" y="7197"/>
                  </a:moveTo>
                  <a:lnTo>
                    <a:pt x="102184" y="9619"/>
                  </a:lnTo>
                  <a:lnTo>
                    <a:pt x="105175" y="12042"/>
                  </a:lnTo>
                  <a:lnTo>
                    <a:pt x="108123" y="12042"/>
                  </a:lnTo>
                  <a:lnTo>
                    <a:pt x="109618" y="14394"/>
                  </a:lnTo>
                  <a:lnTo>
                    <a:pt x="109618" y="19239"/>
                  </a:lnTo>
                  <a:lnTo>
                    <a:pt x="111070" y="28788"/>
                  </a:lnTo>
                  <a:lnTo>
                    <a:pt x="109618" y="38408"/>
                  </a:lnTo>
                  <a:lnTo>
                    <a:pt x="109618" y="71971"/>
                  </a:lnTo>
                  <a:lnTo>
                    <a:pt x="111070" y="88788"/>
                  </a:lnTo>
                  <a:lnTo>
                    <a:pt x="112565" y="103182"/>
                  </a:lnTo>
                  <a:lnTo>
                    <a:pt x="63695" y="107957"/>
                  </a:lnTo>
                  <a:lnTo>
                    <a:pt x="13328" y="107957"/>
                  </a:lnTo>
                  <a:lnTo>
                    <a:pt x="10381" y="50380"/>
                  </a:lnTo>
                  <a:lnTo>
                    <a:pt x="10381" y="21591"/>
                  </a:lnTo>
                  <a:lnTo>
                    <a:pt x="10381" y="16817"/>
                  </a:lnTo>
                  <a:lnTo>
                    <a:pt x="28152" y="14394"/>
                  </a:lnTo>
                  <a:lnTo>
                    <a:pt x="45923" y="12042"/>
                  </a:lnTo>
                  <a:lnTo>
                    <a:pt x="63695" y="9619"/>
                  </a:lnTo>
                  <a:lnTo>
                    <a:pt x="81466" y="7197"/>
                  </a:lnTo>
                  <a:close/>
                  <a:moveTo>
                    <a:pt x="50366" y="0"/>
                  </a:moveTo>
                  <a:lnTo>
                    <a:pt x="31099" y="4845"/>
                  </a:lnTo>
                  <a:lnTo>
                    <a:pt x="10381" y="7197"/>
                  </a:lnTo>
                  <a:lnTo>
                    <a:pt x="10381" y="2422"/>
                  </a:lnTo>
                  <a:lnTo>
                    <a:pt x="7434" y="2422"/>
                  </a:lnTo>
                  <a:lnTo>
                    <a:pt x="7434" y="7197"/>
                  </a:lnTo>
                  <a:lnTo>
                    <a:pt x="1495" y="7197"/>
                  </a:lnTo>
                  <a:lnTo>
                    <a:pt x="0" y="12042"/>
                  </a:lnTo>
                  <a:lnTo>
                    <a:pt x="1495" y="14394"/>
                  </a:lnTo>
                  <a:lnTo>
                    <a:pt x="2991" y="16817"/>
                  </a:lnTo>
                  <a:lnTo>
                    <a:pt x="5938" y="16817"/>
                  </a:lnTo>
                  <a:lnTo>
                    <a:pt x="4442" y="40831"/>
                  </a:lnTo>
                  <a:lnTo>
                    <a:pt x="4442" y="64774"/>
                  </a:lnTo>
                  <a:lnTo>
                    <a:pt x="7434" y="112802"/>
                  </a:lnTo>
                  <a:lnTo>
                    <a:pt x="8885" y="117577"/>
                  </a:lnTo>
                  <a:lnTo>
                    <a:pt x="10381" y="120000"/>
                  </a:lnTo>
                  <a:lnTo>
                    <a:pt x="63695" y="120000"/>
                  </a:lnTo>
                  <a:lnTo>
                    <a:pt x="117008" y="112802"/>
                  </a:lnTo>
                  <a:lnTo>
                    <a:pt x="118504" y="112802"/>
                  </a:lnTo>
                  <a:lnTo>
                    <a:pt x="119956" y="107957"/>
                  </a:lnTo>
                  <a:lnTo>
                    <a:pt x="117008" y="81591"/>
                  </a:lnTo>
                  <a:lnTo>
                    <a:pt x="115513" y="57577"/>
                  </a:lnTo>
                  <a:lnTo>
                    <a:pt x="115513" y="31211"/>
                  </a:lnTo>
                  <a:lnTo>
                    <a:pt x="115513" y="7197"/>
                  </a:lnTo>
                  <a:lnTo>
                    <a:pt x="114061" y="2422"/>
                  </a:lnTo>
                  <a:lnTo>
                    <a:pt x="112565" y="2422"/>
                  </a:lnTo>
                  <a:lnTo>
                    <a:pt x="8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Shape 697"/>
            <p:cNvSpPr/>
            <p:nvPr/>
          </p:nvSpPr>
          <p:spPr>
            <a:xfrm>
              <a:off x="2538175" y="2765750"/>
              <a:ext cx="24424" cy="11799"/>
            </a:xfrm>
            <a:custGeom>
              <a:pathLst>
                <a:path extrusionOk="0" h="120000" w="120000">
                  <a:moveTo>
                    <a:pt x="45568" y="0"/>
                  </a:moveTo>
                  <a:lnTo>
                    <a:pt x="33162" y="8644"/>
                  </a:lnTo>
                  <a:lnTo>
                    <a:pt x="20757" y="25677"/>
                  </a:lnTo>
                  <a:lnTo>
                    <a:pt x="8352" y="34322"/>
                  </a:lnTo>
                  <a:lnTo>
                    <a:pt x="122" y="51355"/>
                  </a:lnTo>
                  <a:lnTo>
                    <a:pt x="122" y="60000"/>
                  </a:lnTo>
                  <a:lnTo>
                    <a:pt x="122" y="77033"/>
                  </a:lnTo>
                  <a:lnTo>
                    <a:pt x="4176" y="94322"/>
                  </a:lnTo>
                  <a:lnTo>
                    <a:pt x="12528" y="102711"/>
                  </a:lnTo>
                  <a:lnTo>
                    <a:pt x="33162" y="120000"/>
                  </a:lnTo>
                  <a:lnTo>
                    <a:pt x="41392" y="120000"/>
                  </a:lnTo>
                  <a:lnTo>
                    <a:pt x="45568" y="111355"/>
                  </a:lnTo>
                  <a:lnTo>
                    <a:pt x="41392" y="94322"/>
                  </a:lnTo>
                  <a:lnTo>
                    <a:pt x="37338" y="85677"/>
                  </a:lnTo>
                  <a:lnTo>
                    <a:pt x="86960" y="85677"/>
                  </a:lnTo>
                  <a:lnTo>
                    <a:pt x="111770" y="77033"/>
                  </a:lnTo>
                  <a:lnTo>
                    <a:pt x="115823" y="68644"/>
                  </a:lnTo>
                  <a:lnTo>
                    <a:pt x="120000" y="60000"/>
                  </a:lnTo>
                  <a:lnTo>
                    <a:pt x="115823" y="51355"/>
                  </a:lnTo>
                  <a:lnTo>
                    <a:pt x="111770" y="42966"/>
                  </a:lnTo>
                  <a:lnTo>
                    <a:pt x="62149" y="51355"/>
                  </a:lnTo>
                  <a:lnTo>
                    <a:pt x="28986" y="51355"/>
                  </a:lnTo>
                  <a:lnTo>
                    <a:pt x="37338" y="42966"/>
                  </a:lnTo>
                  <a:lnTo>
                    <a:pt x="49744" y="25677"/>
                  </a:lnTo>
                  <a:lnTo>
                    <a:pt x="53797" y="17288"/>
                  </a:lnTo>
                  <a:lnTo>
                    <a:pt x="53797" y="8644"/>
                  </a:lnTo>
                  <a:lnTo>
                    <a:pt x="497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Shape 698"/>
            <p:cNvSpPr/>
            <p:nvPr/>
          </p:nvSpPr>
          <p:spPr>
            <a:xfrm>
              <a:off x="2505350" y="2674850"/>
              <a:ext cx="68199" cy="42100"/>
            </a:xfrm>
            <a:custGeom>
              <a:pathLst>
                <a:path extrusionOk="0" h="120000" w="120000">
                  <a:moveTo>
                    <a:pt x="10381" y="9619"/>
                  </a:moveTo>
                  <a:lnTo>
                    <a:pt x="28152" y="11971"/>
                  </a:lnTo>
                  <a:lnTo>
                    <a:pt x="78519" y="14394"/>
                  </a:lnTo>
                  <a:lnTo>
                    <a:pt x="96290" y="14394"/>
                  </a:lnTo>
                  <a:lnTo>
                    <a:pt x="105175" y="16817"/>
                  </a:lnTo>
                  <a:lnTo>
                    <a:pt x="109618" y="16817"/>
                  </a:lnTo>
                  <a:lnTo>
                    <a:pt x="112565" y="19168"/>
                  </a:lnTo>
                  <a:lnTo>
                    <a:pt x="114061" y="28788"/>
                  </a:lnTo>
                  <a:lnTo>
                    <a:pt x="114061" y="38408"/>
                  </a:lnTo>
                  <a:lnTo>
                    <a:pt x="114061" y="57577"/>
                  </a:lnTo>
                  <a:lnTo>
                    <a:pt x="114061" y="100760"/>
                  </a:lnTo>
                  <a:lnTo>
                    <a:pt x="112565" y="103182"/>
                  </a:lnTo>
                  <a:lnTo>
                    <a:pt x="109618" y="107957"/>
                  </a:lnTo>
                  <a:lnTo>
                    <a:pt x="100733" y="110380"/>
                  </a:lnTo>
                  <a:lnTo>
                    <a:pt x="71129" y="110380"/>
                  </a:lnTo>
                  <a:lnTo>
                    <a:pt x="40029" y="105534"/>
                  </a:lnTo>
                  <a:lnTo>
                    <a:pt x="20762" y="103182"/>
                  </a:lnTo>
                  <a:lnTo>
                    <a:pt x="16319" y="100760"/>
                  </a:lnTo>
                  <a:lnTo>
                    <a:pt x="13372" y="93562"/>
                  </a:lnTo>
                  <a:lnTo>
                    <a:pt x="10381" y="83942"/>
                  </a:lnTo>
                  <a:lnTo>
                    <a:pt x="10381" y="74394"/>
                  </a:lnTo>
                  <a:lnTo>
                    <a:pt x="8929" y="50380"/>
                  </a:lnTo>
                  <a:lnTo>
                    <a:pt x="8929" y="31211"/>
                  </a:lnTo>
                  <a:lnTo>
                    <a:pt x="10381" y="21591"/>
                  </a:lnTo>
                  <a:lnTo>
                    <a:pt x="8929" y="9619"/>
                  </a:lnTo>
                  <a:close/>
                  <a:moveTo>
                    <a:pt x="10381" y="0"/>
                  </a:moveTo>
                  <a:lnTo>
                    <a:pt x="1495" y="2422"/>
                  </a:lnTo>
                  <a:lnTo>
                    <a:pt x="43" y="4774"/>
                  </a:lnTo>
                  <a:lnTo>
                    <a:pt x="43" y="7197"/>
                  </a:lnTo>
                  <a:lnTo>
                    <a:pt x="43" y="9619"/>
                  </a:lnTo>
                  <a:lnTo>
                    <a:pt x="1495" y="11971"/>
                  </a:lnTo>
                  <a:lnTo>
                    <a:pt x="4486" y="11971"/>
                  </a:lnTo>
                  <a:lnTo>
                    <a:pt x="4486" y="14394"/>
                  </a:lnTo>
                  <a:lnTo>
                    <a:pt x="4486" y="21591"/>
                  </a:lnTo>
                  <a:lnTo>
                    <a:pt x="2991" y="33562"/>
                  </a:lnTo>
                  <a:lnTo>
                    <a:pt x="2991" y="47957"/>
                  </a:lnTo>
                  <a:lnTo>
                    <a:pt x="4486" y="79168"/>
                  </a:lnTo>
                  <a:lnTo>
                    <a:pt x="8929" y="110380"/>
                  </a:lnTo>
                  <a:lnTo>
                    <a:pt x="10381" y="112731"/>
                  </a:lnTo>
                  <a:lnTo>
                    <a:pt x="25205" y="112731"/>
                  </a:lnTo>
                  <a:lnTo>
                    <a:pt x="38533" y="115154"/>
                  </a:lnTo>
                  <a:lnTo>
                    <a:pt x="65190" y="119928"/>
                  </a:lnTo>
                  <a:lnTo>
                    <a:pt x="103680" y="119928"/>
                  </a:lnTo>
                  <a:lnTo>
                    <a:pt x="117008" y="115154"/>
                  </a:lnTo>
                  <a:lnTo>
                    <a:pt x="118504" y="112731"/>
                  </a:lnTo>
                  <a:lnTo>
                    <a:pt x="119999" y="110380"/>
                  </a:lnTo>
                  <a:lnTo>
                    <a:pt x="119999" y="64774"/>
                  </a:lnTo>
                  <a:lnTo>
                    <a:pt x="119999" y="40760"/>
                  </a:lnTo>
                  <a:lnTo>
                    <a:pt x="117008" y="19168"/>
                  </a:lnTo>
                  <a:lnTo>
                    <a:pt x="115557" y="11971"/>
                  </a:lnTo>
                  <a:lnTo>
                    <a:pt x="111114" y="9619"/>
                  </a:lnTo>
                  <a:lnTo>
                    <a:pt x="106671" y="7197"/>
                  </a:lnTo>
                  <a:lnTo>
                    <a:pt x="72580" y="7197"/>
                  </a:lnTo>
                  <a:lnTo>
                    <a:pt x="42976" y="2422"/>
                  </a:lnTo>
                  <a:lnTo>
                    <a:pt x="22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Shape 699"/>
            <p:cNvSpPr/>
            <p:nvPr/>
          </p:nvSpPr>
          <p:spPr>
            <a:xfrm>
              <a:off x="2469150" y="2722825"/>
              <a:ext cx="103549" cy="64825"/>
            </a:xfrm>
            <a:custGeom>
              <a:pathLst>
                <a:path extrusionOk="0" h="120000" w="120000">
                  <a:moveTo>
                    <a:pt x="77093" y="6247"/>
                  </a:moveTo>
                  <a:lnTo>
                    <a:pt x="109280" y="7774"/>
                  </a:lnTo>
                  <a:lnTo>
                    <a:pt x="112206" y="7774"/>
                  </a:lnTo>
                  <a:lnTo>
                    <a:pt x="114147" y="12448"/>
                  </a:lnTo>
                  <a:lnTo>
                    <a:pt x="115132" y="18696"/>
                  </a:lnTo>
                  <a:lnTo>
                    <a:pt x="116088" y="24944"/>
                  </a:lnTo>
                  <a:lnTo>
                    <a:pt x="116088" y="38966"/>
                  </a:lnTo>
                  <a:lnTo>
                    <a:pt x="116088" y="48314"/>
                  </a:lnTo>
                  <a:lnTo>
                    <a:pt x="116088" y="81033"/>
                  </a:lnTo>
                  <a:lnTo>
                    <a:pt x="115132" y="101303"/>
                  </a:lnTo>
                  <a:lnTo>
                    <a:pt x="114147" y="107504"/>
                  </a:lnTo>
                  <a:lnTo>
                    <a:pt x="112206" y="109078"/>
                  </a:lnTo>
                  <a:lnTo>
                    <a:pt x="94649" y="112178"/>
                  </a:lnTo>
                  <a:lnTo>
                    <a:pt x="58551" y="112178"/>
                  </a:lnTo>
                  <a:lnTo>
                    <a:pt x="40994" y="109078"/>
                  </a:lnTo>
                  <a:lnTo>
                    <a:pt x="23437" y="107504"/>
                  </a:lnTo>
                  <a:lnTo>
                    <a:pt x="14659" y="107504"/>
                  </a:lnTo>
                  <a:lnTo>
                    <a:pt x="5881" y="109078"/>
                  </a:lnTo>
                  <a:lnTo>
                    <a:pt x="4896" y="74785"/>
                  </a:lnTo>
                  <a:lnTo>
                    <a:pt x="3911" y="40493"/>
                  </a:lnTo>
                  <a:lnTo>
                    <a:pt x="5881" y="24944"/>
                  </a:lnTo>
                  <a:lnTo>
                    <a:pt x="5881" y="17123"/>
                  </a:lnTo>
                  <a:lnTo>
                    <a:pt x="5881" y="9348"/>
                  </a:lnTo>
                  <a:lnTo>
                    <a:pt x="7822" y="9348"/>
                  </a:lnTo>
                  <a:lnTo>
                    <a:pt x="10748" y="7774"/>
                  </a:lnTo>
                  <a:lnTo>
                    <a:pt x="22452" y="7774"/>
                  </a:lnTo>
                  <a:lnTo>
                    <a:pt x="40994" y="6247"/>
                  </a:lnTo>
                  <a:close/>
                  <a:moveTo>
                    <a:pt x="15644" y="0"/>
                  </a:moveTo>
                  <a:lnTo>
                    <a:pt x="10748" y="1573"/>
                  </a:lnTo>
                  <a:lnTo>
                    <a:pt x="5881" y="3100"/>
                  </a:lnTo>
                  <a:lnTo>
                    <a:pt x="4896" y="4674"/>
                  </a:lnTo>
                  <a:lnTo>
                    <a:pt x="3911" y="4674"/>
                  </a:lnTo>
                  <a:lnTo>
                    <a:pt x="2955" y="6247"/>
                  </a:lnTo>
                  <a:lnTo>
                    <a:pt x="2955" y="7774"/>
                  </a:lnTo>
                  <a:lnTo>
                    <a:pt x="3911" y="9348"/>
                  </a:lnTo>
                  <a:lnTo>
                    <a:pt x="4896" y="9348"/>
                  </a:lnTo>
                  <a:lnTo>
                    <a:pt x="2955" y="12448"/>
                  </a:lnTo>
                  <a:lnTo>
                    <a:pt x="1970" y="15595"/>
                  </a:lnTo>
                  <a:lnTo>
                    <a:pt x="985" y="26471"/>
                  </a:lnTo>
                  <a:lnTo>
                    <a:pt x="28" y="46741"/>
                  </a:lnTo>
                  <a:lnTo>
                    <a:pt x="28" y="79460"/>
                  </a:lnTo>
                  <a:lnTo>
                    <a:pt x="1970" y="113752"/>
                  </a:lnTo>
                  <a:lnTo>
                    <a:pt x="2955" y="115325"/>
                  </a:lnTo>
                  <a:lnTo>
                    <a:pt x="4896" y="116853"/>
                  </a:lnTo>
                  <a:lnTo>
                    <a:pt x="18570" y="115325"/>
                  </a:lnTo>
                  <a:lnTo>
                    <a:pt x="33201" y="115325"/>
                  </a:lnTo>
                  <a:lnTo>
                    <a:pt x="61477" y="118426"/>
                  </a:lnTo>
                  <a:lnTo>
                    <a:pt x="75123" y="120000"/>
                  </a:lnTo>
                  <a:lnTo>
                    <a:pt x="88797" y="118426"/>
                  </a:lnTo>
                  <a:lnTo>
                    <a:pt x="116088" y="115325"/>
                  </a:lnTo>
                  <a:lnTo>
                    <a:pt x="117073" y="113752"/>
                  </a:lnTo>
                  <a:lnTo>
                    <a:pt x="118058" y="112178"/>
                  </a:lnTo>
                  <a:lnTo>
                    <a:pt x="119014" y="91955"/>
                  </a:lnTo>
                  <a:lnTo>
                    <a:pt x="120000" y="70111"/>
                  </a:lnTo>
                  <a:lnTo>
                    <a:pt x="120000" y="28044"/>
                  </a:lnTo>
                  <a:lnTo>
                    <a:pt x="119014" y="18696"/>
                  </a:lnTo>
                  <a:lnTo>
                    <a:pt x="117073" y="10921"/>
                  </a:lnTo>
                  <a:lnTo>
                    <a:pt x="116088" y="6247"/>
                  </a:lnTo>
                  <a:lnTo>
                    <a:pt x="114147" y="4674"/>
                  </a:lnTo>
                  <a:lnTo>
                    <a:pt x="112206" y="1573"/>
                  </a:lnTo>
                  <a:lnTo>
                    <a:pt x="109280" y="1573"/>
                  </a:lnTo>
                  <a:lnTo>
                    <a:pt x="82945" y="0"/>
                  </a:lnTo>
                  <a:lnTo>
                    <a:pt x="55625" y="0"/>
                  </a:lnTo>
                  <a:lnTo>
                    <a:pt x="26364" y="1573"/>
                  </a:lnTo>
                  <a:lnTo>
                    <a:pt x="156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Shape 700"/>
            <p:cNvSpPr/>
            <p:nvPr/>
          </p:nvSpPr>
          <p:spPr>
            <a:xfrm>
              <a:off x="1623250" y="2758175"/>
              <a:ext cx="9274" cy="17700"/>
            </a:xfrm>
            <a:custGeom>
              <a:pathLst>
                <a:path extrusionOk="0" h="120000" w="120000">
                  <a:moveTo>
                    <a:pt x="98005" y="0"/>
                  </a:moveTo>
                  <a:lnTo>
                    <a:pt x="87331" y="5762"/>
                  </a:lnTo>
                  <a:lnTo>
                    <a:pt x="43665" y="22881"/>
                  </a:lnTo>
                  <a:lnTo>
                    <a:pt x="0" y="45762"/>
                  </a:lnTo>
                  <a:lnTo>
                    <a:pt x="0" y="57118"/>
                  </a:lnTo>
                  <a:lnTo>
                    <a:pt x="10997" y="62881"/>
                  </a:lnTo>
                  <a:lnTo>
                    <a:pt x="21994" y="62881"/>
                  </a:lnTo>
                  <a:lnTo>
                    <a:pt x="65336" y="45762"/>
                  </a:lnTo>
                  <a:lnTo>
                    <a:pt x="65336" y="45762"/>
                  </a:lnTo>
                  <a:lnTo>
                    <a:pt x="54663" y="108474"/>
                  </a:lnTo>
                  <a:lnTo>
                    <a:pt x="65336" y="114237"/>
                  </a:lnTo>
                  <a:lnTo>
                    <a:pt x="76334" y="119830"/>
                  </a:lnTo>
                  <a:lnTo>
                    <a:pt x="98005" y="114237"/>
                  </a:lnTo>
                  <a:lnTo>
                    <a:pt x="98005" y="108474"/>
                  </a:lnTo>
                  <a:lnTo>
                    <a:pt x="109002" y="62881"/>
                  </a:lnTo>
                  <a:lnTo>
                    <a:pt x="119999" y="17118"/>
                  </a:lnTo>
                  <a:lnTo>
                    <a:pt x="119999" y="5762"/>
                  </a:lnTo>
                  <a:lnTo>
                    <a:pt x="1090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Shape 701"/>
            <p:cNvSpPr/>
            <p:nvPr/>
          </p:nvSpPr>
          <p:spPr>
            <a:xfrm>
              <a:off x="2357200" y="2676525"/>
              <a:ext cx="66524" cy="41275"/>
            </a:xfrm>
            <a:custGeom>
              <a:pathLst>
                <a:path extrusionOk="0" h="120000" w="120000">
                  <a:moveTo>
                    <a:pt x="42570" y="9812"/>
                  </a:moveTo>
                  <a:lnTo>
                    <a:pt x="88117" y="12283"/>
                  </a:lnTo>
                  <a:lnTo>
                    <a:pt x="101781" y="12283"/>
                  </a:lnTo>
                  <a:lnTo>
                    <a:pt x="106335" y="14682"/>
                  </a:lnTo>
                  <a:lnTo>
                    <a:pt x="109357" y="17153"/>
                  </a:lnTo>
                  <a:lnTo>
                    <a:pt x="110890" y="22023"/>
                  </a:lnTo>
                  <a:lnTo>
                    <a:pt x="110890" y="31835"/>
                  </a:lnTo>
                  <a:lnTo>
                    <a:pt x="110890" y="41647"/>
                  </a:lnTo>
                  <a:lnTo>
                    <a:pt x="109357" y="58728"/>
                  </a:lnTo>
                  <a:lnTo>
                    <a:pt x="109357" y="80751"/>
                  </a:lnTo>
                  <a:lnTo>
                    <a:pt x="110890" y="90563"/>
                  </a:lnTo>
                  <a:lnTo>
                    <a:pt x="112378" y="100375"/>
                  </a:lnTo>
                  <a:lnTo>
                    <a:pt x="91138" y="102774"/>
                  </a:lnTo>
                  <a:lnTo>
                    <a:pt x="68365" y="102774"/>
                  </a:lnTo>
                  <a:lnTo>
                    <a:pt x="50146" y="105245"/>
                  </a:lnTo>
                  <a:lnTo>
                    <a:pt x="30394" y="110115"/>
                  </a:lnTo>
                  <a:lnTo>
                    <a:pt x="19797" y="107716"/>
                  </a:lnTo>
                  <a:lnTo>
                    <a:pt x="9154" y="102774"/>
                  </a:lnTo>
                  <a:lnTo>
                    <a:pt x="7621" y="100375"/>
                  </a:lnTo>
                  <a:lnTo>
                    <a:pt x="6133" y="97904"/>
                  </a:lnTo>
                  <a:lnTo>
                    <a:pt x="6133" y="85693"/>
                  </a:lnTo>
                  <a:lnTo>
                    <a:pt x="6133" y="66069"/>
                  </a:lnTo>
                  <a:lnTo>
                    <a:pt x="6133" y="41647"/>
                  </a:lnTo>
                  <a:lnTo>
                    <a:pt x="4599" y="17153"/>
                  </a:lnTo>
                  <a:lnTo>
                    <a:pt x="6133" y="17153"/>
                  </a:lnTo>
                  <a:lnTo>
                    <a:pt x="10687" y="12283"/>
                  </a:lnTo>
                  <a:lnTo>
                    <a:pt x="15242" y="9812"/>
                  </a:lnTo>
                  <a:close/>
                  <a:moveTo>
                    <a:pt x="13709" y="0"/>
                  </a:moveTo>
                  <a:lnTo>
                    <a:pt x="9154" y="2471"/>
                  </a:lnTo>
                  <a:lnTo>
                    <a:pt x="4599" y="7341"/>
                  </a:lnTo>
                  <a:lnTo>
                    <a:pt x="4599" y="2471"/>
                  </a:lnTo>
                  <a:lnTo>
                    <a:pt x="1578" y="2471"/>
                  </a:lnTo>
                  <a:lnTo>
                    <a:pt x="45" y="24494"/>
                  </a:lnTo>
                  <a:lnTo>
                    <a:pt x="45" y="46517"/>
                  </a:lnTo>
                  <a:lnTo>
                    <a:pt x="45" y="90563"/>
                  </a:lnTo>
                  <a:lnTo>
                    <a:pt x="1578" y="97904"/>
                  </a:lnTo>
                  <a:lnTo>
                    <a:pt x="3066" y="105245"/>
                  </a:lnTo>
                  <a:lnTo>
                    <a:pt x="6133" y="110115"/>
                  </a:lnTo>
                  <a:lnTo>
                    <a:pt x="10687" y="115057"/>
                  </a:lnTo>
                  <a:lnTo>
                    <a:pt x="21285" y="117456"/>
                  </a:lnTo>
                  <a:lnTo>
                    <a:pt x="33461" y="119927"/>
                  </a:lnTo>
                  <a:lnTo>
                    <a:pt x="57722" y="115057"/>
                  </a:lnTo>
                  <a:lnTo>
                    <a:pt x="72919" y="112586"/>
                  </a:lnTo>
                  <a:lnTo>
                    <a:pt x="101781" y="112586"/>
                  </a:lnTo>
                  <a:lnTo>
                    <a:pt x="116933" y="110115"/>
                  </a:lnTo>
                  <a:lnTo>
                    <a:pt x="120000" y="107716"/>
                  </a:lnTo>
                  <a:lnTo>
                    <a:pt x="120000" y="105245"/>
                  </a:lnTo>
                  <a:lnTo>
                    <a:pt x="120000" y="102774"/>
                  </a:lnTo>
                  <a:lnTo>
                    <a:pt x="116933" y="90563"/>
                  </a:lnTo>
                  <a:lnTo>
                    <a:pt x="115445" y="78352"/>
                  </a:lnTo>
                  <a:lnTo>
                    <a:pt x="115445" y="53858"/>
                  </a:lnTo>
                  <a:lnTo>
                    <a:pt x="116933" y="39176"/>
                  </a:lnTo>
                  <a:lnTo>
                    <a:pt x="116933" y="26965"/>
                  </a:lnTo>
                  <a:lnTo>
                    <a:pt x="115445" y="14682"/>
                  </a:lnTo>
                  <a:lnTo>
                    <a:pt x="110890" y="2471"/>
                  </a:lnTo>
                  <a:lnTo>
                    <a:pt x="109357" y="2471"/>
                  </a:lnTo>
                  <a:lnTo>
                    <a:pt x="107824" y="0"/>
                  </a:lnTo>
                  <a:lnTo>
                    <a:pt x="92671" y="2471"/>
                  </a:lnTo>
                  <a:lnTo>
                    <a:pt x="77474" y="2471"/>
                  </a:lnTo>
                  <a:lnTo>
                    <a:pt x="455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Shape 702"/>
            <p:cNvSpPr/>
            <p:nvPr/>
          </p:nvSpPr>
          <p:spPr>
            <a:xfrm>
              <a:off x="1629975" y="2796050"/>
              <a:ext cx="64850" cy="27800"/>
            </a:xfrm>
            <a:custGeom>
              <a:pathLst>
                <a:path extrusionOk="0" h="120000" w="120000">
                  <a:moveTo>
                    <a:pt x="21835" y="0"/>
                  </a:moveTo>
                  <a:lnTo>
                    <a:pt x="4718" y="7338"/>
                  </a:lnTo>
                  <a:lnTo>
                    <a:pt x="4718" y="10899"/>
                  </a:lnTo>
                  <a:lnTo>
                    <a:pt x="3145" y="10899"/>
                  </a:lnTo>
                  <a:lnTo>
                    <a:pt x="1572" y="14568"/>
                  </a:lnTo>
                  <a:lnTo>
                    <a:pt x="46" y="69064"/>
                  </a:lnTo>
                  <a:lnTo>
                    <a:pt x="46" y="119892"/>
                  </a:lnTo>
                  <a:lnTo>
                    <a:pt x="6245" y="119892"/>
                  </a:lnTo>
                  <a:lnTo>
                    <a:pt x="6245" y="79964"/>
                  </a:lnTo>
                  <a:lnTo>
                    <a:pt x="7818" y="50935"/>
                  </a:lnTo>
                  <a:lnTo>
                    <a:pt x="6245" y="36366"/>
                  </a:lnTo>
                  <a:lnTo>
                    <a:pt x="4718" y="21798"/>
                  </a:lnTo>
                  <a:lnTo>
                    <a:pt x="6245" y="21798"/>
                  </a:lnTo>
                  <a:lnTo>
                    <a:pt x="20262" y="18237"/>
                  </a:lnTo>
                  <a:lnTo>
                    <a:pt x="34279" y="14568"/>
                  </a:lnTo>
                  <a:lnTo>
                    <a:pt x="96592" y="14568"/>
                  </a:lnTo>
                  <a:lnTo>
                    <a:pt x="102837" y="18237"/>
                  </a:lnTo>
                  <a:lnTo>
                    <a:pt x="107509" y="25467"/>
                  </a:lnTo>
                  <a:lnTo>
                    <a:pt x="110609" y="36366"/>
                  </a:lnTo>
                  <a:lnTo>
                    <a:pt x="113754" y="54496"/>
                  </a:lnTo>
                  <a:lnTo>
                    <a:pt x="113754" y="76294"/>
                  </a:lnTo>
                  <a:lnTo>
                    <a:pt x="113754" y="119892"/>
                  </a:lnTo>
                  <a:lnTo>
                    <a:pt x="119953" y="119892"/>
                  </a:lnTo>
                  <a:lnTo>
                    <a:pt x="119953" y="69064"/>
                  </a:lnTo>
                  <a:lnTo>
                    <a:pt x="118427" y="43597"/>
                  </a:lnTo>
                  <a:lnTo>
                    <a:pt x="115281" y="21798"/>
                  </a:lnTo>
                  <a:lnTo>
                    <a:pt x="112181" y="14568"/>
                  </a:lnTo>
                  <a:lnTo>
                    <a:pt x="107509" y="7338"/>
                  </a:lnTo>
                  <a:lnTo>
                    <a:pt x="102837" y="3669"/>
                  </a:lnTo>
                  <a:lnTo>
                    <a:pt x="981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Shape 703"/>
            <p:cNvSpPr/>
            <p:nvPr/>
          </p:nvSpPr>
          <p:spPr>
            <a:xfrm>
              <a:off x="1593800" y="2723650"/>
              <a:ext cx="62299" cy="64850"/>
            </a:xfrm>
            <a:custGeom>
              <a:pathLst>
                <a:path extrusionOk="0" h="120000" w="120000">
                  <a:moveTo>
                    <a:pt x="106998" y="6245"/>
                  </a:moveTo>
                  <a:lnTo>
                    <a:pt x="110224" y="7818"/>
                  </a:lnTo>
                  <a:lnTo>
                    <a:pt x="111861" y="9390"/>
                  </a:lnTo>
                  <a:lnTo>
                    <a:pt x="113499" y="10917"/>
                  </a:lnTo>
                  <a:lnTo>
                    <a:pt x="113499" y="15589"/>
                  </a:lnTo>
                  <a:lnTo>
                    <a:pt x="113499" y="38951"/>
                  </a:lnTo>
                  <a:lnTo>
                    <a:pt x="111861" y="62359"/>
                  </a:lnTo>
                  <a:lnTo>
                    <a:pt x="111861" y="85720"/>
                  </a:lnTo>
                  <a:lnTo>
                    <a:pt x="113499" y="109082"/>
                  </a:lnTo>
                  <a:lnTo>
                    <a:pt x="100497" y="112181"/>
                  </a:lnTo>
                  <a:lnTo>
                    <a:pt x="87544" y="113754"/>
                  </a:lnTo>
                  <a:lnTo>
                    <a:pt x="60000" y="112181"/>
                  </a:lnTo>
                  <a:lnTo>
                    <a:pt x="34044" y="110609"/>
                  </a:lnTo>
                  <a:lnTo>
                    <a:pt x="21091" y="109082"/>
                  </a:lnTo>
                  <a:lnTo>
                    <a:pt x="12953" y="107509"/>
                  </a:lnTo>
                  <a:lnTo>
                    <a:pt x="9727" y="104410"/>
                  </a:lnTo>
                  <a:lnTo>
                    <a:pt x="6500" y="93492"/>
                  </a:lnTo>
                  <a:lnTo>
                    <a:pt x="6500" y="81048"/>
                  </a:lnTo>
                  <a:lnTo>
                    <a:pt x="6500" y="57686"/>
                  </a:lnTo>
                  <a:lnTo>
                    <a:pt x="8089" y="32752"/>
                  </a:lnTo>
                  <a:lnTo>
                    <a:pt x="9727" y="7818"/>
                  </a:lnTo>
                  <a:lnTo>
                    <a:pt x="61589" y="7818"/>
                  </a:lnTo>
                  <a:lnTo>
                    <a:pt x="92407" y="6245"/>
                  </a:lnTo>
                  <a:close/>
                  <a:moveTo>
                    <a:pt x="6500" y="46"/>
                  </a:moveTo>
                  <a:lnTo>
                    <a:pt x="4863" y="1572"/>
                  </a:lnTo>
                  <a:lnTo>
                    <a:pt x="3226" y="3145"/>
                  </a:lnTo>
                  <a:lnTo>
                    <a:pt x="3226" y="4718"/>
                  </a:lnTo>
                  <a:lnTo>
                    <a:pt x="4863" y="6245"/>
                  </a:lnTo>
                  <a:lnTo>
                    <a:pt x="1637" y="20262"/>
                  </a:lnTo>
                  <a:lnTo>
                    <a:pt x="0" y="34279"/>
                  </a:lnTo>
                  <a:lnTo>
                    <a:pt x="0" y="62359"/>
                  </a:lnTo>
                  <a:lnTo>
                    <a:pt x="1637" y="93492"/>
                  </a:lnTo>
                  <a:lnTo>
                    <a:pt x="1637" y="101264"/>
                  </a:lnTo>
                  <a:lnTo>
                    <a:pt x="3226" y="105936"/>
                  </a:lnTo>
                  <a:lnTo>
                    <a:pt x="4863" y="109082"/>
                  </a:lnTo>
                  <a:lnTo>
                    <a:pt x="6500" y="110609"/>
                  </a:lnTo>
                  <a:lnTo>
                    <a:pt x="8089" y="112181"/>
                  </a:lnTo>
                  <a:lnTo>
                    <a:pt x="14590" y="113754"/>
                  </a:lnTo>
                  <a:lnTo>
                    <a:pt x="32407" y="115281"/>
                  </a:lnTo>
                  <a:lnTo>
                    <a:pt x="50272" y="118427"/>
                  </a:lnTo>
                  <a:lnTo>
                    <a:pt x="84317" y="119953"/>
                  </a:lnTo>
                  <a:lnTo>
                    <a:pt x="102134" y="118427"/>
                  </a:lnTo>
                  <a:lnTo>
                    <a:pt x="110224" y="116854"/>
                  </a:lnTo>
                  <a:lnTo>
                    <a:pt x="118362" y="115281"/>
                  </a:lnTo>
                  <a:lnTo>
                    <a:pt x="119951" y="113754"/>
                  </a:lnTo>
                  <a:lnTo>
                    <a:pt x="119951" y="110609"/>
                  </a:lnTo>
                  <a:lnTo>
                    <a:pt x="118362" y="98164"/>
                  </a:lnTo>
                  <a:lnTo>
                    <a:pt x="118362" y="84148"/>
                  </a:lnTo>
                  <a:lnTo>
                    <a:pt x="118362" y="57686"/>
                  </a:lnTo>
                  <a:lnTo>
                    <a:pt x="119951" y="31179"/>
                  </a:lnTo>
                  <a:lnTo>
                    <a:pt x="119951" y="4718"/>
                  </a:lnTo>
                  <a:lnTo>
                    <a:pt x="119951" y="3145"/>
                  </a:lnTo>
                  <a:lnTo>
                    <a:pt x="116725" y="1572"/>
                  </a:lnTo>
                  <a:lnTo>
                    <a:pt x="89181" y="46"/>
                  </a:lnTo>
                  <a:lnTo>
                    <a:pt x="61589" y="46"/>
                  </a:lnTo>
                  <a:lnTo>
                    <a:pt x="34044" y="1572"/>
                  </a:lnTo>
                  <a:lnTo>
                    <a:pt x="650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Shape 704"/>
            <p:cNvSpPr/>
            <p:nvPr/>
          </p:nvSpPr>
          <p:spPr>
            <a:xfrm>
              <a:off x="2068500" y="2795200"/>
              <a:ext cx="62324" cy="28649"/>
            </a:xfrm>
            <a:custGeom>
              <a:pathLst>
                <a:path extrusionOk="0" h="120000" w="120000">
                  <a:moveTo>
                    <a:pt x="8134" y="104"/>
                  </a:moveTo>
                  <a:lnTo>
                    <a:pt x="4909" y="3560"/>
                  </a:lnTo>
                  <a:lnTo>
                    <a:pt x="4909" y="7120"/>
                  </a:lnTo>
                  <a:lnTo>
                    <a:pt x="4909" y="10680"/>
                  </a:lnTo>
                  <a:lnTo>
                    <a:pt x="4909" y="14136"/>
                  </a:lnTo>
                  <a:lnTo>
                    <a:pt x="3273" y="38848"/>
                  </a:lnTo>
                  <a:lnTo>
                    <a:pt x="1684" y="67015"/>
                  </a:lnTo>
                  <a:lnTo>
                    <a:pt x="48" y="119895"/>
                  </a:lnTo>
                  <a:lnTo>
                    <a:pt x="6546" y="119895"/>
                  </a:lnTo>
                  <a:lnTo>
                    <a:pt x="9771" y="17696"/>
                  </a:lnTo>
                  <a:lnTo>
                    <a:pt x="63249" y="17696"/>
                  </a:lnTo>
                  <a:lnTo>
                    <a:pt x="92418" y="14136"/>
                  </a:lnTo>
                  <a:lnTo>
                    <a:pt x="107003" y="14136"/>
                  </a:lnTo>
                  <a:lnTo>
                    <a:pt x="110228" y="17696"/>
                  </a:lnTo>
                  <a:lnTo>
                    <a:pt x="111865" y="21256"/>
                  </a:lnTo>
                  <a:lnTo>
                    <a:pt x="113501" y="24712"/>
                  </a:lnTo>
                  <a:lnTo>
                    <a:pt x="115090" y="35287"/>
                  </a:lnTo>
                  <a:lnTo>
                    <a:pt x="113501" y="119895"/>
                  </a:lnTo>
                  <a:lnTo>
                    <a:pt x="118363" y="119895"/>
                  </a:lnTo>
                  <a:lnTo>
                    <a:pt x="119951" y="67015"/>
                  </a:lnTo>
                  <a:lnTo>
                    <a:pt x="119951" y="10680"/>
                  </a:lnTo>
                  <a:lnTo>
                    <a:pt x="119951" y="7120"/>
                  </a:lnTo>
                  <a:lnTo>
                    <a:pt x="118363" y="3560"/>
                  </a:lnTo>
                  <a:lnTo>
                    <a:pt x="90782" y="104"/>
                  </a:lnTo>
                  <a:lnTo>
                    <a:pt x="63249" y="3560"/>
                  </a:lnTo>
                  <a:lnTo>
                    <a:pt x="35716" y="3560"/>
                  </a:lnTo>
                  <a:lnTo>
                    <a:pt x="8134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Shape 705"/>
            <p:cNvSpPr/>
            <p:nvPr/>
          </p:nvSpPr>
          <p:spPr>
            <a:xfrm>
              <a:off x="1519725" y="2792675"/>
              <a:ext cx="106074" cy="31174"/>
            </a:xfrm>
            <a:custGeom>
              <a:pathLst>
                <a:path extrusionOk="0" h="120000" w="120000">
                  <a:moveTo>
                    <a:pt x="94263" y="96"/>
                  </a:moveTo>
                  <a:lnTo>
                    <a:pt x="87617" y="3271"/>
                  </a:lnTo>
                  <a:lnTo>
                    <a:pt x="77124" y="6543"/>
                  </a:lnTo>
                  <a:lnTo>
                    <a:pt x="60947" y="9815"/>
                  </a:lnTo>
                  <a:lnTo>
                    <a:pt x="29526" y="9815"/>
                  </a:lnTo>
                  <a:lnTo>
                    <a:pt x="14282" y="12991"/>
                  </a:lnTo>
                  <a:lnTo>
                    <a:pt x="8569" y="16263"/>
                  </a:lnTo>
                  <a:lnTo>
                    <a:pt x="5712" y="22710"/>
                  </a:lnTo>
                  <a:lnTo>
                    <a:pt x="2856" y="35701"/>
                  </a:lnTo>
                  <a:lnTo>
                    <a:pt x="961" y="48692"/>
                  </a:lnTo>
                  <a:lnTo>
                    <a:pt x="0" y="68131"/>
                  </a:lnTo>
                  <a:lnTo>
                    <a:pt x="0" y="84298"/>
                  </a:lnTo>
                  <a:lnTo>
                    <a:pt x="0" y="119903"/>
                  </a:lnTo>
                  <a:lnTo>
                    <a:pt x="4779" y="119903"/>
                  </a:lnTo>
                  <a:lnTo>
                    <a:pt x="4779" y="81026"/>
                  </a:lnTo>
                  <a:lnTo>
                    <a:pt x="5712" y="55140"/>
                  </a:lnTo>
                  <a:lnTo>
                    <a:pt x="6674" y="42149"/>
                  </a:lnTo>
                  <a:lnTo>
                    <a:pt x="8569" y="32429"/>
                  </a:lnTo>
                  <a:lnTo>
                    <a:pt x="10492" y="29254"/>
                  </a:lnTo>
                  <a:lnTo>
                    <a:pt x="14282" y="25982"/>
                  </a:lnTo>
                  <a:lnTo>
                    <a:pt x="46665" y="25982"/>
                  </a:lnTo>
                  <a:lnTo>
                    <a:pt x="73334" y="22710"/>
                  </a:lnTo>
                  <a:lnTo>
                    <a:pt x="83799" y="19534"/>
                  </a:lnTo>
                  <a:lnTo>
                    <a:pt x="97119" y="16263"/>
                  </a:lnTo>
                  <a:lnTo>
                    <a:pt x="102832" y="19534"/>
                  </a:lnTo>
                  <a:lnTo>
                    <a:pt x="108545" y="25982"/>
                  </a:lnTo>
                  <a:lnTo>
                    <a:pt x="112363" y="35701"/>
                  </a:lnTo>
                  <a:lnTo>
                    <a:pt x="113325" y="42149"/>
                  </a:lnTo>
                  <a:lnTo>
                    <a:pt x="114258" y="51868"/>
                  </a:lnTo>
                  <a:lnTo>
                    <a:pt x="115220" y="84298"/>
                  </a:lnTo>
                  <a:lnTo>
                    <a:pt x="114258" y="119903"/>
                  </a:lnTo>
                  <a:lnTo>
                    <a:pt x="119971" y="119903"/>
                  </a:lnTo>
                  <a:lnTo>
                    <a:pt x="119971" y="81026"/>
                  </a:lnTo>
                  <a:lnTo>
                    <a:pt x="118076" y="42149"/>
                  </a:lnTo>
                  <a:lnTo>
                    <a:pt x="118076" y="32429"/>
                  </a:lnTo>
                  <a:lnTo>
                    <a:pt x="116181" y="25982"/>
                  </a:lnTo>
                  <a:lnTo>
                    <a:pt x="112363" y="12991"/>
                  </a:lnTo>
                  <a:lnTo>
                    <a:pt x="106650" y="6543"/>
                  </a:lnTo>
                  <a:lnTo>
                    <a:pt x="100938" y="3271"/>
                  </a:lnTo>
                  <a:lnTo>
                    <a:pt x="9426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Shape 706"/>
            <p:cNvSpPr/>
            <p:nvPr/>
          </p:nvSpPr>
          <p:spPr>
            <a:xfrm>
              <a:off x="2130800" y="2762375"/>
              <a:ext cx="11799" cy="13499"/>
            </a:xfrm>
            <a:custGeom>
              <a:pathLst>
                <a:path extrusionOk="0" h="120000" w="120000">
                  <a:moveTo>
                    <a:pt x="77033" y="22666"/>
                  </a:moveTo>
                  <a:lnTo>
                    <a:pt x="85677" y="37555"/>
                  </a:lnTo>
                  <a:lnTo>
                    <a:pt x="77033" y="45111"/>
                  </a:lnTo>
                  <a:lnTo>
                    <a:pt x="42966" y="30000"/>
                  </a:lnTo>
                  <a:lnTo>
                    <a:pt x="60000" y="22666"/>
                  </a:lnTo>
                  <a:close/>
                  <a:moveTo>
                    <a:pt x="42966" y="222"/>
                  </a:moveTo>
                  <a:lnTo>
                    <a:pt x="17288" y="7555"/>
                  </a:lnTo>
                  <a:lnTo>
                    <a:pt x="0" y="30000"/>
                  </a:lnTo>
                  <a:lnTo>
                    <a:pt x="0" y="45111"/>
                  </a:lnTo>
                  <a:lnTo>
                    <a:pt x="8644" y="52444"/>
                  </a:lnTo>
                  <a:lnTo>
                    <a:pt x="51355" y="60000"/>
                  </a:lnTo>
                  <a:lnTo>
                    <a:pt x="51355" y="67555"/>
                  </a:lnTo>
                  <a:lnTo>
                    <a:pt x="68644" y="67555"/>
                  </a:lnTo>
                  <a:lnTo>
                    <a:pt x="42966" y="74888"/>
                  </a:lnTo>
                  <a:lnTo>
                    <a:pt x="25677" y="90000"/>
                  </a:lnTo>
                  <a:lnTo>
                    <a:pt x="17288" y="97333"/>
                  </a:lnTo>
                  <a:lnTo>
                    <a:pt x="25677" y="112444"/>
                  </a:lnTo>
                  <a:lnTo>
                    <a:pt x="68644" y="119777"/>
                  </a:lnTo>
                  <a:lnTo>
                    <a:pt x="102711" y="112444"/>
                  </a:lnTo>
                  <a:lnTo>
                    <a:pt x="111355" y="112444"/>
                  </a:lnTo>
                  <a:lnTo>
                    <a:pt x="120000" y="104888"/>
                  </a:lnTo>
                  <a:lnTo>
                    <a:pt x="111355" y="74888"/>
                  </a:lnTo>
                  <a:lnTo>
                    <a:pt x="94322" y="52444"/>
                  </a:lnTo>
                  <a:lnTo>
                    <a:pt x="111355" y="45111"/>
                  </a:lnTo>
                  <a:lnTo>
                    <a:pt x="111355" y="22666"/>
                  </a:lnTo>
                  <a:lnTo>
                    <a:pt x="94322" y="7555"/>
                  </a:lnTo>
                  <a:lnTo>
                    <a:pt x="68644" y="2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Shape 707"/>
            <p:cNvSpPr/>
            <p:nvPr/>
          </p:nvSpPr>
          <p:spPr>
            <a:xfrm>
              <a:off x="1993600" y="2795200"/>
              <a:ext cx="62299" cy="28649"/>
            </a:xfrm>
            <a:custGeom>
              <a:pathLst>
                <a:path extrusionOk="0" h="120000" w="120000">
                  <a:moveTo>
                    <a:pt x="61637" y="104"/>
                  </a:moveTo>
                  <a:lnTo>
                    <a:pt x="6500" y="10680"/>
                  </a:lnTo>
                  <a:lnTo>
                    <a:pt x="4863" y="14136"/>
                  </a:lnTo>
                  <a:lnTo>
                    <a:pt x="3274" y="17696"/>
                  </a:lnTo>
                  <a:lnTo>
                    <a:pt x="3274" y="21256"/>
                  </a:lnTo>
                  <a:lnTo>
                    <a:pt x="4863" y="24712"/>
                  </a:lnTo>
                  <a:lnTo>
                    <a:pt x="6500" y="24712"/>
                  </a:lnTo>
                  <a:lnTo>
                    <a:pt x="3274" y="49424"/>
                  </a:lnTo>
                  <a:lnTo>
                    <a:pt x="1637" y="74136"/>
                  </a:lnTo>
                  <a:lnTo>
                    <a:pt x="0" y="119895"/>
                  </a:lnTo>
                  <a:lnTo>
                    <a:pt x="6500" y="119895"/>
                  </a:lnTo>
                  <a:lnTo>
                    <a:pt x="6500" y="74136"/>
                  </a:lnTo>
                  <a:lnTo>
                    <a:pt x="9727" y="28272"/>
                  </a:lnTo>
                  <a:lnTo>
                    <a:pt x="11364" y="28272"/>
                  </a:lnTo>
                  <a:lnTo>
                    <a:pt x="13001" y="24712"/>
                  </a:lnTo>
                  <a:lnTo>
                    <a:pt x="42182" y="21256"/>
                  </a:lnTo>
                  <a:lnTo>
                    <a:pt x="72953" y="14136"/>
                  </a:lnTo>
                  <a:lnTo>
                    <a:pt x="90818" y="14136"/>
                  </a:lnTo>
                  <a:lnTo>
                    <a:pt x="110272" y="17696"/>
                  </a:lnTo>
                  <a:lnTo>
                    <a:pt x="111861" y="21256"/>
                  </a:lnTo>
                  <a:lnTo>
                    <a:pt x="113499" y="28272"/>
                  </a:lnTo>
                  <a:lnTo>
                    <a:pt x="113499" y="56439"/>
                  </a:lnTo>
                  <a:lnTo>
                    <a:pt x="113499" y="105863"/>
                  </a:lnTo>
                  <a:lnTo>
                    <a:pt x="113499" y="119895"/>
                  </a:lnTo>
                  <a:lnTo>
                    <a:pt x="120000" y="119895"/>
                  </a:lnTo>
                  <a:lnTo>
                    <a:pt x="120000" y="10680"/>
                  </a:lnTo>
                  <a:lnTo>
                    <a:pt x="120000" y="7120"/>
                  </a:lnTo>
                  <a:lnTo>
                    <a:pt x="118362" y="3560"/>
                  </a:lnTo>
                  <a:lnTo>
                    <a:pt x="103772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Shape 708"/>
            <p:cNvSpPr/>
            <p:nvPr/>
          </p:nvSpPr>
          <p:spPr>
            <a:xfrm>
              <a:off x="3731700" y="1357575"/>
              <a:ext cx="44649" cy="18549"/>
            </a:xfrm>
            <a:custGeom>
              <a:pathLst>
                <a:path extrusionOk="0" h="120000" w="120000">
                  <a:moveTo>
                    <a:pt x="117715" y="161"/>
                  </a:moveTo>
                  <a:lnTo>
                    <a:pt x="88286" y="16495"/>
                  </a:lnTo>
                  <a:lnTo>
                    <a:pt x="58857" y="38167"/>
                  </a:lnTo>
                  <a:lnTo>
                    <a:pt x="29496" y="65498"/>
                  </a:lnTo>
                  <a:lnTo>
                    <a:pt x="2351" y="92668"/>
                  </a:lnTo>
                  <a:lnTo>
                    <a:pt x="67" y="98167"/>
                  </a:lnTo>
                  <a:lnTo>
                    <a:pt x="67" y="109002"/>
                  </a:lnTo>
                  <a:lnTo>
                    <a:pt x="2351" y="114501"/>
                  </a:lnTo>
                  <a:lnTo>
                    <a:pt x="4568" y="119838"/>
                  </a:lnTo>
                  <a:lnTo>
                    <a:pt x="24927" y="114501"/>
                  </a:lnTo>
                  <a:lnTo>
                    <a:pt x="43068" y="103504"/>
                  </a:lnTo>
                  <a:lnTo>
                    <a:pt x="81500" y="70835"/>
                  </a:lnTo>
                  <a:lnTo>
                    <a:pt x="119932" y="43665"/>
                  </a:lnTo>
                  <a:lnTo>
                    <a:pt x="119932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Shape 709"/>
            <p:cNvSpPr/>
            <p:nvPr/>
          </p:nvSpPr>
          <p:spPr>
            <a:xfrm>
              <a:off x="3708150" y="1295300"/>
              <a:ext cx="68199" cy="24424"/>
            </a:xfrm>
            <a:custGeom>
              <a:pathLst>
                <a:path extrusionOk="0" h="120000" w="120000">
                  <a:moveTo>
                    <a:pt x="119956" y="0"/>
                  </a:moveTo>
                  <a:lnTo>
                    <a:pt x="109618" y="8229"/>
                  </a:lnTo>
                  <a:lnTo>
                    <a:pt x="82961" y="28986"/>
                  </a:lnTo>
                  <a:lnTo>
                    <a:pt x="54809" y="53797"/>
                  </a:lnTo>
                  <a:lnTo>
                    <a:pt x="1495" y="111647"/>
                  </a:lnTo>
                  <a:lnTo>
                    <a:pt x="0" y="115823"/>
                  </a:lnTo>
                  <a:lnTo>
                    <a:pt x="1495" y="119877"/>
                  </a:lnTo>
                  <a:lnTo>
                    <a:pt x="16319" y="119877"/>
                  </a:lnTo>
                  <a:lnTo>
                    <a:pt x="31099" y="115823"/>
                  </a:lnTo>
                  <a:lnTo>
                    <a:pt x="45923" y="103418"/>
                  </a:lnTo>
                  <a:lnTo>
                    <a:pt x="60747" y="91013"/>
                  </a:lnTo>
                  <a:lnTo>
                    <a:pt x="90351" y="62026"/>
                  </a:lnTo>
                  <a:lnTo>
                    <a:pt x="105175" y="49621"/>
                  </a:lnTo>
                  <a:lnTo>
                    <a:pt x="119956" y="37215"/>
                  </a:lnTo>
                  <a:lnTo>
                    <a:pt x="1199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Shape 710"/>
            <p:cNvSpPr/>
            <p:nvPr/>
          </p:nvSpPr>
          <p:spPr>
            <a:xfrm>
              <a:off x="3718250" y="1315500"/>
              <a:ext cx="58100" cy="21900"/>
            </a:xfrm>
            <a:custGeom>
              <a:pathLst>
                <a:path extrusionOk="0" h="120000" w="120000">
                  <a:moveTo>
                    <a:pt x="119948" y="0"/>
                  </a:moveTo>
                  <a:lnTo>
                    <a:pt x="100843" y="18493"/>
                  </a:lnTo>
                  <a:lnTo>
                    <a:pt x="74767" y="41506"/>
                  </a:lnTo>
                  <a:lnTo>
                    <a:pt x="50447" y="64520"/>
                  </a:lnTo>
                  <a:lnTo>
                    <a:pt x="24371" y="87671"/>
                  </a:lnTo>
                  <a:lnTo>
                    <a:pt x="1755" y="115342"/>
                  </a:lnTo>
                  <a:lnTo>
                    <a:pt x="0" y="119863"/>
                  </a:lnTo>
                  <a:lnTo>
                    <a:pt x="15645" y="119863"/>
                  </a:lnTo>
                  <a:lnTo>
                    <a:pt x="27831" y="115342"/>
                  </a:lnTo>
                  <a:lnTo>
                    <a:pt x="53907" y="101506"/>
                  </a:lnTo>
                  <a:lnTo>
                    <a:pt x="79982" y="83013"/>
                  </a:lnTo>
                  <a:lnTo>
                    <a:pt x="104302" y="60000"/>
                  </a:lnTo>
                  <a:lnTo>
                    <a:pt x="119948" y="41506"/>
                  </a:lnTo>
                  <a:lnTo>
                    <a:pt x="1199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Shape 711"/>
            <p:cNvSpPr/>
            <p:nvPr/>
          </p:nvSpPr>
          <p:spPr>
            <a:xfrm>
              <a:off x="3741800" y="1396300"/>
              <a:ext cx="34550" cy="15999"/>
            </a:xfrm>
            <a:custGeom>
              <a:pathLst>
                <a:path extrusionOk="0" h="120000" w="120000">
                  <a:moveTo>
                    <a:pt x="119913" y="0"/>
                  </a:moveTo>
                  <a:lnTo>
                    <a:pt x="90738" y="18937"/>
                  </a:lnTo>
                  <a:lnTo>
                    <a:pt x="67293" y="31687"/>
                  </a:lnTo>
                  <a:lnTo>
                    <a:pt x="38118" y="44250"/>
                  </a:lnTo>
                  <a:lnTo>
                    <a:pt x="23444" y="56812"/>
                  </a:lnTo>
                  <a:lnTo>
                    <a:pt x="11808" y="75750"/>
                  </a:lnTo>
                  <a:lnTo>
                    <a:pt x="5904" y="94687"/>
                  </a:lnTo>
                  <a:lnTo>
                    <a:pt x="86" y="120000"/>
                  </a:lnTo>
                  <a:lnTo>
                    <a:pt x="3039" y="120000"/>
                  </a:lnTo>
                  <a:lnTo>
                    <a:pt x="32214" y="107437"/>
                  </a:lnTo>
                  <a:lnTo>
                    <a:pt x="61476" y="88500"/>
                  </a:lnTo>
                  <a:lnTo>
                    <a:pt x="119913" y="56812"/>
                  </a:lnTo>
                  <a:lnTo>
                    <a:pt x="1199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Shape 712"/>
            <p:cNvSpPr/>
            <p:nvPr/>
          </p:nvSpPr>
          <p:spPr>
            <a:xfrm>
              <a:off x="3708150" y="1270875"/>
              <a:ext cx="68199" cy="25275"/>
            </a:xfrm>
            <a:custGeom>
              <a:pathLst>
                <a:path extrusionOk="0" h="120000" w="120000">
                  <a:moveTo>
                    <a:pt x="119956" y="118"/>
                  </a:moveTo>
                  <a:lnTo>
                    <a:pt x="59252" y="51988"/>
                  </a:lnTo>
                  <a:lnTo>
                    <a:pt x="29648" y="80000"/>
                  </a:lnTo>
                  <a:lnTo>
                    <a:pt x="1495" y="111928"/>
                  </a:lnTo>
                  <a:lnTo>
                    <a:pt x="0" y="115964"/>
                  </a:lnTo>
                  <a:lnTo>
                    <a:pt x="1495" y="120000"/>
                  </a:lnTo>
                  <a:lnTo>
                    <a:pt x="17771" y="120000"/>
                  </a:lnTo>
                  <a:lnTo>
                    <a:pt x="34090" y="111928"/>
                  </a:lnTo>
                  <a:lnTo>
                    <a:pt x="50366" y="96023"/>
                  </a:lnTo>
                  <a:lnTo>
                    <a:pt x="66642" y="80000"/>
                  </a:lnTo>
                  <a:lnTo>
                    <a:pt x="93299" y="51988"/>
                  </a:lnTo>
                  <a:lnTo>
                    <a:pt x="119956" y="28011"/>
                  </a:lnTo>
                  <a:lnTo>
                    <a:pt x="119956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Shape 713"/>
            <p:cNvSpPr/>
            <p:nvPr/>
          </p:nvSpPr>
          <p:spPr>
            <a:xfrm>
              <a:off x="3733400" y="1377775"/>
              <a:ext cx="42950" cy="19374"/>
            </a:xfrm>
            <a:custGeom>
              <a:pathLst>
                <a:path extrusionOk="0" h="120000" w="120000">
                  <a:moveTo>
                    <a:pt x="119930" y="154"/>
                  </a:moveTo>
                  <a:lnTo>
                    <a:pt x="58812" y="52180"/>
                  </a:lnTo>
                  <a:lnTo>
                    <a:pt x="2374" y="109625"/>
                  </a:lnTo>
                  <a:lnTo>
                    <a:pt x="0" y="114735"/>
                  </a:lnTo>
                  <a:lnTo>
                    <a:pt x="4749" y="120000"/>
                  </a:lnTo>
                  <a:lnTo>
                    <a:pt x="32968" y="114735"/>
                  </a:lnTo>
                  <a:lnTo>
                    <a:pt x="61187" y="99096"/>
                  </a:lnTo>
                  <a:lnTo>
                    <a:pt x="91711" y="78348"/>
                  </a:lnTo>
                  <a:lnTo>
                    <a:pt x="119930" y="57445"/>
                  </a:lnTo>
                  <a:lnTo>
                    <a:pt x="11993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Shape 714"/>
            <p:cNvSpPr/>
            <p:nvPr/>
          </p:nvSpPr>
          <p:spPr>
            <a:xfrm>
              <a:off x="3340325" y="1364300"/>
              <a:ext cx="161624" cy="55575"/>
            </a:xfrm>
            <a:custGeom>
              <a:pathLst>
                <a:path extrusionOk="0" h="120000" w="120000">
                  <a:moveTo>
                    <a:pt x="118125" y="53"/>
                  </a:moveTo>
                  <a:lnTo>
                    <a:pt x="113744" y="5506"/>
                  </a:lnTo>
                  <a:lnTo>
                    <a:pt x="108120" y="12793"/>
                  </a:lnTo>
                  <a:lnTo>
                    <a:pt x="97484" y="29149"/>
                  </a:lnTo>
                  <a:lnTo>
                    <a:pt x="91860" y="34601"/>
                  </a:lnTo>
                  <a:lnTo>
                    <a:pt x="86236" y="38218"/>
                  </a:lnTo>
                  <a:lnTo>
                    <a:pt x="83749" y="40053"/>
                  </a:lnTo>
                  <a:lnTo>
                    <a:pt x="80612" y="40053"/>
                  </a:lnTo>
                  <a:lnTo>
                    <a:pt x="78125" y="38218"/>
                  </a:lnTo>
                  <a:lnTo>
                    <a:pt x="75619" y="34601"/>
                  </a:lnTo>
                  <a:lnTo>
                    <a:pt x="74375" y="34601"/>
                  </a:lnTo>
                  <a:lnTo>
                    <a:pt x="73113" y="36383"/>
                  </a:lnTo>
                  <a:lnTo>
                    <a:pt x="71870" y="41835"/>
                  </a:lnTo>
                  <a:lnTo>
                    <a:pt x="70626" y="47287"/>
                  </a:lnTo>
                  <a:lnTo>
                    <a:pt x="68751" y="49122"/>
                  </a:lnTo>
                  <a:lnTo>
                    <a:pt x="67489" y="50958"/>
                  </a:lnTo>
                  <a:lnTo>
                    <a:pt x="66245" y="49122"/>
                  </a:lnTo>
                  <a:lnTo>
                    <a:pt x="65002" y="45506"/>
                  </a:lnTo>
                  <a:lnTo>
                    <a:pt x="61865" y="34601"/>
                  </a:lnTo>
                  <a:lnTo>
                    <a:pt x="62496" y="25479"/>
                  </a:lnTo>
                  <a:lnTo>
                    <a:pt x="61865" y="21862"/>
                  </a:lnTo>
                  <a:lnTo>
                    <a:pt x="61252" y="20026"/>
                  </a:lnTo>
                  <a:lnTo>
                    <a:pt x="59378" y="20026"/>
                  </a:lnTo>
                  <a:lnTo>
                    <a:pt x="56241" y="27314"/>
                  </a:lnTo>
                  <a:lnTo>
                    <a:pt x="54997" y="34601"/>
                  </a:lnTo>
                  <a:lnTo>
                    <a:pt x="54366" y="41835"/>
                  </a:lnTo>
                  <a:lnTo>
                    <a:pt x="54997" y="47287"/>
                  </a:lnTo>
                  <a:lnTo>
                    <a:pt x="52491" y="54574"/>
                  </a:lnTo>
                  <a:lnTo>
                    <a:pt x="50617" y="56410"/>
                  </a:lnTo>
                  <a:lnTo>
                    <a:pt x="48129" y="60026"/>
                  </a:lnTo>
                  <a:lnTo>
                    <a:pt x="45624" y="60026"/>
                  </a:lnTo>
                  <a:lnTo>
                    <a:pt x="44380" y="56410"/>
                  </a:lnTo>
                  <a:lnTo>
                    <a:pt x="44380" y="52739"/>
                  </a:lnTo>
                  <a:lnTo>
                    <a:pt x="44993" y="47287"/>
                  </a:lnTo>
                  <a:lnTo>
                    <a:pt x="44993" y="45506"/>
                  </a:lnTo>
                  <a:lnTo>
                    <a:pt x="44380" y="41835"/>
                  </a:lnTo>
                  <a:lnTo>
                    <a:pt x="43118" y="40053"/>
                  </a:lnTo>
                  <a:lnTo>
                    <a:pt x="41874" y="40053"/>
                  </a:lnTo>
                  <a:lnTo>
                    <a:pt x="41243" y="43670"/>
                  </a:lnTo>
                  <a:lnTo>
                    <a:pt x="40631" y="52739"/>
                  </a:lnTo>
                  <a:lnTo>
                    <a:pt x="38756" y="63643"/>
                  </a:lnTo>
                  <a:lnTo>
                    <a:pt x="35619" y="72766"/>
                  </a:lnTo>
                  <a:lnTo>
                    <a:pt x="32501" y="78218"/>
                  </a:lnTo>
                  <a:lnTo>
                    <a:pt x="28120" y="80000"/>
                  </a:lnTo>
                  <a:lnTo>
                    <a:pt x="24371" y="80000"/>
                  </a:lnTo>
                  <a:lnTo>
                    <a:pt x="21883" y="78218"/>
                  </a:lnTo>
                  <a:lnTo>
                    <a:pt x="25002" y="58191"/>
                  </a:lnTo>
                  <a:lnTo>
                    <a:pt x="26245" y="43670"/>
                  </a:lnTo>
                  <a:lnTo>
                    <a:pt x="26245" y="40053"/>
                  </a:lnTo>
                  <a:lnTo>
                    <a:pt x="25633" y="38218"/>
                  </a:lnTo>
                  <a:lnTo>
                    <a:pt x="25002" y="36383"/>
                  </a:lnTo>
                  <a:lnTo>
                    <a:pt x="23758" y="38218"/>
                  </a:lnTo>
                  <a:lnTo>
                    <a:pt x="19378" y="45506"/>
                  </a:lnTo>
                  <a:lnTo>
                    <a:pt x="16259" y="58191"/>
                  </a:lnTo>
                  <a:lnTo>
                    <a:pt x="15628" y="63643"/>
                  </a:lnTo>
                  <a:lnTo>
                    <a:pt x="14997" y="69095"/>
                  </a:lnTo>
                  <a:lnTo>
                    <a:pt x="14997" y="76383"/>
                  </a:lnTo>
                  <a:lnTo>
                    <a:pt x="16259" y="81835"/>
                  </a:lnTo>
                  <a:lnTo>
                    <a:pt x="11248" y="98191"/>
                  </a:lnTo>
                  <a:lnTo>
                    <a:pt x="10004" y="101808"/>
                  </a:lnTo>
                  <a:lnTo>
                    <a:pt x="8761" y="103643"/>
                  </a:lnTo>
                  <a:lnTo>
                    <a:pt x="7498" y="103643"/>
                  </a:lnTo>
                  <a:lnTo>
                    <a:pt x="6886" y="101808"/>
                  </a:lnTo>
                  <a:lnTo>
                    <a:pt x="5011" y="98191"/>
                  </a:lnTo>
                  <a:lnTo>
                    <a:pt x="3749" y="89122"/>
                  </a:lnTo>
                  <a:lnTo>
                    <a:pt x="3749" y="80000"/>
                  </a:lnTo>
                  <a:lnTo>
                    <a:pt x="4380" y="69095"/>
                  </a:lnTo>
                  <a:lnTo>
                    <a:pt x="6255" y="60026"/>
                  </a:lnTo>
                  <a:lnTo>
                    <a:pt x="7498" y="56410"/>
                  </a:lnTo>
                  <a:lnTo>
                    <a:pt x="9373" y="52739"/>
                  </a:lnTo>
                  <a:lnTo>
                    <a:pt x="10004" y="50958"/>
                  </a:lnTo>
                  <a:lnTo>
                    <a:pt x="10004" y="49122"/>
                  </a:lnTo>
                  <a:lnTo>
                    <a:pt x="9373" y="47287"/>
                  </a:lnTo>
                  <a:lnTo>
                    <a:pt x="8761" y="47287"/>
                  </a:lnTo>
                  <a:lnTo>
                    <a:pt x="6886" y="49122"/>
                  </a:lnTo>
                  <a:lnTo>
                    <a:pt x="5624" y="50958"/>
                  </a:lnTo>
                  <a:lnTo>
                    <a:pt x="3136" y="58191"/>
                  </a:lnTo>
                  <a:lnTo>
                    <a:pt x="1262" y="69095"/>
                  </a:lnTo>
                  <a:lnTo>
                    <a:pt x="0" y="81835"/>
                  </a:lnTo>
                  <a:lnTo>
                    <a:pt x="0" y="94574"/>
                  </a:lnTo>
                  <a:lnTo>
                    <a:pt x="631" y="105479"/>
                  </a:lnTo>
                  <a:lnTo>
                    <a:pt x="1262" y="109095"/>
                  </a:lnTo>
                  <a:lnTo>
                    <a:pt x="2505" y="114547"/>
                  </a:lnTo>
                  <a:lnTo>
                    <a:pt x="3749" y="116383"/>
                  </a:lnTo>
                  <a:lnTo>
                    <a:pt x="5624" y="118164"/>
                  </a:lnTo>
                  <a:lnTo>
                    <a:pt x="7498" y="120000"/>
                  </a:lnTo>
                  <a:lnTo>
                    <a:pt x="9373" y="118164"/>
                  </a:lnTo>
                  <a:lnTo>
                    <a:pt x="11248" y="116383"/>
                  </a:lnTo>
                  <a:lnTo>
                    <a:pt x="13122" y="112712"/>
                  </a:lnTo>
                  <a:lnTo>
                    <a:pt x="16872" y="101808"/>
                  </a:lnTo>
                  <a:lnTo>
                    <a:pt x="20009" y="87287"/>
                  </a:lnTo>
                  <a:lnTo>
                    <a:pt x="21252" y="89122"/>
                  </a:lnTo>
                  <a:lnTo>
                    <a:pt x="24371" y="90904"/>
                  </a:lnTo>
                  <a:lnTo>
                    <a:pt x="27508" y="92739"/>
                  </a:lnTo>
                  <a:lnTo>
                    <a:pt x="30626" y="90904"/>
                  </a:lnTo>
                  <a:lnTo>
                    <a:pt x="33744" y="89122"/>
                  </a:lnTo>
                  <a:lnTo>
                    <a:pt x="36250" y="85452"/>
                  </a:lnTo>
                  <a:lnTo>
                    <a:pt x="38756" y="80000"/>
                  </a:lnTo>
                  <a:lnTo>
                    <a:pt x="40631" y="74547"/>
                  </a:lnTo>
                  <a:lnTo>
                    <a:pt x="42505" y="67314"/>
                  </a:lnTo>
                  <a:lnTo>
                    <a:pt x="43749" y="69095"/>
                  </a:lnTo>
                  <a:lnTo>
                    <a:pt x="45624" y="70931"/>
                  </a:lnTo>
                  <a:lnTo>
                    <a:pt x="49373" y="69095"/>
                  </a:lnTo>
                  <a:lnTo>
                    <a:pt x="53754" y="63643"/>
                  </a:lnTo>
                  <a:lnTo>
                    <a:pt x="57503" y="56410"/>
                  </a:lnTo>
                  <a:lnTo>
                    <a:pt x="59990" y="60026"/>
                  </a:lnTo>
                  <a:lnTo>
                    <a:pt x="63127" y="61862"/>
                  </a:lnTo>
                  <a:lnTo>
                    <a:pt x="66877" y="63643"/>
                  </a:lnTo>
                  <a:lnTo>
                    <a:pt x="69995" y="60026"/>
                  </a:lnTo>
                  <a:lnTo>
                    <a:pt x="72501" y="56410"/>
                  </a:lnTo>
                  <a:lnTo>
                    <a:pt x="74375" y="52739"/>
                  </a:lnTo>
                  <a:lnTo>
                    <a:pt x="75619" y="50958"/>
                  </a:lnTo>
                  <a:lnTo>
                    <a:pt x="78125" y="49122"/>
                  </a:lnTo>
                  <a:lnTo>
                    <a:pt x="85624" y="49122"/>
                  </a:lnTo>
                  <a:lnTo>
                    <a:pt x="92491" y="43670"/>
                  </a:lnTo>
                  <a:lnTo>
                    <a:pt x="99359" y="38218"/>
                  </a:lnTo>
                  <a:lnTo>
                    <a:pt x="106858" y="29149"/>
                  </a:lnTo>
                  <a:lnTo>
                    <a:pt x="113744" y="20026"/>
                  </a:lnTo>
                  <a:lnTo>
                    <a:pt x="116863" y="12793"/>
                  </a:lnTo>
                  <a:lnTo>
                    <a:pt x="120000" y="7341"/>
                  </a:lnTo>
                  <a:lnTo>
                    <a:pt x="120000" y="3670"/>
                  </a:lnTo>
                  <a:lnTo>
                    <a:pt x="120000" y="1889"/>
                  </a:lnTo>
                  <a:lnTo>
                    <a:pt x="119368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Shape 715"/>
            <p:cNvSpPr/>
            <p:nvPr/>
          </p:nvSpPr>
          <p:spPr>
            <a:xfrm>
              <a:off x="3405125" y="1533500"/>
              <a:ext cx="238224" cy="68199"/>
            </a:xfrm>
            <a:custGeom>
              <a:pathLst>
                <a:path extrusionOk="0" h="120000" w="120000">
                  <a:moveTo>
                    <a:pt x="117871" y="0"/>
                  </a:moveTo>
                  <a:lnTo>
                    <a:pt x="111512" y="2947"/>
                  </a:lnTo>
                  <a:lnTo>
                    <a:pt x="105152" y="7390"/>
                  </a:lnTo>
                  <a:lnTo>
                    <a:pt x="98793" y="13328"/>
                  </a:lnTo>
                  <a:lnTo>
                    <a:pt x="92433" y="20718"/>
                  </a:lnTo>
                  <a:lnTo>
                    <a:pt x="79714" y="37038"/>
                  </a:lnTo>
                  <a:lnTo>
                    <a:pt x="73355" y="44428"/>
                  </a:lnTo>
                  <a:lnTo>
                    <a:pt x="66995" y="50366"/>
                  </a:lnTo>
                  <a:lnTo>
                    <a:pt x="33925" y="82961"/>
                  </a:lnTo>
                  <a:lnTo>
                    <a:pt x="19091" y="96290"/>
                  </a:lnTo>
                  <a:lnTo>
                    <a:pt x="9759" y="103680"/>
                  </a:lnTo>
                  <a:lnTo>
                    <a:pt x="6787" y="106627"/>
                  </a:lnTo>
                  <a:lnTo>
                    <a:pt x="5515" y="106627"/>
                  </a:lnTo>
                  <a:lnTo>
                    <a:pt x="4243" y="108123"/>
                  </a:lnTo>
                  <a:lnTo>
                    <a:pt x="3400" y="111070"/>
                  </a:lnTo>
                  <a:lnTo>
                    <a:pt x="2556" y="114061"/>
                  </a:lnTo>
                  <a:lnTo>
                    <a:pt x="2128" y="112565"/>
                  </a:lnTo>
                  <a:lnTo>
                    <a:pt x="12" y="112565"/>
                  </a:lnTo>
                  <a:lnTo>
                    <a:pt x="12" y="114061"/>
                  </a:lnTo>
                  <a:lnTo>
                    <a:pt x="12" y="115513"/>
                  </a:lnTo>
                  <a:lnTo>
                    <a:pt x="428" y="118504"/>
                  </a:lnTo>
                  <a:lnTo>
                    <a:pt x="856" y="119956"/>
                  </a:lnTo>
                  <a:lnTo>
                    <a:pt x="8915" y="117008"/>
                  </a:lnTo>
                  <a:lnTo>
                    <a:pt x="16547" y="112565"/>
                  </a:lnTo>
                  <a:lnTo>
                    <a:pt x="24178" y="106627"/>
                  </a:lnTo>
                  <a:lnTo>
                    <a:pt x="31810" y="100733"/>
                  </a:lnTo>
                  <a:lnTo>
                    <a:pt x="47073" y="84413"/>
                  </a:lnTo>
                  <a:lnTo>
                    <a:pt x="62336" y="68137"/>
                  </a:lnTo>
                  <a:lnTo>
                    <a:pt x="69123" y="62199"/>
                  </a:lnTo>
                  <a:lnTo>
                    <a:pt x="75898" y="53313"/>
                  </a:lnTo>
                  <a:lnTo>
                    <a:pt x="89889" y="35542"/>
                  </a:lnTo>
                  <a:lnTo>
                    <a:pt x="96677" y="28152"/>
                  </a:lnTo>
                  <a:lnTo>
                    <a:pt x="103880" y="20718"/>
                  </a:lnTo>
                  <a:lnTo>
                    <a:pt x="111096" y="16275"/>
                  </a:lnTo>
                  <a:lnTo>
                    <a:pt x="117871" y="14824"/>
                  </a:lnTo>
                  <a:lnTo>
                    <a:pt x="118728" y="13328"/>
                  </a:lnTo>
                  <a:lnTo>
                    <a:pt x="119571" y="11832"/>
                  </a:lnTo>
                  <a:lnTo>
                    <a:pt x="119571" y="10381"/>
                  </a:lnTo>
                  <a:lnTo>
                    <a:pt x="120000" y="7390"/>
                  </a:lnTo>
                  <a:lnTo>
                    <a:pt x="119571" y="4442"/>
                  </a:lnTo>
                  <a:lnTo>
                    <a:pt x="119571" y="2947"/>
                  </a:lnTo>
                  <a:lnTo>
                    <a:pt x="118728" y="1495"/>
                  </a:lnTo>
                  <a:lnTo>
                    <a:pt x="117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Shape 716"/>
            <p:cNvSpPr/>
            <p:nvPr/>
          </p:nvSpPr>
          <p:spPr>
            <a:xfrm>
              <a:off x="396900" y="2062925"/>
              <a:ext cx="184350" cy="760924"/>
            </a:xfrm>
            <a:custGeom>
              <a:pathLst>
                <a:path extrusionOk="0" h="120000" w="120000">
                  <a:moveTo>
                    <a:pt x="43287" y="930"/>
                  </a:moveTo>
                  <a:lnTo>
                    <a:pt x="46574" y="1064"/>
                  </a:lnTo>
                  <a:lnTo>
                    <a:pt x="48771" y="1328"/>
                  </a:lnTo>
                  <a:lnTo>
                    <a:pt x="50951" y="1592"/>
                  </a:lnTo>
                  <a:lnTo>
                    <a:pt x="52058" y="2125"/>
                  </a:lnTo>
                  <a:lnTo>
                    <a:pt x="53148" y="2657"/>
                  </a:lnTo>
                  <a:lnTo>
                    <a:pt x="54239" y="3319"/>
                  </a:lnTo>
                  <a:lnTo>
                    <a:pt x="55345" y="4648"/>
                  </a:lnTo>
                  <a:lnTo>
                    <a:pt x="56436" y="6505"/>
                  </a:lnTo>
                  <a:lnTo>
                    <a:pt x="57526" y="8496"/>
                  </a:lnTo>
                  <a:lnTo>
                    <a:pt x="58079" y="12478"/>
                  </a:lnTo>
                  <a:lnTo>
                    <a:pt x="58633" y="13806"/>
                  </a:lnTo>
                  <a:lnTo>
                    <a:pt x="59723" y="15001"/>
                  </a:lnTo>
                  <a:lnTo>
                    <a:pt x="57526" y="15265"/>
                  </a:lnTo>
                  <a:lnTo>
                    <a:pt x="56989" y="15001"/>
                  </a:lnTo>
                  <a:lnTo>
                    <a:pt x="56436" y="14867"/>
                  </a:lnTo>
                  <a:lnTo>
                    <a:pt x="54792" y="14867"/>
                  </a:lnTo>
                  <a:lnTo>
                    <a:pt x="54792" y="15135"/>
                  </a:lnTo>
                  <a:lnTo>
                    <a:pt x="54792" y="15533"/>
                  </a:lnTo>
                  <a:lnTo>
                    <a:pt x="49308" y="16062"/>
                  </a:lnTo>
                  <a:lnTo>
                    <a:pt x="44377" y="16330"/>
                  </a:lnTo>
                  <a:lnTo>
                    <a:pt x="38356" y="16460"/>
                  </a:lnTo>
                  <a:lnTo>
                    <a:pt x="32335" y="16330"/>
                  </a:lnTo>
                  <a:lnTo>
                    <a:pt x="25760" y="16460"/>
                  </a:lnTo>
                  <a:lnTo>
                    <a:pt x="22473" y="16460"/>
                  </a:lnTo>
                  <a:lnTo>
                    <a:pt x="18633" y="16330"/>
                  </a:lnTo>
                  <a:lnTo>
                    <a:pt x="15882" y="16196"/>
                  </a:lnTo>
                  <a:lnTo>
                    <a:pt x="13148" y="15931"/>
                  </a:lnTo>
                  <a:lnTo>
                    <a:pt x="11505" y="15265"/>
                  </a:lnTo>
                  <a:lnTo>
                    <a:pt x="10414" y="14469"/>
                  </a:lnTo>
                  <a:lnTo>
                    <a:pt x="7664" y="11417"/>
                  </a:lnTo>
                  <a:lnTo>
                    <a:pt x="5484" y="8362"/>
                  </a:lnTo>
                  <a:lnTo>
                    <a:pt x="4377" y="6903"/>
                  </a:lnTo>
                  <a:lnTo>
                    <a:pt x="3840" y="5444"/>
                  </a:lnTo>
                  <a:lnTo>
                    <a:pt x="3840" y="3851"/>
                  </a:lnTo>
                  <a:lnTo>
                    <a:pt x="4377" y="2259"/>
                  </a:lnTo>
                  <a:lnTo>
                    <a:pt x="10414" y="1860"/>
                  </a:lnTo>
                  <a:lnTo>
                    <a:pt x="16989" y="1462"/>
                  </a:lnTo>
                  <a:lnTo>
                    <a:pt x="23563" y="1194"/>
                  </a:lnTo>
                  <a:lnTo>
                    <a:pt x="30691" y="930"/>
                  </a:lnTo>
                  <a:close/>
                  <a:moveTo>
                    <a:pt x="55345" y="16460"/>
                  </a:moveTo>
                  <a:lnTo>
                    <a:pt x="56989" y="18053"/>
                  </a:lnTo>
                  <a:lnTo>
                    <a:pt x="58633" y="20178"/>
                  </a:lnTo>
                  <a:lnTo>
                    <a:pt x="58633" y="20974"/>
                  </a:lnTo>
                  <a:lnTo>
                    <a:pt x="59170" y="21636"/>
                  </a:lnTo>
                  <a:lnTo>
                    <a:pt x="48771" y="21904"/>
                  </a:lnTo>
                  <a:lnTo>
                    <a:pt x="38356" y="22169"/>
                  </a:lnTo>
                  <a:lnTo>
                    <a:pt x="29585" y="22433"/>
                  </a:lnTo>
                  <a:lnTo>
                    <a:pt x="25207" y="22567"/>
                  </a:lnTo>
                  <a:lnTo>
                    <a:pt x="21366" y="22965"/>
                  </a:lnTo>
                  <a:lnTo>
                    <a:pt x="21366" y="22303"/>
                  </a:lnTo>
                  <a:lnTo>
                    <a:pt x="20813" y="21636"/>
                  </a:lnTo>
                  <a:lnTo>
                    <a:pt x="19723" y="20312"/>
                  </a:lnTo>
                  <a:lnTo>
                    <a:pt x="19170" y="18719"/>
                  </a:lnTo>
                  <a:lnTo>
                    <a:pt x="18633" y="17256"/>
                  </a:lnTo>
                  <a:lnTo>
                    <a:pt x="24117" y="17256"/>
                  </a:lnTo>
                  <a:lnTo>
                    <a:pt x="29048" y="17126"/>
                  </a:lnTo>
                  <a:lnTo>
                    <a:pt x="36159" y="17256"/>
                  </a:lnTo>
                  <a:lnTo>
                    <a:pt x="42733" y="17126"/>
                  </a:lnTo>
                  <a:lnTo>
                    <a:pt x="49308" y="16992"/>
                  </a:lnTo>
                  <a:lnTo>
                    <a:pt x="52058" y="16728"/>
                  </a:lnTo>
                  <a:lnTo>
                    <a:pt x="55345" y="16460"/>
                  </a:lnTo>
                  <a:close/>
                  <a:moveTo>
                    <a:pt x="60813" y="22567"/>
                  </a:moveTo>
                  <a:lnTo>
                    <a:pt x="62457" y="22701"/>
                  </a:lnTo>
                  <a:lnTo>
                    <a:pt x="63563" y="22831"/>
                  </a:lnTo>
                  <a:lnTo>
                    <a:pt x="64100" y="23229"/>
                  </a:lnTo>
                  <a:lnTo>
                    <a:pt x="64654" y="23627"/>
                  </a:lnTo>
                  <a:lnTo>
                    <a:pt x="65207" y="24692"/>
                  </a:lnTo>
                  <a:lnTo>
                    <a:pt x="64654" y="25752"/>
                  </a:lnTo>
                  <a:lnTo>
                    <a:pt x="42196" y="26415"/>
                  </a:lnTo>
                  <a:lnTo>
                    <a:pt x="32872" y="26683"/>
                  </a:lnTo>
                  <a:lnTo>
                    <a:pt x="28494" y="26947"/>
                  </a:lnTo>
                  <a:lnTo>
                    <a:pt x="23563" y="27345"/>
                  </a:lnTo>
                  <a:lnTo>
                    <a:pt x="20813" y="26285"/>
                  </a:lnTo>
                  <a:lnTo>
                    <a:pt x="19723" y="25752"/>
                  </a:lnTo>
                  <a:lnTo>
                    <a:pt x="18633" y="25220"/>
                  </a:lnTo>
                  <a:lnTo>
                    <a:pt x="18079" y="24558"/>
                  </a:lnTo>
                  <a:lnTo>
                    <a:pt x="18079" y="23895"/>
                  </a:lnTo>
                  <a:lnTo>
                    <a:pt x="20276" y="23895"/>
                  </a:lnTo>
                  <a:lnTo>
                    <a:pt x="23010" y="23761"/>
                  </a:lnTo>
                  <a:lnTo>
                    <a:pt x="27404" y="23497"/>
                  </a:lnTo>
                  <a:lnTo>
                    <a:pt x="37266" y="23099"/>
                  </a:lnTo>
                  <a:lnTo>
                    <a:pt x="47127" y="22831"/>
                  </a:lnTo>
                  <a:lnTo>
                    <a:pt x="60813" y="22567"/>
                  </a:lnTo>
                  <a:close/>
                  <a:moveTo>
                    <a:pt x="61366" y="26813"/>
                  </a:moveTo>
                  <a:lnTo>
                    <a:pt x="61366" y="26947"/>
                  </a:lnTo>
                  <a:lnTo>
                    <a:pt x="61366" y="29072"/>
                  </a:lnTo>
                  <a:lnTo>
                    <a:pt x="62457" y="31327"/>
                  </a:lnTo>
                  <a:lnTo>
                    <a:pt x="63563" y="33582"/>
                  </a:lnTo>
                  <a:lnTo>
                    <a:pt x="64654" y="35707"/>
                  </a:lnTo>
                  <a:lnTo>
                    <a:pt x="65744" y="38629"/>
                  </a:lnTo>
                  <a:lnTo>
                    <a:pt x="67941" y="41416"/>
                  </a:lnTo>
                  <a:lnTo>
                    <a:pt x="69585" y="43139"/>
                  </a:lnTo>
                  <a:lnTo>
                    <a:pt x="72318" y="44866"/>
                  </a:lnTo>
                  <a:lnTo>
                    <a:pt x="78356" y="48052"/>
                  </a:lnTo>
                  <a:lnTo>
                    <a:pt x="71781" y="48584"/>
                  </a:lnTo>
                  <a:lnTo>
                    <a:pt x="64654" y="48982"/>
                  </a:lnTo>
                  <a:lnTo>
                    <a:pt x="50951" y="49380"/>
                  </a:lnTo>
                  <a:lnTo>
                    <a:pt x="43840" y="49514"/>
                  </a:lnTo>
                  <a:lnTo>
                    <a:pt x="40000" y="49644"/>
                  </a:lnTo>
                  <a:lnTo>
                    <a:pt x="36712" y="49912"/>
                  </a:lnTo>
                  <a:lnTo>
                    <a:pt x="36159" y="46991"/>
                  </a:lnTo>
                  <a:lnTo>
                    <a:pt x="35069" y="44070"/>
                  </a:lnTo>
                  <a:lnTo>
                    <a:pt x="32335" y="38231"/>
                  </a:lnTo>
                  <a:lnTo>
                    <a:pt x="31781" y="35707"/>
                  </a:lnTo>
                  <a:lnTo>
                    <a:pt x="30691" y="33054"/>
                  </a:lnTo>
                  <a:lnTo>
                    <a:pt x="29048" y="30531"/>
                  </a:lnTo>
                  <a:lnTo>
                    <a:pt x="27404" y="29202"/>
                  </a:lnTo>
                  <a:lnTo>
                    <a:pt x="25760" y="28008"/>
                  </a:lnTo>
                  <a:lnTo>
                    <a:pt x="30691" y="27877"/>
                  </a:lnTo>
                  <a:lnTo>
                    <a:pt x="36159" y="27743"/>
                  </a:lnTo>
                  <a:lnTo>
                    <a:pt x="46574" y="27345"/>
                  </a:lnTo>
                  <a:lnTo>
                    <a:pt x="61366" y="26813"/>
                  </a:lnTo>
                  <a:close/>
                  <a:moveTo>
                    <a:pt x="84377" y="48320"/>
                  </a:moveTo>
                  <a:lnTo>
                    <a:pt x="84377" y="48982"/>
                  </a:lnTo>
                  <a:lnTo>
                    <a:pt x="85467" y="49644"/>
                  </a:lnTo>
                  <a:lnTo>
                    <a:pt x="86574" y="50311"/>
                  </a:lnTo>
                  <a:lnTo>
                    <a:pt x="88218" y="50973"/>
                  </a:lnTo>
                  <a:lnTo>
                    <a:pt x="91505" y="52168"/>
                  </a:lnTo>
                  <a:lnTo>
                    <a:pt x="95882" y="53362"/>
                  </a:lnTo>
                  <a:lnTo>
                    <a:pt x="100260" y="54423"/>
                  </a:lnTo>
                  <a:lnTo>
                    <a:pt x="104654" y="55617"/>
                  </a:lnTo>
                  <a:lnTo>
                    <a:pt x="108478" y="56812"/>
                  </a:lnTo>
                  <a:lnTo>
                    <a:pt x="109585" y="57478"/>
                  </a:lnTo>
                  <a:lnTo>
                    <a:pt x="110675" y="58141"/>
                  </a:lnTo>
                  <a:lnTo>
                    <a:pt x="111765" y="59071"/>
                  </a:lnTo>
                  <a:lnTo>
                    <a:pt x="111765" y="60132"/>
                  </a:lnTo>
                  <a:lnTo>
                    <a:pt x="111765" y="61062"/>
                  </a:lnTo>
                  <a:lnTo>
                    <a:pt x="111228" y="61989"/>
                  </a:lnTo>
                  <a:lnTo>
                    <a:pt x="109031" y="63980"/>
                  </a:lnTo>
                  <a:lnTo>
                    <a:pt x="106297" y="65840"/>
                  </a:lnTo>
                  <a:lnTo>
                    <a:pt x="103547" y="67697"/>
                  </a:lnTo>
                  <a:lnTo>
                    <a:pt x="101366" y="69688"/>
                  </a:lnTo>
                  <a:lnTo>
                    <a:pt x="100260" y="70619"/>
                  </a:lnTo>
                  <a:lnTo>
                    <a:pt x="99723" y="71545"/>
                  </a:lnTo>
                  <a:lnTo>
                    <a:pt x="99723" y="72476"/>
                  </a:lnTo>
                  <a:lnTo>
                    <a:pt x="100260" y="73536"/>
                  </a:lnTo>
                  <a:lnTo>
                    <a:pt x="86574" y="74203"/>
                  </a:lnTo>
                  <a:lnTo>
                    <a:pt x="79446" y="74467"/>
                  </a:lnTo>
                  <a:lnTo>
                    <a:pt x="72318" y="74731"/>
                  </a:lnTo>
                  <a:lnTo>
                    <a:pt x="59170" y="74999"/>
                  </a:lnTo>
                  <a:lnTo>
                    <a:pt x="52595" y="75263"/>
                  </a:lnTo>
                  <a:lnTo>
                    <a:pt x="46574" y="75661"/>
                  </a:lnTo>
                  <a:lnTo>
                    <a:pt x="44377" y="74467"/>
                  </a:lnTo>
                  <a:lnTo>
                    <a:pt x="41643" y="73406"/>
                  </a:lnTo>
                  <a:lnTo>
                    <a:pt x="37803" y="72476"/>
                  </a:lnTo>
                  <a:lnTo>
                    <a:pt x="33978" y="71545"/>
                  </a:lnTo>
                  <a:lnTo>
                    <a:pt x="30138" y="70749"/>
                  </a:lnTo>
                  <a:lnTo>
                    <a:pt x="26851" y="69822"/>
                  </a:lnTo>
                  <a:lnTo>
                    <a:pt x="24654" y="69026"/>
                  </a:lnTo>
                  <a:lnTo>
                    <a:pt x="22473" y="68096"/>
                  </a:lnTo>
                  <a:lnTo>
                    <a:pt x="20813" y="67035"/>
                  </a:lnTo>
                  <a:lnTo>
                    <a:pt x="19723" y="65971"/>
                  </a:lnTo>
                  <a:lnTo>
                    <a:pt x="18633" y="64910"/>
                  </a:lnTo>
                  <a:lnTo>
                    <a:pt x="18079" y="63715"/>
                  </a:lnTo>
                  <a:lnTo>
                    <a:pt x="18079" y="62123"/>
                  </a:lnTo>
                  <a:lnTo>
                    <a:pt x="19170" y="60396"/>
                  </a:lnTo>
                  <a:lnTo>
                    <a:pt x="20813" y="58803"/>
                  </a:lnTo>
                  <a:lnTo>
                    <a:pt x="23010" y="57210"/>
                  </a:lnTo>
                  <a:lnTo>
                    <a:pt x="27404" y="54025"/>
                  </a:lnTo>
                  <a:lnTo>
                    <a:pt x="29585" y="52432"/>
                  </a:lnTo>
                  <a:lnTo>
                    <a:pt x="31228" y="50973"/>
                  </a:lnTo>
                  <a:lnTo>
                    <a:pt x="38356" y="50709"/>
                  </a:lnTo>
                  <a:lnTo>
                    <a:pt x="45484" y="50575"/>
                  </a:lnTo>
                  <a:lnTo>
                    <a:pt x="60276" y="49912"/>
                  </a:lnTo>
                  <a:lnTo>
                    <a:pt x="65207" y="49778"/>
                  </a:lnTo>
                  <a:lnTo>
                    <a:pt x="70675" y="49514"/>
                  </a:lnTo>
                  <a:lnTo>
                    <a:pt x="75606" y="49246"/>
                  </a:lnTo>
                  <a:lnTo>
                    <a:pt x="80000" y="48848"/>
                  </a:lnTo>
                  <a:lnTo>
                    <a:pt x="81090" y="48718"/>
                  </a:lnTo>
                  <a:lnTo>
                    <a:pt x="82180" y="48584"/>
                  </a:lnTo>
                  <a:lnTo>
                    <a:pt x="84377" y="48320"/>
                  </a:lnTo>
                  <a:close/>
                  <a:moveTo>
                    <a:pt x="33425" y="0"/>
                  </a:moveTo>
                  <a:lnTo>
                    <a:pt x="25207" y="134"/>
                  </a:lnTo>
                  <a:lnTo>
                    <a:pt x="16989" y="532"/>
                  </a:lnTo>
                  <a:lnTo>
                    <a:pt x="8771" y="1064"/>
                  </a:lnTo>
                  <a:lnTo>
                    <a:pt x="4930" y="1328"/>
                  </a:lnTo>
                  <a:lnTo>
                    <a:pt x="1643" y="1860"/>
                  </a:lnTo>
                  <a:lnTo>
                    <a:pt x="1090" y="1990"/>
                  </a:lnTo>
                  <a:lnTo>
                    <a:pt x="1090" y="2125"/>
                  </a:lnTo>
                  <a:lnTo>
                    <a:pt x="1090" y="2259"/>
                  </a:lnTo>
                  <a:lnTo>
                    <a:pt x="1643" y="2389"/>
                  </a:lnTo>
                  <a:lnTo>
                    <a:pt x="553" y="3185"/>
                  </a:lnTo>
                  <a:lnTo>
                    <a:pt x="0" y="3981"/>
                  </a:lnTo>
                  <a:lnTo>
                    <a:pt x="0" y="5574"/>
                  </a:lnTo>
                  <a:lnTo>
                    <a:pt x="1090" y="7301"/>
                  </a:lnTo>
                  <a:lnTo>
                    <a:pt x="2196" y="8894"/>
                  </a:lnTo>
                  <a:lnTo>
                    <a:pt x="3840" y="11149"/>
                  </a:lnTo>
                  <a:lnTo>
                    <a:pt x="6021" y="13408"/>
                  </a:lnTo>
                  <a:lnTo>
                    <a:pt x="6574" y="14737"/>
                  </a:lnTo>
                  <a:lnTo>
                    <a:pt x="7127" y="15533"/>
                  </a:lnTo>
                  <a:lnTo>
                    <a:pt x="8218" y="16196"/>
                  </a:lnTo>
                  <a:lnTo>
                    <a:pt x="9861" y="16594"/>
                  </a:lnTo>
                  <a:lnTo>
                    <a:pt x="10951" y="16858"/>
                  </a:lnTo>
                  <a:lnTo>
                    <a:pt x="13148" y="17126"/>
                  </a:lnTo>
                  <a:lnTo>
                    <a:pt x="14792" y="17256"/>
                  </a:lnTo>
                  <a:lnTo>
                    <a:pt x="15345" y="18983"/>
                  </a:lnTo>
                  <a:lnTo>
                    <a:pt x="15882" y="20710"/>
                  </a:lnTo>
                  <a:lnTo>
                    <a:pt x="16436" y="22035"/>
                  </a:lnTo>
                  <a:lnTo>
                    <a:pt x="16989" y="22831"/>
                  </a:lnTo>
                  <a:lnTo>
                    <a:pt x="18633" y="23363"/>
                  </a:lnTo>
                  <a:lnTo>
                    <a:pt x="18079" y="23497"/>
                  </a:lnTo>
                  <a:lnTo>
                    <a:pt x="17526" y="23229"/>
                  </a:lnTo>
                  <a:lnTo>
                    <a:pt x="16436" y="23229"/>
                  </a:lnTo>
                  <a:lnTo>
                    <a:pt x="15345" y="23761"/>
                  </a:lnTo>
                  <a:lnTo>
                    <a:pt x="15345" y="24294"/>
                  </a:lnTo>
                  <a:lnTo>
                    <a:pt x="15345" y="24822"/>
                  </a:lnTo>
                  <a:lnTo>
                    <a:pt x="15882" y="25488"/>
                  </a:lnTo>
                  <a:lnTo>
                    <a:pt x="18079" y="26683"/>
                  </a:lnTo>
                  <a:lnTo>
                    <a:pt x="20813" y="27609"/>
                  </a:lnTo>
                  <a:lnTo>
                    <a:pt x="19723" y="27743"/>
                  </a:lnTo>
                  <a:lnTo>
                    <a:pt x="19170" y="27877"/>
                  </a:lnTo>
                  <a:lnTo>
                    <a:pt x="19723" y="28008"/>
                  </a:lnTo>
                  <a:lnTo>
                    <a:pt x="22473" y="28008"/>
                  </a:lnTo>
                  <a:lnTo>
                    <a:pt x="24117" y="30531"/>
                  </a:lnTo>
                  <a:lnTo>
                    <a:pt x="25760" y="33184"/>
                  </a:lnTo>
                  <a:lnTo>
                    <a:pt x="27404" y="35707"/>
                  </a:lnTo>
                  <a:lnTo>
                    <a:pt x="28494" y="38231"/>
                  </a:lnTo>
                  <a:lnTo>
                    <a:pt x="30691" y="44204"/>
                  </a:lnTo>
                  <a:lnTo>
                    <a:pt x="31781" y="47255"/>
                  </a:lnTo>
                  <a:lnTo>
                    <a:pt x="32335" y="50177"/>
                  </a:lnTo>
                  <a:lnTo>
                    <a:pt x="32335" y="50311"/>
                  </a:lnTo>
                  <a:lnTo>
                    <a:pt x="31228" y="50575"/>
                  </a:lnTo>
                  <a:lnTo>
                    <a:pt x="31228" y="50441"/>
                  </a:lnTo>
                  <a:lnTo>
                    <a:pt x="30138" y="50575"/>
                  </a:lnTo>
                  <a:lnTo>
                    <a:pt x="29048" y="50973"/>
                  </a:lnTo>
                  <a:lnTo>
                    <a:pt x="27404" y="51903"/>
                  </a:lnTo>
                  <a:lnTo>
                    <a:pt x="25207" y="53760"/>
                  </a:lnTo>
                  <a:lnTo>
                    <a:pt x="21366" y="55751"/>
                  </a:lnTo>
                  <a:lnTo>
                    <a:pt x="18633" y="57876"/>
                  </a:lnTo>
                  <a:lnTo>
                    <a:pt x="16436" y="59998"/>
                  </a:lnTo>
                  <a:lnTo>
                    <a:pt x="14792" y="62257"/>
                  </a:lnTo>
                  <a:lnTo>
                    <a:pt x="14792" y="64248"/>
                  </a:lnTo>
                  <a:lnTo>
                    <a:pt x="15345" y="66105"/>
                  </a:lnTo>
                  <a:lnTo>
                    <a:pt x="17526" y="67962"/>
                  </a:lnTo>
                  <a:lnTo>
                    <a:pt x="18633" y="68758"/>
                  </a:lnTo>
                  <a:lnTo>
                    <a:pt x="20813" y="69688"/>
                  </a:lnTo>
                  <a:lnTo>
                    <a:pt x="23010" y="70619"/>
                  </a:lnTo>
                  <a:lnTo>
                    <a:pt x="26297" y="71415"/>
                  </a:lnTo>
                  <a:lnTo>
                    <a:pt x="32872" y="72874"/>
                  </a:lnTo>
                  <a:lnTo>
                    <a:pt x="35622" y="73536"/>
                  </a:lnTo>
                  <a:lnTo>
                    <a:pt x="38909" y="74333"/>
                  </a:lnTo>
                  <a:lnTo>
                    <a:pt x="41090" y="75263"/>
                  </a:lnTo>
                  <a:lnTo>
                    <a:pt x="42733" y="76324"/>
                  </a:lnTo>
                  <a:lnTo>
                    <a:pt x="43287" y="76592"/>
                  </a:lnTo>
                  <a:lnTo>
                    <a:pt x="44377" y="76722"/>
                  </a:lnTo>
                  <a:lnTo>
                    <a:pt x="44930" y="76722"/>
                  </a:lnTo>
                  <a:lnTo>
                    <a:pt x="46021" y="76592"/>
                  </a:lnTo>
                  <a:lnTo>
                    <a:pt x="48218" y="77920"/>
                  </a:lnTo>
                  <a:lnTo>
                    <a:pt x="50414" y="79379"/>
                  </a:lnTo>
                  <a:lnTo>
                    <a:pt x="52058" y="80708"/>
                  </a:lnTo>
                  <a:lnTo>
                    <a:pt x="53148" y="82167"/>
                  </a:lnTo>
                  <a:lnTo>
                    <a:pt x="54239" y="85088"/>
                  </a:lnTo>
                  <a:lnTo>
                    <a:pt x="55882" y="88006"/>
                  </a:lnTo>
                  <a:lnTo>
                    <a:pt x="60276" y="95043"/>
                  </a:lnTo>
                  <a:lnTo>
                    <a:pt x="62457" y="98493"/>
                  </a:lnTo>
                  <a:lnTo>
                    <a:pt x="64100" y="102077"/>
                  </a:lnTo>
                  <a:lnTo>
                    <a:pt x="66297" y="106591"/>
                  </a:lnTo>
                  <a:lnTo>
                    <a:pt x="68494" y="111105"/>
                  </a:lnTo>
                  <a:lnTo>
                    <a:pt x="71781" y="115615"/>
                  </a:lnTo>
                  <a:lnTo>
                    <a:pt x="76159" y="119996"/>
                  </a:lnTo>
                  <a:lnTo>
                    <a:pt x="81090" y="119996"/>
                  </a:lnTo>
                  <a:lnTo>
                    <a:pt x="77803" y="117476"/>
                  </a:lnTo>
                  <a:lnTo>
                    <a:pt x="75069" y="114819"/>
                  </a:lnTo>
                  <a:lnTo>
                    <a:pt x="72318" y="111105"/>
                  </a:lnTo>
                  <a:lnTo>
                    <a:pt x="70675" y="107517"/>
                  </a:lnTo>
                  <a:lnTo>
                    <a:pt x="67388" y="100086"/>
                  </a:lnTo>
                  <a:lnTo>
                    <a:pt x="63010" y="93316"/>
                  </a:lnTo>
                  <a:lnTo>
                    <a:pt x="58633" y="86681"/>
                  </a:lnTo>
                  <a:lnTo>
                    <a:pt x="57526" y="84024"/>
                  </a:lnTo>
                  <a:lnTo>
                    <a:pt x="55882" y="81370"/>
                  </a:lnTo>
                  <a:lnTo>
                    <a:pt x="54792" y="80042"/>
                  </a:lnTo>
                  <a:lnTo>
                    <a:pt x="53148" y="78717"/>
                  </a:lnTo>
                  <a:lnTo>
                    <a:pt x="51505" y="77522"/>
                  </a:lnTo>
                  <a:lnTo>
                    <a:pt x="48771" y="76458"/>
                  </a:lnTo>
                  <a:lnTo>
                    <a:pt x="64100" y="75795"/>
                  </a:lnTo>
                  <a:lnTo>
                    <a:pt x="79446" y="75397"/>
                  </a:lnTo>
                  <a:lnTo>
                    <a:pt x="89308" y="75129"/>
                  </a:lnTo>
                  <a:lnTo>
                    <a:pt x="93685" y="74865"/>
                  </a:lnTo>
                  <a:lnTo>
                    <a:pt x="98616" y="74467"/>
                  </a:lnTo>
                  <a:lnTo>
                    <a:pt x="98616" y="74467"/>
                  </a:lnTo>
                  <a:lnTo>
                    <a:pt x="98079" y="77522"/>
                  </a:lnTo>
                  <a:lnTo>
                    <a:pt x="98079" y="80574"/>
                  </a:lnTo>
                  <a:lnTo>
                    <a:pt x="99170" y="83625"/>
                  </a:lnTo>
                  <a:lnTo>
                    <a:pt x="100260" y="86681"/>
                  </a:lnTo>
                  <a:lnTo>
                    <a:pt x="103547" y="92918"/>
                  </a:lnTo>
                  <a:lnTo>
                    <a:pt x="106297" y="98891"/>
                  </a:lnTo>
                  <a:lnTo>
                    <a:pt x="115052" y="119996"/>
                  </a:lnTo>
                  <a:lnTo>
                    <a:pt x="119983" y="119996"/>
                  </a:lnTo>
                  <a:lnTo>
                    <a:pt x="115606" y="109512"/>
                  </a:lnTo>
                  <a:lnTo>
                    <a:pt x="110675" y="98891"/>
                  </a:lnTo>
                  <a:lnTo>
                    <a:pt x="105744" y="86547"/>
                  </a:lnTo>
                  <a:lnTo>
                    <a:pt x="100813" y="74203"/>
                  </a:lnTo>
                  <a:lnTo>
                    <a:pt x="101903" y="74999"/>
                  </a:lnTo>
                  <a:lnTo>
                    <a:pt x="102457" y="75129"/>
                  </a:lnTo>
                  <a:lnTo>
                    <a:pt x="103010" y="75263"/>
                  </a:lnTo>
                  <a:lnTo>
                    <a:pt x="104654" y="75397"/>
                  </a:lnTo>
                  <a:lnTo>
                    <a:pt x="105744" y="75129"/>
                  </a:lnTo>
                  <a:lnTo>
                    <a:pt x="106297" y="74999"/>
                  </a:lnTo>
                  <a:lnTo>
                    <a:pt x="106297" y="74731"/>
                  </a:lnTo>
                  <a:lnTo>
                    <a:pt x="105191" y="73670"/>
                  </a:lnTo>
                  <a:lnTo>
                    <a:pt x="104654" y="72740"/>
                  </a:lnTo>
                  <a:lnTo>
                    <a:pt x="104654" y="71679"/>
                  </a:lnTo>
                  <a:lnTo>
                    <a:pt x="105191" y="70749"/>
                  </a:lnTo>
                  <a:lnTo>
                    <a:pt x="106834" y="68758"/>
                  </a:lnTo>
                  <a:lnTo>
                    <a:pt x="109585" y="66767"/>
                  </a:lnTo>
                  <a:lnTo>
                    <a:pt x="111765" y="64776"/>
                  </a:lnTo>
                  <a:lnTo>
                    <a:pt x="114515" y="62785"/>
                  </a:lnTo>
                  <a:lnTo>
                    <a:pt x="115606" y="60794"/>
                  </a:lnTo>
                  <a:lnTo>
                    <a:pt x="115606" y="59867"/>
                  </a:lnTo>
                  <a:lnTo>
                    <a:pt x="115606" y="58803"/>
                  </a:lnTo>
                  <a:lnTo>
                    <a:pt x="115052" y="58007"/>
                  </a:lnTo>
                  <a:lnTo>
                    <a:pt x="114515" y="57344"/>
                  </a:lnTo>
                  <a:lnTo>
                    <a:pt x="111765" y="56016"/>
                  </a:lnTo>
                  <a:lnTo>
                    <a:pt x="108478" y="54821"/>
                  </a:lnTo>
                  <a:lnTo>
                    <a:pt x="104100" y="53760"/>
                  </a:lnTo>
                  <a:lnTo>
                    <a:pt x="98616" y="52302"/>
                  </a:lnTo>
                  <a:lnTo>
                    <a:pt x="93685" y="50709"/>
                  </a:lnTo>
                  <a:lnTo>
                    <a:pt x="91505" y="49912"/>
                  </a:lnTo>
                  <a:lnTo>
                    <a:pt x="89308" y="49116"/>
                  </a:lnTo>
                  <a:lnTo>
                    <a:pt x="87664" y="48186"/>
                  </a:lnTo>
                  <a:lnTo>
                    <a:pt x="86574" y="47125"/>
                  </a:lnTo>
                  <a:lnTo>
                    <a:pt x="86021" y="46991"/>
                  </a:lnTo>
                  <a:lnTo>
                    <a:pt x="84930" y="46991"/>
                  </a:lnTo>
                  <a:lnTo>
                    <a:pt x="84377" y="47125"/>
                  </a:lnTo>
                  <a:lnTo>
                    <a:pt x="84377" y="47653"/>
                  </a:lnTo>
                  <a:lnTo>
                    <a:pt x="83287" y="47523"/>
                  </a:lnTo>
                  <a:lnTo>
                    <a:pt x="82180" y="47523"/>
                  </a:lnTo>
                  <a:lnTo>
                    <a:pt x="81643" y="47653"/>
                  </a:lnTo>
                  <a:lnTo>
                    <a:pt x="81090" y="46991"/>
                  </a:lnTo>
                  <a:lnTo>
                    <a:pt x="79446" y="46329"/>
                  </a:lnTo>
                  <a:lnTo>
                    <a:pt x="75069" y="43805"/>
                  </a:lnTo>
                  <a:lnTo>
                    <a:pt x="72872" y="42611"/>
                  </a:lnTo>
                  <a:lnTo>
                    <a:pt x="71781" y="41148"/>
                  </a:lnTo>
                  <a:lnTo>
                    <a:pt x="69031" y="37832"/>
                  </a:lnTo>
                  <a:lnTo>
                    <a:pt x="67388" y="34249"/>
                  </a:lnTo>
                  <a:lnTo>
                    <a:pt x="67388" y="32920"/>
                  </a:lnTo>
                  <a:lnTo>
                    <a:pt x="66851" y="30397"/>
                  </a:lnTo>
                  <a:lnTo>
                    <a:pt x="66297" y="29072"/>
                  </a:lnTo>
                  <a:lnTo>
                    <a:pt x="65207" y="28008"/>
                  </a:lnTo>
                  <a:lnTo>
                    <a:pt x="64100" y="27211"/>
                  </a:lnTo>
                  <a:lnTo>
                    <a:pt x="63010" y="26947"/>
                  </a:lnTo>
                  <a:lnTo>
                    <a:pt x="62457" y="26813"/>
                  </a:lnTo>
                  <a:lnTo>
                    <a:pt x="64654" y="26813"/>
                  </a:lnTo>
                  <a:lnTo>
                    <a:pt x="65207" y="26947"/>
                  </a:lnTo>
                  <a:lnTo>
                    <a:pt x="67388" y="26947"/>
                  </a:lnTo>
                  <a:lnTo>
                    <a:pt x="68494" y="26549"/>
                  </a:lnTo>
                  <a:lnTo>
                    <a:pt x="70675" y="26549"/>
                  </a:lnTo>
                  <a:lnTo>
                    <a:pt x="71781" y="26415"/>
                  </a:lnTo>
                  <a:lnTo>
                    <a:pt x="72318" y="26285"/>
                  </a:lnTo>
                  <a:lnTo>
                    <a:pt x="72318" y="25886"/>
                  </a:lnTo>
                  <a:lnTo>
                    <a:pt x="71228" y="25618"/>
                  </a:lnTo>
                  <a:lnTo>
                    <a:pt x="70675" y="25488"/>
                  </a:lnTo>
                  <a:lnTo>
                    <a:pt x="69585" y="25488"/>
                  </a:lnTo>
                  <a:lnTo>
                    <a:pt x="68494" y="25618"/>
                  </a:lnTo>
                  <a:lnTo>
                    <a:pt x="68494" y="23761"/>
                  </a:lnTo>
                  <a:lnTo>
                    <a:pt x="67388" y="21904"/>
                  </a:lnTo>
                  <a:lnTo>
                    <a:pt x="66851" y="21636"/>
                  </a:lnTo>
                  <a:lnTo>
                    <a:pt x="65744" y="21506"/>
                  </a:lnTo>
                  <a:lnTo>
                    <a:pt x="61366" y="21636"/>
                  </a:lnTo>
                  <a:lnTo>
                    <a:pt x="62457" y="20974"/>
                  </a:lnTo>
                  <a:lnTo>
                    <a:pt x="62457" y="20312"/>
                  </a:lnTo>
                  <a:lnTo>
                    <a:pt x="61366" y="18983"/>
                  </a:lnTo>
                  <a:lnTo>
                    <a:pt x="60276" y="17524"/>
                  </a:lnTo>
                  <a:lnTo>
                    <a:pt x="58633" y="16062"/>
                  </a:lnTo>
                  <a:lnTo>
                    <a:pt x="60813" y="15797"/>
                  </a:lnTo>
                  <a:lnTo>
                    <a:pt x="62457" y="16062"/>
                  </a:lnTo>
                  <a:lnTo>
                    <a:pt x="63563" y="16196"/>
                  </a:lnTo>
                  <a:lnTo>
                    <a:pt x="64654" y="16196"/>
                  </a:lnTo>
                  <a:lnTo>
                    <a:pt x="65207" y="15931"/>
                  </a:lnTo>
                  <a:lnTo>
                    <a:pt x="65207" y="15533"/>
                  </a:lnTo>
                  <a:lnTo>
                    <a:pt x="63563" y="14737"/>
                  </a:lnTo>
                  <a:lnTo>
                    <a:pt x="61920" y="13806"/>
                  </a:lnTo>
                  <a:lnTo>
                    <a:pt x="61366" y="12742"/>
                  </a:lnTo>
                  <a:lnTo>
                    <a:pt x="61366" y="11547"/>
                  </a:lnTo>
                  <a:lnTo>
                    <a:pt x="60813" y="9292"/>
                  </a:lnTo>
                  <a:lnTo>
                    <a:pt x="60813" y="7301"/>
                  </a:lnTo>
                  <a:lnTo>
                    <a:pt x="60276" y="5708"/>
                  </a:lnTo>
                  <a:lnTo>
                    <a:pt x="59170" y="3851"/>
                  </a:lnTo>
                  <a:lnTo>
                    <a:pt x="58633" y="3055"/>
                  </a:lnTo>
                  <a:lnTo>
                    <a:pt x="57526" y="2125"/>
                  </a:lnTo>
                  <a:lnTo>
                    <a:pt x="55882" y="1462"/>
                  </a:lnTo>
                  <a:lnTo>
                    <a:pt x="54239" y="930"/>
                  </a:lnTo>
                  <a:lnTo>
                    <a:pt x="52058" y="532"/>
                  </a:lnTo>
                  <a:lnTo>
                    <a:pt x="49861" y="268"/>
                  </a:lnTo>
                  <a:lnTo>
                    <a:pt x="47127" y="134"/>
                  </a:lnTo>
                  <a:lnTo>
                    <a:pt x="443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Shape 717"/>
            <p:cNvSpPr/>
            <p:nvPr/>
          </p:nvSpPr>
          <p:spPr>
            <a:xfrm>
              <a:off x="328725" y="1041100"/>
              <a:ext cx="350999" cy="772699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524"/>
                  </a:lnTo>
                  <a:lnTo>
                    <a:pt x="2589" y="916"/>
                  </a:lnTo>
                  <a:lnTo>
                    <a:pt x="5179" y="1440"/>
                  </a:lnTo>
                  <a:lnTo>
                    <a:pt x="10068" y="2616"/>
                  </a:lnTo>
                  <a:lnTo>
                    <a:pt x="13239" y="3269"/>
                  </a:lnTo>
                  <a:lnTo>
                    <a:pt x="16692" y="3793"/>
                  </a:lnTo>
                  <a:lnTo>
                    <a:pt x="23598" y="4577"/>
                  </a:lnTo>
                  <a:lnTo>
                    <a:pt x="31649" y="5621"/>
                  </a:lnTo>
                  <a:lnTo>
                    <a:pt x="39427" y="6666"/>
                  </a:lnTo>
                  <a:lnTo>
                    <a:pt x="47196" y="7842"/>
                  </a:lnTo>
                  <a:lnTo>
                    <a:pt x="54675" y="9151"/>
                  </a:lnTo>
                  <a:lnTo>
                    <a:pt x="70213" y="11895"/>
                  </a:lnTo>
                  <a:lnTo>
                    <a:pt x="86042" y="14248"/>
                  </a:lnTo>
                  <a:lnTo>
                    <a:pt x="93811" y="15293"/>
                  </a:lnTo>
                  <a:lnTo>
                    <a:pt x="101581" y="16341"/>
                  </a:lnTo>
                  <a:lnTo>
                    <a:pt x="109350" y="17385"/>
                  </a:lnTo>
                  <a:lnTo>
                    <a:pt x="117119" y="18434"/>
                  </a:lnTo>
                  <a:lnTo>
                    <a:pt x="117119" y="18694"/>
                  </a:lnTo>
                  <a:lnTo>
                    <a:pt x="117410" y="18826"/>
                  </a:lnTo>
                  <a:lnTo>
                    <a:pt x="117692" y="18954"/>
                  </a:lnTo>
                  <a:lnTo>
                    <a:pt x="116829" y="19478"/>
                  </a:lnTo>
                  <a:lnTo>
                    <a:pt x="115965" y="21439"/>
                  </a:lnTo>
                  <a:lnTo>
                    <a:pt x="114529" y="24708"/>
                  </a:lnTo>
                  <a:lnTo>
                    <a:pt x="112512" y="28105"/>
                  </a:lnTo>
                  <a:lnTo>
                    <a:pt x="110213" y="31374"/>
                  </a:lnTo>
                  <a:lnTo>
                    <a:pt x="107914" y="34639"/>
                  </a:lnTo>
                  <a:lnTo>
                    <a:pt x="103017" y="41305"/>
                  </a:lnTo>
                  <a:lnTo>
                    <a:pt x="92658" y="54902"/>
                  </a:lnTo>
                  <a:lnTo>
                    <a:pt x="87478" y="61568"/>
                  </a:lnTo>
                  <a:lnTo>
                    <a:pt x="81726" y="68366"/>
                  </a:lnTo>
                  <a:lnTo>
                    <a:pt x="76829" y="74640"/>
                  </a:lnTo>
                  <a:lnTo>
                    <a:pt x="71649" y="80914"/>
                  </a:lnTo>
                  <a:lnTo>
                    <a:pt x="62153" y="93595"/>
                  </a:lnTo>
                  <a:lnTo>
                    <a:pt x="52658" y="106143"/>
                  </a:lnTo>
                  <a:lnTo>
                    <a:pt x="42880" y="118823"/>
                  </a:lnTo>
                  <a:lnTo>
                    <a:pt x="40000" y="118691"/>
                  </a:lnTo>
                  <a:lnTo>
                    <a:pt x="37700" y="118431"/>
                  </a:lnTo>
                  <a:lnTo>
                    <a:pt x="35683" y="118167"/>
                  </a:lnTo>
                  <a:lnTo>
                    <a:pt x="31649" y="117515"/>
                  </a:lnTo>
                  <a:lnTo>
                    <a:pt x="23017" y="115814"/>
                  </a:lnTo>
                  <a:lnTo>
                    <a:pt x="18991" y="115030"/>
                  </a:lnTo>
                  <a:lnTo>
                    <a:pt x="14675" y="114378"/>
                  </a:lnTo>
                  <a:lnTo>
                    <a:pt x="7196" y="113333"/>
                  </a:lnTo>
                  <a:lnTo>
                    <a:pt x="0" y="112157"/>
                  </a:lnTo>
                  <a:lnTo>
                    <a:pt x="0" y="113461"/>
                  </a:lnTo>
                  <a:lnTo>
                    <a:pt x="4316" y="114118"/>
                  </a:lnTo>
                  <a:lnTo>
                    <a:pt x="8923" y="114770"/>
                  </a:lnTo>
                  <a:lnTo>
                    <a:pt x="17837" y="115946"/>
                  </a:lnTo>
                  <a:lnTo>
                    <a:pt x="21871" y="116598"/>
                  </a:lnTo>
                  <a:lnTo>
                    <a:pt x="25897" y="117383"/>
                  </a:lnTo>
                  <a:lnTo>
                    <a:pt x="29923" y="118167"/>
                  </a:lnTo>
                  <a:lnTo>
                    <a:pt x="33957" y="118951"/>
                  </a:lnTo>
                  <a:lnTo>
                    <a:pt x="37982" y="119475"/>
                  </a:lnTo>
                  <a:lnTo>
                    <a:pt x="40290" y="119735"/>
                  </a:lnTo>
                  <a:lnTo>
                    <a:pt x="41435" y="119735"/>
                  </a:lnTo>
                  <a:lnTo>
                    <a:pt x="42589" y="119607"/>
                  </a:lnTo>
                  <a:lnTo>
                    <a:pt x="42880" y="119867"/>
                  </a:lnTo>
                  <a:lnTo>
                    <a:pt x="43743" y="120000"/>
                  </a:lnTo>
                  <a:lnTo>
                    <a:pt x="44316" y="119867"/>
                  </a:lnTo>
                  <a:lnTo>
                    <a:pt x="44888" y="119607"/>
                  </a:lnTo>
                  <a:lnTo>
                    <a:pt x="54102" y="107319"/>
                  </a:lnTo>
                  <a:lnTo>
                    <a:pt x="63307" y="95031"/>
                  </a:lnTo>
                  <a:lnTo>
                    <a:pt x="72512" y="82743"/>
                  </a:lnTo>
                  <a:lnTo>
                    <a:pt x="77410" y="76601"/>
                  </a:lnTo>
                  <a:lnTo>
                    <a:pt x="82589" y="70587"/>
                  </a:lnTo>
                  <a:lnTo>
                    <a:pt x="88051" y="64053"/>
                  </a:lnTo>
                  <a:lnTo>
                    <a:pt x="93230" y="57515"/>
                  </a:lnTo>
                  <a:lnTo>
                    <a:pt x="103017" y="44442"/>
                  </a:lnTo>
                  <a:lnTo>
                    <a:pt x="107914" y="38168"/>
                  </a:lnTo>
                  <a:lnTo>
                    <a:pt x="112803" y="31766"/>
                  </a:lnTo>
                  <a:lnTo>
                    <a:pt x="114820" y="28497"/>
                  </a:lnTo>
                  <a:lnTo>
                    <a:pt x="116829" y="25228"/>
                  </a:lnTo>
                  <a:lnTo>
                    <a:pt x="118273" y="21963"/>
                  </a:lnTo>
                  <a:lnTo>
                    <a:pt x="118846" y="18694"/>
                  </a:lnTo>
                  <a:lnTo>
                    <a:pt x="119709" y="18562"/>
                  </a:lnTo>
                  <a:lnTo>
                    <a:pt x="120000" y="18302"/>
                  </a:lnTo>
                  <a:lnTo>
                    <a:pt x="119709" y="18041"/>
                  </a:lnTo>
                  <a:lnTo>
                    <a:pt x="119136" y="17777"/>
                  </a:lnTo>
                  <a:lnTo>
                    <a:pt x="111649" y="16601"/>
                  </a:lnTo>
                  <a:lnTo>
                    <a:pt x="103880" y="15685"/>
                  </a:lnTo>
                  <a:lnTo>
                    <a:pt x="96401" y="14640"/>
                  </a:lnTo>
                  <a:lnTo>
                    <a:pt x="88632" y="13724"/>
                  </a:lnTo>
                  <a:lnTo>
                    <a:pt x="80282" y="12420"/>
                  </a:lnTo>
                  <a:lnTo>
                    <a:pt x="71940" y="11111"/>
                  </a:lnTo>
                  <a:lnTo>
                    <a:pt x="55247" y="8234"/>
                  </a:lnTo>
                  <a:lnTo>
                    <a:pt x="47478" y="6930"/>
                  </a:lnTo>
                  <a:lnTo>
                    <a:pt x="40000" y="5753"/>
                  </a:lnTo>
                  <a:lnTo>
                    <a:pt x="32230" y="4705"/>
                  </a:lnTo>
                  <a:lnTo>
                    <a:pt x="24170" y="3793"/>
                  </a:lnTo>
                  <a:lnTo>
                    <a:pt x="19854" y="3269"/>
                  </a:lnTo>
                  <a:lnTo>
                    <a:pt x="15538" y="2744"/>
                  </a:lnTo>
                  <a:lnTo>
                    <a:pt x="11512" y="2092"/>
                  </a:lnTo>
                  <a:lnTo>
                    <a:pt x="7478" y="1308"/>
                  </a:lnTo>
                  <a:lnTo>
                    <a:pt x="3743" y="524"/>
                  </a:lnTo>
                  <a:lnTo>
                    <a:pt x="2017" y="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Shape 718"/>
            <p:cNvSpPr/>
            <p:nvPr/>
          </p:nvSpPr>
          <p:spPr>
            <a:xfrm>
              <a:off x="3187975" y="1455225"/>
              <a:ext cx="118699" cy="109424"/>
            </a:xfrm>
            <a:custGeom>
              <a:pathLst>
                <a:path extrusionOk="0" h="120000" w="120000">
                  <a:moveTo>
                    <a:pt x="15315" y="5538"/>
                  </a:moveTo>
                  <a:lnTo>
                    <a:pt x="17034" y="7374"/>
                  </a:lnTo>
                  <a:lnTo>
                    <a:pt x="19587" y="10143"/>
                  </a:lnTo>
                  <a:lnTo>
                    <a:pt x="23833" y="14777"/>
                  </a:lnTo>
                  <a:lnTo>
                    <a:pt x="37455" y="29527"/>
                  </a:lnTo>
                  <a:lnTo>
                    <a:pt x="50219" y="45236"/>
                  </a:lnTo>
                  <a:lnTo>
                    <a:pt x="64675" y="61850"/>
                  </a:lnTo>
                  <a:lnTo>
                    <a:pt x="79991" y="76600"/>
                  </a:lnTo>
                  <a:lnTo>
                    <a:pt x="84237" y="79369"/>
                  </a:lnTo>
                  <a:lnTo>
                    <a:pt x="88508" y="83070"/>
                  </a:lnTo>
                  <a:lnTo>
                    <a:pt x="97860" y="88608"/>
                  </a:lnTo>
                  <a:lnTo>
                    <a:pt x="102106" y="91377"/>
                  </a:lnTo>
                  <a:lnTo>
                    <a:pt x="106377" y="95078"/>
                  </a:lnTo>
                  <a:lnTo>
                    <a:pt x="108930" y="99684"/>
                  </a:lnTo>
                  <a:lnTo>
                    <a:pt x="110623" y="104318"/>
                  </a:lnTo>
                  <a:lnTo>
                    <a:pt x="107236" y="105222"/>
                  </a:lnTo>
                  <a:lnTo>
                    <a:pt x="104658" y="104318"/>
                  </a:lnTo>
                  <a:lnTo>
                    <a:pt x="101272" y="102453"/>
                  </a:lnTo>
                  <a:lnTo>
                    <a:pt x="98719" y="99684"/>
                  </a:lnTo>
                  <a:lnTo>
                    <a:pt x="96166" y="95983"/>
                  </a:lnTo>
                  <a:lnTo>
                    <a:pt x="93614" y="93214"/>
                  </a:lnTo>
                  <a:lnTo>
                    <a:pt x="87649" y="87676"/>
                  </a:lnTo>
                  <a:lnTo>
                    <a:pt x="80850" y="82138"/>
                  </a:lnTo>
                  <a:lnTo>
                    <a:pt x="74026" y="77532"/>
                  </a:lnTo>
                  <a:lnTo>
                    <a:pt x="59570" y="69225"/>
                  </a:lnTo>
                  <a:lnTo>
                    <a:pt x="51053" y="62755"/>
                  </a:lnTo>
                  <a:lnTo>
                    <a:pt x="42561" y="55380"/>
                  </a:lnTo>
                  <a:lnTo>
                    <a:pt x="34903" y="48005"/>
                  </a:lnTo>
                  <a:lnTo>
                    <a:pt x="27245" y="39698"/>
                  </a:lnTo>
                  <a:lnTo>
                    <a:pt x="16175" y="25853"/>
                  </a:lnTo>
                  <a:lnTo>
                    <a:pt x="10210" y="19383"/>
                  </a:lnTo>
                  <a:lnTo>
                    <a:pt x="4271" y="13845"/>
                  </a:lnTo>
                  <a:lnTo>
                    <a:pt x="5105" y="12912"/>
                  </a:lnTo>
                  <a:lnTo>
                    <a:pt x="8517" y="9239"/>
                  </a:lnTo>
                  <a:lnTo>
                    <a:pt x="11929" y="7374"/>
                  </a:lnTo>
                  <a:lnTo>
                    <a:pt x="15315" y="5538"/>
                  </a:lnTo>
                  <a:close/>
                  <a:moveTo>
                    <a:pt x="12763" y="0"/>
                  </a:moveTo>
                  <a:lnTo>
                    <a:pt x="9376" y="1836"/>
                  </a:lnTo>
                  <a:lnTo>
                    <a:pt x="4271" y="5538"/>
                  </a:lnTo>
                  <a:lnTo>
                    <a:pt x="859" y="10143"/>
                  </a:lnTo>
                  <a:lnTo>
                    <a:pt x="0" y="11076"/>
                  </a:lnTo>
                  <a:lnTo>
                    <a:pt x="0" y="12912"/>
                  </a:lnTo>
                  <a:lnTo>
                    <a:pt x="859" y="13845"/>
                  </a:lnTo>
                  <a:lnTo>
                    <a:pt x="1718" y="14777"/>
                  </a:lnTo>
                  <a:lnTo>
                    <a:pt x="3411" y="13845"/>
                  </a:lnTo>
                  <a:lnTo>
                    <a:pt x="7657" y="19383"/>
                  </a:lnTo>
                  <a:lnTo>
                    <a:pt x="12763" y="25853"/>
                  </a:lnTo>
                  <a:lnTo>
                    <a:pt x="20421" y="38766"/>
                  </a:lnTo>
                  <a:lnTo>
                    <a:pt x="31491" y="51679"/>
                  </a:lnTo>
                  <a:lnTo>
                    <a:pt x="43395" y="63687"/>
                  </a:lnTo>
                  <a:lnTo>
                    <a:pt x="51053" y="69225"/>
                  </a:lnTo>
                  <a:lnTo>
                    <a:pt x="58711" y="74763"/>
                  </a:lnTo>
                  <a:lnTo>
                    <a:pt x="74026" y="84907"/>
                  </a:lnTo>
                  <a:lnTo>
                    <a:pt x="80850" y="90445"/>
                  </a:lnTo>
                  <a:lnTo>
                    <a:pt x="87649" y="95983"/>
                  </a:lnTo>
                  <a:lnTo>
                    <a:pt x="94448" y="103385"/>
                  </a:lnTo>
                  <a:lnTo>
                    <a:pt x="99553" y="111692"/>
                  </a:lnTo>
                  <a:lnTo>
                    <a:pt x="102106" y="115394"/>
                  </a:lnTo>
                  <a:lnTo>
                    <a:pt x="104658" y="117230"/>
                  </a:lnTo>
                  <a:lnTo>
                    <a:pt x="107236" y="119067"/>
                  </a:lnTo>
                  <a:lnTo>
                    <a:pt x="109789" y="120000"/>
                  </a:lnTo>
                  <a:lnTo>
                    <a:pt x="111482" y="120000"/>
                  </a:lnTo>
                  <a:lnTo>
                    <a:pt x="114035" y="119067"/>
                  </a:lnTo>
                  <a:lnTo>
                    <a:pt x="117447" y="115394"/>
                  </a:lnTo>
                  <a:lnTo>
                    <a:pt x="120000" y="111692"/>
                  </a:lnTo>
                  <a:lnTo>
                    <a:pt x="120000" y="106154"/>
                  </a:lnTo>
                  <a:lnTo>
                    <a:pt x="120000" y="104318"/>
                  </a:lnTo>
                  <a:lnTo>
                    <a:pt x="118281" y="101549"/>
                  </a:lnTo>
                  <a:lnTo>
                    <a:pt x="116588" y="99684"/>
                  </a:lnTo>
                  <a:lnTo>
                    <a:pt x="114035" y="97847"/>
                  </a:lnTo>
                  <a:lnTo>
                    <a:pt x="112342" y="94146"/>
                  </a:lnTo>
                  <a:lnTo>
                    <a:pt x="108930" y="89540"/>
                  </a:lnTo>
                  <a:lnTo>
                    <a:pt x="106377" y="86771"/>
                  </a:lnTo>
                  <a:lnTo>
                    <a:pt x="102965" y="84907"/>
                  </a:lnTo>
                  <a:lnTo>
                    <a:pt x="95307" y="81233"/>
                  </a:lnTo>
                  <a:lnTo>
                    <a:pt x="89342" y="77532"/>
                  </a:lnTo>
                  <a:lnTo>
                    <a:pt x="83403" y="72926"/>
                  </a:lnTo>
                  <a:lnTo>
                    <a:pt x="71474" y="61850"/>
                  </a:lnTo>
                  <a:lnTo>
                    <a:pt x="55324" y="43372"/>
                  </a:lnTo>
                  <a:lnTo>
                    <a:pt x="39149" y="23989"/>
                  </a:lnTo>
                  <a:lnTo>
                    <a:pt x="28079" y="12912"/>
                  </a:lnTo>
                  <a:lnTo>
                    <a:pt x="22973" y="7374"/>
                  </a:lnTo>
                  <a:lnTo>
                    <a:pt x="17034" y="2769"/>
                  </a:lnTo>
                  <a:lnTo>
                    <a:pt x="16175" y="932"/>
                  </a:lnTo>
                  <a:lnTo>
                    <a:pt x="153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Shape 719"/>
            <p:cNvSpPr/>
            <p:nvPr/>
          </p:nvSpPr>
          <p:spPr>
            <a:xfrm>
              <a:off x="434775" y="1035200"/>
              <a:ext cx="10125" cy="11825"/>
            </a:xfrm>
            <a:custGeom>
              <a:pathLst>
                <a:path extrusionOk="0" h="120000" w="120000">
                  <a:moveTo>
                    <a:pt x="59851" y="253"/>
                  </a:moveTo>
                  <a:lnTo>
                    <a:pt x="29925" y="17251"/>
                  </a:lnTo>
                  <a:lnTo>
                    <a:pt x="20148" y="25877"/>
                  </a:lnTo>
                  <a:lnTo>
                    <a:pt x="10074" y="34249"/>
                  </a:lnTo>
                  <a:lnTo>
                    <a:pt x="0" y="68498"/>
                  </a:lnTo>
                  <a:lnTo>
                    <a:pt x="0" y="94122"/>
                  </a:lnTo>
                  <a:lnTo>
                    <a:pt x="20148" y="111120"/>
                  </a:lnTo>
                  <a:lnTo>
                    <a:pt x="40000" y="119746"/>
                  </a:lnTo>
                  <a:lnTo>
                    <a:pt x="69925" y="111120"/>
                  </a:lnTo>
                  <a:lnTo>
                    <a:pt x="89777" y="102748"/>
                  </a:lnTo>
                  <a:lnTo>
                    <a:pt x="109925" y="77124"/>
                  </a:lnTo>
                  <a:lnTo>
                    <a:pt x="109925" y="68498"/>
                  </a:lnTo>
                  <a:lnTo>
                    <a:pt x="119703" y="68498"/>
                  </a:lnTo>
                  <a:lnTo>
                    <a:pt x="119703" y="51501"/>
                  </a:lnTo>
                  <a:lnTo>
                    <a:pt x="119703" y="42875"/>
                  </a:lnTo>
                  <a:lnTo>
                    <a:pt x="119703" y="25877"/>
                  </a:lnTo>
                  <a:lnTo>
                    <a:pt x="109925" y="17251"/>
                  </a:lnTo>
                  <a:lnTo>
                    <a:pt x="89777" y="2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Shape 720"/>
            <p:cNvSpPr/>
            <p:nvPr/>
          </p:nvSpPr>
          <p:spPr>
            <a:xfrm>
              <a:off x="577850" y="270950"/>
              <a:ext cx="194474" cy="158249"/>
            </a:xfrm>
            <a:custGeom>
              <a:pathLst>
                <a:path extrusionOk="0" h="120000" w="120000">
                  <a:moveTo>
                    <a:pt x="90906" y="3184"/>
                  </a:moveTo>
                  <a:lnTo>
                    <a:pt x="95580" y="3829"/>
                  </a:lnTo>
                  <a:lnTo>
                    <a:pt x="100763" y="5099"/>
                  </a:lnTo>
                  <a:lnTo>
                    <a:pt x="105437" y="6388"/>
                  </a:lnTo>
                  <a:lnTo>
                    <a:pt x="109602" y="8303"/>
                  </a:lnTo>
                  <a:lnTo>
                    <a:pt x="111669" y="12758"/>
                  </a:lnTo>
                  <a:lnTo>
                    <a:pt x="113227" y="17232"/>
                  </a:lnTo>
                  <a:lnTo>
                    <a:pt x="91939" y="17876"/>
                  </a:lnTo>
                  <a:lnTo>
                    <a:pt x="71160" y="18502"/>
                  </a:lnTo>
                  <a:lnTo>
                    <a:pt x="43116" y="18502"/>
                  </a:lnTo>
                  <a:lnTo>
                    <a:pt x="33767" y="19146"/>
                  </a:lnTo>
                  <a:lnTo>
                    <a:pt x="33767" y="19146"/>
                  </a:lnTo>
                  <a:lnTo>
                    <a:pt x="51955" y="11488"/>
                  </a:lnTo>
                  <a:lnTo>
                    <a:pt x="61812" y="8303"/>
                  </a:lnTo>
                  <a:lnTo>
                    <a:pt x="71685" y="5744"/>
                  </a:lnTo>
                  <a:lnTo>
                    <a:pt x="81558" y="3829"/>
                  </a:lnTo>
                  <a:lnTo>
                    <a:pt x="86232" y="3184"/>
                  </a:lnTo>
                  <a:close/>
                  <a:moveTo>
                    <a:pt x="104404" y="21061"/>
                  </a:moveTo>
                  <a:lnTo>
                    <a:pt x="92973" y="25535"/>
                  </a:lnTo>
                  <a:lnTo>
                    <a:pt x="76883" y="32549"/>
                  </a:lnTo>
                  <a:lnTo>
                    <a:pt x="68569" y="36379"/>
                  </a:lnTo>
                  <a:lnTo>
                    <a:pt x="60779" y="40853"/>
                  </a:lnTo>
                  <a:lnTo>
                    <a:pt x="56104" y="44037"/>
                  </a:lnTo>
                  <a:lnTo>
                    <a:pt x="51430" y="47867"/>
                  </a:lnTo>
                  <a:lnTo>
                    <a:pt x="47281" y="52341"/>
                  </a:lnTo>
                  <a:lnTo>
                    <a:pt x="43116" y="56815"/>
                  </a:lnTo>
                  <a:lnTo>
                    <a:pt x="42607" y="56815"/>
                  </a:lnTo>
                  <a:lnTo>
                    <a:pt x="37932" y="57440"/>
                  </a:lnTo>
                  <a:lnTo>
                    <a:pt x="33243" y="58085"/>
                  </a:lnTo>
                  <a:lnTo>
                    <a:pt x="23386" y="57440"/>
                  </a:lnTo>
                  <a:lnTo>
                    <a:pt x="13513" y="56815"/>
                  </a:lnTo>
                  <a:lnTo>
                    <a:pt x="8314" y="57440"/>
                  </a:lnTo>
                  <a:lnTo>
                    <a:pt x="3640" y="58729"/>
                  </a:lnTo>
                  <a:lnTo>
                    <a:pt x="3640" y="52985"/>
                  </a:lnTo>
                  <a:lnTo>
                    <a:pt x="4165" y="45952"/>
                  </a:lnTo>
                  <a:lnTo>
                    <a:pt x="5198" y="40853"/>
                  </a:lnTo>
                  <a:lnTo>
                    <a:pt x="7281" y="35734"/>
                  </a:lnTo>
                  <a:lnTo>
                    <a:pt x="9872" y="31905"/>
                  </a:lnTo>
                  <a:lnTo>
                    <a:pt x="12988" y="28720"/>
                  </a:lnTo>
                  <a:lnTo>
                    <a:pt x="16629" y="26161"/>
                  </a:lnTo>
                  <a:lnTo>
                    <a:pt x="20779" y="23620"/>
                  </a:lnTo>
                  <a:lnTo>
                    <a:pt x="24944" y="21706"/>
                  </a:lnTo>
                  <a:lnTo>
                    <a:pt x="34801" y="22976"/>
                  </a:lnTo>
                  <a:lnTo>
                    <a:pt x="64419" y="22976"/>
                  </a:lnTo>
                  <a:lnTo>
                    <a:pt x="84674" y="21706"/>
                  </a:lnTo>
                  <a:lnTo>
                    <a:pt x="104404" y="21061"/>
                  </a:lnTo>
                  <a:close/>
                  <a:moveTo>
                    <a:pt x="114785" y="22976"/>
                  </a:moveTo>
                  <a:lnTo>
                    <a:pt x="115834" y="30635"/>
                  </a:lnTo>
                  <a:lnTo>
                    <a:pt x="115834" y="38938"/>
                  </a:lnTo>
                  <a:lnTo>
                    <a:pt x="115310" y="39563"/>
                  </a:lnTo>
                  <a:lnTo>
                    <a:pt x="112718" y="42123"/>
                  </a:lnTo>
                  <a:lnTo>
                    <a:pt x="109602" y="44682"/>
                  </a:lnTo>
                  <a:lnTo>
                    <a:pt x="105962" y="46597"/>
                  </a:lnTo>
                  <a:lnTo>
                    <a:pt x="101812" y="47867"/>
                  </a:lnTo>
                  <a:lnTo>
                    <a:pt x="93497" y="51052"/>
                  </a:lnTo>
                  <a:lnTo>
                    <a:pt x="86741" y="53611"/>
                  </a:lnTo>
                  <a:lnTo>
                    <a:pt x="73243" y="59355"/>
                  </a:lnTo>
                  <a:lnTo>
                    <a:pt x="60254" y="66388"/>
                  </a:lnTo>
                  <a:lnTo>
                    <a:pt x="55071" y="69573"/>
                  </a:lnTo>
                  <a:lnTo>
                    <a:pt x="50906" y="73402"/>
                  </a:lnTo>
                  <a:lnTo>
                    <a:pt x="46756" y="77876"/>
                  </a:lnTo>
                  <a:lnTo>
                    <a:pt x="43640" y="82976"/>
                  </a:lnTo>
                  <a:lnTo>
                    <a:pt x="41558" y="86805"/>
                  </a:lnTo>
                  <a:lnTo>
                    <a:pt x="40524" y="90635"/>
                  </a:lnTo>
                  <a:lnTo>
                    <a:pt x="38441" y="98293"/>
                  </a:lnTo>
                  <a:lnTo>
                    <a:pt x="37408" y="102123"/>
                  </a:lnTo>
                  <a:lnTo>
                    <a:pt x="36374" y="105952"/>
                  </a:lnTo>
                  <a:lnTo>
                    <a:pt x="34292" y="109781"/>
                  </a:lnTo>
                  <a:lnTo>
                    <a:pt x="32209" y="112966"/>
                  </a:lnTo>
                  <a:lnTo>
                    <a:pt x="31685" y="114255"/>
                  </a:lnTo>
                  <a:lnTo>
                    <a:pt x="27011" y="111696"/>
                  </a:lnTo>
                  <a:lnTo>
                    <a:pt x="21827" y="108511"/>
                  </a:lnTo>
                  <a:lnTo>
                    <a:pt x="17662" y="104037"/>
                  </a:lnTo>
                  <a:lnTo>
                    <a:pt x="13513" y="98293"/>
                  </a:lnTo>
                  <a:lnTo>
                    <a:pt x="11430" y="94464"/>
                  </a:lnTo>
                  <a:lnTo>
                    <a:pt x="9872" y="89990"/>
                  </a:lnTo>
                  <a:lnTo>
                    <a:pt x="6756" y="80417"/>
                  </a:lnTo>
                  <a:lnTo>
                    <a:pt x="4689" y="70843"/>
                  </a:lnTo>
                  <a:lnTo>
                    <a:pt x="4165" y="60644"/>
                  </a:lnTo>
                  <a:lnTo>
                    <a:pt x="4165" y="60644"/>
                  </a:lnTo>
                  <a:lnTo>
                    <a:pt x="8839" y="61914"/>
                  </a:lnTo>
                  <a:lnTo>
                    <a:pt x="31176" y="61914"/>
                  </a:lnTo>
                  <a:lnTo>
                    <a:pt x="39490" y="61270"/>
                  </a:lnTo>
                  <a:lnTo>
                    <a:pt x="33243" y="70843"/>
                  </a:lnTo>
                  <a:lnTo>
                    <a:pt x="27011" y="80417"/>
                  </a:lnTo>
                  <a:lnTo>
                    <a:pt x="15595" y="100208"/>
                  </a:lnTo>
                  <a:lnTo>
                    <a:pt x="15595" y="100853"/>
                  </a:lnTo>
                  <a:lnTo>
                    <a:pt x="16104" y="101478"/>
                  </a:lnTo>
                  <a:lnTo>
                    <a:pt x="17153" y="101478"/>
                  </a:lnTo>
                  <a:lnTo>
                    <a:pt x="19745" y="98293"/>
                  </a:lnTo>
                  <a:lnTo>
                    <a:pt x="22337" y="95109"/>
                  </a:lnTo>
                  <a:lnTo>
                    <a:pt x="27011" y="88075"/>
                  </a:lnTo>
                  <a:lnTo>
                    <a:pt x="35850" y="73402"/>
                  </a:lnTo>
                  <a:lnTo>
                    <a:pt x="41558" y="64473"/>
                  </a:lnTo>
                  <a:lnTo>
                    <a:pt x="47790" y="56815"/>
                  </a:lnTo>
                  <a:lnTo>
                    <a:pt x="54546" y="49781"/>
                  </a:lnTo>
                  <a:lnTo>
                    <a:pt x="62337" y="44037"/>
                  </a:lnTo>
                  <a:lnTo>
                    <a:pt x="68569" y="40208"/>
                  </a:lnTo>
                  <a:lnTo>
                    <a:pt x="74801" y="37023"/>
                  </a:lnTo>
                  <a:lnTo>
                    <a:pt x="88299" y="31905"/>
                  </a:lnTo>
                  <a:lnTo>
                    <a:pt x="114785" y="22976"/>
                  </a:lnTo>
                  <a:close/>
                  <a:moveTo>
                    <a:pt x="115834" y="45308"/>
                  </a:moveTo>
                  <a:lnTo>
                    <a:pt x="114785" y="52985"/>
                  </a:lnTo>
                  <a:lnTo>
                    <a:pt x="112718" y="60644"/>
                  </a:lnTo>
                  <a:lnTo>
                    <a:pt x="110636" y="68303"/>
                  </a:lnTo>
                  <a:lnTo>
                    <a:pt x="107520" y="75317"/>
                  </a:lnTo>
                  <a:lnTo>
                    <a:pt x="104404" y="81706"/>
                  </a:lnTo>
                  <a:lnTo>
                    <a:pt x="100763" y="88075"/>
                  </a:lnTo>
                  <a:lnTo>
                    <a:pt x="96613" y="93194"/>
                  </a:lnTo>
                  <a:lnTo>
                    <a:pt x="91939" y="97649"/>
                  </a:lnTo>
                  <a:lnTo>
                    <a:pt x="87790" y="100853"/>
                  </a:lnTo>
                  <a:lnTo>
                    <a:pt x="83625" y="103393"/>
                  </a:lnTo>
                  <a:lnTo>
                    <a:pt x="74801" y="107222"/>
                  </a:lnTo>
                  <a:lnTo>
                    <a:pt x="65977" y="110426"/>
                  </a:lnTo>
                  <a:lnTo>
                    <a:pt x="56629" y="112966"/>
                  </a:lnTo>
                  <a:lnTo>
                    <a:pt x="50906" y="114255"/>
                  </a:lnTo>
                  <a:lnTo>
                    <a:pt x="45198" y="114881"/>
                  </a:lnTo>
                  <a:lnTo>
                    <a:pt x="34292" y="114881"/>
                  </a:lnTo>
                  <a:lnTo>
                    <a:pt x="37408" y="110426"/>
                  </a:lnTo>
                  <a:lnTo>
                    <a:pt x="39490" y="105952"/>
                  </a:lnTo>
                  <a:lnTo>
                    <a:pt x="41048" y="100853"/>
                  </a:lnTo>
                  <a:lnTo>
                    <a:pt x="42607" y="95734"/>
                  </a:lnTo>
                  <a:lnTo>
                    <a:pt x="44165" y="90635"/>
                  </a:lnTo>
                  <a:lnTo>
                    <a:pt x="45723" y="86161"/>
                  </a:lnTo>
                  <a:lnTo>
                    <a:pt x="48314" y="82331"/>
                  </a:lnTo>
                  <a:lnTo>
                    <a:pt x="50397" y="78502"/>
                  </a:lnTo>
                  <a:lnTo>
                    <a:pt x="53513" y="75317"/>
                  </a:lnTo>
                  <a:lnTo>
                    <a:pt x="56629" y="72758"/>
                  </a:lnTo>
                  <a:lnTo>
                    <a:pt x="63895" y="67658"/>
                  </a:lnTo>
                  <a:lnTo>
                    <a:pt x="72209" y="63184"/>
                  </a:lnTo>
                  <a:lnTo>
                    <a:pt x="80509" y="60000"/>
                  </a:lnTo>
                  <a:lnTo>
                    <a:pt x="97138" y="53611"/>
                  </a:lnTo>
                  <a:lnTo>
                    <a:pt x="106486" y="50426"/>
                  </a:lnTo>
                  <a:lnTo>
                    <a:pt x="111160" y="47867"/>
                  </a:lnTo>
                  <a:lnTo>
                    <a:pt x="115834" y="45308"/>
                  </a:lnTo>
                  <a:close/>
                  <a:moveTo>
                    <a:pt x="80509" y="0"/>
                  </a:moveTo>
                  <a:lnTo>
                    <a:pt x="71160" y="1270"/>
                  </a:lnTo>
                  <a:lnTo>
                    <a:pt x="57662" y="5099"/>
                  </a:lnTo>
                  <a:lnTo>
                    <a:pt x="44674" y="9573"/>
                  </a:lnTo>
                  <a:lnTo>
                    <a:pt x="31685" y="14672"/>
                  </a:lnTo>
                  <a:lnTo>
                    <a:pt x="18711" y="20417"/>
                  </a:lnTo>
                  <a:lnTo>
                    <a:pt x="14037" y="22976"/>
                  </a:lnTo>
                  <a:lnTo>
                    <a:pt x="9872" y="26161"/>
                  </a:lnTo>
                  <a:lnTo>
                    <a:pt x="6756" y="30635"/>
                  </a:lnTo>
                  <a:lnTo>
                    <a:pt x="4165" y="35109"/>
                  </a:lnTo>
                  <a:lnTo>
                    <a:pt x="2082" y="40208"/>
                  </a:lnTo>
                  <a:lnTo>
                    <a:pt x="1048" y="45952"/>
                  </a:lnTo>
                  <a:lnTo>
                    <a:pt x="15" y="51696"/>
                  </a:lnTo>
                  <a:lnTo>
                    <a:pt x="15" y="57440"/>
                  </a:lnTo>
                  <a:lnTo>
                    <a:pt x="524" y="63829"/>
                  </a:lnTo>
                  <a:lnTo>
                    <a:pt x="1048" y="70218"/>
                  </a:lnTo>
                  <a:lnTo>
                    <a:pt x="2082" y="75962"/>
                  </a:lnTo>
                  <a:lnTo>
                    <a:pt x="3640" y="82331"/>
                  </a:lnTo>
                  <a:lnTo>
                    <a:pt x="5723" y="88075"/>
                  </a:lnTo>
                  <a:lnTo>
                    <a:pt x="7805" y="93819"/>
                  </a:lnTo>
                  <a:lnTo>
                    <a:pt x="9872" y="98938"/>
                  </a:lnTo>
                  <a:lnTo>
                    <a:pt x="12479" y="103393"/>
                  </a:lnTo>
                  <a:lnTo>
                    <a:pt x="15595" y="108511"/>
                  </a:lnTo>
                  <a:lnTo>
                    <a:pt x="19745" y="112341"/>
                  </a:lnTo>
                  <a:lnTo>
                    <a:pt x="23895" y="115526"/>
                  </a:lnTo>
                  <a:lnTo>
                    <a:pt x="28060" y="118085"/>
                  </a:lnTo>
                  <a:lnTo>
                    <a:pt x="33243" y="119355"/>
                  </a:lnTo>
                  <a:lnTo>
                    <a:pt x="37932" y="120000"/>
                  </a:lnTo>
                  <a:lnTo>
                    <a:pt x="43116" y="120000"/>
                  </a:lnTo>
                  <a:lnTo>
                    <a:pt x="48314" y="119355"/>
                  </a:lnTo>
                  <a:lnTo>
                    <a:pt x="60254" y="117440"/>
                  </a:lnTo>
                  <a:lnTo>
                    <a:pt x="71685" y="113611"/>
                  </a:lnTo>
                  <a:lnTo>
                    <a:pt x="77392" y="111696"/>
                  </a:lnTo>
                  <a:lnTo>
                    <a:pt x="83116" y="108511"/>
                  </a:lnTo>
                  <a:lnTo>
                    <a:pt x="88823" y="105308"/>
                  </a:lnTo>
                  <a:lnTo>
                    <a:pt x="94022" y="102123"/>
                  </a:lnTo>
                  <a:lnTo>
                    <a:pt x="98172" y="98293"/>
                  </a:lnTo>
                  <a:lnTo>
                    <a:pt x="101812" y="93819"/>
                  </a:lnTo>
                  <a:lnTo>
                    <a:pt x="105437" y="88720"/>
                  </a:lnTo>
                  <a:lnTo>
                    <a:pt x="108553" y="83620"/>
                  </a:lnTo>
                  <a:lnTo>
                    <a:pt x="111669" y="77232"/>
                  </a:lnTo>
                  <a:lnTo>
                    <a:pt x="114276" y="71488"/>
                  </a:lnTo>
                  <a:lnTo>
                    <a:pt x="116344" y="64473"/>
                  </a:lnTo>
                  <a:lnTo>
                    <a:pt x="117902" y="58085"/>
                  </a:lnTo>
                  <a:lnTo>
                    <a:pt x="118951" y="51052"/>
                  </a:lnTo>
                  <a:lnTo>
                    <a:pt x="119460" y="44037"/>
                  </a:lnTo>
                  <a:lnTo>
                    <a:pt x="119984" y="37023"/>
                  </a:lnTo>
                  <a:lnTo>
                    <a:pt x="119460" y="29990"/>
                  </a:lnTo>
                  <a:lnTo>
                    <a:pt x="118426" y="23620"/>
                  </a:lnTo>
                  <a:lnTo>
                    <a:pt x="117392" y="17232"/>
                  </a:lnTo>
                  <a:lnTo>
                    <a:pt x="115310" y="10843"/>
                  </a:lnTo>
                  <a:lnTo>
                    <a:pt x="112718" y="5744"/>
                  </a:lnTo>
                  <a:lnTo>
                    <a:pt x="112194" y="4473"/>
                  </a:lnTo>
                  <a:lnTo>
                    <a:pt x="110636" y="4473"/>
                  </a:lnTo>
                  <a:lnTo>
                    <a:pt x="109602" y="5099"/>
                  </a:lnTo>
                  <a:lnTo>
                    <a:pt x="105437" y="3184"/>
                  </a:lnTo>
                  <a:lnTo>
                    <a:pt x="100254" y="1270"/>
                  </a:lnTo>
                  <a:lnTo>
                    <a:pt x="95580" y="644"/>
                  </a:lnTo>
                  <a:lnTo>
                    <a:pt x="90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Shape 721"/>
            <p:cNvSpPr/>
            <p:nvPr/>
          </p:nvSpPr>
          <p:spPr>
            <a:xfrm>
              <a:off x="328725" y="961125"/>
              <a:ext cx="417500" cy="928425"/>
            </a:xfrm>
            <a:custGeom>
              <a:pathLst>
                <a:path extrusionOk="0" h="120000" w="120000">
                  <a:moveTo>
                    <a:pt x="0" y="3"/>
                  </a:moveTo>
                  <a:lnTo>
                    <a:pt x="0" y="546"/>
                  </a:lnTo>
                  <a:lnTo>
                    <a:pt x="3628" y="872"/>
                  </a:lnTo>
                  <a:lnTo>
                    <a:pt x="7013" y="1418"/>
                  </a:lnTo>
                  <a:lnTo>
                    <a:pt x="14033" y="2614"/>
                  </a:lnTo>
                  <a:lnTo>
                    <a:pt x="18625" y="3266"/>
                  </a:lnTo>
                  <a:lnTo>
                    <a:pt x="23223" y="3809"/>
                  </a:lnTo>
                  <a:lnTo>
                    <a:pt x="27822" y="4355"/>
                  </a:lnTo>
                  <a:lnTo>
                    <a:pt x="32421" y="5008"/>
                  </a:lnTo>
                  <a:lnTo>
                    <a:pt x="51528" y="7619"/>
                  </a:lnTo>
                  <a:lnTo>
                    <a:pt x="60962" y="9031"/>
                  </a:lnTo>
                  <a:lnTo>
                    <a:pt x="70641" y="10446"/>
                  </a:lnTo>
                  <a:lnTo>
                    <a:pt x="86364" y="12947"/>
                  </a:lnTo>
                  <a:lnTo>
                    <a:pt x="102337" y="15558"/>
                  </a:lnTo>
                  <a:lnTo>
                    <a:pt x="105966" y="16104"/>
                  </a:lnTo>
                  <a:lnTo>
                    <a:pt x="109595" y="16757"/>
                  </a:lnTo>
                  <a:lnTo>
                    <a:pt x="113223" y="17626"/>
                  </a:lnTo>
                  <a:lnTo>
                    <a:pt x="114675" y="18169"/>
                  </a:lnTo>
                  <a:lnTo>
                    <a:pt x="116364" y="18715"/>
                  </a:lnTo>
                  <a:lnTo>
                    <a:pt x="117334" y="19258"/>
                  </a:lnTo>
                  <a:lnTo>
                    <a:pt x="117815" y="19911"/>
                  </a:lnTo>
                  <a:lnTo>
                    <a:pt x="118059" y="20780"/>
                  </a:lnTo>
                  <a:lnTo>
                    <a:pt x="118059" y="21869"/>
                  </a:lnTo>
                  <a:lnTo>
                    <a:pt x="118059" y="22958"/>
                  </a:lnTo>
                  <a:lnTo>
                    <a:pt x="117578" y="24153"/>
                  </a:lnTo>
                  <a:lnTo>
                    <a:pt x="116608" y="26764"/>
                  </a:lnTo>
                  <a:lnTo>
                    <a:pt x="115156" y="29375"/>
                  </a:lnTo>
                  <a:lnTo>
                    <a:pt x="113461" y="31660"/>
                  </a:lnTo>
                  <a:lnTo>
                    <a:pt x="111283" y="34923"/>
                  </a:lnTo>
                  <a:lnTo>
                    <a:pt x="109832" y="36991"/>
                  </a:lnTo>
                  <a:lnTo>
                    <a:pt x="108380" y="38949"/>
                  </a:lnTo>
                  <a:lnTo>
                    <a:pt x="104996" y="43082"/>
                  </a:lnTo>
                  <a:lnTo>
                    <a:pt x="101611" y="47218"/>
                  </a:lnTo>
                  <a:lnTo>
                    <a:pt x="98464" y="51351"/>
                  </a:lnTo>
                  <a:lnTo>
                    <a:pt x="95561" y="55487"/>
                  </a:lnTo>
                  <a:lnTo>
                    <a:pt x="92902" y="59730"/>
                  </a:lnTo>
                  <a:lnTo>
                    <a:pt x="90000" y="64079"/>
                  </a:lnTo>
                  <a:lnTo>
                    <a:pt x="87089" y="68322"/>
                  </a:lnTo>
                  <a:lnTo>
                    <a:pt x="80558" y="77027"/>
                  </a:lnTo>
                  <a:lnTo>
                    <a:pt x="67013" y="94107"/>
                  </a:lnTo>
                  <a:lnTo>
                    <a:pt x="53949" y="111078"/>
                  </a:lnTo>
                  <a:lnTo>
                    <a:pt x="52742" y="113036"/>
                  </a:lnTo>
                  <a:lnTo>
                    <a:pt x="51291" y="115211"/>
                  </a:lnTo>
                  <a:lnTo>
                    <a:pt x="50320" y="116300"/>
                  </a:lnTo>
                  <a:lnTo>
                    <a:pt x="49113" y="117169"/>
                  </a:lnTo>
                  <a:lnTo>
                    <a:pt x="47417" y="117931"/>
                  </a:lnTo>
                  <a:lnTo>
                    <a:pt x="46692" y="118258"/>
                  </a:lnTo>
                  <a:lnTo>
                    <a:pt x="45722" y="118584"/>
                  </a:lnTo>
                  <a:lnTo>
                    <a:pt x="44270" y="118911"/>
                  </a:lnTo>
                  <a:lnTo>
                    <a:pt x="42582" y="119020"/>
                  </a:lnTo>
                  <a:lnTo>
                    <a:pt x="40886" y="119127"/>
                  </a:lnTo>
                  <a:lnTo>
                    <a:pt x="39190" y="119020"/>
                  </a:lnTo>
                  <a:lnTo>
                    <a:pt x="35805" y="118694"/>
                  </a:lnTo>
                  <a:lnTo>
                    <a:pt x="32421" y="118258"/>
                  </a:lnTo>
                  <a:lnTo>
                    <a:pt x="29274" y="117715"/>
                  </a:lnTo>
                  <a:lnTo>
                    <a:pt x="26371" y="117062"/>
                  </a:lnTo>
                  <a:lnTo>
                    <a:pt x="20076" y="115757"/>
                  </a:lnTo>
                  <a:lnTo>
                    <a:pt x="18143" y="115321"/>
                  </a:lnTo>
                  <a:lnTo>
                    <a:pt x="15966" y="114994"/>
                  </a:lnTo>
                  <a:lnTo>
                    <a:pt x="11611" y="114342"/>
                  </a:lnTo>
                  <a:lnTo>
                    <a:pt x="7257" y="113799"/>
                  </a:lnTo>
                  <a:lnTo>
                    <a:pt x="2902" y="113253"/>
                  </a:lnTo>
                  <a:lnTo>
                    <a:pt x="1451" y="112926"/>
                  </a:lnTo>
                  <a:lnTo>
                    <a:pt x="0" y="112600"/>
                  </a:lnTo>
                  <a:lnTo>
                    <a:pt x="0" y="113689"/>
                  </a:lnTo>
                  <a:lnTo>
                    <a:pt x="3628" y="114342"/>
                  </a:lnTo>
                  <a:lnTo>
                    <a:pt x="7501" y="114884"/>
                  </a:lnTo>
                  <a:lnTo>
                    <a:pt x="11856" y="115537"/>
                  </a:lnTo>
                  <a:lnTo>
                    <a:pt x="15966" y="116300"/>
                  </a:lnTo>
                  <a:lnTo>
                    <a:pt x="20320" y="117062"/>
                  </a:lnTo>
                  <a:lnTo>
                    <a:pt x="24431" y="117931"/>
                  </a:lnTo>
                  <a:lnTo>
                    <a:pt x="27334" y="118474"/>
                  </a:lnTo>
                  <a:lnTo>
                    <a:pt x="30244" y="119020"/>
                  </a:lnTo>
                  <a:lnTo>
                    <a:pt x="33147" y="119453"/>
                  </a:lnTo>
                  <a:lnTo>
                    <a:pt x="36287" y="119890"/>
                  </a:lnTo>
                  <a:lnTo>
                    <a:pt x="38708" y="119999"/>
                  </a:lnTo>
                  <a:lnTo>
                    <a:pt x="40886" y="119999"/>
                  </a:lnTo>
                  <a:lnTo>
                    <a:pt x="43307" y="119890"/>
                  </a:lnTo>
                  <a:lnTo>
                    <a:pt x="45485" y="119563"/>
                  </a:lnTo>
                  <a:lnTo>
                    <a:pt x="47417" y="119127"/>
                  </a:lnTo>
                  <a:lnTo>
                    <a:pt x="49113" y="118474"/>
                  </a:lnTo>
                  <a:lnTo>
                    <a:pt x="50565" y="117715"/>
                  </a:lnTo>
                  <a:lnTo>
                    <a:pt x="51772" y="116626"/>
                  </a:lnTo>
                  <a:lnTo>
                    <a:pt x="55401" y="112057"/>
                  </a:lnTo>
                  <a:lnTo>
                    <a:pt x="58785" y="107488"/>
                  </a:lnTo>
                  <a:lnTo>
                    <a:pt x="65805" y="98350"/>
                  </a:lnTo>
                  <a:lnTo>
                    <a:pt x="80320" y="79964"/>
                  </a:lnTo>
                  <a:lnTo>
                    <a:pt x="87334" y="70716"/>
                  </a:lnTo>
                  <a:lnTo>
                    <a:pt x="90481" y="66147"/>
                  </a:lnTo>
                  <a:lnTo>
                    <a:pt x="93628" y="61468"/>
                  </a:lnTo>
                  <a:lnTo>
                    <a:pt x="99434" y="52656"/>
                  </a:lnTo>
                  <a:lnTo>
                    <a:pt x="102574" y="48304"/>
                  </a:lnTo>
                  <a:lnTo>
                    <a:pt x="105966" y="44061"/>
                  </a:lnTo>
                  <a:lnTo>
                    <a:pt x="109595" y="39602"/>
                  </a:lnTo>
                  <a:lnTo>
                    <a:pt x="112979" y="35033"/>
                  </a:lnTo>
                  <a:lnTo>
                    <a:pt x="115401" y="31553"/>
                  </a:lnTo>
                  <a:lnTo>
                    <a:pt x="117334" y="28942"/>
                  </a:lnTo>
                  <a:lnTo>
                    <a:pt x="118785" y="26005"/>
                  </a:lnTo>
                  <a:lnTo>
                    <a:pt x="119511" y="24590"/>
                  </a:lnTo>
                  <a:lnTo>
                    <a:pt x="119755" y="23174"/>
                  </a:lnTo>
                  <a:lnTo>
                    <a:pt x="119992" y="21759"/>
                  </a:lnTo>
                  <a:lnTo>
                    <a:pt x="119755" y="20563"/>
                  </a:lnTo>
                  <a:lnTo>
                    <a:pt x="119267" y="19368"/>
                  </a:lnTo>
                  <a:lnTo>
                    <a:pt x="118304" y="18389"/>
                  </a:lnTo>
                  <a:lnTo>
                    <a:pt x="117578" y="17952"/>
                  </a:lnTo>
                  <a:lnTo>
                    <a:pt x="116852" y="17626"/>
                  </a:lnTo>
                  <a:lnTo>
                    <a:pt x="115882" y="17300"/>
                  </a:lnTo>
                  <a:lnTo>
                    <a:pt x="114912" y="17083"/>
                  </a:lnTo>
                  <a:lnTo>
                    <a:pt x="107655" y="15558"/>
                  </a:lnTo>
                  <a:lnTo>
                    <a:pt x="104026" y="14905"/>
                  </a:lnTo>
                  <a:lnTo>
                    <a:pt x="100397" y="14363"/>
                  </a:lnTo>
                  <a:lnTo>
                    <a:pt x="90962" y="12841"/>
                  </a:lnTo>
                  <a:lnTo>
                    <a:pt x="81528" y="11315"/>
                  </a:lnTo>
                  <a:lnTo>
                    <a:pt x="70641" y="9577"/>
                  </a:lnTo>
                  <a:lnTo>
                    <a:pt x="59755" y="8052"/>
                  </a:lnTo>
                  <a:lnTo>
                    <a:pt x="37983" y="4898"/>
                  </a:lnTo>
                  <a:lnTo>
                    <a:pt x="26852" y="3483"/>
                  </a:lnTo>
                  <a:lnTo>
                    <a:pt x="15722" y="2071"/>
                  </a:lnTo>
                  <a:lnTo>
                    <a:pt x="11856" y="1418"/>
                  </a:lnTo>
                  <a:lnTo>
                    <a:pt x="7983" y="765"/>
                  </a:lnTo>
                  <a:lnTo>
                    <a:pt x="6050" y="439"/>
                  </a:lnTo>
                  <a:lnTo>
                    <a:pt x="4110" y="219"/>
                  </a:lnTo>
                  <a:lnTo>
                    <a:pt x="2177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Shape 722"/>
            <p:cNvSpPr/>
            <p:nvPr/>
          </p:nvSpPr>
          <p:spPr>
            <a:xfrm>
              <a:off x="554300" y="238125"/>
              <a:ext cx="479774" cy="203700"/>
            </a:xfrm>
            <a:custGeom>
              <a:pathLst>
                <a:path extrusionOk="0" h="120000" w="120000">
                  <a:moveTo>
                    <a:pt x="59577" y="40662"/>
                  </a:moveTo>
                  <a:lnTo>
                    <a:pt x="60422" y="41148"/>
                  </a:lnTo>
                  <a:lnTo>
                    <a:pt x="62104" y="42636"/>
                  </a:lnTo>
                  <a:lnTo>
                    <a:pt x="63154" y="44624"/>
                  </a:lnTo>
                  <a:lnTo>
                    <a:pt x="63998" y="46612"/>
                  </a:lnTo>
                  <a:lnTo>
                    <a:pt x="64630" y="49086"/>
                  </a:lnTo>
                  <a:lnTo>
                    <a:pt x="60841" y="49587"/>
                  </a:lnTo>
                  <a:lnTo>
                    <a:pt x="59158" y="49587"/>
                  </a:lnTo>
                  <a:lnTo>
                    <a:pt x="57264" y="50574"/>
                  </a:lnTo>
                  <a:lnTo>
                    <a:pt x="57470" y="50073"/>
                  </a:lnTo>
                  <a:lnTo>
                    <a:pt x="57895" y="43637"/>
                  </a:lnTo>
                  <a:lnTo>
                    <a:pt x="58102" y="41649"/>
                  </a:lnTo>
                  <a:lnTo>
                    <a:pt x="58733" y="40662"/>
                  </a:lnTo>
                  <a:close/>
                  <a:moveTo>
                    <a:pt x="116417" y="58512"/>
                  </a:moveTo>
                  <a:lnTo>
                    <a:pt x="117048" y="58998"/>
                  </a:lnTo>
                  <a:lnTo>
                    <a:pt x="117680" y="60000"/>
                  </a:lnTo>
                  <a:lnTo>
                    <a:pt x="118105" y="60986"/>
                  </a:lnTo>
                  <a:lnTo>
                    <a:pt x="118524" y="61988"/>
                  </a:lnTo>
                  <a:lnTo>
                    <a:pt x="118736" y="63475"/>
                  </a:lnTo>
                  <a:lnTo>
                    <a:pt x="118736" y="65449"/>
                  </a:lnTo>
                  <a:lnTo>
                    <a:pt x="118736" y="66936"/>
                  </a:lnTo>
                  <a:lnTo>
                    <a:pt x="118524" y="68424"/>
                  </a:lnTo>
                  <a:lnTo>
                    <a:pt x="117892" y="70412"/>
                  </a:lnTo>
                  <a:lnTo>
                    <a:pt x="117048" y="71399"/>
                  </a:lnTo>
                  <a:lnTo>
                    <a:pt x="116210" y="72400"/>
                  </a:lnTo>
                  <a:lnTo>
                    <a:pt x="115366" y="72886"/>
                  </a:lnTo>
                  <a:lnTo>
                    <a:pt x="113890" y="72400"/>
                  </a:lnTo>
                  <a:lnTo>
                    <a:pt x="112627" y="72400"/>
                  </a:lnTo>
                  <a:lnTo>
                    <a:pt x="113684" y="68924"/>
                  </a:lnTo>
                  <a:lnTo>
                    <a:pt x="114735" y="65949"/>
                  </a:lnTo>
                  <a:lnTo>
                    <a:pt x="115579" y="61988"/>
                  </a:lnTo>
                  <a:lnTo>
                    <a:pt x="116417" y="58512"/>
                  </a:lnTo>
                  <a:close/>
                  <a:moveTo>
                    <a:pt x="10317" y="105611"/>
                  </a:moveTo>
                  <a:lnTo>
                    <a:pt x="11786" y="108586"/>
                  </a:lnTo>
                  <a:lnTo>
                    <a:pt x="13262" y="111075"/>
                  </a:lnTo>
                  <a:lnTo>
                    <a:pt x="14944" y="113048"/>
                  </a:lnTo>
                  <a:lnTo>
                    <a:pt x="16632" y="115036"/>
                  </a:lnTo>
                  <a:lnTo>
                    <a:pt x="15576" y="116023"/>
                  </a:lnTo>
                  <a:lnTo>
                    <a:pt x="14312" y="117025"/>
                  </a:lnTo>
                  <a:lnTo>
                    <a:pt x="13049" y="117025"/>
                  </a:lnTo>
                  <a:lnTo>
                    <a:pt x="11580" y="116524"/>
                  </a:lnTo>
                  <a:lnTo>
                    <a:pt x="10523" y="115537"/>
                  </a:lnTo>
                  <a:lnTo>
                    <a:pt x="9892" y="114536"/>
                  </a:lnTo>
                  <a:lnTo>
                    <a:pt x="9685" y="113549"/>
                  </a:lnTo>
                  <a:lnTo>
                    <a:pt x="9473" y="112061"/>
                  </a:lnTo>
                  <a:lnTo>
                    <a:pt x="9685" y="111075"/>
                  </a:lnTo>
                  <a:lnTo>
                    <a:pt x="9892" y="108100"/>
                  </a:lnTo>
                  <a:lnTo>
                    <a:pt x="10317" y="105611"/>
                  </a:lnTo>
                  <a:close/>
                  <a:moveTo>
                    <a:pt x="56839" y="0"/>
                  </a:moveTo>
                  <a:lnTo>
                    <a:pt x="49054" y="5449"/>
                  </a:lnTo>
                  <a:lnTo>
                    <a:pt x="46102" y="6936"/>
                  </a:lnTo>
                  <a:lnTo>
                    <a:pt x="43157" y="8924"/>
                  </a:lnTo>
                  <a:lnTo>
                    <a:pt x="40000" y="10412"/>
                  </a:lnTo>
                  <a:lnTo>
                    <a:pt x="37054" y="11899"/>
                  </a:lnTo>
                  <a:lnTo>
                    <a:pt x="31370" y="15861"/>
                  </a:lnTo>
                  <a:lnTo>
                    <a:pt x="25893" y="20324"/>
                  </a:lnTo>
                  <a:lnTo>
                    <a:pt x="14525" y="28762"/>
                  </a:lnTo>
                  <a:lnTo>
                    <a:pt x="9685" y="31737"/>
                  </a:lnTo>
                  <a:lnTo>
                    <a:pt x="4839" y="35198"/>
                  </a:lnTo>
                  <a:lnTo>
                    <a:pt x="2738" y="36686"/>
                  </a:lnTo>
                  <a:lnTo>
                    <a:pt x="1682" y="37687"/>
                  </a:lnTo>
                  <a:lnTo>
                    <a:pt x="844" y="38674"/>
                  </a:lnTo>
                  <a:lnTo>
                    <a:pt x="212" y="38674"/>
                  </a:lnTo>
                  <a:lnTo>
                    <a:pt x="212" y="39175"/>
                  </a:lnTo>
                  <a:lnTo>
                    <a:pt x="0" y="40162"/>
                  </a:lnTo>
                  <a:lnTo>
                    <a:pt x="0" y="48100"/>
                  </a:lnTo>
                  <a:lnTo>
                    <a:pt x="418" y="56524"/>
                  </a:lnTo>
                  <a:lnTo>
                    <a:pt x="1050" y="64462"/>
                  </a:lnTo>
                  <a:lnTo>
                    <a:pt x="1894" y="72886"/>
                  </a:lnTo>
                  <a:lnTo>
                    <a:pt x="3370" y="80824"/>
                  </a:lnTo>
                  <a:lnTo>
                    <a:pt x="4839" y="88262"/>
                  </a:lnTo>
                  <a:lnTo>
                    <a:pt x="6734" y="95198"/>
                  </a:lnTo>
                  <a:lnTo>
                    <a:pt x="8841" y="101649"/>
                  </a:lnTo>
                  <a:lnTo>
                    <a:pt x="9685" y="104123"/>
                  </a:lnTo>
                  <a:lnTo>
                    <a:pt x="9685" y="104624"/>
                  </a:lnTo>
                  <a:lnTo>
                    <a:pt x="8841" y="107599"/>
                  </a:lnTo>
                  <a:lnTo>
                    <a:pt x="8422" y="111075"/>
                  </a:lnTo>
                  <a:lnTo>
                    <a:pt x="8422" y="113048"/>
                  </a:lnTo>
                  <a:lnTo>
                    <a:pt x="8422" y="114536"/>
                  </a:lnTo>
                  <a:lnTo>
                    <a:pt x="8841" y="116023"/>
                  </a:lnTo>
                  <a:lnTo>
                    <a:pt x="9473" y="117511"/>
                  </a:lnTo>
                  <a:lnTo>
                    <a:pt x="10317" y="118512"/>
                  </a:lnTo>
                  <a:lnTo>
                    <a:pt x="11155" y="119499"/>
                  </a:lnTo>
                  <a:lnTo>
                    <a:pt x="11999" y="120000"/>
                  </a:lnTo>
                  <a:lnTo>
                    <a:pt x="15157" y="120000"/>
                  </a:lnTo>
                  <a:lnTo>
                    <a:pt x="16839" y="118512"/>
                  </a:lnTo>
                  <a:lnTo>
                    <a:pt x="17470" y="117511"/>
                  </a:lnTo>
                  <a:lnTo>
                    <a:pt x="18102" y="116524"/>
                  </a:lnTo>
                  <a:lnTo>
                    <a:pt x="19790" y="117511"/>
                  </a:lnTo>
                  <a:lnTo>
                    <a:pt x="21685" y="118512"/>
                  </a:lnTo>
                  <a:lnTo>
                    <a:pt x="25261" y="120000"/>
                  </a:lnTo>
                  <a:lnTo>
                    <a:pt x="29051" y="120000"/>
                  </a:lnTo>
                  <a:lnTo>
                    <a:pt x="32840" y="118998"/>
                  </a:lnTo>
                  <a:lnTo>
                    <a:pt x="35998" y="117025"/>
                  </a:lnTo>
                  <a:lnTo>
                    <a:pt x="39155" y="115036"/>
                  </a:lnTo>
                  <a:lnTo>
                    <a:pt x="42107" y="112061"/>
                  </a:lnTo>
                  <a:lnTo>
                    <a:pt x="45052" y="108586"/>
                  </a:lnTo>
                  <a:lnTo>
                    <a:pt x="47791" y="104123"/>
                  </a:lnTo>
                  <a:lnTo>
                    <a:pt x="50104" y="99175"/>
                  </a:lnTo>
                  <a:lnTo>
                    <a:pt x="51155" y="96686"/>
                  </a:lnTo>
                  <a:lnTo>
                    <a:pt x="52211" y="93225"/>
                  </a:lnTo>
                  <a:lnTo>
                    <a:pt x="52843" y="90250"/>
                  </a:lnTo>
                  <a:lnTo>
                    <a:pt x="53681" y="86774"/>
                  </a:lnTo>
                  <a:lnTo>
                    <a:pt x="54944" y="78350"/>
                  </a:lnTo>
                  <a:lnTo>
                    <a:pt x="55788" y="70412"/>
                  </a:lnTo>
                  <a:lnTo>
                    <a:pt x="56420" y="61988"/>
                  </a:lnTo>
                  <a:lnTo>
                    <a:pt x="57051" y="53549"/>
                  </a:lnTo>
                  <a:lnTo>
                    <a:pt x="64842" y="52061"/>
                  </a:lnTo>
                  <a:lnTo>
                    <a:pt x="65049" y="51561"/>
                  </a:lnTo>
                  <a:lnTo>
                    <a:pt x="65680" y="55537"/>
                  </a:lnTo>
                  <a:lnTo>
                    <a:pt x="66312" y="59499"/>
                  </a:lnTo>
                  <a:lnTo>
                    <a:pt x="66943" y="62474"/>
                  </a:lnTo>
                  <a:lnTo>
                    <a:pt x="67788" y="65449"/>
                  </a:lnTo>
                  <a:lnTo>
                    <a:pt x="69682" y="70412"/>
                  </a:lnTo>
                  <a:lnTo>
                    <a:pt x="71789" y="75375"/>
                  </a:lnTo>
                  <a:lnTo>
                    <a:pt x="74316" y="79337"/>
                  </a:lnTo>
                  <a:lnTo>
                    <a:pt x="77054" y="82812"/>
                  </a:lnTo>
                  <a:lnTo>
                    <a:pt x="80000" y="85787"/>
                  </a:lnTo>
                  <a:lnTo>
                    <a:pt x="82738" y="87761"/>
                  </a:lnTo>
                  <a:lnTo>
                    <a:pt x="85471" y="89248"/>
                  </a:lnTo>
                  <a:lnTo>
                    <a:pt x="87997" y="90250"/>
                  </a:lnTo>
                  <a:lnTo>
                    <a:pt x="90736" y="90736"/>
                  </a:lnTo>
                  <a:lnTo>
                    <a:pt x="93262" y="90736"/>
                  </a:lnTo>
                  <a:lnTo>
                    <a:pt x="95788" y="90250"/>
                  </a:lnTo>
                  <a:lnTo>
                    <a:pt x="98314" y="89248"/>
                  </a:lnTo>
                  <a:lnTo>
                    <a:pt x="100841" y="87761"/>
                  </a:lnTo>
                  <a:lnTo>
                    <a:pt x="103154" y="86273"/>
                  </a:lnTo>
                  <a:lnTo>
                    <a:pt x="105680" y="83799"/>
                  </a:lnTo>
                  <a:lnTo>
                    <a:pt x="107369" y="81811"/>
                  </a:lnTo>
                  <a:lnTo>
                    <a:pt x="109051" y="79337"/>
                  </a:lnTo>
                  <a:lnTo>
                    <a:pt x="110526" y="76863"/>
                  </a:lnTo>
                  <a:lnTo>
                    <a:pt x="111996" y="73888"/>
                  </a:lnTo>
                  <a:lnTo>
                    <a:pt x="112840" y="74874"/>
                  </a:lnTo>
                  <a:lnTo>
                    <a:pt x="113890" y="75375"/>
                  </a:lnTo>
                  <a:lnTo>
                    <a:pt x="115785" y="75375"/>
                  </a:lnTo>
                  <a:lnTo>
                    <a:pt x="117048" y="74374"/>
                  </a:lnTo>
                  <a:lnTo>
                    <a:pt x="118105" y="73387"/>
                  </a:lnTo>
                  <a:lnTo>
                    <a:pt x="118943" y="71399"/>
                  </a:lnTo>
                  <a:lnTo>
                    <a:pt x="119574" y="69425"/>
                  </a:lnTo>
                  <a:lnTo>
                    <a:pt x="120000" y="67437"/>
                  </a:lnTo>
                  <a:lnTo>
                    <a:pt x="120000" y="64963"/>
                  </a:lnTo>
                  <a:lnTo>
                    <a:pt x="119787" y="62974"/>
                  </a:lnTo>
                  <a:lnTo>
                    <a:pt x="119574" y="60986"/>
                  </a:lnTo>
                  <a:lnTo>
                    <a:pt x="119155" y="59499"/>
                  </a:lnTo>
                  <a:lnTo>
                    <a:pt x="118311" y="57511"/>
                  </a:lnTo>
                  <a:lnTo>
                    <a:pt x="117680" y="56524"/>
                  </a:lnTo>
                  <a:lnTo>
                    <a:pt x="116842" y="56023"/>
                  </a:lnTo>
                  <a:lnTo>
                    <a:pt x="117473" y="50073"/>
                  </a:lnTo>
                  <a:lnTo>
                    <a:pt x="118105" y="44123"/>
                  </a:lnTo>
                  <a:lnTo>
                    <a:pt x="118736" y="34712"/>
                  </a:lnTo>
                  <a:lnTo>
                    <a:pt x="118943" y="25287"/>
                  </a:lnTo>
                  <a:lnTo>
                    <a:pt x="119155" y="15861"/>
                  </a:lnTo>
                  <a:lnTo>
                    <a:pt x="118943" y="6450"/>
                  </a:lnTo>
                  <a:lnTo>
                    <a:pt x="118943" y="0"/>
                  </a:lnTo>
                  <a:lnTo>
                    <a:pt x="117261" y="0"/>
                  </a:lnTo>
                  <a:lnTo>
                    <a:pt x="117261" y="9425"/>
                  </a:lnTo>
                  <a:lnTo>
                    <a:pt x="117473" y="18836"/>
                  </a:lnTo>
                  <a:lnTo>
                    <a:pt x="117261" y="28262"/>
                  </a:lnTo>
                  <a:lnTo>
                    <a:pt x="116842" y="37687"/>
                  </a:lnTo>
                  <a:lnTo>
                    <a:pt x="116210" y="46612"/>
                  </a:lnTo>
                  <a:lnTo>
                    <a:pt x="115998" y="50073"/>
                  </a:lnTo>
                  <a:lnTo>
                    <a:pt x="115366" y="53549"/>
                  </a:lnTo>
                  <a:lnTo>
                    <a:pt x="114316" y="60000"/>
                  </a:lnTo>
                  <a:lnTo>
                    <a:pt x="112627" y="65949"/>
                  </a:lnTo>
                  <a:lnTo>
                    <a:pt x="110733" y="70913"/>
                  </a:lnTo>
                  <a:lnTo>
                    <a:pt x="108419" y="75375"/>
                  </a:lnTo>
                  <a:lnTo>
                    <a:pt x="106105" y="78836"/>
                  </a:lnTo>
                  <a:lnTo>
                    <a:pt x="103367" y="81811"/>
                  </a:lnTo>
                  <a:lnTo>
                    <a:pt x="100422" y="84300"/>
                  </a:lnTo>
                  <a:lnTo>
                    <a:pt x="97895" y="85787"/>
                  </a:lnTo>
                  <a:lnTo>
                    <a:pt x="95369" y="86273"/>
                  </a:lnTo>
                  <a:lnTo>
                    <a:pt x="92843" y="86774"/>
                  </a:lnTo>
                  <a:lnTo>
                    <a:pt x="90317" y="86774"/>
                  </a:lnTo>
                  <a:lnTo>
                    <a:pt x="87791" y="86273"/>
                  </a:lnTo>
                  <a:lnTo>
                    <a:pt x="85264" y="85287"/>
                  </a:lnTo>
                  <a:lnTo>
                    <a:pt x="82945" y="83799"/>
                  </a:lnTo>
                  <a:lnTo>
                    <a:pt x="80418" y="82312"/>
                  </a:lnTo>
                  <a:lnTo>
                    <a:pt x="78736" y="80324"/>
                  </a:lnTo>
                  <a:lnTo>
                    <a:pt x="76842" y="78350"/>
                  </a:lnTo>
                  <a:lnTo>
                    <a:pt x="75160" y="75861"/>
                  </a:lnTo>
                  <a:lnTo>
                    <a:pt x="73471" y="73387"/>
                  </a:lnTo>
                  <a:lnTo>
                    <a:pt x="71789" y="70412"/>
                  </a:lnTo>
                  <a:lnTo>
                    <a:pt x="70314" y="66936"/>
                  </a:lnTo>
                  <a:lnTo>
                    <a:pt x="69051" y="63475"/>
                  </a:lnTo>
                  <a:lnTo>
                    <a:pt x="68000" y="59499"/>
                  </a:lnTo>
                  <a:lnTo>
                    <a:pt x="66943" y="54536"/>
                  </a:lnTo>
                  <a:lnTo>
                    <a:pt x="66105" y="49587"/>
                  </a:lnTo>
                  <a:lnTo>
                    <a:pt x="65049" y="44624"/>
                  </a:lnTo>
                  <a:lnTo>
                    <a:pt x="64417" y="42150"/>
                  </a:lnTo>
                  <a:lnTo>
                    <a:pt x="63579" y="40162"/>
                  </a:lnTo>
                  <a:lnTo>
                    <a:pt x="62523" y="38674"/>
                  </a:lnTo>
                  <a:lnTo>
                    <a:pt x="61053" y="37687"/>
                  </a:lnTo>
                  <a:lnTo>
                    <a:pt x="59577" y="36686"/>
                  </a:lnTo>
                  <a:lnTo>
                    <a:pt x="58314" y="37187"/>
                  </a:lnTo>
                  <a:lnTo>
                    <a:pt x="57470" y="38173"/>
                  </a:lnTo>
                  <a:lnTo>
                    <a:pt x="57051" y="39175"/>
                  </a:lnTo>
                  <a:lnTo>
                    <a:pt x="56632" y="40662"/>
                  </a:lnTo>
                  <a:lnTo>
                    <a:pt x="56420" y="42150"/>
                  </a:lnTo>
                  <a:lnTo>
                    <a:pt x="56001" y="45611"/>
                  </a:lnTo>
                  <a:lnTo>
                    <a:pt x="55788" y="49587"/>
                  </a:lnTo>
                  <a:lnTo>
                    <a:pt x="54525" y="65949"/>
                  </a:lnTo>
                  <a:lnTo>
                    <a:pt x="53681" y="73888"/>
                  </a:lnTo>
                  <a:lnTo>
                    <a:pt x="52630" y="81811"/>
                  </a:lnTo>
                  <a:lnTo>
                    <a:pt x="51999" y="85787"/>
                  </a:lnTo>
                  <a:lnTo>
                    <a:pt x="51155" y="89248"/>
                  </a:lnTo>
                  <a:lnTo>
                    <a:pt x="50317" y="92724"/>
                  </a:lnTo>
                  <a:lnTo>
                    <a:pt x="49260" y="95699"/>
                  </a:lnTo>
                  <a:lnTo>
                    <a:pt x="47997" y="98674"/>
                  </a:lnTo>
                  <a:lnTo>
                    <a:pt x="46734" y="101148"/>
                  </a:lnTo>
                  <a:lnTo>
                    <a:pt x="45264" y="103637"/>
                  </a:lnTo>
                  <a:lnTo>
                    <a:pt x="43576" y="106111"/>
                  </a:lnTo>
                  <a:lnTo>
                    <a:pt x="39787" y="109587"/>
                  </a:lnTo>
                  <a:lnTo>
                    <a:pt x="35998" y="112562"/>
                  </a:lnTo>
                  <a:lnTo>
                    <a:pt x="32208" y="115036"/>
                  </a:lnTo>
                  <a:lnTo>
                    <a:pt x="28419" y="116023"/>
                  </a:lnTo>
                  <a:lnTo>
                    <a:pt x="24630" y="116023"/>
                  </a:lnTo>
                  <a:lnTo>
                    <a:pt x="22735" y="115537"/>
                  </a:lnTo>
                  <a:lnTo>
                    <a:pt x="20841" y="114536"/>
                  </a:lnTo>
                  <a:lnTo>
                    <a:pt x="18946" y="113048"/>
                  </a:lnTo>
                  <a:lnTo>
                    <a:pt x="17051" y="111561"/>
                  </a:lnTo>
                  <a:lnTo>
                    <a:pt x="15157" y="109086"/>
                  </a:lnTo>
                  <a:lnTo>
                    <a:pt x="13475" y="106612"/>
                  </a:lnTo>
                  <a:lnTo>
                    <a:pt x="11999" y="104123"/>
                  </a:lnTo>
                  <a:lnTo>
                    <a:pt x="10523" y="101148"/>
                  </a:lnTo>
                  <a:lnTo>
                    <a:pt x="9260" y="97687"/>
                  </a:lnTo>
                  <a:lnTo>
                    <a:pt x="7997" y="94212"/>
                  </a:lnTo>
                  <a:lnTo>
                    <a:pt x="6734" y="90250"/>
                  </a:lnTo>
                  <a:lnTo>
                    <a:pt x="5896" y="86273"/>
                  </a:lnTo>
                  <a:lnTo>
                    <a:pt x="4001" y="77349"/>
                  </a:lnTo>
                  <a:lnTo>
                    <a:pt x="2738" y="67938"/>
                  </a:lnTo>
                  <a:lnTo>
                    <a:pt x="1894" y="58998"/>
                  </a:lnTo>
                  <a:lnTo>
                    <a:pt x="1263" y="49587"/>
                  </a:lnTo>
                  <a:lnTo>
                    <a:pt x="1263" y="40662"/>
                  </a:lnTo>
                  <a:lnTo>
                    <a:pt x="3157" y="38674"/>
                  </a:lnTo>
                  <a:lnTo>
                    <a:pt x="5052" y="36686"/>
                  </a:lnTo>
                  <a:lnTo>
                    <a:pt x="9473" y="34212"/>
                  </a:lnTo>
                  <a:lnTo>
                    <a:pt x="13681" y="31737"/>
                  </a:lnTo>
                  <a:lnTo>
                    <a:pt x="17895" y="29248"/>
                  </a:lnTo>
                  <a:lnTo>
                    <a:pt x="28419" y="21811"/>
                  </a:lnTo>
                  <a:lnTo>
                    <a:pt x="33684" y="17849"/>
                  </a:lnTo>
                  <a:lnTo>
                    <a:pt x="38949" y="13888"/>
                  </a:lnTo>
                  <a:lnTo>
                    <a:pt x="44208" y="11399"/>
                  </a:lnTo>
                  <a:lnTo>
                    <a:pt x="49473" y="8424"/>
                  </a:lnTo>
                  <a:lnTo>
                    <a:pt x="54312" y="5449"/>
                  </a:lnTo>
                  <a:lnTo>
                    <a:pt x="56839" y="3961"/>
                  </a:lnTo>
                  <a:lnTo>
                    <a:pt x="59158" y="2474"/>
                  </a:lnTo>
                  <a:lnTo>
                    <a:pt x="63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Shape 723"/>
            <p:cNvSpPr/>
            <p:nvPr/>
          </p:nvSpPr>
          <p:spPr>
            <a:xfrm>
              <a:off x="812700" y="238125"/>
              <a:ext cx="198650" cy="136374"/>
            </a:xfrm>
            <a:custGeom>
              <a:pathLst>
                <a:path extrusionOk="0" h="120000" w="120000">
                  <a:moveTo>
                    <a:pt x="111346" y="30357"/>
                  </a:moveTo>
                  <a:lnTo>
                    <a:pt x="114910" y="47406"/>
                  </a:lnTo>
                  <a:lnTo>
                    <a:pt x="115922" y="56293"/>
                  </a:lnTo>
                  <a:lnTo>
                    <a:pt x="116435" y="65906"/>
                  </a:lnTo>
                  <a:lnTo>
                    <a:pt x="116435" y="71098"/>
                  </a:lnTo>
                  <a:lnTo>
                    <a:pt x="115922" y="75541"/>
                  </a:lnTo>
                  <a:lnTo>
                    <a:pt x="115424" y="74793"/>
                  </a:lnTo>
                  <a:lnTo>
                    <a:pt x="101182" y="62210"/>
                  </a:lnTo>
                  <a:lnTo>
                    <a:pt x="94069" y="56293"/>
                  </a:lnTo>
                  <a:lnTo>
                    <a:pt x="86941" y="51101"/>
                  </a:lnTo>
                  <a:lnTo>
                    <a:pt x="81354" y="46658"/>
                  </a:lnTo>
                  <a:lnTo>
                    <a:pt x="78303" y="45184"/>
                  </a:lnTo>
                  <a:lnTo>
                    <a:pt x="75252" y="43688"/>
                  </a:lnTo>
                  <a:lnTo>
                    <a:pt x="93556" y="37770"/>
                  </a:lnTo>
                  <a:lnTo>
                    <a:pt x="102708" y="34075"/>
                  </a:lnTo>
                  <a:lnTo>
                    <a:pt x="111346" y="30357"/>
                  </a:lnTo>
                  <a:close/>
                  <a:moveTo>
                    <a:pt x="68139" y="45910"/>
                  </a:moveTo>
                  <a:lnTo>
                    <a:pt x="77790" y="51101"/>
                  </a:lnTo>
                  <a:lnTo>
                    <a:pt x="82365" y="53323"/>
                  </a:lnTo>
                  <a:lnTo>
                    <a:pt x="87455" y="56293"/>
                  </a:lnTo>
                  <a:lnTo>
                    <a:pt x="94069" y="61462"/>
                  </a:lnTo>
                  <a:lnTo>
                    <a:pt x="100669" y="67402"/>
                  </a:lnTo>
                  <a:lnTo>
                    <a:pt x="107284" y="73319"/>
                  </a:lnTo>
                  <a:lnTo>
                    <a:pt x="113898" y="79237"/>
                  </a:lnTo>
                  <a:lnTo>
                    <a:pt x="114910" y="79237"/>
                  </a:lnTo>
                  <a:lnTo>
                    <a:pt x="113385" y="84428"/>
                  </a:lnTo>
                  <a:lnTo>
                    <a:pt x="111346" y="88872"/>
                  </a:lnTo>
                  <a:lnTo>
                    <a:pt x="108809" y="93316"/>
                  </a:lnTo>
                  <a:lnTo>
                    <a:pt x="105758" y="97033"/>
                  </a:lnTo>
                  <a:lnTo>
                    <a:pt x="99657" y="86650"/>
                  </a:lnTo>
                  <a:lnTo>
                    <a:pt x="96093" y="81459"/>
                  </a:lnTo>
                  <a:lnTo>
                    <a:pt x="92544" y="76289"/>
                  </a:lnTo>
                  <a:lnTo>
                    <a:pt x="88467" y="71846"/>
                  </a:lnTo>
                  <a:lnTo>
                    <a:pt x="84404" y="68128"/>
                  </a:lnTo>
                  <a:lnTo>
                    <a:pt x="79828" y="65180"/>
                  </a:lnTo>
                  <a:lnTo>
                    <a:pt x="75252" y="64432"/>
                  </a:lnTo>
                  <a:lnTo>
                    <a:pt x="67626" y="63684"/>
                  </a:lnTo>
                  <a:lnTo>
                    <a:pt x="60000" y="64432"/>
                  </a:lnTo>
                  <a:lnTo>
                    <a:pt x="44747" y="65906"/>
                  </a:lnTo>
                  <a:lnTo>
                    <a:pt x="30007" y="68128"/>
                  </a:lnTo>
                  <a:lnTo>
                    <a:pt x="14739" y="69624"/>
                  </a:lnTo>
                  <a:lnTo>
                    <a:pt x="13727" y="70350"/>
                  </a:lnTo>
                  <a:lnTo>
                    <a:pt x="13727" y="71098"/>
                  </a:lnTo>
                  <a:lnTo>
                    <a:pt x="13214" y="69624"/>
                  </a:lnTo>
                  <a:lnTo>
                    <a:pt x="11190" y="65906"/>
                  </a:lnTo>
                  <a:lnTo>
                    <a:pt x="17291" y="63684"/>
                  </a:lnTo>
                  <a:lnTo>
                    <a:pt x="23392" y="61462"/>
                  </a:lnTo>
                  <a:lnTo>
                    <a:pt x="35595" y="57019"/>
                  </a:lnTo>
                  <a:lnTo>
                    <a:pt x="60000" y="48879"/>
                  </a:lnTo>
                  <a:lnTo>
                    <a:pt x="68139" y="45910"/>
                  </a:lnTo>
                  <a:close/>
                  <a:moveTo>
                    <a:pt x="70163" y="68876"/>
                  </a:moveTo>
                  <a:lnTo>
                    <a:pt x="73727" y="69624"/>
                  </a:lnTo>
                  <a:lnTo>
                    <a:pt x="76778" y="70350"/>
                  </a:lnTo>
                  <a:lnTo>
                    <a:pt x="80342" y="71098"/>
                  </a:lnTo>
                  <a:lnTo>
                    <a:pt x="83392" y="73319"/>
                  </a:lnTo>
                  <a:lnTo>
                    <a:pt x="86941" y="75541"/>
                  </a:lnTo>
                  <a:lnTo>
                    <a:pt x="89992" y="79237"/>
                  </a:lnTo>
                  <a:lnTo>
                    <a:pt x="93556" y="83681"/>
                  </a:lnTo>
                  <a:lnTo>
                    <a:pt x="96607" y="88872"/>
                  </a:lnTo>
                  <a:lnTo>
                    <a:pt x="103221" y="99981"/>
                  </a:lnTo>
                  <a:lnTo>
                    <a:pt x="98645" y="102951"/>
                  </a:lnTo>
                  <a:lnTo>
                    <a:pt x="93556" y="105921"/>
                  </a:lnTo>
                  <a:lnTo>
                    <a:pt x="87968" y="108142"/>
                  </a:lnTo>
                  <a:lnTo>
                    <a:pt x="82365" y="110364"/>
                  </a:lnTo>
                  <a:lnTo>
                    <a:pt x="71190" y="112586"/>
                  </a:lnTo>
                  <a:lnTo>
                    <a:pt x="61011" y="114060"/>
                  </a:lnTo>
                  <a:lnTo>
                    <a:pt x="52373" y="114808"/>
                  </a:lnTo>
                  <a:lnTo>
                    <a:pt x="48311" y="114060"/>
                  </a:lnTo>
                  <a:lnTo>
                    <a:pt x="44233" y="113312"/>
                  </a:lnTo>
                  <a:lnTo>
                    <a:pt x="40171" y="111838"/>
                  </a:lnTo>
                  <a:lnTo>
                    <a:pt x="36607" y="109616"/>
                  </a:lnTo>
                  <a:lnTo>
                    <a:pt x="33058" y="106647"/>
                  </a:lnTo>
                  <a:lnTo>
                    <a:pt x="29494" y="102951"/>
                  </a:lnTo>
                  <a:lnTo>
                    <a:pt x="24918" y="96285"/>
                  </a:lnTo>
                  <a:lnTo>
                    <a:pt x="21354" y="88872"/>
                  </a:lnTo>
                  <a:lnTo>
                    <a:pt x="14241" y="72571"/>
                  </a:lnTo>
                  <a:lnTo>
                    <a:pt x="14241" y="72571"/>
                  </a:lnTo>
                  <a:lnTo>
                    <a:pt x="14739" y="73319"/>
                  </a:lnTo>
                  <a:lnTo>
                    <a:pt x="26956" y="73319"/>
                  </a:lnTo>
                  <a:lnTo>
                    <a:pt x="38645" y="72571"/>
                  </a:lnTo>
                  <a:lnTo>
                    <a:pt x="50848" y="70350"/>
                  </a:lnTo>
                  <a:lnTo>
                    <a:pt x="62537" y="68876"/>
                  </a:lnTo>
                  <a:close/>
                  <a:moveTo>
                    <a:pt x="23906" y="0"/>
                  </a:moveTo>
                  <a:lnTo>
                    <a:pt x="19828" y="2221"/>
                  </a:lnTo>
                  <a:lnTo>
                    <a:pt x="15252" y="5191"/>
                  </a:lnTo>
                  <a:lnTo>
                    <a:pt x="11688" y="8887"/>
                  </a:lnTo>
                  <a:lnTo>
                    <a:pt x="8638" y="11857"/>
                  </a:lnTo>
                  <a:lnTo>
                    <a:pt x="5587" y="15552"/>
                  </a:lnTo>
                  <a:lnTo>
                    <a:pt x="3050" y="19996"/>
                  </a:lnTo>
                  <a:lnTo>
                    <a:pt x="1525" y="24439"/>
                  </a:lnTo>
                  <a:lnTo>
                    <a:pt x="0" y="29631"/>
                  </a:lnTo>
                  <a:lnTo>
                    <a:pt x="0" y="34801"/>
                  </a:lnTo>
                  <a:lnTo>
                    <a:pt x="0" y="39992"/>
                  </a:lnTo>
                  <a:lnTo>
                    <a:pt x="513" y="45184"/>
                  </a:lnTo>
                  <a:lnTo>
                    <a:pt x="2038" y="51101"/>
                  </a:lnTo>
                  <a:lnTo>
                    <a:pt x="5587" y="62210"/>
                  </a:lnTo>
                  <a:lnTo>
                    <a:pt x="10163" y="74067"/>
                  </a:lnTo>
                  <a:lnTo>
                    <a:pt x="14739" y="84428"/>
                  </a:lnTo>
                  <a:lnTo>
                    <a:pt x="19828" y="94812"/>
                  </a:lnTo>
                  <a:lnTo>
                    <a:pt x="24404" y="103699"/>
                  </a:lnTo>
                  <a:lnTo>
                    <a:pt x="27455" y="107395"/>
                  </a:lnTo>
                  <a:lnTo>
                    <a:pt x="30505" y="110364"/>
                  </a:lnTo>
                  <a:lnTo>
                    <a:pt x="33556" y="113312"/>
                  </a:lnTo>
                  <a:lnTo>
                    <a:pt x="36607" y="116282"/>
                  </a:lnTo>
                  <a:lnTo>
                    <a:pt x="40171" y="117756"/>
                  </a:lnTo>
                  <a:lnTo>
                    <a:pt x="44233" y="119252"/>
                  </a:lnTo>
                  <a:lnTo>
                    <a:pt x="49836" y="119978"/>
                  </a:lnTo>
                  <a:lnTo>
                    <a:pt x="55424" y="119978"/>
                  </a:lnTo>
                  <a:lnTo>
                    <a:pt x="61011" y="119252"/>
                  </a:lnTo>
                  <a:lnTo>
                    <a:pt x="67113" y="118504"/>
                  </a:lnTo>
                  <a:lnTo>
                    <a:pt x="78303" y="116282"/>
                  </a:lnTo>
                  <a:lnTo>
                    <a:pt x="89494" y="112586"/>
                  </a:lnTo>
                  <a:lnTo>
                    <a:pt x="94069" y="111090"/>
                  </a:lnTo>
                  <a:lnTo>
                    <a:pt x="98132" y="108868"/>
                  </a:lnTo>
                  <a:lnTo>
                    <a:pt x="102194" y="106647"/>
                  </a:lnTo>
                  <a:lnTo>
                    <a:pt x="105758" y="103699"/>
                  </a:lnTo>
                  <a:lnTo>
                    <a:pt x="108809" y="100729"/>
                  </a:lnTo>
                  <a:lnTo>
                    <a:pt x="111860" y="96285"/>
                  </a:lnTo>
                  <a:lnTo>
                    <a:pt x="114910" y="91842"/>
                  </a:lnTo>
                  <a:lnTo>
                    <a:pt x="116949" y="85902"/>
                  </a:lnTo>
                  <a:lnTo>
                    <a:pt x="118973" y="79985"/>
                  </a:lnTo>
                  <a:lnTo>
                    <a:pt x="120000" y="74067"/>
                  </a:lnTo>
                  <a:lnTo>
                    <a:pt x="120000" y="67402"/>
                  </a:lnTo>
                  <a:lnTo>
                    <a:pt x="120000" y="61462"/>
                  </a:lnTo>
                  <a:lnTo>
                    <a:pt x="120000" y="55545"/>
                  </a:lnTo>
                  <a:lnTo>
                    <a:pt x="118973" y="48879"/>
                  </a:lnTo>
                  <a:lnTo>
                    <a:pt x="117447" y="37022"/>
                  </a:lnTo>
                  <a:lnTo>
                    <a:pt x="113898" y="18522"/>
                  </a:lnTo>
                  <a:lnTo>
                    <a:pt x="109821" y="0"/>
                  </a:lnTo>
                  <a:lnTo>
                    <a:pt x="104747" y="0"/>
                  </a:lnTo>
                  <a:lnTo>
                    <a:pt x="107284" y="8887"/>
                  </a:lnTo>
                  <a:lnTo>
                    <a:pt x="109322" y="19248"/>
                  </a:lnTo>
                  <a:lnTo>
                    <a:pt x="110334" y="25187"/>
                  </a:lnTo>
                  <a:lnTo>
                    <a:pt x="98132" y="30357"/>
                  </a:lnTo>
                  <a:lnTo>
                    <a:pt x="84918" y="35549"/>
                  </a:lnTo>
                  <a:lnTo>
                    <a:pt x="59486" y="44436"/>
                  </a:lnTo>
                  <a:lnTo>
                    <a:pt x="47284" y="48131"/>
                  </a:lnTo>
                  <a:lnTo>
                    <a:pt x="34069" y="51101"/>
                  </a:lnTo>
                  <a:lnTo>
                    <a:pt x="27968" y="53323"/>
                  </a:lnTo>
                  <a:lnTo>
                    <a:pt x="21867" y="56293"/>
                  </a:lnTo>
                  <a:lnTo>
                    <a:pt x="15766" y="59241"/>
                  </a:lnTo>
                  <a:lnTo>
                    <a:pt x="10677" y="63684"/>
                  </a:lnTo>
                  <a:lnTo>
                    <a:pt x="7626" y="57019"/>
                  </a:lnTo>
                  <a:lnTo>
                    <a:pt x="5587" y="50353"/>
                  </a:lnTo>
                  <a:lnTo>
                    <a:pt x="4062" y="43688"/>
                  </a:lnTo>
                  <a:lnTo>
                    <a:pt x="3050" y="36296"/>
                  </a:lnTo>
                  <a:lnTo>
                    <a:pt x="5587" y="37022"/>
                  </a:lnTo>
                  <a:lnTo>
                    <a:pt x="11190" y="37022"/>
                  </a:lnTo>
                  <a:lnTo>
                    <a:pt x="13727" y="35549"/>
                  </a:lnTo>
                  <a:lnTo>
                    <a:pt x="19330" y="32579"/>
                  </a:lnTo>
                  <a:lnTo>
                    <a:pt x="23906" y="29631"/>
                  </a:lnTo>
                  <a:lnTo>
                    <a:pt x="57462" y="13330"/>
                  </a:lnTo>
                  <a:lnTo>
                    <a:pt x="68139" y="6665"/>
                  </a:lnTo>
                  <a:lnTo>
                    <a:pt x="79315" y="0"/>
                  </a:lnTo>
                  <a:lnTo>
                    <a:pt x="69151" y="0"/>
                  </a:lnTo>
                  <a:lnTo>
                    <a:pt x="61011" y="5191"/>
                  </a:lnTo>
                  <a:lnTo>
                    <a:pt x="52886" y="9635"/>
                  </a:lnTo>
                  <a:lnTo>
                    <a:pt x="3050" y="34801"/>
                  </a:lnTo>
                  <a:lnTo>
                    <a:pt x="3564" y="29631"/>
                  </a:lnTo>
                  <a:lnTo>
                    <a:pt x="4062" y="26661"/>
                  </a:lnTo>
                  <a:lnTo>
                    <a:pt x="5089" y="23692"/>
                  </a:lnTo>
                  <a:lnTo>
                    <a:pt x="7626" y="18522"/>
                  </a:lnTo>
                  <a:lnTo>
                    <a:pt x="11688" y="14078"/>
                  </a:lnTo>
                  <a:lnTo>
                    <a:pt x="16279" y="10361"/>
                  </a:lnTo>
                  <a:lnTo>
                    <a:pt x="21354" y="6665"/>
                  </a:lnTo>
                  <a:lnTo>
                    <a:pt x="25930" y="4443"/>
                  </a:lnTo>
                  <a:lnTo>
                    <a:pt x="31019" y="2221"/>
                  </a:lnTo>
                  <a:lnTo>
                    <a:pt x="35081" y="1473"/>
                  </a:lnTo>
                  <a:lnTo>
                    <a:pt x="35595" y="1473"/>
                  </a:lnTo>
                  <a:lnTo>
                    <a:pt x="36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Shape 724"/>
            <p:cNvSpPr/>
            <p:nvPr/>
          </p:nvSpPr>
          <p:spPr>
            <a:xfrm>
              <a:off x="3282250" y="332375"/>
              <a:ext cx="417500" cy="425925"/>
            </a:xfrm>
            <a:custGeom>
              <a:pathLst>
                <a:path extrusionOk="0" h="120000" w="120000">
                  <a:moveTo>
                    <a:pt x="75240" y="1190"/>
                  </a:moveTo>
                  <a:lnTo>
                    <a:pt x="75240" y="2380"/>
                  </a:lnTo>
                  <a:lnTo>
                    <a:pt x="75722" y="3324"/>
                  </a:lnTo>
                  <a:lnTo>
                    <a:pt x="76210" y="4747"/>
                  </a:lnTo>
                  <a:lnTo>
                    <a:pt x="74270" y="5458"/>
                  </a:lnTo>
                  <a:lnTo>
                    <a:pt x="74033" y="5698"/>
                  </a:lnTo>
                  <a:lnTo>
                    <a:pt x="73307" y="4514"/>
                  </a:lnTo>
                  <a:lnTo>
                    <a:pt x="72582" y="3324"/>
                  </a:lnTo>
                  <a:lnTo>
                    <a:pt x="73789" y="2380"/>
                  </a:lnTo>
                  <a:lnTo>
                    <a:pt x="74759" y="1662"/>
                  </a:lnTo>
                  <a:lnTo>
                    <a:pt x="75240" y="1190"/>
                  </a:lnTo>
                  <a:close/>
                  <a:moveTo>
                    <a:pt x="76692" y="6649"/>
                  </a:moveTo>
                  <a:lnTo>
                    <a:pt x="76692" y="7120"/>
                  </a:lnTo>
                  <a:lnTo>
                    <a:pt x="76936" y="7832"/>
                  </a:lnTo>
                  <a:lnTo>
                    <a:pt x="77417" y="9255"/>
                  </a:lnTo>
                  <a:lnTo>
                    <a:pt x="76692" y="9255"/>
                  </a:lnTo>
                  <a:lnTo>
                    <a:pt x="74270" y="9727"/>
                  </a:lnTo>
                  <a:lnTo>
                    <a:pt x="74033" y="8543"/>
                  </a:lnTo>
                  <a:lnTo>
                    <a:pt x="73789" y="7592"/>
                  </a:lnTo>
                  <a:lnTo>
                    <a:pt x="74759" y="7360"/>
                  </a:lnTo>
                  <a:lnTo>
                    <a:pt x="76692" y="6649"/>
                  </a:lnTo>
                  <a:close/>
                  <a:moveTo>
                    <a:pt x="78625" y="10677"/>
                  </a:moveTo>
                  <a:lnTo>
                    <a:pt x="79350" y="11389"/>
                  </a:lnTo>
                  <a:lnTo>
                    <a:pt x="82498" y="14474"/>
                  </a:lnTo>
                  <a:lnTo>
                    <a:pt x="84194" y="16129"/>
                  </a:lnTo>
                  <a:lnTo>
                    <a:pt x="85645" y="17791"/>
                  </a:lnTo>
                  <a:lnTo>
                    <a:pt x="83705" y="18503"/>
                  </a:lnTo>
                  <a:lnTo>
                    <a:pt x="81528" y="18975"/>
                  </a:lnTo>
                  <a:lnTo>
                    <a:pt x="77173" y="19926"/>
                  </a:lnTo>
                  <a:lnTo>
                    <a:pt x="74759" y="20397"/>
                  </a:lnTo>
                  <a:lnTo>
                    <a:pt x="73544" y="20637"/>
                  </a:lnTo>
                  <a:lnTo>
                    <a:pt x="72582" y="21348"/>
                  </a:lnTo>
                  <a:lnTo>
                    <a:pt x="73063" y="17080"/>
                  </a:lnTo>
                  <a:lnTo>
                    <a:pt x="74033" y="12812"/>
                  </a:lnTo>
                  <a:lnTo>
                    <a:pt x="74270" y="11149"/>
                  </a:lnTo>
                  <a:lnTo>
                    <a:pt x="75485" y="10917"/>
                  </a:lnTo>
                  <a:lnTo>
                    <a:pt x="77662" y="10677"/>
                  </a:lnTo>
                  <a:close/>
                  <a:moveTo>
                    <a:pt x="86852" y="19214"/>
                  </a:moveTo>
                  <a:lnTo>
                    <a:pt x="88059" y="20876"/>
                  </a:lnTo>
                  <a:lnTo>
                    <a:pt x="83223" y="22532"/>
                  </a:lnTo>
                  <a:lnTo>
                    <a:pt x="78625" y="23722"/>
                  </a:lnTo>
                  <a:lnTo>
                    <a:pt x="75485" y="24666"/>
                  </a:lnTo>
                  <a:lnTo>
                    <a:pt x="72337" y="25617"/>
                  </a:lnTo>
                  <a:lnTo>
                    <a:pt x="72582" y="22532"/>
                  </a:lnTo>
                  <a:lnTo>
                    <a:pt x="74033" y="22299"/>
                  </a:lnTo>
                  <a:lnTo>
                    <a:pt x="75485" y="22060"/>
                  </a:lnTo>
                  <a:lnTo>
                    <a:pt x="78625" y="21348"/>
                  </a:lnTo>
                  <a:lnTo>
                    <a:pt x="82742" y="20397"/>
                  </a:lnTo>
                  <a:lnTo>
                    <a:pt x="84919" y="19926"/>
                  </a:lnTo>
                  <a:lnTo>
                    <a:pt x="86852" y="19214"/>
                  </a:lnTo>
                  <a:close/>
                  <a:moveTo>
                    <a:pt x="90000" y="21820"/>
                  </a:moveTo>
                  <a:lnTo>
                    <a:pt x="90725" y="25856"/>
                  </a:lnTo>
                  <a:lnTo>
                    <a:pt x="91688" y="29885"/>
                  </a:lnTo>
                  <a:lnTo>
                    <a:pt x="93865" y="37471"/>
                  </a:lnTo>
                  <a:lnTo>
                    <a:pt x="95317" y="42218"/>
                  </a:lnTo>
                  <a:lnTo>
                    <a:pt x="97257" y="46719"/>
                  </a:lnTo>
                  <a:lnTo>
                    <a:pt x="99190" y="51227"/>
                  </a:lnTo>
                  <a:lnTo>
                    <a:pt x="100886" y="55735"/>
                  </a:lnTo>
                  <a:lnTo>
                    <a:pt x="102337" y="60003"/>
                  </a:lnTo>
                  <a:lnTo>
                    <a:pt x="103544" y="64511"/>
                  </a:lnTo>
                  <a:lnTo>
                    <a:pt x="105477" y="73280"/>
                  </a:lnTo>
                  <a:lnTo>
                    <a:pt x="106203" y="76605"/>
                  </a:lnTo>
                  <a:lnTo>
                    <a:pt x="106929" y="79922"/>
                  </a:lnTo>
                  <a:lnTo>
                    <a:pt x="107899" y="83240"/>
                  </a:lnTo>
                  <a:lnTo>
                    <a:pt x="108625" y="84662"/>
                  </a:lnTo>
                  <a:lnTo>
                    <a:pt x="109595" y="86085"/>
                  </a:lnTo>
                  <a:lnTo>
                    <a:pt x="104996" y="87747"/>
                  </a:lnTo>
                  <a:lnTo>
                    <a:pt x="100160" y="89170"/>
                  </a:lnTo>
                  <a:lnTo>
                    <a:pt x="95805" y="90353"/>
                  </a:lnTo>
                  <a:lnTo>
                    <a:pt x="93384" y="91065"/>
                  </a:lnTo>
                  <a:lnTo>
                    <a:pt x="91451" y="91776"/>
                  </a:lnTo>
                  <a:lnTo>
                    <a:pt x="90481" y="87747"/>
                  </a:lnTo>
                  <a:lnTo>
                    <a:pt x="89511" y="83951"/>
                  </a:lnTo>
                  <a:lnTo>
                    <a:pt x="87334" y="76126"/>
                  </a:lnTo>
                  <a:lnTo>
                    <a:pt x="84919" y="67356"/>
                  </a:lnTo>
                  <a:lnTo>
                    <a:pt x="83468" y="62849"/>
                  </a:lnTo>
                  <a:lnTo>
                    <a:pt x="82016" y="58580"/>
                  </a:lnTo>
                  <a:lnTo>
                    <a:pt x="79113" y="50987"/>
                  </a:lnTo>
                  <a:lnTo>
                    <a:pt x="77662" y="46958"/>
                  </a:lnTo>
                  <a:lnTo>
                    <a:pt x="76447" y="43162"/>
                  </a:lnTo>
                  <a:lnTo>
                    <a:pt x="75240" y="39373"/>
                  </a:lnTo>
                  <a:lnTo>
                    <a:pt x="73789" y="35576"/>
                  </a:lnTo>
                  <a:lnTo>
                    <a:pt x="72582" y="31547"/>
                  </a:lnTo>
                  <a:lnTo>
                    <a:pt x="71367" y="27751"/>
                  </a:lnTo>
                  <a:lnTo>
                    <a:pt x="71611" y="27511"/>
                  </a:lnTo>
                  <a:lnTo>
                    <a:pt x="75966" y="26089"/>
                  </a:lnTo>
                  <a:lnTo>
                    <a:pt x="80320" y="24905"/>
                  </a:lnTo>
                  <a:lnTo>
                    <a:pt x="85401" y="23722"/>
                  </a:lnTo>
                  <a:lnTo>
                    <a:pt x="87822" y="22771"/>
                  </a:lnTo>
                  <a:lnTo>
                    <a:pt x="90000" y="21820"/>
                  </a:lnTo>
                  <a:close/>
                  <a:moveTo>
                    <a:pt x="110320" y="87987"/>
                  </a:moveTo>
                  <a:lnTo>
                    <a:pt x="110558" y="89882"/>
                  </a:lnTo>
                  <a:lnTo>
                    <a:pt x="111046" y="91544"/>
                  </a:lnTo>
                  <a:lnTo>
                    <a:pt x="112253" y="95333"/>
                  </a:lnTo>
                  <a:lnTo>
                    <a:pt x="111528" y="95101"/>
                  </a:lnTo>
                  <a:lnTo>
                    <a:pt x="110802" y="95101"/>
                  </a:lnTo>
                  <a:lnTo>
                    <a:pt x="108625" y="95333"/>
                  </a:lnTo>
                  <a:lnTo>
                    <a:pt x="105240" y="96284"/>
                  </a:lnTo>
                  <a:lnTo>
                    <a:pt x="100397" y="97707"/>
                  </a:lnTo>
                  <a:lnTo>
                    <a:pt x="97257" y="98418"/>
                  </a:lnTo>
                  <a:lnTo>
                    <a:pt x="95317" y="98890"/>
                  </a:lnTo>
                  <a:lnTo>
                    <a:pt x="94591" y="97235"/>
                  </a:lnTo>
                  <a:lnTo>
                    <a:pt x="94110" y="95573"/>
                  </a:lnTo>
                  <a:lnTo>
                    <a:pt x="93384" y="94150"/>
                  </a:lnTo>
                  <a:lnTo>
                    <a:pt x="92414" y="92967"/>
                  </a:lnTo>
                  <a:lnTo>
                    <a:pt x="94110" y="92727"/>
                  </a:lnTo>
                  <a:lnTo>
                    <a:pt x="96043" y="92255"/>
                  </a:lnTo>
                  <a:lnTo>
                    <a:pt x="99434" y="91304"/>
                  </a:lnTo>
                  <a:lnTo>
                    <a:pt x="104996" y="89642"/>
                  </a:lnTo>
                  <a:lnTo>
                    <a:pt x="110320" y="87987"/>
                  </a:lnTo>
                  <a:close/>
                  <a:moveTo>
                    <a:pt x="2421" y="83718"/>
                  </a:moveTo>
                  <a:lnTo>
                    <a:pt x="3391" y="85613"/>
                  </a:lnTo>
                  <a:lnTo>
                    <a:pt x="4843" y="87036"/>
                  </a:lnTo>
                  <a:lnTo>
                    <a:pt x="6531" y="88698"/>
                  </a:lnTo>
                  <a:lnTo>
                    <a:pt x="8227" y="89642"/>
                  </a:lnTo>
                  <a:lnTo>
                    <a:pt x="9923" y="90353"/>
                  </a:lnTo>
                  <a:lnTo>
                    <a:pt x="11856" y="90832"/>
                  </a:lnTo>
                  <a:lnTo>
                    <a:pt x="13789" y="91065"/>
                  </a:lnTo>
                  <a:lnTo>
                    <a:pt x="14514" y="93910"/>
                  </a:lnTo>
                  <a:lnTo>
                    <a:pt x="15240" y="97235"/>
                  </a:lnTo>
                  <a:lnTo>
                    <a:pt x="15966" y="98179"/>
                  </a:lnTo>
                  <a:lnTo>
                    <a:pt x="16455" y="99130"/>
                  </a:lnTo>
                  <a:lnTo>
                    <a:pt x="18143" y="100552"/>
                  </a:lnTo>
                  <a:lnTo>
                    <a:pt x="15729" y="99841"/>
                  </a:lnTo>
                  <a:lnTo>
                    <a:pt x="13552" y="98890"/>
                  </a:lnTo>
                  <a:lnTo>
                    <a:pt x="11374" y="97946"/>
                  </a:lnTo>
                  <a:lnTo>
                    <a:pt x="9434" y="96524"/>
                  </a:lnTo>
                  <a:lnTo>
                    <a:pt x="7746" y="94861"/>
                  </a:lnTo>
                  <a:lnTo>
                    <a:pt x="6294" y="92967"/>
                  </a:lnTo>
                  <a:lnTo>
                    <a:pt x="4843" y="91065"/>
                  </a:lnTo>
                  <a:lnTo>
                    <a:pt x="3873" y="88698"/>
                  </a:lnTo>
                  <a:lnTo>
                    <a:pt x="2902" y="86325"/>
                  </a:lnTo>
                  <a:lnTo>
                    <a:pt x="2421" y="83718"/>
                  </a:lnTo>
                  <a:close/>
                  <a:moveTo>
                    <a:pt x="109832" y="97467"/>
                  </a:moveTo>
                  <a:lnTo>
                    <a:pt x="104514" y="99130"/>
                  </a:lnTo>
                  <a:lnTo>
                    <a:pt x="100397" y="100552"/>
                  </a:lnTo>
                  <a:lnTo>
                    <a:pt x="98220" y="101264"/>
                  </a:lnTo>
                  <a:lnTo>
                    <a:pt x="96287" y="102215"/>
                  </a:lnTo>
                  <a:lnTo>
                    <a:pt x="96287" y="102447"/>
                  </a:lnTo>
                  <a:lnTo>
                    <a:pt x="96287" y="102687"/>
                  </a:lnTo>
                  <a:lnTo>
                    <a:pt x="98220" y="102687"/>
                  </a:lnTo>
                  <a:lnTo>
                    <a:pt x="100160" y="102215"/>
                  </a:lnTo>
                  <a:lnTo>
                    <a:pt x="103789" y="101264"/>
                  </a:lnTo>
                  <a:lnTo>
                    <a:pt x="108625" y="99841"/>
                  </a:lnTo>
                  <a:lnTo>
                    <a:pt x="113223" y="98418"/>
                  </a:lnTo>
                  <a:lnTo>
                    <a:pt x="113461" y="99369"/>
                  </a:lnTo>
                  <a:lnTo>
                    <a:pt x="109106" y="100081"/>
                  </a:lnTo>
                  <a:lnTo>
                    <a:pt x="104752" y="101264"/>
                  </a:lnTo>
                  <a:lnTo>
                    <a:pt x="100397" y="103159"/>
                  </a:lnTo>
                  <a:lnTo>
                    <a:pt x="98464" y="104109"/>
                  </a:lnTo>
                  <a:lnTo>
                    <a:pt x="96768" y="105293"/>
                  </a:lnTo>
                  <a:lnTo>
                    <a:pt x="96287" y="103870"/>
                  </a:lnTo>
                  <a:lnTo>
                    <a:pt x="95561" y="100313"/>
                  </a:lnTo>
                  <a:lnTo>
                    <a:pt x="98220" y="99841"/>
                  </a:lnTo>
                  <a:lnTo>
                    <a:pt x="101123" y="99369"/>
                  </a:lnTo>
                  <a:lnTo>
                    <a:pt x="106447" y="97946"/>
                  </a:lnTo>
                  <a:lnTo>
                    <a:pt x="109832" y="97467"/>
                  </a:lnTo>
                  <a:close/>
                  <a:moveTo>
                    <a:pt x="8227" y="21820"/>
                  </a:moveTo>
                  <a:lnTo>
                    <a:pt x="12100" y="22532"/>
                  </a:lnTo>
                  <a:lnTo>
                    <a:pt x="15729" y="23011"/>
                  </a:lnTo>
                  <a:lnTo>
                    <a:pt x="23223" y="23722"/>
                  </a:lnTo>
                  <a:lnTo>
                    <a:pt x="30725" y="24194"/>
                  </a:lnTo>
                  <a:lnTo>
                    <a:pt x="38227" y="24666"/>
                  </a:lnTo>
                  <a:lnTo>
                    <a:pt x="45966" y="25617"/>
                  </a:lnTo>
                  <a:lnTo>
                    <a:pt x="53949" y="26568"/>
                  </a:lnTo>
                  <a:lnTo>
                    <a:pt x="61932" y="27511"/>
                  </a:lnTo>
                  <a:lnTo>
                    <a:pt x="69916" y="27990"/>
                  </a:lnTo>
                  <a:lnTo>
                    <a:pt x="70641" y="31068"/>
                  </a:lnTo>
                  <a:lnTo>
                    <a:pt x="71367" y="34393"/>
                  </a:lnTo>
                  <a:lnTo>
                    <a:pt x="73789" y="40556"/>
                  </a:lnTo>
                  <a:lnTo>
                    <a:pt x="76447" y="49093"/>
                  </a:lnTo>
                  <a:lnTo>
                    <a:pt x="79595" y="57390"/>
                  </a:lnTo>
                  <a:lnTo>
                    <a:pt x="81528" y="63321"/>
                  </a:lnTo>
                  <a:lnTo>
                    <a:pt x="83468" y="69491"/>
                  </a:lnTo>
                  <a:lnTo>
                    <a:pt x="83223" y="69723"/>
                  </a:lnTo>
                  <a:lnTo>
                    <a:pt x="83705" y="74470"/>
                  </a:lnTo>
                  <a:lnTo>
                    <a:pt x="83468" y="79211"/>
                  </a:lnTo>
                  <a:lnTo>
                    <a:pt x="82979" y="83951"/>
                  </a:lnTo>
                  <a:lnTo>
                    <a:pt x="82253" y="88698"/>
                  </a:lnTo>
                  <a:lnTo>
                    <a:pt x="80320" y="96995"/>
                  </a:lnTo>
                  <a:lnTo>
                    <a:pt x="79839" y="101264"/>
                  </a:lnTo>
                  <a:lnTo>
                    <a:pt x="79595" y="105532"/>
                  </a:lnTo>
                  <a:lnTo>
                    <a:pt x="75722" y="106004"/>
                  </a:lnTo>
                  <a:lnTo>
                    <a:pt x="68227" y="106004"/>
                  </a:lnTo>
                  <a:lnTo>
                    <a:pt x="64354" y="105532"/>
                  </a:lnTo>
                  <a:lnTo>
                    <a:pt x="56608" y="104581"/>
                  </a:lnTo>
                  <a:lnTo>
                    <a:pt x="49113" y="103637"/>
                  </a:lnTo>
                  <a:lnTo>
                    <a:pt x="42337" y="102926"/>
                  </a:lnTo>
                  <a:lnTo>
                    <a:pt x="35561" y="102447"/>
                  </a:lnTo>
                  <a:lnTo>
                    <a:pt x="22016" y="101736"/>
                  </a:lnTo>
                  <a:lnTo>
                    <a:pt x="22016" y="101503"/>
                  </a:lnTo>
                  <a:lnTo>
                    <a:pt x="22016" y="101024"/>
                  </a:lnTo>
                  <a:lnTo>
                    <a:pt x="21772" y="100792"/>
                  </a:lnTo>
                  <a:lnTo>
                    <a:pt x="21535" y="100552"/>
                  </a:lnTo>
                  <a:lnTo>
                    <a:pt x="20083" y="99841"/>
                  </a:lnTo>
                  <a:lnTo>
                    <a:pt x="18632" y="98890"/>
                  </a:lnTo>
                  <a:lnTo>
                    <a:pt x="17662" y="97707"/>
                  </a:lnTo>
                  <a:lnTo>
                    <a:pt x="16692" y="96524"/>
                  </a:lnTo>
                  <a:lnTo>
                    <a:pt x="16210" y="95101"/>
                  </a:lnTo>
                  <a:lnTo>
                    <a:pt x="15729" y="93678"/>
                  </a:lnTo>
                  <a:lnTo>
                    <a:pt x="15729" y="92016"/>
                  </a:lnTo>
                  <a:lnTo>
                    <a:pt x="15729" y="90353"/>
                  </a:lnTo>
                  <a:lnTo>
                    <a:pt x="15485" y="89882"/>
                  </a:lnTo>
                  <a:lnTo>
                    <a:pt x="15003" y="89642"/>
                  </a:lnTo>
                  <a:lnTo>
                    <a:pt x="13307" y="89642"/>
                  </a:lnTo>
                  <a:lnTo>
                    <a:pt x="11856" y="89410"/>
                  </a:lnTo>
                  <a:lnTo>
                    <a:pt x="10404" y="88931"/>
                  </a:lnTo>
                  <a:lnTo>
                    <a:pt x="8953" y="88459"/>
                  </a:lnTo>
                  <a:lnTo>
                    <a:pt x="7746" y="87747"/>
                  </a:lnTo>
                  <a:lnTo>
                    <a:pt x="6531" y="87036"/>
                  </a:lnTo>
                  <a:lnTo>
                    <a:pt x="4117" y="84902"/>
                  </a:lnTo>
                  <a:lnTo>
                    <a:pt x="3391" y="83718"/>
                  </a:lnTo>
                  <a:lnTo>
                    <a:pt x="2177" y="82528"/>
                  </a:lnTo>
                  <a:lnTo>
                    <a:pt x="1695" y="78260"/>
                  </a:lnTo>
                  <a:lnTo>
                    <a:pt x="1932" y="73991"/>
                  </a:lnTo>
                  <a:lnTo>
                    <a:pt x="2177" y="69723"/>
                  </a:lnTo>
                  <a:lnTo>
                    <a:pt x="2658" y="65694"/>
                  </a:lnTo>
                  <a:lnTo>
                    <a:pt x="3628" y="54784"/>
                  </a:lnTo>
                  <a:lnTo>
                    <a:pt x="4843" y="43641"/>
                  </a:lnTo>
                  <a:lnTo>
                    <a:pt x="5324" y="38182"/>
                  </a:lnTo>
                  <a:lnTo>
                    <a:pt x="6050" y="32731"/>
                  </a:lnTo>
                  <a:lnTo>
                    <a:pt x="7020" y="27279"/>
                  </a:lnTo>
                  <a:lnTo>
                    <a:pt x="8227" y="21820"/>
                  </a:lnTo>
                  <a:close/>
                  <a:moveTo>
                    <a:pt x="113949" y="101264"/>
                  </a:moveTo>
                  <a:lnTo>
                    <a:pt x="113949" y="101736"/>
                  </a:lnTo>
                  <a:lnTo>
                    <a:pt x="112498" y="101975"/>
                  </a:lnTo>
                  <a:lnTo>
                    <a:pt x="110802" y="102447"/>
                  </a:lnTo>
                  <a:lnTo>
                    <a:pt x="108380" y="103159"/>
                  </a:lnTo>
                  <a:lnTo>
                    <a:pt x="105477" y="103870"/>
                  </a:lnTo>
                  <a:lnTo>
                    <a:pt x="102574" y="105060"/>
                  </a:lnTo>
                  <a:lnTo>
                    <a:pt x="99671" y="106244"/>
                  </a:lnTo>
                  <a:lnTo>
                    <a:pt x="98464" y="106955"/>
                  </a:lnTo>
                  <a:lnTo>
                    <a:pt x="97257" y="107906"/>
                  </a:lnTo>
                  <a:lnTo>
                    <a:pt x="96768" y="105772"/>
                  </a:lnTo>
                  <a:lnTo>
                    <a:pt x="99916" y="105060"/>
                  </a:lnTo>
                  <a:lnTo>
                    <a:pt x="103300" y="104109"/>
                  </a:lnTo>
                  <a:lnTo>
                    <a:pt x="106447" y="103159"/>
                  </a:lnTo>
                  <a:lnTo>
                    <a:pt x="109832" y="102215"/>
                  </a:lnTo>
                  <a:lnTo>
                    <a:pt x="111528" y="101736"/>
                  </a:lnTo>
                  <a:lnTo>
                    <a:pt x="112735" y="101503"/>
                  </a:lnTo>
                  <a:lnTo>
                    <a:pt x="113949" y="101264"/>
                  </a:lnTo>
                  <a:close/>
                  <a:moveTo>
                    <a:pt x="114431" y="103870"/>
                  </a:moveTo>
                  <a:lnTo>
                    <a:pt x="114431" y="104349"/>
                  </a:lnTo>
                  <a:lnTo>
                    <a:pt x="105966" y="106715"/>
                  </a:lnTo>
                  <a:lnTo>
                    <a:pt x="101611" y="108378"/>
                  </a:lnTo>
                  <a:lnTo>
                    <a:pt x="99671" y="109329"/>
                  </a:lnTo>
                  <a:lnTo>
                    <a:pt x="97738" y="110272"/>
                  </a:lnTo>
                  <a:lnTo>
                    <a:pt x="97257" y="108617"/>
                  </a:lnTo>
                  <a:lnTo>
                    <a:pt x="99916" y="107906"/>
                  </a:lnTo>
                  <a:lnTo>
                    <a:pt x="102574" y="107194"/>
                  </a:lnTo>
                  <a:lnTo>
                    <a:pt x="104996" y="106244"/>
                  </a:lnTo>
                  <a:lnTo>
                    <a:pt x="107655" y="105293"/>
                  </a:lnTo>
                  <a:lnTo>
                    <a:pt x="110802" y="104821"/>
                  </a:lnTo>
                  <a:lnTo>
                    <a:pt x="112735" y="104349"/>
                  </a:lnTo>
                  <a:lnTo>
                    <a:pt x="114431" y="103870"/>
                  </a:lnTo>
                  <a:close/>
                  <a:moveTo>
                    <a:pt x="114675" y="106004"/>
                  </a:moveTo>
                  <a:lnTo>
                    <a:pt x="114912" y="106955"/>
                  </a:lnTo>
                  <a:lnTo>
                    <a:pt x="113461" y="107194"/>
                  </a:lnTo>
                  <a:lnTo>
                    <a:pt x="112009" y="107427"/>
                  </a:lnTo>
                  <a:lnTo>
                    <a:pt x="109350" y="108378"/>
                  </a:lnTo>
                  <a:lnTo>
                    <a:pt x="103789" y="110512"/>
                  </a:lnTo>
                  <a:lnTo>
                    <a:pt x="101123" y="111695"/>
                  </a:lnTo>
                  <a:lnTo>
                    <a:pt x="98464" y="113118"/>
                  </a:lnTo>
                  <a:lnTo>
                    <a:pt x="97983" y="111223"/>
                  </a:lnTo>
                  <a:lnTo>
                    <a:pt x="99190" y="110984"/>
                  </a:lnTo>
                  <a:lnTo>
                    <a:pt x="100397" y="110751"/>
                  </a:lnTo>
                  <a:lnTo>
                    <a:pt x="102574" y="110040"/>
                  </a:lnTo>
                  <a:lnTo>
                    <a:pt x="104996" y="109089"/>
                  </a:lnTo>
                  <a:lnTo>
                    <a:pt x="107173" y="108378"/>
                  </a:lnTo>
                  <a:lnTo>
                    <a:pt x="111046" y="107427"/>
                  </a:lnTo>
                  <a:lnTo>
                    <a:pt x="112979" y="106715"/>
                  </a:lnTo>
                  <a:lnTo>
                    <a:pt x="114675" y="106004"/>
                  </a:lnTo>
                  <a:close/>
                  <a:moveTo>
                    <a:pt x="115156" y="108617"/>
                  </a:moveTo>
                  <a:lnTo>
                    <a:pt x="115638" y="110040"/>
                  </a:lnTo>
                  <a:lnTo>
                    <a:pt x="110802" y="111695"/>
                  </a:lnTo>
                  <a:lnTo>
                    <a:pt x="105966" y="112886"/>
                  </a:lnTo>
                  <a:lnTo>
                    <a:pt x="102574" y="114069"/>
                  </a:lnTo>
                  <a:lnTo>
                    <a:pt x="100886" y="114541"/>
                  </a:lnTo>
                  <a:lnTo>
                    <a:pt x="99434" y="115492"/>
                  </a:lnTo>
                  <a:lnTo>
                    <a:pt x="98708" y="113597"/>
                  </a:lnTo>
                  <a:lnTo>
                    <a:pt x="101123" y="113118"/>
                  </a:lnTo>
                  <a:lnTo>
                    <a:pt x="103544" y="112407"/>
                  </a:lnTo>
                  <a:lnTo>
                    <a:pt x="105722" y="111463"/>
                  </a:lnTo>
                  <a:lnTo>
                    <a:pt x="108143" y="110512"/>
                  </a:lnTo>
                  <a:lnTo>
                    <a:pt x="115156" y="108617"/>
                  </a:lnTo>
                  <a:close/>
                  <a:moveTo>
                    <a:pt x="116126" y="111463"/>
                  </a:moveTo>
                  <a:lnTo>
                    <a:pt x="116608" y="112646"/>
                  </a:lnTo>
                  <a:lnTo>
                    <a:pt x="108869" y="115020"/>
                  </a:lnTo>
                  <a:lnTo>
                    <a:pt x="104752" y="116443"/>
                  </a:lnTo>
                  <a:lnTo>
                    <a:pt x="102819" y="117393"/>
                  </a:lnTo>
                  <a:lnTo>
                    <a:pt x="100886" y="118577"/>
                  </a:lnTo>
                  <a:lnTo>
                    <a:pt x="99671" y="116443"/>
                  </a:lnTo>
                  <a:lnTo>
                    <a:pt x="101849" y="115971"/>
                  </a:lnTo>
                  <a:lnTo>
                    <a:pt x="103789" y="115492"/>
                  </a:lnTo>
                  <a:lnTo>
                    <a:pt x="107655" y="114308"/>
                  </a:lnTo>
                  <a:lnTo>
                    <a:pt x="112009" y="113118"/>
                  </a:lnTo>
                  <a:lnTo>
                    <a:pt x="116126" y="111463"/>
                  </a:lnTo>
                  <a:close/>
                  <a:moveTo>
                    <a:pt x="74514" y="7"/>
                  </a:moveTo>
                  <a:lnTo>
                    <a:pt x="74033" y="478"/>
                  </a:lnTo>
                  <a:lnTo>
                    <a:pt x="73063" y="1190"/>
                  </a:lnTo>
                  <a:lnTo>
                    <a:pt x="72093" y="2141"/>
                  </a:lnTo>
                  <a:lnTo>
                    <a:pt x="71856" y="2613"/>
                  </a:lnTo>
                  <a:lnTo>
                    <a:pt x="71611" y="3324"/>
                  </a:lnTo>
                  <a:lnTo>
                    <a:pt x="71856" y="3564"/>
                  </a:lnTo>
                  <a:lnTo>
                    <a:pt x="72093" y="4275"/>
                  </a:lnTo>
                  <a:lnTo>
                    <a:pt x="72337" y="4747"/>
                  </a:lnTo>
                  <a:lnTo>
                    <a:pt x="72819" y="6170"/>
                  </a:lnTo>
                  <a:lnTo>
                    <a:pt x="72337" y="6409"/>
                  </a:lnTo>
                  <a:lnTo>
                    <a:pt x="72093" y="6881"/>
                  </a:lnTo>
                  <a:lnTo>
                    <a:pt x="72093" y="7360"/>
                  </a:lnTo>
                  <a:lnTo>
                    <a:pt x="72337" y="7592"/>
                  </a:lnTo>
                  <a:lnTo>
                    <a:pt x="72093" y="10206"/>
                  </a:lnTo>
                  <a:lnTo>
                    <a:pt x="72093" y="11628"/>
                  </a:lnTo>
                  <a:lnTo>
                    <a:pt x="71856" y="13284"/>
                  </a:lnTo>
                  <a:lnTo>
                    <a:pt x="71130" y="16369"/>
                  </a:lnTo>
                  <a:lnTo>
                    <a:pt x="70641" y="18742"/>
                  </a:lnTo>
                  <a:lnTo>
                    <a:pt x="70404" y="21109"/>
                  </a:lnTo>
                  <a:lnTo>
                    <a:pt x="70160" y="23483"/>
                  </a:lnTo>
                  <a:lnTo>
                    <a:pt x="70404" y="25856"/>
                  </a:lnTo>
                  <a:lnTo>
                    <a:pt x="70641" y="26568"/>
                  </a:lnTo>
                  <a:lnTo>
                    <a:pt x="70404" y="26568"/>
                  </a:lnTo>
                  <a:lnTo>
                    <a:pt x="54919" y="24905"/>
                  </a:lnTo>
                  <a:lnTo>
                    <a:pt x="39434" y="23722"/>
                  </a:lnTo>
                  <a:lnTo>
                    <a:pt x="23949" y="22299"/>
                  </a:lnTo>
                  <a:lnTo>
                    <a:pt x="8471" y="20876"/>
                  </a:lnTo>
                  <a:lnTo>
                    <a:pt x="8227" y="20637"/>
                  </a:lnTo>
                  <a:lnTo>
                    <a:pt x="7746" y="20637"/>
                  </a:lnTo>
                  <a:lnTo>
                    <a:pt x="7501" y="20876"/>
                  </a:lnTo>
                  <a:lnTo>
                    <a:pt x="7257" y="21109"/>
                  </a:lnTo>
                  <a:lnTo>
                    <a:pt x="7257" y="21348"/>
                  </a:lnTo>
                  <a:lnTo>
                    <a:pt x="6294" y="24433"/>
                  </a:lnTo>
                  <a:lnTo>
                    <a:pt x="5568" y="27511"/>
                  </a:lnTo>
                  <a:lnTo>
                    <a:pt x="4843" y="30596"/>
                  </a:lnTo>
                  <a:lnTo>
                    <a:pt x="4354" y="33681"/>
                  </a:lnTo>
                  <a:lnTo>
                    <a:pt x="3873" y="40084"/>
                  </a:lnTo>
                  <a:lnTo>
                    <a:pt x="3391" y="46247"/>
                  </a:lnTo>
                  <a:lnTo>
                    <a:pt x="2658" y="53122"/>
                  </a:lnTo>
                  <a:lnTo>
                    <a:pt x="1695" y="60003"/>
                  </a:lnTo>
                  <a:lnTo>
                    <a:pt x="725" y="66877"/>
                  </a:lnTo>
                  <a:lnTo>
                    <a:pt x="244" y="73759"/>
                  </a:lnTo>
                  <a:lnTo>
                    <a:pt x="0" y="76365"/>
                  </a:lnTo>
                  <a:lnTo>
                    <a:pt x="0" y="79211"/>
                  </a:lnTo>
                  <a:lnTo>
                    <a:pt x="244" y="82056"/>
                  </a:lnTo>
                  <a:lnTo>
                    <a:pt x="725" y="84902"/>
                  </a:lnTo>
                  <a:lnTo>
                    <a:pt x="1207" y="87508"/>
                  </a:lnTo>
                  <a:lnTo>
                    <a:pt x="2177" y="90121"/>
                  </a:lnTo>
                  <a:lnTo>
                    <a:pt x="3628" y="92727"/>
                  </a:lnTo>
                  <a:lnTo>
                    <a:pt x="5324" y="94861"/>
                  </a:lnTo>
                  <a:lnTo>
                    <a:pt x="6531" y="96524"/>
                  </a:lnTo>
                  <a:lnTo>
                    <a:pt x="8227" y="97946"/>
                  </a:lnTo>
                  <a:lnTo>
                    <a:pt x="9923" y="99369"/>
                  </a:lnTo>
                  <a:lnTo>
                    <a:pt x="11856" y="100792"/>
                  </a:lnTo>
                  <a:lnTo>
                    <a:pt x="14033" y="101736"/>
                  </a:lnTo>
                  <a:lnTo>
                    <a:pt x="16210" y="102687"/>
                  </a:lnTo>
                  <a:lnTo>
                    <a:pt x="18388" y="102926"/>
                  </a:lnTo>
                  <a:lnTo>
                    <a:pt x="20320" y="102687"/>
                  </a:lnTo>
                  <a:lnTo>
                    <a:pt x="23949" y="103637"/>
                  </a:lnTo>
                  <a:lnTo>
                    <a:pt x="27578" y="104109"/>
                  </a:lnTo>
                  <a:lnTo>
                    <a:pt x="30970" y="104349"/>
                  </a:lnTo>
                  <a:lnTo>
                    <a:pt x="34835" y="104581"/>
                  </a:lnTo>
                  <a:lnTo>
                    <a:pt x="42093" y="104821"/>
                  </a:lnTo>
                  <a:lnTo>
                    <a:pt x="49113" y="105293"/>
                  </a:lnTo>
                  <a:lnTo>
                    <a:pt x="56852" y="106244"/>
                  </a:lnTo>
                  <a:lnTo>
                    <a:pt x="64354" y="107427"/>
                  </a:lnTo>
                  <a:lnTo>
                    <a:pt x="68227" y="107666"/>
                  </a:lnTo>
                  <a:lnTo>
                    <a:pt x="72093" y="107906"/>
                  </a:lnTo>
                  <a:lnTo>
                    <a:pt x="75966" y="107666"/>
                  </a:lnTo>
                  <a:lnTo>
                    <a:pt x="79839" y="107427"/>
                  </a:lnTo>
                  <a:lnTo>
                    <a:pt x="80802" y="107427"/>
                  </a:lnTo>
                  <a:lnTo>
                    <a:pt x="81046" y="107194"/>
                  </a:lnTo>
                  <a:lnTo>
                    <a:pt x="81291" y="106715"/>
                  </a:lnTo>
                  <a:lnTo>
                    <a:pt x="81291" y="103398"/>
                  </a:lnTo>
                  <a:lnTo>
                    <a:pt x="81772" y="99841"/>
                  </a:lnTo>
                  <a:lnTo>
                    <a:pt x="83468" y="92727"/>
                  </a:lnTo>
                  <a:lnTo>
                    <a:pt x="84919" y="85613"/>
                  </a:lnTo>
                  <a:lnTo>
                    <a:pt x="85645" y="81817"/>
                  </a:lnTo>
                  <a:lnTo>
                    <a:pt x="85645" y="78499"/>
                  </a:lnTo>
                  <a:lnTo>
                    <a:pt x="87822" y="85613"/>
                  </a:lnTo>
                  <a:lnTo>
                    <a:pt x="88785" y="89170"/>
                  </a:lnTo>
                  <a:lnTo>
                    <a:pt x="89755" y="92967"/>
                  </a:lnTo>
                  <a:lnTo>
                    <a:pt x="90000" y="93438"/>
                  </a:lnTo>
                  <a:lnTo>
                    <a:pt x="90725" y="93438"/>
                  </a:lnTo>
                  <a:lnTo>
                    <a:pt x="91207" y="93199"/>
                  </a:lnTo>
                  <a:lnTo>
                    <a:pt x="91451" y="94861"/>
                  </a:lnTo>
                  <a:lnTo>
                    <a:pt x="92177" y="96524"/>
                  </a:lnTo>
                  <a:lnTo>
                    <a:pt x="93384" y="99369"/>
                  </a:lnTo>
                  <a:lnTo>
                    <a:pt x="94354" y="102926"/>
                  </a:lnTo>
                  <a:lnTo>
                    <a:pt x="95317" y="106715"/>
                  </a:lnTo>
                  <a:lnTo>
                    <a:pt x="95805" y="109801"/>
                  </a:lnTo>
                  <a:lnTo>
                    <a:pt x="96768" y="114308"/>
                  </a:lnTo>
                  <a:lnTo>
                    <a:pt x="97494" y="116443"/>
                  </a:lnTo>
                  <a:lnTo>
                    <a:pt x="98220" y="118337"/>
                  </a:lnTo>
                  <a:lnTo>
                    <a:pt x="98708" y="119049"/>
                  </a:lnTo>
                  <a:lnTo>
                    <a:pt x="99190" y="119528"/>
                  </a:lnTo>
                  <a:lnTo>
                    <a:pt x="99916" y="120000"/>
                  </a:lnTo>
                  <a:lnTo>
                    <a:pt x="100886" y="120000"/>
                  </a:lnTo>
                  <a:lnTo>
                    <a:pt x="101367" y="119528"/>
                  </a:lnTo>
                  <a:lnTo>
                    <a:pt x="103300" y="119049"/>
                  </a:lnTo>
                  <a:lnTo>
                    <a:pt x="105477" y="118337"/>
                  </a:lnTo>
                  <a:lnTo>
                    <a:pt x="109350" y="116682"/>
                  </a:lnTo>
                  <a:lnTo>
                    <a:pt x="116852" y="114308"/>
                  </a:lnTo>
                  <a:lnTo>
                    <a:pt x="117089" y="114780"/>
                  </a:lnTo>
                  <a:lnTo>
                    <a:pt x="117334" y="115020"/>
                  </a:lnTo>
                  <a:lnTo>
                    <a:pt x="118059" y="115020"/>
                  </a:lnTo>
                  <a:lnTo>
                    <a:pt x="118541" y="114541"/>
                  </a:lnTo>
                  <a:lnTo>
                    <a:pt x="118541" y="114308"/>
                  </a:lnTo>
                  <a:lnTo>
                    <a:pt x="118785" y="113829"/>
                  </a:lnTo>
                  <a:lnTo>
                    <a:pt x="118541" y="113829"/>
                  </a:lnTo>
                  <a:lnTo>
                    <a:pt x="119267" y="113597"/>
                  </a:lnTo>
                  <a:lnTo>
                    <a:pt x="119755" y="113357"/>
                  </a:lnTo>
                  <a:lnTo>
                    <a:pt x="119755" y="113118"/>
                  </a:lnTo>
                  <a:lnTo>
                    <a:pt x="119992" y="112407"/>
                  </a:lnTo>
                  <a:lnTo>
                    <a:pt x="119511" y="111935"/>
                  </a:lnTo>
                  <a:lnTo>
                    <a:pt x="118785" y="111935"/>
                  </a:lnTo>
                  <a:lnTo>
                    <a:pt x="118304" y="112174"/>
                  </a:lnTo>
                  <a:lnTo>
                    <a:pt x="117815" y="110751"/>
                  </a:lnTo>
                  <a:lnTo>
                    <a:pt x="118304" y="110512"/>
                  </a:lnTo>
                  <a:lnTo>
                    <a:pt x="118059" y="110040"/>
                  </a:lnTo>
                  <a:lnTo>
                    <a:pt x="117815" y="109561"/>
                  </a:lnTo>
                  <a:lnTo>
                    <a:pt x="117578" y="109329"/>
                  </a:lnTo>
                  <a:lnTo>
                    <a:pt x="116852" y="107194"/>
                  </a:lnTo>
                  <a:lnTo>
                    <a:pt x="116126" y="105293"/>
                  </a:lnTo>
                  <a:lnTo>
                    <a:pt x="115882" y="103159"/>
                  </a:lnTo>
                  <a:lnTo>
                    <a:pt x="115156" y="99130"/>
                  </a:lnTo>
                  <a:lnTo>
                    <a:pt x="114675" y="96284"/>
                  </a:lnTo>
                  <a:lnTo>
                    <a:pt x="113705" y="93199"/>
                  </a:lnTo>
                  <a:lnTo>
                    <a:pt x="112498" y="90353"/>
                  </a:lnTo>
                  <a:lnTo>
                    <a:pt x="111046" y="87508"/>
                  </a:lnTo>
                  <a:lnTo>
                    <a:pt x="111528" y="87508"/>
                  </a:lnTo>
                  <a:lnTo>
                    <a:pt x="112009" y="87036"/>
                  </a:lnTo>
                  <a:lnTo>
                    <a:pt x="112009" y="86564"/>
                  </a:lnTo>
                  <a:lnTo>
                    <a:pt x="111772" y="86085"/>
                  </a:lnTo>
                  <a:lnTo>
                    <a:pt x="111283" y="85613"/>
                  </a:lnTo>
                  <a:lnTo>
                    <a:pt x="111283" y="85141"/>
                  </a:lnTo>
                  <a:lnTo>
                    <a:pt x="110320" y="83718"/>
                  </a:lnTo>
                  <a:lnTo>
                    <a:pt x="109350" y="82056"/>
                  </a:lnTo>
                  <a:lnTo>
                    <a:pt x="108869" y="80394"/>
                  </a:lnTo>
                  <a:lnTo>
                    <a:pt x="108380" y="78739"/>
                  </a:lnTo>
                  <a:lnTo>
                    <a:pt x="107655" y="75182"/>
                  </a:lnTo>
                  <a:lnTo>
                    <a:pt x="106929" y="71625"/>
                  </a:lnTo>
                  <a:lnTo>
                    <a:pt x="104996" y="63321"/>
                  </a:lnTo>
                  <a:lnTo>
                    <a:pt x="104026" y="59292"/>
                  </a:lnTo>
                  <a:lnTo>
                    <a:pt x="102819" y="55256"/>
                  </a:lnTo>
                  <a:lnTo>
                    <a:pt x="101123" y="50987"/>
                  </a:lnTo>
                  <a:lnTo>
                    <a:pt x="99434" y="46958"/>
                  </a:lnTo>
                  <a:lnTo>
                    <a:pt x="97494" y="42930"/>
                  </a:lnTo>
                  <a:lnTo>
                    <a:pt x="96043" y="38661"/>
                  </a:lnTo>
                  <a:lnTo>
                    <a:pt x="94591" y="34393"/>
                  </a:lnTo>
                  <a:lnTo>
                    <a:pt x="93628" y="29885"/>
                  </a:lnTo>
                  <a:lnTo>
                    <a:pt x="92414" y="25377"/>
                  </a:lnTo>
                  <a:lnTo>
                    <a:pt x="91207" y="21109"/>
                  </a:lnTo>
                  <a:lnTo>
                    <a:pt x="91207" y="20637"/>
                  </a:lnTo>
                  <a:lnTo>
                    <a:pt x="91207" y="20397"/>
                  </a:lnTo>
                  <a:lnTo>
                    <a:pt x="90962" y="20165"/>
                  </a:lnTo>
                  <a:lnTo>
                    <a:pt x="90725" y="19926"/>
                  </a:lnTo>
                  <a:lnTo>
                    <a:pt x="90237" y="19926"/>
                  </a:lnTo>
                  <a:lnTo>
                    <a:pt x="90000" y="20165"/>
                  </a:lnTo>
                  <a:lnTo>
                    <a:pt x="89511" y="20397"/>
                  </a:lnTo>
                  <a:lnTo>
                    <a:pt x="88548" y="18503"/>
                  </a:lnTo>
                  <a:lnTo>
                    <a:pt x="87334" y="16608"/>
                  </a:lnTo>
                  <a:lnTo>
                    <a:pt x="85882" y="14946"/>
                  </a:lnTo>
                  <a:lnTo>
                    <a:pt x="84194" y="13523"/>
                  </a:lnTo>
                  <a:lnTo>
                    <a:pt x="82253" y="11628"/>
                  </a:lnTo>
                  <a:lnTo>
                    <a:pt x="80565" y="9966"/>
                  </a:lnTo>
                  <a:lnTo>
                    <a:pt x="79113" y="8071"/>
                  </a:lnTo>
                  <a:lnTo>
                    <a:pt x="78388" y="6881"/>
                  </a:lnTo>
                  <a:lnTo>
                    <a:pt x="77899" y="5698"/>
                  </a:lnTo>
                  <a:lnTo>
                    <a:pt x="77899" y="5226"/>
                  </a:lnTo>
                  <a:lnTo>
                    <a:pt x="77662" y="4514"/>
                  </a:lnTo>
                  <a:lnTo>
                    <a:pt x="76936" y="3092"/>
                  </a:lnTo>
                  <a:lnTo>
                    <a:pt x="76447" y="1429"/>
                  </a:lnTo>
                  <a:lnTo>
                    <a:pt x="76210" y="718"/>
                  </a:lnTo>
                  <a:lnTo>
                    <a:pt x="75722" y="239"/>
                  </a:lnTo>
                  <a:lnTo>
                    <a:pt x="75485" y="7"/>
                  </a:lnTo>
                  <a:lnTo>
                    <a:pt x="75240" y="239"/>
                  </a:lnTo>
                  <a:lnTo>
                    <a:pt x="74996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Shape 725"/>
            <p:cNvSpPr/>
            <p:nvPr/>
          </p:nvSpPr>
          <p:spPr>
            <a:xfrm>
              <a:off x="1163675" y="316400"/>
              <a:ext cx="196149" cy="86699"/>
            </a:xfrm>
            <a:custGeom>
              <a:pathLst>
                <a:path extrusionOk="0" h="120000" w="120000">
                  <a:moveTo>
                    <a:pt x="2064" y="24463"/>
                  </a:moveTo>
                  <a:lnTo>
                    <a:pt x="4649" y="26782"/>
                  </a:lnTo>
                  <a:lnTo>
                    <a:pt x="24211" y="26782"/>
                  </a:lnTo>
                  <a:lnTo>
                    <a:pt x="23691" y="40795"/>
                  </a:lnTo>
                  <a:lnTo>
                    <a:pt x="23186" y="53598"/>
                  </a:lnTo>
                  <a:lnTo>
                    <a:pt x="23691" y="67577"/>
                  </a:lnTo>
                  <a:lnTo>
                    <a:pt x="7738" y="67577"/>
                  </a:lnTo>
                  <a:lnTo>
                    <a:pt x="5674" y="68754"/>
                  </a:lnTo>
                  <a:lnTo>
                    <a:pt x="3104" y="71072"/>
                  </a:lnTo>
                  <a:lnTo>
                    <a:pt x="3104" y="59411"/>
                  </a:lnTo>
                  <a:lnTo>
                    <a:pt x="3104" y="46608"/>
                  </a:lnTo>
                  <a:lnTo>
                    <a:pt x="3104" y="34948"/>
                  </a:lnTo>
                  <a:lnTo>
                    <a:pt x="3104" y="30276"/>
                  </a:lnTo>
                  <a:lnTo>
                    <a:pt x="2064" y="24463"/>
                  </a:lnTo>
                  <a:close/>
                  <a:moveTo>
                    <a:pt x="33479" y="8166"/>
                  </a:moveTo>
                  <a:lnTo>
                    <a:pt x="43772" y="10484"/>
                  </a:lnTo>
                  <a:lnTo>
                    <a:pt x="54081" y="10484"/>
                  </a:lnTo>
                  <a:lnTo>
                    <a:pt x="74682" y="9307"/>
                  </a:lnTo>
                  <a:lnTo>
                    <a:pt x="84975" y="10484"/>
                  </a:lnTo>
                  <a:lnTo>
                    <a:pt x="95268" y="11660"/>
                  </a:lnTo>
                  <a:lnTo>
                    <a:pt x="105577" y="12802"/>
                  </a:lnTo>
                  <a:lnTo>
                    <a:pt x="116390" y="13979"/>
                  </a:lnTo>
                  <a:lnTo>
                    <a:pt x="115350" y="24463"/>
                  </a:lnTo>
                  <a:lnTo>
                    <a:pt x="114845" y="36124"/>
                  </a:lnTo>
                  <a:lnTo>
                    <a:pt x="115350" y="58269"/>
                  </a:lnTo>
                  <a:lnTo>
                    <a:pt x="115350" y="107197"/>
                  </a:lnTo>
                  <a:lnTo>
                    <a:pt x="95268" y="104844"/>
                  </a:lnTo>
                  <a:lnTo>
                    <a:pt x="74682" y="102525"/>
                  </a:lnTo>
                  <a:lnTo>
                    <a:pt x="56145" y="99031"/>
                  </a:lnTo>
                  <a:lnTo>
                    <a:pt x="46862" y="97854"/>
                  </a:lnTo>
                  <a:lnTo>
                    <a:pt x="37593" y="99031"/>
                  </a:lnTo>
                  <a:lnTo>
                    <a:pt x="37593" y="97854"/>
                  </a:lnTo>
                  <a:lnTo>
                    <a:pt x="36568" y="96712"/>
                  </a:lnTo>
                  <a:lnTo>
                    <a:pt x="33479" y="93217"/>
                  </a:lnTo>
                  <a:lnTo>
                    <a:pt x="30910" y="90865"/>
                  </a:lnTo>
                  <a:lnTo>
                    <a:pt x="29869" y="88546"/>
                  </a:lnTo>
                  <a:lnTo>
                    <a:pt x="28845" y="86228"/>
                  </a:lnTo>
                  <a:lnTo>
                    <a:pt x="27300" y="78062"/>
                  </a:lnTo>
                  <a:lnTo>
                    <a:pt x="26780" y="72249"/>
                  </a:lnTo>
                  <a:lnTo>
                    <a:pt x="26780" y="65259"/>
                  </a:lnTo>
                  <a:lnTo>
                    <a:pt x="27300" y="53598"/>
                  </a:lnTo>
                  <a:lnTo>
                    <a:pt x="27300" y="40795"/>
                  </a:lnTo>
                  <a:lnTo>
                    <a:pt x="27300" y="26782"/>
                  </a:lnTo>
                  <a:lnTo>
                    <a:pt x="28325" y="20968"/>
                  </a:lnTo>
                  <a:lnTo>
                    <a:pt x="29365" y="15155"/>
                  </a:lnTo>
                  <a:lnTo>
                    <a:pt x="30910" y="11660"/>
                  </a:lnTo>
                  <a:lnTo>
                    <a:pt x="33479" y="8166"/>
                  </a:lnTo>
                  <a:close/>
                  <a:moveTo>
                    <a:pt x="55105" y="0"/>
                  </a:moveTo>
                  <a:lnTo>
                    <a:pt x="44812" y="1176"/>
                  </a:lnTo>
                  <a:lnTo>
                    <a:pt x="35024" y="3494"/>
                  </a:lnTo>
                  <a:lnTo>
                    <a:pt x="34504" y="2318"/>
                  </a:lnTo>
                  <a:lnTo>
                    <a:pt x="30390" y="2318"/>
                  </a:lnTo>
                  <a:lnTo>
                    <a:pt x="28845" y="4671"/>
                  </a:lnTo>
                  <a:lnTo>
                    <a:pt x="27820" y="5813"/>
                  </a:lnTo>
                  <a:lnTo>
                    <a:pt x="26780" y="9307"/>
                  </a:lnTo>
                  <a:lnTo>
                    <a:pt x="25755" y="12802"/>
                  </a:lnTo>
                  <a:lnTo>
                    <a:pt x="24731" y="20968"/>
                  </a:lnTo>
                  <a:lnTo>
                    <a:pt x="18552" y="19792"/>
                  </a:lnTo>
                  <a:lnTo>
                    <a:pt x="6698" y="19792"/>
                  </a:lnTo>
                  <a:lnTo>
                    <a:pt x="4129" y="20968"/>
                  </a:lnTo>
                  <a:lnTo>
                    <a:pt x="1560" y="23287"/>
                  </a:lnTo>
                  <a:lnTo>
                    <a:pt x="1040" y="23287"/>
                  </a:lnTo>
                  <a:lnTo>
                    <a:pt x="1560" y="24463"/>
                  </a:lnTo>
                  <a:lnTo>
                    <a:pt x="1040" y="29134"/>
                  </a:lnTo>
                  <a:lnTo>
                    <a:pt x="520" y="34948"/>
                  </a:lnTo>
                  <a:lnTo>
                    <a:pt x="520" y="46608"/>
                  </a:lnTo>
                  <a:lnTo>
                    <a:pt x="15" y="60588"/>
                  </a:lnTo>
                  <a:lnTo>
                    <a:pt x="520" y="66401"/>
                  </a:lnTo>
                  <a:lnTo>
                    <a:pt x="1040" y="73391"/>
                  </a:lnTo>
                  <a:lnTo>
                    <a:pt x="1560" y="74567"/>
                  </a:lnTo>
                  <a:lnTo>
                    <a:pt x="1040" y="75743"/>
                  </a:lnTo>
                  <a:lnTo>
                    <a:pt x="6194" y="75743"/>
                  </a:lnTo>
                  <a:lnTo>
                    <a:pt x="11333" y="74567"/>
                  </a:lnTo>
                  <a:lnTo>
                    <a:pt x="17512" y="75743"/>
                  </a:lnTo>
                  <a:lnTo>
                    <a:pt x="23691" y="74567"/>
                  </a:lnTo>
                  <a:lnTo>
                    <a:pt x="24731" y="86228"/>
                  </a:lnTo>
                  <a:lnTo>
                    <a:pt x="25755" y="90865"/>
                  </a:lnTo>
                  <a:lnTo>
                    <a:pt x="26780" y="95536"/>
                  </a:lnTo>
                  <a:lnTo>
                    <a:pt x="28325" y="99031"/>
                  </a:lnTo>
                  <a:lnTo>
                    <a:pt x="29869" y="102525"/>
                  </a:lnTo>
                  <a:lnTo>
                    <a:pt x="31934" y="103702"/>
                  </a:lnTo>
                  <a:lnTo>
                    <a:pt x="35024" y="103702"/>
                  </a:lnTo>
                  <a:lnTo>
                    <a:pt x="44812" y="106020"/>
                  </a:lnTo>
                  <a:lnTo>
                    <a:pt x="55105" y="108339"/>
                  </a:lnTo>
                  <a:lnTo>
                    <a:pt x="74682" y="109515"/>
                  </a:lnTo>
                  <a:lnTo>
                    <a:pt x="94764" y="113010"/>
                  </a:lnTo>
                  <a:lnTo>
                    <a:pt x="115350" y="115328"/>
                  </a:lnTo>
                  <a:lnTo>
                    <a:pt x="115350" y="116505"/>
                  </a:lnTo>
                  <a:lnTo>
                    <a:pt x="115870" y="118823"/>
                  </a:lnTo>
                  <a:lnTo>
                    <a:pt x="117415" y="120000"/>
                  </a:lnTo>
                  <a:lnTo>
                    <a:pt x="118959" y="118823"/>
                  </a:lnTo>
                  <a:lnTo>
                    <a:pt x="119479" y="116505"/>
                  </a:lnTo>
                  <a:lnTo>
                    <a:pt x="119479" y="115328"/>
                  </a:lnTo>
                  <a:lnTo>
                    <a:pt x="119479" y="88546"/>
                  </a:lnTo>
                  <a:lnTo>
                    <a:pt x="119479" y="62906"/>
                  </a:lnTo>
                  <a:lnTo>
                    <a:pt x="119984" y="37301"/>
                  </a:lnTo>
                  <a:lnTo>
                    <a:pt x="119479" y="24463"/>
                  </a:lnTo>
                  <a:lnTo>
                    <a:pt x="118959" y="11660"/>
                  </a:lnTo>
                  <a:lnTo>
                    <a:pt x="118439" y="10484"/>
                  </a:lnTo>
                  <a:lnTo>
                    <a:pt x="118959" y="9307"/>
                  </a:lnTo>
                  <a:lnTo>
                    <a:pt x="118439" y="6989"/>
                  </a:lnTo>
                  <a:lnTo>
                    <a:pt x="117935" y="5813"/>
                  </a:lnTo>
                  <a:lnTo>
                    <a:pt x="116895" y="4671"/>
                  </a:lnTo>
                  <a:lnTo>
                    <a:pt x="106602" y="4671"/>
                  </a:lnTo>
                  <a:lnTo>
                    <a:pt x="96308" y="3494"/>
                  </a:lnTo>
                  <a:lnTo>
                    <a:pt x="75707" y="1176"/>
                  </a:lnTo>
                  <a:lnTo>
                    <a:pt x="65414" y="1176"/>
                  </a:lnTo>
                  <a:lnTo>
                    <a:pt x="551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Shape 726"/>
            <p:cNvSpPr/>
            <p:nvPr/>
          </p:nvSpPr>
          <p:spPr>
            <a:xfrm>
              <a:off x="1182200" y="340800"/>
              <a:ext cx="14324" cy="6749"/>
            </a:xfrm>
            <a:custGeom>
              <a:pathLst>
                <a:path extrusionOk="0" h="120000" w="120000">
                  <a:moveTo>
                    <a:pt x="35392" y="444"/>
                  </a:moveTo>
                  <a:lnTo>
                    <a:pt x="7120" y="15111"/>
                  </a:lnTo>
                  <a:lnTo>
                    <a:pt x="0" y="30222"/>
                  </a:lnTo>
                  <a:lnTo>
                    <a:pt x="0" y="60000"/>
                  </a:lnTo>
                  <a:lnTo>
                    <a:pt x="0" y="75111"/>
                  </a:lnTo>
                  <a:lnTo>
                    <a:pt x="7120" y="90222"/>
                  </a:lnTo>
                  <a:lnTo>
                    <a:pt x="28272" y="104888"/>
                  </a:lnTo>
                  <a:lnTo>
                    <a:pt x="49424" y="104888"/>
                  </a:lnTo>
                  <a:lnTo>
                    <a:pt x="91727" y="120000"/>
                  </a:lnTo>
                  <a:lnTo>
                    <a:pt x="105759" y="120000"/>
                  </a:lnTo>
                  <a:lnTo>
                    <a:pt x="112879" y="104888"/>
                  </a:lnTo>
                  <a:lnTo>
                    <a:pt x="120000" y="75111"/>
                  </a:lnTo>
                  <a:lnTo>
                    <a:pt x="112879" y="30222"/>
                  </a:lnTo>
                  <a:lnTo>
                    <a:pt x="105759" y="15111"/>
                  </a:lnTo>
                  <a:lnTo>
                    <a:pt x="98848" y="4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Shape 727"/>
            <p:cNvSpPr/>
            <p:nvPr/>
          </p:nvSpPr>
          <p:spPr>
            <a:xfrm>
              <a:off x="1322750" y="339950"/>
              <a:ext cx="7600" cy="38749"/>
            </a:xfrm>
            <a:custGeom>
              <a:pathLst>
                <a:path extrusionOk="0" h="120000" w="120000">
                  <a:moveTo>
                    <a:pt x="93552" y="77"/>
                  </a:moveTo>
                  <a:lnTo>
                    <a:pt x="53684" y="10529"/>
                  </a:lnTo>
                  <a:lnTo>
                    <a:pt x="26842" y="23535"/>
                  </a:lnTo>
                  <a:lnTo>
                    <a:pt x="13815" y="49625"/>
                  </a:lnTo>
                  <a:lnTo>
                    <a:pt x="394" y="80903"/>
                  </a:lnTo>
                  <a:lnTo>
                    <a:pt x="26842" y="112180"/>
                  </a:lnTo>
                  <a:lnTo>
                    <a:pt x="26842" y="117367"/>
                  </a:lnTo>
                  <a:lnTo>
                    <a:pt x="40263" y="117367"/>
                  </a:lnTo>
                  <a:lnTo>
                    <a:pt x="80131" y="120000"/>
                  </a:lnTo>
                  <a:lnTo>
                    <a:pt x="120000" y="114735"/>
                  </a:lnTo>
                  <a:lnTo>
                    <a:pt x="120000" y="112180"/>
                  </a:lnTo>
                  <a:lnTo>
                    <a:pt x="120000" y="106916"/>
                  </a:lnTo>
                  <a:lnTo>
                    <a:pt x="106578" y="78270"/>
                  </a:lnTo>
                  <a:lnTo>
                    <a:pt x="106578" y="49625"/>
                  </a:lnTo>
                  <a:lnTo>
                    <a:pt x="120000" y="26167"/>
                  </a:lnTo>
                  <a:lnTo>
                    <a:pt x="120000" y="13083"/>
                  </a:lnTo>
                  <a:lnTo>
                    <a:pt x="120000" y="2709"/>
                  </a:lnTo>
                  <a:lnTo>
                    <a:pt x="106578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Shape 728"/>
            <p:cNvSpPr/>
            <p:nvPr/>
          </p:nvSpPr>
          <p:spPr>
            <a:xfrm>
              <a:off x="1311825" y="347525"/>
              <a:ext cx="5899" cy="21075"/>
            </a:xfrm>
            <a:custGeom>
              <a:pathLst>
                <a:path extrusionOk="0" h="120000" w="120000">
                  <a:moveTo>
                    <a:pt x="68644" y="142"/>
                  </a:moveTo>
                  <a:lnTo>
                    <a:pt x="34576" y="9679"/>
                  </a:lnTo>
                  <a:lnTo>
                    <a:pt x="17288" y="24056"/>
                  </a:lnTo>
                  <a:lnTo>
                    <a:pt x="0" y="48113"/>
                  </a:lnTo>
                  <a:lnTo>
                    <a:pt x="0" y="105622"/>
                  </a:lnTo>
                  <a:lnTo>
                    <a:pt x="17288" y="110320"/>
                  </a:lnTo>
                  <a:lnTo>
                    <a:pt x="34576" y="115160"/>
                  </a:lnTo>
                  <a:lnTo>
                    <a:pt x="68644" y="120000"/>
                  </a:lnTo>
                  <a:lnTo>
                    <a:pt x="102711" y="115160"/>
                  </a:lnTo>
                  <a:lnTo>
                    <a:pt x="120000" y="110320"/>
                  </a:lnTo>
                  <a:lnTo>
                    <a:pt x="120000" y="105622"/>
                  </a:lnTo>
                  <a:lnTo>
                    <a:pt x="102711" y="57651"/>
                  </a:lnTo>
                  <a:lnTo>
                    <a:pt x="120000" y="33736"/>
                  </a:lnTo>
                  <a:lnTo>
                    <a:pt x="120000" y="9679"/>
                  </a:lnTo>
                  <a:lnTo>
                    <a:pt x="102711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Shape 729"/>
            <p:cNvSpPr/>
            <p:nvPr/>
          </p:nvSpPr>
          <p:spPr>
            <a:xfrm>
              <a:off x="1075300" y="284400"/>
              <a:ext cx="87575" cy="75774"/>
            </a:xfrm>
            <a:custGeom>
              <a:pathLst>
                <a:path extrusionOk="0" h="120000" w="120000">
                  <a:moveTo>
                    <a:pt x="51932" y="6690"/>
                  </a:moveTo>
                  <a:lnTo>
                    <a:pt x="64607" y="12035"/>
                  </a:lnTo>
                  <a:lnTo>
                    <a:pt x="77282" y="18686"/>
                  </a:lnTo>
                  <a:lnTo>
                    <a:pt x="89991" y="28030"/>
                  </a:lnTo>
                  <a:lnTo>
                    <a:pt x="100371" y="38680"/>
                  </a:lnTo>
                  <a:lnTo>
                    <a:pt x="96911" y="40026"/>
                  </a:lnTo>
                  <a:lnTo>
                    <a:pt x="93451" y="41332"/>
                  </a:lnTo>
                  <a:lnTo>
                    <a:pt x="87662" y="45331"/>
                  </a:lnTo>
                  <a:lnTo>
                    <a:pt x="81906" y="52022"/>
                  </a:lnTo>
                  <a:lnTo>
                    <a:pt x="77282" y="58673"/>
                  </a:lnTo>
                  <a:lnTo>
                    <a:pt x="69232" y="72015"/>
                  </a:lnTo>
                  <a:lnTo>
                    <a:pt x="62312" y="85318"/>
                  </a:lnTo>
                  <a:lnTo>
                    <a:pt x="59982" y="93355"/>
                  </a:lnTo>
                  <a:lnTo>
                    <a:pt x="57687" y="101352"/>
                  </a:lnTo>
                  <a:lnTo>
                    <a:pt x="56522" y="100006"/>
                  </a:lnTo>
                  <a:lnTo>
                    <a:pt x="45012" y="92009"/>
                  </a:lnTo>
                  <a:lnTo>
                    <a:pt x="34633" y="82665"/>
                  </a:lnTo>
                  <a:lnTo>
                    <a:pt x="27713" y="73322"/>
                  </a:lnTo>
                  <a:lnTo>
                    <a:pt x="19628" y="64018"/>
                  </a:lnTo>
                  <a:lnTo>
                    <a:pt x="4624" y="48023"/>
                  </a:lnTo>
                  <a:lnTo>
                    <a:pt x="5789" y="46677"/>
                  </a:lnTo>
                  <a:lnTo>
                    <a:pt x="10413" y="40026"/>
                  </a:lnTo>
                  <a:lnTo>
                    <a:pt x="15004" y="34681"/>
                  </a:lnTo>
                  <a:lnTo>
                    <a:pt x="26548" y="25338"/>
                  </a:lnTo>
                  <a:lnTo>
                    <a:pt x="38093" y="16034"/>
                  </a:lnTo>
                  <a:lnTo>
                    <a:pt x="43848" y="12035"/>
                  </a:lnTo>
                  <a:lnTo>
                    <a:pt x="50767" y="8036"/>
                  </a:lnTo>
                  <a:lnTo>
                    <a:pt x="51932" y="6690"/>
                  </a:lnTo>
                  <a:close/>
                  <a:moveTo>
                    <a:pt x="104961" y="41332"/>
                  </a:moveTo>
                  <a:lnTo>
                    <a:pt x="111881" y="49330"/>
                  </a:lnTo>
                  <a:lnTo>
                    <a:pt x="108421" y="58673"/>
                  </a:lnTo>
                  <a:lnTo>
                    <a:pt x="103831" y="68017"/>
                  </a:lnTo>
                  <a:lnTo>
                    <a:pt x="92286" y="84011"/>
                  </a:lnTo>
                  <a:lnTo>
                    <a:pt x="79611" y="98660"/>
                  </a:lnTo>
                  <a:lnTo>
                    <a:pt x="73822" y="105351"/>
                  </a:lnTo>
                  <a:lnTo>
                    <a:pt x="66902" y="108003"/>
                  </a:lnTo>
                  <a:lnTo>
                    <a:pt x="68067" y="98660"/>
                  </a:lnTo>
                  <a:lnTo>
                    <a:pt x="70362" y="92009"/>
                  </a:lnTo>
                  <a:lnTo>
                    <a:pt x="72691" y="85318"/>
                  </a:lnTo>
                  <a:lnTo>
                    <a:pt x="79611" y="73322"/>
                  </a:lnTo>
                  <a:lnTo>
                    <a:pt x="84202" y="65324"/>
                  </a:lnTo>
                  <a:lnTo>
                    <a:pt x="89991" y="56021"/>
                  </a:lnTo>
                  <a:lnTo>
                    <a:pt x="95746" y="48023"/>
                  </a:lnTo>
                  <a:lnTo>
                    <a:pt x="103831" y="42678"/>
                  </a:lnTo>
                  <a:lnTo>
                    <a:pt x="103831" y="41332"/>
                  </a:lnTo>
                  <a:close/>
                  <a:moveTo>
                    <a:pt x="48472" y="39"/>
                  </a:moveTo>
                  <a:lnTo>
                    <a:pt x="40388" y="4038"/>
                  </a:lnTo>
                  <a:lnTo>
                    <a:pt x="33468" y="8036"/>
                  </a:lnTo>
                  <a:lnTo>
                    <a:pt x="19628" y="20032"/>
                  </a:lnTo>
                  <a:lnTo>
                    <a:pt x="13873" y="25338"/>
                  </a:lnTo>
                  <a:lnTo>
                    <a:pt x="8084" y="30682"/>
                  </a:lnTo>
                  <a:lnTo>
                    <a:pt x="2329" y="37334"/>
                  </a:lnTo>
                  <a:lnTo>
                    <a:pt x="1164" y="41332"/>
                  </a:lnTo>
                  <a:lnTo>
                    <a:pt x="1164" y="45331"/>
                  </a:lnTo>
                  <a:lnTo>
                    <a:pt x="1164" y="46677"/>
                  </a:lnTo>
                  <a:lnTo>
                    <a:pt x="34" y="49330"/>
                  </a:lnTo>
                  <a:lnTo>
                    <a:pt x="34" y="52022"/>
                  </a:lnTo>
                  <a:lnTo>
                    <a:pt x="2329" y="56021"/>
                  </a:lnTo>
                  <a:lnTo>
                    <a:pt x="5789" y="62672"/>
                  </a:lnTo>
                  <a:lnTo>
                    <a:pt x="11544" y="69323"/>
                  </a:lnTo>
                  <a:lnTo>
                    <a:pt x="20793" y="81319"/>
                  </a:lnTo>
                  <a:lnTo>
                    <a:pt x="28843" y="90663"/>
                  </a:lnTo>
                  <a:lnTo>
                    <a:pt x="38093" y="98660"/>
                  </a:lnTo>
                  <a:lnTo>
                    <a:pt x="47308" y="105351"/>
                  </a:lnTo>
                  <a:lnTo>
                    <a:pt x="55392" y="112002"/>
                  </a:lnTo>
                  <a:lnTo>
                    <a:pt x="55392" y="113348"/>
                  </a:lnTo>
                  <a:lnTo>
                    <a:pt x="55392" y="114655"/>
                  </a:lnTo>
                  <a:lnTo>
                    <a:pt x="55392" y="116001"/>
                  </a:lnTo>
                  <a:lnTo>
                    <a:pt x="57687" y="118653"/>
                  </a:lnTo>
                  <a:lnTo>
                    <a:pt x="61147" y="120000"/>
                  </a:lnTo>
                  <a:lnTo>
                    <a:pt x="63442" y="117347"/>
                  </a:lnTo>
                  <a:lnTo>
                    <a:pt x="71527" y="117347"/>
                  </a:lnTo>
                  <a:lnTo>
                    <a:pt x="76151" y="114655"/>
                  </a:lnTo>
                  <a:lnTo>
                    <a:pt x="79611" y="112002"/>
                  </a:lnTo>
                  <a:lnTo>
                    <a:pt x="88826" y="102659"/>
                  </a:lnTo>
                  <a:lnTo>
                    <a:pt x="96911" y="90663"/>
                  </a:lnTo>
                  <a:lnTo>
                    <a:pt x="104961" y="78667"/>
                  </a:lnTo>
                  <a:lnTo>
                    <a:pt x="111881" y="65324"/>
                  </a:lnTo>
                  <a:lnTo>
                    <a:pt x="116505" y="56021"/>
                  </a:lnTo>
                  <a:lnTo>
                    <a:pt x="119965" y="49330"/>
                  </a:lnTo>
                  <a:lnTo>
                    <a:pt x="118801" y="46677"/>
                  </a:lnTo>
                  <a:lnTo>
                    <a:pt x="117670" y="44025"/>
                  </a:lnTo>
                  <a:lnTo>
                    <a:pt x="114210" y="40026"/>
                  </a:lnTo>
                  <a:lnTo>
                    <a:pt x="110750" y="37334"/>
                  </a:lnTo>
                  <a:lnTo>
                    <a:pt x="110750" y="34681"/>
                  </a:lnTo>
                  <a:lnTo>
                    <a:pt x="109586" y="33335"/>
                  </a:lnTo>
                  <a:lnTo>
                    <a:pt x="96911" y="21339"/>
                  </a:lnTo>
                  <a:lnTo>
                    <a:pt x="83071" y="10689"/>
                  </a:lnTo>
                  <a:lnTo>
                    <a:pt x="74987" y="5344"/>
                  </a:lnTo>
                  <a:lnTo>
                    <a:pt x="66902" y="1346"/>
                  </a:lnTo>
                  <a:lnTo>
                    <a:pt x="58852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Shape 730"/>
            <p:cNvSpPr/>
            <p:nvPr/>
          </p:nvSpPr>
          <p:spPr>
            <a:xfrm>
              <a:off x="3745175" y="1413975"/>
              <a:ext cx="31174" cy="15174"/>
            </a:xfrm>
            <a:custGeom>
              <a:pathLst>
                <a:path extrusionOk="0" h="120000" w="120000">
                  <a:moveTo>
                    <a:pt x="119903" y="0"/>
                  </a:moveTo>
                  <a:lnTo>
                    <a:pt x="58412" y="39934"/>
                  </a:lnTo>
                  <a:lnTo>
                    <a:pt x="29254" y="66622"/>
                  </a:lnTo>
                  <a:lnTo>
                    <a:pt x="96" y="99835"/>
                  </a:lnTo>
                  <a:lnTo>
                    <a:pt x="96" y="106556"/>
                  </a:lnTo>
                  <a:lnTo>
                    <a:pt x="96" y="113278"/>
                  </a:lnTo>
                  <a:lnTo>
                    <a:pt x="96" y="119802"/>
                  </a:lnTo>
                  <a:lnTo>
                    <a:pt x="3271" y="119802"/>
                  </a:lnTo>
                  <a:lnTo>
                    <a:pt x="119903" y="59901"/>
                  </a:lnTo>
                  <a:lnTo>
                    <a:pt x="1199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Shape 731"/>
            <p:cNvSpPr/>
            <p:nvPr/>
          </p:nvSpPr>
          <p:spPr>
            <a:xfrm>
              <a:off x="3255300" y="2000625"/>
              <a:ext cx="521049" cy="741575"/>
            </a:xfrm>
            <a:custGeom>
              <a:pathLst>
                <a:path extrusionOk="0" h="120000" w="120000">
                  <a:moveTo>
                    <a:pt x="111662" y="43314"/>
                  </a:moveTo>
                  <a:lnTo>
                    <a:pt x="111852" y="43998"/>
                  </a:lnTo>
                  <a:lnTo>
                    <a:pt x="112244" y="44677"/>
                  </a:lnTo>
                  <a:lnTo>
                    <a:pt x="113211" y="45903"/>
                  </a:lnTo>
                  <a:lnTo>
                    <a:pt x="114374" y="46991"/>
                  </a:lnTo>
                  <a:lnTo>
                    <a:pt x="114956" y="47400"/>
                  </a:lnTo>
                  <a:lnTo>
                    <a:pt x="115733" y="47809"/>
                  </a:lnTo>
                  <a:lnTo>
                    <a:pt x="114374" y="50398"/>
                  </a:lnTo>
                  <a:lnTo>
                    <a:pt x="113989" y="49989"/>
                  </a:lnTo>
                  <a:lnTo>
                    <a:pt x="113597" y="49443"/>
                  </a:lnTo>
                  <a:lnTo>
                    <a:pt x="112244" y="47675"/>
                  </a:lnTo>
                  <a:lnTo>
                    <a:pt x="111271" y="46720"/>
                  </a:lnTo>
                  <a:lnTo>
                    <a:pt x="110689" y="46174"/>
                  </a:lnTo>
                  <a:lnTo>
                    <a:pt x="109918" y="45903"/>
                  </a:lnTo>
                  <a:lnTo>
                    <a:pt x="111662" y="43314"/>
                  </a:lnTo>
                  <a:close/>
                  <a:moveTo>
                    <a:pt x="109526" y="46312"/>
                  </a:moveTo>
                  <a:lnTo>
                    <a:pt x="110689" y="47400"/>
                  </a:lnTo>
                  <a:lnTo>
                    <a:pt x="111662" y="48626"/>
                  </a:lnTo>
                  <a:lnTo>
                    <a:pt x="112434" y="49989"/>
                  </a:lnTo>
                  <a:lnTo>
                    <a:pt x="113016" y="50669"/>
                  </a:lnTo>
                  <a:lnTo>
                    <a:pt x="113793" y="51077"/>
                  </a:lnTo>
                  <a:lnTo>
                    <a:pt x="113989" y="51077"/>
                  </a:lnTo>
                  <a:lnTo>
                    <a:pt x="113016" y="53258"/>
                  </a:lnTo>
                  <a:lnTo>
                    <a:pt x="111662" y="51894"/>
                  </a:lnTo>
                  <a:lnTo>
                    <a:pt x="110499" y="50260"/>
                  </a:lnTo>
                  <a:lnTo>
                    <a:pt x="109336" y="48626"/>
                  </a:lnTo>
                  <a:lnTo>
                    <a:pt x="109141" y="48626"/>
                  </a:lnTo>
                  <a:lnTo>
                    <a:pt x="108945" y="48763"/>
                  </a:lnTo>
                  <a:lnTo>
                    <a:pt x="109141" y="49580"/>
                  </a:lnTo>
                  <a:lnTo>
                    <a:pt x="109526" y="50398"/>
                  </a:lnTo>
                  <a:lnTo>
                    <a:pt x="110499" y="51894"/>
                  </a:lnTo>
                  <a:lnTo>
                    <a:pt x="111467" y="52987"/>
                  </a:lnTo>
                  <a:lnTo>
                    <a:pt x="111852" y="53666"/>
                  </a:lnTo>
                  <a:lnTo>
                    <a:pt x="112630" y="54075"/>
                  </a:lnTo>
                  <a:lnTo>
                    <a:pt x="110885" y="57073"/>
                  </a:lnTo>
                  <a:lnTo>
                    <a:pt x="110499" y="56526"/>
                  </a:lnTo>
                  <a:lnTo>
                    <a:pt x="109918" y="55847"/>
                  </a:lnTo>
                  <a:lnTo>
                    <a:pt x="108945" y="54755"/>
                  </a:lnTo>
                  <a:lnTo>
                    <a:pt x="107592" y="52987"/>
                  </a:lnTo>
                  <a:lnTo>
                    <a:pt x="106037" y="51352"/>
                  </a:lnTo>
                  <a:lnTo>
                    <a:pt x="108363" y="48217"/>
                  </a:lnTo>
                  <a:lnTo>
                    <a:pt x="109526" y="46312"/>
                  </a:lnTo>
                  <a:close/>
                  <a:moveTo>
                    <a:pt x="105652" y="51894"/>
                  </a:moveTo>
                  <a:lnTo>
                    <a:pt x="106619" y="53395"/>
                  </a:lnTo>
                  <a:lnTo>
                    <a:pt x="107592" y="54755"/>
                  </a:lnTo>
                  <a:lnTo>
                    <a:pt x="108755" y="56389"/>
                  </a:lnTo>
                  <a:lnTo>
                    <a:pt x="109526" y="57210"/>
                  </a:lnTo>
                  <a:lnTo>
                    <a:pt x="110304" y="57752"/>
                  </a:lnTo>
                  <a:lnTo>
                    <a:pt x="110108" y="58161"/>
                  </a:lnTo>
                  <a:lnTo>
                    <a:pt x="108945" y="59795"/>
                  </a:lnTo>
                  <a:lnTo>
                    <a:pt x="108173" y="58707"/>
                  </a:lnTo>
                  <a:lnTo>
                    <a:pt x="107396" y="57890"/>
                  </a:lnTo>
                  <a:lnTo>
                    <a:pt x="105847" y="55847"/>
                  </a:lnTo>
                  <a:lnTo>
                    <a:pt x="105070" y="54755"/>
                  </a:lnTo>
                  <a:lnTo>
                    <a:pt x="104874" y="54212"/>
                  </a:lnTo>
                  <a:lnTo>
                    <a:pt x="104874" y="53666"/>
                  </a:lnTo>
                  <a:lnTo>
                    <a:pt x="104874" y="53529"/>
                  </a:lnTo>
                  <a:lnTo>
                    <a:pt x="104684" y="53666"/>
                  </a:lnTo>
                  <a:lnTo>
                    <a:pt x="104684" y="53666"/>
                  </a:lnTo>
                  <a:lnTo>
                    <a:pt x="105652" y="51894"/>
                  </a:lnTo>
                  <a:close/>
                  <a:moveTo>
                    <a:pt x="104684" y="53666"/>
                  </a:moveTo>
                  <a:lnTo>
                    <a:pt x="104489" y="54484"/>
                  </a:lnTo>
                  <a:lnTo>
                    <a:pt x="104489" y="55301"/>
                  </a:lnTo>
                  <a:lnTo>
                    <a:pt x="104874" y="56118"/>
                  </a:lnTo>
                  <a:lnTo>
                    <a:pt x="105456" y="56935"/>
                  </a:lnTo>
                  <a:lnTo>
                    <a:pt x="106619" y="58845"/>
                  </a:lnTo>
                  <a:lnTo>
                    <a:pt x="107396" y="59795"/>
                  </a:lnTo>
                  <a:lnTo>
                    <a:pt x="108173" y="60750"/>
                  </a:lnTo>
                  <a:lnTo>
                    <a:pt x="107200" y="62247"/>
                  </a:lnTo>
                  <a:lnTo>
                    <a:pt x="106815" y="61430"/>
                  </a:lnTo>
                  <a:lnTo>
                    <a:pt x="106233" y="60612"/>
                  </a:lnTo>
                  <a:lnTo>
                    <a:pt x="105070" y="59116"/>
                  </a:lnTo>
                  <a:lnTo>
                    <a:pt x="104103" y="57890"/>
                  </a:lnTo>
                  <a:lnTo>
                    <a:pt x="103521" y="57344"/>
                  </a:lnTo>
                  <a:lnTo>
                    <a:pt x="102744" y="56802"/>
                  </a:lnTo>
                  <a:lnTo>
                    <a:pt x="104684" y="53666"/>
                  </a:lnTo>
                  <a:close/>
                  <a:moveTo>
                    <a:pt x="102352" y="57481"/>
                  </a:moveTo>
                  <a:lnTo>
                    <a:pt x="103325" y="58707"/>
                  </a:lnTo>
                  <a:lnTo>
                    <a:pt x="104293" y="59795"/>
                  </a:lnTo>
                  <a:lnTo>
                    <a:pt x="105266" y="61430"/>
                  </a:lnTo>
                  <a:lnTo>
                    <a:pt x="105847" y="62247"/>
                  </a:lnTo>
                  <a:lnTo>
                    <a:pt x="106429" y="63064"/>
                  </a:lnTo>
                  <a:lnTo>
                    <a:pt x="106619" y="63064"/>
                  </a:lnTo>
                  <a:lnTo>
                    <a:pt x="105266" y="65107"/>
                  </a:lnTo>
                  <a:lnTo>
                    <a:pt x="104103" y="63748"/>
                  </a:lnTo>
                  <a:lnTo>
                    <a:pt x="102744" y="61838"/>
                  </a:lnTo>
                  <a:lnTo>
                    <a:pt x="101385" y="59933"/>
                  </a:lnTo>
                  <a:lnTo>
                    <a:pt x="101189" y="59795"/>
                  </a:lnTo>
                  <a:lnTo>
                    <a:pt x="100999" y="59795"/>
                  </a:lnTo>
                  <a:lnTo>
                    <a:pt x="102352" y="57481"/>
                  </a:lnTo>
                  <a:close/>
                  <a:moveTo>
                    <a:pt x="100804" y="60204"/>
                  </a:moveTo>
                  <a:lnTo>
                    <a:pt x="101189" y="61021"/>
                  </a:lnTo>
                  <a:lnTo>
                    <a:pt x="101581" y="61838"/>
                  </a:lnTo>
                  <a:lnTo>
                    <a:pt x="102548" y="63339"/>
                  </a:lnTo>
                  <a:lnTo>
                    <a:pt x="104489" y="66199"/>
                  </a:lnTo>
                  <a:lnTo>
                    <a:pt x="102934" y="68651"/>
                  </a:lnTo>
                  <a:lnTo>
                    <a:pt x="101581" y="66879"/>
                  </a:lnTo>
                  <a:lnTo>
                    <a:pt x="100222" y="65244"/>
                  </a:lnTo>
                  <a:lnTo>
                    <a:pt x="99059" y="63748"/>
                  </a:lnTo>
                  <a:lnTo>
                    <a:pt x="100804" y="60204"/>
                  </a:lnTo>
                  <a:close/>
                  <a:moveTo>
                    <a:pt x="98673" y="64290"/>
                  </a:moveTo>
                  <a:lnTo>
                    <a:pt x="100608" y="67287"/>
                  </a:lnTo>
                  <a:lnTo>
                    <a:pt x="101385" y="68376"/>
                  </a:lnTo>
                  <a:lnTo>
                    <a:pt x="102352" y="69601"/>
                  </a:lnTo>
                  <a:lnTo>
                    <a:pt x="101581" y="70556"/>
                  </a:lnTo>
                  <a:lnTo>
                    <a:pt x="100026" y="68513"/>
                  </a:lnTo>
                  <a:lnTo>
                    <a:pt x="97896" y="65653"/>
                  </a:lnTo>
                  <a:lnTo>
                    <a:pt x="98673" y="64290"/>
                  </a:lnTo>
                  <a:close/>
                  <a:moveTo>
                    <a:pt x="97510" y="66470"/>
                  </a:moveTo>
                  <a:lnTo>
                    <a:pt x="98092" y="67834"/>
                  </a:lnTo>
                  <a:lnTo>
                    <a:pt x="98863" y="69193"/>
                  </a:lnTo>
                  <a:lnTo>
                    <a:pt x="99836" y="70556"/>
                  </a:lnTo>
                  <a:lnTo>
                    <a:pt x="100418" y="71102"/>
                  </a:lnTo>
                  <a:lnTo>
                    <a:pt x="100999" y="71511"/>
                  </a:lnTo>
                  <a:lnTo>
                    <a:pt x="99836" y="73279"/>
                  </a:lnTo>
                  <a:lnTo>
                    <a:pt x="98478" y="71511"/>
                  </a:lnTo>
                  <a:lnTo>
                    <a:pt x="97510" y="70285"/>
                  </a:lnTo>
                  <a:lnTo>
                    <a:pt x="96152" y="68922"/>
                  </a:lnTo>
                  <a:lnTo>
                    <a:pt x="97510" y="66470"/>
                  </a:lnTo>
                  <a:close/>
                  <a:moveTo>
                    <a:pt x="95956" y="69468"/>
                  </a:moveTo>
                  <a:lnTo>
                    <a:pt x="97119" y="70965"/>
                  </a:lnTo>
                  <a:lnTo>
                    <a:pt x="98092" y="72461"/>
                  </a:lnTo>
                  <a:lnTo>
                    <a:pt x="98478" y="73416"/>
                  </a:lnTo>
                  <a:lnTo>
                    <a:pt x="99255" y="74371"/>
                  </a:lnTo>
                  <a:lnTo>
                    <a:pt x="97315" y="77365"/>
                  </a:lnTo>
                  <a:lnTo>
                    <a:pt x="96537" y="76547"/>
                  </a:lnTo>
                  <a:lnTo>
                    <a:pt x="95184" y="74096"/>
                  </a:lnTo>
                  <a:lnTo>
                    <a:pt x="94793" y="73416"/>
                  </a:lnTo>
                  <a:lnTo>
                    <a:pt x="94407" y="73145"/>
                  </a:lnTo>
                  <a:lnTo>
                    <a:pt x="94211" y="72870"/>
                  </a:lnTo>
                  <a:lnTo>
                    <a:pt x="94793" y="71782"/>
                  </a:lnTo>
                  <a:lnTo>
                    <a:pt x="95956" y="69468"/>
                  </a:lnTo>
                  <a:close/>
                  <a:moveTo>
                    <a:pt x="37418" y="35009"/>
                  </a:moveTo>
                  <a:lnTo>
                    <a:pt x="54282" y="39912"/>
                  </a:lnTo>
                  <a:lnTo>
                    <a:pt x="62619" y="42363"/>
                  </a:lnTo>
                  <a:lnTo>
                    <a:pt x="70950" y="44948"/>
                  </a:lnTo>
                  <a:lnTo>
                    <a:pt x="75021" y="46174"/>
                  </a:lnTo>
                  <a:lnTo>
                    <a:pt x="79287" y="47266"/>
                  </a:lnTo>
                  <a:lnTo>
                    <a:pt x="83358" y="48492"/>
                  </a:lnTo>
                  <a:lnTo>
                    <a:pt x="87429" y="49718"/>
                  </a:lnTo>
                  <a:lnTo>
                    <a:pt x="94793" y="52441"/>
                  </a:lnTo>
                  <a:lnTo>
                    <a:pt x="98478" y="53529"/>
                  </a:lnTo>
                  <a:lnTo>
                    <a:pt x="100418" y="54075"/>
                  </a:lnTo>
                  <a:lnTo>
                    <a:pt x="102548" y="54484"/>
                  </a:lnTo>
                  <a:lnTo>
                    <a:pt x="98673" y="61021"/>
                  </a:lnTo>
                  <a:lnTo>
                    <a:pt x="96733" y="64290"/>
                  </a:lnTo>
                  <a:lnTo>
                    <a:pt x="95184" y="67696"/>
                  </a:lnTo>
                  <a:lnTo>
                    <a:pt x="92277" y="73008"/>
                  </a:lnTo>
                  <a:lnTo>
                    <a:pt x="89173" y="78182"/>
                  </a:lnTo>
                  <a:lnTo>
                    <a:pt x="85684" y="76956"/>
                  </a:lnTo>
                  <a:lnTo>
                    <a:pt x="82195" y="76005"/>
                  </a:lnTo>
                  <a:lnTo>
                    <a:pt x="75021" y="74096"/>
                  </a:lnTo>
                  <a:lnTo>
                    <a:pt x="70760" y="72737"/>
                  </a:lnTo>
                  <a:lnTo>
                    <a:pt x="66690" y="71373"/>
                  </a:lnTo>
                  <a:lnTo>
                    <a:pt x="62619" y="69876"/>
                  </a:lnTo>
                  <a:lnTo>
                    <a:pt x="58353" y="68651"/>
                  </a:lnTo>
                  <a:lnTo>
                    <a:pt x="49434" y="66062"/>
                  </a:lnTo>
                  <a:lnTo>
                    <a:pt x="40516" y="63339"/>
                  </a:lnTo>
                  <a:lnTo>
                    <a:pt x="31407" y="60612"/>
                  </a:lnTo>
                  <a:lnTo>
                    <a:pt x="26951" y="59387"/>
                  </a:lnTo>
                  <a:lnTo>
                    <a:pt x="22299" y="58161"/>
                  </a:lnTo>
                  <a:lnTo>
                    <a:pt x="22489" y="57890"/>
                  </a:lnTo>
                  <a:lnTo>
                    <a:pt x="27722" y="49718"/>
                  </a:lnTo>
                  <a:lnTo>
                    <a:pt x="32956" y="41680"/>
                  </a:lnTo>
                  <a:lnTo>
                    <a:pt x="37418" y="35009"/>
                  </a:lnTo>
                  <a:close/>
                  <a:moveTo>
                    <a:pt x="93630" y="73687"/>
                  </a:moveTo>
                  <a:lnTo>
                    <a:pt x="94021" y="74780"/>
                  </a:lnTo>
                  <a:lnTo>
                    <a:pt x="94603" y="76139"/>
                  </a:lnTo>
                  <a:lnTo>
                    <a:pt x="95570" y="77502"/>
                  </a:lnTo>
                  <a:lnTo>
                    <a:pt x="96537" y="78590"/>
                  </a:lnTo>
                  <a:lnTo>
                    <a:pt x="95570" y="79816"/>
                  </a:lnTo>
                  <a:lnTo>
                    <a:pt x="94407" y="77640"/>
                  </a:lnTo>
                  <a:lnTo>
                    <a:pt x="93440" y="76547"/>
                  </a:lnTo>
                  <a:lnTo>
                    <a:pt x="92467" y="75730"/>
                  </a:lnTo>
                  <a:lnTo>
                    <a:pt x="93630" y="73687"/>
                  </a:lnTo>
                  <a:close/>
                  <a:moveTo>
                    <a:pt x="92081" y="76276"/>
                  </a:moveTo>
                  <a:lnTo>
                    <a:pt x="93440" y="78590"/>
                  </a:lnTo>
                  <a:lnTo>
                    <a:pt x="94211" y="79816"/>
                  </a:lnTo>
                  <a:lnTo>
                    <a:pt x="94988" y="80908"/>
                  </a:lnTo>
                  <a:lnTo>
                    <a:pt x="94211" y="82134"/>
                  </a:lnTo>
                  <a:lnTo>
                    <a:pt x="93244" y="80908"/>
                  </a:lnTo>
                  <a:lnTo>
                    <a:pt x="92277" y="79274"/>
                  </a:lnTo>
                  <a:lnTo>
                    <a:pt x="91499" y="77502"/>
                  </a:lnTo>
                  <a:lnTo>
                    <a:pt x="92081" y="76276"/>
                  </a:lnTo>
                  <a:close/>
                  <a:moveTo>
                    <a:pt x="90918" y="78457"/>
                  </a:moveTo>
                  <a:lnTo>
                    <a:pt x="91304" y="79954"/>
                  </a:lnTo>
                  <a:lnTo>
                    <a:pt x="91695" y="81179"/>
                  </a:lnTo>
                  <a:lnTo>
                    <a:pt x="92277" y="82405"/>
                  </a:lnTo>
                  <a:lnTo>
                    <a:pt x="92662" y="82951"/>
                  </a:lnTo>
                  <a:lnTo>
                    <a:pt x="93244" y="83493"/>
                  </a:lnTo>
                  <a:lnTo>
                    <a:pt x="92467" y="84719"/>
                  </a:lnTo>
                  <a:lnTo>
                    <a:pt x="91304" y="82951"/>
                  </a:lnTo>
                  <a:lnTo>
                    <a:pt x="90532" y="81859"/>
                  </a:lnTo>
                  <a:lnTo>
                    <a:pt x="89755" y="80633"/>
                  </a:lnTo>
                  <a:lnTo>
                    <a:pt x="90918" y="78457"/>
                  </a:lnTo>
                  <a:close/>
                  <a:moveTo>
                    <a:pt x="89369" y="81179"/>
                  </a:moveTo>
                  <a:lnTo>
                    <a:pt x="90722" y="83902"/>
                  </a:lnTo>
                  <a:lnTo>
                    <a:pt x="91114" y="84857"/>
                  </a:lnTo>
                  <a:lnTo>
                    <a:pt x="91499" y="85403"/>
                  </a:lnTo>
                  <a:lnTo>
                    <a:pt x="91885" y="85811"/>
                  </a:lnTo>
                  <a:lnTo>
                    <a:pt x="91304" y="86762"/>
                  </a:lnTo>
                  <a:lnTo>
                    <a:pt x="90336" y="85536"/>
                  </a:lnTo>
                  <a:lnTo>
                    <a:pt x="88396" y="82676"/>
                  </a:lnTo>
                  <a:lnTo>
                    <a:pt x="89369" y="81179"/>
                  </a:lnTo>
                  <a:close/>
                  <a:moveTo>
                    <a:pt x="88010" y="83360"/>
                  </a:moveTo>
                  <a:lnTo>
                    <a:pt x="89173" y="85945"/>
                  </a:lnTo>
                  <a:lnTo>
                    <a:pt x="89755" y="87037"/>
                  </a:lnTo>
                  <a:lnTo>
                    <a:pt x="90532" y="87988"/>
                  </a:lnTo>
                  <a:lnTo>
                    <a:pt x="89559" y="89626"/>
                  </a:lnTo>
                  <a:lnTo>
                    <a:pt x="88978" y="88672"/>
                  </a:lnTo>
                  <a:lnTo>
                    <a:pt x="88396" y="87717"/>
                  </a:lnTo>
                  <a:lnTo>
                    <a:pt x="87624" y="86629"/>
                  </a:lnTo>
                  <a:lnTo>
                    <a:pt x="86847" y="85536"/>
                  </a:lnTo>
                  <a:lnTo>
                    <a:pt x="88010" y="83360"/>
                  </a:lnTo>
                  <a:close/>
                  <a:moveTo>
                    <a:pt x="86461" y="86082"/>
                  </a:moveTo>
                  <a:lnTo>
                    <a:pt x="87429" y="87988"/>
                  </a:lnTo>
                  <a:lnTo>
                    <a:pt x="88010" y="89351"/>
                  </a:lnTo>
                  <a:lnTo>
                    <a:pt x="88396" y="89897"/>
                  </a:lnTo>
                  <a:lnTo>
                    <a:pt x="88978" y="90443"/>
                  </a:lnTo>
                  <a:lnTo>
                    <a:pt x="89173" y="90443"/>
                  </a:lnTo>
                  <a:lnTo>
                    <a:pt x="88206" y="92211"/>
                  </a:lnTo>
                  <a:lnTo>
                    <a:pt x="87233" y="91123"/>
                  </a:lnTo>
                  <a:lnTo>
                    <a:pt x="86070" y="89760"/>
                  </a:lnTo>
                  <a:lnTo>
                    <a:pt x="85103" y="88534"/>
                  </a:lnTo>
                  <a:lnTo>
                    <a:pt x="86461" y="86082"/>
                  </a:lnTo>
                  <a:close/>
                  <a:moveTo>
                    <a:pt x="84907" y="88943"/>
                  </a:moveTo>
                  <a:lnTo>
                    <a:pt x="85298" y="90168"/>
                  </a:lnTo>
                  <a:lnTo>
                    <a:pt x="86070" y="91123"/>
                  </a:lnTo>
                  <a:lnTo>
                    <a:pt x="86651" y="92211"/>
                  </a:lnTo>
                  <a:lnTo>
                    <a:pt x="87624" y="93304"/>
                  </a:lnTo>
                  <a:lnTo>
                    <a:pt x="86651" y="94663"/>
                  </a:lnTo>
                  <a:lnTo>
                    <a:pt x="86070" y="93846"/>
                  </a:lnTo>
                  <a:lnTo>
                    <a:pt x="85684" y="93029"/>
                  </a:lnTo>
                  <a:lnTo>
                    <a:pt x="84907" y="91803"/>
                  </a:lnTo>
                  <a:lnTo>
                    <a:pt x="83940" y="90577"/>
                  </a:lnTo>
                  <a:lnTo>
                    <a:pt x="84907" y="88943"/>
                  </a:lnTo>
                  <a:close/>
                  <a:moveTo>
                    <a:pt x="83744" y="90852"/>
                  </a:moveTo>
                  <a:lnTo>
                    <a:pt x="84521" y="93437"/>
                  </a:lnTo>
                  <a:lnTo>
                    <a:pt x="85298" y="94663"/>
                  </a:lnTo>
                  <a:lnTo>
                    <a:pt x="85684" y="95209"/>
                  </a:lnTo>
                  <a:lnTo>
                    <a:pt x="86266" y="95755"/>
                  </a:lnTo>
                  <a:lnTo>
                    <a:pt x="85298" y="97390"/>
                  </a:lnTo>
                  <a:lnTo>
                    <a:pt x="84521" y="96164"/>
                  </a:lnTo>
                  <a:lnTo>
                    <a:pt x="83358" y="94800"/>
                  </a:lnTo>
                  <a:lnTo>
                    <a:pt x="82777" y="94254"/>
                  </a:lnTo>
                  <a:lnTo>
                    <a:pt x="82195" y="93575"/>
                  </a:lnTo>
                  <a:lnTo>
                    <a:pt x="83744" y="90852"/>
                  </a:lnTo>
                  <a:close/>
                  <a:moveTo>
                    <a:pt x="81999" y="93846"/>
                  </a:moveTo>
                  <a:lnTo>
                    <a:pt x="83554" y="96706"/>
                  </a:lnTo>
                  <a:lnTo>
                    <a:pt x="84135" y="97661"/>
                  </a:lnTo>
                  <a:lnTo>
                    <a:pt x="84717" y="98478"/>
                  </a:lnTo>
                  <a:lnTo>
                    <a:pt x="84135" y="99975"/>
                  </a:lnTo>
                  <a:lnTo>
                    <a:pt x="83358" y="98886"/>
                  </a:lnTo>
                  <a:lnTo>
                    <a:pt x="82777" y="97798"/>
                  </a:lnTo>
                  <a:lnTo>
                    <a:pt x="81999" y="96706"/>
                  </a:lnTo>
                  <a:lnTo>
                    <a:pt x="81032" y="95755"/>
                  </a:lnTo>
                  <a:lnTo>
                    <a:pt x="81228" y="95347"/>
                  </a:lnTo>
                  <a:lnTo>
                    <a:pt x="81999" y="93846"/>
                  </a:lnTo>
                  <a:close/>
                  <a:moveTo>
                    <a:pt x="80451" y="96435"/>
                  </a:moveTo>
                  <a:lnTo>
                    <a:pt x="80646" y="96843"/>
                  </a:lnTo>
                  <a:lnTo>
                    <a:pt x="81999" y="99157"/>
                  </a:lnTo>
                  <a:lnTo>
                    <a:pt x="82581" y="100112"/>
                  </a:lnTo>
                  <a:lnTo>
                    <a:pt x="82972" y="100658"/>
                  </a:lnTo>
                  <a:lnTo>
                    <a:pt x="83358" y="101200"/>
                  </a:lnTo>
                  <a:lnTo>
                    <a:pt x="82581" y="102835"/>
                  </a:lnTo>
                  <a:lnTo>
                    <a:pt x="82195" y="102426"/>
                  </a:lnTo>
                  <a:lnTo>
                    <a:pt x="81809" y="102018"/>
                  </a:lnTo>
                  <a:lnTo>
                    <a:pt x="81418" y="101609"/>
                  </a:lnTo>
                  <a:lnTo>
                    <a:pt x="80836" y="100792"/>
                  </a:lnTo>
                  <a:lnTo>
                    <a:pt x="80255" y="99704"/>
                  </a:lnTo>
                  <a:lnTo>
                    <a:pt x="79673" y="99157"/>
                  </a:lnTo>
                  <a:lnTo>
                    <a:pt x="79092" y="98749"/>
                  </a:lnTo>
                  <a:lnTo>
                    <a:pt x="80451" y="96435"/>
                  </a:lnTo>
                  <a:close/>
                  <a:moveTo>
                    <a:pt x="78902" y="99157"/>
                  </a:moveTo>
                  <a:lnTo>
                    <a:pt x="79673" y="100521"/>
                  </a:lnTo>
                  <a:lnTo>
                    <a:pt x="80451" y="101884"/>
                  </a:lnTo>
                  <a:lnTo>
                    <a:pt x="81228" y="102701"/>
                  </a:lnTo>
                  <a:lnTo>
                    <a:pt x="81614" y="103243"/>
                  </a:lnTo>
                  <a:lnTo>
                    <a:pt x="82391" y="103381"/>
                  </a:lnTo>
                  <a:lnTo>
                    <a:pt x="81228" y="105695"/>
                  </a:lnTo>
                  <a:lnTo>
                    <a:pt x="80836" y="105286"/>
                  </a:lnTo>
                  <a:lnTo>
                    <a:pt x="79673" y="103243"/>
                  </a:lnTo>
                  <a:lnTo>
                    <a:pt x="78902" y="102018"/>
                  </a:lnTo>
                  <a:lnTo>
                    <a:pt x="78320" y="101475"/>
                  </a:lnTo>
                  <a:lnTo>
                    <a:pt x="77739" y="101067"/>
                  </a:lnTo>
                  <a:lnTo>
                    <a:pt x="78902" y="99157"/>
                  </a:lnTo>
                  <a:close/>
                  <a:moveTo>
                    <a:pt x="77543" y="101338"/>
                  </a:moveTo>
                  <a:lnTo>
                    <a:pt x="78124" y="102018"/>
                  </a:lnTo>
                  <a:lnTo>
                    <a:pt x="78510" y="102835"/>
                  </a:lnTo>
                  <a:lnTo>
                    <a:pt x="79092" y="104198"/>
                  </a:lnTo>
                  <a:lnTo>
                    <a:pt x="79673" y="105424"/>
                  </a:lnTo>
                  <a:lnTo>
                    <a:pt x="80065" y="105970"/>
                  </a:lnTo>
                  <a:lnTo>
                    <a:pt x="80646" y="106512"/>
                  </a:lnTo>
                  <a:lnTo>
                    <a:pt x="79673" y="108146"/>
                  </a:lnTo>
                  <a:lnTo>
                    <a:pt x="78706" y="106787"/>
                  </a:lnTo>
                  <a:lnTo>
                    <a:pt x="78124" y="105561"/>
                  </a:lnTo>
                  <a:lnTo>
                    <a:pt x="77543" y="104198"/>
                  </a:lnTo>
                  <a:lnTo>
                    <a:pt x="76766" y="102972"/>
                  </a:lnTo>
                  <a:lnTo>
                    <a:pt x="76576" y="102972"/>
                  </a:lnTo>
                  <a:lnTo>
                    <a:pt x="77543" y="101338"/>
                  </a:lnTo>
                  <a:close/>
                  <a:moveTo>
                    <a:pt x="76380" y="103243"/>
                  </a:moveTo>
                  <a:lnTo>
                    <a:pt x="76766" y="104744"/>
                  </a:lnTo>
                  <a:lnTo>
                    <a:pt x="77157" y="106241"/>
                  </a:lnTo>
                  <a:lnTo>
                    <a:pt x="77543" y="106921"/>
                  </a:lnTo>
                  <a:lnTo>
                    <a:pt x="77929" y="107604"/>
                  </a:lnTo>
                  <a:lnTo>
                    <a:pt x="78320" y="108284"/>
                  </a:lnTo>
                  <a:lnTo>
                    <a:pt x="79092" y="108830"/>
                  </a:lnTo>
                  <a:lnTo>
                    <a:pt x="78320" y="110189"/>
                  </a:lnTo>
                  <a:lnTo>
                    <a:pt x="76961" y="108555"/>
                  </a:lnTo>
                  <a:lnTo>
                    <a:pt x="75994" y="107196"/>
                  </a:lnTo>
                  <a:lnTo>
                    <a:pt x="74831" y="105970"/>
                  </a:lnTo>
                  <a:lnTo>
                    <a:pt x="76380" y="103243"/>
                  </a:lnTo>
                  <a:close/>
                  <a:moveTo>
                    <a:pt x="1554" y="94663"/>
                  </a:moveTo>
                  <a:lnTo>
                    <a:pt x="2331" y="95347"/>
                  </a:lnTo>
                  <a:lnTo>
                    <a:pt x="3299" y="95889"/>
                  </a:lnTo>
                  <a:lnTo>
                    <a:pt x="4266" y="96435"/>
                  </a:lnTo>
                  <a:lnTo>
                    <a:pt x="5625" y="96843"/>
                  </a:lnTo>
                  <a:lnTo>
                    <a:pt x="7951" y="97661"/>
                  </a:lnTo>
                  <a:lnTo>
                    <a:pt x="10277" y="98207"/>
                  </a:lnTo>
                  <a:lnTo>
                    <a:pt x="19973" y="100929"/>
                  </a:lnTo>
                  <a:lnTo>
                    <a:pt x="24815" y="102293"/>
                  </a:lnTo>
                  <a:lnTo>
                    <a:pt x="29663" y="103518"/>
                  </a:lnTo>
                  <a:lnTo>
                    <a:pt x="39934" y="106241"/>
                  </a:lnTo>
                  <a:lnTo>
                    <a:pt x="50212" y="109101"/>
                  </a:lnTo>
                  <a:lnTo>
                    <a:pt x="54864" y="110598"/>
                  </a:lnTo>
                  <a:lnTo>
                    <a:pt x="54864" y="110598"/>
                  </a:lnTo>
                  <a:lnTo>
                    <a:pt x="41875" y="107329"/>
                  </a:lnTo>
                  <a:lnTo>
                    <a:pt x="31407" y="104744"/>
                  </a:lnTo>
                  <a:lnTo>
                    <a:pt x="26174" y="103381"/>
                  </a:lnTo>
                  <a:lnTo>
                    <a:pt x="20940" y="102018"/>
                  </a:lnTo>
                  <a:lnTo>
                    <a:pt x="20358" y="101884"/>
                  </a:lnTo>
                  <a:lnTo>
                    <a:pt x="16674" y="100792"/>
                  </a:lnTo>
                  <a:lnTo>
                    <a:pt x="12799" y="99566"/>
                  </a:lnTo>
                  <a:lnTo>
                    <a:pt x="9114" y="98207"/>
                  </a:lnTo>
                  <a:lnTo>
                    <a:pt x="5239" y="96981"/>
                  </a:lnTo>
                  <a:lnTo>
                    <a:pt x="1750" y="95480"/>
                  </a:lnTo>
                  <a:lnTo>
                    <a:pt x="1358" y="94800"/>
                  </a:lnTo>
                  <a:lnTo>
                    <a:pt x="1554" y="94663"/>
                  </a:lnTo>
                  <a:close/>
                  <a:moveTo>
                    <a:pt x="22684" y="58845"/>
                  </a:moveTo>
                  <a:lnTo>
                    <a:pt x="23266" y="59387"/>
                  </a:lnTo>
                  <a:lnTo>
                    <a:pt x="25978" y="60204"/>
                  </a:lnTo>
                  <a:lnTo>
                    <a:pt x="37027" y="63473"/>
                  </a:lnTo>
                  <a:lnTo>
                    <a:pt x="45364" y="65924"/>
                  </a:lnTo>
                  <a:lnTo>
                    <a:pt x="53891" y="68376"/>
                  </a:lnTo>
                  <a:lnTo>
                    <a:pt x="58353" y="69876"/>
                  </a:lnTo>
                  <a:lnTo>
                    <a:pt x="62809" y="71236"/>
                  </a:lnTo>
                  <a:lnTo>
                    <a:pt x="71728" y="74233"/>
                  </a:lnTo>
                  <a:lnTo>
                    <a:pt x="75994" y="75459"/>
                  </a:lnTo>
                  <a:lnTo>
                    <a:pt x="80255" y="76547"/>
                  </a:lnTo>
                  <a:lnTo>
                    <a:pt x="84521" y="77773"/>
                  </a:lnTo>
                  <a:lnTo>
                    <a:pt x="86651" y="78457"/>
                  </a:lnTo>
                  <a:lnTo>
                    <a:pt x="88592" y="79136"/>
                  </a:lnTo>
                  <a:lnTo>
                    <a:pt x="85103" y="85128"/>
                  </a:lnTo>
                  <a:lnTo>
                    <a:pt x="83358" y="87988"/>
                  </a:lnTo>
                  <a:lnTo>
                    <a:pt x="81614" y="91123"/>
                  </a:lnTo>
                  <a:lnTo>
                    <a:pt x="78320" y="97252"/>
                  </a:lnTo>
                  <a:lnTo>
                    <a:pt x="74635" y="103518"/>
                  </a:lnTo>
                  <a:lnTo>
                    <a:pt x="73277" y="105970"/>
                  </a:lnTo>
                  <a:lnTo>
                    <a:pt x="71923" y="108555"/>
                  </a:lnTo>
                  <a:lnTo>
                    <a:pt x="71146" y="109781"/>
                  </a:lnTo>
                  <a:lnTo>
                    <a:pt x="70179" y="110873"/>
                  </a:lnTo>
                  <a:lnTo>
                    <a:pt x="69206" y="112099"/>
                  </a:lnTo>
                  <a:lnTo>
                    <a:pt x="68043" y="113049"/>
                  </a:lnTo>
                  <a:lnTo>
                    <a:pt x="64554" y="112370"/>
                  </a:lnTo>
                  <a:lnTo>
                    <a:pt x="61260" y="111282"/>
                  </a:lnTo>
                  <a:lnTo>
                    <a:pt x="54668" y="109239"/>
                  </a:lnTo>
                  <a:lnTo>
                    <a:pt x="45168" y="106512"/>
                  </a:lnTo>
                  <a:lnTo>
                    <a:pt x="35674" y="103927"/>
                  </a:lnTo>
                  <a:lnTo>
                    <a:pt x="16288" y="98749"/>
                  </a:lnTo>
                  <a:lnTo>
                    <a:pt x="12603" y="97798"/>
                  </a:lnTo>
                  <a:lnTo>
                    <a:pt x="8924" y="96843"/>
                  </a:lnTo>
                  <a:lnTo>
                    <a:pt x="5429" y="95618"/>
                  </a:lnTo>
                  <a:lnTo>
                    <a:pt x="3684" y="94938"/>
                  </a:lnTo>
                  <a:lnTo>
                    <a:pt x="2136" y="94121"/>
                  </a:lnTo>
                  <a:lnTo>
                    <a:pt x="2136" y="93983"/>
                  </a:lnTo>
                  <a:lnTo>
                    <a:pt x="2136" y="93846"/>
                  </a:lnTo>
                  <a:lnTo>
                    <a:pt x="2331" y="93575"/>
                  </a:lnTo>
                  <a:lnTo>
                    <a:pt x="2331" y="93304"/>
                  </a:lnTo>
                  <a:lnTo>
                    <a:pt x="2717" y="92620"/>
                  </a:lnTo>
                  <a:lnTo>
                    <a:pt x="4076" y="89626"/>
                  </a:lnTo>
                  <a:lnTo>
                    <a:pt x="9114" y="80633"/>
                  </a:lnTo>
                  <a:lnTo>
                    <a:pt x="15320" y="69739"/>
                  </a:lnTo>
                  <a:lnTo>
                    <a:pt x="21907" y="58978"/>
                  </a:lnTo>
                  <a:lnTo>
                    <a:pt x="22299" y="58978"/>
                  </a:lnTo>
                  <a:lnTo>
                    <a:pt x="22489" y="58845"/>
                  </a:lnTo>
                  <a:close/>
                  <a:moveTo>
                    <a:pt x="74635" y="106378"/>
                  </a:moveTo>
                  <a:lnTo>
                    <a:pt x="75994" y="108555"/>
                  </a:lnTo>
                  <a:lnTo>
                    <a:pt x="76766" y="109781"/>
                  </a:lnTo>
                  <a:lnTo>
                    <a:pt x="77739" y="111006"/>
                  </a:lnTo>
                  <a:lnTo>
                    <a:pt x="76380" y="112916"/>
                  </a:lnTo>
                  <a:lnTo>
                    <a:pt x="76184" y="113049"/>
                  </a:lnTo>
                  <a:lnTo>
                    <a:pt x="75798" y="112099"/>
                  </a:lnTo>
                  <a:lnTo>
                    <a:pt x="75413" y="111282"/>
                  </a:lnTo>
                  <a:lnTo>
                    <a:pt x="74635" y="109647"/>
                  </a:lnTo>
                  <a:lnTo>
                    <a:pt x="73668" y="108013"/>
                  </a:lnTo>
                  <a:lnTo>
                    <a:pt x="74440" y="106787"/>
                  </a:lnTo>
                  <a:lnTo>
                    <a:pt x="74635" y="106378"/>
                  </a:lnTo>
                  <a:close/>
                  <a:moveTo>
                    <a:pt x="71342" y="111690"/>
                  </a:moveTo>
                  <a:lnTo>
                    <a:pt x="71532" y="112370"/>
                  </a:lnTo>
                  <a:lnTo>
                    <a:pt x="71923" y="112916"/>
                  </a:lnTo>
                  <a:lnTo>
                    <a:pt x="72695" y="114275"/>
                  </a:lnTo>
                  <a:lnTo>
                    <a:pt x="72695" y="114275"/>
                  </a:lnTo>
                  <a:lnTo>
                    <a:pt x="69206" y="113596"/>
                  </a:lnTo>
                  <a:lnTo>
                    <a:pt x="70369" y="112641"/>
                  </a:lnTo>
                  <a:lnTo>
                    <a:pt x="71342" y="111690"/>
                  </a:lnTo>
                  <a:close/>
                  <a:moveTo>
                    <a:pt x="73277" y="108830"/>
                  </a:moveTo>
                  <a:lnTo>
                    <a:pt x="74054" y="111006"/>
                  </a:lnTo>
                  <a:lnTo>
                    <a:pt x="74635" y="112507"/>
                  </a:lnTo>
                  <a:lnTo>
                    <a:pt x="75021" y="113325"/>
                  </a:lnTo>
                  <a:lnTo>
                    <a:pt x="75603" y="113867"/>
                  </a:lnTo>
                  <a:lnTo>
                    <a:pt x="75021" y="114684"/>
                  </a:lnTo>
                  <a:lnTo>
                    <a:pt x="74831" y="114684"/>
                  </a:lnTo>
                  <a:lnTo>
                    <a:pt x="74831" y="114275"/>
                  </a:lnTo>
                  <a:lnTo>
                    <a:pt x="74635" y="114142"/>
                  </a:lnTo>
                  <a:lnTo>
                    <a:pt x="74440" y="114142"/>
                  </a:lnTo>
                  <a:lnTo>
                    <a:pt x="74250" y="114275"/>
                  </a:lnTo>
                  <a:lnTo>
                    <a:pt x="72891" y="112370"/>
                  </a:lnTo>
                  <a:lnTo>
                    <a:pt x="72505" y="111553"/>
                  </a:lnTo>
                  <a:lnTo>
                    <a:pt x="72114" y="110598"/>
                  </a:lnTo>
                  <a:lnTo>
                    <a:pt x="73277" y="108830"/>
                  </a:lnTo>
                  <a:close/>
                  <a:moveTo>
                    <a:pt x="113793" y="76005"/>
                  </a:moveTo>
                  <a:lnTo>
                    <a:pt x="111467" y="79683"/>
                  </a:lnTo>
                  <a:lnTo>
                    <a:pt x="109526" y="83360"/>
                  </a:lnTo>
                  <a:lnTo>
                    <a:pt x="107592" y="87171"/>
                  </a:lnTo>
                  <a:lnTo>
                    <a:pt x="105456" y="90986"/>
                  </a:lnTo>
                  <a:lnTo>
                    <a:pt x="102934" y="94938"/>
                  </a:lnTo>
                  <a:lnTo>
                    <a:pt x="100418" y="98749"/>
                  </a:lnTo>
                  <a:lnTo>
                    <a:pt x="97700" y="102701"/>
                  </a:lnTo>
                  <a:lnTo>
                    <a:pt x="95184" y="106512"/>
                  </a:lnTo>
                  <a:lnTo>
                    <a:pt x="93825" y="108555"/>
                  </a:lnTo>
                  <a:lnTo>
                    <a:pt x="92662" y="110735"/>
                  </a:lnTo>
                  <a:lnTo>
                    <a:pt x="91499" y="112778"/>
                  </a:lnTo>
                  <a:lnTo>
                    <a:pt x="89951" y="114821"/>
                  </a:lnTo>
                  <a:lnTo>
                    <a:pt x="90532" y="113867"/>
                  </a:lnTo>
                  <a:lnTo>
                    <a:pt x="96537" y="104060"/>
                  </a:lnTo>
                  <a:lnTo>
                    <a:pt x="102548" y="94392"/>
                  </a:lnTo>
                  <a:lnTo>
                    <a:pt x="105070" y="89760"/>
                  </a:lnTo>
                  <a:lnTo>
                    <a:pt x="107396" y="85128"/>
                  </a:lnTo>
                  <a:lnTo>
                    <a:pt x="108755" y="82676"/>
                  </a:lnTo>
                  <a:lnTo>
                    <a:pt x="110304" y="80500"/>
                  </a:lnTo>
                  <a:lnTo>
                    <a:pt x="113793" y="76005"/>
                  </a:lnTo>
                  <a:close/>
                  <a:moveTo>
                    <a:pt x="31603" y="105424"/>
                  </a:moveTo>
                  <a:lnTo>
                    <a:pt x="37608" y="106921"/>
                  </a:lnTo>
                  <a:lnTo>
                    <a:pt x="48657" y="109510"/>
                  </a:lnTo>
                  <a:lnTo>
                    <a:pt x="59712" y="112232"/>
                  </a:lnTo>
                  <a:lnTo>
                    <a:pt x="64168" y="113325"/>
                  </a:lnTo>
                  <a:lnTo>
                    <a:pt x="67076" y="114004"/>
                  </a:lnTo>
                  <a:lnTo>
                    <a:pt x="66880" y="114142"/>
                  </a:lnTo>
                  <a:lnTo>
                    <a:pt x="66494" y="114684"/>
                  </a:lnTo>
                  <a:lnTo>
                    <a:pt x="66298" y="115092"/>
                  </a:lnTo>
                  <a:lnTo>
                    <a:pt x="63972" y="114413"/>
                  </a:lnTo>
                  <a:lnTo>
                    <a:pt x="53701" y="111415"/>
                  </a:lnTo>
                  <a:lnTo>
                    <a:pt x="43233" y="108692"/>
                  </a:lnTo>
                  <a:lnTo>
                    <a:pt x="37418" y="107058"/>
                  </a:lnTo>
                  <a:lnTo>
                    <a:pt x="31603" y="105424"/>
                  </a:lnTo>
                  <a:close/>
                  <a:moveTo>
                    <a:pt x="70950" y="114550"/>
                  </a:moveTo>
                  <a:lnTo>
                    <a:pt x="73472" y="115092"/>
                  </a:lnTo>
                  <a:lnTo>
                    <a:pt x="72114" y="114959"/>
                  </a:lnTo>
                  <a:lnTo>
                    <a:pt x="70950" y="114550"/>
                  </a:lnTo>
                  <a:close/>
                  <a:moveTo>
                    <a:pt x="2136" y="96706"/>
                  </a:moveTo>
                  <a:lnTo>
                    <a:pt x="4266" y="97661"/>
                  </a:lnTo>
                  <a:lnTo>
                    <a:pt x="6592" y="98615"/>
                  </a:lnTo>
                  <a:lnTo>
                    <a:pt x="8924" y="99432"/>
                  </a:lnTo>
                  <a:lnTo>
                    <a:pt x="11440" y="100112"/>
                  </a:lnTo>
                  <a:lnTo>
                    <a:pt x="16288" y="101475"/>
                  </a:lnTo>
                  <a:lnTo>
                    <a:pt x="21326" y="102835"/>
                  </a:lnTo>
                  <a:lnTo>
                    <a:pt x="32766" y="106378"/>
                  </a:lnTo>
                  <a:lnTo>
                    <a:pt x="38581" y="108146"/>
                  </a:lnTo>
                  <a:lnTo>
                    <a:pt x="44396" y="109781"/>
                  </a:lnTo>
                  <a:lnTo>
                    <a:pt x="55445" y="112778"/>
                  </a:lnTo>
                  <a:lnTo>
                    <a:pt x="66298" y="115910"/>
                  </a:lnTo>
                  <a:lnTo>
                    <a:pt x="66298" y="116318"/>
                  </a:lnTo>
                  <a:lnTo>
                    <a:pt x="65527" y="116185"/>
                  </a:lnTo>
                  <a:lnTo>
                    <a:pt x="61260" y="114821"/>
                  </a:lnTo>
                  <a:lnTo>
                    <a:pt x="56804" y="113596"/>
                  </a:lnTo>
                  <a:lnTo>
                    <a:pt x="47885" y="111144"/>
                  </a:lnTo>
                  <a:lnTo>
                    <a:pt x="42260" y="109510"/>
                  </a:lnTo>
                  <a:lnTo>
                    <a:pt x="36641" y="107875"/>
                  </a:lnTo>
                  <a:lnTo>
                    <a:pt x="25396" y="104336"/>
                  </a:lnTo>
                  <a:lnTo>
                    <a:pt x="14157" y="100929"/>
                  </a:lnTo>
                  <a:lnTo>
                    <a:pt x="8532" y="99432"/>
                  </a:lnTo>
                  <a:lnTo>
                    <a:pt x="2913" y="97932"/>
                  </a:lnTo>
                  <a:lnTo>
                    <a:pt x="2913" y="97798"/>
                  </a:lnTo>
                  <a:lnTo>
                    <a:pt x="2717" y="97661"/>
                  </a:lnTo>
                  <a:lnTo>
                    <a:pt x="2136" y="96706"/>
                  </a:lnTo>
                  <a:close/>
                  <a:moveTo>
                    <a:pt x="68239" y="114684"/>
                  </a:moveTo>
                  <a:lnTo>
                    <a:pt x="68624" y="114959"/>
                  </a:lnTo>
                  <a:lnTo>
                    <a:pt x="69206" y="115230"/>
                  </a:lnTo>
                  <a:lnTo>
                    <a:pt x="70565" y="115639"/>
                  </a:lnTo>
                  <a:lnTo>
                    <a:pt x="72114" y="116047"/>
                  </a:lnTo>
                  <a:lnTo>
                    <a:pt x="73668" y="116318"/>
                  </a:lnTo>
                  <a:lnTo>
                    <a:pt x="73277" y="116864"/>
                  </a:lnTo>
                  <a:lnTo>
                    <a:pt x="70565" y="116318"/>
                  </a:lnTo>
                  <a:lnTo>
                    <a:pt x="67853" y="115501"/>
                  </a:lnTo>
                  <a:lnTo>
                    <a:pt x="67853" y="114684"/>
                  </a:lnTo>
                  <a:close/>
                  <a:moveTo>
                    <a:pt x="75217" y="116318"/>
                  </a:moveTo>
                  <a:lnTo>
                    <a:pt x="75413" y="116593"/>
                  </a:lnTo>
                  <a:lnTo>
                    <a:pt x="75798" y="116727"/>
                  </a:lnTo>
                  <a:lnTo>
                    <a:pt x="77157" y="116864"/>
                  </a:lnTo>
                  <a:lnTo>
                    <a:pt x="78510" y="117002"/>
                  </a:lnTo>
                  <a:lnTo>
                    <a:pt x="81032" y="117410"/>
                  </a:lnTo>
                  <a:lnTo>
                    <a:pt x="79483" y="117544"/>
                  </a:lnTo>
                  <a:lnTo>
                    <a:pt x="77739" y="117410"/>
                  </a:lnTo>
                  <a:lnTo>
                    <a:pt x="76184" y="117273"/>
                  </a:lnTo>
                  <a:lnTo>
                    <a:pt x="74440" y="117135"/>
                  </a:lnTo>
                  <a:lnTo>
                    <a:pt x="74635" y="116318"/>
                  </a:lnTo>
                  <a:close/>
                  <a:moveTo>
                    <a:pt x="67657" y="116318"/>
                  </a:moveTo>
                  <a:lnTo>
                    <a:pt x="68239" y="116456"/>
                  </a:lnTo>
                  <a:lnTo>
                    <a:pt x="70760" y="117135"/>
                  </a:lnTo>
                  <a:lnTo>
                    <a:pt x="73277" y="117681"/>
                  </a:lnTo>
                  <a:lnTo>
                    <a:pt x="73472" y="118499"/>
                  </a:lnTo>
                  <a:lnTo>
                    <a:pt x="70565" y="117681"/>
                  </a:lnTo>
                  <a:lnTo>
                    <a:pt x="67657" y="116864"/>
                  </a:lnTo>
                  <a:lnTo>
                    <a:pt x="67657" y="116318"/>
                  </a:lnTo>
                  <a:close/>
                  <a:moveTo>
                    <a:pt x="86847" y="117273"/>
                  </a:moveTo>
                  <a:lnTo>
                    <a:pt x="85880" y="117819"/>
                  </a:lnTo>
                  <a:lnTo>
                    <a:pt x="84717" y="118361"/>
                  </a:lnTo>
                  <a:lnTo>
                    <a:pt x="83554" y="118770"/>
                  </a:lnTo>
                  <a:lnTo>
                    <a:pt x="82391" y="119045"/>
                  </a:lnTo>
                  <a:lnTo>
                    <a:pt x="81032" y="119178"/>
                  </a:lnTo>
                  <a:lnTo>
                    <a:pt x="79869" y="119178"/>
                  </a:lnTo>
                  <a:lnTo>
                    <a:pt x="77157" y="119045"/>
                  </a:lnTo>
                  <a:lnTo>
                    <a:pt x="74635" y="118636"/>
                  </a:lnTo>
                  <a:lnTo>
                    <a:pt x="74831" y="118499"/>
                  </a:lnTo>
                  <a:lnTo>
                    <a:pt x="74635" y="118228"/>
                  </a:lnTo>
                  <a:lnTo>
                    <a:pt x="74635" y="117953"/>
                  </a:lnTo>
                  <a:lnTo>
                    <a:pt x="77739" y="118228"/>
                  </a:lnTo>
                  <a:lnTo>
                    <a:pt x="82195" y="118228"/>
                  </a:lnTo>
                  <a:lnTo>
                    <a:pt x="83744" y="117953"/>
                  </a:lnTo>
                  <a:lnTo>
                    <a:pt x="85298" y="117681"/>
                  </a:lnTo>
                  <a:lnTo>
                    <a:pt x="86847" y="117273"/>
                  </a:lnTo>
                  <a:close/>
                  <a:moveTo>
                    <a:pt x="56223" y="4"/>
                  </a:moveTo>
                  <a:lnTo>
                    <a:pt x="56027" y="141"/>
                  </a:lnTo>
                  <a:lnTo>
                    <a:pt x="54864" y="3135"/>
                  </a:lnTo>
                  <a:lnTo>
                    <a:pt x="53701" y="5995"/>
                  </a:lnTo>
                  <a:lnTo>
                    <a:pt x="52146" y="8855"/>
                  </a:lnTo>
                  <a:lnTo>
                    <a:pt x="50597" y="11582"/>
                  </a:lnTo>
                  <a:lnTo>
                    <a:pt x="47304" y="17164"/>
                  </a:lnTo>
                  <a:lnTo>
                    <a:pt x="43619" y="22614"/>
                  </a:lnTo>
                  <a:lnTo>
                    <a:pt x="36837" y="33374"/>
                  </a:lnTo>
                  <a:lnTo>
                    <a:pt x="33538" y="38686"/>
                  </a:lnTo>
                  <a:lnTo>
                    <a:pt x="29858" y="43998"/>
                  </a:lnTo>
                  <a:lnTo>
                    <a:pt x="27141" y="47809"/>
                  </a:lnTo>
                  <a:lnTo>
                    <a:pt x="24625" y="51761"/>
                  </a:lnTo>
                  <a:lnTo>
                    <a:pt x="19973" y="59795"/>
                  </a:lnTo>
                  <a:lnTo>
                    <a:pt x="12994" y="71102"/>
                  </a:lnTo>
                  <a:lnTo>
                    <a:pt x="6206" y="82676"/>
                  </a:lnTo>
                  <a:lnTo>
                    <a:pt x="3880" y="86900"/>
                  </a:lnTo>
                  <a:lnTo>
                    <a:pt x="1554" y="91123"/>
                  </a:lnTo>
                  <a:lnTo>
                    <a:pt x="973" y="92349"/>
                  </a:lnTo>
                  <a:lnTo>
                    <a:pt x="587" y="93166"/>
                  </a:lnTo>
                  <a:lnTo>
                    <a:pt x="391" y="93846"/>
                  </a:lnTo>
                  <a:lnTo>
                    <a:pt x="195" y="93983"/>
                  </a:lnTo>
                  <a:lnTo>
                    <a:pt x="5" y="94254"/>
                  </a:lnTo>
                  <a:lnTo>
                    <a:pt x="587" y="95209"/>
                  </a:lnTo>
                  <a:lnTo>
                    <a:pt x="777" y="96164"/>
                  </a:lnTo>
                  <a:lnTo>
                    <a:pt x="1168" y="97114"/>
                  </a:lnTo>
                  <a:lnTo>
                    <a:pt x="1750" y="98069"/>
                  </a:lnTo>
                  <a:lnTo>
                    <a:pt x="1940" y="98207"/>
                  </a:lnTo>
                  <a:lnTo>
                    <a:pt x="2331" y="98207"/>
                  </a:lnTo>
                  <a:lnTo>
                    <a:pt x="14157" y="102155"/>
                  </a:lnTo>
                  <a:lnTo>
                    <a:pt x="25978" y="105832"/>
                  </a:lnTo>
                  <a:lnTo>
                    <a:pt x="38190" y="109372"/>
                  </a:lnTo>
                  <a:lnTo>
                    <a:pt x="50212" y="112778"/>
                  </a:lnTo>
                  <a:lnTo>
                    <a:pt x="58353" y="115092"/>
                  </a:lnTo>
                  <a:lnTo>
                    <a:pt x="66494" y="117544"/>
                  </a:lnTo>
                  <a:lnTo>
                    <a:pt x="66690" y="117681"/>
                  </a:lnTo>
                  <a:lnTo>
                    <a:pt x="67076" y="117681"/>
                  </a:lnTo>
                  <a:lnTo>
                    <a:pt x="69206" y="118361"/>
                  </a:lnTo>
                  <a:lnTo>
                    <a:pt x="73087" y="119316"/>
                  </a:lnTo>
                  <a:lnTo>
                    <a:pt x="75217" y="119724"/>
                  </a:lnTo>
                  <a:lnTo>
                    <a:pt x="77157" y="119995"/>
                  </a:lnTo>
                  <a:lnTo>
                    <a:pt x="81418" y="119995"/>
                  </a:lnTo>
                  <a:lnTo>
                    <a:pt x="83358" y="119724"/>
                  </a:lnTo>
                  <a:lnTo>
                    <a:pt x="85488" y="119178"/>
                  </a:lnTo>
                  <a:lnTo>
                    <a:pt x="87233" y="118499"/>
                  </a:lnTo>
                  <a:lnTo>
                    <a:pt x="88788" y="117681"/>
                  </a:lnTo>
                  <a:lnTo>
                    <a:pt x="90141" y="116593"/>
                  </a:lnTo>
                  <a:lnTo>
                    <a:pt x="91114" y="115367"/>
                  </a:lnTo>
                  <a:lnTo>
                    <a:pt x="92081" y="114004"/>
                  </a:lnTo>
                  <a:lnTo>
                    <a:pt x="93048" y="112641"/>
                  </a:lnTo>
                  <a:lnTo>
                    <a:pt x="94603" y="110056"/>
                  </a:lnTo>
                  <a:lnTo>
                    <a:pt x="97119" y="105695"/>
                  </a:lnTo>
                  <a:lnTo>
                    <a:pt x="100026" y="101609"/>
                  </a:lnTo>
                  <a:lnTo>
                    <a:pt x="102934" y="97390"/>
                  </a:lnTo>
                  <a:lnTo>
                    <a:pt x="105652" y="93166"/>
                  </a:lnTo>
                  <a:lnTo>
                    <a:pt x="108173" y="88805"/>
                  </a:lnTo>
                  <a:lnTo>
                    <a:pt x="110499" y="84311"/>
                  </a:lnTo>
                  <a:lnTo>
                    <a:pt x="112826" y="79816"/>
                  </a:lnTo>
                  <a:lnTo>
                    <a:pt x="115537" y="75459"/>
                  </a:lnTo>
                  <a:lnTo>
                    <a:pt x="117668" y="72599"/>
                  </a:lnTo>
                  <a:lnTo>
                    <a:pt x="119994" y="69876"/>
                  </a:lnTo>
                  <a:lnTo>
                    <a:pt x="119994" y="68376"/>
                  </a:lnTo>
                  <a:lnTo>
                    <a:pt x="118059" y="70419"/>
                  </a:lnTo>
                  <a:lnTo>
                    <a:pt x="116315" y="72328"/>
                  </a:lnTo>
                  <a:lnTo>
                    <a:pt x="118059" y="69468"/>
                  </a:lnTo>
                  <a:lnTo>
                    <a:pt x="119026" y="68105"/>
                  </a:lnTo>
                  <a:lnTo>
                    <a:pt x="119994" y="66741"/>
                  </a:lnTo>
                  <a:lnTo>
                    <a:pt x="119994" y="64565"/>
                  </a:lnTo>
                  <a:lnTo>
                    <a:pt x="118831" y="65924"/>
                  </a:lnTo>
                  <a:lnTo>
                    <a:pt x="117282" y="67834"/>
                  </a:lnTo>
                  <a:lnTo>
                    <a:pt x="116119" y="69876"/>
                  </a:lnTo>
                  <a:lnTo>
                    <a:pt x="114956" y="71782"/>
                  </a:lnTo>
                  <a:lnTo>
                    <a:pt x="113597" y="73825"/>
                  </a:lnTo>
                  <a:lnTo>
                    <a:pt x="110499" y="77911"/>
                  </a:lnTo>
                  <a:lnTo>
                    <a:pt x="108945" y="79954"/>
                  </a:lnTo>
                  <a:lnTo>
                    <a:pt x="107396" y="82134"/>
                  </a:lnTo>
                  <a:lnTo>
                    <a:pt x="106233" y="84311"/>
                  </a:lnTo>
                  <a:lnTo>
                    <a:pt x="105070" y="86629"/>
                  </a:lnTo>
                  <a:lnTo>
                    <a:pt x="103907" y="88943"/>
                  </a:lnTo>
                  <a:lnTo>
                    <a:pt x="102744" y="91261"/>
                  </a:lnTo>
                  <a:lnTo>
                    <a:pt x="100026" y="95755"/>
                  </a:lnTo>
                  <a:lnTo>
                    <a:pt x="97119" y="100250"/>
                  </a:lnTo>
                  <a:lnTo>
                    <a:pt x="94211" y="104744"/>
                  </a:lnTo>
                  <a:lnTo>
                    <a:pt x="91304" y="109239"/>
                  </a:lnTo>
                  <a:lnTo>
                    <a:pt x="89559" y="112641"/>
                  </a:lnTo>
                  <a:lnTo>
                    <a:pt x="88396" y="114275"/>
                  </a:lnTo>
                  <a:lnTo>
                    <a:pt x="87814" y="114959"/>
                  </a:lnTo>
                  <a:lnTo>
                    <a:pt x="86847" y="115639"/>
                  </a:lnTo>
                  <a:lnTo>
                    <a:pt x="86266" y="116047"/>
                  </a:lnTo>
                  <a:lnTo>
                    <a:pt x="85488" y="116318"/>
                  </a:lnTo>
                  <a:lnTo>
                    <a:pt x="84907" y="116456"/>
                  </a:lnTo>
                  <a:lnTo>
                    <a:pt x="84135" y="116593"/>
                  </a:lnTo>
                  <a:lnTo>
                    <a:pt x="82581" y="116593"/>
                  </a:lnTo>
                  <a:lnTo>
                    <a:pt x="80836" y="116318"/>
                  </a:lnTo>
                  <a:lnTo>
                    <a:pt x="78510" y="115639"/>
                  </a:lnTo>
                  <a:lnTo>
                    <a:pt x="76184" y="114959"/>
                  </a:lnTo>
                  <a:lnTo>
                    <a:pt x="78706" y="111553"/>
                  </a:lnTo>
                  <a:lnTo>
                    <a:pt x="78902" y="111415"/>
                  </a:lnTo>
                  <a:lnTo>
                    <a:pt x="80065" y="109781"/>
                  </a:lnTo>
                  <a:lnTo>
                    <a:pt x="81418" y="107875"/>
                  </a:lnTo>
                  <a:lnTo>
                    <a:pt x="82581" y="105832"/>
                  </a:lnTo>
                  <a:lnTo>
                    <a:pt x="84521" y="101609"/>
                  </a:lnTo>
                  <a:lnTo>
                    <a:pt x="84907" y="101609"/>
                  </a:lnTo>
                  <a:lnTo>
                    <a:pt x="85103" y="101338"/>
                  </a:lnTo>
                  <a:lnTo>
                    <a:pt x="85103" y="101200"/>
                  </a:lnTo>
                  <a:lnTo>
                    <a:pt x="85103" y="101067"/>
                  </a:lnTo>
                  <a:lnTo>
                    <a:pt x="84907" y="100929"/>
                  </a:lnTo>
                  <a:lnTo>
                    <a:pt x="85488" y="99704"/>
                  </a:lnTo>
                  <a:lnTo>
                    <a:pt x="85684" y="99295"/>
                  </a:lnTo>
                  <a:lnTo>
                    <a:pt x="85880" y="99295"/>
                  </a:lnTo>
                  <a:lnTo>
                    <a:pt x="86266" y="99432"/>
                  </a:lnTo>
                  <a:lnTo>
                    <a:pt x="86461" y="99295"/>
                  </a:lnTo>
                  <a:lnTo>
                    <a:pt x="86651" y="99157"/>
                  </a:lnTo>
                  <a:lnTo>
                    <a:pt x="86651" y="99024"/>
                  </a:lnTo>
                  <a:lnTo>
                    <a:pt x="86070" y="98340"/>
                  </a:lnTo>
                  <a:lnTo>
                    <a:pt x="87233" y="96164"/>
                  </a:lnTo>
                  <a:lnTo>
                    <a:pt x="87624" y="96026"/>
                  </a:lnTo>
                  <a:lnTo>
                    <a:pt x="87814" y="95889"/>
                  </a:lnTo>
                  <a:lnTo>
                    <a:pt x="87814" y="95618"/>
                  </a:lnTo>
                  <a:lnTo>
                    <a:pt x="87624" y="95480"/>
                  </a:lnTo>
                  <a:lnTo>
                    <a:pt x="88396" y="93983"/>
                  </a:lnTo>
                  <a:lnTo>
                    <a:pt x="88788" y="93983"/>
                  </a:lnTo>
                  <a:lnTo>
                    <a:pt x="89173" y="93846"/>
                  </a:lnTo>
                  <a:lnTo>
                    <a:pt x="89173" y="93712"/>
                  </a:lnTo>
                  <a:lnTo>
                    <a:pt x="89173" y="93437"/>
                  </a:lnTo>
                  <a:lnTo>
                    <a:pt x="88978" y="93029"/>
                  </a:lnTo>
                  <a:lnTo>
                    <a:pt x="91304" y="88805"/>
                  </a:lnTo>
                  <a:lnTo>
                    <a:pt x="91499" y="88943"/>
                  </a:lnTo>
                  <a:lnTo>
                    <a:pt x="92081" y="88943"/>
                  </a:lnTo>
                  <a:lnTo>
                    <a:pt x="92277" y="88805"/>
                  </a:lnTo>
                  <a:lnTo>
                    <a:pt x="92277" y="88672"/>
                  </a:lnTo>
                  <a:lnTo>
                    <a:pt x="91885" y="87854"/>
                  </a:lnTo>
                  <a:lnTo>
                    <a:pt x="93048" y="86220"/>
                  </a:lnTo>
                  <a:lnTo>
                    <a:pt x="93244" y="85945"/>
                  </a:lnTo>
                  <a:lnTo>
                    <a:pt x="94407" y="84177"/>
                  </a:lnTo>
                  <a:lnTo>
                    <a:pt x="94603" y="84177"/>
                  </a:lnTo>
                  <a:lnTo>
                    <a:pt x="94988" y="84040"/>
                  </a:lnTo>
                  <a:lnTo>
                    <a:pt x="95184" y="84040"/>
                  </a:lnTo>
                  <a:lnTo>
                    <a:pt x="95184" y="83769"/>
                  </a:lnTo>
                  <a:lnTo>
                    <a:pt x="94988" y="83222"/>
                  </a:lnTo>
                  <a:lnTo>
                    <a:pt x="95956" y="81726"/>
                  </a:lnTo>
                  <a:lnTo>
                    <a:pt x="96152" y="81726"/>
                  </a:lnTo>
                  <a:lnTo>
                    <a:pt x="96347" y="81588"/>
                  </a:lnTo>
                  <a:lnTo>
                    <a:pt x="97119" y="81859"/>
                  </a:lnTo>
                  <a:lnTo>
                    <a:pt x="98092" y="81997"/>
                  </a:lnTo>
                  <a:lnTo>
                    <a:pt x="99641" y="82405"/>
                  </a:lnTo>
                  <a:lnTo>
                    <a:pt x="101189" y="82814"/>
                  </a:lnTo>
                  <a:lnTo>
                    <a:pt x="103325" y="83631"/>
                  </a:lnTo>
                  <a:lnTo>
                    <a:pt x="104293" y="84040"/>
                  </a:lnTo>
                  <a:lnTo>
                    <a:pt x="105456" y="84177"/>
                  </a:lnTo>
                  <a:lnTo>
                    <a:pt x="105652" y="84177"/>
                  </a:lnTo>
                  <a:lnTo>
                    <a:pt x="105847" y="84040"/>
                  </a:lnTo>
                  <a:lnTo>
                    <a:pt x="106037" y="83769"/>
                  </a:lnTo>
                  <a:lnTo>
                    <a:pt x="106037" y="83631"/>
                  </a:lnTo>
                  <a:lnTo>
                    <a:pt x="105847" y="83222"/>
                  </a:lnTo>
                  <a:lnTo>
                    <a:pt x="105266" y="82951"/>
                  </a:lnTo>
                  <a:lnTo>
                    <a:pt x="104103" y="82405"/>
                  </a:lnTo>
                  <a:lnTo>
                    <a:pt x="101771" y="81726"/>
                  </a:lnTo>
                  <a:lnTo>
                    <a:pt x="99255" y="81042"/>
                  </a:lnTo>
                  <a:lnTo>
                    <a:pt x="97700" y="80771"/>
                  </a:lnTo>
                  <a:lnTo>
                    <a:pt x="97119" y="80771"/>
                  </a:lnTo>
                  <a:lnTo>
                    <a:pt x="96537" y="80908"/>
                  </a:lnTo>
                  <a:lnTo>
                    <a:pt x="97700" y="79136"/>
                  </a:lnTo>
                  <a:lnTo>
                    <a:pt x="98282" y="79136"/>
                  </a:lnTo>
                  <a:lnTo>
                    <a:pt x="98478" y="78865"/>
                  </a:lnTo>
                  <a:lnTo>
                    <a:pt x="98673" y="78728"/>
                  </a:lnTo>
                  <a:lnTo>
                    <a:pt x="98478" y="78457"/>
                  </a:lnTo>
                  <a:lnTo>
                    <a:pt x="98282" y="78319"/>
                  </a:lnTo>
                  <a:lnTo>
                    <a:pt x="99641" y="76276"/>
                  </a:lnTo>
                  <a:lnTo>
                    <a:pt x="100418" y="75051"/>
                  </a:lnTo>
                  <a:lnTo>
                    <a:pt x="100608" y="74913"/>
                  </a:lnTo>
                  <a:lnTo>
                    <a:pt x="100804" y="74642"/>
                  </a:lnTo>
                  <a:lnTo>
                    <a:pt x="103521" y="70556"/>
                  </a:lnTo>
                  <a:lnTo>
                    <a:pt x="103907" y="70556"/>
                  </a:lnTo>
                  <a:lnTo>
                    <a:pt x="104103" y="70285"/>
                  </a:lnTo>
                  <a:lnTo>
                    <a:pt x="103907" y="69876"/>
                  </a:lnTo>
                  <a:lnTo>
                    <a:pt x="105847" y="67016"/>
                  </a:lnTo>
                  <a:lnTo>
                    <a:pt x="106037" y="66879"/>
                  </a:lnTo>
                  <a:lnTo>
                    <a:pt x="106037" y="66741"/>
                  </a:lnTo>
                  <a:lnTo>
                    <a:pt x="112434" y="57073"/>
                  </a:lnTo>
                  <a:lnTo>
                    <a:pt x="113407" y="57619"/>
                  </a:lnTo>
                  <a:lnTo>
                    <a:pt x="114374" y="57890"/>
                  </a:lnTo>
                  <a:lnTo>
                    <a:pt x="116505" y="58436"/>
                  </a:lnTo>
                  <a:lnTo>
                    <a:pt x="119994" y="59524"/>
                  </a:lnTo>
                  <a:lnTo>
                    <a:pt x="119994" y="58436"/>
                  </a:lnTo>
                  <a:lnTo>
                    <a:pt x="118831" y="58161"/>
                  </a:lnTo>
                  <a:lnTo>
                    <a:pt x="115733" y="57210"/>
                  </a:lnTo>
                  <a:lnTo>
                    <a:pt x="114179" y="56935"/>
                  </a:lnTo>
                  <a:lnTo>
                    <a:pt x="112630" y="56802"/>
                  </a:lnTo>
                  <a:lnTo>
                    <a:pt x="113016" y="56118"/>
                  </a:lnTo>
                  <a:lnTo>
                    <a:pt x="114374" y="53666"/>
                  </a:lnTo>
                  <a:lnTo>
                    <a:pt x="115537" y="51215"/>
                  </a:lnTo>
                  <a:lnTo>
                    <a:pt x="116700" y="48901"/>
                  </a:lnTo>
                  <a:lnTo>
                    <a:pt x="118059" y="46449"/>
                  </a:lnTo>
                  <a:lnTo>
                    <a:pt x="119026" y="45086"/>
                  </a:lnTo>
                  <a:lnTo>
                    <a:pt x="119994" y="43860"/>
                  </a:lnTo>
                  <a:lnTo>
                    <a:pt x="119994" y="41955"/>
                  </a:lnTo>
                  <a:lnTo>
                    <a:pt x="119608" y="42363"/>
                  </a:lnTo>
                  <a:lnTo>
                    <a:pt x="117478" y="39637"/>
                  </a:lnTo>
                  <a:lnTo>
                    <a:pt x="116700" y="38277"/>
                  </a:lnTo>
                  <a:lnTo>
                    <a:pt x="115923" y="36777"/>
                  </a:lnTo>
                  <a:lnTo>
                    <a:pt x="115923" y="36643"/>
                  </a:lnTo>
                  <a:lnTo>
                    <a:pt x="115733" y="36777"/>
                  </a:lnTo>
                  <a:lnTo>
                    <a:pt x="115733" y="37594"/>
                  </a:lnTo>
                  <a:lnTo>
                    <a:pt x="115923" y="38549"/>
                  </a:lnTo>
                  <a:lnTo>
                    <a:pt x="116700" y="40183"/>
                  </a:lnTo>
                  <a:lnTo>
                    <a:pt x="117668" y="41817"/>
                  </a:lnTo>
                  <a:lnTo>
                    <a:pt x="118831" y="43314"/>
                  </a:lnTo>
                  <a:lnTo>
                    <a:pt x="117863" y="44677"/>
                  </a:lnTo>
                  <a:lnTo>
                    <a:pt x="117086" y="43998"/>
                  </a:lnTo>
                  <a:lnTo>
                    <a:pt x="116700" y="43314"/>
                  </a:lnTo>
                  <a:lnTo>
                    <a:pt x="115733" y="41955"/>
                  </a:lnTo>
                  <a:lnTo>
                    <a:pt x="115152" y="41271"/>
                  </a:lnTo>
                  <a:lnTo>
                    <a:pt x="114374" y="40729"/>
                  </a:lnTo>
                  <a:lnTo>
                    <a:pt x="114179" y="40729"/>
                  </a:lnTo>
                  <a:lnTo>
                    <a:pt x="114179" y="40863"/>
                  </a:lnTo>
                  <a:lnTo>
                    <a:pt x="114760" y="41680"/>
                  </a:lnTo>
                  <a:lnTo>
                    <a:pt x="115152" y="42497"/>
                  </a:lnTo>
                  <a:lnTo>
                    <a:pt x="115537" y="43314"/>
                  </a:lnTo>
                  <a:lnTo>
                    <a:pt x="115923" y="44131"/>
                  </a:lnTo>
                  <a:lnTo>
                    <a:pt x="116505" y="44815"/>
                  </a:lnTo>
                  <a:lnTo>
                    <a:pt x="117282" y="45495"/>
                  </a:lnTo>
                  <a:lnTo>
                    <a:pt x="116315" y="46858"/>
                  </a:lnTo>
                  <a:lnTo>
                    <a:pt x="115923" y="46720"/>
                  </a:lnTo>
                  <a:lnTo>
                    <a:pt x="114570" y="45632"/>
                  </a:lnTo>
                  <a:lnTo>
                    <a:pt x="113793" y="44948"/>
                  </a:lnTo>
                  <a:lnTo>
                    <a:pt x="113211" y="44131"/>
                  </a:lnTo>
                  <a:lnTo>
                    <a:pt x="112244" y="42634"/>
                  </a:lnTo>
                  <a:lnTo>
                    <a:pt x="112048" y="42497"/>
                  </a:lnTo>
                  <a:lnTo>
                    <a:pt x="116119" y="36097"/>
                  </a:lnTo>
                  <a:lnTo>
                    <a:pt x="119994" y="29697"/>
                  </a:lnTo>
                  <a:lnTo>
                    <a:pt x="119994" y="26970"/>
                  </a:lnTo>
                  <a:lnTo>
                    <a:pt x="117086" y="31740"/>
                  </a:lnTo>
                  <a:lnTo>
                    <a:pt x="114179" y="36506"/>
                  </a:lnTo>
                  <a:lnTo>
                    <a:pt x="111271" y="41271"/>
                  </a:lnTo>
                  <a:lnTo>
                    <a:pt x="108173" y="45903"/>
                  </a:lnTo>
                  <a:lnTo>
                    <a:pt x="105652" y="49718"/>
                  </a:lnTo>
                  <a:lnTo>
                    <a:pt x="103130" y="53529"/>
                  </a:lnTo>
                  <a:lnTo>
                    <a:pt x="100804" y="53120"/>
                  </a:lnTo>
                  <a:lnTo>
                    <a:pt x="98863" y="52578"/>
                  </a:lnTo>
                  <a:lnTo>
                    <a:pt x="96733" y="52032"/>
                  </a:lnTo>
                  <a:lnTo>
                    <a:pt x="94793" y="51352"/>
                  </a:lnTo>
                  <a:lnTo>
                    <a:pt x="87043" y="48355"/>
                  </a:lnTo>
                  <a:lnTo>
                    <a:pt x="82581" y="46991"/>
                  </a:lnTo>
                  <a:lnTo>
                    <a:pt x="78124" y="45766"/>
                  </a:lnTo>
                  <a:lnTo>
                    <a:pt x="73668" y="44540"/>
                  </a:lnTo>
                  <a:lnTo>
                    <a:pt x="69206" y="43314"/>
                  </a:lnTo>
                  <a:lnTo>
                    <a:pt x="61260" y="40863"/>
                  </a:lnTo>
                  <a:lnTo>
                    <a:pt x="53119" y="38411"/>
                  </a:lnTo>
                  <a:lnTo>
                    <a:pt x="47885" y="37052"/>
                  </a:lnTo>
                  <a:lnTo>
                    <a:pt x="45364" y="36368"/>
                  </a:lnTo>
                  <a:lnTo>
                    <a:pt x="42842" y="35551"/>
                  </a:lnTo>
                  <a:lnTo>
                    <a:pt x="40326" y="34871"/>
                  </a:lnTo>
                  <a:lnTo>
                    <a:pt x="39163" y="34600"/>
                  </a:lnTo>
                  <a:lnTo>
                    <a:pt x="37804" y="34325"/>
                  </a:lnTo>
                  <a:lnTo>
                    <a:pt x="46141" y="21250"/>
                  </a:lnTo>
                  <a:lnTo>
                    <a:pt x="49239" y="16210"/>
                  </a:lnTo>
                  <a:lnTo>
                    <a:pt x="52342" y="11173"/>
                  </a:lnTo>
                  <a:lnTo>
                    <a:pt x="53701" y="8584"/>
                  </a:lnTo>
                  <a:lnTo>
                    <a:pt x="54864" y="5995"/>
                  </a:lnTo>
                  <a:lnTo>
                    <a:pt x="55831" y="3272"/>
                  </a:lnTo>
                  <a:lnTo>
                    <a:pt x="56804" y="683"/>
                  </a:lnTo>
                  <a:lnTo>
                    <a:pt x="56994" y="821"/>
                  </a:lnTo>
                  <a:lnTo>
                    <a:pt x="59712" y="1500"/>
                  </a:lnTo>
                  <a:lnTo>
                    <a:pt x="62038" y="2184"/>
                  </a:lnTo>
                  <a:lnTo>
                    <a:pt x="67076" y="3952"/>
                  </a:lnTo>
                  <a:lnTo>
                    <a:pt x="69597" y="4636"/>
                  </a:lnTo>
                  <a:lnTo>
                    <a:pt x="72309" y="5178"/>
                  </a:lnTo>
                  <a:lnTo>
                    <a:pt x="77543" y="6403"/>
                  </a:lnTo>
                  <a:lnTo>
                    <a:pt x="83358" y="7767"/>
                  </a:lnTo>
                  <a:lnTo>
                    <a:pt x="89173" y="9539"/>
                  </a:lnTo>
                  <a:lnTo>
                    <a:pt x="100608" y="13078"/>
                  </a:lnTo>
                  <a:lnTo>
                    <a:pt x="107010" y="14850"/>
                  </a:lnTo>
                  <a:lnTo>
                    <a:pt x="113407" y="16618"/>
                  </a:lnTo>
                  <a:lnTo>
                    <a:pt x="119412" y="18390"/>
                  </a:lnTo>
                  <a:lnTo>
                    <a:pt x="119994" y="18528"/>
                  </a:lnTo>
                  <a:lnTo>
                    <a:pt x="119994" y="17164"/>
                  </a:lnTo>
                  <a:lnTo>
                    <a:pt x="115342" y="15939"/>
                  </a:lnTo>
                  <a:lnTo>
                    <a:pt x="107782" y="13896"/>
                  </a:lnTo>
                  <a:lnTo>
                    <a:pt x="100222" y="11715"/>
                  </a:lnTo>
                  <a:lnTo>
                    <a:pt x="89173" y="8313"/>
                  </a:lnTo>
                  <a:lnTo>
                    <a:pt x="83554" y="6679"/>
                  </a:lnTo>
                  <a:lnTo>
                    <a:pt x="77929" y="5315"/>
                  </a:lnTo>
                  <a:lnTo>
                    <a:pt x="71728" y="3952"/>
                  </a:lnTo>
                  <a:lnTo>
                    <a:pt x="68624" y="3135"/>
                  </a:lnTo>
                  <a:lnTo>
                    <a:pt x="65717" y="2184"/>
                  </a:lnTo>
                  <a:lnTo>
                    <a:pt x="63586" y="1500"/>
                  </a:lnTo>
                  <a:lnTo>
                    <a:pt x="61456" y="821"/>
                  </a:lnTo>
                  <a:lnTo>
                    <a:pt x="59516" y="412"/>
                  </a:lnTo>
                  <a:lnTo>
                    <a:pt x="57190" y="141"/>
                  </a:lnTo>
                  <a:lnTo>
                    <a:pt x="56994" y="141"/>
                  </a:lnTo>
                  <a:lnTo>
                    <a:pt x="56804" y="275"/>
                  </a:lnTo>
                  <a:lnTo>
                    <a:pt x="5660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Shape 732"/>
            <p:cNvSpPr/>
            <p:nvPr/>
          </p:nvSpPr>
          <p:spPr>
            <a:xfrm>
              <a:off x="3169450" y="1194275"/>
              <a:ext cx="606899" cy="726424"/>
            </a:xfrm>
            <a:custGeom>
              <a:pathLst>
                <a:path extrusionOk="0" h="120000" w="120000">
                  <a:moveTo>
                    <a:pt x="1166" y="45052"/>
                  </a:moveTo>
                  <a:lnTo>
                    <a:pt x="1003" y="45192"/>
                  </a:lnTo>
                  <a:lnTo>
                    <a:pt x="1003" y="45052"/>
                  </a:lnTo>
                  <a:close/>
                  <a:moveTo>
                    <a:pt x="6159" y="41021"/>
                  </a:moveTo>
                  <a:lnTo>
                    <a:pt x="8156" y="42132"/>
                  </a:lnTo>
                  <a:lnTo>
                    <a:pt x="9822" y="43247"/>
                  </a:lnTo>
                  <a:lnTo>
                    <a:pt x="13148" y="45750"/>
                  </a:lnTo>
                  <a:lnTo>
                    <a:pt x="15145" y="47278"/>
                  </a:lnTo>
                  <a:lnTo>
                    <a:pt x="17142" y="48669"/>
                  </a:lnTo>
                  <a:lnTo>
                    <a:pt x="19139" y="50057"/>
                  </a:lnTo>
                  <a:lnTo>
                    <a:pt x="20973" y="51449"/>
                  </a:lnTo>
                  <a:lnTo>
                    <a:pt x="24300" y="54228"/>
                  </a:lnTo>
                  <a:lnTo>
                    <a:pt x="27464" y="57148"/>
                  </a:lnTo>
                  <a:lnTo>
                    <a:pt x="28294" y="57846"/>
                  </a:lnTo>
                  <a:lnTo>
                    <a:pt x="28294" y="58122"/>
                  </a:lnTo>
                  <a:lnTo>
                    <a:pt x="28630" y="58403"/>
                  </a:lnTo>
                  <a:lnTo>
                    <a:pt x="28961" y="58403"/>
                  </a:lnTo>
                  <a:lnTo>
                    <a:pt x="31458" y="60348"/>
                  </a:lnTo>
                  <a:lnTo>
                    <a:pt x="32624" y="61459"/>
                  </a:lnTo>
                  <a:lnTo>
                    <a:pt x="33786" y="62434"/>
                  </a:lnTo>
                  <a:lnTo>
                    <a:pt x="33287" y="62992"/>
                  </a:lnTo>
                  <a:lnTo>
                    <a:pt x="32787" y="63545"/>
                  </a:lnTo>
                  <a:lnTo>
                    <a:pt x="31957" y="64520"/>
                  </a:lnTo>
                  <a:lnTo>
                    <a:pt x="30459" y="65911"/>
                  </a:lnTo>
                  <a:lnTo>
                    <a:pt x="29792" y="66746"/>
                  </a:lnTo>
                  <a:lnTo>
                    <a:pt x="29130" y="67439"/>
                  </a:lnTo>
                  <a:lnTo>
                    <a:pt x="27632" y="65911"/>
                  </a:lnTo>
                  <a:lnTo>
                    <a:pt x="26134" y="64660"/>
                  </a:lnTo>
                  <a:lnTo>
                    <a:pt x="24468" y="63268"/>
                  </a:lnTo>
                  <a:lnTo>
                    <a:pt x="22802" y="62017"/>
                  </a:lnTo>
                  <a:lnTo>
                    <a:pt x="18477" y="58680"/>
                  </a:lnTo>
                  <a:lnTo>
                    <a:pt x="16312" y="57148"/>
                  </a:lnTo>
                  <a:lnTo>
                    <a:pt x="13984" y="55760"/>
                  </a:lnTo>
                  <a:lnTo>
                    <a:pt x="11819" y="54368"/>
                  </a:lnTo>
                  <a:lnTo>
                    <a:pt x="9653" y="52700"/>
                  </a:lnTo>
                  <a:lnTo>
                    <a:pt x="7825" y="50891"/>
                  </a:lnTo>
                  <a:lnTo>
                    <a:pt x="5996" y="49086"/>
                  </a:lnTo>
                  <a:lnTo>
                    <a:pt x="5160" y="48252"/>
                  </a:lnTo>
                  <a:lnTo>
                    <a:pt x="3499" y="46720"/>
                  </a:lnTo>
                  <a:lnTo>
                    <a:pt x="2001" y="45469"/>
                  </a:lnTo>
                  <a:lnTo>
                    <a:pt x="1334" y="45192"/>
                  </a:lnTo>
                  <a:lnTo>
                    <a:pt x="1166" y="45052"/>
                  </a:lnTo>
                  <a:lnTo>
                    <a:pt x="1334" y="45052"/>
                  </a:lnTo>
                  <a:lnTo>
                    <a:pt x="1502" y="44915"/>
                  </a:lnTo>
                  <a:lnTo>
                    <a:pt x="2165" y="44498"/>
                  </a:lnTo>
                  <a:lnTo>
                    <a:pt x="3000" y="43383"/>
                  </a:lnTo>
                  <a:lnTo>
                    <a:pt x="4498" y="42132"/>
                  </a:lnTo>
                  <a:lnTo>
                    <a:pt x="5160" y="41578"/>
                  </a:lnTo>
                  <a:lnTo>
                    <a:pt x="6159" y="41021"/>
                  </a:lnTo>
                  <a:close/>
                  <a:moveTo>
                    <a:pt x="84048" y="12794"/>
                  </a:moveTo>
                  <a:lnTo>
                    <a:pt x="84715" y="14462"/>
                  </a:lnTo>
                  <a:lnTo>
                    <a:pt x="85378" y="16131"/>
                  </a:lnTo>
                  <a:lnTo>
                    <a:pt x="87043" y="19331"/>
                  </a:lnTo>
                  <a:lnTo>
                    <a:pt x="87711" y="20582"/>
                  </a:lnTo>
                  <a:lnTo>
                    <a:pt x="88210" y="21970"/>
                  </a:lnTo>
                  <a:lnTo>
                    <a:pt x="89041" y="24613"/>
                  </a:lnTo>
                  <a:lnTo>
                    <a:pt x="90207" y="30176"/>
                  </a:lnTo>
                  <a:lnTo>
                    <a:pt x="91537" y="36016"/>
                  </a:lnTo>
                  <a:lnTo>
                    <a:pt x="90370" y="36156"/>
                  </a:lnTo>
                  <a:lnTo>
                    <a:pt x="89209" y="36292"/>
                  </a:lnTo>
                  <a:lnTo>
                    <a:pt x="86875" y="36850"/>
                  </a:lnTo>
                  <a:lnTo>
                    <a:pt x="82550" y="38242"/>
                  </a:lnTo>
                  <a:lnTo>
                    <a:pt x="78887" y="39212"/>
                  </a:lnTo>
                  <a:lnTo>
                    <a:pt x="75229" y="40046"/>
                  </a:lnTo>
                  <a:lnTo>
                    <a:pt x="67572" y="41438"/>
                  </a:lnTo>
                  <a:lnTo>
                    <a:pt x="63741" y="42132"/>
                  </a:lnTo>
                  <a:lnTo>
                    <a:pt x="59747" y="42966"/>
                  </a:lnTo>
                  <a:lnTo>
                    <a:pt x="52095" y="44915"/>
                  </a:lnTo>
                  <a:lnTo>
                    <a:pt x="49100" y="45609"/>
                  </a:lnTo>
                  <a:lnTo>
                    <a:pt x="45936" y="46167"/>
                  </a:lnTo>
                  <a:lnTo>
                    <a:pt x="44270" y="46584"/>
                  </a:lnTo>
                  <a:lnTo>
                    <a:pt x="42773" y="47001"/>
                  </a:lnTo>
                  <a:lnTo>
                    <a:pt x="41443" y="47418"/>
                  </a:lnTo>
                  <a:lnTo>
                    <a:pt x="40113" y="48112"/>
                  </a:lnTo>
                  <a:lnTo>
                    <a:pt x="39945" y="48252"/>
                  </a:lnTo>
                  <a:lnTo>
                    <a:pt x="39945" y="48529"/>
                  </a:lnTo>
                  <a:lnTo>
                    <a:pt x="40113" y="48806"/>
                  </a:lnTo>
                  <a:lnTo>
                    <a:pt x="40444" y="48806"/>
                  </a:lnTo>
                  <a:lnTo>
                    <a:pt x="43440" y="47971"/>
                  </a:lnTo>
                  <a:lnTo>
                    <a:pt x="46435" y="47418"/>
                  </a:lnTo>
                  <a:lnTo>
                    <a:pt x="49431" y="46860"/>
                  </a:lnTo>
                  <a:lnTo>
                    <a:pt x="52427" y="46167"/>
                  </a:lnTo>
                  <a:lnTo>
                    <a:pt x="59584" y="44358"/>
                  </a:lnTo>
                  <a:lnTo>
                    <a:pt x="66742" y="42830"/>
                  </a:lnTo>
                  <a:lnTo>
                    <a:pt x="74063" y="41578"/>
                  </a:lnTo>
                  <a:lnTo>
                    <a:pt x="77558" y="40881"/>
                  </a:lnTo>
                  <a:lnTo>
                    <a:pt x="81052" y="40046"/>
                  </a:lnTo>
                  <a:lnTo>
                    <a:pt x="83717" y="39212"/>
                  </a:lnTo>
                  <a:lnTo>
                    <a:pt x="86376" y="38378"/>
                  </a:lnTo>
                  <a:lnTo>
                    <a:pt x="89041" y="37684"/>
                  </a:lnTo>
                  <a:lnTo>
                    <a:pt x="90370" y="37407"/>
                  </a:lnTo>
                  <a:lnTo>
                    <a:pt x="91868" y="37267"/>
                  </a:lnTo>
                  <a:lnTo>
                    <a:pt x="92367" y="39352"/>
                  </a:lnTo>
                  <a:lnTo>
                    <a:pt x="91369" y="39352"/>
                  </a:lnTo>
                  <a:lnTo>
                    <a:pt x="90207" y="39493"/>
                  </a:lnTo>
                  <a:lnTo>
                    <a:pt x="88210" y="39910"/>
                  </a:lnTo>
                  <a:lnTo>
                    <a:pt x="84216" y="41161"/>
                  </a:lnTo>
                  <a:lnTo>
                    <a:pt x="80884" y="42132"/>
                  </a:lnTo>
                  <a:lnTo>
                    <a:pt x="77390" y="42966"/>
                  </a:lnTo>
                  <a:lnTo>
                    <a:pt x="70568" y="44498"/>
                  </a:lnTo>
                  <a:lnTo>
                    <a:pt x="55921" y="47835"/>
                  </a:lnTo>
                  <a:lnTo>
                    <a:pt x="48601" y="49363"/>
                  </a:lnTo>
                  <a:lnTo>
                    <a:pt x="41275" y="50891"/>
                  </a:lnTo>
                  <a:lnTo>
                    <a:pt x="40944" y="51032"/>
                  </a:lnTo>
                  <a:lnTo>
                    <a:pt x="40944" y="51449"/>
                  </a:lnTo>
                  <a:lnTo>
                    <a:pt x="41112" y="51725"/>
                  </a:lnTo>
                  <a:lnTo>
                    <a:pt x="41443" y="51866"/>
                  </a:lnTo>
                  <a:lnTo>
                    <a:pt x="44938" y="51449"/>
                  </a:lnTo>
                  <a:lnTo>
                    <a:pt x="48264" y="51032"/>
                  </a:lnTo>
                  <a:lnTo>
                    <a:pt x="51759" y="50338"/>
                  </a:lnTo>
                  <a:lnTo>
                    <a:pt x="55091" y="49640"/>
                  </a:lnTo>
                  <a:lnTo>
                    <a:pt x="61913" y="47971"/>
                  </a:lnTo>
                  <a:lnTo>
                    <a:pt x="68571" y="46303"/>
                  </a:lnTo>
                  <a:lnTo>
                    <a:pt x="75729" y="44635"/>
                  </a:lnTo>
                  <a:lnTo>
                    <a:pt x="82881" y="42830"/>
                  </a:lnTo>
                  <a:lnTo>
                    <a:pt x="87711" y="41578"/>
                  </a:lnTo>
                  <a:lnTo>
                    <a:pt x="90207" y="41021"/>
                  </a:lnTo>
                  <a:lnTo>
                    <a:pt x="92703" y="40604"/>
                  </a:lnTo>
                  <a:lnTo>
                    <a:pt x="93203" y="42830"/>
                  </a:lnTo>
                  <a:lnTo>
                    <a:pt x="86712" y="44498"/>
                  </a:lnTo>
                  <a:lnTo>
                    <a:pt x="80222" y="46167"/>
                  </a:lnTo>
                  <a:lnTo>
                    <a:pt x="73564" y="47554"/>
                  </a:lnTo>
                  <a:lnTo>
                    <a:pt x="67073" y="48806"/>
                  </a:lnTo>
                  <a:lnTo>
                    <a:pt x="60583" y="50057"/>
                  </a:lnTo>
                  <a:lnTo>
                    <a:pt x="54256" y="51449"/>
                  </a:lnTo>
                  <a:lnTo>
                    <a:pt x="48101" y="52700"/>
                  </a:lnTo>
                  <a:lnTo>
                    <a:pt x="46604" y="53117"/>
                  </a:lnTo>
                  <a:lnTo>
                    <a:pt x="45106" y="53534"/>
                  </a:lnTo>
                  <a:lnTo>
                    <a:pt x="44107" y="54092"/>
                  </a:lnTo>
                  <a:lnTo>
                    <a:pt x="43440" y="54228"/>
                  </a:lnTo>
                  <a:lnTo>
                    <a:pt x="43109" y="54368"/>
                  </a:lnTo>
                  <a:lnTo>
                    <a:pt x="42773" y="54509"/>
                  </a:lnTo>
                  <a:lnTo>
                    <a:pt x="42609" y="54645"/>
                  </a:lnTo>
                  <a:lnTo>
                    <a:pt x="42609" y="54926"/>
                  </a:lnTo>
                  <a:lnTo>
                    <a:pt x="42941" y="55062"/>
                  </a:lnTo>
                  <a:lnTo>
                    <a:pt x="43272" y="55343"/>
                  </a:lnTo>
                  <a:lnTo>
                    <a:pt x="43771" y="55343"/>
                  </a:lnTo>
                  <a:lnTo>
                    <a:pt x="44607" y="54926"/>
                  </a:lnTo>
                  <a:lnTo>
                    <a:pt x="46435" y="54368"/>
                  </a:lnTo>
                  <a:lnTo>
                    <a:pt x="48101" y="53951"/>
                  </a:lnTo>
                  <a:lnTo>
                    <a:pt x="51596" y="53258"/>
                  </a:lnTo>
                  <a:lnTo>
                    <a:pt x="58250" y="51725"/>
                  </a:lnTo>
                  <a:lnTo>
                    <a:pt x="61581" y="51032"/>
                  </a:lnTo>
                  <a:lnTo>
                    <a:pt x="65076" y="50474"/>
                  </a:lnTo>
                  <a:lnTo>
                    <a:pt x="72234" y="49086"/>
                  </a:lnTo>
                  <a:lnTo>
                    <a:pt x="79387" y="47554"/>
                  </a:lnTo>
                  <a:lnTo>
                    <a:pt x="86544" y="45886"/>
                  </a:lnTo>
                  <a:lnTo>
                    <a:pt x="93534" y="44081"/>
                  </a:lnTo>
                  <a:lnTo>
                    <a:pt x="94033" y="45750"/>
                  </a:lnTo>
                  <a:lnTo>
                    <a:pt x="87375" y="47137"/>
                  </a:lnTo>
                  <a:lnTo>
                    <a:pt x="80721" y="48669"/>
                  </a:lnTo>
                  <a:lnTo>
                    <a:pt x="74063" y="50197"/>
                  </a:lnTo>
                  <a:lnTo>
                    <a:pt x="67404" y="51308"/>
                  </a:lnTo>
                  <a:lnTo>
                    <a:pt x="64241" y="52006"/>
                  </a:lnTo>
                  <a:lnTo>
                    <a:pt x="61245" y="52700"/>
                  </a:lnTo>
                  <a:lnTo>
                    <a:pt x="55422" y="54368"/>
                  </a:lnTo>
                  <a:lnTo>
                    <a:pt x="52595" y="54926"/>
                  </a:lnTo>
                  <a:lnTo>
                    <a:pt x="49599" y="55479"/>
                  </a:lnTo>
                  <a:lnTo>
                    <a:pt x="46767" y="56037"/>
                  </a:lnTo>
                  <a:lnTo>
                    <a:pt x="45437" y="56454"/>
                  </a:lnTo>
                  <a:lnTo>
                    <a:pt x="44107" y="57012"/>
                  </a:lnTo>
                  <a:lnTo>
                    <a:pt x="44107" y="57148"/>
                  </a:lnTo>
                  <a:lnTo>
                    <a:pt x="44107" y="57429"/>
                  </a:lnTo>
                  <a:lnTo>
                    <a:pt x="44107" y="57565"/>
                  </a:lnTo>
                  <a:lnTo>
                    <a:pt x="44438" y="57565"/>
                  </a:lnTo>
                  <a:lnTo>
                    <a:pt x="47434" y="57148"/>
                  </a:lnTo>
                  <a:lnTo>
                    <a:pt x="50261" y="56594"/>
                  </a:lnTo>
                  <a:lnTo>
                    <a:pt x="56089" y="55203"/>
                  </a:lnTo>
                  <a:lnTo>
                    <a:pt x="61913" y="53675"/>
                  </a:lnTo>
                  <a:lnTo>
                    <a:pt x="64740" y="52977"/>
                  </a:lnTo>
                  <a:lnTo>
                    <a:pt x="67740" y="52423"/>
                  </a:lnTo>
                  <a:lnTo>
                    <a:pt x="74394" y="51308"/>
                  </a:lnTo>
                  <a:lnTo>
                    <a:pt x="77726" y="50614"/>
                  </a:lnTo>
                  <a:lnTo>
                    <a:pt x="81052" y="49921"/>
                  </a:lnTo>
                  <a:lnTo>
                    <a:pt x="87711" y="48389"/>
                  </a:lnTo>
                  <a:lnTo>
                    <a:pt x="94364" y="46860"/>
                  </a:lnTo>
                  <a:lnTo>
                    <a:pt x="95032" y="48806"/>
                  </a:lnTo>
                  <a:lnTo>
                    <a:pt x="94864" y="48806"/>
                  </a:lnTo>
                  <a:lnTo>
                    <a:pt x="91369" y="49223"/>
                  </a:lnTo>
                  <a:lnTo>
                    <a:pt x="88042" y="49921"/>
                  </a:lnTo>
                  <a:lnTo>
                    <a:pt x="84715" y="50614"/>
                  </a:lnTo>
                  <a:lnTo>
                    <a:pt x="81220" y="51449"/>
                  </a:lnTo>
                  <a:lnTo>
                    <a:pt x="74562" y="53394"/>
                  </a:lnTo>
                  <a:lnTo>
                    <a:pt x="71235" y="54228"/>
                  </a:lnTo>
                  <a:lnTo>
                    <a:pt x="67904" y="55062"/>
                  </a:lnTo>
                  <a:lnTo>
                    <a:pt x="54424" y="57846"/>
                  </a:lnTo>
                  <a:lnTo>
                    <a:pt x="51759" y="58403"/>
                  </a:lnTo>
                  <a:lnTo>
                    <a:pt x="48764" y="58957"/>
                  </a:lnTo>
                  <a:lnTo>
                    <a:pt x="47266" y="59374"/>
                  </a:lnTo>
                  <a:lnTo>
                    <a:pt x="45936" y="59791"/>
                  </a:lnTo>
                  <a:lnTo>
                    <a:pt x="44770" y="60348"/>
                  </a:lnTo>
                  <a:lnTo>
                    <a:pt x="43771" y="61042"/>
                  </a:lnTo>
                  <a:lnTo>
                    <a:pt x="43771" y="61183"/>
                  </a:lnTo>
                  <a:lnTo>
                    <a:pt x="43939" y="61323"/>
                  </a:lnTo>
                  <a:lnTo>
                    <a:pt x="45106" y="61323"/>
                  </a:lnTo>
                  <a:lnTo>
                    <a:pt x="46604" y="61183"/>
                  </a:lnTo>
                  <a:lnTo>
                    <a:pt x="47933" y="60906"/>
                  </a:lnTo>
                  <a:lnTo>
                    <a:pt x="49431" y="60489"/>
                  </a:lnTo>
                  <a:lnTo>
                    <a:pt x="52095" y="59791"/>
                  </a:lnTo>
                  <a:lnTo>
                    <a:pt x="54755" y="59097"/>
                  </a:lnTo>
                  <a:lnTo>
                    <a:pt x="67241" y="56454"/>
                  </a:lnTo>
                  <a:lnTo>
                    <a:pt x="70736" y="55620"/>
                  </a:lnTo>
                  <a:lnTo>
                    <a:pt x="74063" y="54786"/>
                  </a:lnTo>
                  <a:lnTo>
                    <a:pt x="80884" y="52977"/>
                  </a:lnTo>
                  <a:lnTo>
                    <a:pt x="84379" y="52006"/>
                  </a:lnTo>
                  <a:lnTo>
                    <a:pt x="87874" y="51308"/>
                  </a:lnTo>
                  <a:lnTo>
                    <a:pt x="91369" y="50614"/>
                  </a:lnTo>
                  <a:lnTo>
                    <a:pt x="94864" y="50197"/>
                  </a:lnTo>
                  <a:lnTo>
                    <a:pt x="95363" y="50057"/>
                  </a:lnTo>
                  <a:lnTo>
                    <a:pt x="96030" y="52283"/>
                  </a:lnTo>
                  <a:lnTo>
                    <a:pt x="94700" y="52283"/>
                  </a:lnTo>
                  <a:lnTo>
                    <a:pt x="93366" y="52560"/>
                  </a:lnTo>
                  <a:lnTo>
                    <a:pt x="90039" y="53394"/>
                  </a:lnTo>
                  <a:lnTo>
                    <a:pt x="86712" y="54228"/>
                  </a:lnTo>
                  <a:lnTo>
                    <a:pt x="82219" y="55343"/>
                  </a:lnTo>
                  <a:lnTo>
                    <a:pt x="77889" y="56454"/>
                  </a:lnTo>
                  <a:lnTo>
                    <a:pt x="73395" y="57565"/>
                  </a:lnTo>
                  <a:lnTo>
                    <a:pt x="69070" y="58680"/>
                  </a:lnTo>
                  <a:lnTo>
                    <a:pt x="57088" y="61323"/>
                  </a:lnTo>
                  <a:lnTo>
                    <a:pt x="50761" y="62574"/>
                  </a:lnTo>
                  <a:lnTo>
                    <a:pt x="49100" y="62992"/>
                  </a:lnTo>
                  <a:lnTo>
                    <a:pt x="48101" y="63128"/>
                  </a:lnTo>
                  <a:lnTo>
                    <a:pt x="47103" y="63128"/>
                  </a:lnTo>
                  <a:lnTo>
                    <a:pt x="46935" y="63268"/>
                  </a:lnTo>
                  <a:lnTo>
                    <a:pt x="46935" y="63409"/>
                  </a:lnTo>
                  <a:lnTo>
                    <a:pt x="46935" y="63545"/>
                  </a:lnTo>
                  <a:lnTo>
                    <a:pt x="47602" y="63826"/>
                  </a:lnTo>
                  <a:lnTo>
                    <a:pt x="48264" y="63962"/>
                  </a:lnTo>
                  <a:lnTo>
                    <a:pt x="49100" y="63962"/>
                  </a:lnTo>
                  <a:lnTo>
                    <a:pt x="49930" y="63826"/>
                  </a:lnTo>
                  <a:lnTo>
                    <a:pt x="51596" y="63545"/>
                  </a:lnTo>
                  <a:lnTo>
                    <a:pt x="52926" y="63268"/>
                  </a:lnTo>
                  <a:lnTo>
                    <a:pt x="59584" y="61877"/>
                  </a:lnTo>
                  <a:lnTo>
                    <a:pt x="66243" y="60489"/>
                  </a:lnTo>
                  <a:lnTo>
                    <a:pt x="73564" y="58820"/>
                  </a:lnTo>
                  <a:lnTo>
                    <a:pt x="77226" y="57982"/>
                  </a:lnTo>
                  <a:lnTo>
                    <a:pt x="80721" y="57012"/>
                  </a:lnTo>
                  <a:lnTo>
                    <a:pt x="89540" y="54786"/>
                  </a:lnTo>
                  <a:lnTo>
                    <a:pt x="92703" y="53811"/>
                  </a:lnTo>
                  <a:lnTo>
                    <a:pt x="94364" y="53394"/>
                  </a:lnTo>
                  <a:lnTo>
                    <a:pt x="96361" y="53394"/>
                  </a:lnTo>
                  <a:lnTo>
                    <a:pt x="98858" y="61459"/>
                  </a:lnTo>
                  <a:lnTo>
                    <a:pt x="86544" y="64520"/>
                  </a:lnTo>
                  <a:lnTo>
                    <a:pt x="74231" y="67580"/>
                  </a:lnTo>
                  <a:lnTo>
                    <a:pt x="62081" y="70219"/>
                  </a:lnTo>
                  <a:lnTo>
                    <a:pt x="58749" y="70917"/>
                  </a:lnTo>
                  <a:lnTo>
                    <a:pt x="55422" y="71470"/>
                  </a:lnTo>
                  <a:lnTo>
                    <a:pt x="52095" y="72168"/>
                  </a:lnTo>
                  <a:lnTo>
                    <a:pt x="48932" y="73002"/>
                  </a:lnTo>
                  <a:lnTo>
                    <a:pt x="48764" y="73139"/>
                  </a:lnTo>
                  <a:lnTo>
                    <a:pt x="48764" y="73279"/>
                  </a:lnTo>
                  <a:lnTo>
                    <a:pt x="48764" y="73419"/>
                  </a:lnTo>
                  <a:lnTo>
                    <a:pt x="48932" y="73419"/>
                  </a:lnTo>
                  <a:lnTo>
                    <a:pt x="51759" y="73279"/>
                  </a:lnTo>
                  <a:lnTo>
                    <a:pt x="54592" y="73002"/>
                  </a:lnTo>
                  <a:lnTo>
                    <a:pt x="59915" y="71887"/>
                  </a:lnTo>
                  <a:lnTo>
                    <a:pt x="66742" y="70500"/>
                  </a:lnTo>
                  <a:lnTo>
                    <a:pt x="73395" y="68967"/>
                  </a:lnTo>
                  <a:lnTo>
                    <a:pt x="86376" y="65911"/>
                  </a:lnTo>
                  <a:lnTo>
                    <a:pt x="99194" y="62711"/>
                  </a:lnTo>
                  <a:lnTo>
                    <a:pt x="99693" y="64660"/>
                  </a:lnTo>
                  <a:lnTo>
                    <a:pt x="97029" y="65354"/>
                  </a:lnTo>
                  <a:lnTo>
                    <a:pt x="94364" y="65911"/>
                  </a:lnTo>
                  <a:lnTo>
                    <a:pt x="91705" y="66465"/>
                  </a:lnTo>
                  <a:lnTo>
                    <a:pt x="89041" y="67022"/>
                  </a:lnTo>
                  <a:lnTo>
                    <a:pt x="82382" y="68691"/>
                  </a:lnTo>
                  <a:lnTo>
                    <a:pt x="79055" y="69525"/>
                  </a:lnTo>
                  <a:lnTo>
                    <a:pt x="75729" y="70359"/>
                  </a:lnTo>
                  <a:lnTo>
                    <a:pt x="63578" y="72862"/>
                  </a:lnTo>
                  <a:lnTo>
                    <a:pt x="57419" y="74113"/>
                  </a:lnTo>
                  <a:lnTo>
                    <a:pt x="54424" y="74807"/>
                  </a:lnTo>
                  <a:lnTo>
                    <a:pt x="51428" y="75641"/>
                  </a:lnTo>
                  <a:lnTo>
                    <a:pt x="50929" y="75782"/>
                  </a:lnTo>
                  <a:lnTo>
                    <a:pt x="47602" y="73002"/>
                  </a:lnTo>
                  <a:lnTo>
                    <a:pt x="45106" y="70636"/>
                  </a:lnTo>
                  <a:lnTo>
                    <a:pt x="42273" y="68133"/>
                  </a:lnTo>
                  <a:lnTo>
                    <a:pt x="40776" y="67022"/>
                  </a:lnTo>
                  <a:lnTo>
                    <a:pt x="39278" y="65911"/>
                  </a:lnTo>
                  <a:lnTo>
                    <a:pt x="37617" y="64937"/>
                  </a:lnTo>
                  <a:lnTo>
                    <a:pt x="35951" y="64243"/>
                  </a:lnTo>
                  <a:lnTo>
                    <a:pt x="35452" y="62711"/>
                  </a:lnTo>
                  <a:lnTo>
                    <a:pt x="35452" y="62434"/>
                  </a:lnTo>
                  <a:lnTo>
                    <a:pt x="35284" y="62294"/>
                  </a:lnTo>
                  <a:lnTo>
                    <a:pt x="35121" y="62157"/>
                  </a:lnTo>
                  <a:lnTo>
                    <a:pt x="33455" y="58122"/>
                  </a:lnTo>
                  <a:lnTo>
                    <a:pt x="32624" y="56037"/>
                  </a:lnTo>
                  <a:lnTo>
                    <a:pt x="31957" y="53951"/>
                  </a:lnTo>
                  <a:lnTo>
                    <a:pt x="30128" y="47971"/>
                  </a:lnTo>
                  <a:lnTo>
                    <a:pt x="28630" y="41855"/>
                  </a:lnTo>
                  <a:lnTo>
                    <a:pt x="27132" y="36156"/>
                  </a:lnTo>
                  <a:lnTo>
                    <a:pt x="26297" y="33236"/>
                  </a:lnTo>
                  <a:lnTo>
                    <a:pt x="25798" y="30453"/>
                  </a:lnTo>
                  <a:lnTo>
                    <a:pt x="25798" y="29342"/>
                  </a:lnTo>
                  <a:lnTo>
                    <a:pt x="25966" y="28367"/>
                  </a:lnTo>
                  <a:lnTo>
                    <a:pt x="26297" y="27533"/>
                  </a:lnTo>
                  <a:lnTo>
                    <a:pt x="26796" y="26699"/>
                  </a:lnTo>
                  <a:lnTo>
                    <a:pt x="27464" y="26005"/>
                  </a:lnTo>
                  <a:lnTo>
                    <a:pt x="28294" y="25447"/>
                  </a:lnTo>
                  <a:lnTo>
                    <a:pt x="29293" y="24890"/>
                  </a:lnTo>
                  <a:lnTo>
                    <a:pt x="30291" y="24473"/>
                  </a:lnTo>
                  <a:lnTo>
                    <a:pt x="31626" y="24056"/>
                  </a:lnTo>
                  <a:lnTo>
                    <a:pt x="32125" y="23779"/>
                  </a:lnTo>
                  <a:lnTo>
                    <a:pt x="32456" y="23362"/>
                  </a:lnTo>
                  <a:lnTo>
                    <a:pt x="32624" y="23362"/>
                  </a:lnTo>
                  <a:lnTo>
                    <a:pt x="34953" y="23221"/>
                  </a:lnTo>
                  <a:lnTo>
                    <a:pt x="37281" y="22804"/>
                  </a:lnTo>
                  <a:lnTo>
                    <a:pt x="41942" y="21693"/>
                  </a:lnTo>
                  <a:lnTo>
                    <a:pt x="45768" y="20859"/>
                  </a:lnTo>
                  <a:lnTo>
                    <a:pt x="49431" y="20025"/>
                  </a:lnTo>
                  <a:lnTo>
                    <a:pt x="53257" y="19050"/>
                  </a:lnTo>
                  <a:lnTo>
                    <a:pt x="57088" y="18357"/>
                  </a:lnTo>
                  <a:lnTo>
                    <a:pt x="63910" y="17105"/>
                  </a:lnTo>
                  <a:lnTo>
                    <a:pt x="70736" y="15854"/>
                  </a:lnTo>
                  <a:lnTo>
                    <a:pt x="77390" y="14603"/>
                  </a:lnTo>
                  <a:lnTo>
                    <a:pt x="80721" y="13768"/>
                  </a:lnTo>
                  <a:lnTo>
                    <a:pt x="84048" y="12794"/>
                  </a:lnTo>
                  <a:close/>
                  <a:moveTo>
                    <a:pt x="100024" y="65631"/>
                  </a:moveTo>
                  <a:lnTo>
                    <a:pt x="100523" y="67716"/>
                  </a:lnTo>
                  <a:lnTo>
                    <a:pt x="89871" y="69525"/>
                  </a:lnTo>
                  <a:lnTo>
                    <a:pt x="84547" y="70636"/>
                  </a:lnTo>
                  <a:lnTo>
                    <a:pt x="79223" y="71751"/>
                  </a:lnTo>
                  <a:lnTo>
                    <a:pt x="73232" y="73139"/>
                  </a:lnTo>
                  <a:lnTo>
                    <a:pt x="67404" y="74807"/>
                  </a:lnTo>
                  <a:lnTo>
                    <a:pt x="64577" y="75505"/>
                  </a:lnTo>
                  <a:lnTo>
                    <a:pt x="61744" y="76199"/>
                  </a:lnTo>
                  <a:lnTo>
                    <a:pt x="58917" y="76893"/>
                  </a:lnTo>
                  <a:lnTo>
                    <a:pt x="56089" y="77727"/>
                  </a:lnTo>
                  <a:lnTo>
                    <a:pt x="54923" y="77867"/>
                  </a:lnTo>
                  <a:lnTo>
                    <a:pt x="53924" y="78284"/>
                  </a:lnTo>
                  <a:lnTo>
                    <a:pt x="51759" y="76475"/>
                  </a:lnTo>
                  <a:lnTo>
                    <a:pt x="52427" y="76339"/>
                  </a:lnTo>
                  <a:lnTo>
                    <a:pt x="53094" y="76199"/>
                  </a:lnTo>
                  <a:lnTo>
                    <a:pt x="53593" y="75922"/>
                  </a:lnTo>
                  <a:lnTo>
                    <a:pt x="56253" y="75505"/>
                  </a:lnTo>
                  <a:lnTo>
                    <a:pt x="58749" y="75088"/>
                  </a:lnTo>
                  <a:lnTo>
                    <a:pt x="63910" y="73836"/>
                  </a:lnTo>
                  <a:lnTo>
                    <a:pt x="77226" y="71053"/>
                  </a:lnTo>
                  <a:lnTo>
                    <a:pt x="80553" y="70219"/>
                  </a:lnTo>
                  <a:lnTo>
                    <a:pt x="83717" y="69385"/>
                  </a:lnTo>
                  <a:lnTo>
                    <a:pt x="90370" y="67716"/>
                  </a:lnTo>
                  <a:lnTo>
                    <a:pt x="95200" y="66746"/>
                  </a:lnTo>
                  <a:lnTo>
                    <a:pt x="97696" y="66328"/>
                  </a:lnTo>
                  <a:lnTo>
                    <a:pt x="100024" y="65631"/>
                  </a:lnTo>
                  <a:close/>
                  <a:moveTo>
                    <a:pt x="100855" y="68831"/>
                  </a:moveTo>
                  <a:lnTo>
                    <a:pt x="101354" y="70776"/>
                  </a:lnTo>
                  <a:lnTo>
                    <a:pt x="95862" y="71887"/>
                  </a:lnTo>
                  <a:lnTo>
                    <a:pt x="90370" y="73002"/>
                  </a:lnTo>
                  <a:lnTo>
                    <a:pt x="85046" y="74390"/>
                  </a:lnTo>
                  <a:lnTo>
                    <a:pt x="79723" y="75922"/>
                  </a:lnTo>
                  <a:lnTo>
                    <a:pt x="74730" y="77450"/>
                  </a:lnTo>
                  <a:lnTo>
                    <a:pt x="69569" y="78978"/>
                  </a:lnTo>
                  <a:lnTo>
                    <a:pt x="66742" y="79676"/>
                  </a:lnTo>
                  <a:lnTo>
                    <a:pt x="63910" y="80093"/>
                  </a:lnTo>
                  <a:lnTo>
                    <a:pt x="58086" y="80927"/>
                  </a:lnTo>
                  <a:lnTo>
                    <a:pt x="57918" y="81064"/>
                  </a:lnTo>
                  <a:lnTo>
                    <a:pt x="57750" y="81204"/>
                  </a:lnTo>
                  <a:lnTo>
                    <a:pt x="55422" y="79536"/>
                  </a:lnTo>
                  <a:lnTo>
                    <a:pt x="54923" y="79118"/>
                  </a:lnTo>
                  <a:lnTo>
                    <a:pt x="55921" y="78842"/>
                  </a:lnTo>
                  <a:lnTo>
                    <a:pt x="56920" y="78561"/>
                  </a:lnTo>
                  <a:lnTo>
                    <a:pt x="59416" y="78008"/>
                  </a:lnTo>
                  <a:lnTo>
                    <a:pt x="60746" y="77867"/>
                  </a:lnTo>
                  <a:lnTo>
                    <a:pt x="61413" y="77727"/>
                  </a:lnTo>
                  <a:lnTo>
                    <a:pt x="61913" y="77450"/>
                  </a:lnTo>
                  <a:lnTo>
                    <a:pt x="62081" y="77450"/>
                  </a:lnTo>
                  <a:lnTo>
                    <a:pt x="66574" y="76199"/>
                  </a:lnTo>
                  <a:lnTo>
                    <a:pt x="72565" y="74530"/>
                  </a:lnTo>
                  <a:lnTo>
                    <a:pt x="78388" y="73002"/>
                  </a:lnTo>
                  <a:lnTo>
                    <a:pt x="84048" y="71887"/>
                  </a:lnTo>
                  <a:lnTo>
                    <a:pt x="89540" y="70776"/>
                  </a:lnTo>
                  <a:lnTo>
                    <a:pt x="100855" y="68831"/>
                  </a:lnTo>
                  <a:close/>
                  <a:moveTo>
                    <a:pt x="33786" y="64243"/>
                  </a:moveTo>
                  <a:lnTo>
                    <a:pt x="35783" y="65354"/>
                  </a:lnTo>
                  <a:lnTo>
                    <a:pt x="37617" y="66465"/>
                  </a:lnTo>
                  <a:lnTo>
                    <a:pt x="39446" y="67716"/>
                  </a:lnTo>
                  <a:lnTo>
                    <a:pt x="41112" y="68967"/>
                  </a:lnTo>
                  <a:lnTo>
                    <a:pt x="44438" y="71610"/>
                  </a:lnTo>
                  <a:lnTo>
                    <a:pt x="47602" y="74390"/>
                  </a:lnTo>
                  <a:lnTo>
                    <a:pt x="51097" y="77450"/>
                  </a:lnTo>
                  <a:lnTo>
                    <a:pt x="54592" y="80370"/>
                  </a:lnTo>
                  <a:lnTo>
                    <a:pt x="56253" y="81481"/>
                  </a:lnTo>
                  <a:lnTo>
                    <a:pt x="57918" y="82596"/>
                  </a:lnTo>
                  <a:lnTo>
                    <a:pt x="59584" y="83847"/>
                  </a:lnTo>
                  <a:lnTo>
                    <a:pt x="61082" y="84958"/>
                  </a:lnTo>
                  <a:lnTo>
                    <a:pt x="60746" y="85235"/>
                  </a:lnTo>
                  <a:lnTo>
                    <a:pt x="60583" y="85516"/>
                  </a:lnTo>
                  <a:lnTo>
                    <a:pt x="60583" y="85652"/>
                  </a:lnTo>
                  <a:lnTo>
                    <a:pt x="59584" y="86626"/>
                  </a:lnTo>
                  <a:lnTo>
                    <a:pt x="58586" y="87461"/>
                  </a:lnTo>
                  <a:lnTo>
                    <a:pt x="57587" y="88155"/>
                  </a:lnTo>
                  <a:lnTo>
                    <a:pt x="56421" y="87601"/>
                  </a:lnTo>
                  <a:lnTo>
                    <a:pt x="55422" y="87044"/>
                  </a:lnTo>
                  <a:lnTo>
                    <a:pt x="53593" y="85652"/>
                  </a:lnTo>
                  <a:lnTo>
                    <a:pt x="51596" y="84264"/>
                  </a:lnTo>
                  <a:lnTo>
                    <a:pt x="49599" y="82872"/>
                  </a:lnTo>
                  <a:lnTo>
                    <a:pt x="45605" y="79676"/>
                  </a:lnTo>
                  <a:lnTo>
                    <a:pt x="41443" y="76616"/>
                  </a:lnTo>
                  <a:lnTo>
                    <a:pt x="37780" y="74113"/>
                  </a:lnTo>
                  <a:lnTo>
                    <a:pt x="35951" y="72862"/>
                  </a:lnTo>
                  <a:lnTo>
                    <a:pt x="34285" y="71334"/>
                  </a:lnTo>
                  <a:lnTo>
                    <a:pt x="32456" y="69525"/>
                  </a:lnTo>
                  <a:lnTo>
                    <a:pt x="31458" y="68691"/>
                  </a:lnTo>
                  <a:lnTo>
                    <a:pt x="30291" y="67997"/>
                  </a:lnTo>
                  <a:lnTo>
                    <a:pt x="31626" y="66605"/>
                  </a:lnTo>
                  <a:lnTo>
                    <a:pt x="33124" y="65213"/>
                  </a:lnTo>
                  <a:lnTo>
                    <a:pt x="33786" y="64243"/>
                  </a:lnTo>
                  <a:close/>
                  <a:moveTo>
                    <a:pt x="101522" y="71887"/>
                  </a:moveTo>
                  <a:lnTo>
                    <a:pt x="102189" y="74671"/>
                  </a:lnTo>
                  <a:lnTo>
                    <a:pt x="103519" y="80787"/>
                  </a:lnTo>
                  <a:lnTo>
                    <a:pt x="92036" y="83149"/>
                  </a:lnTo>
                  <a:lnTo>
                    <a:pt x="80553" y="85516"/>
                  </a:lnTo>
                  <a:lnTo>
                    <a:pt x="73732" y="87044"/>
                  </a:lnTo>
                  <a:lnTo>
                    <a:pt x="66905" y="88712"/>
                  </a:lnTo>
                  <a:lnTo>
                    <a:pt x="63578" y="89546"/>
                  </a:lnTo>
                  <a:lnTo>
                    <a:pt x="64078" y="89270"/>
                  </a:lnTo>
                  <a:lnTo>
                    <a:pt x="64409" y="88852"/>
                  </a:lnTo>
                  <a:lnTo>
                    <a:pt x="64577" y="88435"/>
                  </a:lnTo>
                  <a:lnTo>
                    <a:pt x="64577" y="87878"/>
                  </a:lnTo>
                  <a:lnTo>
                    <a:pt x="64241" y="87461"/>
                  </a:lnTo>
                  <a:lnTo>
                    <a:pt x="63741" y="87044"/>
                  </a:lnTo>
                  <a:lnTo>
                    <a:pt x="63242" y="86626"/>
                  </a:lnTo>
                  <a:lnTo>
                    <a:pt x="62081" y="85792"/>
                  </a:lnTo>
                  <a:lnTo>
                    <a:pt x="62580" y="84958"/>
                  </a:lnTo>
                  <a:lnTo>
                    <a:pt x="62580" y="84681"/>
                  </a:lnTo>
                  <a:lnTo>
                    <a:pt x="62244" y="84541"/>
                  </a:lnTo>
                  <a:lnTo>
                    <a:pt x="62244" y="84401"/>
                  </a:lnTo>
                  <a:lnTo>
                    <a:pt x="63910" y="84264"/>
                  </a:lnTo>
                  <a:lnTo>
                    <a:pt x="65575" y="83983"/>
                  </a:lnTo>
                  <a:lnTo>
                    <a:pt x="69070" y="83290"/>
                  </a:lnTo>
                  <a:lnTo>
                    <a:pt x="72397" y="82455"/>
                  </a:lnTo>
                  <a:lnTo>
                    <a:pt x="75561" y="81621"/>
                  </a:lnTo>
                  <a:lnTo>
                    <a:pt x="77558" y="81064"/>
                  </a:lnTo>
                  <a:lnTo>
                    <a:pt x="79555" y="80370"/>
                  </a:lnTo>
                  <a:lnTo>
                    <a:pt x="83381" y="78842"/>
                  </a:lnTo>
                  <a:lnTo>
                    <a:pt x="85215" y="78284"/>
                  </a:lnTo>
                  <a:lnTo>
                    <a:pt x="87212" y="77727"/>
                  </a:lnTo>
                  <a:lnTo>
                    <a:pt x="89209" y="77310"/>
                  </a:lnTo>
                  <a:lnTo>
                    <a:pt x="91369" y="77173"/>
                  </a:lnTo>
                  <a:lnTo>
                    <a:pt x="91705" y="77173"/>
                  </a:lnTo>
                  <a:lnTo>
                    <a:pt x="91868" y="77033"/>
                  </a:lnTo>
                  <a:lnTo>
                    <a:pt x="92036" y="76616"/>
                  </a:lnTo>
                  <a:lnTo>
                    <a:pt x="91868" y="76199"/>
                  </a:lnTo>
                  <a:lnTo>
                    <a:pt x="91705" y="76058"/>
                  </a:lnTo>
                  <a:lnTo>
                    <a:pt x="91369" y="75922"/>
                  </a:lnTo>
                  <a:lnTo>
                    <a:pt x="89540" y="76058"/>
                  </a:lnTo>
                  <a:lnTo>
                    <a:pt x="87874" y="76339"/>
                  </a:lnTo>
                  <a:lnTo>
                    <a:pt x="86045" y="76616"/>
                  </a:lnTo>
                  <a:lnTo>
                    <a:pt x="84379" y="77173"/>
                  </a:lnTo>
                  <a:lnTo>
                    <a:pt x="81052" y="78284"/>
                  </a:lnTo>
                  <a:lnTo>
                    <a:pt x="77889" y="79536"/>
                  </a:lnTo>
                  <a:lnTo>
                    <a:pt x="75892" y="80229"/>
                  </a:lnTo>
                  <a:lnTo>
                    <a:pt x="73732" y="80787"/>
                  </a:lnTo>
                  <a:lnTo>
                    <a:pt x="69738" y="81762"/>
                  </a:lnTo>
                  <a:lnTo>
                    <a:pt x="65407" y="82596"/>
                  </a:lnTo>
                  <a:lnTo>
                    <a:pt x="63410" y="83149"/>
                  </a:lnTo>
                  <a:lnTo>
                    <a:pt x="61413" y="83707"/>
                  </a:lnTo>
                  <a:lnTo>
                    <a:pt x="58250" y="81481"/>
                  </a:lnTo>
                  <a:lnTo>
                    <a:pt x="59584" y="81621"/>
                  </a:lnTo>
                  <a:lnTo>
                    <a:pt x="60914" y="81621"/>
                  </a:lnTo>
                  <a:lnTo>
                    <a:pt x="63410" y="81481"/>
                  </a:lnTo>
                  <a:lnTo>
                    <a:pt x="66075" y="81064"/>
                  </a:lnTo>
                  <a:lnTo>
                    <a:pt x="68739" y="80370"/>
                  </a:lnTo>
                  <a:lnTo>
                    <a:pt x="71398" y="79676"/>
                  </a:lnTo>
                  <a:lnTo>
                    <a:pt x="74063" y="78842"/>
                  </a:lnTo>
                  <a:lnTo>
                    <a:pt x="78887" y="77310"/>
                  </a:lnTo>
                  <a:lnTo>
                    <a:pt x="84379" y="75641"/>
                  </a:lnTo>
                  <a:lnTo>
                    <a:pt x="90039" y="74254"/>
                  </a:lnTo>
                  <a:lnTo>
                    <a:pt x="95862" y="73002"/>
                  </a:lnTo>
                  <a:lnTo>
                    <a:pt x="101522" y="71887"/>
                  </a:lnTo>
                  <a:close/>
                  <a:moveTo>
                    <a:pt x="61581" y="86350"/>
                  </a:moveTo>
                  <a:lnTo>
                    <a:pt x="62081" y="86767"/>
                  </a:lnTo>
                  <a:lnTo>
                    <a:pt x="63079" y="87461"/>
                  </a:lnTo>
                  <a:lnTo>
                    <a:pt x="63578" y="87737"/>
                  </a:lnTo>
                  <a:lnTo>
                    <a:pt x="63741" y="88018"/>
                  </a:lnTo>
                  <a:lnTo>
                    <a:pt x="63741" y="88295"/>
                  </a:lnTo>
                  <a:lnTo>
                    <a:pt x="63242" y="88572"/>
                  </a:lnTo>
                  <a:lnTo>
                    <a:pt x="62743" y="89129"/>
                  </a:lnTo>
                  <a:lnTo>
                    <a:pt x="62081" y="89406"/>
                  </a:lnTo>
                  <a:lnTo>
                    <a:pt x="61245" y="89687"/>
                  </a:lnTo>
                  <a:lnTo>
                    <a:pt x="60415" y="89687"/>
                  </a:lnTo>
                  <a:lnTo>
                    <a:pt x="59416" y="89270"/>
                  </a:lnTo>
                  <a:lnTo>
                    <a:pt x="58917" y="88989"/>
                  </a:lnTo>
                  <a:lnTo>
                    <a:pt x="58586" y="88712"/>
                  </a:lnTo>
                  <a:lnTo>
                    <a:pt x="59416" y="88155"/>
                  </a:lnTo>
                  <a:lnTo>
                    <a:pt x="60084" y="87601"/>
                  </a:lnTo>
                  <a:lnTo>
                    <a:pt x="61581" y="86350"/>
                  </a:lnTo>
                  <a:close/>
                  <a:moveTo>
                    <a:pt x="88872" y="10989"/>
                  </a:moveTo>
                  <a:lnTo>
                    <a:pt x="89209" y="11406"/>
                  </a:lnTo>
                  <a:lnTo>
                    <a:pt x="89708" y="11406"/>
                  </a:lnTo>
                  <a:lnTo>
                    <a:pt x="89372" y="11683"/>
                  </a:lnTo>
                  <a:lnTo>
                    <a:pt x="89372" y="12240"/>
                  </a:lnTo>
                  <a:lnTo>
                    <a:pt x="89871" y="13628"/>
                  </a:lnTo>
                  <a:lnTo>
                    <a:pt x="91038" y="16271"/>
                  </a:lnTo>
                  <a:lnTo>
                    <a:pt x="92867" y="21000"/>
                  </a:lnTo>
                  <a:lnTo>
                    <a:pt x="94532" y="25728"/>
                  </a:lnTo>
                  <a:lnTo>
                    <a:pt x="96030" y="31287"/>
                  </a:lnTo>
                  <a:lnTo>
                    <a:pt x="96861" y="34070"/>
                  </a:lnTo>
                  <a:lnTo>
                    <a:pt x="97696" y="36850"/>
                  </a:lnTo>
                  <a:lnTo>
                    <a:pt x="99525" y="42272"/>
                  </a:lnTo>
                  <a:lnTo>
                    <a:pt x="100355" y="44915"/>
                  </a:lnTo>
                  <a:lnTo>
                    <a:pt x="101191" y="47695"/>
                  </a:lnTo>
                  <a:lnTo>
                    <a:pt x="101853" y="50474"/>
                  </a:lnTo>
                  <a:lnTo>
                    <a:pt x="102352" y="53394"/>
                  </a:lnTo>
                  <a:lnTo>
                    <a:pt x="102852" y="56314"/>
                  </a:lnTo>
                  <a:lnTo>
                    <a:pt x="103519" y="59238"/>
                  </a:lnTo>
                  <a:lnTo>
                    <a:pt x="104849" y="64937"/>
                  </a:lnTo>
                  <a:lnTo>
                    <a:pt x="106515" y="70636"/>
                  </a:lnTo>
                  <a:lnTo>
                    <a:pt x="108180" y="75782"/>
                  </a:lnTo>
                  <a:lnTo>
                    <a:pt x="110177" y="80927"/>
                  </a:lnTo>
                  <a:lnTo>
                    <a:pt x="112006" y="86069"/>
                  </a:lnTo>
                  <a:lnTo>
                    <a:pt x="114003" y="91215"/>
                  </a:lnTo>
                  <a:lnTo>
                    <a:pt x="113173" y="90657"/>
                  </a:lnTo>
                  <a:lnTo>
                    <a:pt x="112506" y="89963"/>
                  </a:lnTo>
                  <a:lnTo>
                    <a:pt x="112343" y="89823"/>
                  </a:lnTo>
                  <a:lnTo>
                    <a:pt x="112006" y="89687"/>
                  </a:lnTo>
                  <a:lnTo>
                    <a:pt x="111675" y="89823"/>
                  </a:lnTo>
                  <a:lnTo>
                    <a:pt x="111507" y="89963"/>
                  </a:lnTo>
                  <a:lnTo>
                    <a:pt x="110845" y="90798"/>
                  </a:lnTo>
                  <a:lnTo>
                    <a:pt x="110509" y="91632"/>
                  </a:lnTo>
                  <a:lnTo>
                    <a:pt x="109846" y="93164"/>
                  </a:lnTo>
                  <a:lnTo>
                    <a:pt x="108680" y="91074"/>
                  </a:lnTo>
                  <a:lnTo>
                    <a:pt x="107681" y="88852"/>
                  </a:lnTo>
                  <a:lnTo>
                    <a:pt x="106851" y="86626"/>
                  </a:lnTo>
                  <a:lnTo>
                    <a:pt x="106015" y="84401"/>
                  </a:lnTo>
                  <a:lnTo>
                    <a:pt x="106183" y="84264"/>
                  </a:lnTo>
                  <a:lnTo>
                    <a:pt x="106015" y="83983"/>
                  </a:lnTo>
                  <a:lnTo>
                    <a:pt x="106015" y="83847"/>
                  </a:lnTo>
                  <a:lnTo>
                    <a:pt x="105684" y="83707"/>
                  </a:lnTo>
                  <a:lnTo>
                    <a:pt x="105017" y="81064"/>
                  </a:lnTo>
                  <a:lnTo>
                    <a:pt x="104186" y="77727"/>
                  </a:lnTo>
                  <a:lnTo>
                    <a:pt x="103351" y="74390"/>
                  </a:lnTo>
                  <a:lnTo>
                    <a:pt x="102689" y="71610"/>
                  </a:lnTo>
                  <a:lnTo>
                    <a:pt x="102852" y="71334"/>
                  </a:lnTo>
                  <a:lnTo>
                    <a:pt x="102852" y="71193"/>
                  </a:lnTo>
                  <a:lnTo>
                    <a:pt x="102689" y="70917"/>
                  </a:lnTo>
                  <a:lnTo>
                    <a:pt x="102521" y="70776"/>
                  </a:lnTo>
                  <a:lnTo>
                    <a:pt x="101191" y="65213"/>
                  </a:lnTo>
                  <a:lnTo>
                    <a:pt x="101354" y="65077"/>
                  </a:lnTo>
                  <a:lnTo>
                    <a:pt x="101354" y="64796"/>
                  </a:lnTo>
                  <a:lnTo>
                    <a:pt x="101191" y="64660"/>
                  </a:lnTo>
                  <a:lnTo>
                    <a:pt x="100855" y="64379"/>
                  </a:lnTo>
                  <a:lnTo>
                    <a:pt x="100355" y="62434"/>
                  </a:lnTo>
                  <a:lnTo>
                    <a:pt x="100523" y="62017"/>
                  </a:lnTo>
                  <a:lnTo>
                    <a:pt x="100523" y="61740"/>
                  </a:lnTo>
                  <a:lnTo>
                    <a:pt x="100355" y="61459"/>
                  </a:lnTo>
                  <a:lnTo>
                    <a:pt x="100024" y="61323"/>
                  </a:lnTo>
                  <a:lnTo>
                    <a:pt x="97696" y="53534"/>
                  </a:lnTo>
                  <a:lnTo>
                    <a:pt x="95531" y="46443"/>
                  </a:lnTo>
                  <a:lnTo>
                    <a:pt x="95531" y="46026"/>
                  </a:lnTo>
                  <a:lnTo>
                    <a:pt x="95200" y="45750"/>
                  </a:lnTo>
                  <a:lnTo>
                    <a:pt x="93702" y="40187"/>
                  </a:lnTo>
                  <a:lnTo>
                    <a:pt x="93702" y="39770"/>
                  </a:lnTo>
                  <a:lnTo>
                    <a:pt x="92867" y="36990"/>
                  </a:lnTo>
                  <a:lnTo>
                    <a:pt x="93035" y="36573"/>
                  </a:lnTo>
                  <a:lnTo>
                    <a:pt x="92867" y="36292"/>
                  </a:lnTo>
                  <a:lnTo>
                    <a:pt x="92703" y="36156"/>
                  </a:lnTo>
                  <a:lnTo>
                    <a:pt x="91705" y="31985"/>
                  </a:lnTo>
                  <a:lnTo>
                    <a:pt x="90538" y="26282"/>
                  </a:lnTo>
                  <a:lnTo>
                    <a:pt x="89708" y="23502"/>
                  </a:lnTo>
                  <a:lnTo>
                    <a:pt x="88872" y="20582"/>
                  </a:lnTo>
                  <a:lnTo>
                    <a:pt x="87874" y="18633"/>
                  </a:lnTo>
                  <a:lnTo>
                    <a:pt x="86875" y="16548"/>
                  </a:lnTo>
                  <a:lnTo>
                    <a:pt x="85714" y="14603"/>
                  </a:lnTo>
                  <a:lnTo>
                    <a:pt x="85215" y="13492"/>
                  </a:lnTo>
                  <a:lnTo>
                    <a:pt x="84878" y="12517"/>
                  </a:lnTo>
                  <a:lnTo>
                    <a:pt x="85046" y="12100"/>
                  </a:lnTo>
                  <a:lnTo>
                    <a:pt x="84878" y="11959"/>
                  </a:lnTo>
                  <a:lnTo>
                    <a:pt x="84715" y="11823"/>
                  </a:lnTo>
                  <a:lnTo>
                    <a:pt x="84715" y="11683"/>
                  </a:lnTo>
                  <a:lnTo>
                    <a:pt x="84878" y="11683"/>
                  </a:lnTo>
                  <a:lnTo>
                    <a:pt x="86213" y="11266"/>
                  </a:lnTo>
                  <a:lnTo>
                    <a:pt x="87543" y="11125"/>
                  </a:lnTo>
                  <a:lnTo>
                    <a:pt x="88872" y="10989"/>
                  </a:lnTo>
                  <a:close/>
                  <a:moveTo>
                    <a:pt x="119995" y="4"/>
                  </a:moveTo>
                  <a:lnTo>
                    <a:pt x="111843" y="2089"/>
                  </a:lnTo>
                  <a:lnTo>
                    <a:pt x="103687" y="4034"/>
                  </a:lnTo>
                  <a:lnTo>
                    <a:pt x="95531" y="5703"/>
                  </a:lnTo>
                  <a:lnTo>
                    <a:pt x="87212" y="7371"/>
                  </a:lnTo>
                  <a:lnTo>
                    <a:pt x="70736" y="10708"/>
                  </a:lnTo>
                  <a:lnTo>
                    <a:pt x="62412" y="12377"/>
                  </a:lnTo>
                  <a:lnTo>
                    <a:pt x="54256" y="14045"/>
                  </a:lnTo>
                  <a:lnTo>
                    <a:pt x="47602" y="15577"/>
                  </a:lnTo>
                  <a:lnTo>
                    <a:pt x="41112" y="17246"/>
                  </a:lnTo>
                  <a:lnTo>
                    <a:pt x="28131" y="20719"/>
                  </a:lnTo>
                  <a:lnTo>
                    <a:pt x="24967" y="21693"/>
                  </a:lnTo>
                  <a:lnTo>
                    <a:pt x="23302" y="22251"/>
                  </a:lnTo>
                  <a:lnTo>
                    <a:pt x="21636" y="23085"/>
                  </a:lnTo>
                  <a:lnTo>
                    <a:pt x="20306" y="23919"/>
                  </a:lnTo>
                  <a:lnTo>
                    <a:pt x="19639" y="24473"/>
                  </a:lnTo>
                  <a:lnTo>
                    <a:pt x="19307" y="25030"/>
                  </a:lnTo>
                  <a:lnTo>
                    <a:pt x="18976" y="25728"/>
                  </a:lnTo>
                  <a:lnTo>
                    <a:pt x="18808" y="26282"/>
                  </a:lnTo>
                  <a:lnTo>
                    <a:pt x="18640" y="26980"/>
                  </a:lnTo>
                  <a:lnTo>
                    <a:pt x="18808" y="27814"/>
                  </a:lnTo>
                  <a:lnTo>
                    <a:pt x="18640" y="29342"/>
                  </a:lnTo>
                  <a:lnTo>
                    <a:pt x="18808" y="31010"/>
                  </a:lnTo>
                  <a:lnTo>
                    <a:pt x="19307" y="32679"/>
                  </a:lnTo>
                  <a:lnTo>
                    <a:pt x="19807" y="34347"/>
                  </a:lnTo>
                  <a:lnTo>
                    <a:pt x="21304" y="37684"/>
                  </a:lnTo>
                  <a:lnTo>
                    <a:pt x="22471" y="40744"/>
                  </a:lnTo>
                  <a:lnTo>
                    <a:pt x="27464" y="55479"/>
                  </a:lnTo>
                  <a:lnTo>
                    <a:pt x="24300" y="52700"/>
                  </a:lnTo>
                  <a:lnTo>
                    <a:pt x="20973" y="50057"/>
                  </a:lnTo>
                  <a:lnTo>
                    <a:pt x="18976" y="48389"/>
                  </a:lnTo>
                  <a:lnTo>
                    <a:pt x="16811" y="47001"/>
                  </a:lnTo>
                  <a:lnTo>
                    <a:pt x="14646" y="45469"/>
                  </a:lnTo>
                  <a:lnTo>
                    <a:pt x="12649" y="43800"/>
                  </a:lnTo>
                  <a:lnTo>
                    <a:pt x="11319" y="42830"/>
                  </a:lnTo>
                  <a:lnTo>
                    <a:pt x="9822" y="41715"/>
                  </a:lnTo>
                  <a:lnTo>
                    <a:pt x="8991" y="41161"/>
                  </a:lnTo>
                  <a:lnTo>
                    <a:pt x="8156" y="40881"/>
                  </a:lnTo>
                  <a:lnTo>
                    <a:pt x="7325" y="40744"/>
                  </a:lnTo>
                  <a:lnTo>
                    <a:pt x="6327" y="40881"/>
                  </a:lnTo>
                  <a:lnTo>
                    <a:pt x="6327" y="40604"/>
                  </a:lnTo>
                  <a:lnTo>
                    <a:pt x="6159" y="40327"/>
                  </a:lnTo>
                  <a:lnTo>
                    <a:pt x="5827" y="40187"/>
                  </a:lnTo>
                  <a:lnTo>
                    <a:pt x="5496" y="40187"/>
                  </a:lnTo>
                  <a:lnTo>
                    <a:pt x="4661" y="40604"/>
                  </a:lnTo>
                  <a:lnTo>
                    <a:pt x="3830" y="41298"/>
                  </a:lnTo>
                  <a:lnTo>
                    <a:pt x="2501" y="42549"/>
                  </a:lnTo>
                  <a:lnTo>
                    <a:pt x="1334" y="43664"/>
                  </a:lnTo>
                  <a:lnTo>
                    <a:pt x="835" y="44358"/>
                  </a:lnTo>
                  <a:lnTo>
                    <a:pt x="667" y="44635"/>
                  </a:lnTo>
                  <a:lnTo>
                    <a:pt x="667" y="44915"/>
                  </a:lnTo>
                  <a:lnTo>
                    <a:pt x="504" y="44915"/>
                  </a:lnTo>
                  <a:lnTo>
                    <a:pt x="336" y="45052"/>
                  </a:lnTo>
                  <a:lnTo>
                    <a:pt x="168" y="45192"/>
                  </a:lnTo>
                  <a:lnTo>
                    <a:pt x="4" y="45332"/>
                  </a:lnTo>
                  <a:lnTo>
                    <a:pt x="168" y="45469"/>
                  </a:lnTo>
                  <a:lnTo>
                    <a:pt x="336" y="45609"/>
                  </a:lnTo>
                  <a:lnTo>
                    <a:pt x="1166" y="46026"/>
                  </a:lnTo>
                  <a:lnTo>
                    <a:pt x="1833" y="46584"/>
                  </a:lnTo>
                  <a:lnTo>
                    <a:pt x="3163" y="47695"/>
                  </a:lnTo>
                  <a:lnTo>
                    <a:pt x="5659" y="50197"/>
                  </a:lnTo>
                  <a:lnTo>
                    <a:pt x="7157" y="51725"/>
                  </a:lnTo>
                  <a:lnTo>
                    <a:pt x="8823" y="53258"/>
                  </a:lnTo>
                  <a:lnTo>
                    <a:pt x="10652" y="54645"/>
                  </a:lnTo>
                  <a:lnTo>
                    <a:pt x="12486" y="56037"/>
                  </a:lnTo>
                  <a:lnTo>
                    <a:pt x="16811" y="58820"/>
                  </a:lnTo>
                  <a:lnTo>
                    <a:pt x="21136" y="61877"/>
                  </a:lnTo>
                  <a:lnTo>
                    <a:pt x="23133" y="63409"/>
                  </a:lnTo>
                  <a:lnTo>
                    <a:pt x="25135" y="65077"/>
                  </a:lnTo>
                  <a:lnTo>
                    <a:pt x="26964" y="66882"/>
                  </a:lnTo>
                  <a:lnTo>
                    <a:pt x="28630" y="68691"/>
                  </a:lnTo>
                  <a:lnTo>
                    <a:pt x="28961" y="68967"/>
                  </a:lnTo>
                  <a:lnTo>
                    <a:pt x="29629" y="68967"/>
                  </a:lnTo>
                  <a:lnTo>
                    <a:pt x="29792" y="68691"/>
                  </a:lnTo>
                  <a:lnTo>
                    <a:pt x="29960" y="68550"/>
                  </a:lnTo>
                  <a:lnTo>
                    <a:pt x="30459" y="69108"/>
                  </a:lnTo>
                  <a:lnTo>
                    <a:pt x="30958" y="69525"/>
                  </a:lnTo>
                  <a:lnTo>
                    <a:pt x="31290" y="69665"/>
                  </a:lnTo>
                  <a:lnTo>
                    <a:pt x="31290" y="69802"/>
                  </a:lnTo>
                  <a:lnTo>
                    <a:pt x="32624" y="73279"/>
                  </a:lnTo>
                  <a:lnTo>
                    <a:pt x="33954" y="76893"/>
                  </a:lnTo>
                  <a:lnTo>
                    <a:pt x="34953" y="80370"/>
                  </a:lnTo>
                  <a:lnTo>
                    <a:pt x="35783" y="83983"/>
                  </a:lnTo>
                  <a:lnTo>
                    <a:pt x="37617" y="91215"/>
                  </a:lnTo>
                  <a:lnTo>
                    <a:pt x="38615" y="94832"/>
                  </a:lnTo>
                  <a:lnTo>
                    <a:pt x="39945" y="98446"/>
                  </a:lnTo>
                  <a:lnTo>
                    <a:pt x="42773" y="105954"/>
                  </a:lnTo>
                  <a:lnTo>
                    <a:pt x="45605" y="113462"/>
                  </a:lnTo>
                  <a:lnTo>
                    <a:pt x="46104" y="114437"/>
                  </a:lnTo>
                  <a:lnTo>
                    <a:pt x="46604" y="115271"/>
                  </a:lnTo>
                  <a:lnTo>
                    <a:pt x="47103" y="116105"/>
                  </a:lnTo>
                  <a:lnTo>
                    <a:pt x="47765" y="116939"/>
                  </a:lnTo>
                  <a:lnTo>
                    <a:pt x="48601" y="117633"/>
                  </a:lnTo>
                  <a:lnTo>
                    <a:pt x="49431" y="118327"/>
                  </a:lnTo>
                  <a:lnTo>
                    <a:pt x="50430" y="118884"/>
                  </a:lnTo>
                  <a:lnTo>
                    <a:pt x="51596" y="119302"/>
                  </a:lnTo>
                  <a:lnTo>
                    <a:pt x="52926" y="119578"/>
                  </a:lnTo>
                  <a:lnTo>
                    <a:pt x="54424" y="119859"/>
                  </a:lnTo>
                  <a:lnTo>
                    <a:pt x="55921" y="119995"/>
                  </a:lnTo>
                  <a:lnTo>
                    <a:pt x="57419" y="119995"/>
                  </a:lnTo>
                  <a:lnTo>
                    <a:pt x="58917" y="119859"/>
                  </a:lnTo>
                  <a:lnTo>
                    <a:pt x="60415" y="119719"/>
                  </a:lnTo>
                  <a:lnTo>
                    <a:pt x="63410" y="119161"/>
                  </a:lnTo>
                  <a:lnTo>
                    <a:pt x="66406" y="118467"/>
                  </a:lnTo>
                  <a:lnTo>
                    <a:pt x="69401" y="117633"/>
                  </a:lnTo>
                  <a:lnTo>
                    <a:pt x="74893" y="115965"/>
                  </a:lnTo>
                  <a:lnTo>
                    <a:pt x="84547" y="113739"/>
                  </a:lnTo>
                  <a:lnTo>
                    <a:pt x="94201" y="111517"/>
                  </a:lnTo>
                  <a:lnTo>
                    <a:pt x="99194" y="110125"/>
                  </a:lnTo>
                  <a:lnTo>
                    <a:pt x="104349" y="108733"/>
                  </a:lnTo>
                  <a:lnTo>
                    <a:pt x="106851" y="108040"/>
                  </a:lnTo>
                  <a:lnTo>
                    <a:pt x="109510" y="107482"/>
                  </a:lnTo>
                  <a:lnTo>
                    <a:pt x="112006" y="106929"/>
                  </a:lnTo>
                  <a:lnTo>
                    <a:pt x="114671" y="106648"/>
                  </a:lnTo>
                  <a:lnTo>
                    <a:pt x="115002" y="106512"/>
                  </a:lnTo>
                  <a:lnTo>
                    <a:pt x="115338" y="106094"/>
                  </a:lnTo>
                  <a:lnTo>
                    <a:pt x="116000" y="106094"/>
                  </a:lnTo>
                  <a:lnTo>
                    <a:pt x="116836" y="105954"/>
                  </a:lnTo>
                  <a:lnTo>
                    <a:pt x="118497" y="105677"/>
                  </a:lnTo>
                  <a:lnTo>
                    <a:pt x="119995" y="105260"/>
                  </a:lnTo>
                  <a:lnTo>
                    <a:pt x="119995" y="103868"/>
                  </a:lnTo>
                  <a:lnTo>
                    <a:pt x="116836" y="104703"/>
                  </a:lnTo>
                  <a:lnTo>
                    <a:pt x="115501" y="105120"/>
                  </a:lnTo>
                  <a:lnTo>
                    <a:pt x="114671" y="105537"/>
                  </a:lnTo>
                  <a:lnTo>
                    <a:pt x="112506" y="105677"/>
                  </a:lnTo>
                  <a:lnTo>
                    <a:pt x="110509" y="106094"/>
                  </a:lnTo>
                  <a:lnTo>
                    <a:pt x="106515" y="106929"/>
                  </a:lnTo>
                  <a:lnTo>
                    <a:pt x="98695" y="109150"/>
                  </a:lnTo>
                  <a:lnTo>
                    <a:pt x="94201" y="110266"/>
                  </a:lnTo>
                  <a:lnTo>
                    <a:pt x="89708" y="111376"/>
                  </a:lnTo>
                  <a:lnTo>
                    <a:pt x="80553" y="113462"/>
                  </a:lnTo>
                  <a:lnTo>
                    <a:pt x="73564" y="115271"/>
                  </a:lnTo>
                  <a:lnTo>
                    <a:pt x="66574" y="117076"/>
                  </a:lnTo>
                  <a:lnTo>
                    <a:pt x="63741" y="117774"/>
                  </a:lnTo>
                  <a:lnTo>
                    <a:pt x="60914" y="118467"/>
                  </a:lnTo>
                  <a:lnTo>
                    <a:pt x="57918" y="118744"/>
                  </a:lnTo>
                  <a:lnTo>
                    <a:pt x="56421" y="118884"/>
                  </a:lnTo>
                  <a:lnTo>
                    <a:pt x="54923" y="118884"/>
                  </a:lnTo>
                  <a:lnTo>
                    <a:pt x="53094" y="118608"/>
                  </a:lnTo>
                  <a:lnTo>
                    <a:pt x="51596" y="118050"/>
                  </a:lnTo>
                  <a:lnTo>
                    <a:pt x="50430" y="117356"/>
                  </a:lnTo>
                  <a:lnTo>
                    <a:pt x="49263" y="116382"/>
                  </a:lnTo>
                  <a:lnTo>
                    <a:pt x="48433" y="115271"/>
                  </a:lnTo>
                  <a:lnTo>
                    <a:pt x="47602" y="114020"/>
                  </a:lnTo>
                  <a:lnTo>
                    <a:pt x="46935" y="112768"/>
                  </a:lnTo>
                  <a:lnTo>
                    <a:pt x="46435" y="111376"/>
                  </a:lnTo>
                  <a:lnTo>
                    <a:pt x="45106" y="107763"/>
                  </a:lnTo>
                  <a:lnTo>
                    <a:pt x="43608" y="104286"/>
                  </a:lnTo>
                  <a:lnTo>
                    <a:pt x="40776" y="97195"/>
                  </a:lnTo>
                  <a:lnTo>
                    <a:pt x="39614" y="93998"/>
                  </a:lnTo>
                  <a:lnTo>
                    <a:pt x="38615" y="90798"/>
                  </a:lnTo>
                  <a:lnTo>
                    <a:pt x="36950" y="84401"/>
                  </a:lnTo>
                  <a:lnTo>
                    <a:pt x="35284" y="77867"/>
                  </a:lnTo>
                  <a:lnTo>
                    <a:pt x="34285" y="74807"/>
                  </a:lnTo>
                  <a:lnTo>
                    <a:pt x="32956" y="71610"/>
                  </a:lnTo>
                  <a:lnTo>
                    <a:pt x="33455" y="72028"/>
                  </a:lnTo>
                  <a:lnTo>
                    <a:pt x="34784" y="73279"/>
                  </a:lnTo>
                  <a:lnTo>
                    <a:pt x="36119" y="74530"/>
                  </a:lnTo>
                  <a:lnTo>
                    <a:pt x="39278" y="76756"/>
                  </a:lnTo>
                  <a:lnTo>
                    <a:pt x="40113" y="78284"/>
                  </a:lnTo>
                  <a:lnTo>
                    <a:pt x="40612" y="79953"/>
                  </a:lnTo>
                  <a:lnTo>
                    <a:pt x="41611" y="83290"/>
                  </a:lnTo>
                  <a:lnTo>
                    <a:pt x="42441" y="86767"/>
                  </a:lnTo>
                  <a:lnTo>
                    <a:pt x="43109" y="90104"/>
                  </a:lnTo>
                  <a:lnTo>
                    <a:pt x="44107" y="95109"/>
                  </a:lnTo>
                  <a:lnTo>
                    <a:pt x="45437" y="100114"/>
                  </a:lnTo>
                  <a:lnTo>
                    <a:pt x="46435" y="104562"/>
                  </a:lnTo>
                  <a:lnTo>
                    <a:pt x="47266" y="106929"/>
                  </a:lnTo>
                  <a:lnTo>
                    <a:pt x="48101" y="109431"/>
                  </a:lnTo>
                  <a:lnTo>
                    <a:pt x="49431" y="111653"/>
                  </a:lnTo>
                  <a:lnTo>
                    <a:pt x="50098" y="112628"/>
                  </a:lnTo>
                  <a:lnTo>
                    <a:pt x="50929" y="113602"/>
                  </a:lnTo>
                  <a:lnTo>
                    <a:pt x="51927" y="114437"/>
                  </a:lnTo>
                  <a:lnTo>
                    <a:pt x="52926" y="115130"/>
                  </a:lnTo>
                  <a:lnTo>
                    <a:pt x="54092" y="115688"/>
                  </a:lnTo>
                  <a:lnTo>
                    <a:pt x="55254" y="116241"/>
                  </a:lnTo>
                  <a:lnTo>
                    <a:pt x="56920" y="116522"/>
                  </a:lnTo>
                  <a:lnTo>
                    <a:pt x="58586" y="116658"/>
                  </a:lnTo>
                  <a:lnTo>
                    <a:pt x="60247" y="116658"/>
                  </a:lnTo>
                  <a:lnTo>
                    <a:pt x="61913" y="116522"/>
                  </a:lnTo>
                  <a:lnTo>
                    <a:pt x="63578" y="116241"/>
                  </a:lnTo>
                  <a:lnTo>
                    <a:pt x="65244" y="115824"/>
                  </a:lnTo>
                  <a:lnTo>
                    <a:pt x="68403" y="115130"/>
                  </a:lnTo>
                  <a:lnTo>
                    <a:pt x="72234" y="114020"/>
                  </a:lnTo>
                  <a:lnTo>
                    <a:pt x="76060" y="112768"/>
                  </a:lnTo>
                  <a:lnTo>
                    <a:pt x="80054" y="111517"/>
                  </a:lnTo>
                  <a:lnTo>
                    <a:pt x="83880" y="110402"/>
                  </a:lnTo>
                  <a:lnTo>
                    <a:pt x="105185" y="105260"/>
                  </a:lnTo>
                  <a:lnTo>
                    <a:pt x="110509" y="103868"/>
                  </a:lnTo>
                  <a:lnTo>
                    <a:pt x="116000" y="102477"/>
                  </a:lnTo>
                  <a:lnTo>
                    <a:pt x="119995" y="101506"/>
                  </a:lnTo>
                  <a:lnTo>
                    <a:pt x="119995" y="100255"/>
                  </a:lnTo>
                  <a:lnTo>
                    <a:pt x="113341" y="102060"/>
                  </a:lnTo>
                  <a:lnTo>
                    <a:pt x="102852" y="104843"/>
                  </a:lnTo>
                  <a:lnTo>
                    <a:pt x="92367" y="107346"/>
                  </a:lnTo>
                  <a:lnTo>
                    <a:pt x="83717" y="109568"/>
                  </a:lnTo>
                  <a:lnTo>
                    <a:pt x="79555" y="110683"/>
                  </a:lnTo>
                  <a:lnTo>
                    <a:pt x="75392" y="111934"/>
                  </a:lnTo>
                  <a:lnTo>
                    <a:pt x="71398" y="113185"/>
                  </a:lnTo>
                  <a:lnTo>
                    <a:pt x="67572" y="114296"/>
                  </a:lnTo>
                  <a:lnTo>
                    <a:pt x="65407" y="114854"/>
                  </a:lnTo>
                  <a:lnTo>
                    <a:pt x="63410" y="115130"/>
                  </a:lnTo>
                  <a:lnTo>
                    <a:pt x="61413" y="115407"/>
                  </a:lnTo>
                  <a:lnTo>
                    <a:pt x="59416" y="115548"/>
                  </a:lnTo>
                  <a:lnTo>
                    <a:pt x="57587" y="115548"/>
                  </a:lnTo>
                  <a:lnTo>
                    <a:pt x="55921" y="115130"/>
                  </a:lnTo>
                  <a:lnTo>
                    <a:pt x="54592" y="114713"/>
                  </a:lnTo>
                  <a:lnTo>
                    <a:pt x="53257" y="113879"/>
                  </a:lnTo>
                  <a:lnTo>
                    <a:pt x="52095" y="113045"/>
                  </a:lnTo>
                  <a:lnTo>
                    <a:pt x="51097" y="111934"/>
                  </a:lnTo>
                  <a:lnTo>
                    <a:pt x="50261" y="110819"/>
                  </a:lnTo>
                  <a:lnTo>
                    <a:pt x="49599" y="109568"/>
                  </a:lnTo>
                  <a:lnTo>
                    <a:pt x="48932" y="108180"/>
                  </a:lnTo>
                  <a:lnTo>
                    <a:pt x="48264" y="106788"/>
                  </a:lnTo>
                  <a:lnTo>
                    <a:pt x="47434" y="104009"/>
                  </a:lnTo>
                  <a:lnTo>
                    <a:pt x="46767" y="101225"/>
                  </a:lnTo>
                  <a:lnTo>
                    <a:pt x="46104" y="98586"/>
                  </a:lnTo>
                  <a:lnTo>
                    <a:pt x="45106" y="93441"/>
                  </a:lnTo>
                  <a:lnTo>
                    <a:pt x="44107" y="88155"/>
                  </a:lnTo>
                  <a:lnTo>
                    <a:pt x="43608" y="85516"/>
                  </a:lnTo>
                  <a:lnTo>
                    <a:pt x="42941" y="83013"/>
                  </a:lnTo>
                  <a:lnTo>
                    <a:pt x="42110" y="80510"/>
                  </a:lnTo>
                  <a:lnTo>
                    <a:pt x="41112" y="78008"/>
                  </a:lnTo>
                  <a:lnTo>
                    <a:pt x="41275" y="78144"/>
                  </a:lnTo>
                  <a:lnTo>
                    <a:pt x="45768" y="81621"/>
                  </a:lnTo>
                  <a:lnTo>
                    <a:pt x="47933" y="83290"/>
                  </a:lnTo>
                  <a:lnTo>
                    <a:pt x="50098" y="84958"/>
                  </a:lnTo>
                  <a:lnTo>
                    <a:pt x="52095" y="86209"/>
                  </a:lnTo>
                  <a:lnTo>
                    <a:pt x="53094" y="86903"/>
                  </a:lnTo>
                  <a:lnTo>
                    <a:pt x="53924" y="87461"/>
                  </a:lnTo>
                  <a:lnTo>
                    <a:pt x="55422" y="88572"/>
                  </a:lnTo>
                  <a:lnTo>
                    <a:pt x="56089" y="88989"/>
                  </a:lnTo>
                  <a:lnTo>
                    <a:pt x="57088" y="89270"/>
                  </a:lnTo>
                  <a:lnTo>
                    <a:pt x="57419" y="89406"/>
                  </a:lnTo>
                  <a:lnTo>
                    <a:pt x="57750" y="89270"/>
                  </a:lnTo>
                  <a:lnTo>
                    <a:pt x="57918" y="89129"/>
                  </a:lnTo>
                  <a:lnTo>
                    <a:pt x="57918" y="89270"/>
                  </a:lnTo>
                  <a:lnTo>
                    <a:pt x="58086" y="89406"/>
                  </a:lnTo>
                  <a:lnTo>
                    <a:pt x="58917" y="89963"/>
                  </a:lnTo>
                  <a:lnTo>
                    <a:pt x="59915" y="90380"/>
                  </a:lnTo>
                  <a:lnTo>
                    <a:pt x="57419" y="90798"/>
                  </a:lnTo>
                  <a:lnTo>
                    <a:pt x="56253" y="91074"/>
                  </a:lnTo>
                  <a:lnTo>
                    <a:pt x="55254" y="91496"/>
                  </a:lnTo>
                  <a:lnTo>
                    <a:pt x="54923" y="91772"/>
                  </a:lnTo>
                  <a:lnTo>
                    <a:pt x="54923" y="92049"/>
                  </a:lnTo>
                  <a:lnTo>
                    <a:pt x="55254" y="92330"/>
                  </a:lnTo>
                  <a:lnTo>
                    <a:pt x="55590" y="92330"/>
                  </a:lnTo>
                  <a:lnTo>
                    <a:pt x="61913" y="90938"/>
                  </a:lnTo>
                  <a:lnTo>
                    <a:pt x="68240" y="89546"/>
                  </a:lnTo>
                  <a:lnTo>
                    <a:pt x="74562" y="88018"/>
                  </a:lnTo>
                  <a:lnTo>
                    <a:pt x="80884" y="86626"/>
                  </a:lnTo>
                  <a:lnTo>
                    <a:pt x="92367" y="84264"/>
                  </a:lnTo>
                  <a:lnTo>
                    <a:pt x="103850" y="81898"/>
                  </a:lnTo>
                  <a:lnTo>
                    <a:pt x="104349" y="83566"/>
                  </a:lnTo>
                  <a:lnTo>
                    <a:pt x="103020" y="83707"/>
                  </a:lnTo>
                  <a:lnTo>
                    <a:pt x="101522" y="83847"/>
                  </a:lnTo>
                  <a:lnTo>
                    <a:pt x="98526" y="84401"/>
                  </a:lnTo>
                  <a:lnTo>
                    <a:pt x="93035" y="85652"/>
                  </a:lnTo>
                  <a:lnTo>
                    <a:pt x="89041" y="86486"/>
                  </a:lnTo>
                  <a:lnTo>
                    <a:pt x="85215" y="87461"/>
                  </a:lnTo>
                  <a:lnTo>
                    <a:pt x="77558" y="89406"/>
                  </a:lnTo>
                  <a:lnTo>
                    <a:pt x="69738" y="91496"/>
                  </a:lnTo>
                  <a:lnTo>
                    <a:pt x="65907" y="92606"/>
                  </a:lnTo>
                  <a:lnTo>
                    <a:pt x="61913" y="93581"/>
                  </a:lnTo>
                  <a:lnTo>
                    <a:pt x="60247" y="93717"/>
                  </a:lnTo>
                  <a:lnTo>
                    <a:pt x="58586" y="93998"/>
                  </a:lnTo>
                  <a:lnTo>
                    <a:pt x="57750" y="94134"/>
                  </a:lnTo>
                  <a:lnTo>
                    <a:pt x="56920" y="94552"/>
                  </a:lnTo>
                  <a:lnTo>
                    <a:pt x="56421" y="94969"/>
                  </a:lnTo>
                  <a:lnTo>
                    <a:pt x="55921" y="95526"/>
                  </a:lnTo>
                  <a:lnTo>
                    <a:pt x="55921" y="95667"/>
                  </a:lnTo>
                  <a:lnTo>
                    <a:pt x="56089" y="95667"/>
                  </a:lnTo>
                  <a:lnTo>
                    <a:pt x="58250" y="95109"/>
                  </a:lnTo>
                  <a:lnTo>
                    <a:pt x="60415" y="94692"/>
                  </a:lnTo>
                  <a:lnTo>
                    <a:pt x="62580" y="94415"/>
                  </a:lnTo>
                  <a:lnTo>
                    <a:pt x="64740" y="93858"/>
                  </a:lnTo>
                  <a:lnTo>
                    <a:pt x="71898" y="92049"/>
                  </a:lnTo>
                  <a:lnTo>
                    <a:pt x="79055" y="90104"/>
                  </a:lnTo>
                  <a:lnTo>
                    <a:pt x="85546" y="88435"/>
                  </a:lnTo>
                  <a:lnTo>
                    <a:pt x="92204" y="86903"/>
                  </a:lnTo>
                  <a:lnTo>
                    <a:pt x="95200" y="86069"/>
                  </a:lnTo>
                  <a:lnTo>
                    <a:pt x="98358" y="85375"/>
                  </a:lnTo>
                  <a:lnTo>
                    <a:pt x="101522" y="84818"/>
                  </a:lnTo>
                  <a:lnTo>
                    <a:pt x="103188" y="84681"/>
                  </a:lnTo>
                  <a:lnTo>
                    <a:pt x="104686" y="84681"/>
                  </a:lnTo>
                  <a:lnTo>
                    <a:pt x="105516" y="86903"/>
                  </a:lnTo>
                  <a:lnTo>
                    <a:pt x="102521" y="87320"/>
                  </a:lnTo>
                  <a:lnTo>
                    <a:pt x="99525" y="87878"/>
                  </a:lnTo>
                  <a:lnTo>
                    <a:pt x="93534" y="89129"/>
                  </a:lnTo>
                  <a:lnTo>
                    <a:pt x="81552" y="91913"/>
                  </a:lnTo>
                  <a:lnTo>
                    <a:pt x="75392" y="93300"/>
                  </a:lnTo>
                  <a:lnTo>
                    <a:pt x="69238" y="94832"/>
                  </a:lnTo>
                  <a:lnTo>
                    <a:pt x="63079" y="96637"/>
                  </a:lnTo>
                  <a:lnTo>
                    <a:pt x="57088" y="98446"/>
                  </a:lnTo>
                  <a:lnTo>
                    <a:pt x="56920" y="98586"/>
                  </a:lnTo>
                  <a:lnTo>
                    <a:pt x="56920" y="98723"/>
                  </a:lnTo>
                  <a:lnTo>
                    <a:pt x="57088" y="99004"/>
                  </a:lnTo>
                  <a:lnTo>
                    <a:pt x="57251" y="99004"/>
                  </a:lnTo>
                  <a:lnTo>
                    <a:pt x="60247" y="98586"/>
                  </a:lnTo>
                  <a:lnTo>
                    <a:pt x="63242" y="98029"/>
                  </a:lnTo>
                  <a:lnTo>
                    <a:pt x="66075" y="97335"/>
                  </a:lnTo>
                  <a:lnTo>
                    <a:pt x="69070" y="96360"/>
                  </a:lnTo>
                  <a:lnTo>
                    <a:pt x="74893" y="94692"/>
                  </a:lnTo>
                  <a:lnTo>
                    <a:pt x="77726" y="93858"/>
                  </a:lnTo>
                  <a:lnTo>
                    <a:pt x="80721" y="93164"/>
                  </a:lnTo>
                  <a:lnTo>
                    <a:pt x="86875" y="91772"/>
                  </a:lnTo>
                  <a:lnTo>
                    <a:pt x="93203" y="90240"/>
                  </a:lnTo>
                  <a:lnTo>
                    <a:pt x="99525" y="88989"/>
                  </a:lnTo>
                  <a:lnTo>
                    <a:pt x="102689" y="88435"/>
                  </a:lnTo>
                  <a:lnTo>
                    <a:pt x="105852" y="87878"/>
                  </a:lnTo>
                  <a:lnTo>
                    <a:pt x="107513" y="91496"/>
                  </a:lnTo>
                  <a:lnTo>
                    <a:pt x="108348" y="93300"/>
                  </a:lnTo>
                  <a:lnTo>
                    <a:pt x="109510" y="94969"/>
                  </a:lnTo>
                  <a:lnTo>
                    <a:pt x="109678" y="95250"/>
                  </a:lnTo>
                  <a:lnTo>
                    <a:pt x="110009" y="95250"/>
                  </a:lnTo>
                  <a:lnTo>
                    <a:pt x="110509" y="95109"/>
                  </a:lnTo>
                  <a:lnTo>
                    <a:pt x="110677" y="94832"/>
                  </a:lnTo>
                  <a:lnTo>
                    <a:pt x="111344" y="93024"/>
                  </a:lnTo>
                  <a:lnTo>
                    <a:pt x="111675" y="92189"/>
                  </a:lnTo>
                  <a:lnTo>
                    <a:pt x="112006" y="91355"/>
                  </a:lnTo>
                  <a:lnTo>
                    <a:pt x="112506" y="91772"/>
                  </a:lnTo>
                  <a:lnTo>
                    <a:pt x="113005" y="92049"/>
                  </a:lnTo>
                  <a:lnTo>
                    <a:pt x="114340" y="92466"/>
                  </a:lnTo>
                  <a:lnTo>
                    <a:pt x="114503" y="92883"/>
                  </a:lnTo>
                  <a:lnTo>
                    <a:pt x="114671" y="93024"/>
                  </a:lnTo>
                  <a:lnTo>
                    <a:pt x="114839" y="93164"/>
                  </a:lnTo>
                  <a:lnTo>
                    <a:pt x="115338" y="93164"/>
                  </a:lnTo>
                  <a:lnTo>
                    <a:pt x="115669" y="93024"/>
                  </a:lnTo>
                  <a:lnTo>
                    <a:pt x="115837" y="92747"/>
                  </a:lnTo>
                  <a:lnTo>
                    <a:pt x="115837" y="92606"/>
                  </a:lnTo>
                  <a:lnTo>
                    <a:pt x="115669" y="92330"/>
                  </a:lnTo>
                  <a:lnTo>
                    <a:pt x="115669" y="91913"/>
                  </a:lnTo>
                  <a:lnTo>
                    <a:pt x="115501" y="91632"/>
                  </a:lnTo>
                  <a:lnTo>
                    <a:pt x="113504" y="86069"/>
                  </a:lnTo>
                  <a:lnTo>
                    <a:pt x="111507" y="80510"/>
                  </a:lnTo>
                  <a:lnTo>
                    <a:pt x="109347" y="74807"/>
                  </a:lnTo>
                  <a:lnTo>
                    <a:pt x="107513" y="69248"/>
                  </a:lnTo>
                  <a:lnTo>
                    <a:pt x="106683" y="66328"/>
                  </a:lnTo>
                  <a:lnTo>
                    <a:pt x="105852" y="63268"/>
                  </a:lnTo>
                  <a:lnTo>
                    <a:pt x="104686" y="57288"/>
                  </a:lnTo>
                  <a:lnTo>
                    <a:pt x="103351" y="51308"/>
                  </a:lnTo>
                  <a:lnTo>
                    <a:pt x="102689" y="48389"/>
                  </a:lnTo>
                  <a:lnTo>
                    <a:pt x="102021" y="45332"/>
                  </a:lnTo>
                  <a:lnTo>
                    <a:pt x="101023" y="42689"/>
                  </a:lnTo>
                  <a:lnTo>
                    <a:pt x="100192" y="39910"/>
                  </a:lnTo>
                  <a:lnTo>
                    <a:pt x="98358" y="34624"/>
                  </a:lnTo>
                  <a:lnTo>
                    <a:pt x="96529" y="28508"/>
                  </a:lnTo>
                  <a:lnTo>
                    <a:pt x="95699" y="25447"/>
                  </a:lnTo>
                  <a:lnTo>
                    <a:pt x="94700" y="22387"/>
                  </a:lnTo>
                  <a:lnTo>
                    <a:pt x="93203" y="18497"/>
                  </a:lnTo>
                  <a:lnTo>
                    <a:pt x="91705" y="14743"/>
                  </a:lnTo>
                  <a:lnTo>
                    <a:pt x="91206" y="12934"/>
                  </a:lnTo>
                  <a:lnTo>
                    <a:pt x="90706" y="11959"/>
                  </a:lnTo>
                  <a:lnTo>
                    <a:pt x="90370" y="11125"/>
                  </a:lnTo>
                  <a:lnTo>
                    <a:pt x="91537" y="11266"/>
                  </a:lnTo>
                  <a:lnTo>
                    <a:pt x="93035" y="11125"/>
                  </a:lnTo>
                  <a:lnTo>
                    <a:pt x="96361" y="10572"/>
                  </a:lnTo>
                  <a:lnTo>
                    <a:pt x="96361" y="11542"/>
                  </a:lnTo>
                  <a:lnTo>
                    <a:pt x="96529" y="12657"/>
                  </a:lnTo>
                  <a:lnTo>
                    <a:pt x="97029" y="14743"/>
                  </a:lnTo>
                  <a:lnTo>
                    <a:pt x="97696" y="16828"/>
                  </a:lnTo>
                  <a:lnTo>
                    <a:pt x="98526" y="18914"/>
                  </a:lnTo>
                  <a:lnTo>
                    <a:pt x="99357" y="21834"/>
                  </a:lnTo>
                  <a:lnTo>
                    <a:pt x="100192" y="24754"/>
                  </a:lnTo>
                  <a:lnTo>
                    <a:pt x="101690" y="30734"/>
                  </a:lnTo>
                  <a:lnTo>
                    <a:pt x="102521" y="33790"/>
                  </a:lnTo>
                  <a:lnTo>
                    <a:pt x="103351" y="36709"/>
                  </a:lnTo>
                  <a:lnTo>
                    <a:pt x="105348" y="42830"/>
                  </a:lnTo>
                  <a:lnTo>
                    <a:pt x="109510" y="54645"/>
                  </a:lnTo>
                  <a:lnTo>
                    <a:pt x="113504" y="66328"/>
                  </a:lnTo>
                  <a:lnTo>
                    <a:pt x="115501" y="72028"/>
                  </a:lnTo>
                  <a:lnTo>
                    <a:pt x="117335" y="77867"/>
                  </a:lnTo>
                  <a:lnTo>
                    <a:pt x="118497" y="81204"/>
                  </a:lnTo>
                  <a:lnTo>
                    <a:pt x="119995" y="84541"/>
                  </a:lnTo>
                  <a:lnTo>
                    <a:pt x="119995" y="81344"/>
                  </a:lnTo>
                  <a:lnTo>
                    <a:pt x="119164" y="79536"/>
                  </a:lnTo>
                  <a:lnTo>
                    <a:pt x="118497" y="77590"/>
                  </a:lnTo>
                  <a:lnTo>
                    <a:pt x="116668" y="72028"/>
                  </a:lnTo>
                  <a:lnTo>
                    <a:pt x="114839" y="66465"/>
                  </a:lnTo>
                  <a:lnTo>
                    <a:pt x="111008" y="55479"/>
                  </a:lnTo>
                  <a:lnTo>
                    <a:pt x="107014" y="44081"/>
                  </a:lnTo>
                  <a:lnTo>
                    <a:pt x="105017" y="38242"/>
                  </a:lnTo>
                  <a:lnTo>
                    <a:pt x="103188" y="32538"/>
                  </a:lnTo>
                  <a:lnTo>
                    <a:pt x="101853" y="26839"/>
                  </a:lnTo>
                  <a:lnTo>
                    <a:pt x="100355" y="21276"/>
                  </a:lnTo>
                  <a:lnTo>
                    <a:pt x="99525" y="18497"/>
                  </a:lnTo>
                  <a:lnTo>
                    <a:pt x="98526" y="15854"/>
                  </a:lnTo>
                  <a:lnTo>
                    <a:pt x="97696" y="13074"/>
                  </a:lnTo>
                  <a:lnTo>
                    <a:pt x="97029" y="10291"/>
                  </a:lnTo>
                  <a:lnTo>
                    <a:pt x="101354" y="9320"/>
                  </a:lnTo>
                  <a:lnTo>
                    <a:pt x="103687" y="8623"/>
                  </a:lnTo>
                  <a:lnTo>
                    <a:pt x="107849" y="7512"/>
                  </a:lnTo>
                  <a:lnTo>
                    <a:pt x="111843" y="6260"/>
                  </a:lnTo>
                  <a:lnTo>
                    <a:pt x="115837" y="5149"/>
                  </a:lnTo>
                  <a:lnTo>
                    <a:pt x="119995" y="4175"/>
                  </a:lnTo>
                  <a:lnTo>
                    <a:pt x="119995" y="3064"/>
                  </a:lnTo>
                  <a:lnTo>
                    <a:pt x="119332" y="3341"/>
                  </a:lnTo>
                  <a:lnTo>
                    <a:pt x="108012" y="6537"/>
                  </a:lnTo>
                  <a:lnTo>
                    <a:pt x="102352" y="8069"/>
                  </a:lnTo>
                  <a:lnTo>
                    <a:pt x="96861" y="9457"/>
                  </a:lnTo>
                  <a:lnTo>
                    <a:pt x="93534" y="10291"/>
                  </a:lnTo>
                  <a:lnTo>
                    <a:pt x="91537" y="10572"/>
                  </a:lnTo>
                  <a:lnTo>
                    <a:pt x="90706" y="10572"/>
                  </a:lnTo>
                  <a:lnTo>
                    <a:pt x="90039" y="10431"/>
                  </a:lnTo>
                  <a:lnTo>
                    <a:pt x="89871" y="10291"/>
                  </a:lnTo>
                  <a:lnTo>
                    <a:pt x="89209" y="10155"/>
                  </a:lnTo>
                  <a:lnTo>
                    <a:pt x="87043" y="10155"/>
                  </a:lnTo>
                  <a:lnTo>
                    <a:pt x="85714" y="10431"/>
                  </a:lnTo>
                  <a:lnTo>
                    <a:pt x="85046" y="10708"/>
                  </a:lnTo>
                  <a:lnTo>
                    <a:pt x="84547" y="10989"/>
                  </a:lnTo>
                  <a:lnTo>
                    <a:pt x="84048" y="10989"/>
                  </a:lnTo>
                  <a:lnTo>
                    <a:pt x="83880" y="11125"/>
                  </a:lnTo>
                  <a:lnTo>
                    <a:pt x="83880" y="11266"/>
                  </a:lnTo>
                  <a:lnTo>
                    <a:pt x="83880" y="11823"/>
                  </a:lnTo>
                  <a:lnTo>
                    <a:pt x="83880" y="11959"/>
                  </a:lnTo>
                  <a:lnTo>
                    <a:pt x="80553" y="12794"/>
                  </a:lnTo>
                  <a:lnTo>
                    <a:pt x="77226" y="13628"/>
                  </a:lnTo>
                  <a:lnTo>
                    <a:pt x="70400" y="15020"/>
                  </a:lnTo>
                  <a:lnTo>
                    <a:pt x="63578" y="16131"/>
                  </a:lnTo>
                  <a:lnTo>
                    <a:pt x="56752" y="17382"/>
                  </a:lnTo>
                  <a:lnTo>
                    <a:pt x="52926" y="18216"/>
                  </a:lnTo>
                  <a:lnTo>
                    <a:pt x="49100" y="19191"/>
                  </a:lnTo>
                  <a:lnTo>
                    <a:pt x="41611" y="20859"/>
                  </a:lnTo>
                  <a:lnTo>
                    <a:pt x="38615" y="21553"/>
                  </a:lnTo>
                  <a:lnTo>
                    <a:pt x="35783" y="22111"/>
                  </a:lnTo>
                  <a:lnTo>
                    <a:pt x="33954" y="22528"/>
                  </a:lnTo>
                  <a:lnTo>
                    <a:pt x="32956" y="22804"/>
                  </a:lnTo>
                  <a:lnTo>
                    <a:pt x="32288" y="22804"/>
                  </a:lnTo>
                  <a:lnTo>
                    <a:pt x="32288" y="22945"/>
                  </a:lnTo>
                  <a:lnTo>
                    <a:pt x="32288" y="23221"/>
                  </a:lnTo>
                  <a:lnTo>
                    <a:pt x="30128" y="23779"/>
                  </a:lnTo>
                  <a:lnTo>
                    <a:pt x="28961" y="24196"/>
                  </a:lnTo>
                  <a:lnTo>
                    <a:pt x="27963" y="24754"/>
                  </a:lnTo>
                  <a:lnTo>
                    <a:pt x="27132" y="25311"/>
                  </a:lnTo>
                  <a:lnTo>
                    <a:pt x="26297" y="25865"/>
                  </a:lnTo>
                  <a:lnTo>
                    <a:pt x="25635" y="26699"/>
                  </a:lnTo>
                  <a:lnTo>
                    <a:pt x="25135" y="27673"/>
                  </a:lnTo>
                  <a:lnTo>
                    <a:pt x="24799" y="28648"/>
                  </a:lnTo>
                  <a:lnTo>
                    <a:pt x="24636" y="29899"/>
                  </a:lnTo>
                  <a:lnTo>
                    <a:pt x="24799" y="31151"/>
                  </a:lnTo>
                  <a:lnTo>
                    <a:pt x="24967" y="32402"/>
                  </a:lnTo>
                  <a:lnTo>
                    <a:pt x="25798" y="34764"/>
                  </a:lnTo>
                  <a:lnTo>
                    <a:pt x="26465" y="36990"/>
                  </a:lnTo>
                  <a:lnTo>
                    <a:pt x="28131" y="44081"/>
                  </a:lnTo>
                  <a:lnTo>
                    <a:pt x="30128" y="51172"/>
                  </a:lnTo>
                  <a:lnTo>
                    <a:pt x="30790" y="53534"/>
                  </a:lnTo>
                  <a:lnTo>
                    <a:pt x="31626" y="55897"/>
                  </a:lnTo>
                  <a:lnTo>
                    <a:pt x="33455" y="60489"/>
                  </a:lnTo>
                  <a:lnTo>
                    <a:pt x="31290" y="58820"/>
                  </a:lnTo>
                  <a:lnTo>
                    <a:pt x="29130" y="57012"/>
                  </a:lnTo>
                  <a:lnTo>
                    <a:pt x="28630" y="55062"/>
                  </a:lnTo>
                  <a:lnTo>
                    <a:pt x="28131" y="53117"/>
                  </a:lnTo>
                  <a:lnTo>
                    <a:pt x="26796" y="49223"/>
                  </a:lnTo>
                  <a:lnTo>
                    <a:pt x="25299" y="45332"/>
                  </a:lnTo>
                  <a:lnTo>
                    <a:pt x="23801" y="41438"/>
                  </a:lnTo>
                  <a:lnTo>
                    <a:pt x="22634" y="38101"/>
                  </a:lnTo>
                  <a:lnTo>
                    <a:pt x="21304" y="34624"/>
                  </a:lnTo>
                  <a:lnTo>
                    <a:pt x="20805" y="33096"/>
                  </a:lnTo>
                  <a:lnTo>
                    <a:pt x="20474" y="31568"/>
                  </a:lnTo>
                  <a:lnTo>
                    <a:pt x="19807" y="28508"/>
                  </a:lnTo>
                  <a:lnTo>
                    <a:pt x="19975" y="28367"/>
                  </a:lnTo>
                  <a:lnTo>
                    <a:pt x="19975" y="28090"/>
                  </a:lnTo>
                  <a:lnTo>
                    <a:pt x="19807" y="27116"/>
                  </a:lnTo>
                  <a:lnTo>
                    <a:pt x="19975" y="26282"/>
                  </a:lnTo>
                  <a:lnTo>
                    <a:pt x="20306" y="25588"/>
                  </a:lnTo>
                  <a:lnTo>
                    <a:pt x="20973" y="24890"/>
                  </a:lnTo>
                  <a:lnTo>
                    <a:pt x="21804" y="24196"/>
                  </a:lnTo>
                  <a:lnTo>
                    <a:pt x="22634" y="23639"/>
                  </a:lnTo>
                  <a:lnTo>
                    <a:pt x="23801" y="23085"/>
                  </a:lnTo>
                  <a:lnTo>
                    <a:pt x="24967" y="22668"/>
                  </a:lnTo>
                  <a:lnTo>
                    <a:pt x="27464" y="21834"/>
                  </a:lnTo>
                  <a:lnTo>
                    <a:pt x="30128" y="21276"/>
                  </a:lnTo>
                  <a:lnTo>
                    <a:pt x="34122" y="20302"/>
                  </a:lnTo>
                  <a:lnTo>
                    <a:pt x="47765" y="16828"/>
                  </a:lnTo>
                  <a:lnTo>
                    <a:pt x="54755" y="15160"/>
                  </a:lnTo>
                  <a:lnTo>
                    <a:pt x="61581" y="13628"/>
                  </a:lnTo>
                  <a:lnTo>
                    <a:pt x="76228" y="10708"/>
                  </a:lnTo>
                  <a:lnTo>
                    <a:pt x="90869" y="7788"/>
                  </a:lnTo>
                  <a:lnTo>
                    <a:pt x="98195" y="6260"/>
                  </a:lnTo>
                  <a:lnTo>
                    <a:pt x="105516" y="4732"/>
                  </a:lnTo>
                  <a:lnTo>
                    <a:pt x="112842" y="3064"/>
                  </a:lnTo>
                  <a:lnTo>
                    <a:pt x="119995" y="1255"/>
                  </a:lnTo>
                  <a:lnTo>
                    <a:pt x="119995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Shape 733"/>
            <p:cNvSpPr/>
            <p:nvPr/>
          </p:nvSpPr>
          <p:spPr>
            <a:xfrm>
              <a:off x="1181350" y="352575"/>
              <a:ext cx="14349" cy="7600"/>
            </a:xfrm>
            <a:custGeom>
              <a:pathLst>
                <a:path extrusionOk="0" h="120000" w="120000">
                  <a:moveTo>
                    <a:pt x="84668" y="394"/>
                  </a:moveTo>
                  <a:lnTo>
                    <a:pt x="35331" y="13815"/>
                  </a:lnTo>
                  <a:lnTo>
                    <a:pt x="14216" y="40263"/>
                  </a:lnTo>
                  <a:lnTo>
                    <a:pt x="7108" y="53684"/>
                  </a:lnTo>
                  <a:lnTo>
                    <a:pt x="7108" y="66710"/>
                  </a:lnTo>
                  <a:lnTo>
                    <a:pt x="209" y="80131"/>
                  </a:lnTo>
                  <a:lnTo>
                    <a:pt x="14216" y="106578"/>
                  </a:lnTo>
                  <a:lnTo>
                    <a:pt x="28222" y="106578"/>
                  </a:lnTo>
                  <a:lnTo>
                    <a:pt x="42439" y="120000"/>
                  </a:lnTo>
                  <a:lnTo>
                    <a:pt x="91567" y="106578"/>
                  </a:lnTo>
                  <a:lnTo>
                    <a:pt x="105783" y="93552"/>
                  </a:lnTo>
                  <a:lnTo>
                    <a:pt x="119790" y="80131"/>
                  </a:lnTo>
                  <a:lnTo>
                    <a:pt x="119790" y="66710"/>
                  </a:lnTo>
                  <a:lnTo>
                    <a:pt x="119790" y="40263"/>
                  </a:lnTo>
                  <a:lnTo>
                    <a:pt x="119790" y="26842"/>
                  </a:lnTo>
                  <a:lnTo>
                    <a:pt x="112682" y="13815"/>
                  </a:lnTo>
                  <a:lnTo>
                    <a:pt x="98675" y="3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Shape 734"/>
            <p:cNvSpPr/>
            <p:nvPr/>
          </p:nvSpPr>
          <p:spPr>
            <a:xfrm>
              <a:off x="3756950" y="1480475"/>
              <a:ext cx="19400" cy="8425"/>
            </a:xfrm>
            <a:custGeom>
              <a:pathLst>
                <a:path extrusionOk="0" h="120000" w="120000">
                  <a:moveTo>
                    <a:pt x="119845" y="0"/>
                  </a:moveTo>
                  <a:lnTo>
                    <a:pt x="57371" y="35964"/>
                  </a:lnTo>
                  <a:lnTo>
                    <a:pt x="31391" y="71928"/>
                  </a:lnTo>
                  <a:lnTo>
                    <a:pt x="154" y="107893"/>
                  </a:lnTo>
                  <a:lnTo>
                    <a:pt x="154" y="120000"/>
                  </a:lnTo>
                  <a:lnTo>
                    <a:pt x="62628" y="120000"/>
                  </a:lnTo>
                  <a:lnTo>
                    <a:pt x="119845" y="95786"/>
                  </a:lnTo>
                  <a:lnTo>
                    <a:pt x="1198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Shape 735"/>
            <p:cNvSpPr/>
            <p:nvPr/>
          </p:nvSpPr>
          <p:spPr>
            <a:xfrm>
              <a:off x="3750225" y="1433325"/>
              <a:ext cx="26125" cy="14324"/>
            </a:xfrm>
            <a:custGeom>
              <a:pathLst>
                <a:path extrusionOk="0" h="120000" w="120000">
                  <a:moveTo>
                    <a:pt x="119885" y="209"/>
                  </a:moveTo>
                  <a:lnTo>
                    <a:pt x="65799" y="49424"/>
                  </a:lnTo>
                  <a:lnTo>
                    <a:pt x="38698" y="63664"/>
                  </a:lnTo>
                  <a:lnTo>
                    <a:pt x="7808" y="77696"/>
                  </a:lnTo>
                  <a:lnTo>
                    <a:pt x="114" y="84816"/>
                  </a:lnTo>
                  <a:lnTo>
                    <a:pt x="114" y="98848"/>
                  </a:lnTo>
                  <a:lnTo>
                    <a:pt x="3904" y="105968"/>
                  </a:lnTo>
                  <a:lnTo>
                    <a:pt x="7808" y="120000"/>
                  </a:lnTo>
                  <a:lnTo>
                    <a:pt x="34909" y="120000"/>
                  </a:lnTo>
                  <a:lnTo>
                    <a:pt x="65799" y="112879"/>
                  </a:lnTo>
                  <a:lnTo>
                    <a:pt x="92899" y="91727"/>
                  </a:lnTo>
                  <a:lnTo>
                    <a:pt x="119885" y="70575"/>
                  </a:lnTo>
                  <a:lnTo>
                    <a:pt x="119885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Shape 736"/>
            <p:cNvSpPr/>
            <p:nvPr/>
          </p:nvSpPr>
          <p:spPr>
            <a:xfrm>
              <a:off x="3766225" y="1498975"/>
              <a:ext cx="10125" cy="8449"/>
            </a:xfrm>
            <a:custGeom>
              <a:pathLst>
                <a:path extrusionOk="0" h="120000" w="120000">
                  <a:moveTo>
                    <a:pt x="119703" y="355"/>
                  </a:moveTo>
                  <a:lnTo>
                    <a:pt x="69925" y="24142"/>
                  </a:lnTo>
                  <a:lnTo>
                    <a:pt x="20148" y="47928"/>
                  </a:lnTo>
                  <a:lnTo>
                    <a:pt x="0" y="72071"/>
                  </a:lnTo>
                  <a:lnTo>
                    <a:pt x="0" y="95857"/>
                  </a:lnTo>
                  <a:lnTo>
                    <a:pt x="10074" y="107928"/>
                  </a:lnTo>
                  <a:lnTo>
                    <a:pt x="29925" y="119644"/>
                  </a:lnTo>
                  <a:lnTo>
                    <a:pt x="80000" y="119644"/>
                  </a:lnTo>
                  <a:lnTo>
                    <a:pt x="119703" y="107928"/>
                  </a:lnTo>
                  <a:lnTo>
                    <a:pt x="119703" y="3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Shape 737"/>
            <p:cNvSpPr/>
            <p:nvPr/>
          </p:nvSpPr>
          <p:spPr>
            <a:xfrm>
              <a:off x="3769575" y="2203475"/>
              <a:ext cx="6775" cy="14349"/>
            </a:xfrm>
            <a:custGeom>
              <a:pathLst>
                <a:path extrusionOk="0" h="120000" w="120000">
                  <a:moveTo>
                    <a:pt x="30110" y="209"/>
                  </a:moveTo>
                  <a:lnTo>
                    <a:pt x="15498" y="7317"/>
                  </a:lnTo>
                  <a:lnTo>
                    <a:pt x="442" y="14216"/>
                  </a:lnTo>
                  <a:lnTo>
                    <a:pt x="442" y="21324"/>
                  </a:lnTo>
                  <a:lnTo>
                    <a:pt x="60221" y="70662"/>
                  </a:lnTo>
                  <a:lnTo>
                    <a:pt x="119557" y="119790"/>
                  </a:lnTo>
                  <a:lnTo>
                    <a:pt x="119557" y="35331"/>
                  </a:lnTo>
                  <a:lnTo>
                    <a:pt x="60221" y="7317"/>
                  </a:lnTo>
                  <a:lnTo>
                    <a:pt x="30110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Shape 738"/>
            <p:cNvSpPr/>
            <p:nvPr/>
          </p:nvSpPr>
          <p:spPr>
            <a:xfrm>
              <a:off x="2059250" y="2761525"/>
              <a:ext cx="9274" cy="15174"/>
            </a:xfrm>
            <a:custGeom>
              <a:pathLst>
                <a:path extrusionOk="0" h="120000" w="120000">
                  <a:moveTo>
                    <a:pt x="54663" y="197"/>
                  </a:moveTo>
                  <a:lnTo>
                    <a:pt x="0" y="13443"/>
                  </a:lnTo>
                  <a:lnTo>
                    <a:pt x="0" y="20164"/>
                  </a:lnTo>
                  <a:lnTo>
                    <a:pt x="10997" y="26886"/>
                  </a:lnTo>
                  <a:lnTo>
                    <a:pt x="76334" y="26886"/>
                  </a:lnTo>
                  <a:lnTo>
                    <a:pt x="21994" y="86787"/>
                  </a:lnTo>
                  <a:lnTo>
                    <a:pt x="10997" y="113278"/>
                  </a:lnTo>
                  <a:lnTo>
                    <a:pt x="21994" y="119999"/>
                  </a:lnTo>
                  <a:lnTo>
                    <a:pt x="54663" y="119999"/>
                  </a:lnTo>
                  <a:lnTo>
                    <a:pt x="65336" y="106754"/>
                  </a:lnTo>
                  <a:lnTo>
                    <a:pt x="76334" y="86787"/>
                  </a:lnTo>
                  <a:lnTo>
                    <a:pt x="98005" y="53377"/>
                  </a:lnTo>
                  <a:lnTo>
                    <a:pt x="119999" y="13443"/>
                  </a:lnTo>
                  <a:lnTo>
                    <a:pt x="119999" y="6919"/>
                  </a:lnTo>
                  <a:lnTo>
                    <a:pt x="98005" y="1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Shape 739"/>
            <p:cNvSpPr/>
            <p:nvPr/>
          </p:nvSpPr>
          <p:spPr>
            <a:xfrm>
              <a:off x="3767900" y="2217800"/>
              <a:ext cx="8449" cy="25275"/>
            </a:xfrm>
            <a:custGeom>
              <a:pathLst>
                <a:path extrusionOk="0" h="120000" w="120000">
                  <a:moveTo>
                    <a:pt x="24142" y="0"/>
                  </a:moveTo>
                  <a:lnTo>
                    <a:pt x="12071" y="4035"/>
                  </a:lnTo>
                  <a:lnTo>
                    <a:pt x="355" y="11988"/>
                  </a:lnTo>
                  <a:lnTo>
                    <a:pt x="355" y="23976"/>
                  </a:lnTo>
                  <a:lnTo>
                    <a:pt x="12071" y="44035"/>
                  </a:lnTo>
                  <a:lnTo>
                    <a:pt x="36213" y="63976"/>
                  </a:lnTo>
                  <a:lnTo>
                    <a:pt x="60000" y="83916"/>
                  </a:lnTo>
                  <a:lnTo>
                    <a:pt x="119644" y="119881"/>
                  </a:lnTo>
                  <a:lnTo>
                    <a:pt x="119644" y="59940"/>
                  </a:lnTo>
                  <a:lnTo>
                    <a:pt x="83786" y="32047"/>
                  </a:lnTo>
                  <a:lnTo>
                    <a:pt x="36213" y="8071"/>
                  </a:lnTo>
                  <a:lnTo>
                    <a:pt x="36213" y="4035"/>
                  </a:lnTo>
                  <a:lnTo>
                    <a:pt x="24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Shape 740"/>
            <p:cNvSpPr/>
            <p:nvPr/>
          </p:nvSpPr>
          <p:spPr>
            <a:xfrm>
              <a:off x="429725" y="2388650"/>
              <a:ext cx="132175" cy="129650"/>
            </a:xfrm>
            <a:custGeom>
              <a:pathLst>
                <a:path extrusionOk="0" h="120000" w="120000">
                  <a:moveTo>
                    <a:pt x="68023" y="5483"/>
                  </a:moveTo>
                  <a:lnTo>
                    <a:pt x="75649" y="7034"/>
                  </a:lnTo>
                  <a:lnTo>
                    <a:pt x="83298" y="10158"/>
                  </a:lnTo>
                  <a:lnTo>
                    <a:pt x="81777" y="10158"/>
                  </a:lnTo>
                  <a:lnTo>
                    <a:pt x="80234" y="11708"/>
                  </a:lnTo>
                  <a:lnTo>
                    <a:pt x="77942" y="14045"/>
                  </a:lnTo>
                  <a:lnTo>
                    <a:pt x="74900" y="17932"/>
                  </a:lnTo>
                  <a:lnTo>
                    <a:pt x="73357" y="20269"/>
                  </a:lnTo>
                  <a:lnTo>
                    <a:pt x="73357" y="21056"/>
                  </a:lnTo>
                  <a:lnTo>
                    <a:pt x="73357" y="22607"/>
                  </a:lnTo>
                  <a:lnTo>
                    <a:pt x="74128" y="23393"/>
                  </a:lnTo>
                  <a:lnTo>
                    <a:pt x="74900" y="24180"/>
                  </a:lnTo>
                  <a:lnTo>
                    <a:pt x="77193" y="23393"/>
                  </a:lnTo>
                  <a:lnTo>
                    <a:pt x="78713" y="22607"/>
                  </a:lnTo>
                  <a:lnTo>
                    <a:pt x="81777" y="18719"/>
                  </a:lnTo>
                  <a:lnTo>
                    <a:pt x="84070" y="15595"/>
                  </a:lnTo>
                  <a:lnTo>
                    <a:pt x="84819" y="15595"/>
                  </a:lnTo>
                  <a:lnTo>
                    <a:pt x="84819" y="14832"/>
                  </a:lnTo>
                  <a:lnTo>
                    <a:pt x="85591" y="14832"/>
                  </a:lnTo>
                  <a:lnTo>
                    <a:pt x="86362" y="14045"/>
                  </a:lnTo>
                  <a:lnTo>
                    <a:pt x="86362" y="12495"/>
                  </a:lnTo>
                  <a:lnTo>
                    <a:pt x="85591" y="10921"/>
                  </a:lnTo>
                  <a:lnTo>
                    <a:pt x="90175" y="14045"/>
                  </a:lnTo>
                  <a:lnTo>
                    <a:pt x="94760" y="17169"/>
                  </a:lnTo>
                  <a:lnTo>
                    <a:pt x="103158" y="24180"/>
                  </a:lnTo>
                  <a:lnTo>
                    <a:pt x="106222" y="28854"/>
                  </a:lnTo>
                  <a:lnTo>
                    <a:pt x="109286" y="32741"/>
                  </a:lnTo>
                  <a:lnTo>
                    <a:pt x="112328" y="37416"/>
                  </a:lnTo>
                  <a:lnTo>
                    <a:pt x="113871" y="42090"/>
                  </a:lnTo>
                  <a:lnTo>
                    <a:pt x="115392" y="45977"/>
                  </a:lnTo>
                  <a:lnTo>
                    <a:pt x="116164" y="50651"/>
                  </a:lnTo>
                  <a:lnTo>
                    <a:pt x="115392" y="50651"/>
                  </a:lnTo>
                  <a:lnTo>
                    <a:pt x="112328" y="52225"/>
                  </a:lnTo>
                  <a:lnTo>
                    <a:pt x="109286" y="53775"/>
                  </a:lnTo>
                  <a:lnTo>
                    <a:pt x="103158" y="56112"/>
                  </a:lnTo>
                  <a:lnTo>
                    <a:pt x="102409" y="56899"/>
                  </a:lnTo>
                  <a:lnTo>
                    <a:pt x="101637" y="57662"/>
                  </a:lnTo>
                  <a:lnTo>
                    <a:pt x="102409" y="58449"/>
                  </a:lnTo>
                  <a:lnTo>
                    <a:pt x="103158" y="59236"/>
                  </a:lnTo>
                  <a:lnTo>
                    <a:pt x="106222" y="60000"/>
                  </a:lnTo>
                  <a:lnTo>
                    <a:pt x="110035" y="60000"/>
                  </a:lnTo>
                  <a:lnTo>
                    <a:pt x="113100" y="58449"/>
                  </a:lnTo>
                  <a:lnTo>
                    <a:pt x="116164" y="56899"/>
                  </a:lnTo>
                  <a:lnTo>
                    <a:pt x="116164" y="63123"/>
                  </a:lnTo>
                  <a:lnTo>
                    <a:pt x="114620" y="69348"/>
                  </a:lnTo>
                  <a:lnTo>
                    <a:pt x="112328" y="74809"/>
                  </a:lnTo>
                  <a:lnTo>
                    <a:pt x="110035" y="80269"/>
                  </a:lnTo>
                  <a:lnTo>
                    <a:pt x="106994" y="79483"/>
                  </a:lnTo>
                  <a:lnTo>
                    <a:pt x="104702" y="78696"/>
                  </a:lnTo>
                  <a:lnTo>
                    <a:pt x="101637" y="79483"/>
                  </a:lnTo>
                  <a:lnTo>
                    <a:pt x="99345" y="80269"/>
                  </a:lnTo>
                  <a:lnTo>
                    <a:pt x="99345" y="81033"/>
                  </a:lnTo>
                  <a:lnTo>
                    <a:pt x="99345" y="81820"/>
                  </a:lnTo>
                  <a:lnTo>
                    <a:pt x="103158" y="84157"/>
                  </a:lnTo>
                  <a:lnTo>
                    <a:pt x="106994" y="84944"/>
                  </a:lnTo>
                  <a:lnTo>
                    <a:pt x="103930" y="89618"/>
                  </a:lnTo>
                  <a:lnTo>
                    <a:pt x="100117" y="94292"/>
                  </a:lnTo>
                  <a:lnTo>
                    <a:pt x="95532" y="98179"/>
                  </a:lnTo>
                  <a:lnTo>
                    <a:pt x="91696" y="102067"/>
                  </a:lnTo>
                  <a:lnTo>
                    <a:pt x="87111" y="105190"/>
                  </a:lnTo>
                  <a:lnTo>
                    <a:pt x="81777" y="108314"/>
                  </a:lnTo>
                  <a:lnTo>
                    <a:pt x="77193" y="110651"/>
                  </a:lnTo>
                  <a:lnTo>
                    <a:pt x="71836" y="112988"/>
                  </a:lnTo>
                  <a:lnTo>
                    <a:pt x="71836" y="111415"/>
                  </a:lnTo>
                  <a:lnTo>
                    <a:pt x="70315" y="105977"/>
                  </a:lnTo>
                  <a:lnTo>
                    <a:pt x="69544" y="103640"/>
                  </a:lnTo>
                  <a:lnTo>
                    <a:pt x="68772" y="102067"/>
                  </a:lnTo>
                  <a:lnTo>
                    <a:pt x="68023" y="101303"/>
                  </a:lnTo>
                  <a:lnTo>
                    <a:pt x="66480" y="101303"/>
                  </a:lnTo>
                  <a:lnTo>
                    <a:pt x="65731" y="102067"/>
                  </a:lnTo>
                  <a:lnTo>
                    <a:pt x="64959" y="103640"/>
                  </a:lnTo>
                  <a:lnTo>
                    <a:pt x="64959" y="107527"/>
                  </a:lnTo>
                  <a:lnTo>
                    <a:pt x="65731" y="110651"/>
                  </a:lnTo>
                  <a:lnTo>
                    <a:pt x="67251" y="113752"/>
                  </a:lnTo>
                  <a:lnTo>
                    <a:pt x="61895" y="114539"/>
                  </a:lnTo>
                  <a:lnTo>
                    <a:pt x="52725" y="114539"/>
                  </a:lnTo>
                  <a:lnTo>
                    <a:pt x="44327" y="112202"/>
                  </a:lnTo>
                  <a:lnTo>
                    <a:pt x="46620" y="105977"/>
                  </a:lnTo>
                  <a:lnTo>
                    <a:pt x="47391" y="98966"/>
                  </a:lnTo>
                  <a:lnTo>
                    <a:pt x="46620" y="98179"/>
                  </a:lnTo>
                  <a:lnTo>
                    <a:pt x="45848" y="98179"/>
                  </a:lnTo>
                  <a:lnTo>
                    <a:pt x="44327" y="101303"/>
                  </a:lnTo>
                  <a:lnTo>
                    <a:pt x="42035" y="103640"/>
                  </a:lnTo>
                  <a:lnTo>
                    <a:pt x="39742" y="109865"/>
                  </a:lnTo>
                  <a:lnTo>
                    <a:pt x="39742" y="110651"/>
                  </a:lnTo>
                  <a:lnTo>
                    <a:pt x="35157" y="107527"/>
                  </a:lnTo>
                  <a:lnTo>
                    <a:pt x="30573" y="104404"/>
                  </a:lnTo>
                  <a:lnTo>
                    <a:pt x="25988" y="101303"/>
                  </a:lnTo>
                  <a:lnTo>
                    <a:pt x="22175" y="97392"/>
                  </a:lnTo>
                  <a:lnTo>
                    <a:pt x="23695" y="95055"/>
                  </a:lnTo>
                  <a:lnTo>
                    <a:pt x="27508" y="92718"/>
                  </a:lnTo>
                  <a:lnTo>
                    <a:pt x="28280" y="91168"/>
                  </a:lnTo>
                  <a:lnTo>
                    <a:pt x="29052" y="89618"/>
                  </a:lnTo>
                  <a:lnTo>
                    <a:pt x="25988" y="89618"/>
                  </a:lnTo>
                  <a:lnTo>
                    <a:pt x="22175" y="91168"/>
                  </a:lnTo>
                  <a:lnTo>
                    <a:pt x="18339" y="93505"/>
                  </a:lnTo>
                  <a:lnTo>
                    <a:pt x="15297" y="88044"/>
                  </a:lnTo>
                  <a:lnTo>
                    <a:pt x="11462" y="82607"/>
                  </a:lnTo>
                  <a:lnTo>
                    <a:pt x="9169" y="77146"/>
                  </a:lnTo>
                  <a:lnTo>
                    <a:pt x="6877" y="70921"/>
                  </a:lnTo>
                  <a:lnTo>
                    <a:pt x="13005" y="72472"/>
                  </a:lnTo>
                  <a:lnTo>
                    <a:pt x="18339" y="71685"/>
                  </a:lnTo>
                  <a:lnTo>
                    <a:pt x="19882" y="70921"/>
                  </a:lnTo>
                  <a:lnTo>
                    <a:pt x="19882" y="69348"/>
                  </a:lnTo>
                  <a:lnTo>
                    <a:pt x="19111" y="67797"/>
                  </a:lnTo>
                  <a:lnTo>
                    <a:pt x="17590" y="67011"/>
                  </a:lnTo>
                  <a:lnTo>
                    <a:pt x="6128" y="67011"/>
                  </a:lnTo>
                  <a:lnTo>
                    <a:pt x="5356" y="61573"/>
                  </a:lnTo>
                  <a:lnTo>
                    <a:pt x="5356" y="52225"/>
                  </a:lnTo>
                  <a:lnTo>
                    <a:pt x="6877" y="43640"/>
                  </a:lnTo>
                  <a:lnTo>
                    <a:pt x="9941" y="35865"/>
                  </a:lnTo>
                  <a:lnTo>
                    <a:pt x="14526" y="28854"/>
                  </a:lnTo>
                  <a:lnTo>
                    <a:pt x="19882" y="22607"/>
                  </a:lnTo>
                  <a:lnTo>
                    <a:pt x="26759" y="17932"/>
                  </a:lnTo>
                  <a:lnTo>
                    <a:pt x="33637" y="13258"/>
                  </a:lnTo>
                  <a:lnTo>
                    <a:pt x="41263" y="10158"/>
                  </a:lnTo>
                  <a:lnTo>
                    <a:pt x="42806" y="11708"/>
                  </a:lnTo>
                  <a:lnTo>
                    <a:pt x="43555" y="11708"/>
                  </a:lnTo>
                  <a:lnTo>
                    <a:pt x="45099" y="10921"/>
                  </a:lnTo>
                  <a:lnTo>
                    <a:pt x="50433" y="7821"/>
                  </a:lnTo>
                  <a:lnTo>
                    <a:pt x="51976" y="7821"/>
                  </a:lnTo>
                  <a:lnTo>
                    <a:pt x="53497" y="7034"/>
                  </a:lnTo>
                  <a:lnTo>
                    <a:pt x="60374" y="5483"/>
                  </a:lnTo>
                  <a:close/>
                  <a:moveTo>
                    <a:pt x="59602" y="23"/>
                  </a:moveTo>
                  <a:lnTo>
                    <a:pt x="54268" y="809"/>
                  </a:lnTo>
                  <a:lnTo>
                    <a:pt x="48912" y="2360"/>
                  </a:lnTo>
                  <a:lnTo>
                    <a:pt x="44327" y="4697"/>
                  </a:lnTo>
                  <a:lnTo>
                    <a:pt x="38971" y="5483"/>
                  </a:lnTo>
                  <a:lnTo>
                    <a:pt x="34386" y="7034"/>
                  </a:lnTo>
                  <a:lnTo>
                    <a:pt x="29801" y="8584"/>
                  </a:lnTo>
                  <a:lnTo>
                    <a:pt x="25216" y="11708"/>
                  </a:lnTo>
                  <a:lnTo>
                    <a:pt x="21403" y="14045"/>
                  </a:lnTo>
                  <a:lnTo>
                    <a:pt x="17590" y="17932"/>
                  </a:lnTo>
                  <a:lnTo>
                    <a:pt x="13754" y="21056"/>
                  </a:lnTo>
                  <a:lnTo>
                    <a:pt x="10713" y="25730"/>
                  </a:lnTo>
                  <a:lnTo>
                    <a:pt x="6128" y="34292"/>
                  </a:lnTo>
                  <a:lnTo>
                    <a:pt x="2292" y="44427"/>
                  </a:lnTo>
                  <a:lnTo>
                    <a:pt x="0" y="54562"/>
                  </a:lnTo>
                  <a:lnTo>
                    <a:pt x="0" y="60000"/>
                  </a:lnTo>
                  <a:lnTo>
                    <a:pt x="0" y="65460"/>
                  </a:lnTo>
                  <a:lnTo>
                    <a:pt x="2292" y="74022"/>
                  </a:lnTo>
                  <a:lnTo>
                    <a:pt x="5356" y="82607"/>
                  </a:lnTo>
                  <a:lnTo>
                    <a:pt x="9941" y="91168"/>
                  </a:lnTo>
                  <a:lnTo>
                    <a:pt x="15297" y="98966"/>
                  </a:lnTo>
                  <a:lnTo>
                    <a:pt x="16046" y="99730"/>
                  </a:lnTo>
                  <a:lnTo>
                    <a:pt x="16818" y="100516"/>
                  </a:lnTo>
                  <a:lnTo>
                    <a:pt x="22175" y="105190"/>
                  </a:lnTo>
                  <a:lnTo>
                    <a:pt x="27508" y="109865"/>
                  </a:lnTo>
                  <a:lnTo>
                    <a:pt x="33637" y="112988"/>
                  </a:lnTo>
                  <a:lnTo>
                    <a:pt x="39742" y="116089"/>
                  </a:lnTo>
                  <a:lnTo>
                    <a:pt x="46620" y="118426"/>
                  </a:lnTo>
                  <a:lnTo>
                    <a:pt x="52725" y="120000"/>
                  </a:lnTo>
                  <a:lnTo>
                    <a:pt x="66480" y="120000"/>
                  </a:lnTo>
                  <a:lnTo>
                    <a:pt x="73357" y="118426"/>
                  </a:lnTo>
                  <a:lnTo>
                    <a:pt x="79485" y="116089"/>
                  </a:lnTo>
                  <a:lnTo>
                    <a:pt x="86362" y="112988"/>
                  </a:lnTo>
                  <a:lnTo>
                    <a:pt x="91696" y="109078"/>
                  </a:lnTo>
                  <a:lnTo>
                    <a:pt x="97053" y="105190"/>
                  </a:lnTo>
                  <a:lnTo>
                    <a:pt x="102409" y="99730"/>
                  </a:lnTo>
                  <a:lnTo>
                    <a:pt x="106222" y="95055"/>
                  </a:lnTo>
                  <a:lnTo>
                    <a:pt x="110035" y="88831"/>
                  </a:lnTo>
                  <a:lnTo>
                    <a:pt x="113871" y="83370"/>
                  </a:lnTo>
                  <a:lnTo>
                    <a:pt x="116164" y="76359"/>
                  </a:lnTo>
                  <a:lnTo>
                    <a:pt x="118456" y="70134"/>
                  </a:lnTo>
                  <a:lnTo>
                    <a:pt x="119977" y="63123"/>
                  </a:lnTo>
                  <a:lnTo>
                    <a:pt x="119977" y="56899"/>
                  </a:lnTo>
                  <a:lnTo>
                    <a:pt x="119977" y="49888"/>
                  </a:lnTo>
                  <a:lnTo>
                    <a:pt x="119205" y="42876"/>
                  </a:lnTo>
                  <a:lnTo>
                    <a:pt x="116913" y="35865"/>
                  </a:lnTo>
                  <a:lnTo>
                    <a:pt x="114620" y="31191"/>
                  </a:lnTo>
                  <a:lnTo>
                    <a:pt x="112328" y="26517"/>
                  </a:lnTo>
                  <a:lnTo>
                    <a:pt x="108515" y="22607"/>
                  </a:lnTo>
                  <a:lnTo>
                    <a:pt x="104702" y="17932"/>
                  </a:lnTo>
                  <a:lnTo>
                    <a:pt x="100866" y="14045"/>
                  </a:lnTo>
                  <a:lnTo>
                    <a:pt x="96281" y="10921"/>
                  </a:lnTo>
                  <a:lnTo>
                    <a:pt x="91696" y="7821"/>
                  </a:lnTo>
                  <a:lnTo>
                    <a:pt x="86362" y="5483"/>
                  </a:lnTo>
                  <a:lnTo>
                    <a:pt x="81006" y="3146"/>
                  </a:lnTo>
                  <a:lnTo>
                    <a:pt x="75649" y="1573"/>
                  </a:lnTo>
                  <a:lnTo>
                    <a:pt x="70315" y="809"/>
                  </a:lnTo>
                  <a:lnTo>
                    <a:pt x="64959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Shape 741"/>
            <p:cNvSpPr/>
            <p:nvPr/>
          </p:nvSpPr>
          <p:spPr>
            <a:xfrm>
              <a:off x="1768875" y="2760700"/>
              <a:ext cx="12650" cy="15999"/>
            </a:xfrm>
            <a:custGeom>
              <a:pathLst>
                <a:path extrusionOk="0" h="120000" w="120000">
                  <a:moveTo>
                    <a:pt x="47905" y="0"/>
                  </a:moveTo>
                  <a:lnTo>
                    <a:pt x="8063" y="25312"/>
                  </a:lnTo>
                  <a:lnTo>
                    <a:pt x="0" y="31687"/>
                  </a:lnTo>
                  <a:lnTo>
                    <a:pt x="32015" y="31687"/>
                  </a:lnTo>
                  <a:lnTo>
                    <a:pt x="47905" y="25312"/>
                  </a:lnTo>
                  <a:lnTo>
                    <a:pt x="55968" y="31687"/>
                  </a:lnTo>
                  <a:lnTo>
                    <a:pt x="32015" y="44250"/>
                  </a:lnTo>
                  <a:lnTo>
                    <a:pt x="8063" y="56812"/>
                  </a:lnTo>
                  <a:lnTo>
                    <a:pt x="0" y="63187"/>
                  </a:lnTo>
                  <a:lnTo>
                    <a:pt x="0" y="75750"/>
                  </a:lnTo>
                  <a:lnTo>
                    <a:pt x="8063" y="82125"/>
                  </a:lnTo>
                  <a:lnTo>
                    <a:pt x="15889" y="82125"/>
                  </a:lnTo>
                  <a:lnTo>
                    <a:pt x="47905" y="75750"/>
                  </a:lnTo>
                  <a:lnTo>
                    <a:pt x="79920" y="75750"/>
                  </a:lnTo>
                  <a:lnTo>
                    <a:pt x="63794" y="88500"/>
                  </a:lnTo>
                  <a:lnTo>
                    <a:pt x="32015" y="94687"/>
                  </a:lnTo>
                  <a:lnTo>
                    <a:pt x="23952" y="101062"/>
                  </a:lnTo>
                  <a:lnTo>
                    <a:pt x="15889" y="107437"/>
                  </a:lnTo>
                  <a:lnTo>
                    <a:pt x="23952" y="113625"/>
                  </a:lnTo>
                  <a:lnTo>
                    <a:pt x="32015" y="120000"/>
                  </a:lnTo>
                  <a:lnTo>
                    <a:pt x="63794" y="113625"/>
                  </a:lnTo>
                  <a:lnTo>
                    <a:pt x="79920" y="107437"/>
                  </a:lnTo>
                  <a:lnTo>
                    <a:pt x="103873" y="94687"/>
                  </a:lnTo>
                  <a:lnTo>
                    <a:pt x="119762" y="82125"/>
                  </a:lnTo>
                  <a:lnTo>
                    <a:pt x="119762" y="69562"/>
                  </a:lnTo>
                  <a:lnTo>
                    <a:pt x="111699" y="63187"/>
                  </a:lnTo>
                  <a:lnTo>
                    <a:pt x="87747" y="56812"/>
                  </a:lnTo>
                  <a:lnTo>
                    <a:pt x="63794" y="50625"/>
                  </a:lnTo>
                  <a:lnTo>
                    <a:pt x="79920" y="37875"/>
                  </a:lnTo>
                  <a:lnTo>
                    <a:pt x="87747" y="31687"/>
                  </a:lnTo>
                  <a:lnTo>
                    <a:pt x="63794" y="6375"/>
                  </a:lnTo>
                  <a:lnTo>
                    <a:pt x="637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Shape 742"/>
            <p:cNvSpPr/>
            <p:nvPr/>
          </p:nvSpPr>
          <p:spPr>
            <a:xfrm>
              <a:off x="1741075" y="2721975"/>
              <a:ext cx="61475" cy="63999"/>
            </a:xfrm>
            <a:custGeom>
              <a:pathLst>
                <a:path extrusionOk="0" h="120000" w="120000">
                  <a:moveTo>
                    <a:pt x="113411" y="6328"/>
                  </a:moveTo>
                  <a:lnTo>
                    <a:pt x="113411" y="33140"/>
                  </a:lnTo>
                  <a:lnTo>
                    <a:pt x="111752" y="60000"/>
                  </a:lnTo>
                  <a:lnTo>
                    <a:pt x="110142" y="85265"/>
                  </a:lnTo>
                  <a:lnTo>
                    <a:pt x="111752" y="112078"/>
                  </a:lnTo>
                  <a:lnTo>
                    <a:pt x="59194" y="112078"/>
                  </a:lnTo>
                  <a:lnTo>
                    <a:pt x="8247" y="113671"/>
                  </a:lnTo>
                  <a:lnTo>
                    <a:pt x="8247" y="96281"/>
                  </a:lnTo>
                  <a:lnTo>
                    <a:pt x="8247" y="80531"/>
                  </a:lnTo>
                  <a:lnTo>
                    <a:pt x="9906" y="47343"/>
                  </a:lnTo>
                  <a:lnTo>
                    <a:pt x="9906" y="37875"/>
                  </a:lnTo>
                  <a:lnTo>
                    <a:pt x="8247" y="28406"/>
                  </a:lnTo>
                  <a:lnTo>
                    <a:pt x="6636" y="18937"/>
                  </a:lnTo>
                  <a:lnTo>
                    <a:pt x="6636" y="9468"/>
                  </a:lnTo>
                  <a:lnTo>
                    <a:pt x="13176" y="11062"/>
                  </a:lnTo>
                  <a:lnTo>
                    <a:pt x="55925" y="11062"/>
                  </a:lnTo>
                  <a:lnTo>
                    <a:pt x="113411" y="6328"/>
                  </a:lnTo>
                  <a:close/>
                  <a:moveTo>
                    <a:pt x="116681" y="0"/>
                  </a:moveTo>
                  <a:lnTo>
                    <a:pt x="98625" y="1593"/>
                  </a:lnTo>
                  <a:lnTo>
                    <a:pt x="80569" y="1593"/>
                  </a:lnTo>
                  <a:lnTo>
                    <a:pt x="62464" y="3187"/>
                  </a:lnTo>
                  <a:lnTo>
                    <a:pt x="44408" y="4734"/>
                  </a:lnTo>
                  <a:lnTo>
                    <a:pt x="14835" y="4734"/>
                  </a:lnTo>
                  <a:lnTo>
                    <a:pt x="8247" y="3187"/>
                  </a:lnTo>
                  <a:lnTo>
                    <a:pt x="1708" y="4734"/>
                  </a:lnTo>
                  <a:lnTo>
                    <a:pt x="48" y="7921"/>
                  </a:lnTo>
                  <a:lnTo>
                    <a:pt x="48" y="9468"/>
                  </a:lnTo>
                  <a:lnTo>
                    <a:pt x="1708" y="11062"/>
                  </a:lnTo>
                  <a:lnTo>
                    <a:pt x="1708" y="18937"/>
                  </a:lnTo>
                  <a:lnTo>
                    <a:pt x="1708" y="26859"/>
                  </a:lnTo>
                  <a:lnTo>
                    <a:pt x="3318" y="41062"/>
                  </a:lnTo>
                  <a:lnTo>
                    <a:pt x="3318" y="60000"/>
                  </a:lnTo>
                  <a:lnTo>
                    <a:pt x="1708" y="78937"/>
                  </a:lnTo>
                  <a:lnTo>
                    <a:pt x="1708" y="97875"/>
                  </a:lnTo>
                  <a:lnTo>
                    <a:pt x="1708" y="116812"/>
                  </a:lnTo>
                  <a:lnTo>
                    <a:pt x="1708" y="118406"/>
                  </a:lnTo>
                  <a:lnTo>
                    <a:pt x="4977" y="119953"/>
                  </a:lnTo>
                  <a:lnTo>
                    <a:pt x="60854" y="118406"/>
                  </a:lnTo>
                  <a:lnTo>
                    <a:pt x="116681" y="118406"/>
                  </a:lnTo>
                  <a:lnTo>
                    <a:pt x="118340" y="116812"/>
                  </a:lnTo>
                  <a:lnTo>
                    <a:pt x="120000" y="113671"/>
                  </a:lnTo>
                  <a:lnTo>
                    <a:pt x="118340" y="101015"/>
                  </a:lnTo>
                  <a:lnTo>
                    <a:pt x="118340" y="86812"/>
                  </a:lnTo>
                  <a:lnTo>
                    <a:pt x="118340" y="58406"/>
                  </a:lnTo>
                  <a:lnTo>
                    <a:pt x="120000" y="31593"/>
                  </a:lnTo>
                  <a:lnTo>
                    <a:pt x="120000" y="17390"/>
                  </a:lnTo>
                  <a:lnTo>
                    <a:pt x="120000" y="3187"/>
                  </a:lnTo>
                  <a:lnTo>
                    <a:pt x="118340" y="1593"/>
                  </a:lnTo>
                  <a:lnTo>
                    <a:pt x="1166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Shape 743"/>
            <p:cNvSpPr/>
            <p:nvPr/>
          </p:nvSpPr>
          <p:spPr>
            <a:xfrm>
              <a:off x="1811800" y="2723650"/>
              <a:ext cx="68199" cy="63999"/>
            </a:xfrm>
            <a:custGeom>
              <a:pathLst>
                <a:path extrusionOk="0" h="120000" w="120000">
                  <a:moveTo>
                    <a:pt x="96290" y="6328"/>
                  </a:moveTo>
                  <a:lnTo>
                    <a:pt x="103680" y="9515"/>
                  </a:lnTo>
                  <a:lnTo>
                    <a:pt x="108123" y="11062"/>
                  </a:lnTo>
                  <a:lnTo>
                    <a:pt x="111070" y="14250"/>
                  </a:lnTo>
                  <a:lnTo>
                    <a:pt x="112565" y="18984"/>
                  </a:lnTo>
                  <a:lnTo>
                    <a:pt x="114061" y="23718"/>
                  </a:lnTo>
                  <a:lnTo>
                    <a:pt x="114061" y="34734"/>
                  </a:lnTo>
                  <a:lnTo>
                    <a:pt x="112565" y="44203"/>
                  </a:lnTo>
                  <a:lnTo>
                    <a:pt x="111070" y="61593"/>
                  </a:lnTo>
                  <a:lnTo>
                    <a:pt x="108123" y="80531"/>
                  </a:lnTo>
                  <a:lnTo>
                    <a:pt x="108123" y="90000"/>
                  </a:lnTo>
                  <a:lnTo>
                    <a:pt x="106627" y="101062"/>
                  </a:lnTo>
                  <a:lnTo>
                    <a:pt x="105175" y="105796"/>
                  </a:lnTo>
                  <a:lnTo>
                    <a:pt x="103680" y="108937"/>
                  </a:lnTo>
                  <a:lnTo>
                    <a:pt x="99237" y="112078"/>
                  </a:lnTo>
                  <a:lnTo>
                    <a:pt x="93299" y="112078"/>
                  </a:lnTo>
                  <a:lnTo>
                    <a:pt x="53313" y="108937"/>
                  </a:lnTo>
                  <a:lnTo>
                    <a:pt x="13328" y="108937"/>
                  </a:lnTo>
                  <a:lnTo>
                    <a:pt x="11832" y="90000"/>
                  </a:lnTo>
                  <a:lnTo>
                    <a:pt x="10381" y="72656"/>
                  </a:lnTo>
                  <a:lnTo>
                    <a:pt x="7390" y="53671"/>
                  </a:lnTo>
                  <a:lnTo>
                    <a:pt x="7390" y="34734"/>
                  </a:lnTo>
                  <a:lnTo>
                    <a:pt x="7390" y="14250"/>
                  </a:lnTo>
                  <a:lnTo>
                    <a:pt x="7390" y="9515"/>
                  </a:lnTo>
                  <a:lnTo>
                    <a:pt x="22214" y="7921"/>
                  </a:lnTo>
                  <a:lnTo>
                    <a:pt x="38489" y="6328"/>
                  </a:lnTo>
                  <a:close/>
                  <a:moveTo>
                    <a:pt x="69589" y="46"/>
                  </a:moveTo>
                  <a:lnTo>
                    <a:pt x="50366" y="1593"/>
                  </a:lnTo>
                  <a:lnTo>
                    <a:pt x="16275" y="1593"/>
                  </a:lnTo>
                  <a:lnTo>
                    <a:pt x="4442" y="3187"/>
                  </a:lnTo>
                  <a:lnTo>
                    <a:pt x="2947" y="4781"/>
                  </a:lnTo>
                  <a:lnTo>
                    <a:pt x="2947" y="6328"/>
                  </a:lnTo>
                  <a:lnTo>
                    <a:pt x="1495" y="12656"/>
                  </a:lnTo>
                  <a:lnTo>
                    <a:pt x="0" y="20531"/>
                  </a:lnTo>
                  <a:lnTo>
                    <a:pt x="1495" y="34734"/>
                  </a:lnTo>
                  <a:lnTo>
                    <a:pt x="1495" y="55265"/>
                  </a:lnTo>
                  <a:lnTo>
                    <a:pt x="4442" y="74203"/>
                  </a:lnTo>
                  <a:lnTo>
                    <a:pt x="5938" y="93140"/>
                  </a:lnTo>
                  <a:lnTo>
                    <a:pt x="7390" y="113671"/>
                  </a:lnTo>
                  <a:lnTo>
                    <a:pt x="8885" y="115265"/>
                  </a:lnTo>
                  <a:lnTo>
                    <a:pt x="10381" y="116812"/>
                  </a:lnTo>
                  <a:lnTo>
                    <a:pt x="26656" y="115265"/>
                  </a:lnTo>
                  <a:lnTo>
                    <a:pt x="41480" y="115265"/>
                  </a:lnTo>
                  <a:lnTo>
                    <a:pt x="72580" y="116812"/>
                  </a:lnTo>
                  <a:lnTo>
                    <a:pt x="90351" y="120000"/>
                  </a:lnTo>
                  <a:lnTo>
                    <a:pt x="99237" y="120000"/>
                  </a:lnTo>
                  <a:lnTo>
                    <a:pt x="102184" y="118406"/>
                  </a:lnTo>
                  <a:lnTo>
                    <a:pt x="106627" y="116812"/>
                  </a:lnTo>
                  <a:lnTo>
                    <a:pt x="109618" y="113671"/>
                  </a:lnTo>
                  <a:lnTo>
                    <a:pt x="111070" y="110531"/>
                  </a:lnTo>
                  <a:lnTo>
                    <a:pt x="114061" y="102609"/>
                  </a:lnTo>
                  <a:lnTo>
                    <a:pt x="114061" y="86859"/>
                  </a:lnTo>
                  <a:lnTo>
                    <a:pt x="117008" y="63187"/>
                  </a:lnTo>
                  <a:lnTo>
                    <a:pt x="119956" y="39468"/>
                  </a:lnTo>
                  <a:lnTo>
                    <a:pt x="119956" y="23718"/>
                  </a:lnTo>
                  <a:lnTo>
                    <a:pt x="118504" y="15796"/>
                  </a:lnTo>
                  <a:lnTo>
                    <a:pt x="115513" y="9515"/>
                  </a:lnTo>
                  <a:lnTo>
                    <a:pt x="109618" y="4781"/>
                  </a:lnTo>
                  <a:lnTo>
                    <a:pt x="102184" y="1593"/>
                  </a:lnTo>
                  <a:lnTo>
                    <a:pt x="9629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Shape 744"/>
            <p:cNvSpPr/>
            <p:nvPr/>
          </p:nvSpPr>
          <p:spPr>
            <a:xfrm>
              <a:off x="1839575" y="2762375"/>
              <a:ext cx="14324" cy="16025"/>
            </a:xfrm>
            <a:custGeom>
              <a:pathLst>
                <a:path extrusionOk="0" h="120000" w="120000">
                  <a:moveTo>
                    <a:pt x="70575" y="187"/>
                  </a:moveTo>
                  <a:lnTo>
                    <a:pt x="56335" y="12730"/>
                  </a:lnTo>
                  <a:lnTo>
                    <a:pt x="42303" y="25273"/>
                  </a:lnTo>
                  <a:lnTo>
                    <a:pt x="7120" y="63088"/>
                  </a:lnTo>
                  <a:lnTo>
                    <a:pt x="0" y="69453"/>
                  </a:lnTo>
                  <a:lnTo>
                    <a:pt x="0" y="75819"/>
                  </a:lnTo>
                  <a:lnTo>
                    <a:pt x="7120" y="81996"/>
                  </a:lnTo>
                  <a:lnTo>
                    <a:pt x="49424" y="81996"/>
                  </a:lnTo>
                  <a:lnTo>
                    <a:pt x="84607" y="75819"/>
                  </a:lnTo>
                  <a:lnTo>
                    <a:pt x="84607" y="107269"/>
                  </a:lnTo>
                  <a:lnTo>
                    <a:pt x="84607" y="113634"/>
                  </a:lnTo>
                  <a:lnTo>
                    <a:pt x="91727" y="119812"/>
                  </a:lnTo>
                  <a:lnTo>
                    <a:pt x="98638" y="119812"/>
                  </a:lnTo>
                  <a:lnTo>
                    <a:pt x="105759" y="113634"/>
                  </a:lnTo>
                  <a:lnTo>
                    <a:pt x="105759" y="107269"/>
                  </a:lnTo>
                  <a:lnTo>
                    <a:pt x="119790" y="107269"/>
                  </a:lnTo>
                  <a:lnTo>
                    <a:pt x="112879" y="94726"/>
                  </a:lnTo>
                  <a:lnTo>
                    <a:pt x="119790" y="56911"/>
                  </a:lnTo>
                  <a:lnTo>
                    <a:pt x="119790" y="50546"/>
                  </a:lnTo>
                  <a:lnTo>
                    <a:pt x="112879" y="44180"/>
                  </a:lnTo>
                  <a:lnTo>
                    <a:pt x="105759" y="38003"/>
                  </a:lnTo>
                  <a:lnTo>
                    <a:pt x="98638" y="44180"/>
                  </a:lnTo>
                  <a:lnTo>
                    <a:pt x="70575" y="56911"/>
                  </a:lnTo>
                  <a:lnTo>
                    <a:pt x="35183" y="56911"/>
                  </a:lnTo>
                  <a:lnTo>
                    <a:pt x="70575" y="25273"/>
                  </a:lnTo>
                  <a:lnTo>
                    <a:pt x="77486" y="12730"/>
                  </a:lnTo>
                  <a:lnTo>
                    <a:pt x="77486" y="1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Shape 745"/>
            <p:cNvSpPr/>
            <p:nvPr/>
          </p:nvSpPr>
          <p:spPr>
            <a:xfrm>
              <a:off x="1919525" y="2800250"/>
              <a:ext cx="4224" cy="23599"/>
            </a:xfrm>
            <a:custGeom>
              <a:pathLst>
                <a:path extrusionOk="0" h="120000" w="120000">
                  <a:moveTo>
                    <a:pt x="72426" y="127"/>
                  </a:moveTo>
                  <a:lnTo>
                    <a:pt x="48284" y="4322"/>
                  </a:lnTo>
                  <a:lnTo>
                    <a:pt x="24142" y="34322"/>
                  </a:lnTo>
                  <a:lnTo>
                    <a:pt x="710" y="60000"/>
                  </a:lnTo>
                  <a:lnTo>
                    <a:pt x="710" y="119872"/>
                  </a:lnTo>
                  <a:lnTo>
                    <a:pt x="95857" y="119872"/>
                  </a:lnTo>
                  <a:lnTo>
                    <a:pt x="95857" y="64322"/>
                  </a:lnTo>
                  <a:lnTo>
                    <a:pt x="120000" y="8644"/>
                  </a:lnTo>
                  <a:lnTo>
                    <a:pt x="95857" y="4322"/>
                  </a:lnTo>
                  <a:lnTo>
                    <a:pt x="95857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Shape 746"/>
            <p:cNvSpPr/>
            <p:nvPr/>
          </p:nvSpPr>
          <p:spPr>
            <a:xfrm>
              <a:off x="1775600" y="2796875"/>
              <a:ext cx="64825" cy="26975"/>
            </a:xfrm>
            <a:custGeom>
              <a:pathLst>
                <a:path extrusionOk="0" h="120000" w="120000">
                  <a:moveTo>
                    <a:pt x="20269" y="111"/>
                  </a:moveTo>
                  <a:lnTo>
                    <a:pt x="3146" y="7562"/>
                  </a:lnTo>
                  <a:lnTo>
                    <a:pt x="1573" y="11343"/>
                  </a:lnTo>
                  <a:lnTo>
                    <a:pt x="1573" y="15125"/>
                  </a:lnTo>
                  <a:lnTo>
                    <a:pt x="1573" y="18795"/>
                  </a:lnTo>
                  <a:lnTo>
                    <a:pt x="0" y="119888"/>
                  </a:lnTo>
                  <a:lnTo>
                    <a:pt x="4674" y="119888"/>
                  </a:lnTo>
                  <a:lnTo>
                    <a:pt x="6247" y="71288"/>
                  </a:lnTo>
                  <a:lnTo>
                    <a:pt x="6247" y="22576"/>
                  </a:lnTo>
                  <a:lnTo>
                    <a:pt x="17169" y="15125"/>
                  </a:lnTo>
                  <a:lnTo>
                    <a:pt x="28044" y="11343"/>
                  </a:lnTo>
                  <a:lnTo>
                    <a:pt x="51415" y="15125"/>
                  </a:lnTo>
                  <a:lnTo>
                    <a:pt x="74785" y="18795"/>
                  </a:lnTo>
                  <a:lnTo>
                    <a:pt x="98156" y="22576"/>
                  </a:lnTo>
                  <a:lnTo>
                    <a:pt x="104404" y="26357"/>
                  </a:lnTo>
                  <a:lnTo>
                    <a:pt x="109078" y="30027"/>
                  </a:lnTo>
                  <a:lnTo>
                    <a:pt x="110651" y="41260"/>
                  </a:lnTo>
                  <a:lnTo>
                    <a:pt x="112178" y="52493"/>
                  </a:lnTo>
                  <a:lnTo>
                    <a:pt x="113752" y="78739"/>
                  </a:lnTo>
                  <a:lnTo>
                    <a:pt x="113752" y="104986"/>
                  </a:lnTo>
                  <a:lnTo>
                    <a:pt x="113752" y="119888"/>
                  </a:lnTo>
                  <a:lnTo>
                    <a:pt x="118426" y="119888"/>
                  </a:lnTo>
                  <a:lnTo>
                    <a:pt x="118426" y="116218"/>
                  </a:lnTo>
                  <a:lnTo>
                    <a:pt x="120000" y="63725"/>
                  </a:lnTo>
                  <a:lnTo>
                    <a:pt x="118426" y="41260"/>
                  </a:lnTo>
                  <a:lnTo>
                    <a:pt x="116853" y="26357"/>
                  </a:lnTo>
                  <a:lnTo>
                    <a:pt x="113752" y="18795"/>
                  </a:lnTo>
                  <a:lnTo>
                    <a:pt x="109078" y="11343"/>
                  </a:lnTo>
                  <a:lnTo>
                    <a:pt x="104404" y="7562"/>
                  </a:lnTo>
                  <a:lnTo>
                    <a:pt x="91955" y="3892"/>
                  </a:lnTo>
                  <a:lnTo>
                    <a:pt x="68584" y="3892"/>
                  </a:lnTo>
                  <a:lnTo>
                    <a:pt x="35865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Shape 747"/>
            <p:cNvSpPr/>
            <p:nvPr/>
          </p:nvSpPr>
          <p:spPr>
            <a:xfrm>
              <a:off x="528200" y="2421475"/>
              <a:ext cx="15174" cy="10125"/>
            </a:xfrm>
            <a:custGeom>
              <a:pathLst>
                <a:path extrusionOk="0" h="120000" w="120000">
                  <a:moveTo>
                    <a:pt x="66622" y="296"/>
                  </a:moveTo>
                  <a:lnTo>
                    <a:pt x="39934" y="30222"/>
                  </a:lnTo>
                  <a:lnTo>
                    <a:pt x="13443" y="60148"/>
                  </a:lnTo>
                  <a:lnTo>
                    <a:pt x="0" y="109925"/>
                  </a:lnTo>
                  <a:lnTo>
                    <a:pt x="0" y="120000"/>
                  </a:lnTo>
                  <a:lnTo>
                    <a:pt x="6721" y="120000"/>
                  </a:lnTo>
                  <a:lnTo>
                    <a:pt x="59901" y="90074"/>
                  </a:lnTo>
                  <a:lnTo>
                    <a:pt x="86589" y="70222"/>
                  </a:lnTo>
                  <a:lnTo>
                    <a:pt x="106556" y="60148"/>
                  </a:lnTo>
                  <a:lnTo>
                    <a:pt x="113278" y="40296"/>
                  </a:lnTo>
                  <a:lnTo>
                    <a:pt x="119802" y="30222"/>
                  </a:lnTo>
                  <a:lnTo>
                    <a:pt x="113278" y="10370"/>
                  </a:lnTo>
                  <a:lnTo>
                    <a:pt x="99835" y="2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Shape 748"/>
            <p:cNvSpPr/>
            <p:nvPr/>
          </p:nvSpPr>
          <p:spPr>
            <a:xfrm>
              <a:off x="1885850" y="2721975"/>
              <a:ext cx="63150" cy="68199"/>
            </a:xfrm>
            <a:custGeom>
              <a:pathLst>
                <a:path extrusionOk="0" h="120000" w="120000">
                  <a:moveTo>
                    <a:pt x="20855" y="5938"/>
                  </a:moveTo>
                  <a:lnTo>
                    <a:pt x="33634" y="7434"/>
                  </a:lnTo>
                  <a:lnTo>
                    <a:pt x="72019" y="8885"/>
                  </a:lnTo>
                  <a:lnTo>
                    <a:pt x="103990" y="8885"/>
                  </a:lnTo>
                  <a:lnTo>
                    <a:pt x="107220" y="10381"/>
                  </a:lnTo>
                  <a:lnTo>
                    <a:pt x="108788" y="11876"/>
                  </a:lnTo>
                  <a:lnTo>
                    <a:pt x="112019" y="17771"/>
                  </a:lnTo>
                  <a:lnTo>
                    <a:pt x="113586" y="26656"/>
                  </a:lnTo>
                  <a:lnTo>
                    <a:pt x="113586" y="35542"/>
                  </a:lnTo>
                  <a:lnTo>
                    <a:pt x="112019" y="56304"/>
                  </a:lnTo>
                  <a:lnTo>
                    <a:pt x="112019" y="69633"/>
                  </a:lnTo>
                  <a:lnTo>
                    <a:pt x="110403" y="87404"/>
                  </a:lnTo>
                  <a:lnTo>
                    <a:pt x="108788" y="96290"/>
                  </a:lnTo>
                  <a:lnTo>
                    <a:pt x="103990" y="105175"/>
                  </a:lnTo>
                  <a:lnTo>
                    <a:pt x="102422" y="108123"/>
                  </a:lnTo>
                  <a:lnTo>
                    <a:pt x="100807" y="109618"/>
                  </a:lnTo>
                  <a:lnTo>
                    <a:pt x="94394" y="111114"/>
                  </a:lnTo>
                  <a:lnTo>
                    <a:pt x="80000" y="112565"/>
                  </a:lnTo>
                  <a:lnTo>
                    <a:pt x="52826" y="112565"/>
                  </a:lnTo>
                  <a:lnTo>
                    <a:pt x="40047" y="111114"/>
                  </a:lnTo>
                  <a:lnTo>
                    <a:pt x="25653" y="108123"/>
                  </a:lnTo>
                  <a:lnTo>
                    <a:pt x="19239" y="105175"/>
                  </a:lnTo>
                  <a:lnTo>
                    <a:pt x="14441" y="102228"/>
                  </a:lnTo>
                  <a:lnTo>
                    <a:pt x="11258" y="96290"/>
                  </a:lnTo>
                  <a:lnTo>
                    <a:pt x="9643" y="90351"/>
                  </a:lnTo>
                  <a:lnTo>
                    <a:pt x="9643" y="75571"/>
                  </a:lnTo>
                  <a:lnTo>
                    <a:pt x="11258" y="62243"/>
                  </a:lnTo>
                  <a:lnTo>
                    <a:pt x="12826" y="48870"/>
                  </a:lnTo>
                  <a:lnTo>
                    <a:pt x="11258" y="34090"/>
                  </a:lnTo>
                  <a:lnTo>
                    <a:pt x="8028" y="5938"/>
                  </a:lnTo>
                  <a:close/>
                  <a:moveTo>
                    <a:pt x="4845" y="0"/>
                  </a:moveTo>
                  <a:lnTo>
                    <a:pt x="1662" y="2991"/>
                  </a:lnTo>
                  <a:lnTo>
                    <a:pt x="47" y="4442"/>
                  </a:lnTo>
                  <a:lnTo>
                    <a:pt x="47" y="5938"/>
                  </a:lnTo>
                  <a:lnTo>
                    <a:pt x="1662" y="7434"/>
                  </a:lnTo>
                  <a:lnTo>
                    <a:pt x="4845" y="8885"/>
                  </a:lnTo>
                  <a:lnTo>
                    <a:pt x="3230" y="17771"/>
                  </a:lnTo>
                  <a:lnTo>
                    <a:pt x="3230" y="25205"/>
                  </a:lnTo>
                  <a:lnTo>
                    <a:pt x="4845" y="42976"/>
                  </a:lnTo>
                  <a:lnTo>
                    <a:pt x="4845" y="60747"/>
                  </a:lnTo>
                  <a:lnTo>
                    <a:pt x="3230" y="77023"/>
                  </a:lnTo>
                  <a:lnTo>
                    <a:pt x="1662" y="90351"/>
                  </a:lnTo>
                  <a:lnTo>
                    <a:pt x="3230" y="96290"/>
                  </a:lnTo>
                  <a:lnTo>
                    <a:pt x="4845" y="100733"/>
                  </a:lnTo>
                  <a:lnTo>
                    <a:pt x="8028" y="105175"/>
                  </a:lnTo>
                  <a:lnTo>
                    <a:pt x="12826" y="109618"/>
                  </a:lnTo>
                  <a:lnTo>
                    <a:pt x="17624" y="112565"/>
                  </a:lnTo>
                  <a:lnTo>
                    <a:pt x="24038" y="115557"/>
                  </a:lnTo>
                  <a:lnTo>
                    <a:pt x="41615" y="118504"/>
                  </a:lnTo>
                  <a:lnTo>
                    <a:pt x="57624" y="119999"/>
                  </a:lnTo>
                  <a:lnTo>
                    <a:pt x="75201" y="119999"/>
                  </a:lnTo>
                  <a:lnTo>
                    <a:pt x="92826" y="117008"/>
                  </a:lnTo>
                  <a:lnTo>
                    <a:pt x="99192" y="117008"/>
                  </a:lnTo>
                  <a:lnTo>
                    <a:pt x="103990" y="114061"/>
                  </a:lnTo>
                  <a:lnTo>
                    <a:pt x="108788" y="111114"/>
                  </a:lnTo>
                  <a:lnTo>
                    <a:pt x="112019" y="106671"/>
                  </a:lnTo>
                  <a:lnTo>
                    <a:pt x="116817" y="97785"/>
                  </a:lnTo>
                  <a:lnTo>
                    <a:pt x="118384" y="85909"/>
                  </a:lnTo>
                  <a:lnTo>
                    <a:pt x="120000" y="74076"/>
                  </a:lnTo>
                  <a:lnTo>
                    <a:pt x="120000" y="63695"/>
                  </a:lnTo>
                  <a:lnTo>
                    <a:pt x="120000" y="42976"/>
                  </a:lnTo>
                  <a:lnTo>
                    <a:pt x="120000" y="26656"/>
                  </a:lnTo>
                  <a:lnTo>
                    <a:pt x="120000" y="17771"/>
                  </a:lnTo>
                  <a:lnTo>
                    <a:pt x="116817" y="10381"/>
                  </a:lnTo>
                  <a:lnTo>
                    <a:pt x="113586" y="5938"/>
                  </a:lnTo>
                  <a:lnTo>
                    <a:pt x="110403" y="4442"/>
                  </a:lnTo>
                  <a:lnTo>
                    <a:pt x="105605" y="2991"/>
                  </a:lnTo>
                  <a:lnTo>
                    <a:pt x="100807" y="1495"/>
                  </a:lnTo>
                  <a:lnTo>
                    <a:pt x="81615" y="1495"/>
                  </a:lnTo>
                  <a:lnTo>
                    <a:pt x="272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Shape 749"/>
            <p:cNvSpPr/>
            <p:nvPr/>
          </p:nvSpPr>
          <p:spPr>
            <a:xfrm>
              <a:off x="1984350" y="2761525"/>
              <a:ext cx="14324" cy="15174"/>
            </a:xfrm>
            <a:custGeom>
              <a:pathLst>
                <a:path extrusionOk="0" h="120000" w="120000">
                  <a:moveTo>
                    <a:pt x="77486" y="73344"/>
                  </a:moveTo>
                  <a:lnTo>
                    <a:pt x="91727" y="80065"/>
                  </a:lnTo>
                  <a:lnTo>
                    <a:pt x="91727" y="86787"/>
                  </a:lnTo>
                  <a:lnTo>
                    <a:pt x="77486" y="93311"/>
                  </a:lnTo>
                  <a:lnTo>
                    <a:pt x="63455" y="93311"/>
                  </a:lnTo>
                  <a:lnTo>
                    <a:pt x="49424" y="86787"/>
                  </a:lnTo>
                  <a:lnTo>
                    <a:pt x="42303" y="86787"/>
                  </a:lnTo>
                  <a:lnTo>
                    <a:pt x="70575" y="73344"/>
                  </a:lnTo>
                  <a:close/>
                  <a:moveTo>
                    <a:pt x="70575" y="197"/>
                  </a:moveTo>
                  <a:lnTo>
                    <a:pt x="35183" y="13443"/>
                  </a:lnTo>
                  <a:lnTo>
                    <a:pt x="14031" y="40131"/>
                  </a:lnTo>
                  <a:lnTo>
                    <a:pt x="0" y="53377"/>
                  </a:lnTo>
                  <a:lnTo>
                    <a:pt x="0" y="66820"/>
                  </a:lnTo>
                  <a:lnTo>
                    <a:pt x="0" y="80065"/>
                  </a:lnTo>
                  <a:lnTo>
                    <a:pt x="7120" y="86787"/>
                  </a:lnTo>
                  <a:lnTo>
                    <a:pt x="0" y="93311"/>
                  </a:lnTo>
                  <a:lnTo>
                    <a:pt x="0" y="100032"/>
                  </a:lnTo>
                  <a:lnTo>
                    <a:pt x="7120" y="106754"/>
                  </a:lnTo>
                  <a:lnTo>
                    <a:pt x="14031" y="113278"/>
                  </a:lnTo>
                  <a:lnTo>
                    <a:pt x="28272" y="106754"/>
                  </a:lnTo>
                  <a:lnTo>
                    <a:pt x="49424" y="119999"/>
                  </a:lnTo>
                  <a:lnTo>
                    <a:pt x="91727" y="119999"/>
                  </a:lnTo>
                  <a:lnTo>
                    <a:pt x="105759" y="113278"/>
                  </a:lnTo>
                  <a:lnTo>
                    <a:pt x="119790" y="100032"/>
                  </a:lnTo>
                  <a:lnTo>
                    <a:pt x="119790" y="86787"/>
                  </a:lnTo>
                  <a:lnTo>
                    <a:pt x="119790" y="73344"/>
                  </a:lnTo>
                  <a:lnTo>
                    <a:pt x="112879" y="60098"/>
                  </a:lnTo>
                  <a:lnTo>
                    <a:pt x="91727" y="53377"/>
                  </a:lnTo>
                  <a:lnTo>
                    <a:pt x="70575" y="46853"/>
                  </a:lnTo>
                  <a:lnTo>
                    <a:pt x="49424" y="53377"/>
                  </a:lnTo>
                  <a:lnTo>
                    <a:pt x="28272" y="66820"/>
                  </a:lnTo>
                  <a:lnTo>
                    <a:pt x="28272" y="53377"/>
                  </a:lnTo>
                  <a:lnTo>
                    <a:pt x="42303" y="40131"/>
                  </a:lnTo>
                  <a:lnTo>
                    <a:pt x="56335" y="26886"/>
                  </a:lnTo>
                  <a:lnTo>
                    <a:pt x="77486" y="20164"/>
                  </a:lnTo>
                  <a:lnTo>
                    <a:pt x="98638" y="20164"/>
                  </a:lnTo>
                  <a:lnTo>
                    <a:pt x="105759" y="13443"/>
                  </a:lnTo>
                  <a:lnTo>
                    <a:pt x="98638" y="1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Shape 750"/>
            <p:cNvSpPr/>
            <p:nvPr/>
          </p:nvSpPr>
          <p:spPr>
            <a:xfrm>
              <a:off x="1973400" y="2674850"/>
              <a:ext cx="68199" cy="42100"/>
            </a:xfrm>
            <a:custGeom>
              <a:pathLst>
                <a:path extrusionOk="0" h="120000" w="120000">
                  <a:moveTo>
                    <a:pt x="10381" y="9619"/>
                  </a:moveTo>
                  <a:lnTo>
                    <a:pt x="28152" y="11971"/>
                  </a:lnTo>
                  <a:lnTo>
                    <a:pt x="78519" y="14394"/>
                  </a:lnTo>
                  <a:lnTo>
                    <a:pt x="96290" y="14394"/>
                  </a:lnTo>
                  <a:lnTo>
                    <a:pt x="105175" y="16817"/>
                  </a:lnTo>
                  <a:lnTo>
                    <a:pt x="109618" y="16817"/>
                  </a:lnTo>
                  <a:lnTo>
                    <a:pt x="112565" y="19168"/>
                  </a:lnTo>
                  <a:lnTo>
                    <a:pt x="114061" y="28788"/>
                  </a:lnTo>
                  <a:lnTo>
                    <a:pt x="114061" y="38408"/>
                  </a:lnTo>
                  <a:lnTo>
                    <a:pt x="114061" y="57577"/>
                  </a:lnTo>
                  <a:lnTo>
                    <a:pt x="114061" y="100760"/>
                  </a:lnTo>
                  <a:lnTo>
                    <a:pt x="112565" y="103182"/>
                  </a:lnTo>
                  <a:lnTo>
                    <a:pt x="109618" y="107957"/>
                  </a:lnTo>
                  <a:lnTo>
                    <a:pt x="100733" y="110380"/>
                  </a:lnTo>
                  <a:lnTo>
                    <a:pt x="71085" y="110380"/>
                  </a:lnTo>
                  <a:lnTo>
                    <a:pt x="39985" y="105534"/>
                  </a:lnTo>
                  <a:lnTo>
                    <a:pt x="20762" y="103182"/>
                  </a:lnTo>
                  <a:lnTo>
                    <a:pt x="16319" y="100760"/>
                  </a:lnTo>
                  <a:lnTo>
                    <a:pt x="13328" y="93562"/>
                  </a:lnTo>
                  <a:lnTo>
                    <a:pt x="10381" y="83942"/>
                  </a:lnTo>
                  <a:lnTo>
                    <a:pt x="10381" y="74394"/>
                  </a:lnTo>
                  <a:lnTo>
                    <a:pt x="8885" y="50380"/>
                  </a:lnTo>
                  <a:lnTo>
                    <a:pt x="8885" y="31211"/>
                  </a:lnTo>
                  <a:lnTo>
                    <a:pt x="10381" y="21591"/>
                  </a:lnTo>
                  <a:lnTo>
                    <a:pt x="8885" y="9619"/>
                  </a:lnTo>
                  <a:close/>
                  <a:moveTo>
                    <a:pt x="10381" y="0"/>
                  </a:moveTo>
                  <a:lnTo>
                    <a:pt x="1495" y="2422"/>
                  </a:lnTo>
                  <a:lnTo>
                    <a:pt x="0" y="4774"/>
                  </a:lnTo>
                  <a:lnTo>
                    <a:pt x="0" y="7197"/>
                  </a:lnTo>
                  <a:lnTo>
                    <a:pt x="0" y="9619"/>
                  </a:lnTo>
                  <a:lnTo>
                    <a:pt x="1495" y="11971"/>
                  </a:lnTo>
                  <a:lnTo>
                    <a:pt x="4442" y="11971"/>
                  </a:lnTo>
                  <a:lnTo>
                    <a:pt x="4442" y="14394"/>
                  </a:lnTo>
                  <a:lnTo>
                    <a:pt x="4442" y="21591"/>
                  </a:lnTo>
                  <a:lnTo>
                    <a:pt x="2991" y="33562"/>
                  </a:lnTo>
                  <a:lnTo>
                    <a:pt x="2991" y="47957"/>
                  </a:lnTo>
                  <a:lnTo>
                    <a:pt x="4442" y="79168"/>
                  </a:lnTo>
                  <a:lnTo>
                    <a:pt x="8885" y="110380"/>
                  </a:lnTo>
                  <a:lnTo>
                    <a:pt x="10381" y="112731"/>
                  </a:lnTo>
                  <a:lnTo>
                    <a:pt x="25205" y="112731"/>
                  </a:lnTo>
                  <a:lnTo>
                    <a:pt x="38533" y="115154"/>
                  </a:lnTo>
                  <a:lnTo>
                    <a:pt x="65190" y="119928"/>
                  </a:lnTo>
                  <a:lnTo>
                    <a:pt x="103680" y="119928"/>
                  </a:lnTo>
                  <a:lnTo>
                    <a:pt x="117008" y="115154"/>
                  </a:lnTo>
                  <a:lnTo>
                    <a:pt x="118504" y="112731"/>
                  </a:lnTo>
                  <a:lnTo>
                    <a:pt x="119956" y="110380"/>
                  </a:lnTo>
                  <a:lnTo>
                    <a:pt x="119956" y="64774"/>
                  </a:lnTo>
                  <a:lnTo>
                    <a:pt x="119956" y="40760"/>
                  </a:lnTo>
                  <a:lnTo>
                    <a:pt x="117008" y="19168"/>
                  </a:lnTo>
                  <a:lnTo>
                    <a:pt x="115513" y="11971"/>
                  </a:lnTo>
                  <a:lnTo>
                    <a:pt x="111070" y="9619"/>
                  </a:lnTo>
                  <a:lnTo>
                    <a:pt x="106627" y="7197"/>
                  </a:lnTo>
                  <a:lnTo>
                    <a:pt x="72580" y="7197"/>
                  </a:lnTo>
                  <a:lnTo>
                    <a:pt x="42976" y="2422"/>
                  </a:lnTo>
                  <a:lnTo>
                    <a:pt x="22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Shape 751"/>
            <p:cNvSpPr/>
            <p:nvPr/>
          </p:nvSpPr>
          <p:spPr>
            <a:xfrm>
              <a:off x="1915325" y="2794350"/>
              <a:ext cx="69050" cy="29499"/>
            </a:xfrm>
            <a:custGeom>
              <a:pathLst>
                <a:path extrusionOk="0" h="120000" w="120000">
                  <a:moveTo>
                    <a:pt x="19029" y="101"/>
                  </a:moveTo>
                  <a:lnTo>
                    <a:pt x="8776" y="6915"/>
                  </a:lnTo>
                  <a:lnTo>
                    <a:pt x="4388" y="10372"/>
                  </a:lnTo>
                  <a:lnTo>
                    <a:pt x="1477" y="17186"/>
                  </a:lnTo>
                  <a:lnTo>
                    <a:pt x="0" y="24101"/>
                  </a:lnTo>
                  <a:lnTo>
                    <a:pt x="1477" y="27457"/>
                  </a:lnTo>
                  <a:lnTo>
                    <a:pt x="4388" y="27457"/>
                  </a:lnTo>
                  <a:lnTo>
                    <a:pt x="5865" y="24101"/>
                  </a:lnTo>
                  <a:lnTo>
                    <a:pt x="8776" y="20644"/>
                  </a:lnTo>
                  <a:lnTo>
                    <a:pt x="13164" y="17186"/>
                  </a:lnTo>
                  <a:lnTo>
                    <a:pt x="23417" y="13830"/>
                  </a:lnTo>
                  <a:lnTo>
                    <a:pt x="42447" y="17186"/>
                  </a:lnTo>
                  <a:lnTo>
                    <a:pt x="83374" y="20644"/>
                  </a:lnTo>
                  <a:lnTo>
                    <a:pt x="98015" y="24101"/>
                  </a:lnTo>
                  <a:lnTo>
                    <a:pt x="103881" y="27457"/>
                  </a:lnTo>
                  <a:lnTo>
                    <a:pt x="109703" y="34372"/>
                  </a:lnTo>
                  <a:lnTo>
                    <a:pt x="112657" y="37728"/>
                  </a:lnTo>
                  <a:lnTo>
                    <a:pt x="114091" y="44644"/>
                  </a:lnTo>
                  <a:lnTo>
                    <a:pt x="115568" y="61728"/>
                  </a:lnTo>
                  <a:lnTo>
                    <a:pt x="114091" y="92542"/>
                  </a:lnTo>
                  <a:lnTo>
                    <a:pt x="115568" y="119898"/>
                  </a:lnTo>
                  <a:lnTo>
                    <a:pt x="119956" y="119898"/>
                  </a:lnTo>
                  <a:lnTo>
                    <a:pt x="119956" y="72000"/>
                  </a:lnTo>
                  <a:lnTo>
                    <a:pt x="119956" y="44644"/>
                  </a:lnTo>
                  <a:lnTo>
                    <a:pt x="118479" y="37728"/>
                  </a:lnTo>
                  <a:lnTo>
                    <a:pt x="115568" y="27457"/>
                  </a:lnTo>
                  <a:lnTo>
                    <a:pt x="112657" y="24101"/>
                  </a:lnTo>
                  <a:lnTo>
                    <a:pt x="109703" y="17186"/>
                  </a:lnTo>
                  <a:lnTo>
                    <a:pt x="98015" y="10372"/>
                  </a:lnTo>
                  <a:lnTo>
                    <a:pt x="83374" y="6915"/>
                  </a:lnTo>
                  <a:lnTo>
                    <a:pt x="68776" y="6915"/>
                  </a:lnTo>
                  <a:lnTo>
                    <a:pt x="39493" y="3559"/>
                  </a:lnTo>
                  <a:lnTo>
                    <a:pt x="29283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Shape 752"/>
            <p:cNvSpPr/>
            <p:nvPr/>
          </p:nvSpPr>
          <p:spPr>
            <a:xfrm>
              <a:off x="2033150" y="2721975"/>
              <a:ext cx="65674" cy="66524"/>
            </a:xfrm>
            <a:custGeom>
              <a:pathLst>
                <a:path extrusionOk="0" h="120000" w="120000">
                  <a:moveTo>
                    <a:pt x="96931" y="6087"/>
                  </a:moveTo>
                  <a:lnTo>
                    <a:pt x="103098" y="7621"/>
                  </a:lnTo>
                  <a:lnTo>
                    <a:pt x="107712" y="10642"/>
                  </a:lnTo>
                  <a:lnTo>
                    <a:pt x="110772" y="15197"/>
                  </a:lnTo>
                  <a:lnTo>
                    <a:pt x="113833" y="24306"/>
                  </a:lnTo>
                  <a:lnTo>
                    <a:pt x="113833" y="33416"/>
                  </a:lnTo>
                  <a:lnTo>
                    <a:pt x="113833" y="53167"/>
                  </a:lnTo>
                  <a:lnTo>
                    <a:pt x="110772" y="77474"/>
                  </a:lnTo>
                  <a:lnTo>
                    <a:pt x="109219" y="88072"/>
                  </a:lnTo>
                  <a:lnTo>
                    <a:pt x="104606" y="100248"/>
                  </a:lnTo>
                  <a:lnTo>
                    <a:pt x="101545" y="104802"/>
                  </a:lnTo>
                  <a:lnTo>
                    <a:pt x="98484" y="107824"/>
                  </a:lnTo>
                  <a:lnTo>
                    <a:pt x="92318" y="110845"/>
                  </a:lnTo>
                  <a:lnTo>
                    <a:pt x="87704" y="112378"/>
                  </a:lnTo>
                  <a:lnTo>
                    <a:pt x="63083" y="112378"/>
                  </a:lnTo>
                  <a:lnTo>
                    <a:pt x="21560" y="110845"/>
                  </a:lnTo>
                  <a:lnTo>
                    <a:pt x="15393" y="109357"/>
                  </a:lnTo>
                  <a:lnTo>
                    <a:pt x="10780" y="104802"/>
                  </a:lnTo>
                  <a:lnTo>
                    <a:pt x="7719" y="100248"/>
                  </a:lnTo>
                  <a:lnTo>
                    <a:pt x="6166" y="94160"/>
                  </a:lnTo>
                  <a:lnTo>
                    <a:pt x="6166" y="80496"/>
                  </a:lnTo>
                  <a:lnTo>
                    <a:pt x="7719" y="68365"/>
                  </a:lnTo>
                  <a:lnTo>
                    <a:pt x="7719" y="33416"/>
                  </a:lnTo>
                  <a:lnTo>
                    <a:pt x="9272" y="21285"/>
                  </a:lnTo>
                  <a:lnTo>
                    <a:pt x="7719" y="15197"/>
                  </a:lnTo>
                  <a:lnTo>
                    <a:pt x="6166" y="9109"/>
                  </a:lnTo>
                  <a:lnTo>
                    <a:pt x="7719" y="9109"/>
                  </a:lnTo>
                  <a:lnTo>
                    <a:pt x="21560" y="7621"/>
                  </a:lnTo>
                  <a:lnTo>
                    <a:pt x="35401" y="6087"/>
                  </a:lnTo>
                  <a:close/>
                  <a:moveTo>
                    <a:pt x="23113" y="0"/>
                  </a:moveTo>
                  <a:lnTo>
                    <a:pt x="6166" y="3066"/>
                  </a:lnTo>
                  <a:lnTo>
                    <a:pt x="6166" y="4554"/>
                  </a:lnTo>
                  <a:lnTo>
                    <a:pt x="4659" y="4554"/>
                  </a:lnTo>
                  <a:lnTo>
                    <a:pt x="3106" y="6087"/>
                  </a:lnTo>
                  <a:lnTo>
                    <a:pt x="1553" y="25839"/>
                  </a:lnTo>
                  <a:lnTo>
                    <a:pt x="1553" y="45546"/>
                  </a:lnTo>
                  <a:lnTo>
                    <a:pt x="1553" y="83517"/>
                  </a:lnTo>
                  <a:lnTo>
                    <a:pt x="45" y="94160"/>
                  </a:lnTo>
                  <a:lnTo>
                    <a:pt x="1553" y="103269"/>
                  </a:lnTo>
                  <a:lnTo>
                    <a:pt x="3106" y="106290"/>
                  </a:lnTo>
                  <a:lnTo>
                    <a:pt x="4659" y="110845"/>
                  </a:lnTo>
                  <a:lnTo>
                    <a:pt x="7719" y="113912"/>
                  </a:lnTo>
                  <a:lnTo>
                    <a:pt x="12333" y="115400"/>
                  </a:lnTo>
                  <a:lnTo>
                    <a:pt x="26174" y="118466"/>
                  </a:lnTo>
                  <a:lnTo>
                    <a:pt x="40015" y="119954"/>
                  </a:lnTo>
                  <a:lnTo>
                    <a:pt x="67696" y="118466"/>
                  </a:lnTo>
                  <a:lnTo>
                    <a:pt x="78477" y="118466"/>
                  </a:lnTo>
                  <a:lnTo>
                    <a:pt x="90765" y="116933"/>
                  </a:lnTo>
                  <a:lnTo>
                    <a:pt x="96931" y="115400"/>
                  </a:lnTo>
                  <a:lnTo>
                    <a:pt x="101545" y="113912"/>
                  </a:lnTo>
                  <a:lnTo>
                    <a:pt x="106159" y="110845"/>
                  </a:lnTo>
                  <a:lnTo>
                    <a:pt x="109219" y="106290"/>
                  </a:lnTo>
                  <a:lnTo>
                    <a:pt x="115386" y="94160"/>
                  </a:lnTo>
                  <a:lnTo>
                    <a:pt x="116939" y="82029"/>
                  </a:lnTo>
                  <a:lnTo>
                    <a:pt x="118446" y="56189"/>
                  </a:lnTo>
                  <a:lnTo>
                    <a:pt x="120000" y="31882"/>
                  </a:lnTo>
                  <a:lnTo>
                    <a:pt x="120000" y="19751"/>
                  </a:lnTo>
                  <a:lnTo>
                    <a:pt x="118446" y="15197"/>
                  </a:lnTo>
                  <a:lnTo>
                    <a:pt x="115386" y="9109"/>
                  </a:lnTo>
                  <a:lnTo>
                    <a:pt x="112325" y="6087"/>
                  </a:lnTo>
                  <a:lnTo>
                    <a:pt x="107712" y="3066"/>
                  </a:lnTo>
                  <a:lnTo>
                    <a:pt x="103098" y="1533"/>
                  </a:lnTo>
                  <a:lnTo>
                    <a:pt x="984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Shape 753"/>
            <p:cNvSpPr/>
            <p:nvPr/>
          </p:nvSpPr>
          <p:spPr>
            <a:xfrm>
              <a:off x="1913625" y="2764050"/>
              <a:ext cx="10125" cy="13499"/>
            </a:xfrm>
            <a:custGeom>
              <a:pathLst>
                <a:path extrusionOk="0" h="120000" w="120000">
                  <a:moveTo>
                    <a:pt x="296" y="222"/>
                  </a:moveTo>
                  <a:lnTo>
                    <a:pt x="296" y="15111"/>
                  </a:lnTo>
                  <a:lnTo>
                    <a:pt x="296" y="37555"/>
                  </a:lnTo>
                  <a:lnTo>
                    <a:pt x="10370" y="52666"/>
                  </a:lnTo>
                  <a:lnTo>
                    <a:pt x="20148" y="60000"/>
                  </a:lnTo>
                  <a:lnTo>
                    <a:pt x="70222" y="60000"/>
                  </a:lnTo>
                  <a:lnTo>
                    <a:pt x="80000" y="75111"/>
                  </a:lnTo>
                  <a:lnTo>
                    <a:pt x="80000" y="90000"/>
                  </a:lnTo>
                  <a:lnTo>
                    <a:pt x="30222" y="90000"/>
                  </a:lnTo>
                  <a:lnTo>
                    <a:pt x="20148" y="82444"/>
                  </a:lnTo>
                  <a:lnTo>
                    <a:pt x="10370" y="90000"/>
                  </a:lnTo>
                  <a:lnTo>
                    <a:pt x="296" y="97555"/>
                  </a:lnTo>
                  <a:lnTo>
                    <a:pt x="296" y="112444"/>
                  </a:lnTo>
                  <a:lnTo>
                    <a:pt x="10370" y="120000"/>
                  </a:lnTo>
                  <a:lnTo>
                    <a:pt x="90074" y="120000"/>
                  </a:lnTo>
                  <a:lnTo>
                    <a:pt x="100148" y="112444"/>
                  </a:lnTo>
                  <a:lnTo>
                    <a:pt x="109925" y="104888"/>
                  </a:lnTo>
                  <a:lnTo>
                    <a:pt x="120000" y="82444"/>
                  </a:lnTo>
                  <a:lnTo>
                    <a:pt x="120000" y="60000"/>
                  </a:lnTo>
                  <a:lnTo>
                    <a:pt x="109925" y="45111"/>
                  </a:lnTo>
                  <a:lnTo>
                    <a:pt x="90074" y="37555"/>
                  </a:lnTo>
                  <a:lnTo>
                    <a:pt x="70222" y="30222"/>
                  </a:lnTo>
                  <a:lnTo>
                    <a:pt x="40296" y="30222"/>
                  </a:lnTo>
                  <a:lnTo>
                    <a:pt x="40296" y="22666"/>
                  </a:lnTo>
                  <a:lnTo>
                    <a:pt x="70222" y="22666"/>
                  </a:lnTo>
                  <a:lnTo>
                    <a:pt x="90074" y="15111"/>
                  </a:lnTo>
                  <a:lnTo>
                    <a:pt x="120000" y="7777"/>
                  </a:lnTo>
                  <a:lnTo>
                    <a:pt x="120000" y="2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Shape 754"/>
            <p:cNvSpPr/>
            <p:nvPr/>
          </p:nvSpPr>
          <p:spPr>
            <a:xfrm>
              <a:off x="1959075" y="2722825"/>
              <a:ext cx="63175" cy="66500"/>
            </a:xfrm>
            <a:custGeom>
              <a:pathLst>
                <a:path extrusionOk="0" h="120000" w="120000">
                  <a:moveTo>
                    <a:pt x="100767" y="6090"/>
                  </a:moveTo>
                  <a:lnTo>
                    <a:pt x="107178" y="9112"/>
                  </a:lnTo>
                  <a:lnTo>
                    <a:pt x="110360" y="15203"/>
                  </a:lnTo>
                  <a:lnTo>
                    <a:pt x="113541" y="21248"/>
                  </a:lnTo>
                  <a:lnTo>
                    <a:pt x="115156" y="30360"/>
                  </a:lnTo>
                  <a:lnTo>
                    <a:pt x="115156" y="47097"/>
                  </a:lnTo>
                  <a:lnTo>
                    <a:pt x="113541" y="60766"/>
                  </a:lnTo>
                  <a:lnTo>
                    <a:pt x="113541" y="82015"/>
                  </a:lnTo>
                  <a:lnTo>
                    <a:pt x="113541" y="92661"/>
                  </a:lnTo>
                  <a:lnTo>
                    <a:pt x="111974" y="103308"/>
                  </a:lnTo>
                  <a:lnTo>
                    <a:pt x="108745" y="109353"/>
                  </a:lnTo>
                  <a:lnTo>
                    <a:pt x="103949" y="112421"/>
                  </a:lnTo>
                  <a:lnTo>
                    <a:pt x="89560" y="112421"/>
                  </a:lnTo>
                  <a:lnTo>
                    <a:pt x="73605" y="110887"/>
                  </a:lnTo>
                  <a:lnTo>
                    <a:pt x="60783" y="109353"/>
                  </a:lnTo>
                  <a:lnTo>
                    <a:pt x="32006" y="109353"/>
                  </a:lnTo>
                  <a:lnTo>
                    <a:pt x="17617" y="110887"/>
                  </a:lnTo>
                  <a:lnTo>
                    <a:pt x="9639" y="109353"/>
                  </a:lnTo>
                  <a:lnTo>
                    <a:pt x="6458" y="107864"/>
                  </a:lnTo>
                  <a:lnTo>
                    <a:pt x="6458" y="104796"/>
                  </a:lnTo>
                  <a:lnTo>
                    <a:pt x="6458" y="92661"/>
                  </a:lnTo>
                  <a:lnTo>
                    <a:pt x="6458" y="80526"/>
                  </a:lnTo>
                  <a:lnTo>
                    <a:pt x="9639" y="56210"/>
                  </a:lnTo>
                  <a:lnTo>
                    <a:pt x="11254" y="34917"/>
                  </a:lnTo>
                  <a:lnTo>
                    <a:pt x="9639" y="12135"/>
                  </a:lnTo>
                  <a:lnTo>
                    <a:pt x="22413" y="9112"/>
                  </a:lnTo>
                  <a:lnTo>
                    <a:pt x="68808" y="9112"/>
                  </a:lnTo>
                  <a:lnTo>
                    <a:pt x="79968" y="6090"/>
                  </a:lnTo>
                  <a:close/>
                  <a:moveTo>
                    <a:pt x="79968" y="0"/>
                  </a:moveTo>
                  <a:lnTo>
                    <a:pt x="59216" y="3022"/>
                  </a:lnTo>
                  <a:lnTo>
                    <a:pt x="22413" y="3022"/>
                  </a:lnTo>
                  <a:lnTo>
                    <a:pt x="11254" y="6090"/>
                  </a:lnTo>
                  <a:lnTo>
                    <a:pt x="11254" y="4556"/>
                  </a:lnTo>
                  <a:lnTo>
                    <a:pt x="9639" y="3022"/>
                  </a:lnTo>
                  <a:lnTo>
                    <a:pt x="8025" y="3022"/>
                  </a:lnTo>
                  <a:lnTo>
                    <a:pt x="6458" y="4556"/>
                  </a:lnTo>
                  <a:lnTo>
                    <a:pt x="4843" y="18225"/>
                  </a:lnTo>
                  <a:lnTo>
                    <a:pt x="3229" y="33428"/>
                  </a:lnTo>
                  <a:lnTo>
                    <a:pt x="3229" y="47097"/>
                  </a:lnTo>
                  <a:lnTo>
                    <a:pt x="3229" y="60766"/>
                  </a:lnTo>
                  <a:lnTo>
                    <a:pt x="47" y="88105"/>
                  </a:lnTo>
                  <a:lnTo>
                    <a:pt x="47" y="100240"/>
                  </a:lnTo>
                  <a:lnTo>
                    <a:pt x="47" y="113909"/>
                  </a:lnTo>
                  <a:lnTo>
                    <a:pt x="1662" y="115443"/>
                  </a:lnTo>
                  <a:lnTo>
                    <a:pt x="3229" y="116977"/>
                  </a:lnTo>
                  <a:lnTo>
                    <a:pt x="32006" y="116977"/>
                  </a:lnTo>
                  <a:lnTo>
                    <a:pt x="60783" y="115443"/>
                  </a:lnTo>
                  <a:lnTo>
                    <a:pt x="71990" y="116977"/>
                  </a:lnTo>
                  <a:lnTo>
                    <a:pt x="83197" y="118466"/>
                  </a:lnTo>
                  <a:lnTo>
                    <a:pt x="94356" y="120000"/>
                  </a:lnTo>
                  <a:lnTo>
                    <a:pt x="105563" y="120000"/>
                  </a:lnTo>
                  <a:lnTo>
                    <a:pt x="108745" y="118466"/>
                  </a:lnTo>
                  <a:lnTo>
                    <a:pt x="111974" y="116977"/>
                  </a:lnTo>
                  <a:lnTo>
                    <a:pt x="116770" y="110887"/>
                  </a:lnTo>
                  <a:lnTo>
                    <a:pt x="119952" y="103308"/>
                  </a:lnTo>
                  <a:lnTo>
                    <a:pt x="119952" y="94195"/>
                  </a:lnTo>
                  <a:lnTo>
                    <a:pt x="119952" y="74436"/>
                  </a:lnTo>
                  <a:lnTo>
                    <a:pt x="119952" y="60766"/>
                  </a:lnTo>
                  <a:lnTo>
                    <a:pt x="119952" y="44030"/>
                  </a:lnTo>
                  <a:lnTo>
                    <a:pt x="119952" y="25804"/>
                  </a:lnTo>
                  <a:lnTo>
                    <a:pt x="116770" y="16691"/>
                  </a:lnTo>
                  <a:lnTo>
                    <a:pt x="113541" y="9112"/>
                  </a:lnTo>
                  <a:lnTo>
                    <a:pt x="107178" y="4556"/>
                  </a:lnTo>
                  <a:lnTo>
                    <a:pt x="991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Shape 755"/>
            <p:cNvSpPr/>
            <p:nvPr/>
          </p:nvSpPr>
          <p:spPr>
            <a:xfrm>
              <a:off x="1895950" y="2673150"/>
              <a:ext cx="69899" cy="43800"/>
            </a:xfrm>
            <a:custGeom>
              <a:pathLst>
                <a:path extrusionOk="0" h="120000" w="120000">
                  <a:moveTo>
                    <a:pt x="21716" y="6986"/>
                  </a:moveTo>
                  <a:lnTo>
                    <a:pt x="39055" y="9246"/>
                  </a:lnTo>
                  <a:lnTo>
                    <a:pt x="59270" y="11575"/>
                  </a:lnTo>
                  <a:lnTo>
                    <a:pt x="78068" y="13904"/>
                  </a:lnTo>
                  <a:lnTo>
                    <a:pt x="92532" y="16164"/>
                  </a:lnTo>
                  <a:lnTo>
                    <a:pt x="106952" y="16164"/>
                  </a:lnTo>
                  <a:lnTo>
                    <a:pt x="109871" y="18493"/>
                  </a:lnTo>
                  <a:lnTo>
                    <a:pt x="111287" y="23082"/>
                  </a:lnTo>
                  <a:lnTo>
                    <a:pt x="114206" y="41575"/>
                  </a:lnTo>
                  <a:lnTo>
                    <a:pt x="114206" y="60000"/>
                  </a:lnTo>
                  <a:lnTo>
                    <a:pt x="114206" y="73835"/>
                  </a:lnTo>
                  <a:lnTo>
                    <a:pt x="114206" y="85342"/>
                  </a:lnTo>
                  <a:lnTo>
                    <a:pt x="112746" y="99178"/>
                  </a:lnTo>
                  <a:lnTo>
                    <a:pt x="111287" y="103835"/>
                  </a:lnTo>
                  <a:lnTo>
                    <a:pt x="109871" y="106095"/>
                  </a:lnTo>
                  <a:lnTo>
                    <a:pt x="104077" y="110753"/>
                  </a:lnTo>
                  <a:lnTo>
                    <a:pt x="92532" y="110753"/>
                  </a:lnTo>
                  <a:lnTo>
                    <a:pt x="73733" y="108424"/>
                  </a:lnTo>
                  <a:lnTo>
                    <a:pt x="63605" y="106095"/>
                  </a:lnTo>
                  <a:lnTo>
                    <a:pt x="54935" y="106095"/>
                  </a:lnTo>
                  <a:lnTo>
                    <a:pt x="30386" y="110753"/>
                  </a:lnTo>
                  <a:lnTo>
                    <a:pt x="20257" y="108424"/>
                  </a:lnTo>
                  <a:lnTo>
                    <a:pt x="17381" y="108424"/>
                  </a:lnTo>
                  <a:lnTo>
                    <a:pt x="15922" y="106095"/>
                  </a:lnTo>
                  <a:lnTo>
                    <a:pt x="14506" y="101506"/>
                  </a:lnTo>
                  <a:lnTo>
                    <a:pt x="13047" y="87671"/>
                  </a:lnTo>
                  <a:lnTo>
                    <a:pt x="13047" y="50753"/>
                  </a:lnTo>
                  <a:lnTo>
                    <a:pt x="13047" y="13904"/>
                  </a:lnTo>
                  <a:lnTo>
                    <a:pt x="13047" y="11575"/>
                  </a:lnTo>
                  <a:lnTo>
                    <a:pt x="11587" y="9246"/>
                  </a:lnTo>
                  <a:lnTo>
                    <a:pt x="21716" y="6986"/>
                  </a:lnTo>
                  <a:close/>
                  <a:moveTo>
                    <a:pt x="14506" y="68"/>
                  </a:moveTo>
                  <a:lnTo>
                    <a:pt x="7253" y="2328"/>
                  </a:lnTo>
                  <a:lnTo>
                    <a:pt x="1502" y="9246"/>
                  </a:lnTo>
                  <a:lnTo>
                    <a:pt x="42" y="11575"/>
                  </a:lnTo>
                  <a:lnTo>
                    <a:pt x="1502" y="13904"/>
                  </a:lnTo>
                  <a:lnTo>
                    <a:pt x="2918" y="16164"/>
                  </a:lnTo>
                  <a:lnTo>
                    <a:pt x="4377" y="13904"/>
                  </a:lnTo>
                  <a:lnTo>
                    <a:pt x="8712" y="11575"/>
                  </a:lnTo>
                  <a:lnTo>
                    <a:pt x="10171" y="10410"/>
                  </a:lnTo>
                  <a:lnTo>
                    <a:pt x="10171" y="10410"/>
                  </a:lnTo>
                  <a:lnTo>
                    <a:pt x="10171" y="11575"/>
                  </a:lnTo>
                  <a:lnTo>
                    <a:pt x="7253" y="34657"/>
                  </a:lnTo>
                  <a:lnTo>
                    <a:pt x="5836" y="55410"/>
                  </a:lnTo>
                  <a:lnTo>
                    <a:pt x="5836" y="69246"/>
                  </a:lnTo>
                  <a:lnTo>
                    <a:pt x="7253" y="83082"/>
                  </a:lnTo>
                  <a:lnTo>
                    <a:pt x="7253" y="96917"/>
                  </a:lnTo>
                  <a:lnTo>
                    <a:pt x="7253" y="110753"/>
                  </a:lnTo>
                  <a:lnTo>
                    <a:pt x="8712" y="115342"/>
                  </a:lnTo>
                  <a:lnTo>
                    <a:pt x="10171" y="115342"/>
                  </a:lnTo>
                  <a:lnTo>
                    <a:pt x="23175" y="117671"/>
                  </a:lnTo>
                  <a:lnTo>
                    <a:pt x="36180" y="117671"/>
                  </a:lnTo>
                  <a:lnTo>
                    <a:pt x="63605" y="115342"/>
                  </a:lnTo>
                  <a:lnTo>
                    <a:pt x="73733" y="117671"/>
                  </a:lnTo>
                  <a:lnTo>
                    <a:pt x="83862" y="119931"/>
                  </a:lnTo>
                  <a:lnTo>
                    <a:pt x="105536" y="119931"/>
                  </a:lnTo>
                  <a:lnTo>
                    <a:pt x="111287" y="115342"/>
                  </a:lnTo>
                  <a:lnTo>
                    <a:pt x="117081" y="108424"/>
                  </a:lnTo>
                  <a:lnTo>
                    <a:pt x="118540" y="96917"/>
                  </a:lnTo>
                  <a:lnTo>
                    <a:pt x="119957" y="83082"/>
                  </a:lnTo>
                  <a:lnTo>
                    <a:pt x="119957" y="57671"/>
                  </a:lnTo>
                  <a:lnTo>
                    <a:pt x="118540" y="34657"/>
                  </a:lnTo>
                  <a:lnTo>
                    <a:pt x="115622" y="20821"/>
                  </a:lnTo>
                  <a:lnTo>
                    <a:pt x="112746" y="13904"/>
                  </a:lnTo>
                  <a:lnTo>
                    <a:pt x="109871" y="9246"/>
                  </a:lnTo>
                  <a:lnTo>
                    <a:pt x="102618" y="6986"/>
                  </a:lnTo>
                  <a:lnTo>
                    <a:pt x="95407" y="9246"/>
                  </a:lnTo>
                  <a:lnTo>
                    <a:pt x="89613" y="9246"/>
                  </a:lnTo>
                  <a:lnTo>
                    <a:pt x="82403" y="6986"/>
                  </a:lnTo>
                  <a:lnTo>
                    <a:pt x="69399" y="4657"/>
                  </a:lnTo>
                  <a:lnTo>
                    <a:pt x="49184" y="2328"/>
                  </a:lnTo>
                  <a:lnTo>
                    <a:pt x="28927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Shape 756"/>
            <p:cNvSpPr/>
            <p:nvPr/>
          </p:nvSpPr>
          <p:spPr>
            <a:xfrm>
              <a:off x="1847975" y="2798575"/>
              <a:ext cx="63999" cy="25275"/>
            </a:xfrm>
            <a:custGeom>
              <a:pathLst>
                <a:path extrusionOk="0" h="120000" w="120000">
                  <a:moveTo>
                    <a:pt x="61593" y="0"/>
                  </a:moveTo>
                  <a:lnTo>
                    <a:pt x="6328" y="4035"/>
                  </a:lnTo>
                  <a:lnTo>
                    <a:pt x="4781" y="8071"/>
                  </a:lnTo>
                  <a:lnTo>
                    <a:pt x="3187" y="8071"/>
                  </a:lnTo>
                  <a:lnTo>
                    <a:pt x="46" y="32047"/>
                  </a:lnTo>
                  <a:lnTo>
                    <a:pt x="46" y="56023"/>
                  </a:lnTo>
                  <a:lnTo>
                    <a:pt x="1593" y="107893"/>
                  </a:lnTo>
                  <a:lnTo>
                    <a:pt x="1593" y="119881"/>
                  </a:lnTo>
                  <a:lnTo>
                    <a:pt x="7921" y="119881"/>
                  </a:lnTo>
                  <a:lnTo>
                    <a:pt x="6328" y="71928"/>
                  </a:lnTo>
                  <a:lnTo>
                    <a:pt x="4781" y="44035"/>
                  </a:lnTo>
                  <a:lnTo>
                    <a:pt x="6328" y="20059"/>
                  </a:lnTo>
                  <a:lnTo>
                    <a:pt x="60000" y="16023"/>
                  </a:lnTo>
                  <a:lnTo>
                    <a:pt x="90000" y="11988"/>
                  </a:lnTo>
                  <a:lnTo>
                    <a:pt x="105796" y="11988"/>
                  </a:lnTo>
                  <a:lnTo>
                    <a:pt x="112078" y="16023"/>
                  </a:lnTo>
                  <a:lnTo>
                    <a:pt x="113671" y="20059"/>
                  </a:lnTo>
                  <a:lnTo>
                    <a:pt x="115265" y="119881"/>
                  </a:lnTo>
                  <a:lnTo>
                    <a:pt x="120000" y="119881"/>
                  </a:lnTo>
                  <a:lnTo>
                    <a:pt x="118406" y="4035"/>
                  </a:lnTo>
                  <a:lnTo>
                    <a:pt x="1184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Shape 757"/>
            <p:cNvSpPr/>
            <p:nvPr/>
          </p:nvSpPr>
          <p:spPr>
            <a:xfrm>
              <a:off x="457500" y="2411375"/>
              <a:ext cx="14324" cy="12650"/>
            </a:xfrm>
            <a:custGeom>
              <a:pathLst>
                <a:path extrusionOk="0" h="120000" w="120000">
                  <a:moveTo>
                    <a:pt x="21151" y="237"/>
                  </a:moveTo>
                  <a:lnTo>
                    <a:pt x="7120" y="8300"/>
                  </a:lnTo>
                  <a:lnTo>
                    <a:pt x="0" y="24189"/>
                  </a:lnTo>
                  <a:lnTo>
                    <a:pt x="7120" y="32252"/>
                  </a:lnTo>
                  <a:lnTo>
                    <a:pt x="21151" y="56205"/>
                  </a:lnTo>
                  <a:lnTo>
                    <a:pt x="42303" y="80158"/>
                  </a:lnTo>
                  <a:lnTo>
                    <a:pt x="63455" y="104110"/>
                  </a:lnTo>
                  <a:lnTo>
                    <a:pt x="91727" y="120000"/>
                  </a:lnTo>
                  <a:lnTo>
                    <a:pt x="105759" y="120000"/>
                  </a:lnTo>
                  <a:lnTo>
                    <a:pt x="112879" y="104110"/>
                  </a:lnTo>
                  <a:lnTo>
                    <a:pt x="120000" y="87984"/>
                  </a:lnTo>
                  <a:lnTo>
                    <a:pt x="112879" y="72094"/>
                  </a:lnTo>
                  <a:lnTo>
                    <a:pt x="70575" y="40079"/>
                  </a:lnTo>
                  <a:lnTo>
                    <a:pt x="28272" y="8300"/>
                  </a:lnTo>
                  <a:lnTo>
                    <a:pt x="21151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Shape 758"/>
            <p:cNvSpPr/>
            <p:nvPr/>
          </p:nvSpPr>
          <p:spPr>
            <a:xfrm>
              <a:off x="438125" y="2432425"/>
              <a:ext cx="19400" cy="6749"/>
            </a:xfrm>
            <a:custGeom>
              <a:pathLst>
                <a:path extrusionOk="0" h="120000" w="120000">
                  <a:moveTo>
                    <a:pt x="26134" y="444"/>
                  </a:moveTo>
                  <a:lnTo>
                    <a:pt x="10515" y="15111"/>
                  </a:lnTo>
                  <a:lnTo>
                    <a:pt x="154" y="45333"/>
                  </a:lnTo>
                  <a:lnTo>
                    <a:pt x="154" y="60000"/>
                  </a:lnTo>
                  <a:lnTo>
                    <a:pt x="5412" y="75111"/>
                  </a:lnTo>
                  <a:lnTo>
                    <a:pt x="26134" y="90222"/>
                  </a:lnTo>
                  <a:lnTo>
                    <a:pt x="57371" y="90222"/>
                  </a:lnTo>
                  <a:lnTo>
                    <a:pt x="88608" y="120000"/>
                  </a:lnTo>
                  <a:lnTo>
                    <a:pt x="104226" y="120000"/>
                  </a:lnTo>
                  <a:lnTo>
                    <a:pt x="114742" y="104888"/>
                  </a:lnTo>
                  <a:lnTo>
                    <a:pt x="119845" y="90222"/>
                  </a:lnTo>
                  <a:lnTo>
                    <a:pt x="119845" y="60000"/>
                  </a:lnTo>
                  <a:lnTo>
                    <a:pt x="114742" y="30222"/>
                  </a:lnTo>
                  <a:lnTo>
                    <a:pt x="99123" y="15111"/>
                  </a:lnTo>
                  <a:lnTo>
                    <a:pt x="62628" y="4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Shape 759"/>
            <p:cNvSpPr/>
            <p:nvPr/>
          </p:nvSpPr>
          <p:spPr>
            <a:xfrm>
              <a:off x="408675" y="2075550"/>
              <a:ext cx="73249" cy="76625"/>
            </a:xfrm>
            <a:custGeom>
              <a:pathLst>
                <a:path extrusionOk="0" h="120000" w="120000">
                  <a:moveTo>
                    <a:pt x="78634" y="18479"/>
                  </a:moveTo>
                  <a:lnTo>
                    <a:pt x="97924" y="19771"/>
                  </a:lnTo>
                  <a:lnTo>
                    <a:pt x="97924" y="27680"/>
                  </a:lnTo>
                  <a:lnTo>
                    <a:pt x="97924" y="36920"/>
                  </a:lnTo>
                  <a:lnTo>
                    <a:pt x="99317" y="52737"/>
                  </a:lnTo>
                  <a:lnTo>
                    <a:pt x="82771" y="52737"/>
                  </a:lnTo>
                  <a:lnTo>
                    <a:pt x="66225" y="54068"/>
                  </a:lnTo>
                  <a:lnTo>
                    <a:pt x="60696" y="36920"/>
                  </a:lnTo>
                  <a:lnTo>
                    <a:pt x="56559" y="18479"/>
                  </a:lnTo>
                  <a:close/>
                  <a:moveTo>
                    <a:pt x="44150" y="21102"/>
                  </a:moveTo>
                  <a:lnTo>
                    <a:pt x="48286" y="39543"/>
                  </a:lnTo>
                  <a:lnTo>
                    <a:pt x="51030" y="55360"/>
                  </a:lnTo>
                  <a:lnTo>
                    <a:pt x="46894" y="55360"/>
                  </a:lnTo>
                  <a:lnTo>
                    <a:pt x="31740" y="58022"/>
                  </a:lnTo>
                  <a:lnTo>
                    <a:pt x="23467" y="59314"/>
                  </a:lnTo>
                  <a:lnTo>
                    <a:pt x="16546" y="63269"/>
                  </a:lnTo>
                  <a:lnTo>
                    <a:pt x="11058" y="46159"/>
                  </a:lnTo>
                  <a:lnTo>
                    <a:pt x="8273" y="39543"/>
                  </a:lnTo>
                  <a:lnTo>
                    <a:pt x="5529" y="31634"/>
                  </a:lnTo>
                  <a:lnTo>
                    <a:pt x="28955" y="26388"/>
                  </a:lnTo>
                  <a:lnTo>
                    <a:pt x="37269" y="25057"/>
                  </a:lnTo>
                  <a:lnTo>
                    <a:pt x="41406" y="23725"/>
                  </a:lnTo>
                  <a:lnTo>
                    <a:pt x="44150" y="21102"/>
                  </a:lnTo>
                  <a:close/>
                  <a:moveTo>
                    <a:pt x="100668" y="63269"/>
                  </a:moveTo>
                  <a:lnTo>
                    <a:pt x="103453" y="85703"/>
                  </a:lnTo>
                  <a:lnTo>
                    <a:pt x="106197" y="96234"/>
                  </a:lnTo>
                  <a:lnTo>
                    <a:pt x="108941" y="106766"/>
                  </a:lnTo>
                  <a:lnTo>
                    <a:pt x="100668" y="105474"/>
                  </a:lnTo>
                  <a:lnTo>
                    <a:pt x="91044" y="105474"/>
                  </a:lnTo>
                  <a:lnTo>
                    <a:pt x="74498" y="106766"/>
                  </a:lnTo>
                  <a:lnTo>
                    <a:pt x="51030" y="106766"/>
                  </a:lnTo>
                  <a:lnTo>
                    <a:pt x="27604" y="109429"/>
                  </a:lnTo>
                  <a:lnTo>
                    <a:pt x="22075" y="89657"/>
                  </a:lnTo>
                  <a:lnTo>
                    <a:pt x="17938" y="69885"/>
                  </a:lnTo>
                  <a:lnTo>
                    <a:pt x="26211" y="69885"/>
                  </a:lnTo>
                  <a:lnTo>
                    <a:pt x="35877" y="68554"/>
                  </a:lnTo>
                  <a:lnTo>
                    <a:pt x="53815" y="64600"/>
                  </a:lnTo>
                  <a:lnTo>
                    <a:pt x="56559" y="69885"/>
                  </a:lnTo>
                  <a:lnTo>
                    <a:pt x="60696" y="73840"/>
                  </a:lnTo>
                  <a:lnTo>
                    <a:pt x="64832" y="75132"/>
                  </a:lnTo>
                  <a:lnTo>
                    <a:pt x="67576" y="73840"/>
                  </a:lnTo>
                  <a:lnTo>
                    <a:pt x="68969" y="71177"/>
                  </a:lnTo>
                  <a:lnTo>
                    <a:pt x="70361" y="67223"/>
                  </a:lnTo>
                  <a:lnTo>
                    <a:pt x="68969" y="63269"/>
                  </a:lnTo>
                  <a:close/>
                  <a:moveTo>
                    <a:pt x="46894" y="0"/>
                  </a:moveTo>
                  <a:lnTo>
                    <a:pt x="45542" y="2662"/>
                  </a:lnTo>
                  <a:lnTo>
                    <a:pt x="44150" y="11862"/>
                  </a:lnTo>
                  <a:lnTo>
                    <a:pt x="35877" y="15817"/>
                  </a:lnTo>
                  <a:lnTo>
                    <a:pt x="24819" y="18479"/>
                  </a:lnTo>
                  <a:lnTo>
                    <a:pt x="12409" y="22433"/>
                  </a:lnTo>
                  <a:lnTo>
                    <a:pt x="6921" y="23725"/>
                  </a:lnTo>
                  <a:lnTo>
                    <a:pt x="1392" y="26388"/>
                  </a:lnTo>
                  <a:lnTo>
                    <a:pt x="0" y="27680"/>
                  </a:lnTo>
                  <a:lnTo>
                    <a:pt x="0" y="29011"/>
                  </a:lnTo>
                  <a:lnTo>
                    <a:pt x="1392" y="31634"/>
                  </a:lnTo>
                  <a:lnTo>
                    <a:pt x="1392" y="42205"/>
                  </a:lnTo>
                  <a:lnTo>
                    <a:pt x="1392" y="52737"/>
                  </a:lnTo>
                  <a:lnTo>
                    <a:pt x="2784" y="63269"/>
                  </a:lnTo>
                  <a:lnTo>
                    <a:pt x="5529" y="75132"/>
                  </a:lnTo>
                  <a:lnTo>
                    <a:pt x="11058" y="96234"/>
                  </a:lnTo>
                  <a:lnTo>
                    <a:pt x="17938" y="116006"/>
                  </a:lnTo>
                  <a:lnTo>
                    <a:pt x="20682" y="118668"/>
                  </a:lnTo>
                  <a:lnTo>
                    <a:pt x="23467" y="119960"/>
                  </a:lnTo>
                  <a:lnTo>
                    <a:pt x="48286" y="117337"/>
                  </a:lnTo>
                  <a:lnTo>
                    <a:pt x="74498" y="116006"/>
                  </a:lnTo>
                  <a:lnTo>
                    <a:pt x="96532" y="117337"/>
                  </a:lnTo>
                  <a:lnTo>
                    <a:pt x="107590" y="117337"/>
                  </a:lnTo>
                  <a:lnTo>
                    <a:pt x="118607" y="114675"/>
                  </a:lnTo>
                  <a:lnTo>
                    <a:pt x="120000" y="113383"/>
                  </a:lnTo>
                  <a:lnTo>
                    <a:pt x="120000" y="112052"/>
                  </a:lnTo>
                  <a:lnTo>
                    <a:pt x="120000" y="110721"/>
                  </a:lnTo>
                  <a:lnTo>
                    <a:pt x="118607" y="109429"/>
                  </a:lnTo>
                  <a:lnTo>
                    <a:pt x="117215" y="109429"/>
                  </a:lnTo>
                  <a:lnTo>
                    <a:pt x="117215" y="100189"/>
                  </a:lnTo>
                  <a:lnTo>
                    <a:pt x="114470" y="90949"/>
                  </a:lnTo>
                  <a:lnTo>
                    <a:pt x="110334" y="73840"/>
                  </a:lnTo>
                  <a:lnTo>
                    <a:pt x="106197" y="46159"/>
                  </a:lnTo>
                  <a:lnTo>
                    <a:pt x="104805" y="17148"/>
                  </a:lnTo>
                  <a:lnTo>
                    <a:pt x="104805" y="15817"/>
                  </a:lnTo>
                  <a:lnTo>
                    <a:pt x="104805" y="14525"/>
                  </a:lnTo>
                  <a:lnTo>
                    <a:pt x="103453" y="13194"/>
                  </a:lnTo>
                  <a:lnTo>
                    <a:pt x="102061" y="11862"/>
                  </a:lnTo>
                  <a:lnTo>
                    <a:pt x="100668" y="11862"/>
                  </a:lnTo>
                  <a:lnTo>
                    <a:pt x="78634" y="9239"/>
                  </a:lnTo>
                  <a:lnTo>
                    <a:pt x="67576" y="9239"/>
                  </a:lnTo>
                  <a:lnTo>
                    <a:pt x="55167" y="10570"/>
                  </a:lnTo>
                  <a:lnTo>
                    <a:pt x="55167" y="9239"/>
                  </a:lnTo>
                  <a:lnTo>
                    <a:pt x="53815" y="5285"/>
                  </a:lnTo>
                  <a:lnTo>
                    <a:pt x="55167" y="3954"/>
                  </a:lnTo>
                  <a:lnTo>
                    <a:pt x="55167" y="1331"/>
                  </a:lnTo>
                  <a:lnTo>
                    <a:pt x="538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Shape 760"/>
            <p:cNvSpPr/>
            <p:nvPr/>
          </p:nvSpPr>
          <p:spPr>
            <a:xfrm>
              <a:off x="485275" y="2399600"/>
              <a:ext cx="6749" cy="16850"/>
            </a:xfrm>
            <a:custGeom>
              <a:pathLst>
                <a:path extrusionOk="0" h="120000" w="120000">
                  <a:moveTo>
                    <a:pt x="30222" y="178"/>
                  </a:moveTo>
                  <a:lnTo>
                    <a:pt x="15111" y="6053"/>
                  </a:lnTo>
                  <a:lnTo>
                    <a:pt x="0" y="30089"/>
                  </a:lnTo>
                  <a:lnTo>
                    <a:pt x="0" y="60000"/>
                  </a:lnTo>
                  <a:lnTo>
                    <a:pt x="0" y="84035"/>
                  </a:lnTo>
                  <a:lnTo>
                    <a:pt x="30222" y="108071"/>
                  </a:lnTo>
                  <a:lnTo>
                    <a:pt x="30222" y="113946"/>
                  </a:lnTo>
                  <a:lnTo>
                    <a:pt x="44888" y="120000"/>
                  </a:lnTo>
                  <a:lnTo>
                    <a:pt x="89777" y="113946"/>
                  </a:lnTo>
                  <a:lnTo>
                    <a:pt x="120000" y="108071"/>
                  </a:lnTo>
                  <a:lnTo>
                    <a:pt x="120000" y="90089"/>
                  </a:lnTo>
                  <a:lnTo>
                    <a:pt x="104888" y="54124"/>
                  </a:lnTo>
                  <a:lnTo>
                    <a:pt x="89777" y="30089"/>
                  </a:lnTo>
                  <a:lnTo>
                    <a:pt x="75111" y="6053"/>
                  </a:lnTo>
                  <a:lnTo>
                    <a:pt x="60000" y="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Shape 761"/>
            <p:cNvSpPr/>
            <p:nvPr/>
          </p:nvSpPr>
          <p:spPr>
            <a:xfrm>
              <a:off x="483575" y="2424850"/>
              <a:ext cx="49699" cy="49699"/>
            </a:xfrm>
            <a:custGeom>
              <a:pathLst>
                <a:path extrusionOk="0" h="120000" w="120000">
                  <a:moveTo>
                    <a:pt x="73219" y="60"/>
                  </a:moveTo>
                  <a:lnTo>
                    <a:pt x="65070" y="6156"/>
                  </a:lnTo>
                  <a:lnTo>
                    <a:pt x="56981" y="14245"/>
                  </a:lnTo>
                  <a:lnTo>
                    <a:pt x="46780" y="32535"/>
                  </a:lnTo>
                  <a:lnTo>
                    <a:pt x="34587" y="52877"/>
                  </a:lnTo>
                  <a:lnTo>
                    <a:pt x="32595" y="56921"/>
                  </a:lnTo>
                  <a:lnTo>
                    <a:pt x="24446" y="44728"/>
                  </a:lnTo>
                  <a:lnTo>
                    <a:pt x="20402" y="30543"/>
                  </a:lnTo>
                  <a:lnTo>
                    <a:pt x="14305" y="16297"/>
                  </a:lnTo>
                  <a:lnTo>
                    <a:pt x="8209" y="2052"/>
                  </a:lnTo>
                  <a:lnTo>
                    <a:pt x="2112" y="2052"/>
                  </a:lnTo>
                  <a:lnTo>
                    <a:pt x="60" y="4104"/>
                  </a:lnTo>
                  <a:lnTo>
                    <a:pt x="60" y="8148"/>
                  </a:lnTo>
                  <a:lnTo>
                    <a:pt x="4104" y="24446"/>
                  </a:lnTo>
                  <a:lnTo>
                    <a:pt x="8209" y="42736"/>
                  </a:lnTo>
                  <a:lnTo>
                    <a:pt x="16297" y="58973"/>
                  </a:lnTo>
                  <a:lnTo>
                    <a:pt x="24446" y="75211"/>
                  </a:lnTo>
                  <a:lnTo>
                    <a:pt x="28490" y="77263"/>
                  </a:lnTo>
                  <a:lnTo>
                    <a:pt x="30543" y="77263"/>
                  </a:lnTo>
                  <a:lnTo>
                    <a:pt x="32595" y="79315"/>
                  </a:lnTo>
                  <a:lnTo>
                    <a:pt x="34587" y="81307"/>
                  </a:lnTo>
                  <a:lnTo>
                    <a:pt x="54929" y="89456"/>
                  </a:lnTo>
                  <a:lnTo>
                    <a:pt x="73219" y="99597"/>
                  </a:lnTo>
                  <a:lnTo>
                    <a:pt x="91509" y="111790"/>
                  </a:lnTo>
                  <a:lnTo>
                    <a:pt x="101649" y="117887"/>
                  </a:lnTo>
                  <a:lnTo>
                    <a:pt x="111851" y="119939"/>
                  </a:lnTo>
                  <a:lnTo>
                    <a:pt x="117947" y="119939"/>
                  </a:lnTo>
                  <a:lnTo>
                    <a:pt x="119939" y="115895"/>
                  </a:lnTo>
                  <a:lnTo>
                    <a:pt x="119939" y="111790"/>
                  </a:lnTo>
                  <a:lnTo>
                    <a:pt x="117947" y="107746"/>
                  </a:lnTo>
                  <a:lnTo>
                    <a:pt x="97605" y="95553"/>
                  </a:lnTo>
                  <a:lnTo>
                    <a:pt x="77263" y="83360"/>
                  </a:lnTo>
                  <a:lnTo>
                    <a:pt x="58973" y="73219"/>
                  </a:lnTo>
                  <a:lnTo>
                    <a:pt x="48832" y="71167"/>
                  </a:lnTo>
                  <a:lnTo>
                    <a:pt x="38692" y="69114"/>
                  </a:lnTo>
                  <a:lnTo>
                    <a:pt x="36639" y="65070"/>
                  </a:lnTo>
                  <a:lnTo>
                    <a:pt x="44788" y="54929"/>
                  </a:lnTo>
                  <a:lnTo>
                    <a:pt x="52877" y="42736"/>
                  </a:lnTo>
                  <a:lnTo>
                    <a:pt x="65070" y="22394"/>
                  </a:lnTo>
                  <a:lnTo>
                    <a:pt x="71167" y="10201"/>
                  </a:lnTo>
                  <a:lnTo>
                    <a:pt x="75271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Shape 762"/>
            <p:cNvSpPr/>
            <p:nvPr/>
          </p:nvSpPr>
          <p:spPr>
            <a:xfrm>
              <a:off x="522300" y="2491350"/>
              <a:ext cx="9274" cy="6749"/>
            </a:xfrm>
            <a:custGeom>
              <a:pathLst>
                <a:path extrusionOk="0" h="120000" w="120000">
                  <a:moveTo>
                    <a:pt x="21994" y="0"/>
                  </a:moveTo>
                  <a:lnTo>
                    <a:pt x="323" y="15111"/>
                  </a:lnTo>
                  <a:lnTo>
                    <a:pt x="323" y="44888"/>
                  </a:lnTo>
                  <a:lnTo>
                    <a:pt x="32991" y="89777"/>
                  </a:lnTo>
                  <a:lnTo>
                    <a:pt x="65660" y="104888"/>
                  </a:lnTo>
                  <a:lnTo>
                    <a:pt x="87331" y="120000"/>
                  </a:lnTo>
                  <a:lnTo>
                    <a:pt x="98328" y="120000"/>
                  </a:lnTo>
                  <a:lnTo>
                    <a:pt x="119999" y="104888"/>
                  </a:lnTo>
                  <a:lnTo>
                    <a:pt x="119999" y="89777"/>
                  </a:lnTo>
                  <a:lnTo>
                    <a:pt x="119999" y="60000"/>
                  </a:lnTo>
                  <a:lnTo>
                    <a:pt x="98328" y="44888"/>
                  </a:lnTo>
                  <a:lnTo>
                    <a:pt x="76334" y="15111"/>
                  </a:lnTo>
                  <a:lnTo>
                    <a:pt x="436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Shape 763"/>
            <p:cNvSpPr/>
            <p:nvPr/>
          </p:nvSpPr>
          <p:spPr>
            <a:xfrm>
              <a:off x="519775" y="2663900"/>
              <a:ext cx="10125" cy="13499"/>
            </a:xfrm>
            <a:custGeom>
              <a:pathLst>
                <a:path extrusionOk="0" h="120000" w="120000">
                  <a:moveTo>
                    <a:pt x="60148" y="0"/>
                  </a:moveTo>
                  <a:lnTo>
                    <a:pt x="40000" y="7555"/>
                  </a:lnTo>
                  <a:lnTo>
                    <a:pt x="30222" y="15111"/>
                  </a:lnTo>
                  <a:lnTo>
                    <a:pt x="20148" y="37555"/>
                  </a:lnTo>
                  <a:lnTo>
                    <a:pt x="296" y="52444"/>
                  </a:lnTo>
                  <a:lnTo>
                    <a:pt x="296" y="74888"/>
                  </a:lnTo>
                  <a:lnTo>
                    <a:pt x="10074" y="97333"/>
                  </a:lnTo>
                  <a:lnTo>
                    <a:pt x="30222" y="112222"/>
                  </a:lnTo>
                  <a:lnTo>
                    <a:pt x="60148" y="119777"/>
                  </a:lnTo>
                  <a:lnTo>
                    <a:pt x="90074" y="112222"/>
                  </a:lnTo>
                  <a:lnTo>
                    <a:pt x="109925" y="97333"/>
                  </a:lnTo>
                  <a:lnTo>
                    <a:pt x="120000" y="74888"/>
                  </a:lnTo>
                  <a:lnTo>
                    <a:pt x="120000" y="60000"/>
                  </a:lnTo>
                  <a:lnTo>
                    <a:pt x="109925" y="44888"/>
                  </a:lnTo>
                  <a:lnTo>
                    <a:pt x="99851" y="30000"/>
                  </a:lnTo>
                  <a:lnTo>
                    <a:pt x="90074" y="15111"/>
                  </a:lnTo>
                  <a:lnTo>
                    <a:pt x="80000" y="7555"/>
                  </a:lnTo>
                  <a:lnTo>
                    <a:pt x="60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Shape 764"/>
            <p:cNvSpPr/>
            <p:nvPr/>
          </p:nvSpPr>
          <p:spPr>
            <a:xfrm>
              <a:off x="539975" y="2774150"/>
              <a:ext cx="9300" cy="11825"/>
            </a:xfrm>
            <a:custGeom>
              <a:pathLst>
                <a:path extrusionOk="0" h="120000" w="120000">
                  <a:moveTo>
                    <a:pt x="43548" y="253"/>
                  </a:moveTo>
                  <a:lnTo>
                    <a:pt x="32903" y="8879"/>
                  </a:lnTo>
                  <a:lnTo>
                    <a:pt x="10967" y="25877"/>
                  </a:lnTo>
                  <a:lnTo>
                    <a:pt x="322" y="42875"/>
                  </a:lnTo>
                  <a:lnTo>
                    <a:pt x="322" y="60126"/>
                  </a:lnTo>
                  <a:lnTo>
                    <a:pt x="322" y="85750"/>
                  </a:lnTo>
                  <a:lnTo>
                    <a:pt x="10967" y="102748"/>
                  </a:lnTo>
                  <a:lnTo>
                    <a:pt x="21935" y="111374"/>
                  </a:lnTo>
                  <a:lnTo>
                    <a:pt x="43548" y="119746"/>
                  </a:lnTo>
                  <a:lnTo>
                    <a:pt x="98064" y="119746"/>
                  </a:lnTo>
                  <a:lnTo>
                    <a:pt x="119677" y="102748"/>
                  </a:lnTo>
                  <a:lnTo>
                    <a:pt x="119677" y="77124"/>
                  </a:lnTo>
                  <a:lnTo>
                    <a:pt x="119677" y="60126"/>
                  </a:lnTo>
                  <a:lnTo>
                    <a:pt x="119677" y="42875"/>
                  </a:lnTo>
                  <a:lnTo>
                    <a:pt x="108709" y="25877"/>
                  </a:lnTo>
                  <a:lnTo>
                    <a:pt x="98064" y="25877"/>
                  </a:lnTo>
                  <a:lnTo>
                    <a:pt x="87096" y="8879"/>
                  </a:lnTo>
                  <a:lnTo>
                    <a:pt x="87096" y="2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Shape 765"/>
            <p:cNvSpPr/>
            <p:nvPr/>
          </p:nvSpPr>
          <p:spPr>
            <a:xfrm>
              <a:off x="529875" y="2721125"/>
              <a:ext cx="10974" cy="12650"/>
            </a:xfrm>
            <a:custGeom>
              <a:pathLst>
                <a:path extrusionOk="0" h="120000" w="120000">
                  <a:moveTo>
                    <a:pt x="73804" y="237"/>
                  </a:moveTo>
                  <a:lnTo>
                    <a:pt x="55489" y="8063"/>
                  </a:lnTo>
                  <a:lnTo>
                    <a:pt x="27881" y="24189"/>
                  </a:lnTo>
                  <a:lnTo>
                    <a:pt x="18587" y="40079"/>
                  </a:lnTo>
                  <a:lnTo>
                    <a:pt x="273" y="55968"/>
                  </a:lnTo>
                  <a:lnTo>
                    <a:pt x="273" y="79920"/>
                  </a:lnTo>
                  <a:lnTo>
                    <a:pt x="9293" y="96047"/>
                  </a:lnTo>
                  <a:lnTo>
                    <a:pt x="18587" y="103873"/>
                  </a:lnTo>
                  <a:lnTo>
                    <a:pt x="27881" y="120000"/>
                  </a:lnTo>
                  <a:lnTo>
                    <a:pt x="83097" y="120000"/>
                  </a:lnTo>
                  <a:lnTo>
                    <a:pt x="101412" y="103873"/>
                  </a:lnTo>
                  <a:lnTo>
                    <a:pt x="110706" y="87984"/>
                  </a:lnTo>
                  <a:lnTo>
                    <a:pt x="119726" y="72094"/>
                  </a:lnTo>
                  <a:lnTo>
                    <a:pt x="110706" y="48142"/>
                  </a:lnTo>
                  <a:lnTo>
                    <a:pt x="110706" y="40079"/>
                  </a:lnTo>
                  <a:lnTo>
                    <a:pt x="101412" y="16126"/>
                  </a:lnTo>
                  <a:lnTo>
                    <a:pt x="73804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Shape 766"/>
            <p:cNvSpPr/>
            <p:nvPr/>
          </p:nvSpPr>
          <p:spPr>
            <a:xfrm>
              <a:off x="529025" y="2693350"/>
              <a:ext cx="10149" cy="11825"/>
            </a:xfrm>
            <a:custGeom>
              <a:pathLst>
                <a:path extrusionOk="0" h="120000" w="120000">
                  <a:moveTo>
                    <a:pt x="30147" y="253"/>
                  </a:moveTo>
                  <a:lnTo>
                    <a:pt x="10344" y="17251"/>
                  </a:lnTo>
                  <a:lnTo>
                    <a:pt x="295" y="59873"/>
                  </a:lnTo>
                  <a:lnTo>
                    <a:pt x="295" y="77124"/>
                  </a:lnTo>
                  <a:lnTo>
                    <a:pt x="10344" y="102748"/>
                  </a:lnTo>
                  <a:lnTo>
                    <a:pt x="40197" y="119746"/>
                  </a:lnTo>
                  <a:lnTo>
                    <a:pt x="70049" y="119746"/>
                  </a:lnTo>
                  <a:lnTo>
                    <a:pt x="109655" y="102748"/>
                  </a:lnTo>
                  <a:lnTo>
                    <a:pt x="119704" y="85496"/>
                  </a:lnTo>
                  <a:lnTo>
                    <a:pt x="119704" y="68498"/>
                  </a:lnTo>
                  <a:lnTo>
                    <a:pt x="109655" y="34249"/>
                  </a:lnTo>
                  <a:lnTo>
                    <a:pt x="99901" y="34249"/>
                  </a:lnTo>
                  <a:lnTo>
                    <a:pt x="99901" y="25877"/>
                  </a:lnTo>
                  <a:lnTo>
                    <a:pt x="89852" y="8625"/>
                  </a:lnTo>
                  <a:lnTo>
                    <a:pt x="60000" y="2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Shape 767"/>
            <p:cNvSpPr/>
            <p:nvPr/>
          </p:nvSpPr>
          <p:spPr>
            <a:xfrm>
              <a:off x="1499525" y="2611700"/>
              <a:ext cx="1114425" cy="212149"/>
            </a:xfrm>
            <a:custGeom>
              <a:pathLst>
                <a:path extrusionOk="0" h="120000" w="120000">
                  <a:moveTo>
                    <a:pt x="5981" y="14"/>
                  </a:moveTo>
                  <a:lnTo>
                    <a:pt x="4261" y="494"/>
                  </a:lnTo>
                  <a:lnTo>
                    <a:pt x="3445" y="494"/>
                  </a:lnTo>
                  <a:lnTo>
                    <a:pt x="2538" y="961"/>
                  </a:lnTo>
                  <a:lnTo>
                    <a:pt x="1631" y="2389"/>
                  </a:lnTo>
                  <a:lnTo>
                    <a:pt x="1270" y="2870"/>
                  </a:lnTo>
                  <a:lnTo>
                    <a:pt x="907" y="4298"/>
                  </a:lnTo>
                  <a:lnTo>
                    <a:pt x="815" y="5246"/>
                  </a:lnTo>
                  <a:lnTo>
                    <a:pt x="635" y="6207"/>
                  </a:lnTo>
                  <a:lnTo>
                    <a:pt x="543" y="8583"/>
                  </a:lnTo>
                  <a:lnTo>
                    <a:pt x="635" y="13815"/>
                  </a:lnTo>
                  <a:lnTo>
                    <a:pt x="454" y="22385"/>
                  </a:lnTo>
                  <a:lnTo>
                    <a:pt x="363" y="30487"/>
                  </a:lnTo>
                  <a:lnTo>
                    <a:pt x="183" y="39057"/>
                  </a:lnTo>
                  <a:lnTo>
                    <a:pt x="91" y="47626"/>
                  </a:lnTo>
                  <a:lnTo>
                    <a:pt x="0" y="83813"/>
                  </a:lnTo>
                  <a:lnTo>
                    <a:pt x="0" y="101899"/>
                  </a:lnTo>
                  <a:lnTo>
                    <a:pt x="183" y="119985"/>
                  </a:lnTo>
                  <a:lnTo>
                    <a:pt x="543" y="119985"/>
                  </a:lnTo>
                  <a:lnTo>
                    <a:pt x="543" y="105703"/>
                  </a:lnTo>
                  <a:lnTo>
                    <a:pt x="635" y="90954"/>
                  </a:lnTo>
                  <a:lnTo>
                    <a:pt x="543" y="61909"/>
                  </a:lnTo>
                  <a:lnTo>
                    <a:pt x="635" y="48574"/>
                  </a:lnTo>
                  <a:lnTo>
                    <a:pt x="815" y="35239"/>
                  </a:lnTo>
                  <a:lnTo>
                    <a:pt x="998" y="21918"/>
                  </a:lnTo>
                  <a:lnTo>
                    <a:pt x="1087" y="8583"/>
                  </a:lnTo>
                  <a:lnTo>
                    <a:pt x="1087" y="7636"/>
                  </a:lnTo>
                  <a:lnTo>
                    <a:pt x="1179" y="6674"/>
                  </a:lnTo>
                  <a:lnTo>
                    <a:pt x="1542" y="5246"/>
                  </a:lnTo>
                  <a:lnTo>
                    <a:pt x="1994" y="4298"/>
                  </a:lnTo>
                  <a:lnTo>
                    <a:pt x="2630" y="3351"/>
                  </a:lnTo>
                  <a:lnTo>
                    <a:pt x="3445" y="2389"/>
                  </a:lnTo>
                  <a:lnTo>
                    <a:pt x="4350" y="2389"/>
                  </a:lnTo>
                  <a:lnTo>
                    <a:pt x="6253" y="1923"/>
                  </a:lnTo>
                  <a:lnTo>
                    <a:pt x="8248" y="1923"/>
                  </a:lnTo>
                  <a:lnTo>
                    <a:pt x="10059" y="2389"/>
                  </a:lnTo>
                  <a:lnTo>
                    <a:pt x="12418" y="2870"/>
                  </a:lnTo>
                  <a:lnTo>
                    <a:pt x="20122" y="3818"/>
                  </a:lnTo>
                  <a:lnTo>
                    <a:pt x="23385" y="4298"/>
                  </a:lnTo>
                  <a:lnTo>
                    <a:pt x="24744" y="3818"/>
                  </a:lnTo>
                  <a:lnTo>
                    <a:pt x="52568" y="3818"/>
                  </a:lnTo>
                  <a:lnTo>
                    <a:pt x="68882" y="4298"/>
                  </a:lnTo>
                  <a:lnTo>
                    <a:pt x="85195" y="5246"/>
                  </a:lnTo>
                  <a:lnTo>
                    <a:pt x="101420" y="6207"/>
                  </a:lnTo>
                  <a:lnTo>
                    <a:pt x="117733" y="6674"/>
                  </a:lnTo>
                  <a:lnTo>
                    <a:pt x="118096" y="8102"/>
                  </a:lnTo>
                  <a:lnTo>
                    <a:pt x="118457" y="10011"/>
                  </a:lnTo>
                  <a:lnTo>
                    <a:pt x="118729" y="11920"/>
                  </a:lnTo>
                  <a:lnTo>
                    <a:pt x="118912" y="14777"/>
                  </a:lnTo>
                  <a:lnTo>
                    <a:pt x="119273" y="20490"/>
                  </a:lnTo>
                  <a:lnTo>
                    <a:pt x="119364" y="27150"/>
                  </a:lnTo>
                  <a:lnTo>
                    <a:pt x="119364" y="33810"/>
                  </a:lnTo>
                  <a:lnTo>
                    <a:pt x="119364" y="40004"/>
                  </a:lnTo>
                  <a:lnTo>
                    <a:pt x="119273" y="50483"/>
                  </a:lnTo>
                  <a:lnTo>
                    <a:pt x="119184" y="68088"/>
                  </a:lnTo>
                  <a:lnTo>
                    <a:pt x="119092" y="85708"/>
                  </a:lnTo>
                  <a:lnTo>
                    <a:pt x="118912" y="102847"/>
                  </a:lnTo>
                  <a:lnTo>
                    <a:pt x="118912" y="111416"/>
                  </a:lnTo>
                  <a:lnTo>
                    <a:pt x="118912" y="119985"/>
                  </a:lnTo>
                  <a:lnTo>
                    <a:pt x="119545" y="119985"/>
                  </a:lnTo>
                  <a:lnTo>
                    <a:pt x="119545" y="108093"/>
                  </a:lnTo>
                  <a:lnTo>
                    <a:pt x="119545" y="81904"/>
                  </a:lnTo>
                  <a:lnTo>
                    <a:pt x="119728" y="62375"/>
                  </a:lnTo>
                  <a:lnTo>
                    <a:pt x="119908" y="42861"/>
                  </a:lnTo>
                  <a:lnTo>
                    <a:pt x="120000" y="33810"/>
                  </a:lnTo>
                  <a:lnTo>
                    <a:pt x="119908" y="28098"/>
                  </a:lnTo>
                  <a:lnTo>
                    <a:pt x="119816" y="22385"/>
                  </a:lnTo>
                  <a:lnTo>
                    <a:pt x="119636" y="17152"/>
                  </a:lnTo>
                  <a:lnTo>
                    <a:pt x="119364" y="11920"/>
                  </a:lnTo>
                  <a:lnTo>
                    <a:pt x="119092" y="10011"/>
                  </a:lnTo>
                  <a:lnTo>
                    <a:pt x="118820" y="8102"/>
                  </a:lnTo>
                  <a:lnTo>
                    <a:pt x="118549" y="6207"/>
                  </a:lnTo>
                  <a:lnTo>
                    <a:pt x="118185" y="5246"/>
                  </a:lnTo>
                  <a:lnTo>
                    <a:pt x="118096" y="3818"/>
                  </a:lnTo>
                  <a:lnTo>
                    <a:pt x="118005" y="3351"/>
                  </a:lnTo>
                  <a:lnTo>
                    <a:pt x="117913" y="3351"/>
                  </a:lnTo>
                  <a:lnTo>
                    <a:pt x="102144" y="2870"/>
                  </a:lnTo>
                  <a:lnTo>
                    <a:pt x="86283" y="1923"/>
                  </a:lnTo>
                  <a:lnTo>
                    <a:pt x="70513" y="961"/>
                  </a:lnTo>
                  <a:lnTo>
                    <a:pt x="54743" y="494"/>
                  </a:lnTo>
                  <a:lnTo>
                    <a:pt x="17583" y="494"/>
                  </a:lnTo>
                  <a:lnTo>
                    <a:pt x="13866" y="961"/>
                  </a:lnTo>
                  <a:lnTo>
                    <a:pt x="11058" y="494"/>
                  </a:lnTo>
                  <a:lnTo>
                    <a:pt x="761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Shape 768"/>
            <p:cNvSpPr/>
            <p:nvPr/>
          </p:nvSpPr>
          <p:spPr>
            <a:xfrm>
              <a:off x="2360575" y="2793525"/>
              <a:ext cx="63999" cy="30324"/>
            </a:xfrm>
            <a:custGeom>
              <a:pathLst>
                <a:path extrusionOk="0" h="120000" w="120000">
                  <a:moveTo>
                    <a:pt x="12656" y="0"/>
                  </a:moveTo>
                  <a:lnTo>
                    <a:pt x="4781" y="3363"/>
                  </a:lnTo>
                  <a:lnTo>
                    <a:pt x="1593" y="6727"/>
                  </a:lnTo>
                  <a:lnTo>
                    <a:pt x="46" y="9991"/>
                  </a:lnTo>
                  <a:lnTo>
                    <a:pt x="46" y="13355"/>
                  </a:lnTo>
                  <a:lnTo>
                    <a:pt x="1593" y="16718"/>
                  </a:lnTo>
                  <a:lnTo>
                    <a:pt x="4781" y="19983"/>
                  </a:lnTo>
                  <a:lnTo>
                    <a:pt x="3187" y="39967"/>
                  </a:lnTo>
                  <a:lnTo>
                    <a:pt x="3187" y="56685"/>
                  </a:lnTo>
                  <a:lnTo>
                    <a:pt x="4781" y="96652"/>
                  </a:lnTo>
                  <a:lnTo>
                    <a:pt x="4781" y="119901"/>
                  </a:lnTo>
                  <a:lnTo>
                    <a:pt x="12656" y="119901"/>
                  </a:lnTo>
                  <a:lnTo>
                    <a:pt x="11062" y="66677"/>
                  </a:lnTo>
                  <a:lnTo>
                    <a:pt x="7921" y="16718"/>
                  </a:lnTo>
                  <a:lnTo>
                    <a:pt x="33187" y="16718"/>
                  </a:lnTo>
                  <a:lnTo>
                    <a:pt x="71062" y="19983"/>
                  </a:lnTo>
                  <a:lnTo>
                    <a:pt x="104203" y="19983"/>
                  </a:lnTo>
                  <a:lnTo>
                    <a:pt x="107343" y="23347"/>
                  </a:lnTo>
                  <a:lnTo>
                    <a:pt x="108937" y="33338"/>
                  </a:lnTo>
                  <a:lnTo>
                    <a:pt x="112078" y="43330"/>
                  </a:lnTo>
                  <a:lnTo>
                    <a:pt x="112078" y="56685"/>
                  </a:lnTo>
                  <a:lnTo>
                    <a:pt x="112078" y="86661"/>
                  </a:lnTo>
                  <a:lnTo>
                    <a:pt x="112078" y="119901"/>
                  </a:lnTo>
                  <a:lnTo>
                    <a:pt x="118406" y="119901"/>
                  </a:lnTo>
                  <a:lnTo>
                    <a:pt x="118406" y="96652"/>
                  </a:lnTo>
                  <a:lnTo>
                    <a:pt x="119953" y="59950"/>
                  </a:lnTo>
                  <a:lnTo>
                    <a:pt x="118406" y="39967"/>
                  </a:lnTo>
                  <a:lnTo>
                    <a:pt x="115218" y="23347"/>
                  </a:lnTo>
                  <a:lnTo>
                    <a:pt x="112078" y="16718"/>
                  </a:lnTo>
                  <a:lnTo>
                    <a:pt x="108937" y="9991"/>
                  </a:lnTo>
                  <a:lnTo>
                    <a:pt x="104203" y="6727"/>
                  </a:lnTo>
                  <a:lnTo>
                    <a:pt x="101015" y="3363"/>
                  </a:lnTo>
                  <a:lnTo>
                    <a:pt x="80531" y="3363"/>
                  </a:lnTo>
                  <a:lnTo>
                    <a:pt x="26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Shape 769"/>
            <p:cNvSpPr/>
            <p:nvPr/>
          </p:nvSpPr>
          <p:spPr>
            <a:xfrm>
              <a:off x="536625" y="2751425"/>
              <a:ext cx="10125" cy="10125"/>
            </a:xfrm>
            <a:custGeom>
              <a:pathLst>
                <a:path extrusionOk="0" h="120000" w="120000">
                  <a:moveTo>
                    <a:pt x="59851" y="296"/>
                  </a:moveTo>
                  <a:lnTo>
                    <a:pt x="29925" y="10074"/>
                  </a:lnTo>
                  <a:lnTo>
                    <a:pt x="10074" y="40296"/>
                  </a:lnTo>
                  <a:lnTo>
                    <a:pt x="0" y="60148"/>
                  </a:lnTo>
                  <a:lnTo>
                    <a:pt x="10074" y="80000"/>
                  </a:lnTo>
                  <a:lnTo>
                    <a:pt x="19851" y="109925"/>
                  </a:lnTo>
                  <a:lnTo>
                    <a:pt x="49777" y="120000"/>
                  </a:lnTo>
                  <a:lnTo>
                    <a:pt x="79703" y="120000"/>
                  </a:lnTo>
                  <a:lnTo>
                    <a:pt x="109629" y="100148"/>
                  </a:lnTo>
                  <a:lnTo>
                    <a:pt x="119703" y="80000"/>
                  </a:lnTo>
                  <a:lnTo>
                    <a:pt x="119703" y="50074"/>
                  </a:lnTo>
                  <a:lnTo>
                    <a:pt x="119703" y="40296"/>
                  </a:lnTo>
                  <a:lnTo>
                    <a:pt x="99851" y="10074"/>
                  </a:lnTo>
                  <a:lnTo>
                    <a:pt x="79703" y="2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Shape 770"/>
            <p:cNvSpPr/>
            <p:nvPr/>
          </p:nvSpPr>
          <p:spPr>
            <a:xfrm>
              <a:off x="545875" y="2804450"/>
              <a:ext cx="9274" cy="14349"/>
            </a:xfrm>
            <a:custGeom>
              <a:pathLst>
                <a:path extrusionOk="0" h="120000" w="120000">
                  <a:moveTo>
                    <a:pt x="54663" y="209"/>
                  </a:moveTo>
                  <a:lnTo>
                    <a:pt x="43665" y="7317"/>
                  </a:lnTo>
                  <a:lnTo>
                    <a:pt x="32668" y="14216"/>
                  </a:lnTo>
                  <a:lnTo>
                    <a:pt x="10997" y="21324"/>
                  </a:lnTo>
                  <a:lnTo>
                    <a:pt x="0" y="49547"/>
                  </a:lnTo>
                  <a:lnTo>
                    <a:pt x="0" y="77560"/>
                  </a:lnTo>
                  <a:lnTo>
                    <a:pt x="10997" y="105783"/>
                  </a:lnTo>
                  <a:lnTo>
                    <a:pt x="21994" y="112891"/>
                  </a:lnTo>
                  <a:lnTo>
                    <a:pt x="43665" y="119790"/>
                  </a:lnTo>
                  <a:lnTo>
                    <a:pt x="76334" y="119790"/>
                  </a:lnTo>
                  <a:lnTo>
                    <a:pt x="98005" y="112891"/>
                  </a:lnTo>
                  <a:lnTo>
                    <a:pt x="119999" y="91777"/>
                  </a:lnTo>
                  <a:lnTo>
                    <a:pt x="119999" y="70662"/>
                  </a:lnTo>
                  <a:lnTo>
                    <a:pt x="109002" y="42439"/>
                  </a:lnTo>
                  <a:lnTo>
                    <a:pt x="98005" y="28432"/>
                  </a:lnTo>
                  <a:lnTo>
                    <a:pt x="87331" y="14216"/>
                  </a:lnTo>
                  <a:lnTo>
                    <a:pt x="87331" y="7317"/>
                  </a:lnTo>
                  <a:lnTo>
                    <a:pt x="76334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Shape 772"/>
          <p:cNvGrpSpPr/>
          <p:nvPr/>
        </p:nvGrpSpPr>
        <p:grpSpPr>
          <a:xfrm>
            <a:off x="137" y="104"/>
            <a:ext cx="9159993" cy="6870011"/>
            <a:chOff x="3843650" y="2891150"/>
            <a:chExt cx="3447625" cy="2585725"/>
          </a:xfrm>
        </p:grpSpPr>
        <p:sp>
          <p:nvSpPr>
            <p:cNvPr id="773" name="Shape 773"/>
            <p:cNvSpPr/>
            <p:nvPr/>
          </p:nvSpPr>
          <p:spPr>
            <a:xfrm>
              <a:off x="6911650" y="2942500"/>
              <a:ext cx="56424" cy="5074"/>
            </a:xfrm>
            <a:custGeom>
              <a:pathLst>
                <a:path extrusionOk="0" h="120000" w="120000">
                  <a:moveTo>
                    <a:pt x="16163" y="0"/>
                  </a:moveTo>
                  <a:lnTo>
                    <a:pt x="1807" y="40197"/>
                  </a:lnTo>
                  <a:lnTo>
                    <a:pt x="53" y="59704"/>
                  </a:lnTo>
                  <a:lnTo>
                    <a:pt x="1807" y="79802"/>
                  </a:lnTo>
                  <a:lnTo>
                    <a:pt x="14355" y="119408"/>
                  </a:lnTo>
                  <a:lnTo>
                    <a:pt x="102082" y="119408"/>
                  </a:lnTo>
                  <a:lnTo>
                    <a:pt x="116384" y="99901"/>
                  </a:lnTo>
                  <a:lnTo>
                    <a:pt x="118192" y="79802"/>
                  </a:lnTo>
                  <a:lnTo>
                    <a:pt x="119946" y="59704"/>
                  </a:lnTo>
                  <a:lnTo>
                    <a:pt x="118192" y="40197"/>
                  </a:lnTo>
                  <a:lnTo>
                    <a:pt x="116384" y="20098"/>
                  </a:lnTo>
                  <a:lnTo>
                    <a:pt x="1038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Shape 774"/>
            <p:cNvSpPr/>
            <p:nvPr/>
          </p:nvSpPr>
          <p:spPr>
            <a:xfrm>
              <a:off x="4378125" y="2979525"/>
              <a:ext cx="20225" cy="17700"/>
            </a:xfrm>
            <a:custGeom>
              <a:pathLst>
                <a:path extrusionOk="0" h="120000" w="120000">
                  <a:moveTo>
                    <a:pt x="95080" y="169"/>
                  </a:moveTo>
                  <a:lnTo>
                    <a:pt x="84993" y="5932"/>
                  </a:lnTo>
                  <a:lnTo>
                    <a:pt x="84993" y="17288"/>
                  </a:lnTo>
                  <a:lnTo>
                    <a:pt x="90037" y="40169"/>
                  </a:lnTo>
                  <a:lnTo>
                    <a:pt x="84993" y="62881"/>
                  </a:lnTo>
                  <a:lnTo>
                    <a:pt x="80098" y="74406"/>
                  </a:lnTo>
                  <a:lnTo>
                    <a:pt x="70012" y="80000"/>
                  </a:lnTo>
                  <a:lnTo>
                    <a:pt x="50135" y="85762"/>
                  </a:lnTo>
                  <a:lnTo>
                    <a:pt x="40049" y="85762"/>
                  </a:lnTo>
                  <a:lnTo>
                    <a:pt x="35154" y="80000"/>
                  </a:lnTo>
                  <a:lnTo>
                    <a:pt x="30111" y="68644"/>
                  </a:lnTo>
                  <a:lnTo>
                    <a:pt x="25067" y="62881"/>
                  </a:lnTo>
                  <a:lnTo>
                    <a:pt x="25067" y="51525"/>
                  </a:lnTo>
                  <a:lnTo>
                    <a:pt x="30111" y="45762"/>
                  </a:lnTo>
                  <a:lnTo>
                    <a:pt x="35154" y="28644"/>
                  </a:lnTo>
                  <a:lnTo>
                    <a:pt x="35154" y="17288"/>
                  </a:lnTo>
                  <a:lnTo>
                    <a:pt x="15129" y="17288"/>
                  </a:lnTo>
                  <a:lnTo>
                    <a:pt x="5191" y="28644"/>
                  </a:lnTo>
                  <a:lnTo>
                    <a:pt x="148" y="45762"/>
                  </a:lnTo>
                  <a:lnTo>
                    <a:pt x="148" y="62881"/>
                  </a:lnTo>
                  <a:lnTo>
                    <a:pt x="148" y="80000"/>
                  </a:lnTo>
                  <a:lnTo>
                    <a:pt x="10086" y="97118"/>
                  </a:lnTo>
                  <a:lnTo>
                    <a:pt x="25067" y="108644"/>
                  </a:lnTo>
                  <a:lnTo>
                    <a:pt x="40049" y="114237"/>
                  </a:lnTo>
                  <a:lnTo>
                    <a:pt x="60074" y="119999"/>
                  </a:lnTo>
                  <a:lnTo>
                    <a:pt x="75055" y="114237"/>
                  </a:lnTo>
                  <a:lnTo>
                    <a:pt x="95080" y="102881"/>
                  </a:lnTo>
                  <a:lnTo>
                    <a:pt x="105018" y="85762"/>
                  </a:lnTo>
                  <a:lnTo>
                    <a:pt x="114956" y="68644"/>
                  </a:lnTo>
                  <a:lnTo>
                    <a:pt x="120000" y="45762"/>
                  </a:lnTo>
                  <a:lnTo>
                    <a:pt x="120000" y="23050"/>
                  </a:lnTo>
                  <a:lnTo>
                    <a:pt x="110061" y="5932"/>
                  </a:lnTo>
                  <a:lnTo>
                    <a:pt x="99975" y="16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Shape 775"/>
            <p:cNvSpPr/>
            <p:nvPr/>
          </p:nvSpPr>
          <p:spPr>
            <a:xfrm>
              <a:off x="4356250" y="2955975"/>
              <a:ext cx="63150" cy="59775"/>
            </a:xfrm>
            <a:custGeom>
              <a:pathLst>
                <a:path extrusionOk="0" h="120000" w="120000">
                  <a:moveTo>
                    <a:pt x="107173" y="11844"/>
                  </a:moveTo>
                  <a:lnTo>
                    <a:pt x="107173" y="33826"/>
                  </a:lnTo>
                  <a:lnTo>
                    <a:pt x="108788" y="54102"/>
                  </a:lnTo>
                  <a:lnTo>
                    <a:pt x="108788" y="81104"/>
                  </a:lnTo>
                  <a:lnTo>
                    <a:pt x="110403" y="106449"/>
                  </a:lnTo>
                  <a:lnTo>
                    <a:pt x="99192" y="104792"/>
                  </a:lnTo>
                  <a:lnTo>
                    <a:pt x="89596" y="104792"/>
                  </a:lnTo>
                  <a:lnTo>
                    <a:pt x="68788" y="106449"/>
                  </a:lnTo>
                  <a:lnTo>
                    <a:pt x="43230" y="106449"/>
                  </a:lnTo>
                  <a:lnTo>
                    <a:pt x="30403" y="108155"/>
                  </a:lnTo>
                  <a:lnTo>
                    <a:pt x="17624" y="111518"/>
                  </a:lnTo>
                  <a:lnTo>
                    <a:pt x="14441" y="84516"/>
                  </a:lnTo>
                  <a:lnTo>
                    <a:pt x="11211" y="57465"/>
                  </a:lnTo>
                  <a:lnTo>
                    <a:pt x="9643" y="35483"/>
                  </a:lnTo>
                  <a:lnTo>
                    <a:pt x="8028" y="13550"/>
                  </a:lnTo>
                  <a:lnTo>
                    <a:pt x="57624" y="13550"/>
                  </a:lnTo>
                  <a:lnTo>
                    <a:pt x="107173" y="11844"/>
                  </a:lnTo>
                  <a:close/>
                  <a:moveTo>
                    <a:pt x="107173" y="0"/>
                  </a:moveTo>
                  <a:lnTo>
                    <a:pt x="56009" y="1706"/>
                  </a:lnTo>
                  <a:lnTo>
                    <a:pt x="32019" y="1706"/>
                  </a:lnTo>
                  <a:lnTo>
                    <a:pt x="6413" y="5069"/>
                  </a:lnTo>
                  <a:lnTo>
                    <a:pt x="3230" y="6775"/>
                  </a:lnTo>
                  <a:lnTo>
                    <a:pt x="3230" y="10138"/>
                  </a:lnTo>
                  <a:lnTo>
                    <a:pt x="47" y="21982"/>
                  </a:lnTo>
                  <a:lnTo>
                    <a:pt x="47" y="33826"/>
                  </a:lnTo>
                  <a:lnTo>
                    <a:pt x="1615" y="57465"/>
                  </a:lnTo>
                  <a:lnTo>
                    <a:pt x="4845" y="87879"/>
                  </a:lnTo>
                  <a:lnTo>
                    <a:pt x="6413" y="101380"/>
                  </a:lnTo>
                  <a:lnTo>
                    <a:pt x="9643" y="116587"/>
                  </a:lnTo>
                  <a:lnTo>
                    <a:pt x="11211" y="118293"/>
                  </a:lnTo>
                  <a:lnTo>
                    <a:pt x="17624" y="118293"/>
                  </a:lnTo>
                  <a:lnTo>
                    <a:pt x="28836" y="120000"/>
                  </a:lnTo>
                  <a:lnTo>
                    <a:pt x="40000" y="120000"/>
                  </a:lnTo>
                  <a:lnTo>
                    <a:pt x="62422" y="118293"/>
                  </a:lnTo>
                  <a:lnTo>
                    <a:pt x="99192" y="118293"/>
                  </a:lnTo>
                  <a:lnTo>
                    <a:pt x="111971" y="114930"/>
                  </a:lnTo>
                  <a:lnTo>
                    <a:pt x="113586" y="116587"/>
                  </a:lnTo>
                  <a:lnTo>
                    <a:pt x="116769" y="116587"/>
                  </a:lnTo>
                  <a:lnTo>
                    <a:pt x="118384" y="113224"/>
                  </a:lnTo>
                  <a:lnTo>
                    <a:pt x="120000" y="101380"/>
                  </a:lnTo>
                  <a:lnTo>
                    <a:pt x="120000" y="87879"/>
                  </a:lnTo>
                  <a:lnTo>
                    <a:pt x="118384" y="62534"/>
                  </a:lnTo>
                  <a:lnTo>
                    <a:pt x="116769" y="32120"/>
                  </a:lnTo>
                  <a:lnTo>
                    <a:pt x="115201" y="18619"/>
                  </a:lnTo>
                  <a:lnTo>
                    <a:pt x="111971" y="3412"/>
                  </a:lnTo>
                  <a:lnTo>
                    <a:pt x="110403" y="1706"/>
                  </a:lnTo>
                  <a:lnTo>
                    <a:pt x="10878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Shape 776"/>
            <p:cNvSpPr/>
            <p:nvPr/>
          </p:nvSpPr>
          <p:spPr>
            <a:xfrm>
              <a:off x="4518700" y="2973650"/>
              <a:ext cx="18549" cy="19374"/>
            </a:xfrm>
            <a:custGeom>
              <a:pathLst>
                <a:path extrusionOk="0" h="120000" w="120000">
                  <a:moveTo>
                    <a:pt x="49164" y="26167"/>
                  </a:moveTo>
                  <a:lnTo>
                    <a:pt x="54501" y="31277"/>
                  </a:lnTo>
                  <a:lnTo>
                    <a:pt x="59999" y="36541"/>
                  </a:lnTo>
                  <a:lnTo>
                    <a:pt x="81832" y="36541"/>
                  </a:lnTo>
                  <a:lnTo>
                    <a:pt x="87169" y="62554"/>
                  </a:lnTo>
                  <a:lnTo>
                    <a:pt x="81832" y="73083"/>
                  </a:lnTo>
                  <a:lnTo>
                    <a:pt x="76334" y="83458"/>
                  </a:lnTo>
                  <a:lnTo>
                    <a:pt x="70835" y="88722"/>
                  </a:lnTo>
                  <a:lnTo>
                    <a:pt x="59999" y="93832"/>
                  </a:lnTo>
                  <a:lnTo>
                    <a:pt x="49164" y="88722"/>
                  </a:lnTo>
                  <a:lnTo>
                    <a:pt x="38167" y="83458"/>
                  </a:lnTo>
                  <a:lnTo>
                    <a:pt x="32830" y="73083"/>
                  </a:lnTo>
                  <a:lnTo>
                    <a:pt x="27331" y="62554"/>
                  </a:lnTo>
                  <a:lnTo>
                    <a:pt x="32830" y="41806"/>
                  </a:lnTo>
                  <a:lnTo>
                    <a:pt x="49164" y="26167"/>
                  </a:lnTo>
                  <a:close/>
                  <a:moveTo>
                    <a:pt x="49164" y="0"/>
                  </a:moveTo>
                  <a:lnTo>
                    <a:pt x="27331" y="10529"/>
                  </a:lnTo>
                  <a:lnTo>
                    <a:pt x="10997" y="26167"/>
                  </a:lnTo>
                  <a:lnTo>
                    <a:pt x="0" y="46916"/>
                  </a:lnTo>
                  <a:lnTo>
                    <a:pt x="0" y="67819"/>
                  </a:lnTo>
                  <a:lnTo>
                    <a:pt x="5498" y="88722"/>
                  </a:lnTo>
                  <a:lnTo>
                    <a:pt x="16334" y="109470"/>
                  </a:lnTo>
                  <a:lnTo>
                    <a:pt x="38167" y="120000"/>
                  </a:lnTo>
                  <a:lnTo>
                    <a:pt x="81832" y="120000"/>
                  </a:lnTo>
                  <a:lnTo>
                    <a:pt x="98167" y="109470"/>
                  </a:lnTo>
                  <a:lnTo>
                    <a:pt x="114501" y="88722"/>
                  </a:lnTo>
                  <a:lnTo>
                    <a:pt x="119838" y="62554"/>
                  </a:lnTo>
                  <a:lnTo>
                    <a:pt x="114501" y="36541"/>
                  </a:lnTo>
                  <a:lnTo>
                    <a:pt x="109002" y="15638"/>
                  </a:lnTo>
                  <a:lnTo>
                    <a:pt x="98167" y="10529"/>
                  </a:lnTo>
                  <a:lnTo>
                    <a:pt x="92668" y="5264"/>
                  </a:lnTo>
                  <a:lnTo>
                    <a:pt x="708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Shape 777"/>
            <p:cNvSpPr/>
            <p:nvPr/>
          </p:nvSpPr>
          <p:spPr>
            <a:xfrm>
              <a:off x="4386550" y="2891150"/>
              <a:ext cx="8449" cy="57274"/>
            </a:xfrm>
            <a:custGeom>
              <a:pathLst>
                <a:path extrusionOk="0" h="120000" w="120000">
                  <a:moveTo>
                    <a:pt x="12071" y="52"/>
                  </a:moveTo>
                  <a:lnTo>
                    <a:pt x="355" y="14142"/>
                  </a:lnTo>
                  <a:lnTo>
                    <a:pt x="355" y="26503"/>
                  </a:lnTo>
                  <a:lnTo>
                    <a:pt x="12071" y="54683"/>
                  </a:lnTo>
                  <a:lnTo>
                    <a:pt x="24142" y="86425"/>
                  </a:lnTo>
                  <a:lnTo>
                    <a:pt x="36213" y="102295"/>
                  </a:lnTo>
                  <a:lnTo>
                    <a:pt x="60000" y="116438"/>
                  </a:lnTo>
                  <a:lnTo>
                    <a:pt x="72071" y="119947"/>
                  </a:lnTo>
                  <a:lnTo>
                    <a:pt x="95857" y="119947"/>
                  </a:lnTo>
                  <a:lnTo>
                    <a:pt x="107928" y="118166"/>
                  </a:lnTo>
                  <a:lnTo>
                    <a:pt x="107928" y="116438"/>
                  </a:lnTo>
                  <a:lnTo>
                    <a:pt x="119644" y="100567"/>
                  </a:lnTo>
                  <a:lnTo>
                    <a:pt x="107928" y="84696"/>
                  </a:lnTo>
                  <a:lnTo>
                    <a:pt x="83786" y="52955"/>
                  </a:lnTo>
                  <a:lnTo>
                    <a:pt x="72071" y="26503"/>
                  </a:lnTo>
                  <a:lnTo>
                    <a:pt x="72071" y="12361"/>
                  </a:lnTo>
                  <a:lnTo>
                    <a:pt x="47928" y="52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Shape 778"/>
            <p:cNvSpPr/>
            <p:nvPr/>
          </p:nvSpPr>
          <p:spPr>
            <a:xfrm>
              <a:off x="4526275" y="2891150"/>
              <a:ext cx="62299" cy="55575"/>
            </a:xfrm>
            <a:custGeom>
              <a:pathLst>
                <a:path extrusionOk="0" h="120000" w="120000">
                  <a:moveTo>
                    <a:pt x="48" y="53"/>
                  </a:moveTo>
                  <a:lnTo>
                    <a:pt x="48" y="29095"/>
                  </a:lnTo>
                  <a:lnTo>
                    <a:pt x="1637" y="58191"/>
                  </a:lnTo>
                  <a:lnTo>
                    <a:pt x="4911" y="87287"/>
                  </a:lnTo>
                  <a:lnTo>
                    <a:pt x="9775" y="116329"/>
                  </a:lnTo>
                  <a:lnTo>
                    <a:pt x="11364" y="120000"/>
                  </a:lnTo>
                  <a:lnTo>
                    <a:pt x="14638" y="120000"/>
                  </a:lnTo>
                  <a:lnTo>
                    <a:pt x="17865" y="118164"/>
                  </a:lnTo>
                  <a:lnTo>
                    <a:pt x="19502" y="114547"/>
                  </a:lnTo>
                  <a:lnTo>
                    <a:pt x="19502" y="110877"/>
                  </a:lnTo>
                  <a:lnTo>
                    <a:pt x="42182" y="114547"/>
                  </a:lnTo>
                  <a:lnTo>
                    <a:pt x="64863" y="116329"/>
                  </a:lnTo>
                  <a:lnTo>
                    <a:pt x="89181" y="114547"/>
                  </a:lnTo>
                  <a:lnTo>
                    <a:pt x="100545" y="112712"/>
                  </a:lnTo>
                  <a:lnTo>
                    <a:pt x="110272" y="110877"/>
                  </a:lnTo>
                  <a:lnTo>
                    <a:pt x="113499" y="107260"/>
                  </a:lnTo>
                  <a:lnTo>
                    <a:pt x="113499" y="103643"/>
                  </a:lnTo>
                  <a:lnTo>
                    <a:pt x="116773" y="103643"/>
                  </a:lnTo>
                  <a:lnTo>
                    <a:pt x="118362" y="101808"/>
                  </a:lnTo>
                  <a:lnTo>
                    <a:pt x="118362" y="99973"/>
                  </a:lnTo>
                  <a:lnTo>
                    <a:pt x="120000" y="50904"/>
                  </a:lnTo>
                  <a:lnTo>
                    <a:pt x="116773" y="53"/>
                  </a:lnTo>
                  <a:lnTo>
                    <a:pt x="108635" y="53"/>
                  </a:lnTo>
                  <a:lnTo>
                    <a:pt x="107046" y="25479"/>
                  </a:lnTo>
                  <a:lnTo>
                    <a:pt x="107046" y="50904"/>
                  </a:lnTo>
                  <a:lnTo>
                    <a:pt x="108635" y="76383"/>
                  </a:lnTo>
                  <a:lnTo>
                    <a:pt x="110272" y="99973"/>
                  </a:lnTo>
                  <a:lnTo>
                    <a:pt x="111910" y="101808"/>
                  </a:lnTo>
                  <a:lnTo>
                    <a:pt x="110272" y="101808"/>
                  </a:lnTo>
                  <a:lnTo>
                    <a:pt x="98908" y="99973"/>
                  </a:lnTo>
                  <a:lnTo>
                    <a:pt x="87592" y="101808"/>
                  </a:lnTo>
                  <a:lnTo>
                    <a:pt x="17865" y="101808"/>
                  </a:lnTo>
                  <a:lnTo>
                    <a:pt x="13001" y="50904"/>
                  </a:lnTo>
                  <a:lnTo>
                    <a:pt x="9775" y="53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Shape 779"/>
            <p:cNvSpPr/>
            <p:nvPr/>
          </p:nvSpPr>
          <p:spPr>
            <a:xfrm>
              <a:off x="3896675" y="2891150"/>
              <a:ext cx="62324" cy="11825"/>
            </a:xfrm>
            <a:custGeom>
              <a:pathLst>
                <a:path extrusionOk="0" h="120000" w="120000">
                  <a:moveTo>
                    <a:pt x="48" y="253"/>
                  </a:moveTo>
                  <a:lnTo>
                    <a:pt x="1636" y="85496"/>
                  </a:lnTo>
                  <a:lnTo>
                    <a:pt x="3273" y="102748"/>
                  </a:lnTo>
                  <a:lnTo>
                    <a:pt x="8134" y="102748"/>
                  </a:lnTo>
                  <a:lnTo>
                    <a:pt x="9771" y="94122"/>
                  </a:lnTo>
                  <a:lnTo>
                    <a:pt x="21131" y="111120"/>
                  </a:lnTo>
                  <a:lnTo>
                    <a:pt x="32442" y="119746"/>
                  </a:lnTo>
                  <a:lnTo>
                    <a:pt x="58387" y="119746"/>
                  </a:lnTo>
                  <a:lnTo>
                    <a:pt x="84332" y="102748"/>
                  </a:lnTo>
                  <a:lnTo>
                    <a:pt x="108640" y="77124"/>
                  </a:lnTo>
                  <a:lnTo>
                    <a:pt x="108640" y="85496"/>
                  </a:lnTo>
                  <a:lnTo>
                    <a:pt x="111865" y="102748"/>
                  </a:lnTo>
                  <a:lnTo>
                    <a:pt x="115090" y="111120"/>
                  </a:lnTo>
                  <a:lnTo>
                    <a:pt x="118363" y="102748"/>
                  </a:lnTo>
                  <a:lnTo>
                    <a:pt x="119951" y="94122"/>
                  </a:lnTo>
                  <a:lnTo>
                    <a:pt x="119951" y="77124"/>
                  </a:lnTo>
                  <a:lnTo>
                    <a:pt x="116726" y="253"/>
                  </a:lnTo>
                  <a:lnTo>
                    <a:pt x="107003" y="253"/>
                  </a:lnTo>
                  <a:lnTo>
                    <a:pt x="108640" y="34249"/>
                  </a:lnTo>
                  <a:lnTo>
                    <a:pt x="56750" y="59873"/>
                  </a:lnTo>
                  <a:lnTo>
                    <a:pt x="34079" y="68498"/>
                  </a:lnTo>
                  <a:lnTo>
                    <a:pt x="21131" y="68498"/>
                  </a:lnTo>
                  <a:lnTo>
                    <a:pt x="9771" y="77124"/>
                  </a:lnTo>
                  <a:lnTo>
                    <a:pt x="8134" y="253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Shape 780"/>
            <p:cNvSpPr/>
            <p:nvPr/>
          </p:nvSpPr>
          <p:spPr>
            <a:xfrm>
              <a:off x="4501875" y="2950925"/>
              <a:ext cx="58100" cy="59775"/>
            </a:xfrm>
            <a:custGeom>
              <a:pathLst>
                <a:path extrusionOk="0" h="120000" w="120000">
                  <a:moveTo>
                    <a:pt x="78227" y="0"/>
                  </a:moveTo>
                  <a:lnTo>
                    <a:pt x="46936" y="1706"/>
                  </a:lnTo>
                  <a:lnTo>
                    <a:pt x="10430" y="1706"/>
                  </a:lnTo>
                  <a:lnTo>
                    <a:pt x="0" y="5069"/>
                  </a:lnTo>
                  <a:lnTo>
                    <a:pt x="0" y="6775"/>
                  </a:lnTo>
                  <a:lnTo>
                    <a:pt x="3459" y="10138"/>
                  </a:lnTo>
                  <a:lnTo>
                    <a:pt x="8674" y="11844"/>
                  </a:lnTo>
                  <a:lnTo>
                    <a:pt x="19104" y="13550"/>
                  </a:lnTo>
                  <a:lnTo>
                    <a:pt x="73012" y="13550"/>
                  </a:lnTo>
                  <a:lnTo>
                    <a:pt x="104302" y="10138"/>
                  </a:lnTo>
                  <a:lnTo>
                    <a:pt x="104302" y="10138"/>
                  </a:lnTo>
                  <a:lnTo>
                    <a:pt x="102598" y="21982"/>
                  </a:lnTo>
                  <a:lnTo>
                    <a:pt x="104302" y="32120"/>
                  </a:lnTo>
                  <a:lnTo>
                    <a:pt x="106058" y="54102"/>
                  </a:lnTo>
                  <a:lnTo>
                    <a:pt x="106058" y="79447"/>
                  </a:lnTo>
                  <a:lnTo>
                    <a:pt x="107814" y="92948"/>
                  </a:lnTo>
                  <a:lnTo>
                    <a:pt x="109518" y="106449"/>
                  </a:lnTo>
                  <a:lnTo>
                    <a:pt x="50447" y="108155"/>
                  </a:lnTo>
                  <a:lnTo>
                    <a:pt x="27831" y="106449"/>
                  </a:lnTo>
                  <a:lnTo>
                    <a:pt x="19104" y="108155"/>
                  </a:lnTo>
                  <a:lnTo>
                    <a:pt x="13889" y="111518"/>
                  </a:lnTo>
                  <a:lnTo>
                    <a:pt x="10430" y="113224"/>
                  </a:lnTo>
                  <a:lnTo>
                    <a:pt x="10430" y="114930"/>
                  </a:lnTo>
                  <a:lnTo>
                    <a:pt x="13889" y="116587"/>
                  </a:lnTo>
                  <a:lnTo>
                    <a:pt x="19104" y="118293"/>
                  </a:lnTo>
                  <a:lnTo>
                    <a:pt x="29535" y="120000"/>
                  </a:lnTo>
                  <a:lnTo>
                    <a:pt x="81738" y="120000"/>
                  </a:lnTo>
                  <a:lnTo>
                    <a:pt x="114733" y="118293"/>
                  </a:lnTo>
                  <a:lnTo>
                    <a:pt x="118244" y="116587"/>
                  </a:lnTo>
                  <a:lnTo>
                    <a:pt x="119948" y="114930"/>
                  </a:lnTo>
                  <a:lnTo>
                    <a:pt x="119948" y="111518"/>
                  </a:lnTo>
                  <a:lnTo>
                    <a:pt x="118244" y="108155"/>
                  </a:lnTo>
                  <a:lnTo>
                    <a:pt x="119948" y="94654"/>
                  </a:lnTo>
                  <a:lnTo>
                    <a:pt x="118244" y="81104"/>
                  </a:lnTo>
                  <a:lnTo>
                    <a:pt x="116488" y="52396"/>
                  </a:lnTo>
                  <a:lnTo>
                    <a:pt x="116488" y="30414"/>
                  </a:lnTo>
                  <a:lnTo>
                    <a:pt x="114733" y="20276"/>
                  </a:lnTo>
                  <a:lnTo>
                    <a:pt x="113029" y="10138"/>
                  </a:lnTo>
                  <a:lnTo>
                    <a:pt x="114733" y="6775"/>
                  </a:lnTo>
                  <a:lnTo>
                    <a:pt x="114733" y="3362"/>
                  </a:lnTo>
                  <a:lnTo>
                    <a:pt x="113029" y="1706"/>
                  </a:lnTo>
                  <a:lnTo>
                    <a:pt x="10951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Shape 781"/>
            <p:cNvSpPr/>
            <p:nvPr/>
          </p:nvSpPr>
          <p:spPr>
            <a:xfrm>
              <a:off x="4484200" y="2917250"/>
              <a:ext cx="15174" cy="16850"/>
            </a:xfrm>
            <a:custGeom>
              <a:pathLst>
                <a:path extrusionOk="0" h="120000" w="120000">
                  <a:moveTo>
                    <a:pt x="39934" y="0"/>
                  </a:moveTo>
                  <a:lnTo>
                    <a:pt x="19967" y="6053"/>
                  </a:lnTo>
                  <a:lnTo>
                    <a:pt x="6721" y="17982"/>
                  </a:lnTo>
                  <a:lnTo>
                    <a:pt x="0" y="35964"/>
                  </a:lnTo>
                  <a:lnTo>
                    <a:pt x="0" y="48071"/>
                  </a:lnTo>
                  <a:lnTo>
                    <a:pt x="6721" y="60000"/>
                  </a:lnTo>
                  <a:lnTo>
                    <a:pt x="19967" y="66053"/>
                  </a:lnTo>
                  <a:lnTo>
                    <a:pt x="39934" y="71928"/>
                  </a:lnTo>
                  <a:lnTo>
                    <a:pt x="86589" y="71928"/>
                  </a:lnTo>
                  <a:lnTo>
                    <a:pt x="86589" y="84035"/>
                  </a:lnTo>
                  <a:lnTo>
                    <a:pt x="79868" y="102017"/>
                  </a:lnTo>
                  <a:lnTo>
                    <a:pt x="86589" y="113946"/>
                  </a:lnTo>
                  <a:lnTo>
                    <a:pt x="93113" y="120000"/>
                  </a:lnTo>
                  <a:lnTo>
                    <a:pt x="99835" y="120000"/>
                  </a:lnTo>
                  <a:lnTo>
                    <a:pt x="113080" y="102017"/>
                  </a:lnTo>
                  <a:lnTo>
                    <a:pt x="119802" y="84035"/>
                  </a:lnTo>
                  <a:lnTo>
                    <a:pt x="119802" y="48071"/>
                  </a:lnTo>
                  <a:lnTo>
                    <a:pt x="119802" y="35964"/>
                  </a:lnTo>
                  <a:lnTo>
                    <a:pt x="106556" y="30089"/>
                  </a:lnTo>
                  <a:lnTo>
                    <a:pt x="99835" y="35964"/>
                  </a:lnTo>
                  <a:lnTo>
                    <a:pt x="66622" y="48071"/>
                  </a:lnTo>
                  <a:lnTo>
                    <a:pt x="33212" y="48071"/>
                  </a:lnTo>
                  <a:lnTo>
                    <a:pt x="26688" y="42017"/>
                  </a:lnTo>
                  <a:lnTo>
                    <a:pt x="33212" y="30089"/>
                  </a:lnTo>
                  <a:lnTo>
                    <a:pt x="39934" y="24035"/>
                  </a:lnTo>
                  <a:lnTo>
                    <a:pt x="99835" y="24035"/>
                  </a:lnTo>
                  <a:lnTo>
                    <a:pt x="99835" y="30089"/>
                  </a:lnTo>
                  <a:lnTo>
                    <a:pt x="113080" y="30089"/>
                  </a:lnTo>
                  <a:lnTo>
                    <a:pt x="119802" y="24035"/>
                  </a:lnTo>
                  <a:lnTo>
                    <a:pt x="106556" y="12106"/>
                  </a:lnTo>
                  <a:lnTo>
                    <a:pt x="93113" y="6053"/>
                  </a:lnTo>
                  <a:lnTo>
                    <a:pt x="599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Shape 782"/>
            <p:cNvSpPr/>
            <p:nvPr/>
          </p:nvSpPr>
          <p:spPr>
            <a:xfrm>
              <a:off x="4390750" y="2891150"/>
              <a:ext cx="58125" cy="56424"/>
            </a:xfrm>
            <a:custGeom>
              <a:pathLst>
                <a:path extrusionOk="0" h="120000" w="120000">
                  <a:moveTo>
                    <a:pt x="51" y="53"/>
                  </a:moveTo>
                  <a:lnTo>
                    <a:pt x="8722" y="5423"/>
                  </a:lnTo>
                  <a:lnTo>
                    <a:pt x="19148" y="7177"/>
                  </a:lnTo>
                  <a:lnTo>
                    <a:pt x="40000" y="7177"/>
                  </a:lnTo>
                  <a:lnTo>
                    <a:pt x="73032" y="5423"/>
                  </a:lnTo>
                  <a:lnTo>
                    <a:pt x="104309" y="3615"/>
                  </a:lnTo>
                  <a:lnTo>
                    <a:pt x="104309" y="3615"/>
                  </a:lnTo>
                  <a:lnTo>
                    <a:pt x="102554" y="14355"/>
                  </a:lnTo>
                  <a:lnTo>
                    <a:pt x="104309" y="26902"/>
                  </a:lnTo>
                  <a:lnTo>
                    <a:pt x="106064" y="48382"/>
                  </a:lnTo>
                  <a:lnTo>
                    <a:pt x="106064" y="76987"/>
                  </a:lnTo>
                  <a:lnTo>
                    <a:pt x="107767" y="91342"/>
                  </a:lnTo>
                  <a:lnTo>
                    <a:pt x="109522" y="105644"/>
                  </a:lnTo>
                  <a:lnTo>
                    <a:pt x="29574" y="105644"/>
                  </a:lnTo>
                  <a:lnTo>
                    <a:pt x="19148" y="107452"/>
                  </a:lnTo>
                  <a:lnTo>
                    <a:pt x="13935" y="109206"/>
                  </a:lnTo>
                  <a:lnTo>
                    <a:pt x="10477" y="112822"/>
                  </a:lnTo>
                  <a:lnTo>
                    <a:pt x="13935" y="116384"/>
                  </a:lnTo>
                  <a:lnTo>
                    <a:pt x="19148" y="118192"/>
                  </a:lnTo>
                  <a:lnTo>
                    <a:pt x="29574" y="119946"/>
                  </a:lnTo>
                  <a:lnTo>
                    <a:pt x="50425" y="118192"/>
                  </a:lnTo>
                  <a:lnTo>
                    <a:pt x="114735" y="118192"/>
                  </a:lnTo>
                  <a:lnTo>
                    <a:pt x="118193" y="116384"/>
                  </a:lnTo>
                  <a:lnTo>
                    <a:pt x="119948" y="112822"/>
                  </a:lnTo>
                  <a:lnTo>
                    <a:pt x="119948" y="111014"/>
                  </a:lnTo>
                  <a:lnTo>
                    <a:pt x="118193" y="107452"/>
                  </a:lnTo>
                  <a:lnTo>
                    <a:pt x="119948" y="93097"/>
                  </a:lnTo>
                  <a:lnTo>
                    <a:pt x="118193" y="76987"/>
                  </a:lnTo>
                  <a:lnTo>
                    <a:pt x="116490" y="48382"/>
                  </a:lnTo>
                  <a:lnTo>
                    <a:pt x="116490" y="25095"/>
                  </a:lnTo>
                  <a:lnTo>
                    <a:pt x="114735" y="12547"/>
                  </a:lnTo>
                  <a:lnTo>
                    <a:pt x="112980" y="1807"/>
                  </a:lnTo>
                  <a:lnTo>
                    <a:pt x="114735" y="53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Shape 783"/>
            <p:cNvSpPr/>
            <p:nvPr/>
          </p:nvSpPr>
          <p:spPr>
            <a:xfrm>
              <a:off x="4455575" y="2891150"/>
              <a:ext cx="8449" cy="52225"/>
            </a:xfrm>
            <a:custGeom>
              <a:pathLst>
                <a:path extrusionOk="0" h="120000" w="120000">
                  <a:moveTo>
                    <a:pt x="12071" y="57"/>
                  </a:moveTo>
                  <a:lnTo>
                    <a:pt x="0" y="23264"/>
                  </a:lnTo>
                  <a:lnTo>
                    <a:pt x="0" y="46471"/>
                  </a:lnTo>
                  <a:lnTo>
                    <a:pt x="12071" y="83178"/>
                  </a:lnTo>
                  <a:lnTo>
                    <a:pt x="35857" y="100584"/>
                  </a:lnTo>
                  <a:lnTo>
                    <a:pt x="60000" y="116093"/>
                  </a:lnTo>
                  <a:lnTo>
                    <a:pt x="71715" y="119942"/>
                  </a:lnTo>
                  <a:lnTo>
                    <a:pt x="95857" y="119942"/>
                  </a:lnTo>
                  <a:lnTo>
                    <a:pt x="107573" y="117989"/>
                  </a:lnTo>
                  <a:lnTo>
                    <a:pt x="119644" y="114140"/>
                  </a:lnTo>
                  <a:lnTo>
                    <a:pt x="119644" y="98688"/>
                  </a:lnTo>
                  <a:lnTo>
                    <a:pt x="107573" y="81282"/>
                  </a:lnTo>
                  <a:lnTo>
                    <a:pt x="83786" y="46471"/>
                  </a:lnTo>
                  <a:lnTo>
                    <a:pt x="83786" y="23264"/>
                  </a:lnTo>
                  <a:lnTo>
                    <a:pt x="71715" y="5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Shape 784"/>
            <p:cNvSpPr/>
            <p:nvPr/>
          </p:nvSpPr>
          <p:spPr>
            <a:xfrm>
              <a:off x="4596975" y="2891150"/>
              <a:ext cx="62324" cy="47174"/>
            </a:xfrm>
            <a:custGeom>
              <a:pathLst>
                <a:path extrusionOk="0" h="120000" w="120000">
                  <a:moveTo>
                    <a:pt x="48" y="63"/>
                  </a:moveTo>
                  <a:lnTo>
                    <a:pt x="48" y="19332"/>
                  </a:lnTo>
                  <a:lnTo>
                    <a:pt x="48" y="40699"/>
                  </a:lnTo>
                  <a:lnTo>
                    <a:pt x="3273" y="77138"/>
                  </a:lnTo>
                  <a:lnTo>
                    <a:pt x="4909" y="96406"/>
                  </a:lnTo>
                  <a:lnTo>
                    <a:pt x="9771" y="113513"/>
                  </a:lnTo>
                  <a:lnTo>
                    <a:pt x="9771" y="115675"/>
                  </a:lnTo>
                  <a:lnTo>
                    <a:pt x="11359" y="117774"/>
                  </a:lnTo>
                  <a:lnTo>
                    <a:pt x="14632" y="115675"/>
                  </a:lnTo>
                  <a:lnTo>
                    <a:pt x="16221" y="117774"/>
                  </a:lnTo>
                  <a:lnTo>
                    <a:pt x="27581" y="119936"/>
                  </a:lnTo>
                  <a:lnTo>
                    <a:pt x="38941" y="117774"/>
                  </a:lnTo>
                  <a:lnTo>
                    <a:pt x="61612" y="117774"/>
                  </a:lnTo>
                  <a:lnTo>
                    <a:pt x="87557" y="115675"/>
                  </a:lnTo>
                  <a:lnTo>
                    <a:pt x="98868" y="115675"/>
                  </a:lnTo>
                  <a:lnTo>
                    <a:pt x="111865" y="113513"/>
                  </a:lnTo>
                  <a:lnTo>
                    <a:pt x="113453" y="115675"/>
                  </a:lnTo>
                  <a:lnTo>
                    <a:pt x="115090" y="115675"/>
                  </a:lnTo>
                  <a:lnTo>
                    <a:pt x="118315" y="113513"/>
                  </a:lnTo>
                  <a:lnTo>
                    <a:pt x="118315" y="111351"/>
                  </a:lnTo>
                  <a:lnTo>
                    <a:pt x="119951" y="96406"/>
                  </a:lnTo>
                  <a:lnTo>
                    <a:pt x="119951" y="79236"/>
                  </a:lnTo>
                  <a:lnTo>
                    <a:pt x="118315" y="47122"/>
                  </a:lnTo>
                  <a:lnTo>
                    <a:pt x="116726" y="63"/>
                  </a:lnTo>
                  <a:lnTo>
                    <a:pt x="107003" y="63"/>
                  </a:lnTo>
                  <a:lnTo>
                    <a:pt x="108592" y="36438"/>
                  </a:lnTo>
                  <a:lnTo>
                    <a:pt x="108592" y="68553"/>
                  </a:lnTo>
                  <a:lnTo>
                    <a:pt x="110228" y="102829"/>
                  </a:lnTo>
                  <a:lnTo>
                    <a:pt x="100505" y="100667"/>
                  </a:lnTo>
                  <a:lnTo>
                    <a:pt x="89145" y="100667"/>
                  </a:lnTo>
                  <a:lnTo>
                    <a:pt x="68110" y="102829"/>
                  </a:lnTo>
                  <a:lnTo>
                    <a:pt x="42166" y="102829"/>
                  </a:lnTo>
                  <a:lnTo>
                    <a:pt x="29217" y="104928"/>
                  </a:lnTo>
                  <a:lnTo>
                    <a:pt x="16221" y="109252"/>
                  </a:lnTo>
                  <a:lnTo>
                    <a:pt x="14632" y="74976"/>
                  </a:lnTo>
                  <a:lnTo>
                    <a:pt x="11359" y="40699"/>
                  </a:lnTo>
                  <a:lnTo>
                    <a:pt x="8134" y="63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Shape 785"/>
            <p:cNvSpPr/>
            <p:nvPr/>
          </p:nvSpPr>
          <p:spPr>
            <a:xfrm>
              <a:off x="4245150" y="2892850"/>
              <a:ext cx="63150" cy="58924"/>
            </a:xfrm>
            <a:custGeom>
              <a:pathLst>
                <a:path extrusionOk="0" h="120000" w="120000">
                  <a:moveTo>
                    <a:pt x="107173" y="10284"/>
                  </a:moveTo>
                  <a:lnTo>
                    <a:pt x="107173" y="32583"/>
                  </a:lnTo>
                  <a:lnTo>
                    <a:pt x="108788" y="54832"/>
                  </a:lnTo>
                  <a:lnTo>
                    <a:pt x="108788" y="80543"/>
                  </a:lnTo>
                  <a:lnTo>
                    <a:pt x="110356" y="107984"/>
                  </a:lnTo>
                  <a:lnTo>
                    <a:pt x="99192" y="106253"/>
                  </a:lnTo>
                  <a:lnTo>
                    <a:pt x="89596" y="106253"/>
                  </a:lnTo>
                  <a:lnTo>
                    <a:pt x="68788" y="107984"/>
                  </a:lnTo>
                  <a:lnTo>
                    <a:pt x="43182" y="107984"/>
                  </a:lnTo>
                  <a:lnTo>
                    <a:pt x="30403" y="109715"/>
                  </a:lnTo>
                  <a:lnTo>
                    <a:pt x="17624" y="113126"/>
                  </a:lnTo>
                  <a:lnTo>
                    <a:pt x="16009" y="85685"/>
                  </a:lnTo>
                  <a:lnTo>
                    <a:pt x="11211" y="58294"/>
                  </a:lnTo>
                  <a:lnTo>
                    <a:pt x="9596" y="35994"/>
                  </a:lnTo>
                  <a:lnTo>
                    <a:pt x="8028" y="13695"/>
                  </a:lnTo>
                  <a:lnTo>
                    <a:pt x="57577" y="13695"/>
                  </a:lnTo>
                  <a:lnTo>
                    <a:pt x="107173" y="10284"/>
                  </a:lnTo>
                  <a:close/>
                  <a:moveTo>
                    <a:pt x="56009" y="0"/>
                  </a:moveTo>
                  <a:lnTo>
                    <a:pt x="32019" y="1731"/>
                  </a:lnTo>
                  <a:lnTo>
                    <a:pt x="6413" y="3411"/>
                  </a:lnTo>
                  <a:lnTo>
                    <a:pt x="3230" y="5142"/>
                  </a:lnTo>
                  <a:lnTo>
                    <a:pt x="3230" y="8553"/>
                  </a:lnTo>
                  <a:lnTo>
                    <a:pt x="1615" y="22299"/>
                  </a:lnTo>
                  <a:lnTo>
                    <a:pt x="0" y="34263"/>
                  </a:lnTo>
                  <a:lnTo>
                    <a:pt x="1615" y="58294"/>
                  </a:lnTo>
                  <a:lnTo>
                    <a:pt x="4798" y="87416"/>
                  </a:lnTo>
                  <a:lnTo>
                    <a:pt x="6413" y="102842"/>
                  </a:lnTo>
                  <a:lnTo>
                    <a:pt x="9596" y="116537"/>
                  </a:lnTo>
                  <a:lnTo>
                    <a:pt x="11211" y="118268"/>
                  </a:lnTo>
                  <a:lnTo>
                    <a:pt x="12826" y="120000"/>
                  </a:lnTo>
                  <a:lnTo>
                    <a:pt x="16009" y="118268"/>
                  </a:lnTo>
                  <a:lnTo>
                    <a:pt x="17624" y="120000"/>
                  </a:lnTo>
                  <a:lnTo>
                    <a:pt x="62375" y="120000"/>
                  </a:lnTo>
                  <a:lnTo>
                    <a:pt x="86365" y="118268"/>
                  </a:lnTo>
                  <a:lnTo>
                    <a:pt x="99192" y="118268"/>
                  </a:lnTo>
                  <a:lnTo>
                    <a:pt x="111971" y="116537"/>
                  </a:lnTo>
                  <a:lnTo>
                    <a:pt x="113586" y="118268"/>
                  </a:lnTo>
                  <a:lnTo>
                    <a:pt x="115154" y="118268"/>
                  </a:lnTo>
                  <a:lnTo>
                    <a:pt x="116769" y="116537"/>
                  </a:lnTo>
                  <a:lnTo>
                    <a:pt x="118384" y="114857"/>
                  </a:lnTo>
                  <a:lnTo>
                    <a:pt x="119952" y="102842"/>
                  </a:lnTo>
                  <a:lnTo>
                    <a:pt x="119952" y="89147"/>
                  </a:lnTo>
                  <a:lnTo>
                    <a:pt x="118384" y="63436"/>
                  </a:lnTo>
                  <a:lnTo>
                    <a:pt x="116769" y="32583"/>
                  </a:lnTo>
                  <a:lnTo>
                    <a:pt x="115154" y="17157"/>
                  </a:lnTo>
                  <a:lnTo>
                    <a:pt x="111971" y="3411"/>
                  </a:lnTo>
                  <a:lnTo>
                    <a:pt x="110356" y="1731"/>
                  </a:lnTo>
                  <a:lnTo>
                    <a:pt x="10878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Shape 786"/>
            <p:cNvSpPr/>
            <p:nvPr/>
          </p:nvSpPr>
          <p:spPr>
            <a:xfrm>
              <a:off x="4341950" y="2923150"/>
              <a:ext cx="10950" cy="17700"/>
            </a:xfrm>
            <a:custGeom>
              <a:pathLst>
                <a:path extrusionOk="0" h="120000" w="120000">
                  <a:moveTo>
                    <a:pt x="83013" y="0"/>
                  </a:moveTo>
                  <a:lnTo>
                    <a:pt x="46301" y="5762"/>
                  </a:lnTo>
                  <a:lnTo>
                    <a:pt x="9315" y="17118"/>
                  </a:lnTo>
                  <a:lnTo>
                    <a:pt x="0" y="22881"/>
                  </a:lnTo>
                  <a:lnTo>
                    <a:pt x="0" y="28474"/>
                  </a:lnTo>
                  <a:lnTo>
                    <a:pt x="0" y="34237"/>
                  </a:lnTo>
                  <a:lnTo>
                    <a:pt x="73972" y="34237"/>
                  </a:lnTo>
                  <a:lnTo>
                    <a:pt x="64657" y="68474"/>
                  </a:lnTo>
                  <a:lnTo>
                    <a:pt x="46301" y="96949"/>
                  </a:lnTo>
                  <a:lnTo>
                    <a:pt x="36986" y="108474"/>
                  </a:lnTo>
                  <a:lnTo>
                    <a:pt x="55342" y="119830"/>
                  </a:lnTo>
                  <a:lnTo>
                    <a:pt x="73972" y="119830"/>
                  </a:lnTo>
                  <a:lnTo>
                    <a:pt x="92328" y="114067"/>
                  </a:lnTo>
                  <a:lnTo>
                    <a:pt x="110684" y="91355"/>
                  </a:lnTo>
                  <a:lnTo>
                    <a:pt x="120000" y="62711"/>
                  </a:lnTo>
                  <a:lnTo>
                    <a:pt x="120000" y="40000"/>
                  </a:lnTo>
                  <a:lnTo>
                    <a:pt x="120000" y="11355"/>
                  </a:lnTo>
                  <a:lnTo>
                    <a:pt x="10164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Shape 787"/>
            <p:cNvSpPr/>
            <p:nvPr/>
          </p:nvSpPr>
          <p:spPr>
            <a:xfrm>
              <a:off x="4272075" y="2926500"/>
              <a:ext cx="14349" cy="17700"/>
            </a:xfrm>
            <a:custGeom>
              <a:pathLst>
                <a:path extrusionOk="0" h="120000" w="120000">
                  <a:moveTo>
                    <a:pt x="70452" y="169"/>
                  </a:moveTo>
                  <a:lnTo>
                    <a:pt x="56445" y="5762"/>
                  </a:lnTo>
                  <a:lnTo>
                    <a:pt x="35331" y="11525"/>
                  </a:lnTo>
                  <a:lnTo>
                    <a:pt x="14216" y="34406"/>
                  </a:lnTo>
                  <a:lnTo>
                    <a:pt x="7108" y="45762"/>
                  </a:lnTo>
                  <a:lnTo>
                    <a:pt x="209" y="62881"/>
                  </a:lnTo>
                  <a:lnTo>
                    <a:pt x="209" y="74237"/>
                  </a:lnTo>
                  <a:lnTo>
                    <a:pt x="7108" y="91355"/>
                  </a:lnTo>
                  <a:lnTo>
                    <a:pt x="28222" y="108474"/>
                  </a:lnTo>
                  <a:lnTo>
                    <a:pt x="56445" y="119999"/>
                  </a:lnTo>
                  <a:lnTo>
                    <a:pt x="77560" y="119999"/>
                  </a:lnTo>
                  <a:lnTo>
                    <a:pt x="91567" y="108474"/>
                  </a:lnTo>
                  <a:lnTo>
                    <a:pt x="119790" y="85762"/>
                  </a:lnTo>
                  <a:lnTo>
                    <a:pt x="119790" y="80000"/>
                  </a:lnTo>
                  <a:lnTo>
                    <a:pt x="119790" y="68644"/>
                  </a:lnTo>
                  <a:lnTo>
                    <a:pt x="112682" y="62881"/>
                  </a:lnTo>
                  <a:lnTo>
                    <a:pt x="28222" y="62881"/>
                  </a:lnTo>
                  <a:lnTo>
                    <a:pt x="35331" y="45762"/>
                  </a:lnTo>
                  <a:lnTo>
                    <a:pt x="49337" y="34406"/>
                  </a:lnTo>
                  <a:lnTo>
                    <a:pt x="63554" y="22881"/>
                  </a:lnTo>
                  <a:lnTo>
                    <a:pt x="77560" y="16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Shape 788"/>
            <p:cNvSpPr/>
            <p:nvPr/>
          </p:nvSpPr>
          <p:spPr>
            <a:xfrm>
              <a:off x="4124775" y="2891150"/>
              <a:ext cx="10125" cy="25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296" y="120000"/>
                  </a:lnTo>
                  <a:lnTo>
                    <a:pt x="296" y="120000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Shape 789"/>
            <p:cNvSpPr/>
            <p:nvPr/>
          </p:nvSpPr>
          <p:spPr>
            <a:xfrm>
              <a:off x="3843650" y="3535050"/>
              <a:ext cx="196149" cy="301350"/>
            </a:xfrm>
            <a:custGeom>
              <a:pathLst>
                <a:path extrusionOk="0" h="120000" w="120000">
                  <a:moveTo>
                    <a:pt x="15" y="9"/>
                  </a:moveTo>
                  <a:lnTo>
                    <a:pt x="15" y="2020"/>
                  </a:lnTo>
                  <a:lnTo>
                    <a:pt x="6194" y="3026"/>
                  </a:lnTo>
                  <a:lnTo>
                    <a:pt x="12877" y="3693"/>
                  </a:lnTo>
                  <a:lnTo>
                    <a:pt x="29869" y="4360"/>
                  </a:lnTo>
                  <a:lnTo>
                    <a:pt x="46877" y="5365"/>
                  </a:lnTo>
                  <a:lnTo>
                    <a:pt x="64374" y="6371"/>
                  </a:lnTo>
                  <a:lnTo>
                    <a:pt x="81886" y="8053"/>
                  </a:lnTo>
                  <a:lnTo>
                    <a:pt x="99398" y="9726"/>
                  </a:lnTo>
                  <a:lnTo>
                    <a:pt x="116895" y="11737"/>
                  </a:lnTo>
                  <a:lnTo>
                    <a:pt x="115350" y="16764"/>
                  </a:lnTo>
                  <a:lnTo>
                    <a:pt x="113805" y="22130"/>
                  </a:lnTo>
                  <a:lnTo>
                    <a:pt x="112261" y="33190"/>
                  </a:lnTo>
                  <a:lnTo>
                    <a:pt x="105577" y="64021"/>
                  </a:lnTo>
                  <a:lnTo>
                    <a:pt x="99903" y="90502"/>
                  </a:lnTo>
                  <a:lnTo>
                    <a:pt x="93724" y="116983"/>
                  </a:lnTo>
                  <a:lnTo>
                    <a:pt x="93219" y="116983"/>
                  </a:lnTo>
                  <a:lnTo>
                    <a:pt x="87040" y="115978"/>
                  </a:lnTo>
                  <a:lnTo>
                    <a:pt x="81366" y="115311"/>
                  </a:lnTo>
                  <a:lnTo>
                    <a:pt x="69528" y="114305"/>
                  </a:lnTo>
                  <a:lnTo>
                    <a:pt x="45332" y="113300"/>
                  </a:lnTo>
                  <a:lnTo>
                    <a:pt x="39658" y="112623"/>
                  </a:lnTo>
                  <a:lnTo>
                    <a:pt x="33999" y="112294"/>
                  </a:lnTo>
                  <a:lnTo>
                    <a:pt x="22666" y="110612"/>
                  </a:lnTo>
                  <a:lnTo>
                    <a:pt x="11333" y="108939"/>
                  </a:lnTo>
                  <a:lnTo>
                    <a:pt x="5674" y="108272"/>
                  </a:lnTo>
                  <a:lnTo>
                    <a:pt x="15" y="107934"/>
                  </a:lnTo>
                  <a:lnTo>
                    <a:pt x="15" y="110612"/>
                  </a:lnTo>
                  <a:lnTo>
                    <a:pt x="9283" y="111617"/>
                  </a:lnTo>
                  <a:lnTo>
                    <a:pt x="19056" y="112961"/>
                  </a:lnTo>
                  <a:lnTo>
                    <a:pt x="28325" y="114305"/>
                  </a:lnTo>
                  <a:lnTo>
                    <a:pt x="37593" y="115311"/>
                  </a:lnTo>
                  <a:lnTo>
                    <a:pt x="51511" y="115978"/>
                  </a:lnTo>
                  <a:lnTo>
                    <a:pt x="64894" y="116645"/>
                  </a:lnTo>
                  <a:lnTo>
                    <a:pt x="78796" y="117650"/>
                  </a:lnTo>
                  <a:lnTo>
                    <a:pt x="85495" y="118327"/>
                  </a:lnTo>
                  <a:lnTo>
                    <a:pt x="92179" y="119661"/>
                  </a:lnTo>
                  <a:lnTo>
                    <a:pt x="93219" y="119333"/>
                  </a:lnTo>
                  <a:lnTo>
                    <a:pt x="94244" y="120000"/>
                  </a:lnTo>
                  <a:lnTo>
                    <a:pt x="95268" y="120000"/>
                  </a:lnTo>
                  <a:lnTo>
                    <a:pt x="95788" y="119661"/>
                  </a:lnTo>
                  <a:lnTo>
                    <a:pt x="96308" y="119333"/>
                  </a:lnTo>
                  <a:lnTo>
                    <a:pt x="102992" y="91846"/>
                  </a:lnTo>
                  <a:lnTo>
                    <a:pt x="109171" y="64698"/>
                  </a:lnTo>
                  <a:lnTo>
                    <a:pt x="114325" y="38218"/>
                  </a:lnTo>
                  <a:lnTo>
                    <a:pt x="117415" y="24808"/>
                  </a:lnTo>
                  <a:lnTo>
                    <a:pt x="118959" y="18108"/>
                  </a:lnTo>
                  <a:lnTo>
                    <a:pt x="118959" y="11408"/>
                  </a:lnTo>
                  <a:lnTo>
                    <a:pt x="119479" y="11070"/>
                  </a:lnTo>
                  <a:lnTo>
                    <a:pt x="119984" y="10731"/>
                  </a:lnTo>
                  <a:lnTo>
                    <a:pt x="119479" y="10064"/>
                  </a:lnTo>
                  <a:lnTo>
                    <a:pt x="118959" y="9726"/>
                  </a:lnTo>
                  <a:lnTo>
                    <a:pt x="118959" y="9397"/>
                  </a:lnTo>
                  <a:lnTo>
                    <a:pt x="118439" y="9059"/>
                  </a:lnTo>
                  <a:lnTo>
                    <a:pt x="117935" y="9059"/>
                  </a:lnTo>
                  <a:lnTo>
                    <a:pt x="117935" y="9397"/>
                  </a:lnTo>
                  <a:lnTo>
                    <a:pt x="117415" y="9726"/>
                  </a:lnTo>
                  <a:lnTo>
                    <a:pt x="102992" y="7715"/>
                  </a:lnTo>
                  <a:lnTo>
                    <a:pt x="88585" y="6371"/>
                  </a:lnTo>
                  <a:lnTo>
                    <a:pt x="59235" y="4031"/>
                  </a:lnTo>
                  <a:lnTo>
                    <a:pt x="44292" y="3026"/>
                  </a:lnTo>
                  <a:lnTo>
                    <a:pt x="29365" y="2687"/>
                  </a:lnTo>
                  <a:lnTo>
                    <a:pt x="14422" y="1682"/>
                  </a:lnTo>
                  <a:lnTo>
                    <a:pt x="7218" y="1015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Shape 790"/>
            <p:cNvSpPr/>
            <p:nvPr/>
          </p:nvSpPr>
          <p:spPr>
            <a:xfrm>
              <a:off x="4035575" y="2903775"/>
              <a:ext cx="7600" cy="58949"/>
            </a:xfrm>
            <a:custGeom>
              <a:pathLst>
                <a:path extrusionOk="0" h="120000" w="120000">
                  <a:moveTo>
                    <a:pt x="26447" y="50"/>
                  </a:moveTo>
                  <a:lnTo>
                    <a:pt x="13421" y="1730"/>
                  </a:lnTo>
                  <a:lnTo>
                    <a:pt x="13421" y="3460"/>
                  </a:lnTo>
                  <a:lnTo>
                    <a:pt x="0" y="15470"/>
                  </a:lnTo>
                  <a:lnTo>
                    <a:pt x="0" y="29160"/>
                  </a:lnTo>
                  <a:lnTo>
                    <a:pt x="0" y="54860"/>
                  </a:lnTo>
                  <a:lnTo>
                    <a:pt x="13421" y="87430"/>
                  </a:lnTo>
                  <a:lnTo>
                    <a:pt x="39868" y="102849"/>
                  </a:lnTo>
                  <a:lnTo>
                    <a:pt x="66315" y="116539"/>
                  </a:lnTo>
                  <a:lnTo>
                    <a:pt x="79736" y="120000"/>
                  </a:lnTo>
                  <a:lnTo>
                    <a:pt x="93157" y="120000"/>
                  </a:lnTo>
                  <a:lnTo>
                    <a:pt x="119605" y="118269"/>
                  </a:lnTo>
                  <a:lnTo>
                    <a:pt x="119605" y="116539"/>
                  </a:lnTo>
                  <a:lnTo>
                    <a:pt x="119605" y="101119"/>
                  </a:lnTo>
                  <a:lnTo>
                    <a:pt x="119605" y="85699"/>
                  </a:lnTo>
                  <a:lnTo>
                    <a:pt x="93157" y="54860"/>
                  </a:lnTo>
                  <a:lnTo>
                    <a:pt x="79736" y="29160"/>
                  </a:lnTo>
                  <a:lnTo>
                    <a:pt x="66315" y="15470"/>
                  </a:lnTo>
                  <a:lnTo>
                    <a:pt x="53289" y="1730"/>
                  </a:lnTo>
                  <a:lnTo>
                    <a:pt x="39868" y="1730"/>
                  </a:lnTo>
                  <a:lnTo>
                    <a:pt x="26447" y="5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Shape 791"/>
            <p:cNvSpPr/>
            <p:nvPr/>
          </p:nvSpPr>
          <p:spPr>
            <a:xfrm>
              <a:off x="4414325" y="2920625"/>
              <a:ext cx="12650" cy="19374"/>
            </a:xfrm>
            <a:custGeom>
              <a:pathLst>
                <a:path extrusionOk="0" h="120000" w="120000">
                  <a:moveTo>
                    <a:pt x="64031" y="26012"/>
                  </a:moveTo>
                  <a:lnTo>
                    <a:pt x="72094" y="31277"/>
                  </a:lnTo>
                  <a:lnTo>
                    <a:pt x="79920" y="41651"/>
                  </a:lnTo>
                  <a:lnTo>
                    <a:pt x="72094" y="57290"/>
                  </a:lnTo>
                  <a:lnTo>
                    <a:pt x="55968" y="46916"/>
                  </a:lnTo>
                  <a:lnTo>
                    <a:pt x="48142" y="36541"/>
                  </a:lnTo>
                  <a:lnTo>
                    <a:pt x="48142" y="31277"/>
                  </a:lnTo>
                  <a:lnTo>
                    <a:pt x="55968" y="26012"/>
                  </a:lnTo>
                  <a:close/>
                  <a:moveTo>
                    <a:pt x="48142" y="0"/>
                  </a:moveTo>
                  <a:lnTo>
                    <a:pt x="24189" y="10374"/>
                  </a:lnTo>
                  <a:lnTo>
                    <a:pt x="8063" y="20903"/>
                  </a:lnTo>
                  <a:lnTo>
                    <a:pt x="237" y="36541"/>
                  </a:lnTo>
                  <a:lnTo>
                    <a:pt x="8063" y="52180"/>
                  </a:lnTo>
                  <a:lnTo>
                    <a:pt x="24189" y="62554"/>
                  </a:lnTo>
                  <a:lnTo>
                    <a:pt x="40079" y="72929"/>
                  </a:lnTo>
                  <a:lnTo>
                    <a:pt x="16126" y="83458"/>
                  </a:lnTo>
                  <a:lnTo>
                    <a:pt x="8063" y="93832"/>
                  </a:lnTo>
                  <a:lnTo>
                    <a:pt x="16126" y="104206"/>
                  </a:lnTo>
                  <a:lnTo>
                    <a:pt x="32015" y="114735"/>
                  </a:lnTo>
                  <a:lnTo>
                    <a:pt x="48142" y="119845"/>
                  </a:lnTo>
                  <a:lnTo>
                    <a:pt x="72094" y="119845"/>
                  </a:lnTo>
                  <a:lnTo>
                    <a:pt x="87984" y="114735"/>
                  </a:lnTo>
                  <a:lnTo>
                    <a:pt x="103873" y="109470"/>
                  </a:lnTo>
                  <a:lnTo>
                    <a:pt x="120000" y="99096"/>
                  </a:lnTo>
                  <a:lnTo>
                    <a:pt x="120000" y="88567"/>
                  </a:lnTo>
                  <a:lnTo>
                    <a:pt x="103873" y="72929"/>
                  </a:lnTo>
                  <a:lnTo>
                    <a:pt x="111936" y="72929"/>
                  </a:lnTo>
                  <a:lnTo>
                    <a:pt x="111936" y="67819"/>
                  </a:lnTo>
                  <a:lnTo>
                    <a:pt x="111936" y="62554"/>
                  </a:lnTo>
                  <a:lnTo>
                    <a:pt x="103873" y="52180"/>
                  </a:lnTo>
                  <a:lnTo>
                    <a:pt x="111936" y="41651"/>
                  </a:lnTo>
                  <a:lnTo>
                    <a:pt x="111936" y="26012"/>
                  </a:lnTo>
                  <a:lnTo>
                    <a:pt x="111936" y="15638"/>
                  </a:lnTo>
                  <a:lnTo>
                    <a:pt x="87984" y="5264"/>
                  </a:lnTo>
                  <a:lnTo>
                    <a:pt x="7209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Shape 792"/>
            <p:cNvSpPr/>
            <p:nvPr/>
          </p:nvSpPr>
          <p:spPr>
            <a:xfrm>
              <a:off x="4049025" y="2891150"/>
              <a:ext cx="56424" cy="4249"/>
            </a:xfrm>
            <a:custGeom>
              <a:pathLst>
                <a:path extrusionOk="0" h="120000" w="120000">
                  <a:moveTo>
                    <a:pt x="16163" y="705"/>
                  </a:moveTo>
                  <a:lnTo>
                    <a:pt x="53" y="48000"/>
                  </a:lnTo>
                  <a:lnTo>
                    <a:pt x="53" y="72000"/>
                  </a:lnTo>
                  <a:lnTo>
                    <a:pt x="12547" y="95294"/>
                  </a:lnTo>
                  <a:lnTo>
                    <a:pt x="25095" y="119294"/>
                  </a:lnTo>
                  <a:lnTo>
                    <a:pt x="51945" y="95294"/>
                  </a:lnTo>
                  <a:lnTo>
                    <a:pt x="82357" y="95294"/>
                  </a:lnTo>
                  <a:lnTo>
                    <a:pt x="107452" y="72000"/>
                  </a:lnTo>
                  <a:lnTo>
                    <a:pt x="109206" y="95294"/>
                  </a:lnTo>
                  <a:lnTo>
                    <a:pt x="112822" y="119294"/>
                  </a:lnTo>
                  <a:lnTo>
                    <a:pt x="116384" y="95294"/>
                  </a:lnTo>
                  <a:lnTo>
                    <a:pt x="118192" y="48000"/>
                  </a:lnTo>
                  <a:lnTo>
                    <a:pt x="119946" y="24000"/>
                  </a:lnTo>
                  <a:lnTo>
                    <a:pt x="119946" y="705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Shape 793"/>
            <p:cNvSpPr/>
            <p:nvPr/>
          </p:nvSpPr>
          <p:spPr>
            <a:xfrm>
              <a:off x="4175275" y="2893675"/>
              <a:ext cx="62324" cy="67375"/>
            </a:xfrm>
            <a:custGeom>
              <a:pathLst>
                <a:path extrusionOk="0" h="120000" w="120000">
                  <a:moveTo>
                    <a:pt x="110228" y="9038"/>
                  </a:moveTo>
                  <a:lnTo>
                    <a:pt x="107003" y="32994"/>
                  </a:lnTo>
                  <a:lnTo>
                    <a:pt x="107003" y="56994"/>
                  </a:lnTo>
                  <a:lnTo>
                    <a:pt x="107003" y="80994"/>
                  </a:lnTo>
                  <a:lnTo>
                    <a:pt x="110228" y="103480"/>
                  </a:lnTo>
                  <a:lnTo>
                    <a:pt x="110228" y="104949"/>
                  </a:lnTo>
                  <a:lnTo>
                    <a:pt x="98916" y="103480"/>
                  </a:lnTo>
                  <a:lnTo>
                    <a:pt x="87557" y="104949"/>
                  </a:lnTo>
                  <a:lnTo>
                    <a:pt x="17858" y="104949"/>
                  </a:lnTo>
                  <a:lnTo>
                    <a:pt x="12996" y="58508"/>
                  </a:lnTo>
                  <a:lnTo>
                    <a:pt x="9771" y="10508"/>
                  </a:lnTo>
                  <a:lnTo>
                    <a:pt x="9771" y="10508"/>
                  </a:lnTo>
                  <a:lnTo>
                    <a:pt x="34079" y="12022"/>
                  </a:lnTo>
                  <a:lnTo>
                    <a:pt x="60024" y="12022"/>
                  </a:lnTo>
                  <a:lnTo>
                    <a:pt x="110228" y="9038"/>
                  </a:lnTo>
                  <a:close/>
                  <a:moveTo>
                    <a:pt x="111865" y="44"/>
                  </a:moveTo>
                  <a:lnTo>
                    <a:pt x="85920" y="1513"/>
                  </a:lnTo>
                  <a:lnTo>
                    <a:pt x="58387" y="1513"/>
                  </a:lnTo>
                  <a:lnTo>
                    <a:pt x="32442" y="3027"/>
                  </a:lnTo>
                  <a:lnTo>
                    <a:pt x="8134" y="4541"/>
                  </a:lnTo>
                  <a:lnTo>
                    <a:pt x="4909" y="4541"/>
                  </a:lnTo>
                  <a:lnTo>
                    <a:pt x="3273" y="7525"/>
                  </a:lnTo>
                  <a:lnTo>
                    <a:pt x="1684" y="7525"/>
                  </a:lnTo>
                  <a:lnTo>
                    <a:pt x="1684" y="10508"/>
                  </a:lnTo>
                  <a:lnTo>
                    <a:pt x="48" y="36022"/>
                  </a:lnTo>
                  <a:lnTo>
                    <a:pt x="48" y="63005"/>
                  </a:lnTo>
                  <a:lnTo>
                    <a:pt x="3273" y="89988"/>
                  </a:lnTo>
                  <a:lnTo>
                    <a:pt x="8134" y="116972"/>
                  </a:lnTo>
                  <a:lnTo>
                    <a:pt x="11407" y="119955"/>
                  </a:lnTo>
                  <a:lnTo>
                    <a:pt x="14632" y="119955"/>
                  </a:lnTo>
                  <a:lnTo>
                    <a:pt x="17858" y="118486"/>
                  </a:lnTo>
                  <a:lnTo>
                    <a:pt x="19494" y="115458"/>
                  </a:lnTo>
                  <a:lnTo>
                    <a:pt x="19494" y="110961"/>
                  </a:lnTo>
                  <a:lnTo>
                    <a:pt x="40577" y="115458"/>
                  </a:lnTo>
                  <a:lnTo>
                    <a:pt x="64885" y="116972"/>
                  </a:lnTo>
                  <a:lnTo>
                    <a:pt x="89193" y="115458"/>
                  </a:lnTo>
                  <a:lnTo>
                    <a:pt x="98916" y="113988"/>
                  </a:lnTo>
                  <a:lnTo>
                    <a:pt x="110228" y="110961"/>
                  </a:lnTo>
                  <a:lnTo>
                    <a:pt x="111865" y="109447"/>
                  </a:lnTo>
                  <a:lnTo>
                    <a:pt x="111865" y="106463"/>
                  </a:lnTo>
                  <a:lnTo>
                    <a:pt x="116726" y="106463"/>
                  </a:lnTo>
                  <a:lnTo>
                    <a:pt x="118363" y="104949"/>
                  </a:lnTo>
                  <a:lnTo>
                    <a:pt x="118363" y="103480"/>
                  </a:lnTo>
                  <a:lnTo>
                    <a:pt x="119951" y="79480"/>
                  </a:lnTo>
                  <a:lnTo>
                    <a:pt x="118363" y="55480"/>
                  </a:lnTo>
                  <a:lnTo>
                    <a:pt x="116726" y="31525"/>
                  </a:lnTo>
                  <a:lnTo>
                    <a:pt x="115090" y="7525"/>
                  </a:lnTo>
                  <a:lnTo>
                    <a:pt x="116726" y="6011"/>
                  </a:lnTo>
                  <a:lnTo>
                    <a:pt x="115090" y="3027"/>
                  </a:lnTo>
                  <a:lnTo>
                    <a:pt x="113501" y="44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Shape 794"/>
            <p:cNvSpPr/>
            <p:nvPr/>
          </p:nvSpPr>
          <p:spPr>
            <a:xfrm>
              <a:off x="4060825" y="2929025"/>
              <a:ext cx="17700" cy="26125"/>
            </a:xfrm>
            <a:custGeom>
              <a:pathLst>
                <a:path extrusionOk="0" h="120000" w="120000">
                  <a:moveTo>
                    <a:pt x="45593" y="114"/>
                  </a:moveTo>
                  <a:lnTo>
                    <a:pt x="34237" y="7808"/>
                  </a:lnTo>
                  <a:lnTo>
                    <a:pt x="17118" y="11712"/>
                  </a:lnTo>
                  <a:lnTo>
                    <a:pt x="0" y="23311"/>
                  </a:lnTo>
                  <a:lnTo>
                    <a:pt x="0" y="27100"/>
                  </a:lnTo>
                  <a:lnTo>
                    <a:pt x="0" y="34909"/>
                  </a:lnTo>
                  <a:lnTo>
                    <a:pt x="5762" y="38698"/>
                  </a:lnTo>
                  <a:lnTo>
                    <a:pt x="17118" y="34909"/>
                  </a:lnTo>
                  <a:lnTo>
                    <a:pt x="34237" y="27100"/>
                  </a:lnTo>
                  <a:lnTo>
                    <a:pt x="51355" y="19406"/>
                  </a:lnTo>
                  <a:lnTo>
                    <a:pt x="57118" y="19406"/>
                  </a:lnTo>
                  <a:lnTo>
                    <a:pt x="68474" y="23311"/>
                  </a:lnTo>
                  <a:lnTo>
                    <a:pt x="68474" y="27100"/>
                  </a:lnTo>
                  <a:lnTo>
                    <a:pt x="74237" y="31004"/>
                  </a:lnTo>
                  <a:lnTo>
                    <a:pt x="62711" y="42602"/>
                  </a:lnTo>
                  <a:lnTo>
                    <a:pt x="40000" y="58105"/>
                  </a:lnTo>
                  <a:lnTo>
                    <a:pt x="28474" y="73492"/>
                  </a:lnTo>
                  <a:lnTo>
                    <a:pt x="28474" y="81301"/>
                  </a:lnTo>
                  <a:lnTo>
                    <a:pt x="28474" y="85090"/>
                  </a:lnTo>
                  <a:lnTo>
                    <a:pt x="40000" y="88995"/>
                  </a:lnTo>
                  <a:lnTo>
                    <a:pt x="45593" y="88995"/>
                  </a:lnTo>
                  <a:lnTo>
                    <a:pt x="57118" y="85090"/>
                  </a:lnTo>
                  <a:lnTo>
                    <a:pt x="79830" y="85090"/>
                  </a:lnTo>
                  <a:lnTo>
                    <a:pt x="74237" y="96688"/>
                  </a:lnTo>
                  <a:lnTo>
                    <a:pt x="68474" y="100593"/>
                  </a:lnTo>
                  <a:lnTo>
                    <a:pt x="34237" y="100593"/>
                  </a:lnTo>
                  <a:lnTo>
                    <a:pt x="28474" y="104497"/>
                  </a:lnTo>
                  <a:lnTo>
                    <a:pt x="28474" y="112191"/>
                  </a:lnTo>
                  <a:lnTo>
                    <a:pt x="40000" y="116095"/>
                  </a:lnTo>
                  <a:lnTo>
                    <a:pt x="57118" y="119885"/>
                  </a:lnTo>
                  <a:lnTo>
                    <a:pt x="85593" y="116095"/>
                  </a:lnTo>
                  <a:lnTo>
                    <a:pt x="102711" y="112191"/>
                  </a:lnTo>
                  <a:lnTo>
                    <a:pt x="114067" y="108287"/>
                  </a:lnTo>
                  <a:lnTo>
                    <a:pt x="119830" y="100593"/>
                  </a:lnTo>
                  <a:lnTo>
                    <a:pt x="119830" y="88995"/>
                  </a:lnTo>
                  <a:lnTo>
                    <a:pt x="114067" y="77397"/>
                  </a:lnTo>
                  <a:lnTo>
                    <a:pt x="102711" y="69703"/>
                  </a:lnTo>
                  <a:lnTo>
                    <a:pt x="91355" y="65799"/>
                  </a:lnTo>
                  <a:lnTo>
                    <a:pt x="74237" y="61894"/>
                  </a:lnTo>
                  <a:lnTo>
                    <a:pt x="85593" y="54200"/>
                  </a:lnTo>
                  <a:lnTo>
                    <a:pt x="96949" y="42602"/>
                  </a:lnTo>
                  <a:lnTo>
                    <a:pt x="102711" y="27100"/>
                  </a:lnTo>
                  <a:lnTo>
                    <a:pt x="96949" y="11712"/>
                  </a:lnTo>
                  <a:lnTo>
                    <a:pt x="85593" y="7808"/>
                  </a:lnTo>
                  <a:lnTo>
                    <a:pt x="74237" y="3904"/>
                  </a:lnTo>
                  <a:lnTo>
                    <a:pt x="62711" y="114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Shape 795"/>
            <p:cNvSpPr/>
            <p:nvPr/>
          </p:nvSpPr>
          <p:spPr>
            <a:xfrm>
              <a:off x="4039775" y="2901250"/>
              <a:ext cx="58100" cy="60624"/>
            </a:xfrm>
            <a:custGeom>
              <a:pathLst>
                <a:path extrusionOk="0" h="120000" w="120000">
                  <a:moveTo>
                    <a:pt x="109518" y="49"/>
                  </a:moveTo>
                  <a:lnTo>
                    <a:pt x="78227" y="1682"/>
                  </a:lnTo>
                  <a:lnTo>
                    <a:pt x="46936" y="3364"/>
                  </a:lnTo>
                  <a:lnTo>
                    <a:pt x="22616" y="1682"/>
                  </a:lnTo>
                  <a:lnTo>
                    <a:pt x="10430" y="3364"/>
                  </a:lnTo>
                  <a:lnTo>
                    <a:pt x="0" y="6680"/>
                  </a:lnTo>
                  <a:lnTo>
                    <a:pt x="3511" y="10045"/>
                  </a:lnTo>
                  <a:lnTo>
                    <a:pt x="8726" y="11678"/>
                  </a:lnTo>
                  <a:lnTo>
                    <a:pt x="17401" y="15043"/>
                  </a:lnTo>
                  <a:lnTo>
                    <a:pt x="40017" y="15043"/>
                  </a:lnTo>
                  <a:lnTo>
                    <a:pt x="71308" y="13360"/>
                  </a:lnTo>
                  <a:lnTo>
                    <a:pt x="104302" y="11678"/>
                  </a:lnTo>
                  <a:lnTo>
                    <a:pt x="102598" y="21674"/>
                  </a:lnTo>
                  <a:lnTo>
                    <a:pt x="102598" y="33352"/>
                  </a:lnTo>
                  <a:lnTo>
                    <a:pt x="104302" y="53344"/>
                  </a:lnTo>
                  <a:lnTo>
                    <a:pt x="106058" y="80016"/>
                  </a:lnTo>
                  <a:lnTo>
                    <a:pt x="106058" y="93327"/>
                  </a:lnTo>
                  <a:lnTo>
                    <a:pt x="107814" y="106639"/>
                  </a:lnTo>
                  <a:lnTo>
                    <a:pt x="27831" y="106639"/>
                  </a:lnTo>
                  <a:lnTo>
                    <a:pt x="19156" y="108321"/>
                  </a:lnTo>
                  <a:lnTo>
                    <a:pt x="13941" y="110004"/>
                  </a:lnTo>
                  <a:lnTo>
                    <a:pt x="8726" y="113319"/>
                  </a:lnTo>
                  <a:lnTo>
                    <a:pt x="10430" y="113319"/>
                  </a:lnTo>
                  <a:lnTo>
                    <a:pt x="13941" y="116684"/>
                  </a:lnTo>
                  <a:lnTo>
                    <a:pt x="19156" y="118317"/>
                  </a:lnTo>
                  <a:lnTo>
                    <a:pt x="29586" y="120000"/>
                  </a:lnTo>
                  <a:lnTo>
                    <a:pt x="50447" y="118317"/>
                  </a:lnTo>
                  <a:lnTo>
                    <a:pt x="114733" y="118317"/>
                  </a:lnTo>
                  <a:lnTo>
                    <a:pt x="118244" y="116684"/>
                  </a:lnTo>
                  <a:lnTo>
                    <a:pt x="119948" y="113319"/>
                  </a:lnTo>
                  <a:lnTo>
                    <a:pt x="119948" y="110004"/>
                  </a:lnTo>
                  <a:lnTo>
                    <a:pt x="118244" y="108321"/>
                  </a:lnTo>
                  <a:lnTo>
                    <a:pt x="118244" y="95010"/>
                  </a:lnTo>
                  <a:lnTo>
                    <a:pt x="118244" y="80016"/>
                  </a:lnTo>
                  <a:lnTo>
                    <a:pt x="116488" y="53344"/>
                  </a:lnTo>
                  <a:lnTo>
                    <a:pt x="116488" y="31670"/>
                  </a:lnTo>
                  <a:lnTo>
                    <a:pt x="114733" y="20041"/>
                  </a:lnTo>
                  <a:lnTo>
                    <a:pt x="113029" y="10045"/>
                  </a:lnTo>
                  <a:lnTo>
                    <a:pt x="114733" y="8362"/>
                  </a:lnTo>
                  <a:lnTo>
                    <a:pt x="114733" y="5047"/>
                  </a:lnTo>
                  <a:lnTo>
                    <a:pt x="113029" y="1682"/>
                  </a:lnTo>
                  <a:lnTo>
                    <a:pt x="109518" y="4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Shape 796"/>
            <p:cNvSpPr/>
            <p:nvPr/>
          </p:nvSpPr>
          <p:spPr>
            <a:xfrm>
              <a:off x="4114675" y="2891150"/>
              <a:ext cx="4249" cy="874"/>
            </a:xfrm>
            <a:custGeom>
              <a:pathLst>
                <a:path extrusionOk="0" h="120000" w="120000">
                  <a:moveTo>
                    <a:pt x="705" y="3428"/>
                  </a:moveTo>
                  <a:lnTo>
                    <a:pt x="24705" y="116571"/>
                  </a:lnTo>
                  <a:lnTo>
                    <a:pt x="96000" y="116571"/>
                  </a:lnTo>
                  <a:lnTo>
                    <a:pt x="119294" y="3428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Shape 797"/>
            <p:cNvSpPr/>
            <p:nvPr/>
          </p:nvSpPr>
          <p:spPr>
            <a:xfrm>
              <a:off x="4286400" y="2956800"/>
              <a:ext cx="62299" cy="67375"/>
            </a:xfrm>
            <a:custGeom>
              <a:pathLst>
                <a:path extrusionOk="0" h="120000" w="120000">
                  <a:moveTo>
                    <a:pt x="110272" y="10552"/>
                  </a:moveTo>
                  <a:lnTo>
                    <a:pt x="106998" y="33038"/>
                  </a:lnTo>
                  <a:lnTo>
                    <a:pt x="105409" y="56994"/>
                  </a:lnTo>
                  <a:lnTo>
                    <a:pt x="106998" y="80994"/>
                  </a:lnTo>
                  <a:lnTo>
                    <a:pt x="110272" y="103480"/>
                  </a:lnTo>
                  <a:lnTo>
                    <a:pt x="110272" y="104994"/>
                  </a:lnTo>
                  <a:lnTo>
                    <a:pt x="87544" y="104994"/>
                  </a:lnTo>
                  <a:lnTo>
                    <a:pt x="64863" y="106463"/>
                  </a:lnTo>
                  <a:lnTo>
                    <a:pt x="17817" y="106463"/>
                  </a:lnTo>
                  <a:lnTo>
                    <a:pt x="12953" y="58508"/>
                  </a:lnTo>
                  <a:lnTo>
                    <a:pt x="9727" y="12022"/>
                  </a:lnTo>
                  <a:lnTo>
                    <a:pt x="9727" y="12022"/>
                  </a:lnTo>
                  <a:lnTo>
                    <a:pt x="34044" y="13536"/>
                  </a:lnTo>
                  <a:lnTo>
                    <a:pt x="60000" y="13536"/>
                  </a:lnTo>
                  <a:lnTo>
                    <a:pt x="110272" y="10552"/>
                  </a:lnTo>
                  <a:close/>
                  <a:moveTo>
                    <a:pt x="111861" y="44"/>
                  </a:moveTo>
                  <a:lnTo>
                    <a:pt x="85955" y="1558"/>
                  </a:lnTo>
                  <a:lnTo>
                    <a:pt x="58362" y="3027"/>
                  </a:lnTo>
                  <a:lnTo>
                    <a:pt x="32407" y="3027"/>
                  </a:lnTo>
                  <a:lnTo>
                    <a:pt x="6500" y="4541"/>
                  </a:lnTo>
                  <a:lnTo>
                    <a:pt x="4863" y="6055"/>
                  </a:lnTo>
                  <a:lnTo>
                    <a:pt x="3226" y="7525"/>
                  </a:lnTo>
                  <a:lnTo>
                    <a:pt x="1637" y="9038"/>
                  </a:lnTo>
                  <a:lnTo>
                    <a:pt x="1637" y="10552"/>
                  </a:lnTo>
                  <a:lnTo>
                    <a:pt x="0" y="37536"/>
                  </a:lnTo>
                  <a:lnTo>
                    <a:pt x="0" y="64519"/>
                  </a:lnTo>
                  <a:lnTo>
                    <a:pt x="3226" y="91502"/>
                  </a:lnTo>
                  <a:lnTo>
                    <a:pt x="8089" y="116972"/>
                  </a:lnTo>
                  <a:lnTo>
                    <a:pt x="11364" y="119955"/>
                  </a:lnTo>
                  <a:lnTo>
                    <a:pt x="14590" y="119955"/>
                  </a:lnTo>
                  <a:lnTo>
                    <a:pt x="17817" y="118486"/>
                  </a:lnTo>
                  <a:lnTo>
                    <a:pt x="19454" y="115458"/>
                  </a:lnTo>
                  <a:lnTo>
                    <a:pt x="19454" y="112474"/>
                  </a:lnTo>
                  <a:lnTo>
                    <a:pt x="40545" y="115458"/>
                  </a:lnTo>
                  <a:lnTo>
                    <a:pt x="64863" y="116972"/>
                  </a:lnTo>
                  <a:lnTo>
                    <a:pt x="89181" y="116972"/>
                  </a:lnTo>
                  <a:lnTo>
                    <a:pt x="98908" y="113988"/>
                  </a:lnTo>
                  <a:lnTo>
                    <a:pt x="110272" y="112474"/>
                  </a:lnTo>
                  <a:lnTo>
                    <a:pt x="111861" y="109491"/>
                  </a:lnTo>
                  <a:lnTo>
                    <a:pt x="111861" y="106463"/>
                  </a:lnTo>
                  <a:lnTo>
                    <a:pt x="113499" y="107977"/>
                  </a:lnTo>
                  <a:lnTo>
                    <a:pt x="116725" y="107977"/>
                  </a:lnTo>
                  <a:lnTo>
                    <a:pt x="118362" y="106463"/>
                  </a:lnTo>
                  <a:lnTo>
                    <a:pt x="118362" y="103480"/>
                  </a:lnTo>
                  <a:lnTo>
                    <a:pt x="120000" y="80994"/>
                  </a:lnTo>
                  <a:lnTo>
                    <a:pt x="118362" y="56994"/>
                  </a:lnTo>
                  <a:lnTo>
                    <a:pt x="116725" y="31525"/>
                  </a:lnTo>
                  <a:lnTo>
                    <a:pt x="115136" y="9038"/>
                  </a:lnTo>
                  <a:lnTo>
                    <a:pt x="115136" y="6055"/>
                  </a:lnTo>
                  <a:lnTo>
                    <a:pt x="115136" y="3027"/>
                  </a:lnTo>
                  <a:lnTo>
                    <a:pt x="113499" y="1558"/>
                  </a:lnTo>
                  <a:lnTo>
                    <a:pt x="111861" y="44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Shape 798"/>
            <p:cNvSpPr/>
            <p:nvPr/>
          </p:nvSpPr>
          <p:spPr>
            <a:xfrm>
              <a:off x="4288075" y="3030025"/>
              <a:ext cx="6749" cy="58125"/>
            </a:xfrm>
            <a:custGeom>
              <a:pathLst>
                <a:path extrusionOk="0" h="120000" w="120000">
                  <a:moveTo>
                    <a:pt x="30222" y="51"/>
                  </a:moveTo>
                  <a:lnTo>
                    <a:pt x="15111" y="1806"/>
                  </a:lnTo>
                  <a:lnTo>
                    <a:pt x="0" y="15690"/>
                  </a:lnTo>
                  <a:lnTo>
                    <a:pt x="0" y="27870"/>
                  </a:lnTo>
                  <a:lnTo>
                    <a:pt x="15111" y="55638"/>
                  </a:lnTo>
                  <a:lnTo>
                    <a:pt x="0" y="86916"/>
                  </a:lnTo>
                  <a:lnTo>
                    <a:pt x="0" y="102554"/>
                  </a:lnTo>
                  <a:lnTo>
                    <a:pt x="15111" y="116490"/>
                  </a:lnTo>
                  <a:lnTo>
                    <a:pt x="30222" y="119948"/>
                  </a:lnTo>
                  <a:lnTo>
                    <a:pt x="75111" y="119948"/>
                  </a:lnTo>
                  <a:lnTo>
                    <a:pt x="75111" y="118193"/>
                  </a:lnTo>
                  <a:lnTo>
                    <a:pt x="104888" y="102554"/>
                  </a:lnTo>
                  <a:lnTo>
                    <a:pt x="120000" y="86916"/>
                  </a:lnTo>
                  <a:lnTo>
                    <a:pt x="104888" y="55638"/>
                  </a:lnTo>
                  <a:lnTo>
                    <a:pt x="104888" y="27870"/>
                  </a:lnTo>
                  <a:lnTo>
                    <a:pt x="89777" y="13935"/>
                  </a:lnTo>
                  <a:lnTo>
                    <a:pt x="60000" y="1806"/>
                  </a:lnTo>
                  <a:lnTo>
                    <a:pt x="44888" y="5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Shape 799"/>
            <p:cNvSpPr/>
            <p:nvPr/>
          </p:nvSpPr>
          <p:spPr>
            <a:xfrm>
              <a:off x="4312475" y="2982050"/>
              <a:ext cx="15174" cy="17700"/>
            </a:xfrm>
            <a:custGeom>
              <a:pathLst>
                <a:path extrusionOk="0" h="120000" w="120000">
                  <a:moveTo>
                    <a:pt x="113278" y="169"/>
                  </a:moveTo>
                  <a:lnTo>
                    <a:pt x="86787" y="17288"/>
                  </a:lnTo>
                  <a:lnTo>
                    <a:pt x="60098" y="34406"/>
                  </a:lnTo>
                  <a:lnTo>
                    <a:pt x="46853" y="28644"/>
                  </a:lnTo>
                  <a:lnTo>
                    <a:pt x="33410" y="17288"/>
                  </a:lnTo>
                  <a:lnTo>
                    <a:pt x="13443" y="5932"/>
                  </a:lnTo>
                  <a:lnTo>
                    <a:pt x="197" y="5932"/>
                  </a:lnTo>
                  <a:lnTo>
                    <a:pt x="197" y="11525"/>
                  </a:lnTo>
                  <a:lnTo>
                    <a:pt x="6721" y="28644"/>
                  </a:lnTo>
                  <a:lnTo>
                    <a:pt x="26688" y="51525"/>
                  </a:lnTo>
                  <a:lnTo>
                    <a:pt x="33410" y="57288"/>
                  </a:lnTo>
                  <a:lnTo>
                    <a:pt x="6721" y="97118"/>
                  </a:lnTo>
                  <a:lnTo>
                    <a:pt x="6721" y="108644"/>
                  </a:lnTo>
                  <a:lnTo>
                    <a:pt x="13443" y="119999"/>
                  </a:lnTo>
                  <a:lnTo>
                    <a:pt x="33410" y="119999"/>
                  </a:lnTo>
                  <a:lnTo>
                    <a:pt x="40131" y="114237"/>
                  </a:lnTo>
                  <a:lnTo>
                    <a:pt x="73344" y="62881"/>
                  </a:lnTo>
                  <a:lnTo>
                    <a:pt x="86787" y="62881"/>
                  </a:lnTo>
                  <a:lnTo>
                    <a:pt x="93311" y="57288"/>
                  </a:lnTo>
                  <a:lnTo>
                    <a:pt x="86787" y="45762"/>
                  </a:lnTo>
                  <a:lnTo>
                    <a:pt x="119999" y="16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Shape 800"/>
            <p:cNvSpPr/>
            <p:nvPr/>
          </p:nvSpPr>
          <p:spPr>
            <a:xfrm>
              <a:off x="4315850" y="2891150"/>
              <a:ext cx="63999" cy="58949"/>
            </a:xfrm>
            <a:custGeom>
              <a:pathLst>
                <a:path extrusionOk="0" h="120000" w="120000">
                  <a:moveTo>
                    <a:pt x="7921" y="5190"/>
                  </a:moveTo>
                  <a:lnTo>
                    <a:pt x="17390" y="8600"/>
                  </a:lnTo>
                  <a:lnTo>
                    <a:pt x="26859" y="10330"/>
                  </a:lnTo>
                  <a:lnTo>
                    <a:pt x="47390" y="10330"/>
                  </a:lnTo>
                  <a:lnTo>
                    <a:pt x="77343" y="12010"/>
                  </a:lnTo>
                  <a:lnTo>
                    <a:pt x="108937" y="12010"/>
                  </a:lnTo>
                  <a:lnTo>
                    <a:pt x="108937" y="30890"/>
                  </a:lnTo>
                  <a:lnTo>
                    <a:pt x="108937" y="51450"/>
                  </a:lnTo>
                  <a:lnTo>
                    <a:pt x="108937" y="77150"/>
                  </a:lnTo>
                  <a:lnTo>
                    <a:pt x="110484" y="89109"/>
                  </a:lnTo>
                  <a:lnTo>
                    <a:pt x="112078" y="102849"/>
                  </a:lnTo>
                  <a:lnTo>
                    <a:pt x="63140" y="102849"/>
                  </a:lnTo>
                  <a:lnTo>
                    <a:pt x="37921" y="104529"/>
                  </a:lnTo>
                  <a:lnTo>
                    <a:pt x="25265" y="106259"/>
                  </a:lnTo>
                  <a:lnTo>
                    <a:pt x="14250" y="109669"/>
                  </a:lnTo>
                  <a:lnTo>
                    <a:pt x="12656" y="83969"/>
                  </a:lnTo>
                  <a:lnTo>
                    <a:pt x="11062" y="58269"/>
                  </a:lnTo>
                  <a:lnTo>
                    <a:pt x="12656" y="30890"/>
                  </a:lnTo>
                  <a:lnTo>
                    <a:pt x="11062" y="17150"/>
                  </a:lnTo>
                  <a:lnTo>
                    <a:pt x="9515" y="12010"/>
                  </a:lnTo>
                  <a:lnTo>
                    <a:pt x="7921" y="5190"/>
                  </a:lnTo>
                  <a:close/>
                  <a:moveTo>
                    <a:pt x="17390" y="50"/>
                  </a:moveTo>
                  <a:lnTo>
                    <a:pt x="12656" y="1730"/>
                  </a:lnTo>
                  <a:lnTo>
                    <a:pt x="7921" y="5190"/>
                  </a:lnTo>
                  <a:lnTo>
                    <a:pt x="6328" y="5190"/>
                  </a:lnTo>
                  <a:lnTo>
                    <a:pt x="3187" y="13740"/>
                  </a:lnTo>
                  <a:lnTo>
                    <a:pt x="1593" y="20610"/>
                  </a:lnTo>
                  <a:lnTo>
                    <a:pt x="0" y="39440"/>
                  </a:lnTo>
                  <a:lnTo>
                    <a:pt x="1593" y="77150"/>
                  </a:lnTo>
                  <a:lnTo>
                    <a:pt x="1593" y="87430"/>
                  </a:lnTo>
                  <a:lnTo>
                    <a:pt x="1593" y="101119"/>
                  </a:lnTo>
                  <a:lnTo>
                    <a:pt x="3187" y="106259"/>
                  </a:lnTo>
                  <a:lnTo>
                    <a:pt x="4781" y="113129"/>
                  </a:lnTo>
                  <a:lnTo>
                    <a:pt x="7921" y="116539"/>
                  </a:lnTo>
                  <a:lnTo>
                    <a:pt x="12656" y="119949"/>
                  </a:lnTo>
                  <a:lnTo>
                    <a:pt x="14250" y="118269"/>
                  </a:lnTo>
                  <a:lnTo>
                    <a:pt x="15796" y="116539"/>
                  </a:lnTo>
                  <a:lnTo>
                    <a:pt x="26859" y="118269"/>
                  </a:lnTo>
                  <a:lnTo>
                    <a:pt x="63140" y="118269"/>
                  </a:lnTo>
                  <a:lnTo>
                    <a:pt x="112078" y="113129"/>
                  </a:lnTo>
                  <a:lnTo>
                    <a:pt x="118406" y="113129"/>
                  </a:lnTo>
                  <a:lnTo>
                    <a:pt x="118406" y="111399"/>
                  </a:lnTo>
                  <a:lnTo>
                    <a:pt x="119953" y="99389"/>
                  </a:lnTo>
                  <a:lnTo>
                    <a:pt x="119953" y="85699"/>
                  </a:lnTo>
                  <a:lnTo>
                    <a:pt x="118406" y="60000"/>
                  </a:lnTo>
                  <a:lnTo>
                    <a:pt x="118406" y="29160"/>
                  </a:lnTo>
                  <a:lnTo>
                    <a:pt x="116812" y="15470"/>
                  </a:lnTo>
                  <a:lnTo>
                    <a:pt x="115218" y="50"/>
                  </a:lnTo>
                  <a:lnTo>
                    <a:pt x="110484" y="50"/>
                  </a:lnTo>
                  <a:lnTo>
                    <a:pt x="108937" y="1730"/>
                  </a:lnTo>
                  <a:lnTo>
                    <a:pt x="85265" y="5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Shape 801"/>
            <p:cNvSpPr/>
            <p:nvPr/>
          </p:nvSpPr>
          <p:spPr>
            <a:xfrm>
              <a:off x="4552375" y="2915575"/>
              <a:ext cx="15174" cy="17700"/>
            </a:xfrm>
            <a:custGeom>
              <a:pathLst>
                <a:path extrusionOk="0" h="120000" w="120000">
                  <a:moveTo>
                    <a:pt x="73344" y="62711"/>
                  </a:moveTo>
                  <a:lnTo>
                    <a:pt x="73344" y="74237"/>
                  </a:lnTo>
                  <a:lnTo>
                    <a:pt x="66622" y="79830"/>
                  </a:lnTo>
                  <a:lnTo>
                    <a:pt x="53377" y="85593"/>
                  </a:lnTo>
                  <a:lnTo>
                    <a:pt x="33410" y="85593"/>
                  </a:lnTo>
                  <a:lnTo>
                    <a:pt x="39934" y="74237"/>
                  </a:lnTo>
                  <a:lnTo>
                    <a:pt x="46655" y="68474"/>
                  </a:lnTo>
                  <a:lnTo>
                    <a:pt x="66622" y="62711"/>
                  </a:lnTo>
                  <a:close/>
                  <a:moveTo>
                    <a:pt x="73344" y="0"/>
                  </a:moveTo>
                  <a:lnTo>
                    <a:pt x="46655" y="5762"/>
                  </a:lnTo>
                  <a:lnTo>
                    <a:pt x="39934" y="11355"/>
                  </a:lnTo>
                  <a:lnTo>
                    <a:pt x="33410" y="22881"/>
                  </a:lnTo>
                  <a:lnTo>
                    <a:pt x="33410" y="28474"/>
                  </a:lnTo>
                  <a:lnTo>
                    <a:pt x="33410" y="40000"/>
                  </a:lnTo>
                  <a:lnTo>
                    <a:pt x="39934" y="40000"/>
                  </a:lnTo>
                  <a:lnTo>
                    <a:pt x="26688" y="45593"/>
                  </a:lnTo>
                  <a:lnTo>
                    <a:pt x="6721" y="57118"/>
                  </a:lnTo>
                  <a:lnTo>
                    <a:pt x="0" y="79830"/>
                  </a:lnTo>
                  <a:lnTo>
                    <a:pt x="0" y="96949"/>
                  </a:lnTo>
                  <a:lnTo>
                    <a:pt x="6721" y="114067"/>
                  </a:lnTo>
                  <a:lnTo>
                    <a:pt x="26688" y="119830"/>
                  </a:lnTo>
                  <a:lnTo>
                    <a:pt x="73344" y="119830"/>
                  </a:lnTo>
                  <a:lnTo>
                    <a:pt x="93311" y="108474"/>
                  </a:lnTo>
                  <a:lnTo>
                    <a:pt x="113278" y="85593"/>
                  </a:lnTo>
                  <a:lnTo>
                    <a:pt x="119802" y="62711"/>
                  </a:lnTo>
                  <a:lnTo>
                    <a:pt x="119802" y="40000"/>
                  </a:lnTo>
                  <a:lnTo>
                    <a:pt x="113278" y="17118"/>
                  </a:lnTo>
                  <a:lnTo>
                    <a:pt x="106556" y="5762"/>
                  </a:lnTo>
                  <a:lnTo>
                    <a:pt x="9331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Shape 802"/>
            <p:cNvSpPr/>
            <p:nvPr/>
          </p:nvSpPr>
          <p:spPr>
            <a:xfrm>
              <a:off x="4171925" y="2986275"/>
              <a:ext cx="14324" cy="21050"/>
            </a:xfrm>
            <a:custGeom>
              <a:pathLst>
                <a:path extrusionOk="0" h="120000" w="120000">
                  <a:moveTo>
                    <a:pt x="77696" y="28788"/>
                  </a:moveTo>
                  <a:lnTo>
                    <a:pt x="70575" y="48028"/>
                  </a:lnTo>
                  <a:lnTo>
                    <a:pt x="56544" y="52874"/>
                  </a:lnTo>
                  <a:lnTo>
                    <a:pt x="42303" y="57577"/>
                  </a:lnTo>
                  <a:lnTo>
                    <a:pt x="35392" y="67268"/>
                  </a:lnTo>
                  <a:lnTo>
                    <a:pt x="35392" y="62422"/>
                  </a:lnTo>
                  <a:lnTo>
                    <a:pt x="35392" y="52874"/>
                  </a:lnTo>
                  <a:lnTo>
                    <a:pt x="42303" y="43182"/>
                  </a:lnTo>
                  <a:lnTo>
                    <a:pt x="49424" y="33634"/>
                  </a:lnTo>
                  <a:lnTo>
                    <a:pt x="63455" y="28788"/>
                  </a:lnTo>
                  <a:close/>
                  <a:moveTo>
                    <a:pt x="77696" y="0"/>
                  </a:moveTo>
                  <a:lnTo>
                    <a:pt x="49424" y="9691"/>
                  </a:lnTo>
                  <a:lnTo>
                    <a:pt x="21151" y="19239"/>
                  </a:lnTo>
                  <a:lnTo>
                    <a:pt x="14240" y="24085"/>
                  </a:lnTo>
                  <a:lnTo>
                    <a:pt x="7120" y="24085"/>
                  </a:lnTo>
                  <a:lnTo>
                    <a:pt x="7120" y="33634"/>
                  </a:lnTo>
                  <a:lnTo>
                    <a:pt x="0" y="52874"/>
                  </a:lnTo>
                  <a:lnTo>
                    <a:pt x="0" y="71971"/>
                  </a:lnTo>
                  <a:lnTo>
                    <a:pt x="14240" y="110451"/>
                  </a:lnTo>
                  <a:lnTo>
                    <a:pt x="14240" y="115154"/>
                  </a:lnTo>
                  <a:lnTo>
                    <a:pt x="28272" y="115154"/>
                  </a:lnTo>
                  <a:lnTo>
                    <a:pt x="35392" y="110451"/>
                  </a:lnTo>
                  <a:lnTo>
                    <a:pt x="35392" y="105605"/>
                  </a:lnTo>
                  <a:lnTo>
                    <a:pt x="35392" y="86365"/>
                  </a:lnTo>
                  <a:lnTo>
                    <a:pt x="49424" y="96057"/>
                  </a:lnTo>
                  <a:lnTo>
                    <a:pt x="63455" y="110451"/>
                  </a:lnTo>
                  <a:lnTo>
                    <a:pt x="77696" y="115154"/>
                  </a:lnTo>
                  <a:lnTo>
                    <a:pt x="98848" y="120000"/>
                  </a:lnTo>
                  <a:lnTo>
                    <a:pt x="112879" y="120000"/>
                  </a:lnTo>
                  <a:lnTo>
                    <a:pt x="120000" y="110451"/>
                  </a:lnTo>
                  <a:lnTo>
                    <a:pt x="120000" y="105605"/>
                  </a:lnTo>
                  <a:lnTo>
                    <a:pt x="105759" y="96057"/>
                  </a:lnTo>
                  <a:lnTo>
                    <a:pt x="84607" y="91211"/>
                  </a:lnTo>
                  <a:lnTo>
                    <a:pt x="70575" y="76817"/>
                  </a:lnTo>
                  <a:lnTo>
                    <a:pt x="98848" y="62422"/>
                  </a:lnTo>
                  <a:lnTo>
                    <a:pt x="112879" y="38479"/>
                  </a:lnTo>
                  <a:lnTo>
                    <a:pt x="120000" y="24085"/>
                  </a:lnTo>
                  <a:lnTo>
                    <a:pt x="112879" y="14394"/>
                  </a:lnTo>
                  <a:lnTo>
                    <a:pt x="98848" y="4845"/>
                  </a:lnTo>
                  <a:lnTo>
                    <a:pt x="7769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Shape 803"/>
            <p:cNvSpPr/>
            <p:nvPr/>
          </p:nvSpPr>
          <p:spPr>
            <a:xfrm>
              <a:off x="4150025" y="2965225"/>
              <a:ext cx="58949" cy="59775"/>
            </a:xfrm>
            <a:custGeom>
              <a:pathLst>
                <a:path extrusionOk="0" h="120000" w="120000">
                  <a:moveTo>
                    <a:pt x="78880" y="50"/>
                  </a:moveTo>
                  <a:lnTo>
                    <a:pt x="48040" y="1706"/>
                  </a:lnTo>
                  <a:lnTo>
                    <a:pt x="12061" y="1706"/>
                  </a:lnTo>
                  <a:lnTo>
                    <a:pt x="1781" y="5119"/>
                  </a:lnTo>
                  <a:lnTo>
                    <a:pt x="50" y="6775"/>
                  </a:lnTo>
                  <a:lnTo>
                    <a:pt x="5190" y="10188"/>
                  </a:lnTo>
                  <a:lnTo>
                    <a:pt x="10330" y="11844"/>
                  </a:lnTo>
                  <a:lnTo>
                    <a:pt x="18880" y="13550"/>
                  </a:lnTo>
                  <a:lnTo>
                    <a:pt x="72010" y="13550"/>
                  </a:lnTo>
                  <a:lnTo>
                    <a:pt x="104580" y="10188"/>
                  </a:lnTo>
                  <a:lnTo>
                    <a:pt x="102849" y="21982"/>
                  </a:lnTo>
                  <a:lnTo>
                    <a:pt x="102849" y="32120"/>
                  </a:lnTo>
                  <a:lnTo>
                    <a:pt x="104580" y="54102"/>
                  </a:lnTo>
                  <a:lnTo>
                    <a:pt x="106259" y="79447"/>
                  </a:lnTo>
                  <a:lnTo>
                    <a:pt x="106259" y="92948"/>
                  </a:lnTo>
                  <a:lnTo>
                    <a:pt x="107989" y="106499"/>
                  </a:lnTo>
                  <a:lnTo>
                    <a:pt x="49720" y="108155"/>
                  </a:lnTo>
                  <a:lnTo>
                    <a:pt x="29160" y="106499"/>
                  </a:lnTo>
                  <a:lnTo>
                    <a:pt x="18880" y="108155"/>
                  </a:lnTo>
                  <a:lnTo>
                    <a:pt x="15470" y="111568"/>
                  </a:lnTo>
                  <a:lnTo>
                    <a:pt x="10330" y="113224"/>
                  </a:lnTo>
                  <a:lnTo>
                    <a:pt x="10330" y="114930"/>
                  </a:lnTo>
                  <a:lnTo>
                    <a:pt x="15470" y="116637"/>
                  </a:lnTo>
                  <a:lnTo>
                    <a:pt x="20610" y="118293"/>
                  </a:lnTo>
                  <a:lnTo>
                    <a:pt x="29160" y="120000"/>
                  </a:lnTo>
                  <a:lnTo>
                    <a:pt x="82290" y="120000"/>
                  </a:lnTo>
                  <a:lnTo>
                    <a:pt x="114860" y="118293"/>
                  </a:lnTo>
                  <a:lnTo>
                    <a:pt x="118269" y="116637"/>
                  </a:lnTo>
                  <a:lnTo>
                    <a:pt x="120000" y="114930"/>
                  </a:lnTo>
                  <a:lnTo>
                    <a:pt x="120000" y="111568"/>
                  </a:lnTo>
                  <a:lnTo>
                    <a:pt x="118269" y="108155"/>
                  </a:lnTo>
                  <a:lnTo>
                    <a:pt x="118269" y="94654"/>
                  </a:lnTo>
                  <a:lnTo>
                    <a:pt x="118269" y="81154"/>
                  </a:lnTo>
                  <a:lnTo>
                    <a:pt x="116539" y="52396"/>
                  </a:lnTo>
                  <a:lnTo>
                    <a:pt x="116539" y="30464"/>
                  </a:lnTo>
                  <a:lnTo>
                    <a:pt x="114860" y="20326"/>
                  </a:lnTo>
                  <a:lnTo>
                    <a:pt x="113129" y="8481"/>
                  </a:lnTo>
                  <a:lnTo>
                    <a:pt x="114860" y="6775"/>
                  </a:lnTo>
                  <a:lnTo>
                    <a:pt x="114860" y="3412"/>
                  </a:lnTo>
                  <a:lnTo>
                    <a:pt x="113129" y="1706"/>
                  </a:lnTo>
                  <a:lnTo>
                    <a:pt x="109720" y="5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Shape 804"/>
            <p:cNvSpPr/>
            <p:nvPr/>
          </p:nvSpPr>
          <p:spPr>
            <a:xfrm>
              <a:off x="4238425" y="2984575"/>
              <a:ext cx="21050" cy="18549"/>
            </a:xfrm>
            <a:custGeom>
              <a:pathLst>
                <a:path extrusionOk="0" h="120000" w="120000">
                  <a:moveTo>
                    <a:pt x="4845" y="161"/>
                  </a:moveTo>
                  <a:lnTo>
                    <a:pt x="0" y="5660"/>
                  </a:lnTo>
                  <a:lnTo>
                    <a:pt x="0" y="10997"/>
                  </a:lnTo>
                  <a:lnTo>
                    <a:pt x="0" y="16495"/>
                  </a:lnTo>
                  <a:lnTo>
                    <a:pt x="4845" y="16495"/>
                  </a:lnTo>
                  <a:lnTo>
                    <a:pt x="19239" y="27331"/>
                  </a:lnTo>
                  <a:lnTo>
                    <a:pt x="33634" y="32830"/>
                  </a:lnTo>
                  <a:lnTo>
                    <a:pt x="23942" y="65498"/>
                  </a:lnTo>
                  <a:lnTo>
                    <a:pt x="19239" y="98167"/>
                  </a:lnTo>
                  <a:lnTo>
                    <a:pt x="23942" y="109002"/>
                  </a:lnTo>
                  <a:lnTo>
                    <a:pt x="33634" y="114501"/>
                  </a:lnTo>
                  <a:lnTo>
                    <a:pt x="38337" y="119999"/>
                  </a:lnTo>
                  <a:lnTo>
                    <a:pt x="43182" y="109002"/>
                  </a:lnTo>
                  <a:lnTo>
                    <a:pt x="48028" y="81832"/>
                  </a:lnTo>
                  <a:lnTo>
                    <a:pt x="52731" y="49164"/>
                  </a:lnTo>
                  <a:lnTo>
                    <a:pt x="86365" y="49164"/>
                  </a:lnTo>
                  <a:lnTo>
                    <a:pt x="105605" y="43665"/>
                  </a:lnTo>
                  <a:lnTo>
                    <a:pt x="115154" y="32830"/>
                  </a:lnTo>
                  <a:lnTo>
                    <a:pt x="120000" y="27331"/>
                  </a:lnTo>
                  <a:lnTo>
                    <a:pt x="120000" y="21994"/>
                  </a:lnTo>
                  <a:lnTo>
                    <a:pt x="120000" y="10997"/>
                  </a:lnTo>
                  <a:lnTo>
                    <a:pt x="115154" y="5660"/>
                  </a:lnTo>
                  <a:lnTo>
                    <a:pt x="105605" y="16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Shape 805"/>
            <p:cNvSpPr/>
            <p:nvPr/>
          </p:nvSpPr>
          <p:spPr>
            <a:xfrm>
              <a:off x="4199700" y="2927350"/>
              <a:ext cx="17700" cy="24424"/>
            </a:xfrm>
            <a:custGeom>
              <a:pathLst>
                <a:path extrusionOk="0" h="120000" w="120000">
                  <a:moveTo>
                    <a:pt x="85593" y="0"/>
                  </a:moveTo>
                  <a:lnTo>
                    <a:pt x="62881" y="4176"/>
                  </a:lnTo>
                  <a:lnTo>
                    <a:pt x="11525" y="16581"/>
                  </a:lnTo>
                  <a:lnTo>
                    <a:pt x="5762" y="24810"/>
                  </a:lnTo>
                  <a:lnTo>
                    <a:pt x="5762" y="28986"/>
                  </a:lnTo>
                  <a:lnTo>
                    <a:pt x="22881" y="66202"/>
                  </a:lnTo>
                  <a:lnTo>
                    <a:pt x="34237" y="74431"/>
                  </a:lnTo>
                  <a:lnTo>
                    <a:pt x="45762" y="70378"/>
                  </a:lnTo>
                  <a:lnTo>
                    <a:pt x="68474" y="66202"/>
                  </a:lnTo>
                  <a:lnTo>
                    <a:pt x="85593" y="66202"/>
                  </a:lnTo>
                  <a:lnTo>
                    <a:pt x="97118" y="74431"/>
                  </a:lnTo>
                  <a:lnTo>
                    <a:pt x="91355" y="78607"/>
                  </a:lnTo>
                  <a:lnTo>
                    <a:pt x="74237" y="82784"/>
                  </a:lnTo>
                  <a:lnTo>
                    <a:pt x="40000" y="86837"/>
                  </a:lnTo>
                  <a:lnTo>
                    <a:pt x="17118" y="91013"/>
                  </a:lnTo>
                  <a:lnTo>
                    <a:pt x="5762" y="99242"/>
                  </a:lnTo>
                  <a:lnTo>
                    <a:pt x="0" y="107594"/>
                  </a:lnTo>
                  <a:lnTo>
                    <a:pt x="0" y="111647"/>
                  </a:lnTo>
                  <a:lnTo>
                    <a:pt x="5762" y="115823"/>
                  </a:lnTo>
                  <a:lnTo>
                    <a:pt x="11525" y="120000"/>
                  </a:lnTo>
                  <a:lnTo>
                    <a:pt x="17118" y="115823"/>
                  </a:lnTo>
                  <a:lnTo>
                    <a:pt x="28644" y="111647"/>
                  </a:lnTo>
                  <a:lnTo>
                    <a:pt x="45762" y="107594"/>
                  </a:lnTo>
                  <a:lnTo>
                    <a:pt x="74237" y="107594"/>
                  </a:lnTo>
                  <a:lnTo>
                    <a:pt x="97118" y="99242"/>
                  </a:lnTo>
                  <a:lnTo>
                    <a:pt x="108474" y="95189"/>
                  </a:lnTo>
                  <a:lnTo>
                    <a:pt x="119830" y="86837"/>
                  </a:lnTo>
                  <a:lnTo>
                    <a:pt x="119830" y="78607"/>
                  </a:lnTo>
                  <a:lnTo>
                    <a:pt x="119830" y="66202"/>
                  </a:lnTo>
                  <a:lnTo>
                    <a:pt x="114237" y="57973"/>
                  </a:lnTo>
                  <a:lnTo>
                    <a:pt x="102711" y="49621"/>
                  </a:lnTo>
                  <a:lnTo>
                    <a:pt x="91355" y="45568"/>
                  </a:lnTo>
                  <a:lnTo>
                    <a:pt x="74237" y="45568"/>
                  </a:lnTo>
                  <a:lnTo>
                    <a:pt x="45762" y="49621"/>
                  </a:lnTo>
                  <a:lnTo>
                    <a:pt x="40000" y="33162"/>
                  </a:lnTo>
                  <a:lnTo>
                    <a:pt x="80000" y="20757"/>
                  </a:lnTo>
                  <a:lnTo>
                    <a:pt x="114237" y="12405"/>
                  </a:lnTo>
                  <a:lnTo>
                    <a:pt x="114237" y="4176"/>
                  </a:lnTo>
                  <a:lnTo>
                    <a:pt x="1142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Shape 806"/>
            <p:cNvSpPr/>
            <p:nvPr/>
          </p:nvSpPr>
          <p:spPr>
            <a:xfrm>
              <a:off x="3843650" y="3509800"/>
              <a:ext cx="220550" cy="34550"/>
            </a:xfrm>
            <a:custGeom>
              <a:pathLst>
                <a:path extrusionOk="0" h="120000" w="120000">
                  <a:moveTo>
                    <a:pt x="13" y="86"/>
                  </a:moveTo>
                  <a:lnTo>
                    <a:pt x="13" y="23444"/>
                  </a:lnTo>
                  <a:lnTo>
                    <a:pt x="14663" y="40984"/>
                  </a:lnTo>
                  <a:lnTo>
                    <a:pt x="29313" y="52706"/>
                  </a:lnTo>
                  <a:lnTo>
                    <a:pt x="43976" y="61476"/>
                  </a:lnTo>
                  <a:lnTo>
                    <a:pt x="59088" y="67293"/>
                  </a:lnTo>
                  <a:lnTo>
                    <a:pt x="73738" y="76063"/>
                  </a:lnTo>
                  <a:lnTo>
                    <a:pt x="88401" y="84833"/>
                  </a:lnTo>
                  <a:lnTo>
                    <a:pt x="103051" y="99421"/>
                  </a:lnTo>
                  <a:lnTo>
                    <a:pt x="110383" y="108191"/>
                  </a:lnTo>
                  <a:lnTo>
                    <a:pt x="117701" y="119913"/>
                  </a:lnTo>
                  <a:lnTo>
                    <a:pt x="119075" y="119913"/>
                  </a:lnTo>
                  <a:lnTo>
                    <a:pt x="120000" y="111143"/>
                  </a:lnTo>
                  <a:lnTo>
                    <a:pt x="119537" y="102373"/>
                  </a:lnTo>
                  <a:lnTo>
                    <a:pt x="119075" y="99421"/>
                  </a:lnTo>
                  <a:lnTo>
                    <a:pt x="118626" y="96555"/>
                  </a:lnTo>
                  <a:lnTo>
                    <a:pt x="111294" y="87785"/>
                  </a:lnTo>
                  <a:lnTo>
                    <a:pt x="103962" y="76063"/>
                  </a:lnTo>
                  <a:lnTo>
                    <a:pt x="89313" y="64341"/>
                  </a:lnTo>
                  <a:lnTo>
                    <a:pt x="74200" y="52706"/>
                  </a:lnTo>
                  <a:lnTo>
                    <a:pt x="59551" y="46801"/>
                  </a:lnTo>
                  <a:lnTo>
                    <a:pt x="44438" y="38031"/>
                  </a:lnTo>
                  <a:lnTo>
                    <a:pt x="29313" y="29261"/>
                  </a:lnTo>
                  <a:lnTo>
                    <a:pt x="14663" y="17626"/>
                  </a:lnTo>
                  <a:lnTo>
                    <a:pt x="7331" y="8856"/>
                  </a:lnTo>
                  <a:lnTo>
                    <a:pt x="13" y="8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Shape 807"/>
            <p:cNvSpPr/>
            <p:nvPr/>
          </p:nvSpPr>
          <p:spPr>
            <a:xfrm>
              <a:off x="4215700" y="2961850"/>
              <a:ext cx="63974" cy="60624"/>
            </a:xfrm>
            <a:custGeom>
              <a:pathLst>
                <a:path extrusionOk="0" h="120000" w="120000">
                  <a:moveTo>
                    <a:pt x="93130" y="49"/>
                  </a:moveTo>
                  <a:lnTo>
                    <a:pt x="75779" y="3364"/>
                  </a:lnTo>
                  <a:lnTo>
                    <a:pt x="42626" y="3364"/>
                  </a:lnTo>
                  <a:lnTo>
                    <a:pt x="25275" y="5047"/>
                  </a:lnTo>
                  <a:lnTo>
                    <a:pt x="9472" y="6729"/>
                  </a:lnTo>
                  <a:lnTo>
                    <a:pt x="7878" y="3364"/>
                  </a:lnTo>
                  <a:lnTo>
                    <a:pt x="7878" y="1731"/>
                  </a:lnTo>
                  <a:lnTo>
                    <a:pt x="4736" y="1731"/>
                  </a:lnTo>
                  <a:lnTo>
                    <a:pt x="3141" y="3364"/>
                  </a:lnTo>
                  <a:lnTo>
                    <a:pt x="1594" y="15043"/>
                  </a:lnTo>
                  <a:lnTo>
                    <a:pt x="0" y="28354"/>
                  </a:lnTo>
                  <a:lnTo>
                    <a:pt x="0" y="55026"/>
                  </a:lnTo>
                  <a:lnTo>
                    <a:pt x="1594" y="85014"/>
                  </a:lnTo>
                  <a:lnTo>
                    <a:pt x="3141" y="100008"/>
                  </a:lnTo>
                  <a:lnTo>
                    <a:pt x="7878" y="115002"/>
                  </a:lnTo>
                  <a:lnTo>
                    <a:pt x="9472" y="116684"/>
                  </a:lnTo>
                  <a:lnTo>
                    <a:pt x="14208" y="116684"/>
                  </a:lnTo>
                  <a:lnTo>
                    <a:pt x="15803" y="113319"/>
                  </a:lnTo>
                  <a:lnTo>
                    <a:pt x="14208" y="98325"/>
                  </a:lnTo>
                  <a:lnTo>
                    <a:pt x="14208" y="83331"/>
                  </a:lnTo>
                  <a:lnTo>
                    <a:pt x="11066" y="53344"/>
                  </a:lnTo>
                  <a:lnTo>
                    <a:pt x="11066" y="33352"/>
                  </a:lnTo>
                  <a:lnTo>
                    <a:pt x="9472" y="11727"/>
                  </a:lnTo>
                  <a:lnTo>
                    <a:pt x="20539" y="13360"/>
                  </a:lnTo>
                  <a:lnTo>
                    <a:pt x="53692" y="13360"/>
                  </a:lnTo>
                  <a:lnTo>
                    <a:pt x="104196" y="10045"/>
                  </a:lnTo>
                  <a:lnTo>
                    <a:pt x="105791" y="11727"/>
                  </a:lnTo>
                  <a:lnTo>
                    <a:pt x="107338" y="13360"/>
                  </a:lnTo>
                  <a:lnTo>
                    <a:pt x="108933" y="13360"/>
                  </a:lnTo>
                  <a:lnTo>
                    <a:pt x="107338" y="28354"/>
                  </a:lnTo>
                  <a:lnTo>
                    <a:pt x="108933" y="45030"/>
                  </a:lnTo>
                  <a:lnTo>
                    <a:pt x="110527" y="103323"/>
                  </a:lnTo>
                  <a:lnTo>
                    <a:pt x="99460" y="101690"/>
                  </a:lnTo>
                  <a:lnTo>
                    <a:pt x="88393" y="103323"/>
                  </a:lnTo>
                  <a:lnTo>
                    <a:pt x="66307" y="105006"/>
                  </a:lnTo>
                  <a:lnTo>
                    <a:pt x="31559" y="105006"/>
                  </a:lnTo>
                  <a:lnTo>
                    <a:pt x="25275" y="106688"/>
                  </a:lnTo>
                  <a:lnTo>
                    <a:pt x="18944" y="108321"/>
                  </a:lnTo>
                  <a:lnTo>
                    <a:pt x="15803" y="113319"/>
                  </a:lnTo>
                  <a:lnTo>
                    <a:pt x="18944" y="116684"/>
                  </a:lnTo>
                  <a:lnTo>
                    <a:pt x="23681" y="118317"/>
                  </a:lnTo>
                  <a:lnTo>
                    <a:pt x="36295" y="120000"/>
                  </a:lnTo>
                  <a:lnTo>
                    <a:pt x="59976" y="116684"/>
                  </a:lnTo>
                  <a:lnTo>
                    <a:pt x="97866" y="116684"/>
                  </a:lnTo>
                  <a:lnTo>
                    <a:pt x="110527" y="113319"/>
                  </a:lnTo>
                  <a:lnTo>
                    <a:pt x="113669" y="115002"/>
                  </a:lnTo>
                  <a:lnTo>
                    <a:pt x="118405" y="115002"/>
                  </a:lnTo>
                  <a:lnTo>
                    <a:pt x="120000" y="111686"/>
                  </a:lnTo>
                  <a:lnTo>
                    <a:pt x="116811" y="53344"/>
                  </a:lnTo>
                  <a:lnTo>
                    <a:pt x="118405" y="28354"/>
                  </a:lnTo>
                  <a:lnTo>
                    <a:pt x="116811" y="15043"/>
                  </a:lnTo>
                  <a:lnTo>
                    <a:pt x="113669" y="3364"/>
                  </a:lnTo>
                  <a:lnTo>
                    <a:pt x="112075" y="3364"/>
                  </a:lnTo>
                  <a:lnTo>
                    <a:pt x="112075" y="5047"/>
                  </a:lnTo>
                  <a:lnTo>
                    <a:pt x="110527" y="5047"/>
                  </a:lnTo>
                  <a:lnTo>
                    <a:pt x="107338" y="1731"/>
                  </a:lnTo>
                  <a:lnTo>
                    <a:pt x="104196" y="1731"/>
                  </a:lnTo>
                  <a:lnTo>
                    <a:pt x="93130" y="4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Shape 808"/>
            <p:cNvSpPr/>
            <p:nvPr/>
          </p:nvSpPr>
          <p:spPr>
            <a:xfrm>
              <a:off x="4347000" y="5169650"/>
              <a:ext cx="557224" cy="307225"/>
            </a:xfrm>
            <a:custGeom>
              <a:pathLst>
                <a:path extrusionOk="0" h="120000" w="120000">
                  <a:moveTo>
                    <a:pt x="2541" y="56216"/>
                  </a:moveTo>
                  <a:lnTo>
                    <a:pt x="3628" y="61147"/>
                  </a:lnTo>
                  <a:lnTo>
                    <a:pt x="5076" y="65756"/>
                  </a:lnTo>
                  <a:lnTo>
                    <a:pt x="3262" y="65756"/>
                  </a:lnTo>
                  <a:lnTo>
                    <a:pt x="2358" y="65092"/>
                  </a:lnTo>
                  <a:lnTo>
                    <a:pt x="1453" y="64106"/>
                  </a:lnTo>
                  <a:lnTo>
                    <a:pt x="909" y="63119"/>
                  </a:lnTo>
                  <a:lnTo>
                    <a:pt x="726" y="62133"/>
                  </a:lnTo>
                  <a:lnTo>
                    <a:pt x="726" y="61147"/>
                  </a:lnTo>
                  <a:lnTo>
                    <a:pt x="909" y="59838"/>
                  </a:lnTo>
                  <a:lnTo>
                    <a:pt x="1631" y="57866"/>
                  </a:lnTo>
                  <a:lnTo>
                    <a:pt x="2541" y="56216"/>
                  </a:lnTo>
                  <a:close/>
                  <a:moveTo>
                    <a:pt x="61450" y="59506"/>
                  </a:moveTo>
                  <a:lnTo>
                    <a:pt x="62172" y="60161"/>
                  </a:lnTo>
                  <a:lnTo>
                    <a:pt x="63082" y="64106"/>
                  </a:lnTo>
                  <a:lnTo>
                    <a:pt x="63442" y="68051"/>
                  </a:lnTo>
                  <a:lnTo>
                    <a:pt x="62172" y="66742"/>
                  </a:lnTo>
                  <a:lnTo>
                    <a:pt x="60541" y="65756"/>
                  </a:lnTo>
                  <a:lnTo>
                    <a:pt x="59092" y="64770"/>
                  </a:lnTo>
                  <a:lnTo>
                    <a:pt x="57461" y="64106"/>
                  </a:lnTo>
                  <a:lnTo>
                    <a:pt x="58549" y="62133"/>
                  </a:lnTo>
                  <a:lnTo>
                    <a:pt x="59636" y="60493"/>
                  </a:lnTo>
                  <a:lnTo>
                    <a:pt x="60180" y="59838"/>
                  </a:lnTo>
                  <a:lnTo>
                    <a:pt x="60724" y="59506"/>
                  </a:lnTo>
                  <a:close/>
                  <a:moveTo>
                    <a:pt x="9970" y="0"/>
                  </a:moveTo>
                  <a:lnTo>
                    <a:pt x="9610" y="332"/>
                  </a:lnTo>
                  <a:lnTo>
                    <a:pt x="9427" y="986"/>
                  </a:lnTo>
                  <a:lnTo>
                    <a:pt x="8339" y="7235"/>
                  </a:lnTo>
                  <a:lnTo>
                    <a:pt x="6891" y="13153"/>
                  </a:lnTo>
                  <a:lnTo>
                    <a:pt x="4172" y="24988"/>
                  </a:lnTo>
                  <a:lnTo>
                    <a:pt x="3084" y="31237"/>
                  </a:lnTo>
                  <a:lnTo>
                    <a:pt x="2175" y="37155"/>
                  </a:lnTo>
                  <a:lnTo>
                    <a:pt x="1814" y="40436"/>
                  </a:lnTo>
                  <a:lnTo>
                    <a:pt x="1631" y="43726"/>
                  </a:lnTo>
                  <a:lnTo>
                    <a:pt x="1631" y="46685"/>
                  </a:lnTo>
                  <a:lnTo>
                    <a:pt x="1631" y="50298"/>
                  </a:lnTo>
                  <a:lnTo>
                    <a:pt x="1997" y="52935"/>
                  </a:lnTo>
                  <a:lnTo>
                    <a:pt x="2358" y="55561"/>
                  </a:lnTo>
                  <a:lnTo>
                    <a:pt x="1087" y="56880"/>
                  </a:lnTo>
                  <a:lnTo>
                    <a:pt x="726" y="57866"/>
                  </a:lnTo>
                  <a:lnTo>
                    <a:pt x="366" y="58852"/>
                  </a:lnTo>
                  <a:lnTo>
                    <a:pt x="0" y="59838"/>
                  </a:lnTo>
                  <a:lnTo>
                    <a:pt x="0" y="61147"/>
                  </a:lnTo>
                  <a:lnTo>
                    <a:pt x="0" y="62133"/>
                  </a:lnTo>
                  <a:lnTo>
                    <a:pt x="183" y="63451"/>
                  </a:lnTo>
                  <a:lnTo>
                    <a:pt x="543" y="64770"/>
                  </a:lnTo>
                  <a:lnTo>
                    <a:pt x="1087" y="65756"/>
                  </a:lnTo>
                  <a:lnTo>
                    <a:pt x="1814" y="66410"/>
                  </a:lnTo>
                  <a:lnTo>
                    <a:pt x="2541" y="67064"/>
                  </a:lnTo>
                  <a:lnTo>
                    <a:pt x="4172" y="67396"/>
                  </a:lnTo>
                  <a:lnTo>
                    <a:pt x="5803" y="67396"/>
                  </a:lnTo>
                  <a:lnTo>
                    <a:pt x="7612" y="71673"/>
                  </a:lnTo>
                  <a:lnTo>
                    <a:pt x="9787" y="75618"/>
                  </a:lnTo>
                  <a:lnTo>
                    <a:pt x="12145" y="78577"/>
                  </a:lnTo>
                  <a:lnTo>
                    <a:pt x="13233" y="79895"/>
                  </a:lnTo>
                  <a:lnTo>
                    <a:pt x="14504" y="80882"/>
                  </a:lnTo>
                  <a:lnTo>
                    <a:pt x="17766" y="82854"/>
                  </a:lnTo>
                  <a:lnTo>
                    <a:pt x="21206" y="84495"/>
                  </a:lnTo>
                  <a:lnTo>
                    <a:pt x="28275" y="87453"/>
                  </a:lnTo>
                  <a:lnTo>
                    <a:pt x="31360" y="88440"/>
                  </a:lnTo>
                  <a:lnTo>
                    <a:pt x="34440" y="88772"/>
                  </a:lnTo>
                  <a:lnTo>
                    <a:pt x="36071" y="88772"/>
                  </a:lnTo>
                  <a:lnTo>
                    <a:pt x="37519" y="88440"/>
                  </a:lnTo>
                  <a:lnTo>
                    <a:pt x="39156" y="88108"/>
                  </a:lnTo>
                  <a:lnTo>
                    <a:pt x="40604" y="87121"/>
                  </a:lnTo>
                  <a:lnTo>
                    <a:pt x="42236" y="86135"/>
                  </a:lnTo>
                  <a:lnTo>
                    <a:pt x="43506" y="85149"/>
                  </a:lnTo>
                  <a:lnTo>
                    <a:pt x="46225" y="82190"/>
                  </a:lnTo>
                  <a:lnTo>
                    <a:pt x="48944" y="78909"/>
                  </a:lnTo>
                  <a:lnTo>
                    <a:pt x="51297" y="75286"/>
                  </a:lnTo>
                  <a:lnTo>
                    <a:pt x="54198" y="70355"/>
                  </a:lnTo>
                  <a:lnTo>
                    <a:pt x="56917" y="65424"/>
                  </a:lnTo>
                  <a:lnTo>
                    <a:pt x="60180" y="67396"/>
                  </a:lnTo>
                  <a:lnTo>
                    <a:pt x="61994" y="69037"/>
                  </a:lnTo>
                  <a:lnTo>
                    <a:pt x="63626" y="70355"/>
                  </a:lnTo>
                  <a:lnTo>
                    <a:pt x="63803" y="74300"/>
                  </a:lnTo>
                  <a:lnTo>
                    <a:pt x="63803" y="78245"/>
                  </a:lnTo>
                  <a:lnTo>
                    <a:pt x="63626" y="86467"/>
                  </a:lnTo>
                  <a:lnTo>
                    <a:pt x="63803" y="91066"/>
                  </a:lnTo>
                  <a:lnTo>
                    <a:pt x="64530" y="95675"/>
                  </a:lnTo>
                  <a:lnTo>
                    <a:pt x="65257" y="100275"/>
                  </a:lnTo>
                  <a:lnTo>
                    <a:pt x="66344" y="104552"/>
                  </a:lnTo>
                  <a:lnTo>
                    <a:pt x="67793" y="108819"/>
                  </a:lnTo>
                  <a:lnTo>
                    <a:pt x="69424" y="112442"/>
                  </a:lnTo>
                  <a:lnTo>
                    <a:pt x="71238" y="116055"/>
                  </a:lnTo>
                  <a:lnTo>
                    <a:pt x="73413" y="119013"/>
                  </a:lnTo>
                  <a:lnTo>
                    <a:pt x="73957" y="120000"/>
                  </a:lnTo>
                  <a:lnTo>
                    <a:pt x="75766" y="120000"/>
                  </a:lnTo>
                  <a:lnTo>
                    <a:pt x="72686" y="115400"/>
                  </a:lnTo>
                  <a:lnTo>
                    <a:pt x="71416" y="112764"/>
                  </a:lnTo>
                  <a:lnTo>
                    <a:pt x="69968" y="110137"/>
                  </a:lnTo>
                  <a:lnTo>
                    <a:pt x="68880" y="107510"/>
                  </a:lnTo>
                  <a:lnTo>
                    <a:pt x="67793" y="104552"/>
                  </a:lnTo>
                  <a:lnTo>
                    <a:pt x="66888" y="101593"/>
                  </a:lnTo>
                  <a:lnTo>
                    <a:pt x="65978" y="98302"/>
                  </a:lnTo>
                  <a:lnTo>
                    <a:pt x="65618" y="95675"/>
                  </a:lnTo>
                  <a:lnTo>
                    <a:pt x="65257" y="93371"/>
                  </a:lnTo>
                  <a:lnTo>
                    <a:pt x="65074" y="88108"/>
                  </a:lnTo>
                  <a:lnTo>
                    <a:pt x="65074" y="82522"/>
                  </a:lnTo>
                  <a:lnTo>
                    <a:pt x="65074" y="77259"/>
                  </a:lnTo>
                  <a:lnTo>
                    <a:pt x="65074" y="71673"/>
                  </a:lnTo>
                  <a:lnTo>
                    <a:pt x="64891" y="69037"/>
                  </a:lnTo>
                  <a:lnTo>
                    <a:pt x="64530" y="66742"/>
                  </a:lnTo>
                  <a:lnTo>
                    <a:pt x="64169" y="64106"/>
                  </a:lnTo>
                  <a:lnTo>
                    <a:pt x="63626" y="62133"/>
                  </a:lnTo>
                  <a:lnTo>
                    <a:pt x="62899" y="59838"/>
                  </a:lnTo>
                  <a:lnTo>
                    <a:pt x="61811" y="57866"/>
                  </a:lnTo>
                  <a:lnTo>
                    <a:pt x="61084" y="56880"/>
                  </a:lnTo>
                  <a:lnTo>
                    <a:pt x="60724" y="56548"/>
                  </a:lnTo>
                  <a:lnTo>
                    <a:pt x="60541" y="56880"/>
                  </a:lnTo>
                  <a:lnTo>
                    <a:pt x="56190" y="64106"/>
                  </a:lnTo>
                  <a:lnTo>
                    <a:pt x="52023" y="71341"/>
                  </a:lnTo>
                  <a:lnTo>
                    <a:pt x="49665" y="74954"/>
                  </a:lnTo>
                  <a:lnTo>
                    <a:pt x="47313" y="77913"/>
                  </a:lnTo>
                  <a:lnTo>
                    <a:pt x="44954" y="80882"/>
                  </a:lnTo>
                  <a:lnTo>
                    <a:pt x="42419" y="83508"/>
                  </a:lnTo>
                  <a:lnTo>
                    <a:pt x="40787" y="84827"/>
                  </a:lnTo>
                  <a:lnTo>
                    <a:pt x="39334" y="85481"/>
                  </a:lnTo>
                  <a:lnTo>
                    <a:pt x="37702" y="86135"/>
                  </a:lnTo>
                  <a:lnTo>
                    <a:pt x="36254" y="86467"/>
                  </a:lnTo>
                  <a:lnTo>
                    <a:pt x="32992" y="86467"/>
                  </a:lnTo>
                  <a:lnTo>
                    <a:pt x="29729" y="85813"/>
                  </a:lnTo>
                  <a:lnTo>
                    <a:pt x="26466" y="84827"/>
                  </a:lnTo>
                  <a:lnTo>
                    <a:pt x="23204" y="83176"/>
                  </a:lnTo>
                  <a:lnTo>
                    <a:pt x="17039" y="80218"/>
                  </a:lnTo>
                  <a:lnTo>
                    <a:pt x="15591" y="79231"/>
                  </a:lnTo>
                  <a:lnTo>
                    <a:pt x="13960" y="77913"/>
                  </a:lnTo>
                  <a:lnTo>
                    <a:pt x="12689" y="76605"/>
                  </a:lnTo>
                  <a:lnTo>
                    <a:pt x="11241" y="74632"/>
                  </a:lnTo>
                  <a:lnTo>
                    <a:pt x="9970" y="72660"/>
                  </a:lnTo>
                  <a:lnTo>
                    <a:pt x="8883" y="70687"/>
                  </a:lnTo>
                  <a:lnTo>
                    <a:pt x="7795" y="68051"/>
                  </a:lnTo>
                  <a:lnTo>
                    <a:pt x="6708" y="65756"/>
                  </a:lnTo>
                  <a:lnTo>
                    <a:pt x="5803" y="63119"/>
                  </a:lnTo>
                  <a:lnTo>
                    <a:pt x="5076" y="60161"/>
                  </a:lnTo>
                  <a:lnTo>
                    <a:pt x="4350" y="57534"/>
                  </a:lnTo>
                  <a:lnTo>
                    <a:pt x="3806" y="54575"/>
                  </a:lnTo>
                  <a:lnTo>
                    <a:pt x="3262" y="51616"/>
                  </a:lnTo>
                  <a:lnTo>
                    <a:pt x="3084" y="48990"/>
                  </a:lnTo>
                  <a:lnTo>
                    <a:pt x="2901" y="46031"/>
                  </a:lnTo>
                  <a:lnTo>
                    <a:pt x="2901" y="43072"/>
                  </a:lnTo>
                  <a:lnTo>
                    <a:pt x="3262" y="37809"/>
                  </a:lnTo>
                  <a:lnTo>
                    <a:pt x="3806" y="32546"/>
                  </a:lnTo>
                  <a:lnTo>
                    <a:pt x="4893" y="27614"/>
                  </a:lnTo>
                  <a:lnTo>
                    <a:pt x="5981" y="22361"/>
                  </a:lnTo>
                  <a:lnTo>
                    <a:pt x="8339" y="12498"/>
                  </a:lnTo>
                  <a:lnTo>
                    <a:pt x="9427" y="7567"/>
                  </a:lnTo>
                  <a:lnTo>
                    <a:pt x="10514" y="2304"/>
                  </a:lnTo>
                  <a:lnTo>
                    <a:pt x="17583" y="4608"/>
                  </a:lnTo>
                  <a:lnTo>
                    <a:pt x="24469" y="7235"/>
                  </a:lnTo>
                  <a:lnTo>
                    <a:pt x="31538" y="10194"/>
                  </a:lnTo>
                  <a:lnTo>
                    <a:pt x="38429" y="13485"/>
                  </a:lnTo>
                  <a:lnTo>
                    <a:pt x="45315" y="17098"/>
                  </a:lnTo>
                  <a:lnTo>
                    <a:pt x="52023" y="21375"/>
                  </a:lnTo>
                  <a:lnTo>
                    <a:pt x="58732" y="25642"/>
                  </a:lnTo>
                  <a:lnTo>
                    <a:pt x="65434" y="30251"/>
                  </a:lnTo>
                  <a:lnTo>
                    <a:pt x="72326" y="35504"/>
                  </a:lnTo>
                  <a:lnTo>
                    <a:pt x="79212" y="41100"/>
                  </a:lnTo>
                  <a:lnTo>
                    <a:pt x="92806" y="52603"/>
                  </a:lnTo>
                  <a:lnTo>
                    <a:pt x="106400" y="64770"/>
                  </a:lnTo>
                  <a:lnTo>
                    <a:pt x="109485" y="67396"/>
                  </a:lnTo>
                  <a:lnTo>
                    <a:pt x="111477" y="69037"/>
                  </a:lnTo>
                  <a:lnTo>
                    <a:pt x="113469" y="71009"/>
                  </a:lnTo>
                  <a:lnTo>
                    <a:pt x="115283" y="73314"/>
                  </a:lnTo>
                  <a:lnTo>
                    <a:pt x="116915" y="75618"/>
                  </a:lnTo>
                  <a:lnTo>
                    <a:pt x="117641" y="76927"/>
                  </a:lnTo>
                  <a:lnTo>
                    <a:pt x="118185" y="78245"/>
                  </a:lnTo>
                  <a:lnTo>
                    <a:pt x="118546" y="79563"/>
                  </a:lnTo>
                  <a:lnTo>
                    <a:pt x="118729" y="81204"/>
                  </a:lnTo>
                  <a:lnTo>
                    <a:pt x="116010" y="92385"/>
                  </a:lnTo>
                  <a:lnTo>
                    <a:pt x="113108" y="103565"/>
                  </a:lnTo>
                  <a:lnTo>
                    <a:pt x="110933" y="111778"/>
                  </a:lnTo>
                  <a:lnTo>
                    <a:pt x="108575" y="120000"/>
                  </a:lnTo>
                  <a:lnTo>
                    <a:pt x="110206" y="120000"/>
                  </a:lnTo>
                  <a:lnTo>
                    <a:pt x="111838" y="113096"/>
                  </a:lnTo>
                  <a:lnTo>
                    <a:pt x="113469" y="106846"/>
                  </a:lnTo>
                  <a:lnTo>
                    <a:pt x="116554" y="95343"/>
                  </a:lnTo>
                  <a:lnTo>
                    <a:pt x="117819" y="89426"/>
                  </a:lnTo>
                  <a:lnTo>
                    <a:pt x="118546" y="86467"/>
                  </a:lnTo>
                  <a:lnTo>
                    <a:pt x="118907" y="83176"/>
                  </a:lnTo>
                  <a:lnTo>
                    <a:pt x="119273" y="83508"/>
                  </a:lnTo>
                  <a:lnTo>
                    <a:pt x="119633" y="83508"/>
                  </a:lnTo>
                  <a:lnTo>
                    <a:pt x="119816" y="83176"/>
                  </a:lnTo>
                  <a:lnTo>
                    <a:pt x="119994" y="82522"/>
                  </a:lnTo>
                  <a:lnTo>
                    <a:pt x="119816" y="80218"/>
                  </a:lnTo>
                  <a:lnTo>
                    <a:pt x="119450" y="78577"/>
                  </a:lnTo>
                  <a:lnTo>
                    <a:pt x="118907" y="76605"/>
                  </a:lnTo>
                  <a:lnTo>
                    <a:pt x="118185" y="75286"/>
                  </a:lnTo>
                  <a:lnTo>
                    <a:pt x="116188" y="72328"/>
                  </a:lnTo>
                  <a:lnTo>
                    <a:pt x="114379" y="70023"/>
                  </a:lnTo>
                  <a:lnTo>
                    <a:pt x="111116" y="66410"/>
                  </a:lnTo>
                  <a:lnTo>
                    <a:pt x="107671" y="63451"/>
                  </a:lnTo>
                  <a:lnTo>
                    <a:pt x="100785" y="57202"/>
                  </a:lnTo>
                  <a:lnTo>
                    <a:pt x="93350" y="50630"/>
                  </a:lnTo>
                  <a:lnTo>
                    <a:pt x="85920" y="44381"/>
                  </a:lnTo>
                  <a:lnTo>
                    <a:pt x="78485" y="38141"/>
                  </a:lnTo>
                  <a:lnTo>
                    <a:pt x="70872" y="32223"/>
                  </a:lnTo>
                  <a:lnTo>
                    <a:pt x="63803" y="26960"/>
                  </a:lnTo>
                  <a:lnTo>
                    <a:pt x="56734" y="22029"/>
                  </a:lnTo>
                  <a:lnTo>
                    <a:pt x="49488" y="17430"/>
                  </a:lnTo>
                  <a:lnTo>
                    <a:pt x="42236" y="13485"/>
                  </a:lnTo>
                  <a:lnTo>
                    <a:pt x="34440" y="9208"/>
                  </a:lnTo>
                  <a:lnTo>
                    <a:pt x="26644" y="5595"/>
                  </a:lnTo>
                  <a:lnTo>
                    <a:pt x="22660" y="4276"/>
                  </a:lnTo>
                  <a:lnTo>
                    <a:pt x="18671" y="2636"/>
                  </a:lnTo>
                  <a:lnTo>
                    <a:pt x="14681" y="1650"/>
                  </a:lnTo>
                  <a:lnTo>
                    <a:pt x="10697" y="986"/>
                  </a:lnTo>
                  <a:lnTo>
                    <a:pt x="10331" y="332"/>
                  </a:lnTo>
                  <a:lnTo>
                    <a:pt x="99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Shape 809"/>
            <p:cNvSpPr/>
            <p:nvPr/>
          </p:nvSpPr>
          <p:spPr>
            <a:xfrm>
              <a:off x="3949700" y="3040125"/>
              <a:ext cx="65674" cy="60649"/>
            </a:xfrm>
            <a:custGeom>
              <a:pathLst>
                <a:path extrusionOk="0" h="120000" w="120000">
                  <a:moveTo>
                    <a:pt x="83090" y="49"/>
                  </a:moveTo>
                  <a:lnTo>
                    <a:pt x="60022" y="3363"/>
                  </a:lnTo>
                  <a:lnTo>
                    <a:pt x="33894" y="5045"/>
                  </a:lnTo>
                  <a:lnTo>
                    <a:pt x="7719" y="10041"/>
                  </a:lnTo>
                  <a:lnTo>
                    <a:pt x="6212" y="6727"/>
                  </a:lnTo>
                  <a:lnTo>
                    <a:pt x="4659" y="5045"/>
                  </a:lnTo>
                  <a:lnTo>
                    <a:pt x="3106" y="5045"/>
                  </a:lnTo>
                  <a:lnTo>
                    <a:pt x="1598" y="6727"/>
                  </a:lnTo>
                  <a:lnTo>
                    <a:pt x="45" y="21714"/>
                  </a:lnTo>
                  <a:lnTo>
                    <a:pt x="1598" y="36702"/>
                  </a:lnTo>
                  <a:lnTo>
                    <a:pt x="3106" y="66677"/>
                  </a:lnTo>
                  <a:lnTo>
                    <a:pt x="3106" y="91657"/>
                  </a:lnTo>
                  <a:lnTo>
                    <a:pt x="3106" y="104962"/>
                  </a:lnTo>
                  <a:lnTo>
                    <a:pt x="6212" y="118268"/>
                  </a:lnTo>
                  <a:lnTo>
                    <a:pt x="7719" y="119950"/>
                  </a:lnTo>
                  <a:lnTo>
                    <a:pt x="10826" y="118268"/>
                  </a:lnTo>
                  <a:lnTo>
                    <a:pt x="60022" y="118268"/>
                  </a:lnTo>
                  <a:lnTo>
                    <a:pt x="84644" y="116636"/>
                  </a:lnTo>
                  <a:lnTo>
                    <a:pt x="95378" y="114954"/>
                  </a:lnTo>
                  <a:lnTo>
                    <a:pt x="107712" y="113272"/>
                  </a:lnTo>
                  <a:lnTo>
                    <a:pt x="107712" y="114954"/>
                  </a:lnTo>
                  <a:lnTo>
                    <a:pt x="110772" y="114954"/>
                  </a:lnTo>
                  <a:lnTo>
                    <a:pt x="115386" y="111640"/>
                  </a:lnTo>
                  <a:lnTo>
                    <a:pt x="116939" y="108276"/>
                  </a:lnTo>
                  <a:lnTo>
                    <a:pt x="118446" y="103281"/>
                  </a:lnTo>
                  <a:lnTo>
                    <a:pt x="120000" y="96652"/>
                  </a:lnTo>
                  <a:lnTo>
                    <a:pt x="118446" y="83297"/>
                  </a:lnTo>
                  <a:lnTo>
                    <a:pt x="116939" y="73305"/>
                  </a:lnTo>
                  <a:lnTo>
                    <a:pt x="116939" y="36702"/>
                  </a:lnTo>
                  <a:lnTo>
                    <a:pt x="113833" y="20032"/>
                  </a:lnTo>
                  <a:lnTo>
                    <a:pt x="110772" y="11723"/>
                  </a:lnTo>
                  <a:lnTo>
                    <a:pt x="107712" y="5045"/>
                  </a:lnTo>
                  <a:lnTo>
                    <a:pt x="106159" y="5045"/>
                  </a:lnTo>
                  <a:lnTo>
                    <a:pt x="104606" y="10041"/>
                  </a:lnTo>
                  <a:lnTo>
                    <a:pt x="103098" y="16718"/>
                  </a:lnTo>
                  <a:lnTo>
                    <a:pt x="103098" y="30024"/>
                  </a:lnTo>
                  <a:lnTo>
                    <a:pt x="106159" y="56685"/>
                  </a:lnTo>
                  <a:lnTo>
                    <a:pt x="107712" y="81665"/>
                  </a:lnTo>
                  <a:lnTo>
                    <a:pt x="107712" y="106644"/>
                  </a:lnTo>
                  <a:lnTo>
                    <a:pt x="95378" y="104962"/>
                  </a:lnTo>
                  <a:lnTo>
                    <a:pt x="84644" y="103281"/>
                  </a:lnTo>
                  <a:lnTo>
                    <a:pt x="60022" y="103281"/>
                  </a:lnTo>
                  <a:lnTo>
                    <a:pt x="12333" y="108276"/>
                  </a:lnTo>
                  <a:lnTo>
                    <a:pt x="12333" y="94971"/>
                  </a:lnTo>
                  <a:lnTo>
                    <a:pt x="12333" y="83297"/>
                  </a:lnTo>
                  <a:lnTo>
                    <a:pt x="10826" y="56685"/>
                  </a:lnTo>
                  <a:lnTo>
                    <a:pt x="10826" y="38334"/>
                  </a:lnTo>
                  <a:lnTo>
                    <a:pt x="9272" y="20032"/>
                  </a:lnTo>
                  <a:lnTo>
                    <a:pt x="38507" y="16718"/>
                  </a:lnTo>
                  <a:lnTo>
                    <a:pt x="67696" y="13355"/>
                  </a:lnTo>
                  <a:lnTo>
                    <a:pt x="87704" y="11723"/>
                  </a:lnTo>
                  <a:lnTo>
                    <a:pt x="96931" y="10041"/>
                  </a:lnTo>
                  <a:lnTo>
                    <a:pt x="106159" y="5045"/>
                  </a:lnTo>
                  <a:lnTo>
                    <a:pt x="106159" y="3363"/>
                  </a:lnTo>
                  <a:lnTo>
                    <a:pt x="99992" y="1731"/>
                  </a:lnTo>
                  <a:lnTo>
                    <a:pt x="95378" y="4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Shape 810"/>
            <p:cNvSpPr/>
            <p:nvPr/>
          </p:nvSpPr>
          <p:spPr>
            <a:xfrm>
              <a:off x="4713975" y="3144500"/>
              <a:ext cx="61475" cy="74100"/>
            </a:xfrm>
            <a:custGeom>
              <a:pathLst>
                <a:path extrusionOk="0" h="120000" w="120000">
                  <a:moveTo>
                    <a:pt x="13176" y="61376"/>
                  </a:moveTo>
                  <a:lnTo>
                    <a:pt x="23033" y="64089"/>
                  </a:lnTo>
                  <a:lnTo>
                    <a:pt x="34550" y="65465"/>
                  </a:lnTo>
                  <a:lnTo>
                    <a:pt x="95307" y="65465"/>
                  </a:lnTo>
                  <a:lnTo>
                    <a:pt x="108483" y="64089"/>
                  </a:lnTo>
                  <a:lnTo>
                    <a:pt x="108483" y="84534"/>
                  </a:lnTo>
                  <a:lnTo>
                    <a:pt x="108483" y="94089"/>
                  </a:lnTo>
                  <a:lnTo>
                    <a:pt x="110093" y="104979"/>
                  </a:lnTo>
                  <a:lnTo>
                    <a:pt x="87108" y="104979"/>
                  </a:lnTo>
                  <a:lnTo>
                    <a:pt x="65734" y="107732"/>
                  </a:lnTo>
                  <a:lnTo>
                    <a:pt x="41089" y="109068"/>
                  </a:lnTo>
                  <a:lnTo>
                    <a:pt x="27962" y="110445"/>
                  </a:lnTo>
                  <a:lnTo>
                    <a:pt x="16445" y="113157"/>
                  </a:lnTo>
                  <a:lnTo>
                    <a:pt x="15176" y="114210"/>
                  </a:lnTo>
                  <a:lnTo>
                    <a:pt x="16445" y="103643"/>
                  </a:lnTo>
                  <a:lnTo>
                    <a:pt x="14786" y="88623"/>
                  </a:lnTo>
                  <a:lnTo>
                    <a:pt x="13176" y="61376"/>
                  </a:lnTo>
                  <a:close/>
                  <a:moveTo>
                    <a:pt x="105164" y="40"/>
                  </a:moveTo>
                  <a:lnTo>
                    <a:pt x="92037" y="1376"/>
                  </a:lnTo>
                  <a:lnTo>
                    <a:pt x="77250" y="1376"/>
                  </a:lnTo>
                  <a:lnTo>
                    <a:pt x="50947" y="4129"/>
                  </a:lnTo>
                  <a:lnTo>
                    <a:pt x="29621" y="6842"/>
                  </a:lnTo>
                  <a:lnTo>
                    <a:pt x="6588" y="9554"/>
                  </a:lnTo>
                  <a:lnTo>
                    <a:pt x="4928" y="6842"/>
                  </a:lnTo>
                  <a:lnTo>
                    <a:pt x="3318" y="8218"/>
                  </a:lnTo>
                  <a:lnTo>
                    <a:pt x="0" y="20485"/>
                  </a:lnTo>
                  <a:lnTo>
                    <a:pt x="0" y="32753"/>
                  </a:lnTo>
                  <a:lnTo>
                    <a:pt x="1659" y="58663"/>
                  </a:lnTo>
                  <a:lnTo>
                    <a:pt x="1659" y="88623"/>
                  </a:lnTo>
                  <a:lnTo>
                    <a:pt x="3318" y="103643"/>
                  </a:lnTo>
                  <a:lnTo>
                    <a:pt x="6588" y="117246"/>
                  </a:lnTo>
                  <a:lnTo>
                    <a:pt x="8247" y="120000"/>
                  </a:lnTo>
                  <a:lnTo>
                    <a:pt x="11516" y="120000"/>
                  </a:lnTo>
                  <a:lnTo>
                    <a:pt x="13176" y="118623"/>
                  </a:lnTo>
                  <a:lnTo>
                    <a:pt x="14786" y="117246"/>
                  </a:lnTo>
                  <a:lnTo>
                    <a:pt x="15128" y="114777"/>
                  </a:lnTo>
                  <a:lnTo>
                    <a:pt x="16445" y="115910"/>
                  </a:lnTo>
                  <a:lnTo>
                    <a:pt x="41089" y="115910"/>
                  </a:lnTo>
                  <a:lnTo>
                    <a:pt x="65734" y="114534"/>
                  </a:lnTo>
                  <a:lnTo>
                    <a:pt x="88767" y="113157"/>
                  </a:lnTo>
                  <a:lnTo>
                    <a:pt x="111752" y="110445"/>
                  </a:lnTo>
                  <a:lnTo>
                    <a:pt x="113411" y="113157"/>
                  </a:lnTo>
                  <a:lnTo>
                    <a:pt x="115022" y="114534"/>
                  </a:lnTo>
                  <a:lnTo>
                    <a:pt x="116681" y="113157"/>
                  </a:lnTo>
                  <a:lnTo>
                    <a:pt x="116681" y="110445"/>
                  </a:lnTo>
                  <a:lnTo>
                    <a:pt x="118340" y="107732"/>
                  </a:lnTo>
                  <a:lnTo>
                    <a:pt x="118340" y="106356"/>
                  </a:lnTo>
                  <a:lnTo>
                    <a:pt x="119951" y="95465"/>
                  </a:lnTo>
                  <a:lnTo>
                    <a:pt x="119951" y="84534"/>
                  </a:lnTo>
                  <a:lnTo>
                    <a:pt x="118340" y="64089"/>
                  </a:lnTo>
                  <a:lnTo>
                    <a:pt x="116681" y="34129"/>
                  </a:lnTo>
                  <a:lnTo>
                    <a:pt x="115022" y="20485"/>
                  </a:lnTo>
                  <a:lnTo>
                    <a:pt x="111752" y="5465"/>
                  </a:lnTo>
                  <a:lnTo>
                    <a:pt x="110093" y="5465"/>
                  </a:lnTo>
                  <a:lnTo>
                    <a:pt x="108483" y="17732"/>
                  </a:lnTo>
                  <a:lnTo>
                    <a:pt x="106823" y="31376"/>
                  </a:lnTo>
                  <a:lnTo>
                    <a:pt x="108483" y="55910"/>
                  </a:lnTo>
                  <a:lnTo>
                    <a:pt x="108483" y="57287"/>
                  </a:lnTo>
                  <a:lnTo>
                    <a:pt x="95307" y="55910"/>
                  </a:lnTo>
                  <a:lnTo>
                    <a:pt x="23033" y="55910"/>
                  </a:lnTo>
                  <a:lnTo>
                    <a:pt x="11516" y="58663"/>
                  </a:lnTo>
                  <a:lnTo>
                    <a:pt x="11516" y="36842"/>
                  </a:lnTo>
                  <a:lnTo>
                    <a:pt x="9857" y="25951"/>
                  </a:lnTo>
                  <a:lnTo>
                    <a:pt x="8247" y="15020"/>
                  </a:lnTo>
                  <a:lnTo>
                    <a:pt x="32891" y="15020"/>
                  </a:lnTo>
                  <a:lnTo>
                    <a:pt x="59194" y="12307"/>
                  </a:lnTo>
                  <a:lnTo>
                    <a:pt x="82179" y="9554"/>
                  </a:lnTo>
                  <a:lnTo>
                    <a:pt x="106823" y="6842"/>
                  </a:lnTo>
                  <a:lnTo>
                    <a:pt x="108483" y="5465"/>
                  </a:lnTo>
                  <a:lnTo>
                    <a:pt x="108483" y="2753"/>
                  </a:lnTo>
                  <a:lnTo>
                    <a:pt x="106823" y="1376"/>
                  </a:lnTo>
                  <a:lnTo>
                    <a:pt x="105164" y="4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Shape 811"/>
            <p:cNvSpPr/>
            <p:nvPr/>
          </p:nvSpPr>
          <p:spPr>
            <a:xfrm>
              <a:off x="4783825" y="3175650"/>
              <a:ext cx="63999" cy="40424"/>
            </a:xfrm>
            <a:custGeom>
              <a:pathLst>
                <a:path extrusionOk="0" h="120000" w="120000">
                  <a:moveTo>
                    <a:pt x="61593" y="74"/>
                  </a:moveTo>
                  <a:lnTo>
                    <a:pt x="31593" y="2523"/>
                  </a:lnTo>
                  <a:lnTo>
                    <a:pt x="17390" y="5046"/>
                  </a:lnTo>
                  <a:lnTo>
                    <a:pt x="3187" y="10018"/>
                  </a:lnTo>
                  <a:lnTo>
                    <a:pt x="1640" y="12541"/>
                  </a:lnTo>
                  <a:lnTo>
                    <a:pt x="46" y="15064"/>
                  </a:lnTo>
                  <a:lnTo>
                    <a:pt x="1640" y="17513"/>
                  </a:lnTo>
                  <a:lnTo>
                    <a:pt x="4781" y="20037"/>
                  </a:lnTo>
                  <a:lnTo>
                    <a:pt x="33187" y="20037"/>
                  </a:lnTo>
                  <a:lnTo>
                    <a:pt x="61593" y="17513"/>
                  </a:lnTo>
                  <a:lnTo>
                    <a:pt x="107343" y="17513"/>
                  </a:lnTo>
                  <a:lnTo>
                    <a:pt x="110531" y="37551"/>
                  </a:lnTo>
                  <a:lnTo>
                    <a:pt x="112078" y="57513"/>
                  </a:lnTo>
                  <a:lnTo>
                    <a:pt x="110531" y="99962"/>
                  </a:lnTo>
                  <a:lnTo>
                    <a:pt x="58453" y="102486"/>
                  </a:lnTo>
                  <a:lnTo>
                    <a:pt x="34781" y="105009"/>
                  </a:lnTo>
                  <a:lnTo>
                    <a:pt x="22125" y="105009"/>
                  </a:lnTo>
                  <a:lnTo>
                    <a:pt x="11109" y="109981"/>
                  </a:lnTo>
                  <a:lnTo>
                    <a:pt x="9515" y="112504"/>
                  </a:lnTo>
                  <a:lnTo>
                    <a:pt x="11109" y="114953"/>
                  </a:lnTo>
                  <a:lnTo>
                    <a:pt x="22125" y="119999"/>
                  </a:lnTo>
                  <a:lnTo>
                    <a:pt x="34781" y="119999"/>
                  </a:lnTo>
                  <a:lnTo>
                    <a:pt x="60000" y="117476"/>
                  </a:lnTo>
                  <a:lnTo>
                    <a:pt x="115265" y="114953"/>
                  </a:lnTo>
                  <a:lnTo>
                    <a:pt x="118406" y="112504"/>
                  </a:lnTo>
                  <a:lnTo>
                    <a:pt x="120000" y="107458"/>
                  </a:lnTo>
                  <a:lnTo>
                    <a:pt x="120000" y="84972"/>
                  </a:lnTo>
                  <a:lnTo>
                    <a:pt x="116812" y="62486"/>
                  </a:lnTo>
                  <a:lnTo>
                    <a:pt x="110531" y="17513"/>
                  </a:lnTo>
                  <a:lnTo>
                    <a:pt x="112078" y="15064"/>
                  </a:lnTo>
                  <a:lnTo>
                    <a:pt x="113671" y="15064"/>
                  </a:lnTo>
                  <a:lnTo>
                    <a:pt x="115265" y="10018"/>
                  </a:lnTo>
                  <a:lnTo>
                    <a:pt x="113671" y="7569"/>
                  </a:lnTo>
                  <a:lnTo>
                    <a:pt x="112078" y="7569"/>
                  </a:lnTo>
                  <a:lnTo>
                    <a:pt x="108937" y="5046"/>
                  </a:lnTo>
                  <a:lnTo>
                    <a:pt x="108937" y="74"/>
                  </a:lnTo>
                  <a:lnTo>
                    <a:pt x="105796" y="74"/>
                  </a:lnTo>
                  <a:lnTo>
                    <a:pt x="105796" y="2523"/>
                  </a:lnTo>
                  <a:lnTo>
                    <a:pt x="94734" y="2523"/>
                  </a:lnTo>
                  <a:lnTo>
                    <a:pt x="83671" y="74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Shape 812"/>
            <p:cNvSpPr/>
            <p:nvPr/>
          </p:nvSpPr>
          <p:spPr>
            <a:xfrm>
              <a:off x="4809075" y="3187425"/>
              <a:ext cx="13499" cy="18549"/>
            </a:xfrm>
            <a:custGeom>
              <a:pathLst>
                <a:path extrusionOk="0" h="120000" w="120000">
                  <a:moveTo>
                    <a:pt x="30222" y="161"/>
                  </a:moveTo>
                  <a:lnTo>
                    <a:pt x="15111" y="5660"/>
                  </a:lnTo>
                  <a:lnTo>
                    <a:pt x="15111" y="16495"/>
                  </a:lnTo>
                  <a:lnTo>
                    <a:pt x="22666" y="32830"/>
                  </a:lnTo>
                  <a:lnTo>
                    <a:pt x="37555" y="38328"/>
                  </a:lnTo>
                  <a:lnTo>
                    <a:pt x="60000" y="49164"/>
                  </a:lnTo>
                  <a:lnTo>
                    <a:pt x="45111" y="54663"/>
                  </a:lnTo>
                  <a:lnTo>
                    <a:pt x="7777" y="87331"/>
                  </a:lnTo>
                  <a:lnTo>
                    <a:pt x="222" y="92668"/>
                  </a:lnTo>
                  <a:lnTo>
                    <a:pt x="222" y="103665"/>
                  </a:lnTo>
                  <a:lnTo>
                    <a:pt x="7777" y="114501"/>
                  </a:lnTo>
                  <a:lnTo>
                    <a:pt x="22666" y="119999"/>
                  </a:lnTo>
                  <a:lnTo>
                    <a:pt x="30222" y="114501"/>
                  </a:lnTo>
                  <a:lnTo>
                    <a:pt x="45111" y="114501"/>
                  </a:lnTo>
                  <a:lnTo>
                    <a:pt x="82444" y="76334"/>
                  </a:lnTo>
                  <a:lnTo>
                    <a:pt x="97555" y="59999"/>
                  </a:lnTo>
                  <a:lnTo>
                    <a:pt x="112444" y="54663"/>
                  </a:lnTo>
                  <a:lnTo>
                    <a:pt x="120000" y="49164"/>
                  </a:lnTo>
                  <a:lnTo>
                    <a:pt x="120000" y="38328"/>
                  </a:lnTo>
                  <a:lnTo>
                    <a:pt x="112444" y="32830"/>
                  </a:lnTo>
                  <a:lnTo>
                    <a:pt x="82444" y="16495"/>
                  </a:lnTo>
                  <a:lnTo>
                    <a:pt x="67555" y="10997"/>
                  </a:lnTo>
                  <a:lnTo>
                    <a:pt x="52666" y="5660"/>
                  </a:lnTo>
                  <a:lnTo>
                    <a:pt x="45111" y="16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Shape 813"/>
            <p:cNvSpPr/>
            <p:nvPr/>
          </p:nvSpPr>
          <p:spPr>
            <a:xfrm>
              <a:off x="4735025" y="3156300"/>
              <a:ext cx="21900" cy="14324"/>
            </a:xfrm>
            <a:custGeom>
              <a:pathLst>
                <a:path extrusionOk="0" h="120000" w="120000">
                  <a:moveTo>
                    <a:pt x="55342" y="0"/>
                  </a:moveTo>
                  <a:lnTo>
                    <a:pt x="36986" y="21151"/>
                  </a:lnTo>
                  <a:lnTo>
                    <a:pt x="23150" y="42303"/>
                  </a:lnTo>
                  <a:lnTo>
                    <a:pt x="9315" y="63455"/>
                  </a:lnTo>
                  <a:lnTo>
                    <a:pt x="4657" y="77696"/>
                  </a:lnTo>
                  <a:lnTo>
                    <a:pt x="0" y="91727"/>
                  </a:lnTo>
                  <a:lnTo>
                    <a:pt x="0" y="105759"/>
                  </a:lnTo>
                  <a:lnTo>
                    <a:pt x="9315" y="105759"/>
                  </a:lnTo>
                  <a:lnTo>
                    <a:pt x="27671" y="98848"/>
                  </a:lnTo>
                  <a:lnTo>
                    <a:pt x="41506" y="77696"/>
                  </a:lnTo>
                  <a:lnTo>
                    <a:pt x="60000" y="49424"/>
                  </a:lnTo>
                  <a:lnTo>
                    <a:pt x="78493" y="84607"/>
                  </a:lnTo>
                  <a:lnTo>
                    <a:pt x="101506" y="112879"/>
                  </a:lnTo>
                  <a:lnTo>
                    <a:pt x="106164" y="120000"/>
                  </a:lnTo>
                  <a:lnTo>
                    <a:pt x="115342" y="120000"/>
                  </a:lnTo>
                  <a:lnTo>
                    <a:pt x="115342" y="112879"/>
                  </a:lnTo>
                  <a:lnTo>
                    <a:pt x="120000" y="105759"/>
                  </a:lnTo>
                  <a:lnTo>
                    <a:pt x="115342" y="98848"/>
                  </a:lnTo>
                  <a:lnTo>
                    <a:pt x="96849" y="63455"/>
                  </a:lnTo>
                  <a:lnTo>
                    <a:pt x="69178" y="28272"/>
                  </a:lnTo>
                  <a:lnTo>
                    <a:pt x="69178" y="21151"/>
                  </a:lnTo>
                  <a:lnTo>
                    <a:pt x="69178" y="7120"/>
                  </a:lnTo>
                  <a:lnTo>
                    <a:pt x="646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Shape 814"/>
            <p:cNvSpPr/>
            <p:nvPr/>
          </p:nvSpPr>
          <p:spPr>
            <a:xfrm>
              <a:off x="4691250" y="3071275"/>
              <a:ext cx="152374" cy="70725"/>
            </a:xfrm>
            <a:custGeom>
              <a:pathLst>
                <a:path extrusionOk="0" h="120000" w="120000">
                  <a:moveTo>
                    <a:pt x="108718" y="42"/>
                  </a:moveTo>
                  <a:lnTo>
                    <a:pt x="72925" y="2884"/>
                  </a:lnTo>
                  <a:lnTo>
                    <a:pt x="37132" y="7168"/>
                  </a:lnTo>
                  <a:lnTo>
                    <a:pt x="19235" y="10010"/>
                  </a:lnTo>
                  <a:lnTo>
                    <a:pt x="9942" y="12895"/>
                  </a:lnTo>
                  <a:lnTo>
                    <a:pt x="1338" y="17179"/>
                  </a:lnTo>
                  <a:lnTo>
                    <a:pt x="669" y="18579"/>
                  </a:lnTo>
                  <a:lnTo>
                    <a:pt x="1338" y="20021"/>
                  </a:lnTo>
                  <a:lnTo>
                    <a:pt x="1988" y="20021"/>
                  </a:lnTo>
                  <a:lnTo>
                    <a:pt x="669" y="30031"/>
                  </a:lnTo>
                  <a:lnTo>
                    <a:pt x="0" y="41442"/>
                  </a:lnTo>
                  <a:lnTo>
                    <a:pt x="669" y="62863"/>
                  </a:lnTo>
                  <a:lnTo>
                    <a:pt x="1988" y="88568"/>
                  </a:lnTo>
                  <a:lnTo>
                    <a:pt x="3977" y="115715"/>
                  </a:lnTo>
                  <a:lnTo>
                    <a:pt x="4646" y="117115"/>
                  </a:lnTo>
                  <a:lnTo>
                    <a:pt x="5315" y="118557"/>
                  </a:lnTo>
                  <a:lnTo>
                    <a:pt x="7304" y="117115"/>
                  </a:lnTo>
                  <a:lnTo>
                    <a:pt x="20554" y="120000"/>
                  </a:lnTo>
                  <a:lnTo>
                    <a:pt x="33824" y="120000"/>
                  </a:lnTo>
                  <a:lnTo>
                    <a:pt x="47744" y="118557"/>
                  </a:lnTo>
                  <a:lnTo>
                    <a:pt x="60994" y="115715"/>
                  </a:lnTo>
                  <a:lnTo>
                    <a:pt x="87514" y="109989"/>
                  </a:lnTo>
                  <a:lnTo>
                    <a:pt x="101433" y="108547"/>
                  </a:lnTo>
                  <a:lnTo>
                    <a:pt x="114684" y="108547"/>
                  </a:lnTo>
                  <a:lnTo>
                    <a:pt x="116003" y="109989"/>
                  </a:lnTo>
                  <a:lnTo>
                    <a:pt x="117342" y="109989"/>
                  </a:lnTo>
                  <a:lnTo>
                    <a:pt x="118661" y="108547"/>
                  </a:lnTo>
                  <a:lnTo>
                    <a:pt x="119330" y="105705"/>
                  </a:lnTo>
                  <a:lnTo>
                    <a:pt x="119980" y="54294"/>
                  </a:lnTo>
                  <a:lnTo>
                    <a:pt x="119330" y="28589"/>
                  </a:lnTo>
                  <a:lnTo>
                    <a:pt x="119330" y="15737"/>
                  </a:lnTo>
                  <a:lnTo>
                    <a:pt x="118661" y="2884"/>
                  </a:lnTo>
                  <a:lnTo>
                    <a:pt x="117991" y="1442"/>
                  </a:lnTo>
                  <a:lnTo>
                    <a:pt x="116672" y="1442"/>
                  </a:lnTo>
                  <a:lnTo>
                    <a:pt x="116003" y="2884"/>
                  </a:lnTo>
                  <a:lnTo>
                    <a:pt x="114684" y="25747"/>
                  </a:lnTo>
                  <a:lnTo>
                    <a:pt x="114014" y="50010"/>
                  </a:lnTo>
                  <a:lnTo>
                    <a:pt x="114684" y="97136"/>
                  </a:lnTo>
                  <a:lnTo>
                    <a:pt x="101433" y="98579"/>
                  </a:lnTo>
                  <a:lnTo>
                    <a:pt x="88164" y="99978"/>
                  </a:lnTo>
                  <a:lnTo>
                    <a:pt x="61663" y="104262"/>
                  </a:lnTo>
                  <a:lnTo>
                    <a:pt x="35143" y="109989"/>
                  </a:lnTo>
                  <a:lnTo>
                    <a:pt x="21873" y="111431"/>
                  </a:lnTo>
                  <a:lnTo>
                    <a:pt x="8623" y="111431"/>
                  </a:lnTo>
                  <a:lnTo>
                    <a:pt x="5965" y="87126"/>
                  </a:lnTo>
                  <a:lnTo>
                    <a:pt x="4646" y="61420"/>
                  </a:lnTo>
                  <a:lnTo>
                    <a:pt x="4646" y="41442"/>
                  </a:lnTo>
                  <a:lnTo>
                    <a:pt x="4646" y="30031"/>
                  </a:lnTo>
                  <a:lnTo>
                    <a:pt x="3327" y="20021"/>
                  </a:lnTo>
                  <a:lnTo>
                    <a:pt x="9292" y="21463"/>
                  </a:lnTo>
                  <a:lnTo>
                    <a:pt x="15258" y="21463"/>
                  </a:lnTo>
                  <a:lnTo>
                    <a:pt x="27839" y="20021"/>
                  </a:lnTo>
                  <a:lnTo>
                    <a:pt x="40439" y="17179"/>
                  </a:lnTo>
                  <a:lnTo>
                    <a:pt x="53040" y="14294"/>
                  </a:lnTo>
                  <a:lnTo>
                    <a:pt x="78221" y="11452"/>
                  </a:lnTo>
                  <a:lnTo>
                    <a:pt x="94129" y="10010"/>
                  </a:lnTo>
                  <a:lnTo>
                    <a:pt x="102753" y="8610"/>
                  </a:lnTo>
                  <a:lnTo>
                    <a:pt x="107399" y="8610"/>
                  </a:lnTo>
                  <a:lnTo>
                    <a:pt x="109388" y="10010"/>
                  </a:lnTo>
                  <a:lnTo>
                    <a:pt x="110707" y="11452"/>
                  </a:lnTo>
                  <a:lnTo>
                    <a:pt x="112026" y="12895"/>
                  </a:lnTo>
                  <a:lnTo>
                    <a:pt x="113365" y="11452"/>
                  </a:lnTo>
                  <a:lnTo>
                    <a:pt x="114014" y="10010"/>
                  </a:lnTo>
                  <a:lnTo>
                    <a:pt x="114014" y="7168"/>
                  </a:lnTo>
                  <a:lnTo>
                    <a:pt x="113365" y="4326"/>
                  </a:lnTo>
                  <a:lnTo>
                    <a:pt x="112026" y="1442"/>
                  </a:lnTo>
                  <a:lnTo>
                    <a:pt x="110707" y="42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Shape 815"/>
            <p:cNvSpPr/>
            <p:nvPr/>
          </p:nvSpPr>
          <p:spPr>
            <a:xfrm>
              <a:off x="3904250" y="3176500"/>
              <a:ext cx="62324" cy="77449"/>
            </a:xfrm>
            <a:custGeom>
              <a:pathLst>
                <a:path extrusionOk="0" h="120000" w="120000">
                  <a:moveTo>
                    <a:pt x="110228" y="7824"/>
                  </a:moveTo>
                  <a:lnTo>
                    <a:pt x="107003" y="31297"/>
                  </a:lnTo>
                  <a:lnTo>
                    <a:pt x="107003" y="57404"/>
                  </a:lnTo>
                  <a:lnTo>
                    <a:pt x="107003" y="83473"/>
                  </a:lnTo>
                  <a:lnTo>
                    <a:pt x="110228" y="105629"/>
                  </a:lnTo>
                  <a:lnTo>
                    <a:pt x="111865" y="106946"/>
                  </a:lnTo>
                  <a:lnTo>
                    <a:pt x="110228" y="106946"/>
                  </a:lnTo>
                  <a:lnTo>
                    <a:pt x="98916" y="105629"/>
                  </a:lnTo>
                  <a:lnTo>
                    <a:pt x="87557" y="105629"/>
                  </a:lnTo>
                  <a:lnTo>
                    <a:pt x="64885" y="106946"/>
                  </a:lnTo>
                  <a:lnTo>
                    <a:pt x="17858" y="106946"/>
                  </a:lnTo>
                  <a:lnTo>
                    <a:pt x="12996" y="58683"/>
                  </a:lnTo>
                  <a:lnTo>
                    <a:pt x="8134" y="9141"/>
                  </a:lnTo>
                  <a:lnTo>
                    <a:pt x="34079" y="11736"/>
                  </a:lnTo>
                  <a:lnTo>
                    <a:pt x="58387" y="10458"/>
                  </a:lnTo>
                  <a:lnTo>
                    <a:pt x="110228" y="7824"/>
                  </a:lnTo>
                  <a:close/>
                  <a:moveTo>
                    <a:pt x="110228" y="0"/>
                  </a:moveTo>
                  <a:lnTo>
                    <a:pt x="84332" y="1316"/>
                  </a:lnTo>
                  <a:lnTo>
                    <a:pt x="58387" y="1316"/>
                  </a:lnTo>
                  <a:lnTo>
                    <a:pt x="32442" y="2633"/>
                  </a:lnTo>
                  <a:lnTo>
                    <a:pt x="6546" y="3912"/>
                  </a:lnTo>
                  <a:lnTo>
                    <a:pt x="4909" y="5229"/>
                  </a:lnTo>
                  <a:lnTo>
                    <a:pt x="3273" y="6546"/>
                  </a:lnTo>
                  <a:lnTo>
                    <a:pt x="1636" y="7824"/>
                  </a:lnTo>
                  <a:lnTo>
                    <a:pt x="1636" y="9141"/>
                  </a:lnTo>
                  <a:lnTo>
                    <a:pt x="48" y="33931"/>
                  </a:lnTo>
                  <a:lnTo>
                    <a:pt x="1636" y="62595"/>
                  </a:lnTo>
                  <a:lnTo>
                    <a:pt x="4909" y="91297"/>
                  </a:lnTo>
                  <a:lnTo>
                    <a:pt x="9771" y="117366"/>
                  </a:lnTo>
                  <a:lnTo>
                    <a:pt x="11407" y="118683"/>
                  </a:lnTo>
                  <a:lnTo>
                    <a:pt x="14632" y="120000"/>
                  </a:lnTo>
                  <a:lnTo>
                    <a:pt x="17858" y="118683"/>
                  </a:lnTo>
                  <a:lnTo>
                    <a:pt x="19494" y="116087"/>
                  </a:lnTo>
                  <a:lnTo>
                    <a:pt x="19494" y="112175"/>
                  </a:lnTo>
                  <a:lnTo>
                    <a:pt x="42166" y="116087"/>
                  </a:lnTo>
                  <a:lnTo>
                    <a:pt x="64885" y="117366"/>
                  </a:lnTo>
                  <a:lnTo>
                    <a:pt x="89193" y="116087"/>
                  </a:lnTo>
                  <a:lnTo>
                    <a:pt x="100505" y="114770"/>
                  </a:lnTo>
                  <a:lnTo>
                    <a:pt x="110228" y="112175"/>
                  </a:lnTo>
                  <a:lnTo>
                    <a:pt x="113501" y="110858"/>
                  </a:lnTo>
                  <a:lnTo>
                    <a:pt x="113501" y="108263"/>
                  </a:lnTo>
                  <a:lnTo>
                    <a:pt x="116726" y="108263"/>
                  </a:lnTo>
                  <a:lnTo>
                    <a:pt x="118363" y="106946"/>
                  </a:lnTo>
                  <a:lnTo>
                    <a:pt x="118363" y="105629"/>
                  </a:lnTo>
                  <a:lnTo>
                    <a:pt x="119951" y="82156"/>
                  </a:lnTo>
                  <a:lnTo>
                    <a:pt x="118363" y="56087"/>
                  </a:lnTo>
                  <a:lnTo>
                    <a:pt x="116726" y="30019"/>
                  </a:lnTo>
                  <a:lnTo>
                    <a:pt x="113501" y="6546"/>
                  </a:lnTo>
                  <a:lnTo>
                    <a:pt x="115090" y="5229"/>
                  </a:lnTo>
                  <a:lnTo>
                    <a:pt x="115090" y="2633"/>
                  </a:lnTo>
                  <a:lnTo>
                    <a:pt x="113501" y="1316"/>
                  </a:lnTo>
                  <a:lnTo>
                    <a:pt x="11022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Shape 816"/>
            <p:cNvSpPr/>
            <p:nvPr/>
          </p:nvSpPr>
          <p:spPr>
            <a:xfrm>
              <a:off x="3843650" y="4433150"/>
              <a:ext cx="366174" cy="525250"/>
            </a:xfrm>
            <a:custGeom>
              <a:pathLst>
                <a:path extrusionOk="0" h="120000" w="120000">
                  <a:moveTo>
                    <a:pt x="30624" y="5"/>
                  </a:moveTo>
                  <a:lnTo>
                    <a:pt x="26208" y="194"/>
                  </a:lnTo>
                  <a:lnTo>
                    <a:pt x="21801" y="582"/>
                  </a:lnTo>
                  <a:lnTo>
                    <a:pt x="17385" y="1159"/>
                  </a:lnTo>
                  <a:lnTo>
                    <a:pt x="12969" y="1924"/>
                  </a:lnTo>
                  <a:lnTo>
                    <a:pt x="8553" y="2695"/>
                  </a:lnTo>
                  <a:lnTo>
                    <a:pt x="8" y="4620"/>
                  </a:lnTo>
                  <a:lnTo>
                    <a:pt x="8" y="6157"/>
                  </a:lnTo>
                  <a:lnTo>
                    <a:pt x="4973" y="5003"/>
                  </a:lnTo>
                  <a:lnTo>
                    <a:pt x="9937" y="3849"/>
                  </a:lnTo>
                  <a:lnTo>
                    <a:pt x="14902" y="3078"/>
                  </a:lnTo>
                  <a:lnTo>
                    <a:pt x="19867" y="2313"/>
                  </a:lnTo>
                  <a:lnTo>
                    <a:pt x="23177" y="1924"/>
                  </a:lnTo>
                  <a:lnTo>
                    <a:pt x="26487" y="1736"/>
                  </a:lnTo>
                  <a:lnTo>
                    <a:pt x="30075" y="1542"/>
                  </a:lnTo>
                  <a:lnTo>
                    <a:pt x="33385" y="1347"/>
                  </a:lnTo>
                  <a:lnTo>
                    <a:pt x="40005" y="1736"/>
                  </a:lnTo>
                  <a:lnTo>
                    <a:pt x="46625" y="2313"/>
                  </a:lnTo>
                  <a:lnTo>
                    <a:pt x="53245" y="3272"/>
                  </a:lnTo>
                  <a:lnTo>
                    <a:pt x="59586" y="4620"/>
                  </a:lnTo>
                  <a:lnTo>
                    <a:pt x="65927" y="6351"/>
                  </a:lnTo>
                  <a:lnTo>
                    <a:pt x="72276" y="8270"/>
                  </a:lnTo>
                  <a:lnTo>
                    <a:pt x="74759" y="9041"/>
                  </a:lnTo>
                  <a:lnTo>
                    <a:pt x="76963" y="10000"/>
                  </a:lnTo>
                  <a:lnTo>
                    <a:pt x="81379" y="12119"/>
                  </a:lnTo>
                  <a:lnTo>
                    <a:pt x="85516" y="14615"/>
                  </a:lnTo>
                  <a:lnTo>
                    <a:pt x="89375" y="17117"/>
                  </a:lnTo>
                  <a:lnTo>
                    <a:pt x="94069" y="20001"/>
                  </a:lnTo>
                  <a:lnTo>
                    <a:pt x="98207" y="23080"/>
                  </a:lnTo>
                  <a:lnTo>
                    <a:pt x="102614" y="26347"/>
                  </a:lnTo>
                  <a:lnTo>
                    <a:pt x="106481" y="29614"/>
                  </a:lnTo>
                  <a:lnTo>
                    <a:pt x="109791" y="33081"/>
                  </a:lnTo>
                  <a:lnTo>
                    <a:pt x="112274" y="36731"/>
                  </a:lnTo>
                  <a:lnTo>
                    <a:pt x="113650" y="38461"/>
                  </a:lnTo>
                  <a:lnTo>
                    <a:pt x="114478" y="40386"/>
                  </a:lnTo>
                  <a:lnTo>
                    <a:pt x="115305" y="42311"/>
                  </a:lnTo>
                  <a:lnTo>
                    <a:pt x="116132" y="44424"/>
                  </a:lnTo>
                  <a:lnTo>
                    <a:pt x="116681" y="46732"/>
                  </a:lnTo>
                  <a:lnTo>
                    <a:pt x="116960" y="49233"/>
                  </a:lnTo>
                  <a:lnTo>
                    <a:pt x="117509" y="54037"/>
                  </a:lnTo>
                  <a:lnTo>
                    <a:pt x="117787" y="64038"/>
                  </a:lnTo>
                  <a:lnTo>
                    <a:pt x="118066" y="68270"/>
                  </a:lnTo>
                  <a:lnTo>
                    <a:pt x="117509" y="72691"/>
                  </a:lnTo>
                  <a:lnTo>
                    <a:pt x="116681" y="76923"/>
                  </a:lnTo>
                  <a:lnTo>
                    <a:pt x="115026" y="81155"/>
                  </a:lnTo>
                  <a:lnTo>
                    <a:pt x="113101" y="85193"/>
                  </a:lnTo>
                  <a:lnTo>
                    <a:pt x="110619" y="89037"/>
                  </a:lnTo>
                  <a:lnTo>
                    <a:pt x="107579" y="92693"/>
                  </a:lnTo>
                  <a:lnTo>
                    <a:pt x="103720" y="96342"/>
                  </a:lnTo>
                  <a:lnTo>
                    <a:pt x="101787" y="97884"/>
                  </a:lnTo>
                  <a:lnTo>
                    <a:pt x="99862" y="99227"/>
                  </a:lnTo>
                  <a:lnTo>
                    <a:pt x="95446" y="102111"/>
                  </a:lnTo>
                  <a:lnTo>
                    <a:pt x="90759" y="104613"/>
                  </a:lnTo>
                  <a:lnTo>
                    <a:pt x="86065" y="107114"/>
                  </a:lnTo>
                  <a:lnTo>
                    <a:pt x="83582" y="108456"/>
                  </a:lnTo>
                  <a:lnTo>
                    <a:pt x="80822" y="109610"/>
                  </a:lnTo>
                  <a:lnTo>
                    <a:pt x="78069" y="110575"/>
                  </a:lnTo>
                  <a:lnTo>
                    <a:pt x="75308" y="111535"/>
                  </a:lnTo>
                  <a:lnTo>
                    <a:pt x="69794" y="113071"/>
                  </a:lnTo>
                  <a:lnTo>
                    <a:pt x="63723" y="114225"/>
                  </a:lnTo>
                  <a:lnTo>
                    <a:pt x="52687" y="116344"/>
                  </a:lnTo>
                  <a:lnTo>
                    <a:pt x="47452" y="117304"/>
                  </a:lnTo>
                  <a:lnTo>
                    <a:pt x="41930" y="118075"/>
                  </a:lnTo>
                  <a:lnTo>
                    <a:pt x="38350" y="118457"/>
                  </a:lnTo>
                  <a:lnTo>
                    <a:pt x="34762" y="118652"/>
                  </a:lnTo>
                  <a:lnTo>
                    <a:pt x="27863" y="118652"/>
                  </a:lnTo>
                  <a:lnTo>
                    <a:pt x="20973" y="118263"/>
                  </a:lnTo>
                  <a:lnTo>
                    <a:pt x="13796" y="117686"/>
                  </a:lnTo>
                  <a:lnTo>
                    <a:pt x="6898" y="116921"/>
                  </a:lnTo>
                  <a:lnTo>
                    <a:pt x="8" y="115956"/>
                  </a:lnTo>
                  <a:lnTo>
                    <a:pt x="8" y="117498"/>
                  </a:lnTo>
                  <a:lnTo>
                    <a:pt x="1384" y="117686"/>
                  </a:lnTo>
                  <a:lnTo>
                    <a:pt x="6898" y="118457"/>
                  </a:lnTo>
                  <a:lnTo>
                    <a:pt x="12690" y="119034"/>
                  </a:lnTo>
                  <a:lnTo>
                    <a:pt x="18212" y="119611"/>
                  </a:lnTo>
                  <a:lnTo>
                    <a:pt x="23726" y="119994"/>
                  </a:lnTo>
                  <a:lnTo>
                    <a:pt x="35040" y="119994"/>
                  </a:lnTo>
                  <a:lnTo>
                    <a:pt x="40554" y="119611"/>
                  </a:lnTo>
                  <a:lnTo>
                    <a:pt x="46346" y="119034"/>
                  </a:lnTo>
                  <a:lnTo>
                    <a:pt x="51590" y="118263"/>
                  </a:lnTo>
                  <a:lnTo>
                    <a:pt x="57103" y="117109"/>
                  </a:lnTo>
                  <a:lnTo>
                    <a:pt x="67582" y="115190"/>
                  </a:lnTo>
                  <a:lnTo>
                    <a:pt x="70343" y="114613"/>
                  </a:lnTo>
                  <a:lnTo>
                    <a:pt x="73104" y="114037"/>
                  </a:lnTo>
                  <a:lnTo>
                    <a:pt x="77790" y="112495"/>
                  </a:lnTo>
                  <a:lnTo>
                    <a:pt x="82476" y="110575"/>
                  </a:lnTo>
                  <a:lnTo>
                    <a:pt x="87171" y="108456"/>
                  </a:lnTo>
                  <a:lnTo>
                    <a:pt x="91308" y="106149"/>
                  </a:lnTo>
                  <a:lnTo>
                    <a:pt x="95446" y="103841"/>
                  </a:lnTo>
                  <a:lnTo>
                    <a:pt x="99304" y="101534"/>
                  </a:lnTo>
                  <a:lnTo>
                    <a:pt x="102893" y="99038"/>
                  </a:lnTo>
                  <a:lnTo>
                    <a:pt x="106203" y="96342"/>
                  </a:lnTo>
                  <a:lnTo>
                    <a:pt x="109234" y="93458"/>
                  </a:lnTo>
                  <a:lnTo>
                    <a:pt x="111995" y="90385"/>
                  </a:lnTo>
                  <a:lnTo>
                    <a:pt x="114478" y="86924"/>
                  </a:lnTo>
                  <a:lnTo>
                    <a:pt x="116411" y="83268"/>
                  </a:lnTo>
                  <a:lnTo>
                    <a:pt x="118066" y="79613"/>
                  </a:lnTo>
                  <a:lnTo>
                    <a:pt x="118893" y="75769"/>
                  </a:lnTo>
                  <a:lnTo>
                    <a:pt x="119721" y="71920"/>
                  </a:lnTo>
                  <a:lnTo>
                    <a:pt x="119991" y="68076"/>
                  </a:lnTo>
                  <a:lnTo>
                    <a:pt x="119991" y="64232"/>
                  </a:lnTo>
                  <a:lnTo>
                    <a:pt x="119721" y="60382"/>
                  </a:lnTo>
                  <a:lnTo>
                    <a:pt x="119164" y="56344"/>
                  </a:lnTo>
                  <a:lnTo>
                    <a:pt x="118615" y="48845"/>
                  </a:lnTo>
                  <a:lnTo>
                    <a:pt x="118336" y="45001"/>
                  </a:lnTo>
                  <a:lnTo>
                    <a:pt x="117787" y="43270"/>
                  </a:lnTo>
                  <a:lnTo>
                    <a:pt x="117239" y="41346"/>
                  </a:lnTo>
                  <a:lnTo>
                    <a:pt x="116411" y="39426"/>
                  </a:lnTo>
                  <a:lnTo>
                    <a:pt x="115305" y="37696"/>
                  </a:lnTo>
                  <a:lnTo>
                    <a:pt x="113101" y="34235"/>
                  </a:lnTo>
                  <a:lnTo>
                    <a:pt x="110340" y="30962"/>
                  </a:lnTo>
                  <a:lnTo>
                    <a:pt x="107030" y="27883"/>
                  </a:lnTo>
                  <a:lnTo>
                    <a:pt x="103720" y="24999"/>
                  </a:lnTo>
                  <a:lnTo>
                    <a:pt x="100132" y="22115"/>
                  </a:lnTo>
                  <a:lnTo>
                    <a:pt x="96552" y="19425"/>
                  </a:lnTo>
                  <a:lnTo>
                    <a:pt x="92685" y="16923"/>
                  </a:lnTo>
                  <a:lnTo>
                    <a:pt x="88547" y="14427"/>
                  </a:lnTo>
                  <a:lnTo>
                    <a:pt x="84410" y="12119"/>
                  </a:lnTo>
                  <a:lnTo>
                    <a:pt x="79994" y="10000"/>
                  </a:lnTo>
                  <a:lnTo>
                    <a:pt x="75586" y="8081"/>
                  </a:lnTo>
                  <a:lnTo>
                    <a:pt x="70892" y="6351"/>
                  </a:lnTo>
                  <a:lnTo>
                    <a:pt x="66206" y="4809"/>
                  </a:lnTo>
                  <a:lnTo>
                    <a:pt x="61241" y="3466"/>
                  </a:lnTo>
                  <a:lnTo>
                    <a:pt x="56276" y="2313"/>
                  </a:lnTo>
                  <a:lnTo>
                    <a:pt x="51032" y="1347"/>
                  </a:lnTo>
                  <a:lnTo>
                    <a:pt x="45797" y="582"/>
                  </a:lnTo>
                  <a:lnTo>
                    <a:pt x="40554" y="194"/>
                  </a:lnTo>
                  <a:lnTo>
                    <a:pt x="35310" y="5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Shape 817"/>
            <p:cNvSpPr/>
            <p:nvPr/>
          </p:nvSpPr>
          <p:spPr>
            <a:xfrm>
              <a:off x="4483350" y="3152075"/>
              <a:ext cx="79975" cy="72425"/>
            </a:xfrm>
            <a:custGeom>
              <a:pathLst>
                <a:path extrusionOk="0" h="120000" w="120000">
                  <a:moveTo>
                    <a:pt x="111147" y="41"/>
                  </a:moveTo>
                  <a:lnTo>
                    <a:pt x="111147" y="1408"/>
                  </a:lnTo>
                  <a:lnTo>
                    <a:pt x="109909" y="1408"/>
                  </a:lnTo>
                  <a:lnTo>
                    <a:pt x="108633" y="14000"/>
                  </a:lnTo>
                  <a:lnTo>
                    <a:pt x="109909" y="27918"/>
                  </a:lnTo>
                  <a:lnTo>
                    <a:pt x="111147" y="53020"/>
                  </a:lnTo>
                  <a:lnTo>
                    <a:pt x="111147" y="80938"/>
                  </a:lnTo>
                  <a:lnTo>
                    <a:pt x="112422" y="94856"/>
                  </a:lnTo>
                  <a:lnTo>
                    <a:pt x="113698" y="108816"/>
                  </a:lnTo>
                  <a:lnTo>
                    <a:pt x="87177" y="108816"/>
                  </a:lnTo>
                  <a:lnTo>
                    <a:pt x="61894" y="110224"/>
                  </a:lnTo>
                  <a:lnTo>
                    <a:pt x="36648" y="111591"/>
                  </a:lnTo>
                  <a:lnTo>
                    <a:pt x="24007" y="112999"/>
                  </a:lnTo>
                  <a:lnTo>
                    <a:pt x="10128" y="112999"/>
                  </a:lnTo>
                  <a:lnTo>
                    <a:pt x="11366" y="99040"/>
                  </a:lnTo>
                  <a:lnTo>
                    <a:pt x="11366" y="85122"/>
                  </a:lnTo>
                  <a:lnTo>
                    <a:pt x="10128" y="55837"/>
                  </a:lnTo>
                  <a:lnTo>
                    <a:pt x="8852" y="30735"/>
                  </a:lnTo>
                  <a:lnTo>
                    <a:pt x="7577" y="18184"/>
                  </a:lnTo>
                  <a:lnTo>
                    <a:pt x="3788" y="7000"/>
                  </a:lnTo>
                  <a:lnTo>
                    <a:pt x="2550" y="7000"/>
                  </a:lnTo>
                  <a:lnTo>
                    <a:pt x="0" y="19551"/>
                  </a:lnTo>
                  <a:lnTo>
                    <a:pt x="0" y="32102"/>
                  </a:lnTo>
                  <a:lnTo>
                    <a:pt x="1275" y="57204"/>
                  </a:lnTo>
                  <a:lnTo>
                    <a:pt x="1275" y="71163"/>
                  </a:lnTo>
                  <a:lnTo>
                    <a:pt x="3788" y="86489"/>
                  </a:lnTo>
                  <a:lnTo>
                    <a:pt x="8852" y="115774"/>
                  </a:lnTo>
                  <a:lnTo>
                    <a:pt x="8852" y="117183"/>
                  </a:lnTo>
                  <a:lnTo>
                    <a:pt x="8852" y="118591"/>
                  </a:lnTo>
                  <a:lnTo>
                    <a:pt x="20218" y="115774"/>
                  </a:lnTo>
                  <a:lnTo>
                    <a:pt x="21494" y="118591"/>
                  </a:lnTo>
                  <a:lnTo>
                    <a:pt x="24007" y="119958"/>
                  </a:lnTo>
                  <a:lnTo>
                    <a:pt x="31584" y="119958"/>
                  </a:lnTo>
                  <a:lnTo>
                    <a:pt x="50528" y="118591"/>
                  </a:lnTo>
                  <a:lnTo>
                    <a:pt x="83388" y="117183"/>
                  </a:lnTo>
                  <a:lnTo>
                    <a:pt x="114935" y="115774"/>
                  </a:lnTo>
                  <a:lnTo>
                    <a:pt x="116211" y="115774"/>
                  </a:lnTo>
                  <a:lnTo>
                    <a:pt x="116211" y="114408"/>
                  </a:lnTo>
                  <a:lnTo>
                    <a:pt x="117486" y="114408"/>
                  </a:lnTo>
                  <a:lnTo>
                    <a:pt x="118724" y="111591"/>
                  </a:lnTo>
                  <a:lnTo>
                    <a:pt x="120000" y="99040"/>
                  </a:lnTo>
                  <a:lnTo>
                    <a:pt x="120000" y="86489"/>
                  </a:lnTo>
                  <a:lnTo>
                    <a:pt x="120000" y="61387"/>
                  </a:lnTo>
                  <a:lnTo>
                    <a:pt x="118724" y="30735"/>
                  </a:lnTo>
                  <a:lnTo>
                    <a:pt x="117486" y="15367"/>
                  </a:lnTo>
                  <a:lnTo>
                    <a:pt x="113698" y="1408"/>
                  </a:lnTo>
                  <a:lnTo>
                    <a:pt x="111147" y="4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Shape 818"/>
            <p:cNvSpPr/>
            <p:nvPr/>
          </p:nvSpPr>
          <p:spPr>
            <a:xfrm>
              <a:off x="4045675" y="3169750"/>
              <a:ext cx="85875" cy="74950"/>
            </a:xfrm>
            <a:custGeom>
              <a:pathLst>
                <a:path extrusionOk="0" h="120000" w="120000">
                  <a:moveTo>
                    <a:pt x="44681" y="40"/>
                  </a:moveTo>
                  <a:lnTo>
                    <a:pt x="31755" y="2721"/>
                  </a:lnTo>
                  <a:lnTo>
                    <a:pt x="18829" y="5443"/>
                  </a:lnTo>
                  <a:lnTo>
                    <a:pt x="7056" y="8125"/>
                  </a:lnTo>
                  <a:lnTo>
                    <a:pt x="3528" y="5443"/>
                  </a:lnTo>
                  <a:lnTo>
                    <a:pt x="1187" y="5443"/>
                  </a:lnTo>
                  <a:lnTo>
                    <a:pt x="0" y="6764"/>
                  </a:lnTo>
                  <a:lnTo>
                    <a:pt x="0" y="9486"/>
                  </a:lnTo>
                  <a:lnTo>
                    <a:pt x="1187" y="12168"/>
                  </a:lnTo>
                  <a:lnTo>
                    <a:pt x="2340" y="13529"/>
                  </a:lnTo>
                  <a:lnTo>
                    <a:pt x="1187" y="35063"/>
                  </a:lnTo>
                  <a:lnTo>
                    <a:pt x="2340" y="67404"/>
                  </a:lnTo>
                  <a:lnTo>
                    <a:pt x="4716" y="115917"/>
                  </a:lnTo>
                  <a:lnTo>
                    <a:pt x="5868" y="119959"/>
                  </a:lnTo>
                  <a:lnTo>
                    <a:pt x="9397" y="119959"/>
                  </a:lnTo>
                  <a:lnTo>
                    <a:pt x="11772" y="118639"/>
                  </a:lnTo>
                  <a:lnTo>
                    <a:pt x="11772" y="115917"/>
                  </a:lnTo>
                  <a:lnTo>
                    <a:pt x="10585" y="76851"/>
                  </a:lnTo>
                  <a:lnTo>
                    <a:pt x="9397" y="37785"/>
                  </a:lnTo>
                  <a:lnTo>
                    <a:pt x="9397" y="26977"/>
                  </a:lnTo>
                  <a:lnTo>
                    <a:pt x="9397" y="14849"/>
                  </a:lnTo>
                  <a:lnTo>
                    <a:pt x="32943" y="12168"/>
                  </a:lnTo>
                  <a:lnTo>
                    <a:pt x="56454" y="10807"/>
                  </a:lnTo>
                  <a:lnTo>
                    <a:pt x="69379" y="10807"/>
                  </a:lnTo>
                  <a:lnTo>
                    <a:pt x="82340" y="12168"/>
                  </a:lnTo>
                  <a:lnTo>
                    <a:pt x="95266" y="13529"/>
                  </a:lnTo>
                  <a:lnTo>
                    <a:pt x="108227" y="14849"/>
                  </a:lnTo>
                  <a:lnTo>
                    <a:pt x="109379" y="14849"/>
                  </a:lnTo>
                  <a:lnTo>
                    <a:pt x="108227" y="22935"/>
                  </a:lnTo>
                  <a:lnTo>
                    <a:pt x="108227" y="32381"/>
                  </a:lnTo>
                  <a:lnTo>
                    <a:pt x="108227" y="49913"/>
                  </a:lnTo>
                  <a:lnTo>
                    <a:pt x="108227" y="82254"/>
                  </a:lnTo>
                  <a:lnTo>
                    <a:pt x="109379" y="97064"/>
                  </a:lnTo>
                  <a:lnTo>
                    <a:pt x="111755" y="111874"/>
                  </a:lnTo>
                  <a:lnTo>
                    <a:pt x="97641" y="109192"/>
                  </a:lnTo>
                  <a:lnTo>
                    <a:pt x="83493" y="109192"/>
                  </a:lnTo>
                  <a:lnTo>
                    <a:pt x="54113" y="107831"/>
                  </a:lnTo>
                  <a:lnTo>
                    <a:pt x="27039" y="107831"/>
                  </a:lnTo>
                  <a:lnTo>
                    <a:pt x="22358" y="110553"/>
                  </a:lnTo>
                  <a:lnTo>
                    <a:pt x="17641" y="111874"/>
                  </a:lnTo>
                  <a:lnTo>
                    <a:pt x="12925" y="115917"/>
                  </a:lnTo>
                  <a:lnTo>
                    <a:pt x="18829" y="117278"/>
                  </a:lnTo>
                  <a:lnTo>
                    <a:pt x="24698" y="118639"/>
                  </a:lnTo>
                  <a:lnTo>
                    <a:pt x="36471" y="118639"/>
                  </a:lnTo>
                  <a:lnTo>
                    <a:pt x="49397" y="117278"/>
                  </a:lnTo>
                  <a:lnTo>
                    <a:pt x="62323" y="117278"/>
                  </a:lnTo>
                  <a:lnTo>
                    <a:pt x="88209" y="119959"/>
                  </a:lnTo>
                  <a:lnTo>
                    <a:pt x="102323" y="119959"/>
                  </a:lnTo>
                  <a:lnTo>
                    <a:pt x="115283" y="117278"/>
                  </a:lnTo>
                  <a:lnTo>
                    <a:pt x="116436" y="117278"/>
                  </a:lnTo>
                  <a:lnTo>
                    <a:pt x="118812" y="115917"/>
                  </a:lnTo>
                  <a:lnTo>
                    <a:pt x="119965" y="113235"/>
                  </a:lnTo>
                  <a:lnTo>
                    <a:pt x="119965" y="111874"/>
                  </a:lnTo>
                  <a:lnTo>
                    <a:pt x="117624" y="97064"/>
                  </a:lnTo>
                  <a:lnTo>
                    <a:pt x="116436" y="80893"/>
                  </a:lnTo>
                  <a:lnTo>
                    <a:pt x="115283" y="49913"/>
                  </a:lnTo>
                  <a:lnTo>
                    <a:pt x="116436" y="26977"/>
                  </a:lnTo>
                  <a:lnTo>
                    <a:pt x="115283" y="16210"/>
                  </a:lnTo>
                  <a:lnTo>
                    <a:pt x="112908" y="5443"/>
                  </a:lnTo>
                  <a:lnTo>
                    <a:pt x="112908" y="4082"/>
                  </a:lnTo>
                  <a:lnTo>
                    <a:pt x="111755" y="5443"/>
                  </a:lnTo>
                  <a:lnTo>
                    <a:pt x="110567" y="10807"/>
                  </a:lnTo>
                  <a:lnTo>
                    <a:pt x="109379" y="9486"/>
                  </a:lnTo>
                  <a:lnTo>
                    <a:pt x="97641" y="4082"/>
                  </a:lnTo>
                  <a:lnTo>
                    <a:pt x="84681" y="1400"/>
                  </a:lnTo>
                  <a:lnTo>
                    <a:pt x="71755" y="4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Shape 819"/>
            <p:cNvSpPr/>
            <p:nvPr/>
          </p:nvSpPr>
          <p:spPr>
            <a:xfrm>
              <a:off x="4792250" y="2902100"/>
              <a:ext cx="27800" cy="20225"/>
            </a:xfrm>
            <a:custGeom>
              <a:pathLst>
                <a:path extrusionOk="0" h="120000" w="120000">
                  <a:moveTo>
                    <a:pt x="40035" y="0"/>
                  </a:moveTo>
                  <a:lnTo>
                    <a:pt x="32805" y="5043"/>
                  </a:lnTo>
                  <a:lnTo>
                    <a:pt x="21906" y="14981"/>
                  </a:lnTo>
                  <a:lnTo>
                    <a:pt x="11007" y="29962"/>
                  </a:lnTo>
                  <a:lnTo>
                    <a:pt x="107" y="59925"/>
                  </a:lnTo>
                  <a:lnTo>
                    <a:pt x="107" y="70012"/>
                  </a:lnTo>
                  <a:lnTo>
                    <a:pt x="3669" y="74907"/>
                  </a:lnTo>
                  <a:lnTo>
                    <a:pt x="40035" y="114956"/>
                  </a:lnTo>
                  <a:lnTo>
                    <a:pt x="50935" y="119851"/>
                  </a:lnTo>
                  <a:lnTo>
                    <a:pt x="58165" y="114956"/>
                  </a:lnTo>
                  <a:lnTo>
                    <a:pt x="61834" y="104870"/>
                  </a:lnTo>
                  <a:lnTo>
                    <a:pt x="54604" y="89888"/>
                  </a:lnTo>
                  <a:lnTo>
                    <a:pt x="36366" y="70012"/>
                  </a:lnTo>
                  <a:lnTo>
                    <a:pt x="72733" y="64969"/>
                  </a:lnTo>
                  <a:lnTo>
                    <a:pt x="112661" y="55030"/>
                  </a:lnTo>
                  <a:lnTo>
                    <a:pt x="120000" y="49987"/>
                  </a:lnTo>
                  <a:lnTo>
                    <a:pt x="120000" y="40049"/>
                  </a:lnTo>
                  <a:lnTo>
                    <a:pt x="120000" y="29962"/>
                  </a:lnTo>
                  <a:lnTo>
                    <a:pt x="112661" y="25067"/>
                  </a:lnTo>
                  <a:lnTo>
                    <a:pt x="72733" y="35006"/>
                  </a:lnTo>
                  <a:lnTo>
                    <a:pt x="32805" y="44944"/>
                  </a:lnTo>
                  <a:lnTo>
                    <a:pt x="43705" y="25067"/>
                  </a:lnTo>
                  <a:lnTo>
                    <a:pt x="47266" y="14981"/>
                  </a:lnTo>
                  <a:lnTo>
                    <a:pt x="43705" y="5043"/>
                  </a:lnTo>
                  <a:lnTo>
                    <a:pt x="400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Shape 820"/>
            <p:cNvSpPr/>
            <p:nvPr/>
          </p:nvSpPr>
          <p:spPr>
            <a:xfrm>
              <a:off x="4374775" y="5194050"/>
              <a:ext cx="236524" cy="188575"/>
            </a:xfrm>
            <a:custGeom>
              <a:pathLst>
                <a:path extrusionOk="0" h="120000" w="120000">
                  <a:moveTo>
                    <a:pt x="48261" y="7508"/>
                  </a:moveTo>
                  <a:lnTo>
                    <a:pt x="55516" y="9115"/>
                  </a:lnTo>
                  <a:lnTo>
                    <a:pt x="62352" y="11263"/>
                  </a:lnTo>
                  <a:lnTo>
                    <a:pt x="69607" y="13936"/>
                  </a:lnTo>
                  <a:lnTo>
                    <a:pt x="76444" y="16608"/>
                  </a:lnTo>
                  <a:lnTo>
                    <a:pt x="83280" y="19822"/>
                  </a:lnTo>
                  <a:lnTo>
                    <a:pt x="90104" y="23576"/>
                  </a:lnTo>
                  <a:lnTo>
                    <a:pt x="96941" y="27331"/>
                  </a:lnTo>
                  <a:lnTo>
                    <a:pt x="103777" y="31069"/>
                  </a:lnTo>
                  <a:lnTo>
                    <a:pt x="108901" y="35365"/>
                  </a:lnTo>
                  <a:lnTo>
                    <a:pt x="111032" y="37497"/>
                  </a:lnTo>
                  <a:lnTo>
                    <a:pt x="113163" y="40185"/>
                  </a:lnTo>
                  <a:lnTo>
                    <a:pt x="114444" y="42858"/>
                  </a:lnTo>
                  <a:lnTo>
                    <a:pt x="115725" y="46071"/>
                  </a:lnTo>
                  <a:lnTo>
                    <a:pt x="116588" y="49826"/>
                  </a:lnTo>
                  <a:lnTo>
                    <a:pt x="117006" y="53564"/>
                  </a:lnTo>
                  <a:lnTo>
                    <a:pt x="116588" y="58385"/>
                  </a:lnTo>
                  <a:lnTo>
                    <a:pt x="82418" y="33217"/>
                  </a:lnTo>
                  <a:lnTo>
                    <a:pt x="48261" y="7508"/>
                  </a:lnTo>
                  <a:close/>
                  <a:moveTo>
                    <a:pt x="28614" y="3229"/>
                  </a:moveTo>
                  <a:lnTo>
                    <a:pt x="29045" y="3754"/>
                  </a:lnTo>
                  <a:lnTo>
                    <a:pt x="29464" y="4295"/>
                  </a:lnTo>
                  <a:lnTo>
                    <a:pt x="36731" y="5361"/>
                  </a:lnTo>
                  <a:lnTo>
                    <a:pt x="44418" y="6443"/>
                  </a:lnTo>
                  <a:lnTo>
                    <a:pt x="47830" y="11263"/>
                  </a:lnTo>
                  <a:lnTo>
                    <a:pt x="51673" y="15001"/>
                  </a:lnTo>
                  <a:lnTo>
                    <a:pt x="55516" y="18756"/>
                  </a:lnTo>
                  <a:lnTo>
                    <a:pt x="60209" y="22510"/>
                  </a:lnTo>
                  <a:lnTo>
                    <a:pt x="69176" y="28938"/>
                  </a:lnTo>
                  <a:lnTo>
                    <a:pt x="77725" y="34824"/>
                  </a:lnTo>
                  <a:lnTo>
                    <a:pt x="115725" y="62680"/>
                  </a:lnTo>
                  <a:lnTo>
                    <a:pt x="115725" y="62680"/>
                  </a:lnTo>
                  <a:lnTo>
                    <a:pt x="99934" y="57319"/>
                  </a:lnTo>
                  <a:lnTo>
                    <a:pt x="91385" y="54646"/>
                  </a:lnTo>
                  <a:lnTo>
                    <a:pt x="82418" y="52499"/>
                  </a:lnTo>
                  <a:lnTo>
                    <a:pt x="73882" y="50892"/>
                  </a:lnTo>
                  <a:lnTo>
                    <a:pt x="64483" y="49826"/>
                  </a:lnTo>
                  <a:lnTo>
                    <a:pt x="55516" y="49285"/>
                  </a:lnTo>
                  <a:lnTo>
                    <a:pt x="46548" y="49285"/>
                  </a:lnTo>
                  <a:lnTo>
                    <a:pt x="46548" y="48744"/>
                  </a:lnTo>
                  <a:lnTo>
                    <a:pt x="46117" y="48219"/>
                  </a:lnTo>
                  <a:lnTo>
                    <a:pt x="36731" y="41792"/>
                  </a:lnTo>
                  <a:lnTo>
                    <a:pt x="26902" y="35890"/>
                  </a:lnTo>
                  <a:lnTo>
                    <a:pt x="17934" y="29463"/>
                  </a:lnTo>
                  <a:lnTo>
                    <a:pt x="12810" y="26249"/>
                  </a:lnTo>
                  <a:lnTo>
                    <a:pt x="8117" y="24117"/>
                  </a:lnTo>
                  <a:lnTo>
                    <a:pt x="9829" y="20363"/>
                  </a:lnTo>
                  <a:lnTo>
                    <a:pt x="11960" y="17149"/>
                  </a:lnTo>
                  <a:lnTo>
                    <a:pt x="14091" y="13936"/>
                  </a:lnTo>
                  <a:lnTo>
                    <a:pt x="16653" y="11263"/>
                  </a:lnTo>
                  <a:lnTo>
                    <a:pt x="19215" y="8574"/>
                  </a:lnTo>
                  <a:lnTo>
                    <a:pt x="22209" y="6443"/>
                  </a:lnTo>
                  <a:lnTo>
                    <a:pt x="25202" y="4836"/>
                  </a:lnTo>
                  <a:lnTo>
                    <a:pt x="28614" y="3229"/>
                  </a:lnTo>
                  <a:close/>
                  <a:moveTo>
                    <a:pt x="7267" y="25183"/>
                  </a:moveTo>
                  <a:lnTo>
                    <a:pt x="11960" y="28938"/>
                  </a:lnTo>
                  <a:lnTo>
                    <a:pt x="16235" y="32151"/>
                  </a:lnTo>
                  <a:lnTo>
                    <a:pt x="26052" y="38578"/>
                  </a:lnTo>
                  <a:lnTo>
                    <a:pt x="34588" y="44465"/>
                  </a:lnTo>
                  <a:lnTo>
                    <a:pt x="43137" y="49826"/>
                  </a:lnTo>
                  <a:lnTo>
                    <a:pt x="37581" y="50351"/>
                  </a:lnTo>
                  <a:lnTo>
                    <a:pt x="32026" y="51958"/>
                  </a:lnTo>
                  <a:lnTo>
                    <a:pt x="26483" y="53564"/>
                  </a:lnTo>
                  <a:lnTo>
                    <a:pt x="21359" y="55712"/>
                  </a:lnTo>
                  <a:lnTo>
                    <a:pt x="16235" y="57860"/>
                  </a:lnTo>
                  <a:lnTo>
                    <a:pt x="11110" y="61073"/>
                  </a:lnTo>
                  <a:lnTo>
                    <a:pt x="6405" y="64812"/>
                  </a:lnTo>
                  <a:lnTo>
                    <a:pt x="2143" y="69107"/>
                  </a:lnTo>
                  <a:lnTo>
                    <a:pt x="1712" y="60532"/>
                  </a:lnTo>
                  <a:lnTo>
                    <a:pt x="2143" y="51433"/>
                  </a:lnTo>
                  <a:lnTo>
                    <a:pt x="2993" y="43399"/>
                  </a:lnTo>
                  <a:lnTo>
                    <a:pt x="4274" y="35890"/>
                  </a:lnTo>
                  <a:lnTo>
                    <a:pt x="5555" y="30544"/>
                  </a:lnTo>
                  <a:lnTo>
                    <a:pt x="7267" y="25183"/>
                  </a:lnTo>
                  <a:close/>
                  <a:moveTo>
                    <a:pt x="61921" y="53039"/>
                  </a:moveTo>
                  <a:lnTo>
                    <a:pt x="69607" y="54105"/>
                  </a:lnTo>
                  <a:lnTo>
                    <a:pt x="77294" y="55171"/>
                  </a:lnTo>
                  <a:lnTo>
                    <a:pt x="84561" y="56778"/>
                  </a:lnTo>
                  <a:lnTo>
                    <a:pt x="99934" y="61073"/>
                  </a:lnTo>
                  <a:lnTo>
                    <a:pt x="114875" y="65353"/>
                  </a:lnTo>
                  <a:lnTo>
                    <a:pt x="112313" y="71780"/>
                  </a:lnTo>
                  <a:lnTo>
                    <a:pt x="108901" y="78207"/>
                  </a:lnTo>
                  <a:lnTo>
                    <a:pt x="108039" y="79814"/>
                  </a:lnTo>
                  <a:lnTo>
                    <a:pt x="107620" y="79273"/>
                  </a:lnTo>
                  <a:lnTo>
                    <a:pt x="107189" y="79273"/>
                  </a:lnTo>
                  <a:lnTo>
                    <a:pt x="90967" y="73928"/>
                  </a:lnTo>
                  <a:lnTo>
                    <a:pt x="74732" y="69107"/>
                  </a:lnTo>
                  <a:lnTo>
                    <a:pt x="66614" y="66960"/>
                  </a:lnTo>
                  <a:lnTo>
                    <a:pt x="58509" y="64812"/>
                  </a:lnTo>
                  <a:lnTo>
                    <a:pt x="54666" y="63746"/>
                  </a:lnTo>
                  <a:lnTo>
                    <a:pt x="50392" y="63205"/>
                  </a:lnTo>
                  <a:lnTo>
                    <a:pt x="46548" y="62680"/>
                  </a:lnTo>
                  <a:lnTo>
                    <a:pt x="42705" y="63205"/>
                  </a:lnTo>
                  <a:lnTo>
                    <a:pt x="40143" y="63746"/>
                  </a:lnTo>
                  <a:lnTo>
                    <a:pt x="38012" y="64812"/>
                  </a:lnTo>
                  <a:lnTo>
                    <a:pt x="34169" y="66960"/>
                  </a:lnTo>
                  <a:lnTo>
                    <a:pt x="30326" y="70173"/>
                  </a:lnTo>
                  <a:lnTo>
                    <a:pt x="26483" y="73387"/>
                  </a:lnTo>
                  <a:lnTo>
                    <a:pt x="17516" y="81421"/>
                  </a:lnTo>
                  <a:lnTo>
                    <a:pt x="8117" y="88389"/>
                  </a:lnTo>
                  <a:lnTo>
                    <a:pt x="6836" y="86782"/>
                  </a:lnTo>
                  <a:lnTo>
                    <a:pt x="5124" y="83027"/>
                  </a:lnTo>
                  <a:lnTo>
                    <a:pt x="3843" y="79273"/>
                  </a:lnTo>
                  <a:lnTo>
                    <a:pt x="2993" y="75534"/>
                  </a:lnTo>
                  <a:lnTo>
                    <a:pt x="2143" y="71239"/>
                  </a:lnTo>
                  <a:lnTo>
                    <a:pt x="8548" y="66960"/>
                  </a:lnTo>
                  <a:lnTo>
                    <a:pt x="14522" y="63205"/>
                  </a:lnTo>
                  <a:lnTo>
                    <a:pt x="20928" y="60532"/>
                  </a:lnTo>
                  <a:lnTo>
                    <a:pt x="27333" y="57860"/>
                  </a:lnTo>
                  <a:lnTo>
                    <a:pt x="33738" y="55712"/>
                  </a:lnTo>
                  <a:lnTo>
                    <a:pt x="40143" y="54105"/>
                  </a:lnTo>
                  <a:lnTo>
                    <a:pt x="46980" y="53564"/>
                  </a:lnTo>
                  <a:lnTo>
                    <a:pt x="54235" y="53039"/>
                  </a:lnTo>
                  <a:close/>
                  <a:moveTo>
                    <a:pt x="48679" y="65353"/>
                  </a:moveTo>
                  <a:lnTo>
                    <a:pt x="52954" y="65894"/>
                  </a:lnTo>
                  <a:lnTo>
                    <a:pt x="57228" y="66960"/>
                  </a:lnTo>
                  <a:lnTo>
                    <a:pt x="66195" y="69632"/>
                  </a:lnTo>
                  <a:lnTo>
                    <a:pt x="73882" y="72321"/>
                  </a:lnTo>
                  <a:lnTo>
                    <a:pt x="90104" y="77141"/>
                  </a:lnTo>
                  <a:lnTo>
                    <a:pt x="106758" y="81962"/>
                  </a:lnTo>
                  <a:lnTo>
                    <a:pt x="101634" y="90521"/>
                  </a:lnTo>
                  <a:lnTo>
                    <a:pt x="95660" y="98554"/>
                  </a:lnTo>
                  <a:lnTo>
                    <a:pt x="88823" y="105523"/>
                  </a:lnTo>
                  <a:lnTo>
                    <a:pt x="81999" y="111409"/>
                  </a:lnTo>
                  <a:lnTo>
                    <a:pt x="79437" y="113031"/>
                  </a:lnTo>
                  <a:lnTo>
                    <a:pt x="77294" y="114638"/>
                  </a:lnTo>
                  <a:lnTo>
                    <a:pt x="72169" y="116245"/>
                  </a:lnTo>
                  <a:lnTo>
                    <a:pt x="66614" y="116770"/>
                  </a:lnTo>
                  <a:lnTo>
                    <a:pt x="61490" y="116245"/>
                  </a:lnTo>
                  <a:lnTo>
                    <a:pt x="55947" y="115704"/>
                  </a:lnTo>
                  <a:lnTo>
                    <a:pt x="50823" y="114097"/>
                  </a:lnTo>
                  <a:lnTo>
                    <a:pt x="40574" y="110343"/>
                  </a:lnTo>
                  <a:lnTo>
                    <a:pt x="32026" y="107129"/>
                  </a:lnTo>
                  <a:lnTo>
                    <a:pt x="23921" y="102850"/>
                  </a:lnTo>
                  <a:lnTo>
                    <a:pt x="19646" y="100161"/>
                  </a:lnTo>
                  <a:lnTo>
                    <a:pt x="15803" y="97489"/>
                  </a:lnTo>
                  <a:lnTo>
                    <a:pt x="12391" y="94275"/>
                  </a:lnTo>
                  <a:lnTo>
                    <a:pt x="9398" y="89996"/>
                  </a:lnTo>
                  <a:lnTo>
                    <a:pt x="13241" y="88914"/>
                  </a:lnTo>
                  <a:lnTo>
                    <a:pt x="17516" y="86241"/>
                  </a:lnTo>
                  <a:lnTo>
                    <a:pt x="21359" y="83027"/>
                  </a:lnTo>
                  <a:lnTo>
                    <a:pt x="25202" y="79273"/>
                  </a:lnTo>
                  <a:lnTo>
                    <a:pt x="32888" y="71780"/>
                  </a:lnTo>
                  <a:lnTo>
                    <a:pt x="36731" y="69107"/>
                  </a:lnTo>
                  <a:lnTo>
                    <a:pt x="40574" y="66960"/>
                  </a:lnTo>
                  <a:lnTo>
                    <a:pt x="44418" y="65894"/>
                  </a:lnTo>
                  <a:lnTo>
                    <a:pt x="48679" y="65353"/>
                  </a:lnTo>
                  <a:close/>
                  <a:moveTo>
                    <a:pt x="29464" y="15"/>
                  </a:moveTo>
                  <a:lnTo>
                    <a:pt x="24771" y="1081"/>
                  </a:lnTo>
                  <a:lnTo>
                    <a:pt x="20496" y="2688"/>
                  </a:lnTo>
                  <a:lnTo>
                    <a:pt x="16653" y="5361"/>
                  </a:lnTo>
                  <a:lnTo>
                    <a:pt x="13241" y="9115"/>
                  </a:lnTo>
                  <a:lnTo>
                    <a:pt x="10248" y="13395"/>
                  </a:lnTo>
                  <a:lnTo>
                    <a:pt x="7686" y="18215"/>
                  </a:lnTo>
                  <a:lnTo>
                    <a:pt x="5555" y="23576"/>
                  </a:lnTo>
                  <a:lnTo>
                    <a:pt x="3843" y="28938"/>
                  </a:lnTo>
                  <a:lnTo>
                    <a:pt x="2562" y="34824"/>
                  </a:lnTo>
                  <a:lnTo>
                    <a:pt x="1281" y="41251"/>
                  </a:lnTo>
                  <a:lnTo>
                    <a:pt x="431" y="47137"/>
                  </a:lnTo>
                  <a:lnTo>
                    <a:pt x="0" y="53564"/>
                  </a:lnTo>
                  <a:lnTo>
                    <a:pt x="0" y="59467"/>
                  </a:lnTo>
                  <a:lnTo>
                    <a:pt x="0" y="70714"/>
                  </a:lnTo>
                  <a:lnTo>
                    <a:pt x="0" y="71239"/>
                  </a:lnTo>
                  <a:lnTo>
                    <a:pt x="0" y="71780"/>
                  </a:lnTo>
                  <a:lnTo>
                    <a:pt x="0" y="72321"/>
                  </a:lnTo>
                  <a:lnTo>
                    <a:pt x="431" y="76059"/>
                  </a:lnTo>
                  <a:lnTo>
                    <a:pt x="862" y="78748"/>
                  </a:lnTo>
                  <a:lnTo>
                    <a:pt x="1712" y="81962"/>
                  </a:lnTo>
                  <a:lnTo>
                    <a:pt x="3843" y="86782"/>
                  </a:lnTo>
                  <a:lnTo>
                    <a:pt x="6836" y="91602"/>
                  </a:lnTo>
                  <a:lnTo>
                    <a:pt x="10248" y="95882"/>
                  </a:lnTo>
                  <a:lnTo>
                    <a:pt x="14091" y="99636"/>
                  </a:lnTo>
                  <a:lnTo>
                    <a:pt x="17934" y="102850"/>
                  </a:lnTo>
                  <a:lnTo>
                    <a:pt x="22209" y="105523"/>
                  </a:lnTo>
                  <a:lnTo>
                    <a:pt x="26483" y="107670"/>
                  </a:lnTo>
                  <a:lnTo>
                    <a:pt x="37150" y="113031"/>
                  </a:lnTo>
                  <a:lnTo>
                    <a:pt x="43137" y="115704"/>
                  </a:lnTo>
                  <a:lnTo>
                    <a:pt x="49111" y="117311"/>
                  </a:lnTo>
                  <a:lnTo>
                    <a:pt x="55085" y="118918"/>
                  </a:lnTo>
                  <a:lnTo>
                    <a:pt x="61071" y="119984"/>
                  </a:lnTo>
                  <a:lnTo>
                    <a:pt x="67045" y="119984"/>
                  </a:lnTo>
                  <a:lnTo>
                    <a:pt x="72601" y="118918"/>
                  </a:lnTo>
                  <a:lnTo>
                    <a:pt x="78156" y="117311"/>
                  </a:lnTo>
                  <a:lnTo>
                    <a:pt x="82849" y="114097"/>
                  </a:lnTo>
                  <a:lnTo>
                    <a:pt x="87973" y="110884"/>
                  </a:lnTo>
                  <a:lnTo>
                    <a:pt x="92248" y="106588"/>
                  </a:lnTo>
                  <a:lnTo>
                    <a:pt x="96509" y="101768"/>
                  </a:lnTo>
                  <a:lnTo>
                    <a:pt x="100353" y="96423"/>
                  </a:lnTo>
                  <a:lnTo>
                    <a:pt x="107620" y="85700"/>
                  </a:lnTo>
                  <a:lnTo>
                    <a:pt x="110601" y="81421"/>
                  </a:lnTo>
                  <a:lnTo>
                    <a:pt x="113163" y="76059"/>
                  </a:lnTo>
                  <a:lnTo>
                    <a:pt x="115725" y="70173"/>
                  </a:lnTo>
                  <a:lnTo>
                    <a:pt x="117869" y="64287"/>
                  </a:lnTo>
                  <a:lnTo>
                    <a:pt x="119150" y="64287"/>
                  </a:lnTo>
                  <a:lnTo>
                    <a:pt x="120000" y="63205"/>
                  </a:lnTo>
                  <a:lnTo>
                    <a:pt x="120000" y="61598"/>
                  </a:lnTo>
                  <a:lnTo>
                    <a:pt x="120000" y="61073"/>
                  </a:lnTo>
                  <a:lnTo>
                    <a:pt x="119568" y="60532"/>
                  </a:lnTo>
                  <a:lnTo>
                    <a:pt x="119150" y="59992"/>
                  </a:lnTo>
                  <a:lnTo>
                    <a:pt x="119568" y="55712"/>
                  </a:lnTo>
                  <a:lnTo>
                    <a:pt x="119568" y="51433"/>
                  </a:lnTo>
                  <a:lnTo>
                    <a:pt x="119150" y="47678"/>
                  </a:lnTo>
                  <a:lnTo>
                    <a:pt x="117869" y="43399"/>
                  </a:lnTo>
                  <a:lnTo>
                    <a:pt x="116588" y="40710"/>
                  </a:lnTo>
                  <a:lnTo>
                    <a:pt x="115307" y="38037"/>
                  </a:lnTo>
                  <a:lnTo>
                    <a:pt x="111463" y="33758"/>
                  </a:lnTo>
                  <a:lnTo>
                    <a:pt x="107189" y="29463"/>
                  </a:lnTo>
                  <a:lnTo>
                    <a:pt x="102496" y="26249"/>
                  </a:lnTo>
                  <a:lnTo>
                    <a:pt x="97372" y="23035"/>
                  </a:lnTo>
                  <a:lnTo>
                    <a:pt x="92248" y="20363"/>
                  </a:lnTo>
                  <a:lnTo>
                    <a:pt x="82418" y="16083"/>
                  </a:lnTo>
                  <a:lnTo>
                    <a:pt x="70888" y="10722"/>
                  </a:lnTo>
                  <a:lnTo>
                    <a:pt x="58928" y="6968"/>
                  </a:lnTo>
                  <a:lnTo>
                    <a:pt x="46980" y="3754"/>
                  </a:lnTo>
                  <a:lnTo>
                    <a:pt x="35019" y="1622"/>
                  </a:lnTo>
                  <a:lnTo>
                    <a:pt x="35019" y="540"/>
                  </a:lnTo>
                  <a:lnTo>
                    <a:pt x="34588" y="15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Shape 821"/>
            <p:cNvSpPr/>
            <p:nvPr/>
          </p:nvSpPr>
          <p:spPr>
            <a:xfrm>
              <a:off x="6859475" y="5379225"/>
              <a:ext cx="306400" cy="97649"/>
            </a:xfrm>
            <a:custGeom>
              <a:pathLst>
                <a:path extrusionOk="0" h="120000" w="120000">
                  <a:moveTo>
                    <a:pt x="24399" y="23809"/>
                  </a:moveTo>
                  <a:lnTo>
                    <a:pt x="26700" y="24854"/>
                  </a:lnTo>
                  <a:lnTo>
                    <a:pt x="29011" y="28970"/>
                  </a:lnTo>
                  <a:lnTo>
                    <a:pt x="30656" y="33118"/>
                  </a:lnTo>
                  <a:lnTo>
                    <a:pt x="31977" y="39324"/>
                  </a:lnTo>
                  <a:lnTo>
                    <a:pt x="32633" y="47588"/>
                  </a:lnTo>
                  <a:lnTo>
                    <a:pt x="26700" y="67250"/>
                  </a:lnTo>
                  <a:lnTo>
                    <a:pt x="21755" y="85867"/>
                  </a:lnTo>
                  <a:lnTo>
                    <a:pt x="19122" y="96221"/>
                  </a:lnTo>
                  <a:lnTo>
                    <a:pt x="16488" y="104485"/>
                  </a:lnTo>
                  <a:lnTo>
                    <a:pt x="14833" y="108632"/>
                  </a:lnTo>
                  <a:lnTo>
                    <a:pt x="13188" y="110691"/>
                  </a:lnTo>
                  <a:lnTo>
                    <a:pt x="11210" y="112749"/>
                  </a:lnTo>
                  <a:lnTo>
                    <a:pt x="9233" y="112749"/>
                  </a:lnTo>
                  <a:lnTo>
                    <a:pt x="7911" y="111735"/>
                  </a:lnTo>
                  <a:lnTo>
                    <a:pt x="6922" y="109646"/>
                  </a:lnTo>
                  <a:lnTo>
                    <a:pt x="5933" y="107588"/>
                  </a:lnTo>
                  <a:lnTo>
                    <a:pt x="5277" y="105529"/>
                  </a:lnTo>
                  <a:lnTo>
                    <a:pt x="3955" y="99324"/>
                  </a:lnTo>
                  <a:lnTo>
                    <a:pt x="3632" y="92073"/>
                  </a:lnTo>
                  <a:lnTo>
                    <a:pt x="3632" y="83809"/>
                  </a:lnTo>
                  <a:lnTo>
                    <a:pt x="3955" y="76559"/>
                  </a:lnTo>
                  <a:lnTo>
                    <a:pt x="4621" y="69308"/>
                  </a:lnTo>
                  <a:lnTo>
                    <a:pt x="5277" y="63102"/>
                  </a:lnTo>
                  <a:lnTo>
                    <a:pt x="6266" y="57941"/>
                  </a:lnTo>
                  <a:lnTo>
                    <a:pt x="7588" y="53794"/>
                  </a:lnTo>
                  <a:lnTo>
                    <a:pt x="10221" y="45529"/>
                  </a:lnTo>
                  <a:lnTo>
                    <a:pt x="13188" y="37265"/>
                  </a:lnTo>
                  <a:lnTo>
                    <a:pt x="16488" y="31059"/>
                  </a:lnTo>
                  <a:lnTo>
                    <a:pt x="19122" y="25867"/>
                  </a:lnTo>
                  <a:lnTo>
                    <a:pt x="22088" y="23809"/>
                  </a:lnTo>
                  <a:close/>
                  <a:moveTo>
                    <a:pt x="60988" y="30"/>
                  </a:moveTo>
                  <a:lnTo>
                    <a:pt x="57689" y="1044"/>
                  </a:lnTo>
                  <a:lnTo>
                    <a:pt x="54399" y="3133"/>
                  </a:lnTo>
                  <a:lnTo>
                    <a:pt x="51099" y="6236"/>
                  </a:lnTo>
                  <a:lnTo>
                    <a:pt x="47800" y="11397"/>
                  </a:lnTo>
                  <a:lnTo>
                    <a:pt x="44833" y="16559"/>
                  </a:lnTo>
                  <a:lnTo>
                    <a:pt x="41533" y="23809"/>
                  </a:lnTo>
                  <a:lnTo>
                    <a:pt x="38567" y="31059"/>
                  </a:lnTo>
                  <a:lnTo>
                    <a:pt x="35933" y="38279"/>
                  </a:lnTo>
                  <a:lnTo>
                    <a:pt x="34944" y="33118"/>
                  </a:lnTo>
                  <a:lnTo>
                    <a:pt x="34288" y="28970"/>
                  </a:lnTo>
                  <a:lnTo>
                    <a:pt x="33299" y="24854"/>
                  </a:lnTo>
                  <a:lnTo>
                    <a:pt x="31977" y="20706"/>
                  </a:lnTo>
                  <a:lnTo>
                    <a:pt x="30656" y="17603"/>
                  </a:lnTo>
                  <a:lnTo>
                    <a:pt x="29343" y="15545"/>
                  </a:lnTo>
                  <a:lnTo>
                    <a:pt x="27689" y="13456"/>
                  </a:lnTo>
                  <a:lnTo>
                    <a:pt x="25711" y="11397"/>
                  </a:lnTo>
                  <a:lnTo>
                    <a:pt x="23410" y="11397"/>
                  </a:lnTo>
                  <a:lnTo>
                    <a:pt x="20766" y="12442"/>
                  </a:lnTo>
                  <a:lnTo>
                    <a:pt x="18466" y="15545"/>
                  </a:lnTo>
                  <a:lnTo>
                    <a:pt x="15822" y="18648"/>
                  </a:lnTo>
                  <a:lnTo>
                    <a:pt x="13844" y="22764"/>
                  </a:lnTo>
                  <a:lnTo>
                    <a:pt x="11543" y="27956"/>
                  </a:lnTo>
                  <a:lnTo>
                    <a:pt x="7588" y="38279"/>
                  </a:lnTo>
                  <a:lnTo>
                    <a:pt x="4944" y="46574"/>
                  </a:lnTo>
                  <a:lnTo>
                    <a:pt x="2643" y="56897"/>
                  </a:lnTo>
                  <a:lnTo>
                    <a:pt x="988" y="68294"/>
                  </a:lnTo>
                  <a:lnTo>
                    <a:pt x="332" y="80706"/>
                  </a:lnTo>
                  <a:lnTo>
                    <a:pt x="0" y="85867"/>
                  </a:lnTo>
                  <a:lnTo>
                    <a:pt x="0" y="92073"/>
                  </a:lnTo>
                  <a:lnTo>
                    <a:pt x="332" y="97235"/>
                  </a:lnTo>
                  <a:lnTo>
                    <a:pt x="988" y="102427"/>
                  </a:lnTo>
                  <a:lnTo>
                    <a:pt x="1977" y="107588"/>
                  </a:lnTo>
                  <a:lnTo>
                    <a:pt x="2966" y="112749"/>
                  </a:lnTo>
                  <a:lnTo>
                    <a:pt x="4288" y="116897"/>
                  </a:lnTo>
                  <a:lnTo>
                    <a:pt x="6266" y="120000"/>
                  </a:lnTo>
                  <a:lnTo>
                    <a:pt x="15499" y="120000"/>
                  </a:lnTo>
                  <a:lnTo>
                    <a:pt x="17144" y="115852"/>
                  </a:lnTo>
                  <a:lnTo>
                    <a:pt x="18789" y="111735"/>
                  </a:lnTo>
                  <a:lnTo>
                    <a:pt x="21755" y="102427"/>
                  </a:lnTo>
                  <a:lnTo>
                    <a:pt x="27366" y="83809"/>
                  </a:lnTo>
                  <a:lnTo>
                    <a:pt x="32966" y="64147"/>
                  </a:lnTo>
                  <a:lnTo>
                    <a:pt x="32633" y="67250"/>
                  </a:lnTo>
                  <a:lnTo>
                    <a:pt x="32310" y="74500"/>
                  </a:lnTo>
                  <a:lnTo>
                    <a:pt x="31321" y="80706"/>
                  </a:lnTo>
                  <a:lnTo>
                    <a:pt x="29343" y="94132"/>
                  </a:lnTo>
                  <a:lnTo>
                    <a:pt x="26700" y="107588"/>
                  </a:lnTo>
                  <a:lnTo>
                    <a:pt x="23733" y="120000"/>
                  </a:lnTo>
                  <a:lnTo>
                    <a:pt x="27689" y="120000"/>
                  </a:lnTo>
                  <a:lnTo>
                    <a:pt x="29343" y="112749"/>
                  </a:lnTo>
                  <a:lnTo>
                    <a:pt x="31977" y="99324"/>
                  </a:lnTo>
                  <a:lnTo>
                    <a:pt x="34611" y="84823"/>
                  </a:lnTo>
                  <a:lnTo>
                    <a:pt x="35600" y="76559"/>
                  </a:lnTo>
                  <a:lnTo>
                    <a:pt x="36266" y="68294"/>
                  </a:lnTo>
                  <a:lnTo>
                    <a:pt x="36589" y="61044"/>
                  </a:lnTo>
                  <a:lnTo>
                    <a:pt x="36589" y="52780"/>
                  </a:lnTo>
                  <a:lnTo>
                    <a:pt x="42522" y="37265"/>
                  </a:lnTo>
                  <a:lnTo>
                    <a:pt x="45499" y="31059"/>
                  </a:lnTo>
                  <a:lnTo>
                    <a:pt x="48466" y="23809"/>
                  </a:lnTo>
                  <a:lnTo>
                    <a:pt x="51755" y="18648"/>
                  </a:lnTo>
                  <a:lnTo>
                    <a:pt x="55055" y="13456"/>
                  </a:lnTo>
                  <a:lnTo>
                    <a:pt x="57366" y="11397"/>
                  </a:lnTo>
                  <a:lnTo>
                    <a:pt x="59667" y="10353"/>
                  </a:lnTo>
                  <a:lnTo>
                    <a:pt x="61977" y="11397"/>
                  </a:lnTo>
                  <a:lnTo>
                    <a:pt x="64288" y="12442"/>
                  </a:lnTo>
                  <a:lnTo>
                    <a:pt x="68567" y="17603"/>
                  </a:lnTo>
                  <a:lnTo>
                    <a:pt x="72855" y="23809"/>
                  </a:lnTo>
                  <a:lnTo>
                    <a:pt x="79445" y="35176"/>
                  </a:lnTo>
                  <a:lnTo>
                    <a:pt x="85711" y="47588"/>
                  </a:lnTo>
                  <a:lnTo>
                    <a:pt x="91977" y="61044"/>
                  </a:lnTo>
                  <a:lnTo>
                    <a:pt x="97911" y="76559"/>
                  </a:lnTo>
                  <a:lnTo>
                    <a:pt x="101533" y="86912"/>
                  </a:lnTo>
                  <a:lnTo>
                    <a:pt x="105156" y="98279"/>
                  </a:lnTo>
                  <a:lnTo>
                    <a:pt x="108789" y="109646"/>
                  </a:lnTo>
                  <a:lnTo>
                    <a:pt x="112744" y="120000"/>
                  </a:lnTo>
                  <a:lnTo>
                    <a:pt x="119990" y="120000"/>
                  </a:lnTo>
                  <a:lnTo>
                    <a:pt x="117689" y="115852"/>
                  </a:lnTo>
                  <a:lnTo>
                    <a:pt x="115378" y="110691"/>
                  </a:lnTo>
                  <a:lnTo>
                    <a:pt x="110766" y="99324"/>
                  </a:lnTo>
                  <a:lnTo>
                    <a:pt x="103511" y="77603"/>
                  </a:lnTo>
                  <a:lnTo>
                    <a:pt x="98900" y="65192"/>
                  </a:lnTo>
                  <a:lnTo>
                    <a:pt x="94278" y="52780"/>
                  </a:lnTo>
                  <a:lnTo>
                    <a:pt x="89011" y="41382"/>
                  </a:lnTo>
                  <a:lnTo>
                    <a:pt x="84066" y="31059"/>
                  </a:lnTo>
                  <a:lnTo>
                    <a:pt x="78789" y="20706"/>
                  </a:lnTo>
                  <a:lnTo>
                    <a:pt x="73188" y="11397"/>
                  </a:lnTo>
                  <a:lnTo>
                    <a:pt x="70221" y="6236"/>
                  </a:lnTo>
                  <a:lnTo>
                    <a:pt x="67255" y="3133"/>
                  </a:lnTo>
                  <a:lnTo>
                    <a:pt x="63955" y="1044"/>
                  </a:lnTo>
                  <a:lnTo>
                    <a:pt x="60988" y="3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Shape 822"/>
            <p:cNvSpPr/>
            <p:nvPr/>
          </p:nvSpPr>
          <p:spPr>
            <a:xfrm>
              <a:off x="4659275" y="5290000"/>
              <a:ext cx="214649" cy="186875"/>
            </a:xfrm>
            <a:custGeom>
              <a:pathLst>
                <a:path extrusionOk="0" h="120000" w="120000">
                  <a:moveTo>
                    <a:pt x="22110" y="2713"/>
                  </a:moveTo>
                  <a:lnTo>
                    <a:pt x="27756" y="3788"/>
                  </a:lnTo>
                  <a:lnTo>
                    <a:pt x="32941" y="5410"/>
                  </a:lnTo>
                  <a:lnTo>
                    <a:pt x="38588" y="7031"/>
                  </a:lnTo>
                  <a:lnTo>
                    <a:pt x="49406" y="11365"/>
                  </a:lnTo>
                  <a:lnTo>
                    <a:pt x="60237" y="16230"/>
                  </a:lnTo>
                  <a:lnTo>
                    <a:pt x="83759" y="27034"/>
                  </a:lnTo>
                  <a:lnTo>
                    <a:pt x="107281" y="39459"/>
                  </a:lnTo>
                  <a:lnTo>
                    <a:pt x="109168" y="40551"/>
                  </a:lnTo>
                  <a:lnTo>
                    <a:pt x="111055" y="42172"/>
                  </a:lnTo>
                  <a:lnTo>
                    <a:pt x="113878" y="45415"/>
                  </a:lnTo>
                  <a:lnTo>
                    <a:pt x="115751" y="49733"/>
                  </a:lnTo>
                  <a:lnTo>
                    <a:pt x="116701" y="54068"/>
                  </a:lnTo>
                  <a:lnTo>
                    <a:pt x="117162" y="58932"/>
                  </a:lnTo>
                  <a:lnTo>
                    <a:pt x="116701" y="64326"/>
                  </a:lnTo>
                  <a:lnTo>
                    <a:pt x="116226" y="69736"/>
                  </a:lnTo>
                  <a:lnTo>
                    <a:pt x="115290" y="75146"/>
                  </a:lnTo>
                  <a:lnTo>
                    <a:pt x="101635" y="69736"/>
                  </a:lnTo>
                  <a:lnTo>
                    <a:pt x="87994" y="64326"/>
                  </a:lnTo>
                  <a:lnTo>
                    <a:pt x="60698" y="54597"/>
                  </a:lnTo>
                  <a:lnTo>
                    <a:pt x="47058" y="49187"/>
                  </a:lnTo>
                  <a:lnTo>
                    <a:pt x="32941" y="43793"/>
                  </a:lnTo>
                  <a:lnTo>
                    <a:pt x="18825" y="38929"/>
                  </a:lnTo>
                  <a:lnTo>
                    <a:pt x="11767" y="36762"/>
                  </a:lnTo>
                  <a:lnTo>
                    <a:pt x="4709" y="35141"/>
                  </a:lnTo>
                  <a:lnTo>
                    <a:pt x="5171" y="29731"/>
                  </a:lnTo>
                  <a:lnTo>
                    <a:pt x="6582" y="24866"/>
                  </a:lnTo>
                  <a:lnTo>
                    <a:pt x="7994" y="20002"/>
                  </a:lnTo>
                  <a:lnTo>
                    <a:pt x="9881" y="15138"/>
                  </a:lnTo>
                  <a:lnTo>
                    <a:pt x="20237" y="19472"/>
                  </a:lnTo>
                  <a:lnTo>
                    <a:pt x="30580" y="23791"/>
                  </a:lnTo>
                  <a:lnTo>
                    <a:pt x="37176" y="26488"/>
                  </a:lnTo>
                  <a:lnTo>
                    <a:pt x="43759" y="28109"/>
                  </a:lnTo>
                  <a:lnTo>
                    <a:pt x="57414" y="30822"/>
                  </a:lnTo>
                  <a:lnTo>
                    <a:pt x="71055" y="34065"/>
                  </a:lnTo>
                  <a:lnTo>
                    <a:pt x="83759" y="37308"/>
                  </a:lnTo>
                  <a:lnTo>
                    <a:pt x="110104" y="44869"/>
                  </a:lnTo>
                  <a:lnTo>
                    <a:pt x="111055" y="44869"/>
                  </a:lnTo>
                  <a:lnTo>
                    <a:pt x="111516" y="43793"/>
                  </a:lnTo>
                  <a:lnTo>
                    <a:pt x="111516" y="43248"/>
                  </a:lnTo>
                  <a:lnTo>
                    <a:pt x="111055" y="42172"/>
                  </a:lnTo>
                  <a:lnTo>
                    <a:pt x="97875" y="37838"/>
                  </a:lnTo>
                  <a:lnTo>
                    <a:pt x="84696" y="34065"/>
                  </a:lnTo>
                  <a:lnTo>
                    <a:pt x="71530" y="30822"/>
                  </a:lnTo>
                  <a:lnTo>
                    <a:pt x="58350" y="28109"/>
                  </a:lnTo>
                  <a:lnTo>
                    <a:pt x="46121" y="25412"/>
                  </a:lnTo>
                  <a:lnTo>
                    <a:pt x="40475" y="24337"/>
                  </a:lnTo>
                  <a:lnTo>
                    <a:pt x="34353" y="22169"/>
                  </a:lnTo>
                  <a:lnTo>
                    <a:pt x="28707" y="20002"/>
                  </a:lnTo>
                  <a:lnTo>
                    <a:pt x="22585" y="17305"/>
                  </a:lnTo>
                  <a:lnTo>
                    <a:pt x="16464" y="14608"/>
                  </a:lnTo>
                  <a:lnTo>
                    <a:pt x="10356" y="12987"/>
                  </a:lnTo>
                  <a:lnTo>
                    <a:pt x="13179" y="7577"/>
                  </a:lnTo>
                  <a:lnTo>
                    <a:pt x="16002" y="2713"/>
                  </a:lnTo>
                  <a:close/>
                  <a:moveTo>
                    <a:pt x="16939" y="16"/>
                  </a:moveTo>
                  <a:lnTo>
                    <a:pt x="16464" y="545"/>
                  </a:lnTo>
                  <a:lnTo>
                    <a:pt x="15052" y="545"/>
                  </a:lnTo>
                  <a:lnTo>
                    <a:pt x="14116" y="1091"/>
                  </a:lnTo>
                  <a:lnTo>
                    <a:pt x="14591" y="2167"/>
                  </a:lnTo>
                  <a:lnTo>
                    <a:pt x="11767" y="5410"/>
                  </a:lnTo>
                  <a:lnTo>
                    <a:pt x="9406" y="8652"/>
                  </a:lnTo>
                  <a:lnTo>
                    <a:pt x="7533" y="12441"/>
                  </a:lnTo>
                  <a:lnTo>
                    <a:pt x="5646" y="16759"/>
                  </a:lnTo>
                  <a:lnTo>
                    <a:pt x="4234" y="21094"/>
                  </a:lnTo>
                  <a:lnTo>
                    <a:pt x="2823" y="25958"/>
                  </a:lnTo>
                  <a:lnTo>
                    <a:pt x="936" y="35141"/>
                  </a:lnTo>
                  <a:lnTo>
                    <a:pt x="0" y="45415"/>
                  </a:lnTo>
                  <a:lnTo>
                    <a:pt x="0" y="55143"/>
                  </a:lnTo>
                  <a:lnTo>
                    <a:pt x="475" y="64326"/>
                  </a:lnTo>
                  <a:lnTo>
                    <a:pt x="1411" y="72433"/>
                  </a:lnTo>
                  <a:lnTo>
                    <a:pt x="2823" y="77843"/>
                  </a:lnTo>
                  <a:lnTo>
                    <a:pt x="4234" y="83253"/>
                  </a:lnTo>
                  <a:lnTo>
                    <a:pt x="6121" y="88117"/>
                  </a:lnTo>
                  <a:lnTo>
                    <a:pt x="7994" y="92981"/>
                  </a:lnTo>
                  <a:lnTo>
                    <a:pt x="10817" y="97300"/>
                  </a:lnTo>
                  <a:lnTo>
                    <a:pt x="13640" y="101618"/>
                  </a:lnTo>
                  <a:lnTo>
                    <a:pt x="16939" y="105407"/>
                  </a:lnTo>
                  <a:lnTo>
                    <a:pt x="20698" y="109195"/>
                  </a:lnTo>
                  <a:lnTo>
                    <a:pt x="26820" y="115135"/>
                  </a:lnTo>
                  <a:lnTo>
                    <a:pt x="33403" y="120000"/>
                  </a:lnTo>
                  <a:lnTo>
                    <a:pt x="40475" y="120000"/>
                  </a:lnTo>
                  <a:lnTo>
                    <a:pt x="35765" y="117303"/>
                  </a:lnTo>
                  <a:lnTo>
                    <a:pt x="31530" y="114060"/>
                  </a:lnTo>
                  <a:lnTo>
                    <a:pt x="26820" y="110271"/>
                  </a:lnTo>
                  <a:lnTo>
                    <a:pt x="22585" y="106482"/>
                  </a:lnTo>
                  <a:lnTo>
                    <a:pt x="18825" y="102164"/>
                  </a:lnTo>
                  <a:lnTo>
                    <a:pt x="15527" y="97846"/>
                  </a:lnTo>
                  <a:lnTo>
                    <a:pt x="12229" y="92981"/>
                  </a:lnTo>
                  <a:lnTo>
                    <a:pt x="9406" y="87571"/>
                  </a:lnTo>
                  <a:lnTo>
                    <a:pt x="7533" y="82707"/>
                  </a:lnTo>
                  <a:lnTo>
                    <a:pt x="5646" y="77843"/>
                  </a:lnTo>
                  <a:lnTo>
                    <a:pt x="4709" y="72979"/>
                  </a:lnTo>
                  <a:lnTo>
                    <a:pt x="4234" y="67569"/>
                  </a:lnTo>
                  <a:lnTo>
                    <a:pt x="3759" y="56765"/>
                  </a:lnTo>
                  <a:lnTo>
                    <a:pt x="3759" y="45945"/>
                  </a:lnTo>
                  <a:lnTo>
                    <a:pt x="8944" y="50809"/>
                  </a:lnTo>
                  <a:lnTo>
                    <a:pt x="14116" y="54597"/>
                  </a:lnTo>
                  <a:lnTo>
                    <a:pt x="25408" y="62705"/>
                  </a:lnTo>
                  <a:lnTo>
                    <a:pt x="36701" y="69736"/>
                  </a:lnTo>
                  <a:lnTo>
                    <a:pt x="47533" y="77297"/>
                  </a:lnTo>
                  <a:lnTo>
                    <a:pt x="53640" y="82161"/>
                  </a:lnTo>
                  <a:lnTo>
                    <a:pt x="59287" y="87026"/>
                  </a:lnTo>
                  <a:lnTo>
                    <a:pt x="61649" y="89739"/>
                  </a:lnTo>
                  <a:lnTo>
                    <a:pt x="63522" y="92981"/>
                  </a:lnTo>
                  <a:lnTo>
                    <a:pt x="65408" y="96224"/>
                  </a:lnTo>
                  <a:lnTo>
                    <a:pt x="66820" y="100543"/>
                  </a:lnTo>
                  <a:lnTo>
                    <a:pt x="68232" y="104861"/>
                  </a:lnTo>
                  <a:lnTo>
                    <a:pt x="68707" y="110271"/>
                  </a:lnTo>
                  <a:lnTo>
                    <a:pt x="69168" y="120000"/>
                  </a:lnTo>
                  <a:lnTo>
                    <a:pt x="72941" y="120000"/>
                  </a:lnTo>
                  <a:lnTo>
                    <a:pt x="72941" y="114589"/>
                  </a:lnTo>
                  <a:lnTo>
                    <a:pt x="72466" y="109195"/>
                  </a:lnTo>
                  <a:lnTo>
                    <a:pt x="71530" y="103785"/>
                  </a:lnTo>
                  <a:lnTo>
                    <a:pt x="70118" y="98375"/>
                  </a:lnTo>
                  <a:lnTo>
                    <a:pt x="68232" y="93511"/>
                  </a:lnTo>
                  <a:lnTo>
                    <a:pt x="65883" y="88647"/>
                  </a:lnTo>
                  <a:lnTo>
                    <a:pt x="63060" y="84874"/>
                  </a:lnTo>
                  <a:lnTo>
                    <a:pt x="59287" y="81086"/>
                  </a:lnTo>
                  <a:lnTo>
                    <a:pt x="46121" y="71357"/>
                  </a:lnTo>
                  <a:lnTo>
                    <a:pt x="32466" y="62175"/>
                  </a:lnTo>
                  <a:lnTo>
                    <a:pt x="18825" y="52446"/>
                  </a:lnTo>
                  <a:lnTo>
                    <a:pt x="11767" y="48112"/>
                  </a:lnTo>
                  <a:lnTo>
                    <a:pt x="4234" y="44323"/>
                  </a:lnTo>
                  <a:lnTo>
                    <a:pt x="3759" y="44323"/>
                  </a:lnTo>
                  <a:lnTo>
                    <a:pt x="4234" y="36216"/>
                  </a:lnTo>
                  <a:lnTo>
                    <a:pt x="10356" y="40005"/>
                  </a:lnTo>
                  <a:lnTo>
                    <a:pt x="16939" y="42702"/>
                  </a:lnTo>
                  <a:lnTo>
                    <a:pt x="30118" y="47566"/>
                  </a:lnTo>
                  <a:lnTo>
                    <a:pt x="43759" y="52446"/>
                  </a:lnTo>
                  <a:lnTo>
                    <a:pt x="56464" y="56765"/>
                  </a:lnTo>
                  <a:lnTo>
                    <a:pt x="59762" y="57840"/>
                  </a:lnTo>
                  <a:lnTo>
                    <a:pt x="62110" y="60553"/>
                  </a:lnTo>
                  <a:lnTo>
                    <a:pt x="64472" y="63796"/>
                  </a:lnTo>
                  <a:lnTo>
                    <a:pt x="67756" y="68660"/>
                  </a:lnTo>
                  <a:lnTo>
                    <a:pt x="73403" y="76767"/>
                  </a:lnTo>
                  <a:lnTo>
                    <a:pt x="78588" y="85404"/>
                  </a:lnTo>
                  <a:lnTo>
                    <a:pt x="82348" y="93511"/>
                  </a:lnTo>
                  <a:lnTo>
                    <a:pt x="85646" y="102164"/>
                  </a:lnTo>
                  <a:lnTo>
                    <a:pt x="87519" y="110817"/>
                  </a:lnTo>
                  <a:lnTo>
                    <a:pt x="88469" y="120000"/>
                  </a:lnTo>
                  <a:lnTo>
                    <a:pt x="91754" y="120000"/>
                  </a:lnTo>
                  <a:lnTo>
                    <a:pt x="91292" y="114589"/>
                  </a:lnTo>
                  <a:lnTo>
                    <a:pt x="90342" y="109725"/>
                  </a:lnTo>
                  <a:lnTo>
                    <a:pt x="89406" y="104331"/>
                  </a:lnTo>
                  <a:lnTo>
                    <a:pt x="87994" y="99467"/>
                  </a:lnTo>
                  <a:lnTo>
                    <a:pt x="84234" y="89739"/>
                  </a:lnTo>
                  <a:lnTo>
                    <a:pt x="79524" y="80540"/>
                  </a:lnTo>
                  <a:lnTo>
                    <a:pt x="73878" y="70812"/>
                  </a:lnTo>
                  <a:lnTo>
                    <a:pt x="70118" y="65418"/>
                  </a:lnTo>
                  <a:lnTo>
                    <a:pt x="66345" y="60553"/>
                  </a:lnTo>
                  <a:lnTo>
                    <a:pt x="66345" y="60553"/>
                  </a:lnTo>
                  <a:lnTo>
                    <a:pt x="90342" y="69736"/>
                  </a:lnTo>
                  <a:lnTo>
                    <a:pt x="102585" y="74054"/>
                  </a:lnTo>
                  <a:lnTo>
                    <a:pt x="114339" y="78389"/>
                  </a:lnTo>
                  <a:lnTo>
                    <a:pt x="111991" y="88117"/>
                  </a:lnTo>
                  <a:lnTo>
                    <a:pt x="109643" y="96224"/>
                  </a:lnTo>
                  <a:lnTo>
                    <a:pt x="107756" y="102164"/>
                  </a:lnTo>
                  <a:lnTo>
                    <a:pt x="105408" y="108650"/>
                  </a:lnTo>
                  <a:lnTo>
                    <a:pt x="100223" y="120000"/>
                  </a:lnTo>
                  <a:lnTo>
                    <a:pt x="103997" y="120000"/>
                  </a:lnTo>
                  <a:lnTo>
                    <a:pt x="108693" y="106482"/>
                  </a:lnTo>
                  <a:lnTo>
                    <a:pt x="112928" y="93511"/>
                  </a:lnTo>
                  <a:lnTo>
                    <a:pt x="117162" y="78389"/>
                  </a:lnTo>
                  <a:lnTo>
                    <a:pt x="117638" y="77843"/>
                  </a:lnTo>
                  <a:lnTo>
                    <a:pt x="117638" y="76222"/>
                  </a:lnTo>
                  <a:lnTo>
                    <a:pt x="119524" y="67569"/>
                  </a:lnTo>
                  <a:lnTo>
                    <a:pt x="119986" y="62705"/>
                  </a:lnTo>
                  <a:lnTo>
                    <a:pt x="119986" y="58386"/>
                  </a:lnTo>
                  <a:lnTo>
                    <a:pt x="119524" y="54068"/>
                  </a:lnTo>
                  <a:lnTo>
                    <a:pt x="119049" y="50279"/>
                  </a:lnTo>
                  <a:lnTo>
                    <a:pt x="117638" y="45945"/>
                  </a:lnTo>
                  <a:lnTo>
                    <a:pt x="115751" y="42702"/>
                  </a:lnTo>
                  <a:lnTo>
                    <a:pt x="113878" y="40005"/>
                  </a:lnTo>
                  <a:lnTo>
                    <a:pt x="111991" y="38383"/>
                  </a:lnTo>
                  <a:lnTo>
                    <a:pt x="106820" y="35141"/>
                  </a:lnTo>
                  <a:lnTo>
                    <a:pt x="96464" y="30276"/>
                  </a:lnTo>
                  <a:lnTo>
                    <a:pt x="70580" y="17305"/>
                  </a:lnTo>
                  <a:lnTo>
                    <a:pt x="58350" y="11365"/>
                  </a:lnTo>
                  <a:lnTo>
                    <a:pt x="51767" y="8123"/>
                  </a:lnTo>
                  <a:lnTo>
                    <a:pt x="44709" y="4880"/>
                  </a:lnTo>
                  <a:lnTo>
                    <a:pt x="38113" y="2713"/>
                  </a:lnTo>
                  <a:lnTo>
                    <a:pt x="31055" y="545"/>
                  </a:lnTo>
                  <a:lnTo>
                    <a:pt x="23997" y="1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Shape 823"/>
            <p:cNvSpPr/>
            <p:nvPr/>
          </p:nvSpPr>
          <p:spPr>
            <a:xfrm>
              <a:off x="6519425" y="5245400"/>
              <a:ext cx="57250" cy="539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892"/>
                  </a:lnTo>
                  <a:lnTo>
                    <a:pt x="3563" y="11243"/>
                  </a:lnTo>
                  <a:lnTo>
                    <a:pt x="10585" y="18756"/>
                  </a:lnTo>
                  <a:lnTo>
                    <a:pt x="22951" y="33729"/>
                  </a:lnTo>
                  <a:lnTo>
                    <a:pt x="52925" y="60000"/>
                  </a:lnTo>
                  <a:lnTo>
                    <a:pt x="81170" y="88107"/>
                  </a:lnTo>
                  <a:lnTo>
                    <a:pt x="109414" y="118051"/>
                  </a:lnTo>
                  <a:lnTo>
                    <a:pt x="112925" y="119944"/>
                  </a:lnTo>
                  <a:lnTo>
                    <a:pt x="116489" y="118051"/>
                  </a:lnTo>
                  <a:lnTo>
                    <a:pt x="120000" y="114322"/>
                  </a:lnTo>
                  <a:lnTo>
                    <a:pt x="120000" y="112430"/>
                  </a:lnTo>
                  <a:lnTo>
                    <a:pt x="118218" y="110593"/>
                  </a:lnTo>
                  <a:lnTo>
                    <a:pt x="105903" y="93729"/>
                  </a:lnTo>
                  <a:lnTo>
                    <a:pt x="91755" y="78701"/>
                  </a:lnTo>
                  <a:lnTo>
                    <a:pt x="61781" y="50593"/>
                  </a:lnTo>
                  <a:lnTo>
                    <a:pt x="33537" y="22486"/>
                  </a:lnTo>
                  <a:lnTo>
                    <a:pt x="17659" y="9406"/>
                  </a:lnTo>
                  <a:lnTo>
                    <a:pt x="10585" y="3784"/>
                  </a:lnTo>
                  <a:lnTo>
                    <a:pt x="178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Shape 824"/>
            <p:cNvSpPr/>
            <p:nvPr/>
          </p:nvSpPr>
          <p:spPr>
            <a:xfrm>
              <a:off x="6448725" y="5146075"/>
              <a:ext cx="392250" cy="330799"/>
            </a:xfrm>
            <a:custGeom>
              <a:pathLst>
                <a:path extrusionOk="0" h="120000" w="120000">
                  <a:moveTo>
                    <a:pt x="22401" y="5804"/>
                  </a:moveTo>
                  <a:lnTo>
                    <a:pt x="23946" y="8551"/>
                  </a:lnTo>
                  <a:lnTo>
                    <a:pt x="24206" y="8860"/>
                  </a:lnTo>
                  <a:lnTo>
                    <a:pt x="23694" y="8860"/>
                  </a:lnTo>
                  <a:lnTo>
                    <a:pt x="23173" y="8243"/>
                  </a:lnTo>
                  <a:lnTo>
                    <a:pt x="22921" y="7327"/>
                  </a:lnTo>
                  <a:lnTo>
                    <a:pt x="22401" y="5804"/>
                  </a:lnTo>
                  <a:close/>
                  <a:moveTo>
                    <a:pt x="18799" y="2448"/>
                  </a:moveTo>
                  <a:lnTo>
                    <a:pt x="20084" y="3056"/>
                  </a:lnTo>
                  <a:lnTo>
                    <a:pt x="19831" y="3364"/>
                  </a:lnTo>
                  <a:lnTo>
                    <a:pt x="20084" y="5196"/>
                  </a:lnTo>
                  <a:lnTo>
                    <a:pt x="20604" y="7327"/>
                  </a:lnTo>
                  <a:lnTo>
                    <a:pt x="21116" y="9467"/>
                  </a:lnTo>
                  <a:lnTo>
                    <a:pt x="21629" y="10084"/>
                  </a:lnTo>
                  <a:lnTo>
                    <a:pt x="22149" y="10692"/>
                  </a:lnTo>
                  <a:lnTo>
                    <a:pt x="23434" y="11608"/>
                  </a:lnTo>
                  <a:lnTo>
                    <a:pt x="24978" y="12524"/>
                  </a:lnTo>
                  <a:lnTo>
                    <a:pt x="26783" y="13131"/>
                  </a:lnTo>
                  <a:lnTo>
                    <a:pt x="27556" y="13131"/>
                  </a:lnTo>
                  <a:lnTo>
                    <a:pt x="28068" y="12832"/>
                  </a:lnTo>
                  <a:lnTo>
                    <a:pt x="28328" y="13131"/>
                  </a:lnTo>
                  <a:lnTo>
                    <a:pt x="28581" y="14963"/>
                  </a:lnTo>
                  <a:lnTo>
                    <a:pt x="28581" y="17412"/>
                  </a:lnTo>
                  <a:lnTo>
                    <a:pt x="28328" y="17103"/>
                  </a:lnTo>
                  <a:lnTo>
                    <a:pt x="26263" y="16795"/>
                  </a:lnTo>
                  <a:lnTo>
                    <a:pt x="25239" y="16795"/>
                  </a:lnTo>
                  <a:lnTo>
                    <a:pt x="24206" y="16188"/>
                  </a:lnTo>
                  <a:lnTo>
                    <a:pt x="23434" y="15879"/>
                  </a:lnTo>
                  <a:lnTo>
                    <a:pt x="22661" y="15580"/>
                  </a:lnTo>
                  <a:lnTo>
                    <a:pt x="21889" y="15272"/>
                  </a:lnTo>
                  <a:lnTo>
                    <a:pt x="21116" y="14664"/>
                  </a:lnTo>
                  <a:lnTo>
                    <a:pt x="19831" y="13440"/>
                  </a:lnTo>
                  <a:lnTo>
                    <a:pt x="18286" y="11608"/>
                  </a:lnTo>
                  <a:lnTo>
                    <a:pt x="16741" y="9467"/>
                  </a:lnTo>
                  <a:lnTo>
                    <a:pt x="16221" y="8243"/>
                  </a:lnTo>
                  <a:lnTo>
                    <a:pt x="15709" y="6720"/>
                  </a:lnTo>
                  <a:lnTo>
                    <a:pt x="15196" y="3972"/>
                  </a:lnTo>
                  <a:lnTo>
                    <a:pt x="15709" y="3972"/>
                  </a:lnTo>
                  <a:lnTo>
                    <a:pt x="15969" y="3663"/>
                  </a:lnTo>
                  <a:lnTo>
                    <a:pt x="16221" y="3056"/>
                  </a:lnTo>
                  <a:lnTo>
                    <a:pt x="16741" y="2747"/>
                  </a:lnTo>
                  <a:lnTo>
                    <a:pt x="17514" y="2448"/>
                  </a:lnTo>
                  <a:close/>
                  <a:moveTo>
                    <a:pt x="14424" y="3364"/>
                  </a:moveTo>
                  <a:lnTo>
                    <a:pt x="14676" y="3663"/>
                  </a:lnTo>
                  <a:lnTo>
                    <a:pt x="14424" y="5196"/>
                  </a:lnTo>
                  <a:lnTo>
                    <a:pt x="14424" y="6720"/>
                  </a:lnTo>
                  <a:lnTo>
                    <a:pt x="14676" y="8243"/>
                  </a:lnTo>
                  <a:lnTo>
                    <a:pt x="15196" y="9776"/>
                  </a:lnTo>
                  <a:lnTo>
                    <a:pt x="16994" y="12524"/>
                  </a:lnTo>
                  <a:lnTo>
                    <a:pt x="18799" y="14963"/>
                  </a:lnTo>
                  <a:lnTo>
                    <a:pt x="19831" y="15879"/>
                  </a:lnTo>
                  <a:lnTo>
                    <a:pt x="20604" y="16795"/>
                  </a:lnTo>
                  <a:lnTo>
                    <a:pt x="21376" y="17103"/>
                  </a:lnTo>
                  <a:lnTo>
                    <a:pt x="22401" y="17412"/>
                  </a:lnTo>
                  <a:lnTo>
                    <a:pt x="23173" y="17711"/>
                  </a:lnTo>
                  <a:lnTo>
                    <a:pt x="23946" y="18019"/>
                  </a:lnTo>
                  <a:lnTo>
                    <a:pt x="24978" y="18627"/>
                  </a:lnTo>
                  <a:lnTo>
                    <a:pt x="26263" y="18935"/>
                  </a:lnTo>
                  <a:lnTo>
                    <a:pt x="27296" y="18627"/>
                  </a:lnTo>
                  <a:lnTo>
                    <a:pt x="28581" y="18019"/>
                  </a:lnTo>
                  <a:lnTo>
                    <a:pt x="28328" y="19851"/>
                  </a:lnTo>
                  <a:lnTo>
                    <a:pt x="28068" y="21683"/>
                  </a:lnTo>
                  <a:lnTo>
                    <a:pt x="27556" y="23515"/>
                  </a:lnTo>
                  <a:lnTo>
                    <a:pt x="26783" y="25347"/>
                  </a:lnTo>
                  <a:lnTo>
                    <a:pt x="26011" y="26871"/>
                  </a:lnTo>
                  <a:lnTo>
                    <a:pt x="25239" y="28403"/>
                  </a:lnTo>
                  <a:lnTo>
                    <a:pt x="23946" y="29619"/>
                  </a:lnTo>
                  <a:lnTo>
                    <a:pt x="22921" y="30535"/>
                  </a:lnTo>
                  <a:lnTo>
                    <a:pt x="22661" y="30843"/>
                  </a:lnTo>
                  <a:lnTo>
                    <a:pt x="22921" y="31151"/>
                  </a:lnTo>
                  <a:lnTo>
                    <a:pt x="24206" y="31151"/>
                  </a:lnTo>
                  <a:lnTo>
                    <a:pt x="25239" y="30843"/>
                  </a:lnTo>
                  <a:lnTo>
                    <a:pt x="27036" y="34507"/>
                  </a:lnTo>
                  <a:lnTo>
                    <a:pt x="29101" y="37862"/>
                  </a:lnTo>
                  <a:lnTo>
                    <a:pt x="33476" y="44582"/>
                  </a:lnTo>
                  <a:lnTo>
                    <a:pt x="35793" y="47639"/>
                  </a:lnTo>
                  <a:lnTo>
                    <a:pt x="38630" y="50078"/>
                  </a:lnTo>
                  <a:lnTo>
                    <a:pt x="40428" y="51910"/>
                  </a:lnTo>
                  <a:lnTo>
                    <a:pt x="41973" y="53742"/>
                  </a:lnTo>
                  <a:lnTo>
                    <a:pt x="45063" y="58013"/>
                  </a:lnTo>
                  <a:lnTo>
                    <a:pt x="44290" y="59238"/>
                  </a:lnTo>
                  <a:lnTo>
                    <a:pt x="43778" y="60462"/>
                  </a:lnTo>
                  <a:lnTo>
                    <a:pt x="43005" y="61986"/>
                  </a:lnTo>
                  <a:lnTo>
                    <a:pt x="42493" y="63509"/>
                  </a:lnTo>
                  <a:lnTo>
                    <a:pt x="41460" y="62593"/>
                  </a:lnTo>
                  <a:lnTo>
                    <a:pt x="40175" y="61986"/>
                  </a:lnTo>
                  <a:lnTo>
                    <a:pt x="38630" y="61070"/>
                  </a:lnTo>
                  <a:lnTo>
                    <a:pt x="37338" y="60154"/>
                  </a:lnTo>
                  <a:lnTo>
                    <a:pt x="35021" y="58013"/>
                  </a:lnTo>
                  <a:lnTo>
                    <a:pt x="32963" y="55882"/>
                  </a:lnTo>
                  <a:lnTo>
                    <a:pt x="30898" y="53134"/>
                  </a:lnTo>
                  <a:lnTo>
                    <a:pt x="23434" y="43059"/>
                  </a:lnTo>
                  <a:lnTo>
                    <a:pt x="20856" y="38778"/>
                  </a:lnTo>
                  <a:lnTo>
                    <a:pt x="19311" y="36946"/>
                  </a:lnTo>
                  <a:lnTo>
                    <a:pt x="17514" y="35114"/>
                  </a:lnTo>
                  <a:lnTo>
                    <a:pt x="19311" y="34507"/>
                  </a:lnTo>
                  <a:lnTo>
                    <a:pt x="19571" y="34198"/>
                  </a:lnTo>
                  <a:lnTo>
                    <a:pt x="19831" y="33899"/>
                  </a:lnTo>
                  <a:lnTo>
                    <a:pt x="19571" y="32983"/>
                  </a:lnTo>
                  <a:lnTo>
                    <a:pt x="19059" y="32675"/>
                  </a:lnTo>
                  <a:lnTo>
                    <a:pt x="18799" y="32366"/>
                  </a:lnTo>
                  <a:lnTo>
                    <a:pt x="18286" y="32675"/>
                  </a:lnTo>
                  <a:lnTo>
                    <a:pt x="16994" y="33282"/>
                  </a:lnTo>
                  <a:lnTo>
                    <a:pt x="15709" y="33591"/>
                  </a:lnTo>
                  <a:lnTo>
                    <a:pt x="14424" y="33591"/>
                  </a:lnTo>
                  <a:lnTo>
                    <a:pt x="13131" y="33282"/>
                  </a:lnTo>
                  <a:lnTo>
                    <a:pt x="10302" y="32366"/>
                  </a:lnTo>
                  <a:lnTo>
                    <a:pt x="7984" y="31151"/>
                  </a:lnTo>
                  <a:lnTo>
                    <a:pt x="6179" y="29927"/>
                  </a:lnTo>
                  <a:lnTo>
                    <a:pt x="4634" y="28703"/>
                  </a:lnTo>
                  <a:lnTo>
                    <a:pt x="3349" y="27179"/>
                  </a:lnTo>
                  <a:lnTo>
                    <a:pt x="2577" y="25347"/>
                  </a:lnTo>
                  <a:lnTo>
                    <a:pt x="2065" y="23515"/>
                  </a:lnTo>
                  <a:lnTo>
                    <a:pt x="2065" y="21375"/>
                  </a:lnTo>
                  <a:lnTo>
                    <a:pt x="2065" y="19244"/>
                  </a:lnTo>
                  <a:lnTo>
                    <a:pt x="2317" y="17103"/>
                  </a:lnTo>
                  <a:lnTo>
                    <a:pt x="3089" y="14664"/>
                  </a:lnTo>
                  <a:lnTo>
                    <a:pt x="4382" y="12524"/>
                  </a:lnTo>
                  <a:lnTo>
                    <a:pt x="5667" y="10692"/>
                  </a:lnTo>
                  <a:lnTo>
                    <a:pt x="7212" y="8860"/>
                  </a:lnTo>
                  <a:lnTo>
                    <a:pt x="9017" y="7327"/>
                  </a:lnTo>
                  <a:lnTo>
                    <a:pt x="10814" y="5804"/>
                  </a:lnTo>
                  <a:lnTo>
                    <a:pt x="14424" y="3364"/>
                  </a:lnTo>
                  <a:close/>
                  <a:moveTo>
                    <a:pt x="17514" y="0"/>
                  </a:moveTo>
                  <a:lnTo>
                    <a:pt x="16741" y="308"/>
                  </a:lnTo>
                  <a:lnTo>
                    <a:pt x="15709" y="616"/>
                  </a:lnTo>
                  <a:lnTo>
                    <a:pt x="15196" y="1532"/>
                  </a:lnTo>
                  <a:lnTo>
                    <a:pt x="12359" y="2747"/>
                  </a:lnTo>
                  <a:lnTo>
                    <a:pt x="9529" y="4579"/>
                  </a:lnTo>
                  <a:lnTo>
                    <a:pt x="6952" y="6720"/>
                  </a:lnTo>
                  <a:lnTo>
                    <a:pt x="4382" y="9168"/>
                  </a:lnTo>
                  <a:lnTo>
                    <a:pt x="2317" y="12215"/>
                  </a:lnTo>
                  <a:lnTo>
                    <a:pt x="1544" y="13748"/>
                  </a:lnTo>
                  <a:lnTo>
                    <a:pt x="1032" y="15272"/>
                  </a:lnTo>
                  <a:lnTo>
                    <a:pt x="520" y="17103"/>
                  </a:lnTo>
                  <a:lnTo>
                    <a:pt x="0" y="18935"/>
                  </a:lnTo>
                  <a:lnTo>
                    <a:pt x="0" y="20459"/>
                  </a:lnTo>
                  <a:lnTo>
                    <a:pt x="0" y="22291"/>
                  </a:lnTo>
                  <a:lnTo>
                    <a:pt x="520" y="24123"/>
                  </a:lnTo>
                  <a:lnTo>
                    <a:pt x="772" y="25655"/>
                  </a:lnTo>
                  <a:lnTo>
                    <a:pt x="1544" y="26871"/>
                  </a:lnTo>
                  <a:lnTo>
                    <a:pt x="2317" y="28403"/>
                  </a:lnTo>
                  <a:lnTo>
                    <a:pt x="4122" y="30843"/>
                  </a:lnTo>
                  <a:lnTo>
                    <a:pt x="6439" y="32675"/>
                  </a:lnTo>
                  <a:lnTo>
                    <a:pt x="8757" y="34507"/>
                  </a:lnTo>
                  <a:lnTo>
                    <a:pt x="11586" y="35423"/>
                  </a:lnTo>
                  <a:lnTo>
                    <a:pt x="14424" y="35731"/>
                  </a:lnTo>
                  <a:lnTo>
                    <a:pt x="15709" y="35731"/>
                  </a:lnTo>
                  <a:lnTo>
                    <a:pt x="16994" y="35423"/>
                  </a:lnTo>
                  <a:lnTo>
                    <a:pt x="18026" y="37862"/>
                  </a:lnTo>
                  <a:lnTo>
                    <a:pt x="19059" y="40311"/>
                  </a:lnTo>
                  <a:lnTo>
                    <a:pt x="20344" y="42442"/>
                  </a:lnTo>
                  <a:lnTo>
                    <a:pt x="21889" y="44891"/>
                  </a:lnTo>
                  <a:lnTo>
                    <a:pt x="25239" y="49162"/>
                  </a:lnTo>
                  <a:lnTo>
                    <a:pt x="28581" y="52826"/>
                  </a:lnTo>
                  <a:lnTo>
                    <a:pt x="31931" y="57406"/>
                  </a:lnTo>
                  <a:lnTo>
                    <a:pt x="35793" y="61677"/>
                  </a:lnTo>
                  <a:lnTo>
                    <a:pt x="37338" y="62902"/>
                  </a:lnTo>
                  <a:lnTo>
                    <a:pt x="38883" y="63818"/>
                  </a:lnTo>
                  <a:lnTo>
                    <a:pt x="40688" y="64733"/>
                  </a:lnTo>
                  <a:lnTo>
                    <a:pt x="42233" y="65958"/>
                  </a:lnTo>
                  <a:lnTo>
                    <a:pt x="42745" y="66257"/>
                  </a:lnTo>
                  <a:lnTo>
                    <a:pt x="43265" y="65958"/>
                  </a:lnTo>
                  <a:lnTo>
                    <a:pt x="43518" y="65649"/>
                  </a:lnTo>
                  <a:lnTo>
                    <a:pt x="43778" y="65042"/>
                  </a:lnTo>
                  <a:lnTo>
                    <a:pt x="44290" y="63509"/>
                  </a:lnTo>
                  <a:lnTo>
                    <a:pt x="45063" y="62294"/>
                  </a:lnTo>
                  <a:lnTo>
                    <a:pt x="53560" y="69921"/>
                  </a:lnTo>
                  <a:lnTo>
                    <a:pt x="62317" y="76949"/>
                  </a:lnTo>
                  <a:lnTo>
                    <a:pt x="66692" y="80305"/>
                  </a:lnTo>
                  <a:lnTo>
                    <a:pt x="71326" y="83669"/>
                  </a:lnTo>
                  <a:lnTo>
                    <a:pt x="75961" y="86717"/>
                  </a:lnTo>
                  <a:lnTo>
                    <a:pt x="80856" y="89464"/>
                  </a:lnTo>
                  <a:lnTo>
                    <a:pt x="86263" y="91913"/>
                  </a:lnTo>
                  <a:lnTo>
                    <a:pt x="91671" y="94044"/>
                  </a:lnTo>
                  <a:lnTo>
                    <a:pt x="97338" y="96185"/>
                  </a:lnTo>
                  <a:lnTo>
                    <a:pt x="102485" y="98624"/>
                  </a:lnTo>
                  <a:lnTo>
                    <a:pt x="105063" y="100157"/>
                  </a:lnTo>
                  <a:lnTo>
                    <a:pt x="107380" y="101680"/>
                  </a:lnTo>
                  <a:lnTo>
                    <a:pt x="109437" y="103821"/>
                  </a:lnTo>
                  <a:lnTo>
                    <a:pt x="111502" y="105952"/>
                  </a:lnTo>
                  <a:lnTo>
                    <a:pt x="113300" y="108400"/>
                  </a:lnTo>
                  <a:lnTo>
                    <a:pt x="114592" y="111148"/>
                  </a:lnTo>
                  <a:lnTo>
                    <a:pt x="115877" y="114195"/>
                  </a:lnTo>
                  <a:lnTo>
                    <a:pt x="116910" y="117859"/>
                  </a:lnTo>
                  <a:lnTo>
                    <a:pt x="117422" y="119999"/>
                  </a:lnTo>
                  <a:lnTo>
                    <a:pt x="120000" y="119999"/>
                  </a:lnTo>
                  <a:lnTo>
                    <a:pt x="119479" y="116943"/>
                  </a:lnTo>
                  <a:lnTo>
                    <a:pt x="118707" y="114195"/>
                  </a:lnTo>
                  <a:lnTo>
                    <a:pt x="117934" y="111756"/>
                  </a:lnTo>
                  <a:lnTo>
                    <a:pt x="116910" y="109316"/>
                  </a:lnTo>
                  <a:lnTo>
                    <a:pt x="115877" y="107176"/>
                  </a:lnTo>
                  <a:lnTo>
                    <a:pt x="114592" y="105344"/>
                  </a:lnTo>
                  <a:lnTo>
                    <a:pt x="113300" y="103512"/>
                  </a:lnTo>
                  <a:lnTo>
                    <a:pt x="111755" y="101680"/>
                  </a:lnTo>
                  <a:lnTo>
                    <a:pt x="109957" y="100157"/>
                  </a:lnTo>
                  <a:lnTo>
                    <a:pt x="106608" y="97409"/>
                  </a:lnTo>
                  <a:lnTo>
                    <a:pt x="102485" y="95269"/>
                  </a:lnTo>
                  <a:lnTo>
                    <a:pt x="98370" y="93437"/>
                  </a:lnTo>
                  <a:lnTo>
                    <a:pt x="93988" y="91605"/>
                  </a:lnTo>
                  <a:lnTo>
                    <a:pt x="88321" y="89464"/>
                  </a:lnTo>
                  <a:lnTo>
                    <a:pt x="82913" y="86717"/>
                  </a:lnTo>
                  <a:lnTo>
                    <a:pt x="77766" y="83969"/>
                  </a:lnTo>
                  <a:lnTo>
                    <a:pt x="72619" y="80912"/>
                  </a:lnTo>
                  <a:lnTo>
                    <a:pt x="67724" y="77557"/>
                  </a:lnTo>
                  <a:lnTo>
                    <a:pt x="62577" y="73893"/>
                  </a:lnTo>
                  <a:lnTo>
                    <a:pt x="53047" y="66257"/>
                  </a:lnTo>
                  <a:lnTo>
                    <a:pt x="46095" y="60462"/>
                  </a:lnTo>
                  <a:lnTo>
                    <a:pt x="46608" y="59238"/>
                  </a:lnTo>
                  <a:lnTo>
                    <a:pt x="47128" y="57714"/>
                  </a:lnTo>
                  <a:lnTo>
                    <a:pt x="47128" y="57406"/>
                  </a:lnTo>
                  <a:lnTo>
                    <a:pt x="46868" y="57097"/>
                  </a:lnTo>
                  <a:lnTo>
                    <a:pt x="46095" y="57097"/>
                  </a:lnTo>
                  <a:lnTo>
                    <a:pt x="45323" y="54966"/>
                  </a:lnTo>
                  <a:lnTo>
                    <a:pt x="44550" y="53434"/>
                  </a:lnTo>
                  <a:lnTo>
                    <a:pt x="43265" y="51910"/>
                  </a:lnTo>
                  <a:lnTo>
                    <a:pt x="41973" y="50386"/>
                  </a:lnTo>
                  <a:lnTo>
                    <a:pt x="39403" y="47938"/>
                  </a:lnTo>
                  <a:lnTo>
                    <a:pt x="36565" y="45498"/>
                  </a:lnTo>
                  <a:lnTo>
                    <a:pt x="31418" y="37255"/>
                  </a:lnTo>
                  <a:lnTo>
                    <a:pt x="28068" y="32366"/>
                  </a:lnTo>
                  <a:lnTo>
                    <a:pt x="26783" y="30843"/>
                  </a:lnTo>
                  <a:lnTo>
                    <a:pt x="26263" y="30535"/>
                  </a:lnTo>
                  <a:lnTo>
                    <a:pt x="26011" y="30535"/>
                  </a:lnTo>
                  <a:lnTo>
                    <a:pt x="26783" y="29619"/>
                  </a:lnTo>
                  <a:lnTo>
                    <a:pt x="27556" y="28703"/>
                  </a:lnTo>
                  <a:lnTo>
                    <a:pt x="28581" y="26571"/>
                  </a:lnTo>
                  <a:lnTo>
                    <a:pt x="29353" y="23515"/>
                  </a:lnTo>
                  <a:lnTo>
                    <a:pt x="29873" y="20459"/>
                  </a:lnTo>
                  <a:lnTo>
                    <a:pt x="29873" y="17412"/>
                  </a:lnTo>
                  <a:lnTo>
                    <a:pt x="29873" y="14356"/>
                  </a:lnTo>
                  <a:lnTo>
                    <a:pt x="29353" y="11608"/>
                  </a:lnTo>
                  <a:lnTo>
                    <a:pt x="29101" y="9467"/>
                  </a:lnTo>
                  <a:lnTo>
                    <a:pt x="28068" y="7636"/>
                  </a:lnTo>
                  <a:lnTo>
                    <a:pt x="26783" y="5804"/>
                  </a:lnTo>
                  <a:lnTo>
                    <a:pt x="24718" y="3972"/>
                  </a:lnTo>
                  <a:lnTo>
                    <a:pt x="22661" y="2140"/>
                  </a:lnTo>
                  <a:lnTo>
                    <a:pt x="20604" y="915"/>
                  </a:lnTo>
                  <a:lnTo>
                    <a:pt x="18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Shape 825"/>
            <p:cNvSpPr/>
            <p:nvPr/>
          </p:nvSpPr>
          <p:spPr>
            <a:xfrm>
              <a:off x="7192775" y="5434775"/>
              <a:ext cx="98500" cy="42100"/>
            </a:xfrm>
            <a:custGeom>
              <a:pathLst>
                <a:path extrusionOk="0" h="120000" w="120000">
                  <a:moveTo>
                    <a:pt x="57441" y="71"/>
                  </a:moveTo>
                  <a:lnTo>
                    <a:pt x="48213" y="2422"/>
                  </a:lnTo>
                  <a:lnTo>
                    <a:pt x="41055" y="7268"/>
                  </a:lnTo>
                  <a:lnTo>
                    <a:pt x="34903" y="14465"/>
                  </a:lnTo>
                  <a:lnTo>
                    <a:pt x="29756" y="24014"/>
                  </a:lnTo>
                  <a:lnTo>
                    <a:pt x="25675" y="36057"/>
                  </a:lnTo>
                  <a:lnTo>
                    <a:pt x="17451" y="64845"/>
                  </a:lnTo>
                  <a:lnTo>
                    <a:pt x="10294" y="91211"/>
                  </a:lnTo>
                  <a:lnTo>
                    <a:pt x="5147" y="108028"/>
                  </a:lnTo>
                  <a:lnTo>
                    <a:pt x="30" y="120000"/>
                  </a:lnTo>
                  <a:lnTo>
                    <a:pt x="15411" y="120000"/>
                  </a:lnTo>
                  <a:lnTo>
                    <a:pt x="20527" y="108028"/>
                  </a:lnTo>
                  <a:lnTo>
                    <a:pt x="23604" y="95985"/>
                  </a:lnTo>
                  <a:lnTo>
                    <a:pt x="32832" y="64845"/>
                  </a:lnTo>
                  <a:lnTo>
                    <a:pt x="37979" y="50451"/>
                  </a:lnTo>
                  <a:lnTo>
                    <a:pt x="43096" y="40831"/>
                  </a:lnTo>
                  <a:lnTo>
                    <a:pt x="49248" y="33634"/>
                  </a:lnTo>
                  <a:lnTo>
                    <a:pt x="56436" y="28859"/>
                  </a:lnTo>
                  <a:lnTo>
                    <a:pt x="63593" y="28859"/>
                  </a:lnTo>
                  <a:lnTo>
                    <a:pt x="72822" y="31211"/>
                  </a:lnTo>
                  <a:lnTo>
                    <a:pt x="85126" y="38408"/>
                  </a:lnTo>
                  <a:lnTo>
                    <a:pt x="96426" y="48028"/>
                  </a:lnTo>
                  <a:lnTo>
                    <a:pt x="108730" y="57648"/>
                  </a:lnTo>
                  <a:lnTo>
                    <a:pt x="120000" y="67197"/>
                  </a:lnTo>
                  <a:lnTo>
                    <a:pt x="120000" y="38408"/>
                  </a:lnTo>
                  <a:lnTo>
                    <a:pt x="102578" y="24014"/>
                  </a:lnTo>
                  <a:lnTo>
                    <a:pt x="84121" y="9619"/>
                  </a:lnTo>
                  <a:lnTo>
                    <a:pt x="75898" y="4845"/>
                  </a:lnTo>
                  <a:lnTo>
                    <a:pt x="66670" y="7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Shape 826"/>
            <p:cNvSpPr/>
            <p:nvPr/>
          </p:nvSpPr>
          <p:spPr>
            <a:xfrm>
              <a:off x="6474825" y="5198250"/>
              <a:ext cx="22749" cy="21924"/>
            </a:xfrm>
            <a:custGeom>
              <a:pathLst>
                <a:path extrusionOk="0" h="120000" w="120000">
                  <a:moveTo>
                    <a:pt x="88747" y="136"/>
                  </a:moveTo>
                  <a:lnTo>
                    <a:pt x="79912" y="4789"/>
                  </a:lnTo>
                  <a:lnTo>
                    <a:pt x="39956" y="46248"/>
                  </a:lnTo>
                  <a:lnTo>
                    <a:pt x="22153" y="69236"/>
                  </a:lnTo>
                  <a:lnTo>
                    <a:pt x="4483" y="87708"/>
                  </a:lnTo>
                  <a:lnTo>
                    <a:pt x="0" y="96875"/>
                  </a:lnTo>
                  <a:lnTo>
                    <a:pt x="0" y="101527"/>
                  </a:lnTo>
                  <a:lnTo>
                    <a:pt x="8835" y="115347"/>
                  </a:lnTo>
                  <a:lnTo>
                    <a:pt x="17802" y="119863"/>
                  </a:lnTo>
                  <a:lnTo>
                    <a:pt x="31120" y="119863"/>
                  </a:lnTo>
                  <a:lnTo>
                    <a:pt x="53274" y="101527"/>
                  </a:lnTo>
                  <a:lnTo>
                    <a:pt x="71076" y="83055"/>
                  </a:lnTo>
                  <a:lnTo>
                    <a:pt x="111032" y="41596"/>
                  </a:lnTo>
                  <a:lnTo>
                    <a:pt x="119868" y="32428"/>
                  </a:lnTo>
                  <a:lnTo>
                    <a:pt x="119868" y="23124"/>
                  </a:lnTo>
                  <a:lnTo>
                    <a:pt x="115384" y="13956"/>
                  </a:lnTo>
                  <a:lnTo>
                    <a:pt x="111032" y="9304"/>
                  </a:lnTo>
                  <a:lnTo>
                    <a:pt x="102065" y="13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Shape 827"/>
            <p:cNvSpPr/>
            <p:nvPr/>
          </p:nvSpPr>
          <p:spPr>
            <a:xfrm>
              <a:off x="4037250" y="5245400"/>
              <a:ext cx="38749" cy="106074"/>
            </a:xfrm>
            <a:custGeom>
              <a:pathLst>
                <a:path extrusionOk="0" h="120000" w="120000">
                  <a:moveTo>
                    <a:pt x="117290" y="0"/>
                  </a:moveTo>
                  <a:lnTo>
                    <a:pt x="117290" y="961"/>
                  </a:lnTo>
                  <a:lnTo>
                    <a:pt x="57367" y="59052"/>
                  </a:lnTo>
                  <a:lnTo>
                    <a:pt x="26090" y="88550"/>
                  </a:lnTo>
                  <a:lnTo>
                    <a:pt x="0" y="118076"/>
                  </a:lnTo>
                  <a:lnTo>
                    <a:pt x="0" y="119038"/>
                  </a:lnTo>
                  <a:lnTo>
                    <a:pt x="2632" y="119971"/>
                  </a:lnTo>
                  <a:lnTo>
                    <a:pt x="5264" y="119971"/>
                  </a:lnTo>
                  <a:lnTo>
                    <a:pt x="5264" y="119038"/>
                  </a:lnTo>
                  <a:lnTo>
                    <a:pt x="39096" y="88550"/>
                  </a:lnTo>
                  <a:lnTo>
                    <a:pt x="70374" y="57129"/>
                  </a:lnTo>
                  <a:lnTo>
                    <a:pt x="88645" y="43808"/>
                  </a:lnTo>
                  <a:lnTo>
                    <a:pt x="104283" y="29526"/>
                  </a:lnTo>
                  <a:lnTo>
                    <a:pt x="112103" y="21918"/>
                  </a:lnTo>
                  <a:lnTo>
                    <a:pt x="119922" y="14282"/>
                  </a:lnTo>
                  <a:lnTo>
                    <a:pt x="119922" y="7636"/>
                  </a:lnTo>
                  <a:lnTo>
                    <a:pt x="119922" y="961"/>
                  </a:lnTo>
                  <a:lnTo>
                    <a:pt x="117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Shape 828"/>
            <p:cNvSpPr/>
            <p:nvPr/>
          </p:nvSpPr>
          <p:spPr>
            <a:xfrm>
              <a:off x="4124775" y="5049275"/>
              <a:ext cx="64850" cy="42125"/>
            </a:xfrm>
            <a:custGeom>
              <a:pathLst>
                <a:path extrusionOk="0" h="120000" w="120000">
                  <a:moveTo>
                    <a:pt x="118427" y="71"/>
                  </a:moveTo>
                  <a:lnTo>
                    <a:pt x="116854" y="2421"/>
                  </a:lnTo>
                  <a:lnTo>
                    <a:pt x="110609" y="19228"/>
                  </a:lnTo>
                  <a:lnTo>
                    <a:pt x="102837" y="38385"/>
                  </a:lnTo>
                  <a:lnTo>
                    <a:pt x="96592" y="57614"/>
                  </a:lnTo>
                  <a:lnTo>
                    <a:pt x="87247" y="76771"/>
                  </a:lnTo>
                  <a:lnTo>
                    <a:pt x="76376" y="88735"/>
                  </a:lnTo>
                  <a:lnTo>
                    <a:pt x="63885" y="98350"/>
                  </a:lnTo>
                  <a:lnTo>
                    <a:pt x="53014" y="103121"/>
                  </a:lnTo>
                  <a:lnTo>
                    <a:pt x="40524" y="103121"/>
                  </a:lnTo>
                  <a:lnTo>
                    <a:pt x="29653" y="98350"/>
                  </a:lnTo>
                  <a:lnTo>
                    <a:pt x="18735" y="88735"/>
                  </a:lnTo>
                  <a:lnTo>
                    <a:pt x="14063" y="81543"/>
                  </a:lnTo>
                  <a:lnTo>
                    <a:pt x="10963" y="74350"/>
                  </a:lnTo>
                  <a:lnTo>
                    <a:pt x="7818" y="64807"/>
                  </a:lnTo>
                  <a:lnTo>
                    <a:pt x="4718" y="52771"/>
                  </a:lnTo>
                  <a:lnTo>
                    <a:pt x="3145" y="50421"/>
                  </a:lnTo>
                  <a:lnTo>
                    <a:pt x="1619" y="50421"/>
                  </a:lnTo>
                  <a:lnTo>
                    <a:pt x="1619" y="52771"/>
                  </a:lnTo>
                  <a:lnTo>
                    <a:pt x="46" y="62385"/>
                  </a:lnTo>
                  <a:lnTo>
                    <a:pt x="46" y="69578"/>
                  </a:lnTo>
                  <a:lnTo>
                    <a:pt x="3145" y="83964"/>
                  </a:lnTo>
                  <a:lnTo>
                    <a:pt x="9390" y="95928"/>
                  </a:lnTo>
                  <a:lnTo>
                    <a:pt x="17162" y="105543"/>
                  </a:lnTo>
                  <a:lnTo>
                    <a:pt x="26507" y="112735"/>
                  </a:lnTo>
                  <a:lnTo>
                    <a:pt x="35851" y="117507"/>
                  </a:lnTo>
                  <a:lnTo>
                    <a:pt x="46769" y="119928"/>
                  </a:lnTo>
                  <a:lnTo>
                    <a:pt x="56114" y="119928"/>
                  </a:lnTo>
                  <a:lnTo>
                    <a:pt x="67031" y="115157"/>
                  </a:lnTo>
                  <a:lnTo>
                    <a:pt x="77902" y="105543"/>
                  </a:lnTo>
                  <a:lnTo>
                    <a:pt x="90393" y="91157"/>
                  </a:lnTo>
                  <a:lnTo>
                    <a:pt x="99737" y="76771"/>
                  </a:lnTo>
                  <a:lnTo>
                    <a:pt x="109082" y="57614"/>
                  </a:lnTo>
                  <a:lnTo>
                    <a:pt x="115281" y="40807"/>
                  </a:lnTo>
                  <a:lnTo>
                    <a:pt x="119953" y="21649"/>
                  </a:lnTo>
                  <a:lnTo>
                    <a:pt x="119953" y="2421"/>
                  </a:lnTo>
                  <a:lnTo>
                    <a:pt x="118427" y="7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Shape 829"/>
            <p:cNvSpPr/>
            <p:nvPr/>
          </p:nvSpPr>
          <p:spPr>
            <a:xfrm>
              <a:off x="4039775" y="2891150"/>
              <a:ext cx="5074" cy="5924"/>
            </a:xfrm>
            <a:custGeom>
              <a:pathLst>
                <a:path extrusionOk="0" h="120000" w="120000">
                  <a:moveTo>
                    <a:pt x="0" y="506"/>
                  </a:moveTo>
                  <a:lnTo>
                    <a:pt x="0" y="68354"/>
                  </a:lnTo>
                  <a:lnTo>
                    <a:pt x="20098" y="102784"/>
                  </a:lnTo>
                  <a:lnTo>
                    <a:pt x="59704" y="119493"/>
                  </a:lnTo>
                  <a:lnTo>
                    <a:pt x="99901" y="102784"/>
                  </a:lnTo>
                  <a:lnTo>
                    <a:pt x="119408" y="68354"/>
                  </a:lnTo>
                  <a:lnTo>
                    <a:pt x="119408" y="50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Shape 830"/>
            <p:cNvSpPr/>
            <p:nvPr/>
          </p:nvSpPr>
          <p:spPr>
            <a:xfrm>
              <a:off x="4015375" y="4990350"/>
              <a:ext cx="185175" cy="365325"/>
            </a:xfrm>
            <a:custGeom>
              <a:pathLst>
                <a:path extrusionOk="0" h="120000" w="120000">
                  <a:moveTo>
                    <a:pt x="97091" y="8"/>
                  </a:moveTo>
                  <a:lnTo>
                    <a:pt x="94370" y="287"/>
                  </a:lnTo>
                  <a:lnTo>
                    <a:pt x="91632" y="837"/>
                  </a:lnTo>
                  <a:lnTo>
                    <a:pt x="88910" y="1387"/>
                  </a:lnTo>
                  <a:lnTo>
                    <a:pt x="84001" y="3325"/>
                  </a:lnTo>
                  <a:lnTo>
                    <a:pt x="79643" y="5534"/>
                  </a:lnTo>
                  <a:lnTo>
                    <a:pt x="75820" y="8302"/>
                  </a:lnTo>
                  <a:lnTo>
                    <a:pt x="72547" y="11069"/>
                  </a:lnTo>
                  <a:lnTo>
                    <a:pt x="69275" y="13557"/>
                  </a:lnTo>
                  <a:lnTo>
                    <a:pt x="67087" y="16596"/>
                  </a:lnTo>
                  <a:lnTo>
                    <a:pt x="65451" y="19634"/>
                  </a:lnTo>
                  <a:lnTo>
                    <a:pt x="64366" y="22681"/>
                  </a:lnTo>
                  <a:lnTo>
                    <a:pt x="64366" y="25719"/>
                  </a:lnTo>
                  <a:lnTo>
                    <a:pt x="64916" y="27657"/>
                  </a:lnTo>
                  <a:lnTo>
                    <a:pt x="65451" y="29316"/>
                  </a:lnTo>
                  <a:lnTo>
                    <a:pt x="68189" y="32633"/>
                  </a:lnTo>
                  <a:lnTo>
                    <a:pt x="69825" y="35672"/>
                  </a:lnTo>
                  <a:lnTo>
                    <a:pt x="70911" y="38439"/>
                  </a:lnTo>
                  <a:lnTo>
                    <a:pt x="70911" y="41478"/>
                  </a:lnTo>
                  <a:lnTo>
                    <a:pt x="69825" y="44516"/>
                  </a:lnTo>
                  <a:lnTo>
                    <a:pt x="66002" y="48942"/>
                  </a:lnTo>
                  <a:lnTo>
                    <a:pt x="62179" y="53639"/>
                  </a:lnTo>
                  <a:lnTo>
                    <a:pt x="52361" y="62213"/>
                  </a:lnTo>
                  <a:lnTo>
                    <a:pt x="42543" y="71336"/>
                  </a:lnTo>
                  <a:lnTo>
                    <a:pt x="32174" y="80459"/>
                  </a:lnTo>
                  <a:lnTo>
                    <a:pt x="10368" y="98156"/>
                  </a:lnTo>
                  <a:lnTo>
                    <a:pt x="6545" y="101194"/>
                  </a:lnTo>
                  <a:lnTo>
                    <a:pt x="3272" y="104512"/>
                  </a:lnTo>
                  <a:lnTo>
                    <a:pt x="1636" y="106171"/>
                  </a:lnTo>
                  <a:lnTo>
                    <a:pt x="550" y="107830"/>
                  </a:lnTo>
                  <a:lnTo>
                    <a:pt x="0" y="109768"/>
                  </a:lnTo>
                  <a:lnTo>
                    <a:pt x="0" y="111426"/>
                  </a:lnTo>
                  <a:lnTo>
                    <a:pt x="550" y="111977"/>
                  </a:lnTo>
                  <a:lnTo>
                    <a:pt x="1085" y="112256"/>
                  </a:lnTo>
                  <a:lnTo>
                    <a:pt x="2187" y="111977"/>
                  </a:lnTo>
                  <a:lnTo>
                    <a:pt x="2721" y="111426"/>
                  </a:lnTo>
                  <a:lnTo>
                    <a:pt x="2721" y="109488"/>
                  </a:lnTo>
                  <a:lnTo>
                    <a:pt x="3272" y="107559"/>
                  </a:lnTo>
                  <a:lnTo>
                    <a:pt x="4908" y="105621"/>
                  </a:lnTo>
                  <a:lnTo>
                    <a:pt x="6545" y="103962"/>
                  </a:lnTo>
                  <a:lnTo>
                    <a:pt x="10368" y="100365"/>
                  </a:lnTo>
                  <a:lnTo>
                    <a:pt x="14726" y="97047"/>
                  </a:lnTo>
                  <a:lnTo>
                    <a:pt x="32174" y="82677"/>
                  </a:lnTo>
                  <a:lnTo>
                    <a:pt x="48537" y="68298"/>
                  </a:lnTo>
                  <a:lnTo>
                    <a:pt x="56719" y="61112"/>
                  </a:lnTo>
                  <a:lnTo>
                    <a:pt x="63815" y="53639"/>
                  </a:lnTo>
                  <a:lnTo>
                    <a:pt x="69825" y="47563"/>
                  </a:lnTo>
                  <a:lnTo>
                    <a:pt x="71996" y="44516"/>
                  </a:lnTo>
                  <a:lnTo>
                    <a:pt x="73633" y="41478"/>
                  </a:lnTo>
                  <a:lnTo>
                    <a:pt x="73633" y="40098"/>
                  </a:lnTo>
                  <a:lnTo>
                    <a:pt x="73633" y="38710"/>
                  </a:lnTo>
                  <a:lnTo>
                    <a:pt x="73098" y="35951"/>
                  </a:lnTo>
                  <a:lnTo>
                    <a:pt x="70911" y="33184"/>
                  </a:lnTo>
                  <a:lnTo>
                    <a:pt x="69275" y="30695"/>
                  </a:lnTo>
                  <a:lnTo>
                    <a:pt x="67638" y="28486"/>
                  </a:lnTo>
                  <a:lnTo>
                    <a:pt x="67087" y="26269"/>
                  </a:lnTo>
                  <a:lnTo>
                    <a:pt x="67087" y="23781"/>
                  </a:lnTo>
                  <a:lnTo>
                    <a:pt x="67638" y="21293"/>
                  </a:lnTo>
                  <a:lnTo>
                    <a:pt x="68724" y="18534"/>
                  </a:lnTo>
                  <a:lnTo>
                    <a:pt x="70360" y="16045"/>
                  </a:lnTo>
                  <a:lnTo>
                    <a:pt x="71996" y="13557"/>
                  </a:lnTo>
                  <a:lnTo>
                    <a:pt x="74734" y="11069"/>
                  </a:lnTo>
                  <a:lnTo>
                    <a:pt x="77456" y="8852"/>
                  </a:lnTo>
                  <a:lnTo>
                    <a:pt x="80729" y="6643"/>
                  </a:lnTo>
                  <a:lnTo>
                    <a:pt x="84001" y="4984"/>
                  </a:lnTo>
                  <a:lnTo>
                    <a:pt x="87825" y="3325"/>
                  </a:lnTo>
                  <a:lnTo>
                    <a:pt x="92183" y="2217"/>
                  </a:lnTo>
                  <a:lnTo>
                    <a:pt x="96541" y="1387"/>
                  </a:lnTo>
                  <a:lnTo>
                    <a:pt x="101449" y="1116"/>
                  </a:lnTo>
                  <a:lnTo>
                    <a:pt x="106358" y="1387"/>
                  </a:lnTo>
                  <a:lnTo>
                    <a:pt x="106358" y="1667"/>
                  </a:lnTo>
                  <a:lnTo>
                    <a:pt x="106909" y="1946"/>
                  </a:lnTo>
                  <a:lnTo>
                    <a:pt x="109631" y="3605"/>
                  </a:lnTo>
                  <a:lnTo>
                    <a:pt x="111818" y="5534"/>
                  </a:lnTo>
                  <a:lnTo>
                    <a:pt x="113454" y="7472"/>
                  </a:lnTo>
                  <a:lnTo>
                    <a:pt x="115091" y="9681"/>
                  </a:lnTo>
                  <a:lnTo>
                    <a:pt x="115641" y="12169"/>
                  </a:lnTo>
                  <a:lnTo>
                    <a:pt x="116176" y="14387"/>
                  </a:lnTo>
                  <a:lnTo>
                    <a:pt x="116176" y="18805"/>
                  </a:lnTo>
                  <a:lnTo>
                    <a:pt x="115641" y="21293"/>
                  </a:lnTo>
                  <a:lnTo>
                    <a:pt x="114540" y="23510"/>
                  </a:lnTo>
                  <a:lnTo>
                    <a:pt x="112904" y="25719"/>
                  </a:lnTo>
                  <a:lnTo>
                    <a:pt x="110733" y="27928"/>
                  </a:lnTo>
                  <a:lnTo>
                    <a:pt x="107460" y="29587"/>
                  </a:lnTo>
                  <a:lnTo>
                    <a:pt x="104187" y="31525"/>
                  </a:lnTo>
                  <a:lnTo>
                    <a:pt x="100915" y="33184"/>
                  </a:lnTo>
                  <a:lnTo>
                    <a:pt x="96541" y="34563"/>
                  </a:lnTo>
                  <a:lnTo>
                    <a:pt x="87274" y="37881"/>
                  </a:lnTo>
                  <a:lnTo>
                    <a:pt x="82365" y="39819"/>
                  </a:lnTo>
                  <a:lnTo>
                    <a:pt x="78541" y="41757"/>
                  </a:lnTo>
                  <a:lnTo>
                    <a:pt x="74734" y="44795"/>
                  </a:lnTo>
                  <a:lnTo>
                    <a:pt x="71462" y="47834"/>
                  </a:lnTo>
                  <a:lnTo>
                    <a:pt x="66553" y="54469"/>
                  </a:lnTo>
                  <a:lnTo>
                    <a:pt x="61093" y="63321"/>
                  </a:lnTo>
                  <a:lnTo>
                    <a:pt x="55633" y="72165"/>
                  </a:lnTo>
                  <a:lnTo>
                    <a:pt x="51275" y="81018"/>
                  </a:lnTo>
                  <a:lnTo>
                    <a:pt x="46901" y="90141"/>
                  </a:lnTo>
                  <a:lnTo>
                    <a:pt x="44179" y="98706"/>
                  </a:lnTo>
                  <a:lnTo>
                    <a:pt x="42543" y="102853"/>
                  </a:lnTo>
                  <a:lnTo>
                    <a:pt x="40907" y="107279"/>
                  </a:lnTo>
                  <a:lnTo>
                    <a:pt x="38720" y="110318"/>
                  </a:lnTo>
                  <a:lnTo>
                    <a:pt x="35998" y="113085"/>
                  </a:lnTo>
                  <a:lnTo>
                    <a:pt x="32174" y="115573"/>
                  </a:lnTo>
                  <a:lnTo>
                    <a:pt x="30004" y="116682"/>
                  </a:lnTo>
                  <a:lnTo>
                    <a:pt x="27266" y="117511"/>
                  </a:lnTo>
                  <a:lnTo>
                    <a:pt x="23458" y="118612"/>
                  </a:lnTo>
                  <a:lnTo>
                    <a:pt x="19635" y="118891"/>
                  </a:lnTo>
                  <a:lnTo>
                    <a:pt x="15812" y="118891"/>
                  </a:lnTo>
                  <a:lnTo>
                    <a:pt x="12539" y="118341"/>
                  </a:lnTo>
                  <a:lnTo>
                    <a:pt x="9266" y="117232"/>
                  </a:lnTo>
                  <a:lnTo>
                    <a:pt x="6545" y="115853"/>
                  </a:lnTo>
                  <a:lnTo>
                    <a:pt x="4908" y="114194"/>
                  </a:lnTo>
                  <a:lnTo>
                    <a:pt x="3823" y="112256"/>
                  </a:lnTo>
                  <a:lnTo>
                    <a:pt x="3272" y="111977"/>
                  </a:lnTo>
                  <a:lnTo>
                    <a:pt x="2187" y="111977"/>
                  </a:lnTo>
                  <a:lnTo>
                    <a:pt x="2187" y="112256"/>
                  </a:lnTo>
                  <a:lnTo>
                    <a:pt x="2187" y="114194"/>
                  </a:lnTo>
                  <a:lnTo>
                    <a:pt x="2721" y="115573"/>
                  </a:lnTo>
                  <a:lnTo>
                    <a:pt x="3823" y="116953"/>
                  </a:lnTo>
                  <a:lnTo>
                    <a:pt x="5459" y="118061"/>
                  </a:lnTo>
                  <a:lnTo>
                    <a:pt x="7630" y="118891"/>
                  </a:lnTo>
                  <a:lnTo>
                    <a:pt x="9817" y="119441"/>
                  </a:lnTo>
                  <a:lnTo>
                    <a:pt x="12539" y="119720"/>
                  </a:lnTo>
                  <a:lnTo>
                    <a:pt x="15277" y="120000"/>
                  </a:lnTo>
                  <a:lnTo>
                    <a:pt x="17999" y="120000"/>
                  </a:lnTo>
                  <a:lnTo>
                    <a:pt x="21271" y="119720"/>
                  </a:lnTo>
                  <a:lnTo>
                    <a:pt x="23993" y="119441"/>
                  </a:lnTo>
                  <a:lnTo>
                    <a:pt x="26731" y="118891"/>
                  </a:lnTo>
                  <a:lnTo>
                    <a:pt x="29453" y="118341"/>
                  </a:lnTo>
                  <a:lnTo>
                    <a:pt x="31640" y="117511"/>
                  </a:lnTo>
                  <a:lnTo>
                    <a:pt x="33811" y="116403"/>
                  </a:lnTo>
                  <a:lnTo>
                    <a:pt x="35998" y="115294"/>
                  </a:lnTo>
                  <a:lnTo>
                    <a:pt x="38720" y="113085"/>
                  </a:lnTo>
                  <a:lnTo>
                    <a:pt x="40907" y="110597"/>
                  </a:lnTo>
                  <a:lnTo>
                    <a:pt x="42543" y="107830"/>
                  </a:lnTo>
                  <a:lnTo>
                    <a:pt x="44179" y="105341"/>
                  </a:lnTo>
                  <a:lnTo>
                    <a:pt x="45816" y="99815"/>
                  </a:lnTo>
                  <a:lnTo>
                    <a:pt x="48003" y="94288"/>
                  </a:lnTo>
                  <a:lnTo>
                    <a:pt x="50724" y="87924"/>
                  </a:lnTo>
                  <a:lnTo>
                    <a:pt x="53446" y="81289"/>
                  </a:lnTo>
                  <a:lnTo>
                    <a:pt x="60542" y="68577"/>
                  </a:lnTo>
                  <a:lnTo>
                    <a:pt x="64366" y="62771"/>
                  </a:lnTo>
                  <a:lnTo>
                    <a:pt x="68189" y="56686"/>
                  </a:lnTo>
                  <a:lnTo>
                    <a:pt x="72547" y="50880"/>
                  </a:lnTo>
                  <a:lnTo>
                    <a:pt x="77456" y="45345"/>
                  </a:lnTo>
                  <a:lnTo>
                    <a:pt x="80729" y="43136"/>
                  </a:lnTo>
                  <a:lnTo>
                    <a:pt x="84552" y="40927"/>
                  </a:lnTo>
                  <a:lnTo>
                    <a:pt x="88910" y="39269"/>
                  </a:lnTo>
                  <a:lnTo>
                    <a:pt x="93268" y="37610"/>
                  </a:lnTo>
                  <a:lnTo>
                    <a:pt x="102551" y="34292"/>
                  </a:lnTo>
                  <a:lnTo>
                    <a:pt x="106909" y="32633"/>
                  </a:lnTo>
                  <a:lnTo>
                    <a:pt x="110733" y="30695"/>
                  </a:lnTo>
                  <a:lnTo>
                    <a:pt x="112904" y="29037"/>
                  </a:lnTo>
                  <a:lnTo>
                    <a:pt x="115091" y="27378"/>
                  </a:lnTo>
                  <a:lnTo>
                    <a:pt x="116727" y="25719"/>
                  </a:lnTo>
                  <a:lnTo>
                    <a:pt x="117812" y="23781"/>
                  </a:lnTo>
                  <a:lnTo>
                    <a:pt x="118914" y="21851"/>
                  </a:lnTo>
                  <a:lnTo>
                    <a:pt x="119449" y="19913"/>
                  </a:lnTo>
                  <a:lnTo>
                    <a:pt x="119999" y="15487"/>
                  </a:lnTo>
                  <a:lnTo>
                    <a:pt x="118914" y="11340"/>
                  </a:lnTo>
                  <a:lnTo>
                    <a:pt x="118363" y="9410"/>
                  </a:lnTo>
                  <a:lnTo>
                    <a:pt x="117278" y="7472"/>
                  </a:lnTo>
                  <a:lnTo>
                    <a:pt x="115641" y="5534"/>
                  </a:lnTo>
                  <a:lnTo>
                    <a:pt x="113454" y="3876"/>
                  </a:lnTo>
                  <a:lnTo>
                    <a:pt x="111267" y="2217"/>
                  </a:lnTo>
                  <a:lnTo>
                    <a:pt x="109096" y="1116"/>
                  </a:lnTo>
                  <a:lnTo>
                    <a:pt x="107995" y="837"/>
                  </a:lnTo>
                  <a:lnTo>
                    <a:pt x="107460" y="837"/>
                  </a:lnTo>
                  <a:lnTo>
                    <a:pt x="106909" y="558"/>
                  </a:lnTo>
                  <a:lnTo>
                    <a:pt x="103637" y="8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Shape 831"/>
            <p:cNvSpPr/>
            <p:nvPr/>
          </p:nvSpPr>
          <p:spPr>
            <a:xfrm>
              <a:off x="6735750" y="2891150"/>
              <a:ext cx="270199" cy="160799"/>
            </a:xfrm>
            <a:custGeom>
              <a:pathLst>
                <a:path extrusionOk="0" h="120000" w="120000">
                  <a:moveTo>
                    <a:pt x="70281" y="8171"/>
                  </a:moveTo>
                  <a:lnTo>
                    <a:pt x="68782" y="16977"/>
                  </a:lnTo>
                  <a:lnTo>
                    <a:pt x="66917" y="25764"/>
                  </a:lnTo>
                  <a:lnTo>
                    <a:pt x="66917" y="22630"/>
                  </a:lnTo>
                  <a:lnTo>
                    <a:pt x="66162" y="11940"/>
                  </a:lnTo>
                  <a:lnTo>
                    <a:pt x="70281" y="8171"/>
                  </a:lnTo>
                  <a:close/>
                  <a:moveTo>
                    <a:pt x="53082" y="29533"/>
                  </a:moveTo>
                  <a:lnTo>
                    <a:pt x="52705" y="38320"/>
                  </a:lnTo>
                  <a:lnTo>
                    <a:pt x="49718" y="40205"/>
                  </a:lnTo>
                  <a:lnTo>
                    <a:pt x="50096" y="37070"/>
                  </a:lnTo>
                  <a:lnTo>
                    <a:pt x="50096" y="35820"/>
                  </a:lnTo>
                  <a:lnTo>
                    <a:pt x="49718" y="35186"/>
                  </a:lnTo>
                  <a:lnTo>
                    <a:pt x="53082" y="29533"/>
                  </a:lnTo>
                  <a:close/>
                  <a:moveTo>
                    <a:pt x="65418" y="12574"/>
                  </a:moveTo>
                  <a:lnTo>
                    <a:pt x="65418" y="22630"/>
                  </a:lnTo>
                  <a:lnTo>
                    <a:pt x="65795" y="30167"/>
                  </a:lnTo>
                  <a:lnTo>
                    <a:pt x="64296" y="33302"/>
                  </a:lnTo>
                  <a:lnTo>
                    <a:pt x="62797" y="36436"/>
                  </a:lnTo>
                  <a:lnTo>
                    <a:pt x="62797" y="33936"/>
                  </a:lnTo>
                  <a:lnTo>
                    <a:pt x="62054" y="18861"/>
                  </a:lnTo>
                  <a:lnTo>
                    <a:pt x="61310" y="33936"/>
                  </a:lnTo>
                  <a:lnTo>
                    <a:pt x="60932" y="39589"/>
                  </a:lnTo>
                  <a:lnTo>
                    <a:pt x="57190" y="44608"/>
                  </a:lnTo>
                  <a:lnTo>
                    <a:pt x="56824" y="37705"/>
                  </a:lnTo>
                  <a:lnTo>
                    <a:pt x="56824" y="30167"/>
                  </a:lnTo>
                  <a:lnTo>
                    <a:pt x="57190" y="21996"/>
                  </a:lnTo>
                  <a:lnTo>
                    <a:pt x="61310" y="16977"/>
                  </a:lnTo>
                  <a:lnTo>
                    <a:pt x="65418" y="12574"/>
                  </a:lnTo>
                  <a:close/>
                  <a:moveTo>
                    <a:pt x="56447" y="23880"/>
                  </a:moveTo>
                  <a:lnTo>
                    <a:pt x="55703" y="29533"/>
                  </a:lnTo>
                  <a:lnTo>
                    <a:pt x="55325" y="35186"/>
                  </a:lnTo>
                  <a:lnTo>
                    <a:pt x="55325" y="40839"/>
                  </a:lnTo>
                  <a:lnTo>
                    <a:pt x="55703" y="46492"/>
                  </a:lnTo>
                  <a:lnTo>
                    <a:pt x="53826" y="48376"/>
                  </a:lnTo>
                  <a:lnTo>
                    <a:pt x="53082" y="28899"/>
                  </a:lnTo>
                  <a:lnTo>
                    <a:pt x="53826" y="27649"/>
                  </a:lnTo>
                  <a:lnTo>
                    <a:pt x="56447" y="23880"/>
                  </a:lnTo>
                  <a:close/>
                  <a:moveTo>
                    <a:pt x="52705" y="39589"/>
                  </a:moveTo>
                  <a:lnTo>
                    <a:pt x="52339" y="49645"/>
                  </a:lnTo>
                  <a:lnTo>
                    <a:pt x="50096" y="51529"/>
                  </a:lnTo>
                  <a:lnTo>
                    <a:pt x="50096" y="49011"/>
                  </a:lnTo>
                  <a:lnTo>
                    <a:pt x="49718" y="46492"/>
                  </a:lnTo>
                  <a:lnTo>
                    <a:pt x="49341" y="42723"/>
                  </a:lnTo>
                  <a:lnTo>
                    <a:pt x="52705" y="39589"/>
                  </a:lnTo>
                  <a:close/>
                  <a:moveTo>
                    <a:pt x="47098" y="45242"/>
                  </a:moveTo>
                  <a:lnTo>
                    <a:pt x="47098" y="45858"/>
                  </a:lnTo>
                  <a:lnTo>
                    <a:pt x="47475" y="49645"/>
                  </a:lnTo>
                  <a:lnTo>
                    <a:pt x="47853" y="51529"/>
                  </a:lnTo>
                  <a:lnTo>
                    <a:pt x="48597" y="52779"/>
                  </a:lnTo>
                  <a:lnTo>
                    <a:pt x="45977" y="54029"/>
                  </a:lnTo>
                  <a:lnTo>
                    <a:pt x="43367" y="55298"/>
                  </a:lnTo>
                  <a:lnTo>
                    <a:pt x="43367" y="55298"/>
                  </a:lnTo>
                  <a:lnTo>
                    <a:pt x="45233" y="47742"/>
                  </a:lnTo>
                  <a:lnTo>
                    <a:pt x="47098" y="45242"/>
                  </a:lnTo>
                  <a:close/>
                  <a:moveTo>
                    <a:pt x="41125" y="52779"/>
                  </a:moveTo>
                  <a:lnTo>
                    <a:pt x="40747" y="55914"/>
                  </a:lnTo>
                  <a:lnTo>
                    <a:pt x="39248" y="55914"/>
                  </a:lnTo>
                  <a:lnTo>
                    <a:pt x="41125" y="52779"/>
                  </a:lnTo>
                  <a:close/>
                  <a:moveTo>
                    <a:pt x="743" y="18"/>
                  </a:moveTo>
                  <a:lnTo>
                    <a:pt x="0" y="5037"/>
                  </a:lnTo>
                  <a:lnTo>
                    <a:pt x="0" y="10055"/>
                  </a:lnTo>
                  <a:lnTo>
                    <a:pt x="377" y="15093"/>
                  </a:lnTo>
                  <a:lnTo>
                    <a:pt x="743" y="20111"/>
                  </a:lnTo>
                  <a:lnTo>
                    <a:pt x="1865" y="25130"/>
                  </a:lnTo>
                  <a:lnTo>
                    <a:pt x="2986" y="29533"/>
                  </a:lnTo>
                  <a:lnTo>
                    <a:pt x="4485" y="33936"/>
                  </a:lnTo>
                  <a:lnTo>
                    <a:pt x="5984" y="38320"/>
                  </a:lnTo>
                  <a:lnTo>
                    <a:pt x="8593" y="43358"/>
                  </a:lnTo>
                  <a:lnTo>
                    <a:pt x="11591" y="47742"/>
                  </a:lnTo>
                  <a:lnTo>
                    <a:pt x="14955" y="51529"/>
                  </a:lnTo>
                  <a:lnTo>
                    <a:pt x="18697" y="54029"/>
                  </a:lnTo>
                  <a:lnTo>
                    <a:pt x="22427" y="55914"/>
                  </a:lnTo>
                  <a:lnTo>
                    <a:pt x="26547" y="57798"/>
                  </a:lnTo>
                  <a:lnTo>
                    <a:pt x="30277" y="59067"/>
                  </a:lnTo>
                  <a:lnTo>
                    <a:pt x="34396" y="59682"/>
                  </a:lnTo>
                  <a:lnTo>
                    <a:pt x="28034" y="70988"/>
                  </a:lnTo>
                  <a:lnTo>
                    <a:pt x="23549" y="79160"/>
                  </a:lnTo>
                  <a:lnTo>
                    <a:pt x="21306" y="84179"/>
                  </a:lnTo>
                  <a:lnTo>
                    <a:pt x="19441" y="89216"/>
                  </a:lnTo>
                  <a:lnTo>
                    <a:pt x="17942" y="94235"/>
                  </a:lnTo>
                  <a:lnTo>
                    <a:pt x="16454" y="99253"/>
                  </a:lnTo>
                  <a:lnTo>
                    <a:pt x="15333" y="104906"/>
                  </a:lnTo>
                  <a:lnTo>
                    <a:pt x="14955" y="110559"/>
                  </a:lnTo>
                  <a:lnTo>
                    <a:pt x="13456" y="106175"/>
                  </a:lnTo>
                  <a:lnTo>
                    <a:pt x="11957" y="101772"/>
                  </a:lnTo>
                  <a:lnTo>
                    <a:pt x="11213" y="99888"/>
                  </a:lnTo>
                  <a:lnTo>
                    <a:pt x="9715" y="98003"/>
                  </a:lnTo>
                  <a:lnTo>
                    <a:pt x="9715" y="99888"/>
                  </a:lnTo>
                  <a:lnTo>
                    <a:pt x="10470" y="102406"/>
                  </a:lnTo>
                  <a:lnTo>
                    <a:pt x="11591" y="106175"/>
                  </a:lnTo>
                  <a:lnTo>
                    <a:pt x="15699" y="119365"/>
                  </a:lnTo>
                  <a:lnTo>
                    <a:pt x="16076" y="119981"/>
                  </a:lnTo>
                  <a:lnTo>
                    <a:pt x="16454" y="119981"/>
                  </a:lnTo>
                  <a:lnTo>
                    <a:pt x="17575" y="119365"/>
                  </a:lnTo>
                  <a:lnTo>
                    <a:pt x="19818" y="114328"/>
                  </a:lnTo>
                  <a:lnTo>
                    <a:pt x="22427" y="109944"/>
                  </a:lnTo>
                  <a:lnTo>
                    <a:pt x="25048" y="106175"/>
                  </a:lnTo>
                  <a:lnTo>
                    <a:pt x="27668" y="101772"/>
                  </a:lnTo>
                  <a:lnTo>
                    <a:pt x="28034" y="100522"/>
                  </a:lnTo>
                  <a:lnTo>
                    <a:pt x="27668" y="99888"/>
                  </a:lnTo>
                  <a:lnTo>
                    <a:pt x="27290" y="99253"/>
                  </a:lnTo>
                  <a:lnTo>
                    <a:pt x="26547" y="99253"/>
                  </a:lnTo>
                  <a:lnTo>
                    <a:pt x="23926" y="102406"/>
                  </a:lnTo>
                  <a:lnTo>
                    <a:pt x="21306" y="106175"/>
                  </a:lnTo>
                  <a:lnTo>
                    <a:pt x="18697" y="110559"/>
                  </a:lnTo>
                  <a:lnTo>
                    <a:pt x="16454" y="114962"/>
                  </a:lnTo>
                  <a:lnTo>
                    <a:pt x="16076" y="114328"/>
                  </a:lnTo>
                  <a:lnTo>
                    <a:pt x="18697" y="101772"/>
                  </a:lnTo>
                  <a:lnTo>
                    <a:pt x="22061" y="90466"/>
                  </a:lnTo>
                  <a:lnTo>
                    <a:pt x="23926" y="85447"/>
                  </a:lnTo>
                  <a:lnTo>
                    <a:pt x="25792" y="80410"/>
                  </a:lnTo>
                  <a:lnTo>
                    <a:pt x="31032" y="70373"/>
                  </a:lnTo>
                  <a:lnTo>
                    <a:pt x="37005" y="59682"/>
                  </a:lnTo>
                  <a:lnTo>
                    <a:pt x="40370" y="59682"/>
                  </a:lnTo>
                  <a:lnTo>
                    <a:pt x="40003" y="64720"/>
                  </a:lnTo>
                  <a:lnTo>
                    <a:pt x="40003" y="69738"/>
                  </a:lnTo>
                  <a:lnTo>
                    <a:pt x="40370" y="74141"/>
                  </a:lnTo>
                  <a:lnTo>
                    <a:pt x="41125" y="78526"/>
                  </a:lnTo>
                  <a:lnTo>
                    <a:pt x="42246" y="82929"/>
                  </a:lnTo>
                  <a:lnTo>
                    <a:pt x="43367" y="87332"/>
                  </a:lnTo>
                  <a:lnTo>
                    <a:pt x="45233" y="91100"/>
                  </a:lnTo>
                  <a:lnTo>
                    <a:pt x="47098" y="94869"/>
                  </a:lnTo>
                  <a:lnTo>
                    <a:pt x="48974" y="98003"/>
                  </a:lnTo>
                  <a:lnTo>
                    <a:pt x="51217" y="101138"/>
                  </a:lnTo>
                  <a:lnTo>
                    <a:pt x="53826" y="103656"/>
                  </a:lnTo>
                  <a:lnTo>
                    <a:pt x="56447" y="105541"/>
                  </a:lnTo>
                  <a:lnTo>
                    <a:pt x="59433" y="108059"/>
                  </a:lnTo>
                  <a:lnTo>
                    <a:pt x="62431" y="109309"/>
                  </a:lnTo>
                  <a:lnTo>
                    <a:pt x="65418" y="110559"/>
                  </a:lnTo>
                  <a:lnTo>
                    <a:pt x="73267" y="110559"/>
                  </a:lnTo>
                  <a:lnTo>
                    <a:pt x="77753" y="109944"/>
                  </a:lnTo>
                  <a:lnTo>
                    <a:pt x="82239" y="107425"/>
                  </a:lnTo>
                  <a:lnTo>
                    <a:pt x="86724" y="104906"/>
                  </a:lnTo>
                  <a:lnTo>
                    <a:pt x="91210" y="101772"/>
                  </a:lnTo>
                  <a:lnTo>
                    <a:pt x="95318" y="98003"/>
                  </a:lnTo>
                  <a:lnTo>
                    <a:pt x="103168" y="89832"/>
                  </a:lnTo>
                  <a:lnTo>
                    <a:pt x="109529" y="81679"/>
                  </a:lnTo>
                  <a:lnTo>
                    <a:pt x="112150" y="77910"/>
                  </a:lnTo>
                  <a:lnTo>
                    <a:pt x="114759" y="72873"/>
                  </a:lnTo>
                  <a:lnTo>
                    <a:pt x="117002" y="67854"/>
                  </a:lnTo>
                  <a:lnTo>
                    <a:pt x="118501" y="62835"/>
                  </a:lnTo>
                  <a:lnTo>
                    <a:pt x="119622" y="56548"/>
                  </a:lnTo>
                  <a:lnTo>
                    <a:pt x="120000" y="49645"/>
                  </a:lnTo>
                  <a:lnTo>
                    <a:pt x="120000" y="43358"/>
                  </a:lnTo>
                  <a:lnTo>
                    <a:pt x="119622" y="37070"/>
                  </a:lnTo>
                  <a:lnTo>
                    <a:pt x="118878" y="30783"/>
                  </a:lnTo>
                  <a:lnTo>
                    <a:pt x="117757" y="23880"/>
                  </a:lnTo>
                  <a:lnTo>
                    <a:pt x="116635" y="17593"/>
                  </a:lnTo>
                  <a:lnTo>
                    <a:pt x="115136" y="11324"/>
                  </a:lnTo>
                  <a:lnTo>
                    <a:pt x="113271" y="5671"/>
                  </a:lnTo>
                  <a:lnTo>
                    <a:pt x="111028" y="18"/>
                  </a:lnTo>
                  <a:lnTo>
                    <a:pt x="108031" y="18"/>
                  </a:lnTo>
                  <a:lnTo>
                    <a:pt x="109529" y="3787"/>
                  </a:lnTo>
                  <a:lnTo>
                    <a:pt x="111028" y="7555"/>
                  </a:lnTo>
                  <a:lnTo>
                    <a:pt x="113638" y="15708"/>
                  </a:lnTo>
                  <a:lnTo>
                    <a:pt x="115514" y="25130"/>
                  </a:lnTo>
                  <a:lnTo>
                    <a:pt x="116635" y="34552"/>
                  </a:lnTo>
                  <a:lnTo>
                    <a:pt x="117379" y="43973"/>
                  </a:lnTo>
                  <a:lnTo>
                    <a:pt x="117379" y="52779"/>
                  </a:lnTo>
                  <a:lnTo>
                    <a:pt x="116258" y="60317"/>
                  </a:lnTo>
                  <a:lnTo>
                    <a:pt x="115880" y="64085"/>
                  </a:lnTo>
                  <a:lnTo>
                    <a:pt x="114759" y="67220"/>
                  </a:lnTo>
                  <a:lnTo>
                    <a:pt x="112894" y="71623"/>
                  </a:lnTo>
                  <a:lnTo>
                    <a:pt x="110651" y="75391"/>
                  </a:lnTo>
                  <a:lnTo>
                    <a:pt x="108031" y="79794"/>
                  </a:lnTo>
                  <a:lnTo>
                    <a:pt x="105044" y="82929"/>
                  </a:lnTo>
                  <a:lnTo>
                    <a:pt x="99059" y="89216"/>
                  </a:lnTo>
                  <a:lnTo>
                    <a:pt x="93452" y="94869"/>
                  </a:lnTo>
                  <a:lnTo>
                    <a:pt x="89711" y="98003"/>
                  </a:lnTo>
                  <a:lnTo>
                    <a:pt x="86347" y="100522"/>
                  </a:lnTo>
                  <a:lnTo>
                    <a:pt x="82616" y="103022"/>
                  </a:lnTo>
                  <a:lnTo>
                    <a:pt x="78874" y="104906"/>
                  </a:lnTo>
                  <a:lnTo>
                    <a:pt x="74766" y="106175"/>
                  </a:lnTo>
                  <a:lnTo>
                    <a:pt x="71025" y="106791"/>
                  </a:lnTo>
                  <a:lnTo>
                    <a:pt x="66917" y="106791"/>
                  </a:lnTo>
                  <a:lnTo>
                    <a:pt x="63175" y="105541"/>
                  </a:lnTo>
                  <a:lnTo>
                    <a:pt x="59811" y="104291"/>
                  </a:lnTo>
                  <a:lnTo>
                    <a:pt x="56824" y="102406"/>
                  </a:lnTo>
                  <a:lnTo>
                    <a:pt x="53826" y="99888"/>
                  </a:lnTo>
                  <a:lnTo>
                    <a:pt x="51217" y="96753"/>
                  </a:lnTo>
                  <a:lnTo>
                    <a:pt x="48597" y="92985"/>
                  </a:lnTo>
                  <a:lnTo>
                    <a:pt x="46732" y="89216"/>
                  </a:lnTo>
                  <a:lnTo>
                    <a:pt x="44855" y="84179"/>
                  </a:lnTo>
                  <a:lnTo>
                    <a:pt x="43367" y="79794"/>
                  </a:lnTo>
                  <a:lnTo>
                    <a:pt x="42246" y="74757"/>
                  </a:lnTo>
                  <a:lnTo>
                    <a:pt x="41868" y="69738"/>
                  </a:lnTo>
                  <a:lnTo>
                    <a:pt x="41868" y="64720"/>
                  </a:lnTo>
                  <a:lnTo>
                    <a:pt x="42612" y="59682"/>
                  </a:lnTo>
                  <a:lnTo>
                    <a:pt x="45233" y="58432"/>
                  </a:lnTo>
                  <a:lnTo>
                    <a:pt x="47475" y="57182"/>
                  </a:lnTo>
                  <a:lnTo>
                    <a:pt x="52705" y="54029"/>
                  </a:lnTo>
                  <a:lnTo>
                    <a:pt x="52705" y="59067"/>
                  </a:lnTo>
                  <a:lnTo>
                    <a:pt x="53082" y="59682"/>
                  </a:lnTo>
                  <a:lnTo>
                    <a:pt x="53460" y="59067"/>
                  </a:lnTo>
                  <a:lnTo>
                    <a:pt x="53826" y="52779"/>
                  </a:lnTo>
                  <a:lnTo>
                    <a:pt x="56447" y="50261"/>
                  </a:lnTo>
                  <a:lnTo>
                    <a:pt x="56824" y="51529"/>
                  </a:lnTo>
                  <a:lnTo>
                    <a:pt x="57190" y="52145"/>
                  </a:lnTo>
                  <a:lnTo>
                    <a:pt x="57568" y="51529"/>
                  </a:lnTo>
                  <a:lnTo>
                    <a:pt x="57568" y="49011"/>
                  </a:lnTo>
                  <a:lnTo>
                    <a:pt x="61310" y="43973"/>
                  </a:lnTo>
                  <a:lnTo>
                    <a:pt x="61676" y="46492"/>
                  </a:lnTo>
                  <a:lnTo>
                    <a:pt x="61676" y="47126"/>
                  </a:lnTo>
                  <a:lnTo>
                    <a:pt x="62431" y="47126"/>
                  </a:lnTo>
                  <a:lnTo>
                    <a:pt x="62431" y="46492"/>
                  </a:lnTo>
                  <a:lnTo>
                    <a:pt x="62797" y="43973"/>
                  </a:lnTo>
                  <a:lnTo>
                    <a:pt x="63175" y="40839"/>
                  </a:lnTo>
                  <a:lnTo>
                    <a:pt x="66539" y="34552"/>
                  </a:lnTo>
                  <a:lnTo>
                    <a:pt x="66917" y="33936"/>
                  </a:lnTo>
                  <a:lnTo>
                    <a:pt x="68038" y="30783"/>
                  </a:lnTo>
                  <a:lnTo>
                    <a:pt x="69159" y="27649"/>
                  </a:lnTo>
                  <a:lnTo>
                    <a:pt x="70647" y="20746"/>
                  </a:lnTo>
                  <a:lnTo>
                    <a:pt x="72890" y="6287"/>
                  </a:lnTo>
                  <a:lnTo>
                    <a:pt x="72890" y="5671"/>
                  </a:lnTo>
                  <a:lnTo>
                    <a:pt x="77376" y="2518"/>
                  </a:lnTo>
                  <a:lnTo>
                    <a:pt x="82239" y="18"/>
                  </a:lnTo>
                  <a:lnTo>
                    <a:pt x="78874" y="18"/>
                  </a:lnTo>
                  <a:lnTo>
                    <a:pt x="73645" y="3152"/>
                  </a:lnTo>
                  <a:lnTo>
                    <a:pt x="74011" y="18"/>
                  </a:lnTo>
                  <a:lnTo>
                    <a:pt x="71769" y="18"/>
                  </a:lnTo>
                  <a:lnTo>
                    <a:pt x="70647" y="5037"/>
                  </a:lnTo>
                  <a:lnTo>
                    <a:pt x="66917" y="8171"/>
                  </a:lnTo>
                  <a:lnTo>
                    <a:pt x="63552" y="11324"/>
                  </a:lnTo>
                  <a:lnTo>
                    <a:pt x="59811" y="15093"/>
                  </a:lnTo>
                  <a:lnTo>
                    <a:pt x="56447" y="19477"/>
                  </a:lnTo>
                  <a:lnTo>
                    <a:pt x="53460" y="23880"/>
                  </a:lnTo>
                  <a:lnTo>
                    <a:pt x="50462" y="28899"/>
                  </a:lnTo>
                  <a:lnTo>
                    <a:pt x="47475" y="34552"/>
                  </a:lnTo>
                  <a:lnTo>
                    <a:pt x="44855" y="40839"/>
                  </a:lnTo>
                  <a:lnTo>
                    <a:pt x="42612" y="47742"/>
                  </a:lnTo>
                  <a:lnTo>
                    <a:pt x="39626" y="51529"/>
                  </a:lnTo>
                  <a:lnTo>
                    <a:pt x="36639" y="55914"/>
                  </a:lnTo>
                  <a:lnTo>
                    <a:pt x="32897" y="55914"/>
                  </a:lnTo>
                  <a:lnTo>
                    <a:pt x="29156" y="55298"/>
                  </a:lnTo>
                  <a:lnTo>
                    <a:pt x="25425" y="53414"/>
                  </a:lnTo>
                  <a:lnTo>
                    <a:pt x="21683" y="52145"/>
                  </a:lnTo>
                  <a:lnTo>
                    <a:pt x="18319" y="49645"/>
                  </a:lnTo>
                  <a:lnTo>
                    <a:pt x="14955" y="46492"/>
                  </a:lnTo>
                  <a:lnTo>
                    <a:pt x="11957" y="43358"/>
                  </a:lnTo>
                  <a:lnTo>
                    <a:pt x="8971" y="38955"/>
                  </a:lnTo>
                  <a:lnTo>
                    <a:pt x="7105" y="35186"/>
                  </a:lnTo>
                  <a:lnTo>
                    <a:pt x="5229" y="30783"/>
                  </a:lnTo>
                  <a:lnTo>
                    <a:pt x="3741" y="25764"/>
                  </a:lnTo>
                  <a:lnTo>
                    <a:pt x="2986" y="20746"/>
                  </a:lnTo>
                  <a:lnTo>
                    <a:pt x="2242" y="15708"/>
                  </a:lnTo>
                  <a:lnTo>
                    <a:pt x="1865" y="10690"/>
                  </a:lnTo>
                  <a:lnTo>
                    <a:pt x="1498" y="5037"/>
                  </a:lnTo>
                  <a:lnTo>
                    <a:pt x="1865" y="18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Shape 832"/>
            <p:cNvSpPr/>
            <p:nvPr/>
          </p:nvSpPr>
          <p:spPr>
            <a:xfrm>
              <a:off x="4272075" y="3094000"/>
              <a:ext cx="62324" cy="67375"/>
            </a:xfrm>
            <a:custGeom>
              <a:pathLst>
                <a:path extrusionOk="0" h="120000" w="120000">
                  <a:moveTo>
                    <a:pt x="110228" y="9038"/>
                  </a:moveTo>
                  <a:lnTo>
                    <a:pt x="107003" y="31525"/>
                  </a:lnTo>
                  <a:lnTo>
                    <a:pt x="107003" y="55480"/>
                  </a:lnTo>
                  <a:lnTo>
                    <a:pt x="107003" y="79480"/>
                  </a:lnTo>
                  <a:lnTo>
                    <a:pt x="110228" y="103480"/>
                  </a:lnTo>
                  <a:lnTo>
                    <a:pt x="110228" y="104949"/>
                  </a:lnTo>
                  <a:lnTo>
                    <a:pt x="98916" y="103480"/>
                  </a:lnTo>
                  <a:lnTo>
                    <a:pt x="87557" y="103480"/>
                  </a:lnTo>
                  <a:lnTo>
                    <a:pt x="64837" y="104949"/>
                  </a:lnTo>
                  <a:lnTo>
                    <a:pt x="17858" y="104949"/>
                  </a:lnTo>
                  <a:lnTo>
                    <a:pt x="12996" y="56994"/>
                  </a:lnTo>
                  <a:lnTo>
                    <a:pt x="9771" y="10508"/>
                  </a:lnTo>
                  <a:lnTo>
                    <a:pt x="9771" y="10508"/>
                  </a:lnTo>
                  <a:lnTo>
                    <a:pt x="34079" y="12022"/>
                  </a:lnTo>
                  <a:lnTo>
                    <a:pt x="59975" y="12022"/>
                  </a:lnTo>
                  <a:lnTo>
                    <a:pt x="110228" y="9038"/>
                  </a:lnTo>
                  <a:close/>
                  <a:moveTo>
                    <a:pt x="85920" y="44"/>
                  </a:moveTo>
                  <a:lnTo>
                    <a:pt x="59975" y="1513"/>
                  </a:lnTo>
                  <a:lnTo>
                    <a:pt x="34079" y="1513"/>
                  </a:lnTo>
                  <a:lnTo>
                    <a:pt x="8134" y="3027"/>
                  </a:lnTo>
                  <a:lnTo>
                    <a:pt x="4909" y="4541"/>
                  </a:lnTo>
                  <a:lnTo>
                    <a:pt x="4909" y="6011"/>
                  </a:lnTo>
                  <a:lnTo>
                    <a:pt x="1636" y="7525"/>
                  </a:lnTo>
                  <a:lnTo>
                    <a:pt x="1636" y="9038"/>
                  </a:lnTo>
                  <a:lnTo>
                    <a:pt x="48" y="36022"/>
                  </a:lnTo>
                  <a:lnTo>
                    <a:pt x="1636" y="63005"/>
                  </a:lnTo>
                  <a:lnTo>
                    <a:pt x="4909" y="89988"/>
                  </a:lnTo>
                  <a:lnTo>
                    <a:pt x="9771" y="116972"/>
                  </a:lnTo>
                  <a:lnTo>
                    <a:pt x="11359" y="118486"/>
                  </a:lnTo>
                  <a:lnTo>
                    <a:pt x="14632" y="119955"/>
                  </a:lnTo>
                  <a:lnTo>
                    <a:pt x="17858" y="118486"/>
                  </a:lnTo>
                  <a:lnTo>
                    <a:pt x="19494" y="113988"/>
                  </a:lnTo>
                  <a:lnTo>
                    <a:pt x="19494" y="110961"/>
                  </a:lnTo>
                  <a:lnTo>
                    <a:pt x="40529" y="115458"/>
                  </a:lnTo>
                  <a:lnTo>
                    <a:pt x="89193" y="115458"/>
                  </a:lnTo>
                  <a:lnTo>
                    <a:pt x="100505" y="113988"/>
                  </a:lnTo>
                  <a:lnTo>
                    <a:pt x="110228" y="110961"/>
                  </a:lnTo>
                  <a:lnTo>
                    <a:pt x="111865" y="109447"/>
                  </a:lnTo>
                  <a:lnTo>
                    <a:pt x="111865" y="106463"/>
                  </a:lnTo>
                  <a:lnTo>
                    <a:pt x="116726" y="106463"/>
                  </a:lnTo>
                  <a:lnTo>
                    <a:pt x="118363" y="104949"/>
                  </a:lnTo>
                  <a:lnTo>
                    <a:pt x="118363" y="101966"/>
                  </a:lnTo>
                  <a:lnTo>
                    <a:pt x="119951" y="79480"/>
                  </a:lnTo>
                  <a:lnTo>
                    <a:pt x="118363" y="55480"/>
                  </a:lnTo>
                  <a:lnTo>
                    <a:pt x="116726" y="31525"/>
                  </a:lnTo>
                  <a:lnTo>
                    <a:pt x="115090" y="7525"/>
                  </a:lnTo>
                  <a:lnTo>
                    <a:pt x="116726" y="4541"/>
                  </a:lnTo>
                  <a:lnTo>
                    <a:pt x="116726" y="3027"/>
                  </a:lnTo>
                  <a:lnTo>
                    <a:pt x="115090" y="44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Shape 833"/>
            <p:cNvSpPr/>
            <p:nvPr/>
          </p:nvSpPr>
          <p:spPr>
            <a:xfrm>
              <a:off x="4512800" y="3015725"/>
              <a:ext cx="63999" cy="63150"/>
            </a:xfrm>
            <a:custGeom>
              <a:pathLst>
                <a:path extrusionOk="0" h="120000" w="120000">
                  <a:moveTo>
                    <a:pt x="108937" y="47"/>
                  </a:moveTo>
                  <a:lnTo>
                    <a:pt x="107343" y="1615"/>
                  </a:lnTo>
                  <a:lnTo>
                    <a:pt x="107343" y="3230"/>
                  </a:lnTo>
                  <a:lnTo>
                    <a:pt x="105796" y="6413"/>
                  </a:lnTo>
                  <a:lnTo>
                    <a:pt x="90000" y="4845"/>
                  </a:lnTo>
                  <a:lnTo>
                    <a:pt x="72656" y="6413"/>
                  </a:lnTo>
                  <a:lnTo>
                    <a:pt x="39515" y="8028"/>
                  </a:lnTo>
                  <a:lnTo>
                    <a:pt x="11062" y="8028"/>
                  </a:lnTo>
                  <a:lnTo>
                    <a:pt x="7921" y="9643"/>
                  </a:lnTo>
                  <a:lnTo>
                    <a:pt x="4781" y="12826"/>
                  </a:lnTo>
                  <a:lnTo>
                    <a:pt x="3187" y="11211"/>
                  </a:lnTo>
                  <a:lnTo>
                    <a:pt x="1593" y="11211"/>
                  </a:lnTo>
                  <a:lnTo>
                    <a:pt x="46" y="24038"/>
                  </a:lnTo>
                  <a:lnTo>
                    <a:pt x="46" y="35201"/>
                  </a:lnTo>
                  <a:lnTo>
                    <a:pt x="1593" y="59192"/>
                  </a:lnTo>
                  <a:lnTo>
                    <a:pt x="3187" y="115201"/>
                  </a:lnTo>
                  <a:lnTo>
                    <a:pt x="4781" y="118384"/>
                  </a:lnTo>
                  <a:lnTo>
                    <a:pt x="7921" y="120000"/>
                  </a:lnTo>
                  <a:lnTo>
                    <a:pt x="11062" y="118384"/>
                  </a:lnTo>
                  <a:lnTo>
                    <a:pt x="12656" y="116769"/>
                  </a:lnTo>
                  <a:lnTo>
                    <a:pt x="25312" y="118384"/>
                  </a:lnTo>
                  <a:lnTo>
                    <a:pt x="39515" y="118384"/>
                  </a:lnTo>
                  <a:lnTo>
                    <a:pt x="64734" y="116769"/>
                  </a:lnTo>
                  <a:lnTo>
                    <a:pt x="88406" y="116769"/>
                  </a:lnTo>
                  <a:lnTo>
                    <a:pt x="99468" y="115201"/>
                  </a:lnTo>
                  <a:lnTo>
                    <a:pt x="104203" y="111971"/>
                  </a:lnTo>
                  <a:lnTo>
                    <a:pt x="108937" y="108788"/>
                  </a:lnTo>
                  <a:lnTo>
                    <a:pt x="104203" y="105605"/>
                  </a:lnTo>
                  <a:lnTo>
                    <a:pt x="97875" y="102375"/>
                  </a:lnTo>
                  <a:lnTo>
                    <a:pt x="83671" y="102375"/>
                  </a:lnTo>
                  <a:lnTo>
                    <a:pt x="56859" y="103990"/>
                  </a:lnTo>
                  <a:lnTo>
                    <a:pt x="34781" y="103990"/>
                  </a:lnTo>
                  <a:lnTo>
                    <a:pt x="23718" y="105605"/>
                  </a:lnTo>
                  <a:lnTo>
                    <a:pt x="12656" y="107173"/>
                  </a:lnTo>
                  <a:lnTo>
                    <a:pt x="11062" y="51211"/>
                  </a:lnTo>
                  <a:lnTo>
                    <a:pt x="9515" y="35201"/>
                  </a:lnTo>
                  <a:lnTo>
                    <a:pt x="6328" y="20807"/>
                  </a:lnTo>
                  <a:lnTo>
                    <a:pt x="9515" y="20807"/>
                  </a:lnTo>
                  <a:lnTo>
                    <a:pt x="11062" y="19239"/>
                  </a:lnTo>
                  <a:lnTo>
                    <a:pt x="12656" y="17624"/>
                  </a:lnTo>
                  <a:lnTo>
                    <a:pt x="63187" y="16009"/>
                  </a:lnTo>
                  <a:lnTo>
                    <a:pt x="85265" y="14441"/>
                  </a:lnTo>
                  <a:lnTo>
                    <a:pt x="96328" y="12826"/>
                  </a:lnTo>
                  <a:lnTo>
                    <a:pt x="105796" y="11211"/>
                  </a:lnTo>
                  <a:lnTo>
                    <a:pt x="107343" y="32019"/>
                  </a:lnTo>
                  <a:lnTo>
                    <a:pt x="108937" y="51211"/>
                  </a:lnTo>
                  <a:lnTo>
                    <a:pt x="107343" y="80000"/>
                  </a:lnTo>
                  <a:lnTo>
                    <a:pt x="107343" y="94394"/>
                  </a:lnTo>
                  <a:lnTo>
                    <a:pt x="108937" y="108788"/>
                  </a:lnTo>
                  <a:lnTo>
                    <a:pt x="110531" y="110403"/>
                  </a:lnTo>
                  <a:lnTo>
                    <a:pt x="112078" y="111971"/>
                  </a:lnTo>
                  <a:lnTo>
                    <a:pt x="115265" y="111971"/>
                  </a:lnTo>
                  <a:lnTo>
                    <a:pt x="116812" y="108788"/>
                  </a:lnTo>
                  <a:lnTo>
                    <a:pt x="118406" y="94394"/>
                  </a:lnTo>
                  <a:lnTo>
                    <a:pt x="120000" y="80000"/>
                  </a:lnTo>
                  <a:lnTo>
                    <a:pt x="118406" y="51211"/>
                  </a:lnTo>
                  <a:lnTo>
                    <a:pt x="116812" y="27220"/>
                  </a:lnTo>
                  <a:lnTo>
                    <a:pt x="115265" y="14441"/>
                  </a:lnTo>
                  <a:lnTo>
                    <a:pt x="112078" y="1615"/>
                  </a:lnTo>
                  <a:lnTo>
                    <a:pt x="110531" y="1615"/>
                  </a:lnTo>
                  <a:lnTo>
                    <a:pt x="108937" y="4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Shape 834"/>
            <p:cNvSpPr/>
            <p:nvPr/>
          </p:nvSpPr>
          <p:spPr>
            <a:xfrm>
              <a:off x="4201375" y="3099050"/>
              <a:ext cx="63999" cy="59800"/>
            </a:xfrm>
            <a:custGeom>
              <a:pathLst>
                <a:path extrusionOk="0" h="120000" w="120000">
                  <a:moveTo>
                    <a:pt x="4781" y="50"/>
                  </a:moveTo>
                  <a:lnTo>
                    <a:pt x="3187" y="1705"/>
                  </a:lnTo>
                  <a:lnTo>
                    <a:pt x="1593" y="15250"/>
                  </a:lnTo>
                  <a:lnTo>
                    <a:pt x="46" y="27040"/>
                  </a:lnTo>
                  <a:lnTo>
                    <a:pt x="46" y="54080"/>
                  </a:lnTo>
                  <a:lnTo>
                    <a:pt x="1593" y="84481"/>
                  </a:lnTo>
                  <a:lnTo>
                    <a:pt x="4781" y="99682"/>
                  </a:lnTo>
                  <a:lnTo>
                    <a:pt x="7921" y="114882"/>
                  </a:lnTo>
                  <a:lnTo>
                    <a:pt x="9515" y="116588"/>
                  </a:lnTo>
                  <a:lnTo>
                    <a:pt x="11062" y="118294"/>
                  </a:lnTo>
                  <a:lnTo>
                    <a:pt x="14250" y="116588"/>
                  </a:lnTo>
                  <a:lnTo>
                    <a:pt x="15796" y="113177"/>
                  </a:lnTo>
                  <a:lnTo>
                    <a:pt x="14250" y="97976"/>
                  </a:lnTo>
                  <a:lnTo>
                    <a:pt x="14250" y="82775"/>
                  </a:lnTo>
                  <a:lnTo>
                    <a:pt x="11062" y="54080"/>
                  </a:lnTo>
                  <a:lnTo>
                    <a:pt x="11062" y="32107"/>
                  </a:lnTo>
                  <a:lnTo>
                    <a:pt x="9515" y="10183"/>
                  </a:lnTo>
                  <a:lnTo>
                    <a:pt x="9515" y="10183"/>
                  </a:lnTo>
                  <a:lnTo>
                    <a:pt x="20531" y="11839"/>
                  </a:lnTo>
                  <a:lnTo>
                    <a:pt x="53671" y="11839"/>
                  </a:lnTo>
                  <a:lnTo>
                    <a:pt x="104203" y="8478"/>
                  </a:lnTo>
                  <a:lnTo>
                    <a:pt x="105750" y="11839"/>
                  </a:lnTo>
                  <a:lnTo>
                    <a:pt x="108937" y="11839"/>
                  </a:lnTo>
                  <a:lnTo>
                    <a:pt x="108937" y="27040"/>
                  </a:lnTo>
                  <a:lnTo>
                    <a:pt x="108937" y="43946"/>
                  </a:lnTo>
                  <a:lnTo>
                    <a:pt x="110484" y="103043"/>
                  </a:lnTo>
                  <a:lnTo>
                    <a:pt x="88406" y="103043"/>
                  </a:lnTo>
                  <a:lnTo>
                    <a:pt x="66328" y="104749"/>
                  </a:lnTo>
                  <a:lnTo>
                    <a:pt x="31593" y="104749"/>
                  </a:lnTo>
                  <a:lnTo>
                    <a:pt x="25265" y="106454"/>
                  </a:lnTo>
                  <a:lnTo>
                    <a:pt x="20531" y="109816"/>
                  </a:lnTo>
                  <a:lnTo>
                    <a:pt x="15796" y="113177"/>
                  </a:lnTo>
                  <a:lnTo>
                    <a:pt x="18984" y="116588"/>
                  </a:lnTo>
                  <a:lnTo>
                    <a:pt x="25265" y="118294"/>
                  </a:lnTo>
                  <a:lnTo>
                    <a:pt x="36328" y="119949"/>
                  </a:lnTo>
                  <a:lnTo>
                    <a:pt x="60000" y="118294"/>
                  </a:lnTo>
                  <a:lnTo>
                    <a:pt x="85265" y="118294"/>
                  </a:lnTo>
                  <a:lnTo>
                    <a:pt x="99468" y="116588"/>
                  </a:lnTo>
                  <a:lnTo>
                    <a:pt x="110484" y="113177"/>
                  </a:lnTo>
                  <a:lnTo>
                    <a:pt x="113671" y="116588"/>
                  </a:lnTo>
                  <a:lnTo>
                    <a:pt x="116812" y="116588"/>
                  </a:lnTo>
                  <a:lnTo>
                    <a:pt x="119953" y="114882"/>
                  </a:lnTo>
                  <a:lnTo>
                    <a:pt x="119953" y="111521"/>
                  </a:lnTo>
                  <a:lnTo>
                    <a:pt x="118406" y="52374"/>
                  </a:lnTo>
                  <a:lnTo>
                    <a:pt x="118406" y="27040"/>
                  </a:lnTo>
                  <a:lnTo>
                    <a:pt x="116812" y="13545"/>
                  </a:lnTo>
                  <a:lnTo>
                    <a:pt x="113671" y="1705"/>
                  </a:lnTo>
                  <a:lnTo>
                    <a:pt x="112078" y="1705"/>
                  </a:lnTo>
                  <a:lnTo>
                    <a:pt x="112078" y="3411"/>
                  </a:lnTo>
                  <a:lnTo>
                    <a:pt x="110484" y="3411"/>
                  </a:lnTo>
                  <a:lnTo>
                    <a:pt x="107343" y="1705"/>
                  </a:lnTo>
                  <a:lnTo>
                    <a:pt x="104203" y="50"/>
                  </a:lnTo>
                  <a:lnTo>
                    <a:pt x="94734" y="50"/>
                  </a:lnTo>
                  <a:lnTo>
                    <a:pt x="75796" y="1705"/>
                  </a:lnTo>
                  <a:lnTo>
                    <a:pt x="42656" y="1705"/>
                  </a:lnTo>
                  <a:lnTo>
                    <a:pt x="25265" y="3411"/>
                  </a:lnTo>
                  <a:lnTo>
                    <a:pt x="9515" y="5117"/>
                  </a:lnTo>
                  <a:lnTo>
                    <a:pt x="7921" y="1705"/>
                  </a:lnTo>
                  <a:lnTo>
                    <a:pt x="7921" y="5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Shape 835"/>
            <p:cNvSpPr/>
            <p:nvPr/>
          </p:nvSpPr>
          <p:spPr>
            <a:xfrm>
              <a:off x="4426950" y="2952600"/>
              <a:ext cx="63999" cy="60624"/>
            </a:xfrm>
            <a:custGeom>
              <a:pathLst>
                <a:path extrusionOk="0" h="120000" w="120000">
                  <a:moveTo>
                    <a:pt x="110484" y="0"/>
                  </a:moveTo>
                  <a:lnTo>
                    <a:pt x="110484" y="1682"/>
                  </a:lnTo>
                  <a:lnTo>
                    <a:pt x="108937" y="6680"/>
                  </a:lnTo>
                  <a:lnTo>
                    <a:pt x="82078" y="3364"/>
                  </a:lnTo>
                  <a:lnTo>
                    <a:pt x="55265" y="3364"/>
                  </a:lnTo>
                  <a:lnTo>
                    <a:pt x="31593" y="1682"/>
                  </a:lnTo>
                  <a:lnTo>
                    <a:pt x="18984" y="3364"/>
                  </a:lnTo>
                  <a:lnTo>
                    <a:pt x="14250" y="4997"/>
                  </a:lnTo>
                  <a:lnTo>
                    <a:pt x="7921" y="8362"/>
                  </a:lnTo>
                  <a:lnTo>
                    <a:pt x="7921" y="8362"/>
                  </a:lnTo>
                  <a:lnTo>
                    <a:pt x="7921" y="8362"/>
                  </a:lnTo>
                  <a:lnTo>
                    <a:pt x="17390" y="13360"/>
                  </a:lnTo>
                  <a:lnTo>
                    <a:pt x="26859" y="15043"/>
                  </a:lnTo>
                  <a:lnTo>
                    <a:pt x="47390" y="13360"/>
                  </a:lnTo>
                  <a:lnTo>
                    <a:pt x="77343" y="15043"/>
                  </a:lnTo>
                  <a:lnTo>
                    <a:pt x="108937" y="16676"/>
                  </a:lnTo>
                  <a:lnTo>
                    <a:pt x="107343" y="35035"/>
                  </a:lnTo>
                  <a:lnTo>
                    <a:pt x="108937" y="53344"/>
                  </a:lnTo>
                  <a:lnTo>
                    <a:pt x="108937" y="78334"/>
                  </a:lnTo>
                  <a:lnTo>
                    <a:pt x="110484" y="91645"/>
                  </a:lnTo>
                  <a:lnTo>
                    <a:pt x="112078" y="103323"/>
                  </a:lnTo>
                  <a:lnTo>
                    <a:pt x="110484" y="103323"/>
                  </a:lnTo>
                  <a:lnTo>
                    <a:pt x="63140" y="105006"/>
                  </a:lnTo>
                  <a:lnTo>
                    <a:pt x="37921" y="106639"/>
                  </a:lnTo>
                  <a:lnTo>
                    <a:pt x="25265" y="108321"/>
                  </a:lnTo>
                  <a:lnTo>
                    <a:pt x="14250" y="110004"/>
                  </a:lnTo>
                  <a:lnTo>
                    <a:pt x="12656" y="85014"/>
                  </a:lnTo>
                  <a:lnTo>
                    <a:pt x="11062" y="60024"/>
                  </a:lnTo>
                  <a:lnTo>
                    <a:pt x="12656" y="35035"/>
                  </a:lnTo>
                  <a:lnTo>
                    <a:pt x="11062" y="21674"/>
                  </a:lnTo>
                  <a:lnTo>
                    <a:pt x="9515" y="15043"/>
                  </a:lnTo>
                  <a:lnTo>
                    <a:pt x="7921" y="8362"/>
                  </a:lnTo>
                  <a:lnTo>
                    <a:pt x="6328" y="10045"/>
                  </a:lnTo>
                  <a:lnTo>
                    <a:pt x="3187" y="16676"/>
                  </a:lnTo>
                  <a:lnTo>
                    <a:pt x="1593" y="25039"/>
                  </a:lnTo>
                  <a:lnTo>
                    <a:pt x="46" y="43348"/>
                  </a:lnTo>
                  <a:lnTo>
                    <a:pt x="1593" y="78334"/>
                  </a:lnTo>
                  <a:lnTo>
                    <a:pt x="1593" y="90012"/>
                  </a:lnTo>
                  <a:lnTo>
                    <a:pt x="1593" y="101641"/>
                  </a:lnTo>
                  <a:lnTo>
                    <a:pt x="1593" y="108321"/>
                  </a:lnTo>
                  <a:lnTo>
                    <a:pt x="4781" y="113319"/>
                  </a:lnTo>
                  <a:lnTo>
                    <a:pt x="7921" y="118317"/>
                  </a:lnTo>
                  <a:lnTo>
                    <a:pt x="12656" y="120000"/>
                  </a:lnTo>
                  <a:lnTo>
                    <a:pt x="14250" y="120000"/>
                  </a:lnTo>
                  <a:lnTo>
                    <a:pt x="15796" y="118317"/>
                  </a:lnTo>
                  <a:lnTo>
                    <a:pt x="15796" y="116635"/>
                  </a:lnTo>
                  <a:lnTo>
                    <a:pt x="26859" y="118317"/>
                  </a:lnTo>
                  <a:lnTo>
                    <a:pt x="37921" y="120000"/>
                  </a:lnTo>
                  <a:lnTo>
                    <a:pt x="63140" y="118317"/>
                  </a:lnTo>
                  <a:lnTo>
                    <a:pt x="112078" y="115002"/>
                  </a:lnTo>
                  <a:lnTo>
                    <a:pt x="115218" y="113319"/>
                  </a:lnTo>
                  <a:lnTo>
                    <a:pt x="116812" y="115002"/>
                  </a:lnTo>
                  <a:lnTo>
                    <a:pt x="118406" y="115002"/>
                  </a:lnTo>
                  <a:lnTo>
                    <a:pt x="118406" y="113319"/>
                  </a:lnTo>
                  <a:lnTo>
                    <a:pt x="119953" y="100008"/>
                  </a:lnTo>
                  <a:lnTo>
                    <a:pt x="119953" y="86647"/>
                  </a:lnTo>
                  <a:lnTo>
                    <a:pt x="118406" y="61657"/>
                  </a:lnTo>
                  <a:lnTo>
                    <a:pt x="118406" y="31670"/>
                  </a:lnTo>
                  <a:lnTo>
                    <a:pt x="116812" y="16676"/>
                  </a:lnTo>
                  <a:lnTo>
                    <a:pt x="115218" y="1682"/>
                  </a:lnTo>
                  <a:lnTo>
                    <a:pt x="1136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Shape 836"/>
            <p:cNvSpPr/>
            <p:nvPr/>
          </p:nvSpPr>
          <p:spPr>
            <a:xfrm>
              <a:off x="4539750" y="3040125"/>
              <a:ext cx="17700" cy="21075"/>
            </a:xfrm>
            <a:custGeom>
              <a:pathLst>
                <a:path extrusionOk="0" h="120000" w="120000">
                  <a:moveTo>
                    <a:pt x="34237" y="142"/>
                  </a:moveTo>
                  <a:lnTo>
                    <a:pt x="17118" y="4982"/>
                  </a:lnTo>
                  <a:lnTo>
                    <a:pt x="11525" y="19359"/>
                  </a:lnTo>
                  <a:lnTo>
                    <a:pt x="0" y="48113"/>
                  </a:lnTo>
                  <a:lnTo>
                    <a:pt x="0" y="81565"/>
                  </a:lnTo>
                  <a:lnTo>
                    <a:pt x="0" y="105622"/>
                  </a:lnTo>
                  <a:lnTo>
                    <a:pt x="5762" y="115160"/>
                  </a:lnTo>
                  <a:lnTo>
                    <a:pt x="11525" y="120000"/>
                  </a:lnTo>
                  <a:lnTo>
                    <a:pt x="17118" y="120000"/>
                  </a:lnTo>
                  <a:lnTo>
                    <a:pt x="68474" y="115160"/>
                  </a:lnTo>
                  <a:lnTo>
                    <a:pt x="97118" y="110320"/>
                  </a:lnTo>
                  <a:lnTo>
                    <a:pt x="119830" y="100782"/>
                  </a:lnTo>
                  <a:lnTo>
                    <a:pt x="119830" y="95943"/>
                  </a:lnTo>
                  <a:lnTo>
                    <a:pt x="119830" y="91245"/>
                  </a:lnTo>
                  <a:lnTo>
                    <a:pt x="114237" y="81565"/>
                  </a:lnTo>
                  <a:lnTo>
                    <a:pt x="74237" y="81565"/>
                  </a:lnTo>
                  <a:lnTo>
                    <a:pt x="34237" y="86405"/>
                  </a:lnTo>
                  <a:lnTo>
                    <a:pt x="40000" y="43274"/>
                  </a:lnTo>
                  <a:lnTo>
                    <a:pt x="45762" y="24056"/>
                  </a:lnTo>
                  <a:lnTo>
                    <a:pt x="45762" y="9679"/>
                  </a:lnTo>
                  <a:lnTo>
                    <a:pt x="40000" y="142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Shape 837"/>
            <p:cNvSpPr/>
            <p:nvPr/>
          </p:nvSpPr>
          <p:spPr>
            <a:xfrm>
              <a:off x="4293125" y="3114200"/>
              <a:ext cx="18549" cy="22749"/>
            </a:xfrm>
            <a:custGeom>
              <a:pathLst>
                <a:path extrusionOk="0" h="120000" w="120000">
                  <a:moveTo>
                    <a:pt x="92668" y="22285"/>
                  </a:moveTo>
                  <a:lnTo>
                    <a:pt x="87169" y="31120"/>
                  </a:lnTo>
                  <a:lnTo>
                    <a:pt x="81671" y="40087"/>
                  </a:lnTo>
                  <a:lnTo>
                    <a:pt x="76334" y="40087"/>
                  </a:lnTo>
                  <a:lnTo>
                    <a:pt x="59999" y="44439"/>
                  </a:lnTo>
                  <a:lnTo>
                    <a:pt x="43665" y="48923"/>
                  </a:lnTo>
                  <a:lnTo>
                    <a:pt x="32668" y="22285"/>
                  </a:lnTo>
                  <a:close/>
                  <a:moveTo>
                    <a:pt x="87169" y="66725"/>
                  </a:moveTo>
                  <a:lnTo>
                    <a:pt x="92668" y="75560"/>
                  </a:lnTo>
                  <a:lnTo>
                    <a:pt x="81671" y="88879"/>
                  </a:lnTo>
                  <a:lnTo>
                    <a:pt x="76334" y="93362"/>
                  </a:lnTo>
                  <a:lnTo>
                    <a:pt x="43665" y="93362"/>
                  </a:lnTo>
                  <a:lnTo>
                    <a:pt x="43665" y="71076"/>
                  </a:lnTo>
                  <a:lnTo>
                    <a:pt x="49002" y="71076"/>
                  </a:lnTo>
                  <a:lnTo>
                    <a:pt x="76334" y="66725"/>
                  </a:lnTo>
                  <a:close/>
                  <a:moveTo>
                    <a:pt x="76334" y="131"/>
                  </a:moveTo>
                  <a:lnTo>
                    <a:pt x="43665" y="8967"/>
                  </a:lnTo>
                  <a:lnTo>
                    <a:pt x="16334" y="17802"/>
                  </a:lnTo>
                  <a:lnTo>
                    <a:pt x="10997" y="22285"/>
                  </a:lnTo>
                  <a:lnTo>
                    <a:pt x="10997" y="26769"/>
                  </a:lnTo>
                  <a:lnTo>
                    <a:pt x="16334" y="66725"/>
                  </a:lnTo>
                  <a:lnTo>
                    <a:pt x="16334" y="88879"/>
                  </a:lnTo>
                  <a:lnTo>
                    <a:pt x="5498" y="88879"/>
                  </a:lnTo>
                  <a:lnTo>
                    <a:pt x="0" y="97714"/>
                  </a:lnTo>
                  <a:lnTo>
                    <a:pt x="0" y="106681"/>
                  </a:lnTo>
                  <a:lnTo>
                    <a:pt x="10997" y="115516"/>
                  </a:lnTo>
                  <a:lnTo>
                    <a:pt x="43665" y="119999"/>
                  </a:lnTo>
                  <a:lnTo>
                    <a:pt x="76334" y="119999"/>
                  </a:lnTo>
                  <a:lnTo>
                    <a:pt x="92668" y="115516"/>
                  </a:lnTo>
                  <a:lnTo>
                    <a:pt x="103504" y="106681"/>
                  </a:lnTo>
                  <a:lnTo>
                    <a:pt x="114339" y="97714"/>
                  </a:lnTo>
                  <a:lnTo>
                    <a:pt x="119838" y="84395"/>
                  </a:lnTo>
                  <a:lnTo>
                    <a:pt x="119838" y="66725"/>
                  </a:lnTo>
                  <a:lnTo>
                    <a:pt x="114339" y="57758"/>
                  </a:lnTo>
                  <a:lnTo>
                    <a:pt x="109002" y="48923"/>
                  </a:lnTo>
                  <a:lnTo>
                    <a:pt x="114339" y="40087"/>
                  </a:lnTo>
                  <a:lnTo>
                    <a:pt x="114339" y="22285"/>
                  </a:lnTo>
                  <a:lnTo>
                    <a:pt x="114339" y="8967"/>
                  </a:lnTo>
                  <a:lnTo>
                    <a:pt x="103504" y="4483"/>
                  </a:lnTo>
                  <a:lnTo>
                    <a:pt x="87169" y="13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Shape 838"/>
            <p:cNvSpPr/>
            <p:nvPr/>
          </p:nvSpPr>
          <p:spPr>
            <a:xfrm>
              <a:off x="4136575" y="3101575"/>
              <a:ext cx="58100" cy="59800"/>
            </a:xfrm>
            <a:custGeom>
              <a:pathLst>
                <a:path extrusionOk="0" h="120000" w="120000">
                  <a:moveTo>
                    <a:pt x="78227" y="50"/>
                  </a:moveTo>
                  <a:lnTo>
                    <a:pt x="46936" y="1705"/>
                  </a:lnTo>
                  <a:lnTo>
                    <a:pt x="10430" y="1705"/>
                  </a:lnTo>
                  <a:lnTo>
                    <a:pt x="0" y="5117"/>
                  </a:lnTo>
                  <a:lnTo>
                    <a:pt x="0" y="6772"/>
                  </a:lnTo>
                  <a:lnTo>
                    <a:pt x="3511" y="10183"/>
                  </a:lnTo>
                  <a:lnTo>
                    <a:pt x="8726" y="11839"/>
                  </a:lnTo>
                  <a:lnTo>
                    <a:pt x="19156" y="13545"/>
                  </a:lnTo>
                  <a:lnTo>
                    <a:pt x="73012" y="13545"/>
                  </a:lnTo>
                  <a:lnTo>
                    <a:pt x="104302" y="11839"/>
                  </a:lnTo>
                  <a:lnTo>
                    <a:pt x="102598" y="21973"/>
                  </a:lnTo>
                  <a:lnTo>
                    <a:pt x="104302" y="32107"/>
                  </a:lnTo>
                  <a:lnTo>
                    <a:pt x="106058" y="54080"/>
                  </a:lnTo>
                  <a:lnTo>
                    <a:pt x="106058" y="81120"/>
                  </a:lnTo>
                  <a:lnTo>
                    <a:pt x="106058" y="92909"/>
                  </a:lnTo>
                  <a:lnTo>
                    <a:pt x="107814" y="106454"/>
                  </a:lnTo>
                  <a:lnTo>
                    <a:pt x="50447" y="108110"/>
                  </a:lnTo>
                  <a:lnTo>
                    <a:pt x="27831" y="108110"/>
                  </a:lnTo>
                  <a:lnTo>
                    <a:pt x="19156" y="109816"/>
                  </a:lnTo>
                  <a:lnTo>
                    <a:pt x="13941" y="111521"/>
                  </a:lnTo>
                  <a:lnTo>
                    <a:pt x="10430" y="114882"/>
                  </a:lnTo>
                  <a:lnTo>
                    <a:pt x="13941" y="118294"/>
                  </a:lnTo>
                  <a:lnTo>
                    <a:pt x="19156" y="119949"/>
                  </a:lnTo>
                  <a:lnTo>
                    <a:pt x="81738" y="119949"/>
                  </a:lnTo>
                  <a:lnTo>
                    <a:pt x="114733" y="118294"/>
                  </a:lnTo>
                  <a:lnTo>
                    <a:pt x="118244" y="116588"/>
                  </a:lnTo>
                  <a:lnTo>
                    <a:pt x="119948" y="114882"/>
                  </a:lnTo>
                  <a:lnTo>
                    <a:pt x="119948" y="111521"/>
                  </a:lnTo>
                  <a:lnTo>
                    <a:pt x="118244" y="108110"/>
                  </a:lnTo>
                  <a:lnTo>
                    <a:pt x="118244" y="94615"/>
                  </a:lnTo>
                  <a:lnTo>
                    <a:pt x="118244" y="81120"/>
                  </a:lnTo>
                  <a:lnTo>
                    <a:pt x="116488" y="54080"/>
                  </a:lnTo>
                  <a:lnTo>
                    <a:pt x="116488" y="30451"/>
                  </a:lnTo>
                  <a:lnTo>
                    <a:pt x="114733" y="20317"/>
                  </a:lnTo>
                  <a:lnTo>
                    <a:pt x="113029" y="10183"/>
                  </a:lnTo>
                  <a:lnTo>
                    <a:pt x="114733" y="6772"/>
                  </a:lnTo>
                  <a:lnTo>
                    <a:pt x="114733" y="3411"/>
                  </a:lnTo>
                  <a:lnTo>
                    <a:pt x="113029" y="1705"/>
                  </a:lnTo>
                  <a:lnTo>
                    <a:pt x="109518" y="5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Shape 839"/>
            <p:cNvSpPr/>
            <p:nvPr/>
          </p:nvSpPr>
          <p:spPr>
            <a:xfrm>
              <a:off x="4225800" y="3118425"/>
              <a:ext cx="18525" cy="15999"/>
            </a:xfrm>
            <a:custGeom>
              <a:pathLst>
                <a:path extrusionOk="0" h="120000" w="120000">
                  <a:moveTo>
                    <a:pt x="10850" y="0"/>
                  </a:moveTo>
                  <a:lnTo>
                    <a:pt x="0" y="12562"/>
                  </a:lnTo>
                  <a:lnTo>
                    <a:pt x="0" y="25312"/>
                  </a:lnTo>
                  <a:lnTo>
                    <a:pt x="5506" y="31500"/>
                  </a:lnTo>
                  <a:lnTo>
                    <a:pt x="10850" y="37875"/>
                  </a:lnTo>
                  <a:lnTo>
                    <a:pt x="16356" y="56812"/>
                  </a:lnTo>
                  <a:lnTo>
                    <a:pt x="21862" y="82125"/>
                  </a:lnTo>
                  <a:lnTo>
                    <a:pt x="32712" y="101062"/>
                  </a:lnTo>
                  <a:lnTo>
                    <a:pt x="49068" y="120000"/>
                  </a:lnTo>
                  <a:lnTo>
                    <a:pt x="70931" y="120000"/>
                  </a:lnTo>
                  <a:lnTo>
                    <a:pt x="76275" y="113625"/>
                  </a:lnTo>
                  <a:lnTo>
                    <a:pt x="98137" y="63187"/>
                  </a:lnTo>
                  <a:lnTo>
                    <a:pt x="114493" y="44250"/>
                  </a:lnTo>
                  <a:lnTo>
                    <a:pt x="120000" y="31500"/>
                  </a:lnTo>
                  <a:lnTo>
                    <a:pt x="120000" y="18937"/>
                  </a:lnTo>
                  <a:lnTo>
                    <a:pt x="120000" y="12562"/>
                  </a:lnTo>
                  <a:lnTo>
                    <a:pt x="114493" y="6375"/>
                  </a:lnTo>
                  <a:lnTo>
                    <a:pt x="98137" y="12562"/>
                  </a:lnTo>
                  <a:lnTo>
                    <a:pt x="81781" y="25312"/>
                  </a:lnTo>
                  <a:lnTo>
                    <a:pt x="65425" y="50437"/>
                  </a:lnTo>
                  <a:lnTo>
                    <a:pt x="54574" y="69375"/>
                  </a:lnTo>
                  <a:lnTo>
                    <a:pt x="43562" y="44250"/>
                  </a:lnTo>
                  <a:lnTo>
                    <a:pt x="38218" y="12562"/>
                  </a:lnTo>
                  <a:lnTo>
                    <a:pt x="3271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Shape 840"/>
            <p:cNvSpPr/>
            <p:nvPr/>
          </p:nvSpPr>
          <p:spPr>
            <a:xfrm>
              <a:off x="4061650" y="3103275"/>
              <a:ext cx="63999" cy="60624"/>
            </a:xfrm>
            <a:custGeom>
              <a:pathLst>
                <a:path extrusionOk="0" h="120000" w="120000">
                  <a:moveTo>
                    <a:pt x="112078" y="0"/>
                  </a:moveTo>
                  <a:lnTo>
                    <a:pt x="110531" y="1682"/>
                  </a:lnTo>
                  <a:lnTo>
                    <a:pt x="108937" y="6680"/>
                  </a:lnTo>
                  <a:lnTo>
                    <a:pt x="82078" y="3315"/>
                  </a:lnTo>
                  <a:lnTo>
                    <a:pt x="55265" y="3315"/>
                  </a:lnTo>
                  <a:lnTo>
                    <a:pt x="30000" y="1682"/>
                  </a:lnTo>
                  <a:lnTo>
                    <a:pt x="18984" y="3315"/>
                  </a:lnTo>
                  <a:lnTo>
                    <a:pt x="12656" y="4997"/>
                  </a:lnTo>
                  <a:lnTo>
                    <a:pt x="7921" y="8313"/>
                  </a:lnTo>
                  <a:lnTo>
                    <a:pt x="7921" y="9995"/>
                  </a:lnTo>
                  <a:lnTo>
                    <a:pt x="17390" y="13311"/>
                  </a:lnTo>
                  <a:lnTo>
                    <a:pt x="26859" y="14993"/>
                  </a:lnTo>
                  <a:lnTo>
                    <a:pt x="47390" y="13311"/>
                  </a:lnTo>
                  <a:lnTo>
                    <a:pt x="77343" y="14993"/>
                  </a:lnTo>
                  <a:lnTo>
                    <a:pt x="108937" y="16676"/>
                  </a:lnTo>
                  <a:lnTo>
                    <a:pt x="107343" y="34985"/>
                  </a:lnTo>
                  <a:lnTo>
                    <a:pt x="108937" y="53294"/>
                  </a:lnTo>
                  <a:lnTo>
                    <a:pt x="108937" y="78284"/>
                  </a:lnTo>
                  <a:lnTo>
                    <a:pt x="110531" y="91645"/>
                  </a:lnTo>
                  <a:lnTo>
                    <a:pt x="112078" y="103274"/>
                  </a:lnTo>
                  <a:lnTo>
                    <a:pt x="110531" y="103274"/>
                  </a:lnTo>
                  <a:lnTo>
                    <a:pt x="61593" y="104956"/>
                  </a:lnTo>
                  <a:lnTo>
                    <a:pt x="37921" y="106639"/>
                  </a:lnTo>
                  <a:lnTo>
                    <a:pt x="25265" y="108321"/>
                  </a:lnTo>
                  <a:lnTo>
                    <a:pt x="14250" y="111637"/>
                  </a:lnTo>
                  <a:lnTo>
                    <a:pt x="12656" y="86647"/>
                  </a:lnTo>
                  <a:lnTo>
                    <a:pt x="11062" y="61657"/>
                  </a:lnTo>
                  <a:lnTo>
                    <a:pt x="12656" y="34985"/>
                  </a:lnTo>
                  <a:lnTo>
                    <a:pt x="11062" y="21674"/>
                  </a:lnTo>
                  <a:lnTo>
                    <a:pt x="9515" y="14993"/>
                  </a:lnTo>
                  <a:lnTo>
                    <a:pt x="7921" y="9995"/>
                  </a:lnTo>
                  <a:lnTo>
                    <a:pt x="6328" y="9995"/>
                  </a:lnTo>
                  <a:lnTo>
                    <a:pt x="3187" y="16676"/>
                  </a:lnTo>
                  <a:lnTo>
                    <a:pt x="1593" y="24989"/>
                  </a:lnTo>
                  <a:lnTo>
                    <a:pt x="46" y="43298"/>
                  </a:lnTo>
                  <a:lnTo>
                    <a:pt x="1593" y="78284"/>
                  </a:lnTo>
                  <a:lnTo>
                    <a:pt x="1593" y="89962"/>
                  </a:lnTo>
                  <a:lnTo>
                    <a:pt x="1593" y="101641"/>
                  </a:lnTo>
                  <a:lnTo>
                    <a:pt x="1593" y="108321"/>
                  </a:lnTo>
                  <a:lnTo>
                    <a:pt x="4781" y="113319"/>
                  </a:lnTo>
                  <a:lnTo>
                    <a:pt x="7921" y="118317"/>
                  </a:lnTo>
                  <a:lnTo>
                    <a:pt x="12656" y="119950"/>
                  </a:lnTo>
                  <a:lnTo>
                    <a:pt x="14250" y="119950"/>
                  </a:lnTo>
                  <a:lnTo>
                    <a:pt x="15796" y="118317"/>
                  </a:lnTo>
                  <a:lnTo>
                    <a:pt x="15796" y="116635"/>
                  </a:lnTo>
                  <a:lnTo>
                    <a:pt x="26859" y="118317"/>
                  </a:lnTo>
                  <a:lnTo>
                    <a:pt x="37921" y="119950"/>
                  </a:lnTo>
                  <a:lnTo>
                    <a:pt x="63140" y="118317"/>
                  </a:lnTo>
                  <a:lnTo>
                    <a:pt x="112078" y="114952"/>
                  </a:lnTo>
                  <a:lnTo>
                    <a:pt x="115265" y="113319"/>
                  </a:lnTo>
                  <a:lnTo>
                    <a:pt x="116812" y="114952"/>
                  </a:lnTo>
                  <a:lnTo>
                    <a:pt x="118406" y="114952"/>
                  </a:lnTo>
                  <a:lnTo>
                    <a:pt x="118406" y="113319"/>
                  </a:lnTo>
                  <a:lnTo>
                    <a:pt x="120000" y="99958"/>
                  </a:lnTo>
                  <a:lnTo>
                    <a:pt x="120000" y="88280"/>
                  </a:lnTo>
                  <a:lnTo>
                    <a:pt x="118406" y="61657"/>
                  </a:lnTo>
                  <a:lnTo>
                    <a:pt x="118406" y="31670"/>
                  </a:lnTo>
                  <a:lnTo>
                    <a:pt x="116812" y="16676"/>
                  </a:lnTo>
                  <a:lnTo>
                    <a:pt x="115265" y="1682"/>
                  </a:lnTo>
                  <a:lnTo>
                    <a:pt x="1136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Shape 841"/>
            <p:cNvSpPr/>
            <p:nvPr/>
          </p:nvSpPr>
          <p:spPr>
            <a:xfrm>
              <a:off x="4156775" y="3122625"/>
              <a:ext cx="15174" cy="15174"/>
            </a:xfrm>
            <a:custGeom>
              <a:pathLst>
                <a:path extrusionOk="0" h="120000" w="120000">
                  <a:moveTo>
                    <a:pt x="46655" y="0"/>
                  </a:moveTo>
                  <a:lnTo>
                    <a:pt x="26688" y="13443"/>
                  </a:lnTo>
                  <a:lnTo>
                    <a:pt x="13443" y="26688"/>
                  </a:lnTo>
                  <a:lnTo>
                    <a:pt x="0" y="39934"/>
                  </a:lnTo>
                  <a:lnTo>
                    <a:pt x="0" y="59901"/>
                  </a:lnTo>
                  <a:lnTo>
                    <a:pt x="0" y="79868"/>
                  </a:lnTo>
                  <a:lnTo>
                    <a:pt x="13443" y="99835"/>
                  </a:lnTo>
                  <a:lnTo>
                    <a:pt x="26688" y="113278"/>
                  </a:lnTo>
                  <a:lnTo>
                    <a:pt x="46655" y="119802"/>
                  </a:lnTo>
                  <a:lnTo>
                    <a:pt x="73344" y="119802"/>
                  </a:lnTo>
                  <a:lnTo>
                    <a:pt x="86589" y="113278"/>
                  </a:lnTo>
                  <a:lnTo>
                    <a:pt x="106556" y="106556"/>
                  </a:lnTo>
                  <a:lnTo>
                    <a:pt x="113278" y="86589"/>
                  </a:lnTo>
                  <a:lnTo>
                    <a:pt x="106556" y="79868"/>
                  </a:lnTo>
                  <a:lnTo>
                    <a:pt x="99835" y="73344"/>
                  </a:lnTo>
                  <a:lnTo>
                    <a:pt x="86589" y="66622"/>
                  </a:lnTo>
                  <a:lnTo>
                    <a:pt x="73344" y="73344"/>
                  </a:lnTo>
                  <a:lnTo>
                    <a:pt x="59901" y="79868"/>
                  </a:lnTo>
                  <a:lnTo>
                    <a:pt x="39934" y="73344"/>
                  </a:lnTo>
                  <a:lnTo>
                    <a:pt x="39934" y="66622"/>
                  </a:lnTo>
                  <a:lnTo>
                    <a:pt x="39934" y="59901"/>
                  </a:lnTo>
                  <a:lnTo>
                    <a:pt x="39934" y="46655"/>
                  </a:lnTo>
                  <a:lnTo>
                    <a:pt x="46655" y="39934"/>
                  </a:lnTo>
                  <a:lnTo>
                    <a:pt x="66622" y="33410"/>
                  </a:lnTo>
                  <a:lnTo>
                    <a:pt x="93311" y="33410"/>
                  </a:lnTo>
                  <a:lnTo>
                    <a:pt x="119802" y="26688"/>
                  </a:lnTo>
                  <a:lnTo>
                    <a:pt x="119802" y="19967"/>
                  </a:lnTo>
                  <a:lnTo>
                    <a:pt x="119802" y="13443"/>
                  </a:lnTo>
                  <a:lnTo>
                    <a:pt x="1065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Shape 842"/>
            <p:cNvSpPr/>
            <p:nvPr/>
          </p:nvSpPr>
          <p:spPr>
            <a:xfrm>
              <a:off x="4584350" y="3014875"/>
              <a:ext cx="55575" cy="61475"/>
            </a:xfrm>
            <a:custGeom>
              <a:pathLst>
                <a:path extrusionOk="0" h="120000" w="120000">
                  <a:moveTo>
                    <a:pt x="94520" y="48"/>
                  </a:moveTo>
                  <a:lnTo>
                    <a:pt x="69095" y="3318"/>
                  </a:lnTo>
                  <a:lnTo>
                    <a:pt x="36383" y="3318"/>
                  </a:lnTo>
                  <a:lnTo>
                    <a:pt x="3670" y="4977"/>
                  </a:lnTo>
                  <a:lnTo>
                    <a:pt x="53" y="6636"/>
                  </a:lnTo>
                  <a:lnTo>
                    <a:pt x="53" y="9906"/>
                  </a:lnTo>
                  <a:lnTo>
                    <a:pt x="53" y="11565"/>
                  </a:lnTo>
                  <a:lnTo>
                    <a:pt x="1835" y="14835"/>
                  </a:lnTo>
                  <a:lnTo>
                    <a:pt x="53" y="24692"/>
                  </a:lnTo>
                  <a:lnTo>
                    <a:pt x="53" y="36209"/>
                  </a:lnTo>
                  <a:lnTo>
                    <a:pt x="1835" y="57535"/>
                  </a:lnTo>
                  <a:lnTo>
                    <a:pt x="1835" y="83838"/>
                  </a:lnTo>
                  <a:lnTo>
                    <a:pt x="1835" y="98625"/>
                  </a:lnTo>
                  <a:lnTo>
                    <a:pt x="3670" y="111752"/>
                  </a:lnTo>
                  <a:lnTo>
                    <a:pt x="3670" y="113411"/>
                  </a:lnTo>
                  <a:lnTo>
                    <a:pt x="3670" y="116681"/>
                  </a:lnTo>
                  <a:lnTo>
                    <a:pt x="5506" y="120000"/>
                  </a:lnTo>
                  <a:lnTo>
                    <a:pt x="9122" y="120000"/>
                  </a:lnTo>
                  <a:lnTo>
                    <a:pt x="43670" y="118340"/>
                  </a:lnTo>
                  <a:lnTo>
                    <a:pt x="76383" y="116681"/>
                  </a:lnTo>
                  <a:lnTo>
                    <a:pt x="98191" y="116681"/>
                  </a:lnTo>
                  <a:lnTo>
                    <a:pt x="109095" y="113411"/>
                  </a:lnTo>
                  <a:lnTo>
                    <a:pt x="114547" y="111752"/>
                  </a:lnTo>
                  <a:lnTo>
                    <a:pt x="118164" y="108483"/>
                  </a:lnTo>
                  <a:lnTo>
                    <a:pt x="112712" y="105213"/>
                  </a:lnTo>
                  <a:lnTo>
                    <a:pt x="109095" y="103554"/>
                  </a:lnTo>
                  <a:lnTo>
                    <a:pt x="98191" y="103554"/>
                  </a:lnTo>
                  <a:lnTo>
                    <a:pt x="76383" y="105213"/>
                  </a:lnTo>
                  <a:lnTo>
                    <a:pt x="14574" y="108483"/>
                  </a:lnTo>
                  <a:lnTo>
                    <a:pt x="14574" y="95355"/>
                  </a:lnTo>
                  <a:lnTo>
                    <a:pt x="14574" y="82179"/>
                  </a:lnTo>
                  <a:lnTo>
                    <a:pt x="12739" y="57535"/>
                  </a:lnTo>
                  <a:lnTo>
                    <a:pt x="12739" y="36209"/>
                  </a:lnTo>
                  <a:lnTo>
                    <a:pt x="12739" y="26352"/>
                  </a:lnTo>
                  <a:lnTo>
                    <a:pt x="10958" y="14835"/>
                  </a:lnTo>
                  <a:lnTo>
                    <a:pt x="43670" y="14835"/>
                  </a:lnTo>
                  <a:lnTo>
                    <a:pt x="78164" y="13176"/>
                  </a:lnTo>
                  <a:lnTo>
                    <a:pt x="99973" y="11565"/>
                  </a:lnTo>
                  <a:lnTo>
                    <a:pt x="110877" y="8247"/>
                  </a:lnTo>
                  <a:lnTo>
                    <a:pt x="114547" y="6636"/>
                  </a:lnTo>
                  <a:lnTo>
                    <a:pt x="120000" y="3318"/>
                  </a:lnTo>
                  <a:lnTo>
                    <a:pt x="120000" y="1708"/>
                  </a:lnTo>
                  <a:lnTo>
                    <a:pt x="107260" y="48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Shape 843"/>
            <p:cNvSpPr/>
            <p:nvPr/>
          </p:nvSpPr>
          <p:spPr>
            <a:xfrm>
              <a:off x="4775425" y="2938300"/>
              <a:ext cx="68199" cy="127124"/>
            </a:xfrm>
            <a:custGeom>
              <a:pathLst>
                <a:path extrusionOk="0" h="120000" w="120000">
                  <a:moveTo>
                    <a:pt x="105175" y="4766"/>
                  </a:moveTo>
                  <a:lnTo>
                    <a:pt x="103680" y="11115"/>
                  </a:lnTo>
                  <a:lnTo>
                    <a:pt x="102184" y="17486"/>
                  </a:lnTo>
                  <a:lnTo>
                    <a:pt x="103680" y="30985"/>
                  </a:lnTo>
                  <a:lnTo>
                    <a:pt x="105175" y="44507"/>
                  </a:lnTo>
                  <a:lnTo>
                    <a:pt x="106627" y="57203"/>
                  </a:lnTo>
                  <a:lnTo>
                    <a:pt x="108123" y="85805"/>
                  </a:lnTo>
                  <a:lnTo>
                    <a:pt x="106627" y="114407"/>
                  </a:lnTo>
                  <a:lnTo>
                    <a:pt x="78519" y="114407"/>
                  </a:lnTo>
                  <a:lnTo>
                    <a:pt x="63695" y="113628"/>
                  </a:lnTo>
                  <a:lnTo>
                    <a:pt x="56304" y="114407"/>
                  </a:lnTo>
                  <a:lnTo>
                    <a:pt x="48870" y="115209"/>
                  </a:lnTo>
                  <a:lnTo>
                    <a:pt x="48870" y="100106"/>
                  </a:lnTo>
                  <a:lnTo>
                    <a:pt x="47419" y="85805"/>
                  </a:lnTo>
                  <a:lnTo>
                    <a:pt x="41480" y="56424"/>
                  </a:lnTo>
                  <a:lnTo>
                    <a:pt x="42976" y="54820"/>
                  </a:lnTo>
                  <a:lnTo>
                    <a:pt x="42976" y="53238"/>
                  </a:lnTo>
                  <a:lnTo>
                    <a:pt x="41480" y="52436"/>
                  </a:lnTo>
                  <a:lnTo>
                    <a:pt x="37038" y="51657"/>
                  </a:lnTo>
                  <a:lnTo>
                    <a:pt x="14824" y="54820"/>
                  </a:lnTo>
                  <a:lnTo>
                    <a:pt x="13328" y="41321"/>
                  </a:lnTo>
                  <a:lnTo>
                    <a:pt x="10381" y="28601"/>
                  </a:lnTo>
                  <a:lnTo>
                    <a:pt x="10381" y="17486"/>
                  </a:lnTo>
                  <a:lnTo>
                    <a:pt x="8885" y="11917"/>
                  </a:lnTo>
                  <a:lnTo>
                    <a:pt x="7434" y="6348"/>
                  </a:lnTo>
                  <a:lnTo>
                    <a:pt x="32595" y="7150"/>
                  </a:lnTo>
                  <a:lnTo>
                    <a:pt x="56304" y="6348"/>
                  </a:lnTo>
                  <a:lnTo>
                    <a:pt x="105175" y="4766"/>
                  </a:lnTo>
                  <a:close/>
                  <a:moveTo>
                    <a:pt x="105175" y="0"/>
                  </a:moveTo>
                  <a:lnTo>
                    <a:pt x="56304" y="802"/>
                  </a:lnTo>
                  <a:lnTo>
                    <a:pt x="31099" y="1581"/>
                  </a:lnTo>
                  <a:lnTo>
                    <a:pt x="7434" y="3185"/>
                  </a:lnTo>
                  <a:lnTo>
                    <a:pt x="5938" y="3964"/>
                  </a:lnTo>
                  <a:lnTo>
                    <a:pt x="4442" y="3964"/>
                  </a:lnTo>
                  <a:lnTo>
                    <a:pt x="2991" y="4766"/>
                  </a:lnTo>
                  <a:lnTo>
                    <a:pt x="0" y="10336"/>
                  </a:lnTo>
                  <a:lnTo>
                    <a:pt x="0" y="16684"/>
                  </a:lnTo>
                  <a:lnTo>
                    <a:pt x="0" y="28601"/>
                  </a:lnTo>
                  <a:lnTo>
                    <a:pt x="1495" y="42902"/>
                  </a:lnTo>
                  <a:lnTo>
                    <a:pt x="2991" y="50053"/>
                  </a:lnTo>
                  <a:lnTo>
                    <a:pt x="5938" y="57203"/>
                  </a:lnTo>
                  <a:lnTo>
                    <a:pt x="5938" y="58005"/>
                  </a:lnTo>
                  <a:lnTo>
                    <a:pt x="8885" y="58808"/>
                  </a:lnTo>
                  <a:lnTo>
                    <a:pt x="13328" y="58808"/>
                  </a:lnTo>
                  <a:lnTo>
                    <a:pt x="35542" y="57203"/>
                  </a:lnTo>
                  <a:lnTo>
                    <a:pt x="37038" y="87410"/>
                  </a:lnTo>
                  <a:lnTo>
                    <a:pt x="38533" y="103292"/>
                  </a:lnTo>
                  <a:lnTo>
                    <a:pt x="41480" y="118395"/>
                  </a:lnTo>
                  <a:lnTo>
                    <a:pt x="42976" y="119174"/>
                  </a:lnTo>
                  <a:lnTo>
                    <a:pt x="45923" y="119976"/>
                  </a:lnTo>
                  <a:lnTo>
                    <a:pt x="47419" y="119174"/>
                  </a:lnTo>
                  <a:lnTo>
                    <a:pt x="48870" y="117592"/>
                  </a:lnTo>
                  <a:lnTo>
                    <a:pt x="54809" y="118395"/>
                  </a:lnTo>
                  <a:lnTo>
                    <a:pt x="60747" y="119174"/>
                  </a:lnTo>
                  <a:lnTo>
                    <a:pt x="74076" y="119174"/>
                  </a:lnTo>
                  <a:lnTo>
                    <a:pt x="91847" y="119976"/>
                  </a:lnTo>
                  <a:lnTo>
                    <a:pt x="108123" y="119174"/>
                  </a:lnTo>
                  <a:lnTo>
                    <a:pt x="112565" y="119976"/>
                  </a:lnTo>
                  <a:lnTo>
                    <a:pt x="115513" y="119174"/>
                  </a:lnTo>
                  <a:lnTo>
                    <a:pt x="118504" y="118395"/>
                  </a:lnTo>
                  <a:lnTo>
                    <a:pt x="119956" y="116790"/>
                  </a:lnTo>
                  <a:lnTo>
                    <a:pt x="119956" y="115209"/>
                  </a:lnTo>
                  <a:lnTo>
                    <a:pt x="117008" y="114407"/>
                  </a:lnTo>
                  <a:lnTo>
                    <a:pt x="117008" y="85805"/>
                  </a:lnTo>
                  <a:lnTo>
                    <a:pt x="115513" y="57203"/>
                  </a:lnTo>
                  <a:lnTo>
                    <a:pt x="115513" y="30206"/>
                  </a:lnTo>
                  <a:lnTo>
                    <a:pt x="114061" y="16684"/>
                  </a:lnTo>
                  <a:lnTo>
                    <a:pt x="111070" y="10336"/>
                  </a:lnTo>
                  <a:lnTo>
                    <a:pt x="108123" y="3964"/>
                  </a:lnTo>
                  <a:lnTo>
                    <a:pt x="108123" y="2383"/>
                  </a:lnTo>
                  <a:lnTo>
                    <a:pt x="108123" y="1581"/>
                  </a:lnTo>
                  <a:lnTo>
                    <a:pt x="10662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Shape 844"/>
            <p:cNvSpPr/>
            <p:nvPr/>
          </p:nvSpPr>
          <p:spPr>
            <a:xfrm>
              <a:off x="3843650" y="4529100"/>
              <a:ext cx="340924" cy="344275"/>
            </a:xfrm>
            <a:custGeom>
              <a:pathLst>
                <a:path extrusionOk="0" h="120000" w="120000">
                  <a:moveTo>
                    <a:pt x="111103" y="53111"/>
                  </a:moveTo>
                  <a:lnTo>
                    <a:pt x="113479" y="53695"/>
                  </a:lnTo>
                  <a:lnTo>
                    <a:pt x="114368" y="53991"/>
                  </a:lnTo>
                  <a:lnTo>
                    <a:pt x="115257" y="54575"/>
                  </a:lnTo>
                  <a:lnTo>
                    <a:pt x="116145" y="55455"/>
                  </a:lnTo>
                  <a:lnTo>
                    <a:pt x="117034" y="56335"/>
                  </a:lnTo>
                  <a:lnTo>
                    <a:pt x="117624" y="57512"/>
                  </a:lnTo>
                  <a:lnTo>
                    <a:pt x="117923" y="58976"/>
                  </a:lnTo>
                  <a:lnTo>
                    <a:pt x="118213" y="60152"/>
                  </a:lnTo>
                  <a:lnTo>
                    <a:pt x="118213" y="61616"/>
                  </a:lnTo>
                  <a:lnTo>
                    <a:pt x="117624" y="62792"/>
                  </a:lnTo>
                  <a:lnTo>
                    <a:pt x="117324" y="63960"/>
                  </a:lnTo>
                  <a:lnTo>
                    <a:pt x="116436" y="65136"/>
                  </a:lnTo>
                  <a:lnTo>
                    <a:pt x="115547" y="66016"/>
                  </a:lnTo>
                  <a:lnTo>
                    <a:pt x="113180" y="67193"/>
                  </a:lnTo>
                  <a:lnTo>
                    <a:pt x="110514" y="68073"/>
                  </a:lnTo>
                  <a:lnTo>
                    <a:pt x="107548" y="68361"/>
                  </a:lnTo>
                  <a:lnTo>
                    <a:pt x="104292" y="68361"/>
                  </a:lnTo>
                  <a:lnTo>
                    <a:pt x="98071" y="68073"/>
                  </a:lnTo>
                  <a:lnTo>
                    <a:pt x="92439" y="67777"/>
                  </a:lnTo>
                  <a:lnTo>
                    <a:pt x="92439" y="65720"/>
                  </a:lnTo>
                  <a:lnTo>
                    <a:pt x="92439" y="63672"/>
                  </a:lnTo>
                  <a:lnTo>
                    <a:pt x="92738" y="58679"/>
                  </a:lnTo>
                  <a:lnTo>
                    <a:pt x="92738" y="53991"/>
                  </a:lnTo>
                  <a:lnTo>
                    <a:pt x="96593" y="53399"/>
                  </a:lnTo>
                  <a:lnTo>
                    <a:pt x="100737" y="53111"/>
                  </a:lnTo>
                  <a:close/>
                  <a:moveTo>
                    <a:pt x="30525" y="8"/>
                  </a:moveTo>
                  <a:lnTo>
                    <a:pt x="24594" y="592"/>
                  </a:lnTo>
                  <a:lnTo>
                    <a:pt x="18672" y="1768"/>
                  </a:lnTo>
                  <a:lnTo>
                    <a:pt x="13040" y="3529"/>
                  </a:lnTo>
                  <a:lnTo>
                    <a:pt x="7409" y="5576"/>
                  </a:lnTo>
                  <a:lnTo>
                    <a:pt x="2375" y="8217"/>
                  </a:lnTo>
                  <a:lnTo>
                    <a:pt x="8" y="9689"/>
                  </a:lnTo>
                  <a:lnTo>
                    <a:pt x="8" y="12330"/>
                  </a:lnTo>
                  <a:lnTo>
                    <a:pt x="5042" y="9097"/>
                  </a:lnTo>
                  <a:lnTo>
                    <a:pt x="10075" y="6457"/>
                  </a:lnTo>
                  <a:lnTo>
                    <a:pt x="15408" y="4696"/>
                  </a:lnTo>
                  <a:lnTo>
                    <a:pt x="20740" y="3232"/>
                  </a:lnTo>
                  <a:lnTo>
                    <a:pt x="26372" y="2352"/>
                  </a:lnTo>
                  <a:lnTo>
                    <a:pt x="32303" y="2056"/>
                  </a:lnTo>
                  <a:lnTo>
                    <a:pt x="37926" y="2056"/>
                  </a:lnTo>
                  <a:lnTo>
                    <a:pt x="43557" y="2649"/>
                  </a:lnTo>
                  <a:lnTo>
                    <a:pt x="49189" y="3816"/>
                  </a:lnTo>
                  <a:lnTo>
                    <a:pt x="53923" y="5289"/>
                  </a:lnTo>
                  <a:lnTo>
                    <a:pt x="58367" y="7049"/>
                  </a:lnTo>
                  <a:lnTo>
                    <a:pt x="62811" y="9393"/>
                  </a:lnTo>
                  <a:lnTo>
                    <a:pt x="66964" y="12033"/>
                  </a:lnTo>
                  <a:lnTo>
                    <a:pt x="70810" y="15266"/>
                  </a:lnTo>
                  <a:lnTo>
                    <a:pt x="74365" y="18491"/>
                  </a:lnTo>
                  <a:lnTo>
                    <a:pt x="77629" y="22307"/>
                  </a:lnTo>
                  <a:lnTo>
                    <a:pt x="80885" y="26115"/>
                  </a:lnTo>
                  <a:lnTo>
                    <a:pt x="83552" y="30812"/>
                  </a:lnTo>
                  <a:lnTo>
                    <a:pt x="85919" y="35509"/>
                  </a:lnTo>
                  <a:lnTo>
                    <a:pt x="87696" y="40493"/>
                  </a:lnTo>
                  <a:lnTo>
                    <a:pt x="89183" y="45478"/>
                  </a:lnTo>
                  <a:lnTo>
                    <a:pt x="89773" y="50471"/>
                  </a:lnTo>
                  <a:lnTo>
                    <a:pt x="90362" y="55751"/>
                  </a:lnTo>
                  <a:lnTo>
                    <a:pt x="90362" y="61032"/>
                  </a:lnTo>
                  <a:lnTo>
                    <a:pt x="90072" y="66313"/>
                  </a:lnTo>
                  <a:lnTo>
                    <a:pt x="90072" y="66897"/>
                  </a:lnTo>
                  <a:lnTo>
                    <a:pt x="90662" y="67193"/>
                  </a:lnTo>
                  <a:lnTo>
                    <a:pt x="90662" y="67777"/>
                  </a:lnTo>
                  <a:lnTo>
                    <a:pt x="90362" y="68361"/>
                  </a:lnTo>
                  <a:lnTo>
                    <a:pt x="90362" y="68953"/>
                  </a:lnTo>
                  <a:lnTo>
                    <a:pt x="89773" y="73057"/>
                  </a:lnTo>
                  <a:lnTo>
                    <a:pt x="88585" y="76874"/>
                  </a:lnTo>
                  <a:lnTo>
                    <a:pt x="86218" y="84211"/>
                  </a:lnTo>
                  <a:lnTo>
                    <a:pt x="85329" y="86852"/>
                  </a:lnTo>
                  <a:lnTo>
                    <a:pt x="83851" y="89492"/>
                  </a:lnTo>
                  <a:lnTo>
                    <a:pt x="82663" y="92132"/>
                  </a:lnTo>
                  <a:lnTo>
                    <a:pt x="80885" y="94476"/>
                  </a:lnTo>
                  <a:lnTo>
                    <a:pt x="77031" y="99173"/>
                  </a:lnTo>
                  <a:lnTo>
                    <a:pt x="72886" y="103277"/>
                  </a:lnTo>
                  <a:lnTo>
                    <a:pt x="70519" y="105334"/>
                  </a:lnTo>
                  <a:lnTo>
                    <a:pt x="67853" y="107382"/>
                  </a:lnTo>
                  <a:lnTo>
                    <a:pt x="65477" y="109142"/>
                  </a:lnTo>
                  <a:lnTo>
                    <a:pt x="62811" y="110615"/>
                  </a:lnTo>
                  <a:lnTo>
                    <a:pt x="57478" y="112959"/>
                  </a:lnTo>
                  <a:lnTo>
                    <a:pt x="52445" y="114719"/>
                  </a:lnTo>
                  <a:lnTo>
                    <a:pt x="47412" y="115895"/>
                  </a:lnTo>
                  <a:lnTo>
                    <a:pt x="42669" y="116775"/>
                  </a:lnTo>
                  <a:lnTo>
                    <a:pt x="34371" y="117943"/>
                  </a:lnTo>
                  <a:lnTo>
                    <a:pt x="25193" y="117943"/>
                  </a:lnTo>
                  <a:lnTo>
                    <a:pt x="20740" y="117359"/>
                  </a:lnTo>
                  <a:lnTo>
                    <a:pt x="16296" y="116479"/>
                  </a:lnTo>
                  <a:lnTo>
                    <a:pt x="12152" y="115303"/>
                  </a:lnTo>
                  <a:lnTo>
                    <a:pt x="8007" y="113839"/>
                  </a:lnTo>
                  <a:lnTo>
                    <a:pt x="3854" y="111782"/>
                  </a:lnTo>
                  <a:lnTo>
                    <a:pt x="8" y="109734"/>
                  </a:lnTo>
                  <a:lnTo>
                    <a:pt x="8" y="111782"/>
                  </a:lnTo>
                  <a:lnTo>
                    <a:pt x="3854" y="113839"/>
                  </a:lnTo>
                  <a:lnTo>
                    <a:pt x="8007" y="115895"/>
                  </a:lnTo>
                  <a:lnTo>
                    <a:pt x="12152" y="117359"/>
                  </a:lnTo>
                  <a:lnTo>
                    <a:pt x="16296" y="118536"/>
                  </a:lnTo>
                  <a:lnTo>
                    <a:pt x="20740" y="119416"/>
                  </a:lnTo>
                  <a:lnTo>
                    <a:pt x="25193" y="119703"/>
                  </a:lnTo>
                  <a:lnTo>
                    <a:pt x="29637" y="119999"/>
                  </a:lnTo>
                  <a:lnTo>
                    <a:pt x="34371" y="119703"/>
                  </a:lnTo>
                  <a:lnTo>
                    <a:pt x="38814" y="119416"/>
                  </a:lnTo>
                  <a:lnTo>
                    <a:pt x="43857" y="118823"/>
                  </a:lnTo>
                  <a:lnTo>
                    <a:pt x="48890" y="117655"/>
                  </a:lnTo>
                  <a:lnTo>
                    <a:pt x="53923" y="116183"/>
                  </a:lnTo>
                  <a:lnTo>
                    <a:pt x="59256" y="114135"/>
                  </a:lnTo>
                  <a:lnTo>
                    <a:pt x="64888" y="111495"/>
                  </a:lnTo>
                  <a:lnTo>
                    <a:pt x="67554" y="110022"/>
                  </a:lnTo>
                  <a:lnTo>
                    <a:pt x="70220" y="107974"/>
                  </a:lnTo>
                  <a:lnTo>
                    <a:pt x="72886" y="105918"/>
                  </a:lnTo>
                  <a:lnTo>
                    <a:pt x="75553" y="103574"/>
                  </a:lnTo>
                  <a:lnTo>
                    <a:pt x="79407" y="99461"/>
                  </a:lnTo>
                  <a:lnTo>
                    <a:pt x="82962" y="94773"/>
                  </a:lnTo>
                  <a:lnTo>
                    <a:pt x="85919" y="89779"/>
                  </a:lnTo>
                  <a:lnTo>
                    <a:pt x="87107" y="87139"/>
                  </a:lnTo>
                  <a:lnTo>
                    <a:pt x="87995" y="84499"/>
                  </a:lnTo>
                  <a:lnTo>
                    <a:pt x="88884" y="81562"/>
                  </a:lnTo>
                  <a:lnTo>
                    <a:pt x="89773" y="78634"/>
                  </a:lnTo>
                  <a:lnTo>
                    <a:pt x="91251" y="72474"/>
                  </a:lnTo>
                  <a:lnTo>
                    <a:pt x="92140" y="69537"/>
                  </a:lnTo>
                  <a:lnTo>
                    <a:pt x="99549" y="70121"/>
                  </a:lnTo>
                  <a:lnTo>
                    <a:pt x="107847" y="70121"/>
                  </a:lnTo>
                  <a:lnTo>
                    <a:pt x="111701" y="69537"/>
                  </a:lnTo>
                  <a:lnTo>
                    <a:pt x="113479" y="68953"/>
                  </a:lnTo>
                  <a:lnTo>
                    <a:pt x="115257" y="68361"/>
                  </a:lnTo>
                  <a:lnTo>
                    <a:pt x="116735" y="67193"/>
                  </a:lnTo>
                  <a:lnTo>
                    <a:pt x="117923" y="66016"/>
                  </a:lnTo>
                  <a:lnTo>
                    <a:pt x="118812" y="64553"/>
                  </a:lnTo>
                  <a:lnTo>
                    <a:pt x="119700" y="63080"/>
                  </a:lnTo>
                  <a:lnTo>
                    <a:pt x="119991" y="61032"/>
                  </a:lnTo>
                  <a:lnTo>
                    <a:pt x="119991" y="58976"/>
                  </a:lnTo>
                  <a:lnTo>
                    <a:pt x="119700" y="57215"/>
                  </a:lnTo>
                  <a:lnTo>
                    <a:pt x="118812" y="55751"/>
                  </a:lnTo>
                  <a:lnTo>
                    <a:pt x="117624" y="54279"/>
                  </a:lnTo>
                  <a:lnTo>
                    <a:pt x="116145" y="52815"/>
                  </a:lnTo>
                  <a:lnTo>
                    <a:pt x="114658" y="51935"/>
                  </a:lnTo>
                  <a:lnTo>
                    <a:pt x="112590" y="51351"/>
                  </a:lnTo>
                  <a:lnTo>
                    <a:pt x="110214" y="51055"/>
                  </a:lnTo>
                  <a:lnTo>
                    <a:pt x="107548" y="51055"/>
                  </a:lnTo>
                  <a:lnTo>
                    <a:pt x="102216" y="51638"/>
                  </a:lnTo>
                  <a:lnTo>
                    <a:pt x="95105" y="51638"/>
                  </a:lnTo>
                  <a:lnTo>
                    <a:pt x="92738" y="52231"/>
                  </a:lnTo>
                  <a:lnTo>
                    <a:pt x="92140" y="47830"/>
                  </a:lnTo>
                  <a:lnTo>
                    <a:pt x="91251" y="43430"/>
                  </a:lnTo>
                  <a:lnTo>
                    <a:pt x="89773" y="39317"/>
                  </a:lnTo>
                  <a:lnTo>
                    <a:pt x="88295" y="35213"/>
                  </a:lnTo>
                  <a:lnTo>
                    <a:pt x="86218" y="31108"/>
                  </a:lnTo>
                  <a:lnTo>
                    <a:pt x="83851" y="27292"/>
                  </a:lnTo>
                  <a:lnTo>
                    <a:pt x="81475" y="23475"/>
                  </a:lnTo>
                  <a:lnTo>
                    <a:pt x="78518" y="20251"/>
                  </a:lnTo>
                  <a:lnTo>
                    <a:pt x="75553" y="16730"/>
                  </a:lnTo>
                  <a:lnTo>
                    <a:pt x="71998" y="13794"/>
                  </a:lnTo>
                  <a:lnTo>
                    <a:pt x="68443" y="11153"/>
                  </a:lnTo>
                  <a:lnTo>
                    <a:pt x="64888" y="8513"/>
                  </a:lnTo>
                  <a:lnTo>
                    <a:pt x="60743" y="6169"/>
                  </a:lnTo>
                  <a:lnTo>
                    <a:pt x="56590" y="4409"/>
                  </a:lnTo>
                  <a:lnTo>
                    <a:pt x="52445" y="2649"/>
                  </a:lnTo>
                  <a:lnTo>
                    <a:pt x="48001" y="1472"/>
                  </a:lnTo>
                  <a:lnTo>
                    <a:pt x="42370" y="592"/>
                  </a:lnTo>
                  <a:lnTo>
                    <a:pt x="36447" y="8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Shape 845"/>
            <p:cNvSpPr/>
            <p:nvPr/>
          </p:nvSpPr>
          <p:spPr>
            <a:xfrm>
              <a:off x="4724925" y="3009000"/>
              <a:ext cx="61450" cy="60624"/>
            </a:xfrm>
            <a:custGeom>
              <a:pathLst>
                <a:path extrusionOk="0" h="120000" w="120000">
                  <a:moveTo>
                    <a:pt x="110138" y="9995"/>
                  </a:moveTo>
                  <a:lnTo>
                    <a:pt x="108478" y="31670"/>
                  </a:lnTo>
                  <a:lnTo>
                    <a:pt x="108478" y="53344"/>
                  </a:lnTo>
                  <a:lnTo>
                    <a:pt x="108478" y="79967"/>
                  </a:lnTo>
                  <a:lnTo>
                    <a:pt x="106867" y="106639"/>
                  </a:lnTo>
                  <a:lnTo>
                    <a:pt x="93685" y="104956"/>
                  </a:lnTo>
                  <a:lnTo>
                    <a:pt x="80553" y="103323"/>
                  </a:lnTo>
                  <a:lnTo>
                    <a:pt x="54239" y="104956"/>
                  </a:lnTo>
                  <a:lnTo>
                    <a:pt x="32904" y="106639"/>
                  </a:lnTo>
                  <a:lnTo>
                    <a:pt x="23043" y="106639"/>
                  </a:lnTo>
                  <a:lnTo>
                    <a:pt x="13181" y="109954"/>
                  </a:lnTo>
                  <a:lnTo>
                    <a:pt x="11521" y="83331"/>
                  </a:lnTo>
                  <a:lnTo>
                    <a:pt x="9861" y="58342"/>
                  </a:lnTo>
                  <a:lnTo>
                    <a:pt x="9861" y="36668"/>
                  </a:lnTo>
                  <a:lnTo>
                    <a:pt x="8250" y="14993"/>
                  </a:lnTo>
                  <a:lnTo>
                    <a:pt x="59170" y="13360"/>
                  </a:lnTo>
                  <a:lnTo>
                    <a:pt x="85484" y="11678"/>
                  </a:lnTo>
                  <a:lnTo>
                    <a:pt x="110138" y="9995"/>
                  </a:lnTo>
                  <a:close/>
                  <a:moveTo>
                    <a:pt x="85484" y="0"/>
                  </a:moveTo>
                  <a:lnTo>
                    <a:pt x="59170" y="1682"/>
                  </a:lnTo>
                  <a:lnTo>
                    <a:pt x="8250" y="4997"/>
                  </a:lnTo>
                  <a:lnTo>
                    <a:pt x="4930" y="4997"/>
                  </a:lnTo>
                  <a:lnTo>
                    <a:pt x="3270" y="6680"/>
                  </a:lnTo>
                  <a:lnTo>
                    <a:pt x="1659" y="8362"/>
                  </a:lnTo>
                  <a:lnTo>
                    <a:pt x="0" y="23356"/>
                  </a:lnTo>
                  <a:lnTo>
                    <a:pt x="0" y="36668"/>
                  </a:lnTo>
                  <a:lnTo>
                    <a:pt x="0" y="66655"/>
                  </a:lnTo>
                  <a:lnTo>
                    <a:pt x="1659" y="91645"/>
                  </a:lnTo>
                  <a:lnTo>
                    <a:pt x="1659" y="104956"/>
                  </a:lnTo>
                  <a:lnTo>
                    <a:pt x="4930" y="116635"/>
                  </a:lnTo>
                  <a:lnTo>
                    <a:pt x="4930" y="118317"/>
                  </a:lnTo>
                  <a:lnTo>
                    <a:pt x="8250" y="119950"/>
                  </a:lnTo>
                  <a:lnTo>
                    <a:pt x="9861" y="119950"/>
                  </a:lnTo>
                  <a:lnTo>
                    <a:pt x="11521" y="118317"/>
                  </a:lnTo>
                  <a:lnTo>
                    <a:pt x="36175" y="118317"/>
                  </a:lnTo>
                  <a:lnTo>
                    <a:pt x="62489" y="116635"/>
                  </a:lnTo>
                  <a:lnTo>
                    <a:pt x="85484" y="116635"/>
                  </a:lnTo>
                  <a:lnTo>
                    <a:pt x="97005" y="114952"/>
                  </a:lnTo>
                  <a:lnTo>
                    <a:pt x="108478" y="113319"/>
                  </a:lnTo>
                  <a:lnTo>
                    <a:pt x="113409" y="113319"/>
                  </a:lnTo>
                  <a:lnTo>
                    <a:pt x="115069" y="111637"/>
                  </a:lnTo>
                  <a:lnTo>
                    <a:pt x="115069" y="109954"/>
                  </a:lnTo>
                  <a:lnTo>
                    <a:pt x="118340" y="96643"/>
                  </a:lnTo>
                  <a:lnTo>
                    <a:pt x="120000" y="81649"/>
                  </a:lnTo>
                  <a:lnTo>
                    <a:pt x="120000" y="51661"/>
                  </a:lnTo>
                  <a:lnTo>
                    <a:pt x="118340" y="28354"/>
                  </a:lnTo>
                  <a:lnTo>
                    <a:pt x="118340" y="16676"/>
                  </a:lnTo>
                  <a:lnTo>
                    <a:pt x="115069" y="4997"/>
                  </a:lnTo>
                  <a:lnTo>
                    <a:pt x="113409" y="1682"/>
                  </a:lnTo>
                  <a:lnTo>
                    <a:pt x="1101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Shape 846"/>
            <p:cNvSpPr/>
            <p:nvPr/>
          </p:nvSpPr>
          <p:spPr>
            <a:xfrm>
              <a:off x="4666850" y="2891150"/>
              <a:ext cx="64825" cy="44649"/>
            </a:xfrm>
            <a:custGeom>
              <a:pathLst>
                <a:path extrusionOk="0" h="120000" w="120000">
                  <a:moveTo>
                    <a:pt x="1573" y="67"/>
                  </a:moveTo>
                  <a:lnTo>
                    <a:pt x="0" y="15856"/>
                  </a:lnTo>
                  <a:lnTo>
                    <a:pt x="1573" y="31713"/>
                  </a:lnTo>
                  <a:lnTo>
                    <a:pt x="1573" y="63359"/>
                  </a:lnTo>
                  <a:lnTo>
                    <a:pt x="1573" y="76931"/>
                  </a:lnTo>
                  <a:lnTo>
                    <a:pt x="1573" y="95072"/>
                  </a:lnTo>
                  <a:lnTo>
                    <a:pt x="3100" y="101858"/>
                  </a:lnTo>
                  <a:lnTo>
                    <a:pt x="4674" y="110862"/>
                  </a:lnTo>
                  <a:lnTo>
                    <a:pt x="7774" y="115431"/>
                  </a:lnTo>
                  <a:lnTo>
                    <a:pt x="12448" y="119932"/>
                  </a:lnTo>
                  <a:lnTo>
                    <a:pt x="14022" y="117648"/>
                  </a:lnTo>
                  <a:lnTo>
                    <a:pt x="15595" y="115431"/>
                  </a:lnTo>
                  <a:lnTo>
                    <a:pt x="26471" y="117648"/>
                  </a:lnTo>
                  <a:lnTo>
                    <a:pt x="62337" y="117648"/>
                  </a:lnTo>
                  <a:lnTo>
                    <a:pt x="110605" y="110862"/>
                  </a:lnTo>
                  <a:lnTo>
                    <a:pt x="116853" y="110862"/>
                  </a:lnTo>
                  <a:lnTo>
                    <a:pt x="118426" y="108645"/>
                  </a:lnTo>
                  <a:lnTo>
                    <a:pt x="120000" y="92788"/>
                  </a:lnTo>
                  <a:lnTo>
                    <a:pt x="118426" y="74714"/>
                  </a:lnTo>
                  <a:lnTo>
                    <a:pt x="116853" y="40783"/>
                  </a:lnTo>
                  <a:lnTo>
                    <a:pt x="116853" y="67"/>
                  </a:lnTo>
                  <a:lnTo>
                    <a:pt x="107504" y="67"/>
                  </a:lnTo>
                  <a:lnTo>
                    <a:pt x="107504" y="29428"/>
                  </a:lnTo>
                  <a:lnTo>
                    <a:pt x="107504" y="63359"/>
                  </a:lnTo>
                  <a:lnTo>
                    <a:pt x="109078" y="79216"/>
                  </a:lnTo>
                  <a:lnTo>
                    <a:pt x="110605" y="97290"/>
                  </a:lnTo>
                  <a:lnTo>
                    <a:pt x="62337" y="97290"/>
                  </a:lnTo>
                  <a:lnTo>
                    <a:pt x="37392" y="99574"/>
                  </a:lnTo>
                  <a:lnTo>
                    <a:pt x="26471" y="101858"/>
                  </a:lnTo>
                  <a:lnTo>
                    <a:pt x="14022" y="106360"/>
                  </a:lnTo>
                  <a:lnTo>
                    <a:pt x="12448" y="72430"/>
                  </a:lnTo>
                  <a:lnTo>
                    <a:pt x="10921" y="38499"/>
                  </a:lnTo>
                  <a:lnTo>
                    <a:pt x="12448" y="6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Shape 847"/>
            <p:cNvSpPr/>
            <p:nvPr/>
          </p:nvSpPr>
          <p:spPr>
            <a:xfrm>
              <a:off x="3843650" y="3535900"/>
              <a:ext cx="228125" cy="383849"/>
            </a:xfrm>
            <a:custGeom>
              <a:pathLst>
                <a:path extrusionOk="0" h="120000" w="120000">
                  <a:moveTo>
                    <a:pt x="117777" y="0"/>
                  </a:moveTo>
                  <a:lnTo>
                    <a:pt x="116896" y="265"/>
                  </a:lnTo>
                  <a:lnTo>
                    <a:pt x="116449" y="531"/>
                  </a:lnTo>
                  <a:lnTo>
                    <a:pt x="116449" y="789"/>
                  </a:lnTo>
                  <a:lnTo>
                    <a:pt x="116449" y="8425"/>
                  </a:lnTo>
                  <a:lnTo>
                    <a:pt x="115568" y="16053"/>
                  </a:lnTo>
                  <a:lnTo>
                    <a:pt x="114240" y="23423"/>
                  </a:lnTo>
                  <a:lnTo>
                    <a:pt x="112464" y="30793"/>
                  </a:lnTo>
                  <a:lnTo>
                    <a:pt x="108046" y="45791"/>
                  </a:lnTo>
                  <a:lnTo>
                    <a:pt x="105823" y="53153"/>
                  </a:lnTo>
                  <a:lnTo>
                    <a:pt x="103614" y="60789"/>
                  </a:lnTo>
                  <a:lnTo>
                    <a:pt x="102286" y="67627"/>
                  </a:lnTo>
                  <a:lnTo>
                    <a:pt x="100957" y="74732"/>
                  </a:lnTo>
                  <a:lnTo>
                    <a:pt x="99182" y="88940"/>
                  </a:lnTo>
                  <a:lnTo>
                    <a:pt x="97854" y="96045"/>
                  </a:lnTo>
                  <a:lnTo>
                    <a:pt x="96526" y="102891"/>
                  </a:lnTo>
                  <a:lnTo>
                    <a:pt x="94316" y="109996"/>
                  </a:lnTo>
                  <a:lnTo>
                    <a:pt x="91213" y="116834"/>
                  </a:lnTo>
                  <a:lnTo>
                    <a:pt x="68199" y="115779"/>
                  </a:lnTo>
                  <a:lnTo>
                    <a:pt x="45619" y="114466"/>
                  </a:lnTo>
                  <a:lnTo>
                    <a:pt x="22592" y="112887"/>
                  </a:lnTo>
                  <a:lnTo>
                    <a:pt x="13" y="111309"/>
                  </a:lnTo>
                  <a:lnTo>
                    <a:pt x="13" y="113411"/>
                  </a:lnTo>
                  <a:lnTo>
                    <a:pt x="22592" y="114990"/>
                  </a:lnTo>
                  <a:lnTo>
                    <a:pt x="45172" y="116568"/>
                  </a:lnTo>
                  <a:lnTo>
                    <a:pt x="67752" y="117889"/>
                  </a:lnTo>
                  <a:lnTo>
                    <a:pt x="90332" y="118937"/>
                  </a:lnTo>
                  <a:lnTo>
                    <a:pt x="90332" y="119202"/>
                  </a:lnTo>
                  <a:lnTo>
                    <a:pt x="90779" y="119726"/>
                  </a:lnTo>
                  <a:lnTo>
                    <a:pt x="91660" y="119992"/>
                  </a:lnTo>
                  <a:lnTo>
                    <a:pt x="92988" y="119992"/>
                  </a:lnTo>
                  <a:lnTo>
                    <a:pt x="93435" y="119726"/>
                  </a:lnTo>
                  <a:lnTo>
                    <a:pt x="93869" y="119202"/>
                  </a:lnTo>
                  <a:lnTo>
                    <a:pt x="96973" y="111832"/>
                  </a:lnTo>
                  <a:lnTo>
                    <a:pt x="99629" y="104470"/>
                  </a:lnTo>
                  <a:lnTo>
                    <a:pt x="101404" y="97100"/>
                  </a:lnTo>
                  <a:lnTo>
                    <a:pt x="102733" y="89472"/>
                  </a:lnTo>
                  <a:lnTo>
                    <a:pt x="104942" y="74474"/>
                  </a:lnTo>
                  <a:lnTo>
                    <a:pt x="105823" y="66838"/>
                  </a:lnTo>
                  <a:lnTo>
                    <a:pt x="107598" y="59210"/>
                  </a:lnTo>
                  <a:lnTo>
                    <a:pt x="109374" y="52106"/>
                  </a:lnTo>
                  <a:lnTo>
                    <a:pt x="111583" y="44736"/>
                  </a:lnTo>
                  <a:lnTo>
                    <a:pt x="116015" y="30261"/>
                  </a:lnTo>
                  <a:lnTo>
                    <a:pt x="117777" y="22899"/>
                  </a:lnTo>
                  <a:lnTo>
                    <a:pt x="119105" y="15795"/>
                  </a:lnTo>
                  <a:lnTo>
                    <a:pt x="120000" y="8425"/>
                  </a:lnTo>
                  <a:lnTo>
                    <a:pt x="119552" y="789"/>
                  </a:lnTo>
                  <a:lnTo>
                    <a:pt x="119552" y="531"/>
                  </a:lnTo>
                  <a:lnTo>
                    <a:pt x="119105" y="265"/>
                  </a:lnTo>
                  <a:lnTo>
                    <a:pt x="1177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Shape 848"/>
            <p:cNvSpPr/>
            <p:nvPr/>
          </p:nvSpPr>
          <p:spPr>
            <a:xfrm>
              <a:off x="4802350" y="2972800"/>
              <a:ext cx="26125" cy="22749"/>
            </a:xfrm>
            <a:custGeom>
              <a:pathLst>
                <a:path extrusionOk="0" h="120000" w="120000">
                  <a:moveTo>
                    <a:pt x="100593" y="131"/>
                  </a:moveTo>
                  <a:lnTo>
                    <a:pt x="96688" y="4483"/>
                  </a:lnTo>
                  <a:lnTo>
                    <a:pt x="96688" y="13450"/>
                  </a:lnTo>
                  <a:lnTo>
                    <a:pt x="96688" y="31120"/>
                  </a:lnTo>
                  <a:lnTo>
                    <a:pt x="92899" y="44439"/>
                  </a:lnTo>
                  <a:lnTo>
                    <a:pt x="85090" y="53406"/>
                  </a:lnTo>
                  <a:lnTo>
                    <a:pt x="69703" y="62241"/>
                  </a:lnTo>
                  <a:lnTo>
                    <a:pt x="42602" y="62241"/>
                  </a:lnTo>
                  <a:lnTo>
                    <a:pt x="42602" y="53406"/>
                  </a:lnTo>
                  <a:lnTo>
                    <a:pt x="42602" y="44439"/>
                  </a:lnTo>
                  <a:lnTo>
                    <a:pt x="46507" y="35604"/>
                  </a:lnTo>
                  <a:lnTo>
                    <a:pt x="46507" y="31120"/>
                  </a:lnTo>
                  <a:lnTo>
                    <a:pt x="42602" y="26769"/>
                  </a:lnTo>
                  <a:lnTo>
                    <a:pt x="38698" y="31120"/>
                  </a:lnTo>
                  <a:lnTo>
                    <a:pt x="23311" y="40087"/>
                  </a:lnTo>
                  <a:lnTo>
                    <a:pt x="7808" y="48923"/>
                  </a:lnTo>
                  <a:lnTo>
                    <a:pt x="114" y="53406"/>
                  </a:lnTo>
                  <a:lnTo>
                    <a:pt x="114" y="62241"/>
                  </a:lnTo>
                  <a:lnTo>
                    <a:pt x="19406" y="111032"/>
                  </a:lnTo>
                  <a:lnTo>
                    <a:pt x="23311" y="115516"/>
                  </a:lnTo>
                  <a:lnTo>
                    <a:pt x="31004" y="119999"/>
                  </a:lnTo>
                  <a:lnTo>
                    <a:pt x="38698" y="115516"/>
                  </a:lnTo>
                  <a:lnTo>
                    <a:pt x="42602" y="115516"/>
                  </a:lnTo>
                  <a:lnTo>
                    <a:pt x="42602" y="106681"/>
                  </a:lnTo>
                  <a:lnTo>
                    <a:pt x="42602" y="88879"/>
                  </a:lnTo>
                  <a:lnTo>
                    <a:pt x="69703" y="88879"/>
                  </a:lnTo>
                  <a:lnTo>
                    <a:pt x="88995" y="80043"/>
                  </a:lnTo>
                  <a:lnTo>
                    <a:pt x="104497" y="66725"/>
                  </a:lnTo>
                  <a:lnTo>
                    <a:pt x="116095" y="48923"/>
                  </a:lnTo>
                  <a:lnTo>
                    <a:pt x="119885" y="26769"/>
                  </a:lnTo>
                  <a:lnTo>
                    <a:pt x="116095" y="4483"/>
                  </a:lnTo>
                  <a:lnTo>
                    <a:pt x="112191" y="13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Shape 849"/>
            <p:cNvSpPr/>
            <p:nvPr/>
          </p:nvSpPr>
          <p:spPr>
            <a:xfrm>
              <a:off x="3843650" y="4554350"/>
              <a:ext cx="234024" cy="291249"/>
            </a:xfrm>
            <a:custGeom>
              <a:pathLst>
                <a:path extrusionOk="0" h="120000" w="120000">
                  <a:moveTo>
                    <a:pt x="56981" y="3821"/>
                  </a:moveTo>
                  <a:lnTo>
                    <a:pt x="64749" y="4511"/>
                  </a:lnTo>
                  <a:lnTo>
                    <a:pt x="72082" y="6252"/>
                  </a:lnTo>
                  <a:lnTo>
                    <a:pt x="79427" y="8683"/>
                  </a:lnTo>
                  <a:lnTo>
                    <a:pt x="85901" y="11454"/>
                  </a:lnTo>
                  <a:lnTo>
                    <a:pt x="82016" y="12494"/>
                  </a:lnTo>
                  <a:lnTo>
                    <a:pt x="82016" y="11804"/>
                  </a:lnTo>
                  <a:lnTo>
                    <a:pt x="81145" y="11454"/>
                  </a:lnTo>
                  <a:lnTo>
                    <a:pt x="73812" y="10763"/>
                  </a:lnTo>
                  <a:lnTo>
                    <a:pt x="66903" y="10763"/>
                  </a:lnTo>
                  <a:lnTo>
                    <a:pt x="69492" y="10063"/>
                  </a:lnTo>
                  <a:lnTo>
                    <a:pt x="71659" y="8683"/>
                  </a:lnTo>
                  <a:lnTo>
                    <a:pt x="72517" y="8333"/>
                  </a:lnTo>
                  <a:lnTo>
                    <a:pt x="72517" y="7642"/>
                  </a:lnTo>
                  <a:lnTo>
                    <a:pt x="72082" y="6942"/>
                  </a:lnTo>
                  <a:lnTo>
                    <a:pt x="71659" y="6602"/>
                  </a:lnTo>
                  <a:lnTo>
                    <a:pt x="67774" y="5902"/>
                  </a:lnTo>
                  <a:lnTo>
                    <a:pt x="63454" y="5902"/>
                  </a:lnTo>
                  <a:lnTo>
                    <a:pt x="59134" y="6252"/>
                  </a:lnTo>
                  <a:lnTo>
                    <a:pt x="54827" y="6942"/>
                  </a:lnTo>
                  <a:lnTo>
                    <a:pt x="46187" y="8333"/>
                  </a:lnTo>
                  <a:lnTo>
                    <a:pt x="38418" y="10063"/>
                  </a:lnTo>
                  <a:lnTo>
                    <a:pt x="32740" y="11505"/>
                  </a:lnTo>
                  <a:lnTo>
                    <a:pt x="32740" y="11505"/>
                  </a:lnTo>
                  <a:lnTo>
                    <a:pt x="39713" y="9373"/>
                  </a:lnTo>
                  <a:lnTo>
                    <a:pt x="48776" y="6942"/>
                  </a:lnTo>
                  <a:lnTo>
                    <a:pt x="56981" y="3821"/>
                  </a:lnTo>
                  <a:close/>
                  <a:moveTo>
                    <a:pt x="87618" y="13884"/>
                  </a:moveTo>
                  <a:lnTo>
                    <a:pt x="85029" y="15265"/>
                  </a:lnTo>
                  <a:lnTo>
                    <a:pt x="81581" y="16655"/>
                  </a:lnTo>
                  <a:lnTo>
                    <a:pt x="75107" y="18736"/>
                  </a:lnTo>
                  <a:lnTo>
                    <a:pt x="62160" y="22547"/>
                  </a:lnTo>
                  <a:lnTo>
                    <a:pt x="46623" y="27409"/>
                  </a:lnTo>
                  <a:lnTo>
                    <a:pt x="64313" y="21507"/>
                  </a:lnTo>
                  <a:lnTo>
                    <a:pt x="75543" y="17345"/>
                  </a:lnTo>
                  <a:lnTo>
                    <a:pt x="81581" y="15265"/>
                  </a:lnTo>
                  <a:lnTo>
                    <a:pt x="87618" y="13884"/>
                  </a:lnTo>
                  <a:close/>
                  <a:moveTo>
                    <a:pt x="76402" y="56878"/>
                  </a:moveTo>
                  <a:lnTo>
                    <a:pt x="70787" y="59309"/>
                  </a:lnTo>
                  <a:lnTo>
                    <a:pt x="65185" y="61390"/>
                  </a:lnTo>
                  <a:lnTo>
                    <a:pt x="53532" y="64861"/>
                  </a:lnTo>
                  <a:lnTo>
                    <a:pt x="59134" y="62781"/>
                  </a:lnTo>
                  <a:lnTo>
                    <a:pt x="64749" y="60700"/>
                  </a:lnTo>
                  <a:lnTo>
                    <a:pt x="76402" y="56878"/>
                  </a:lnTo>
                  <a:close/>
                  <a:moveTo>
                    <a:pt x="108770" y="30530"/>
                  </a:moveTo>
                  <a:lnTo>
                    <a:pt x="110501" y="33301"/>
                  </a:lnTo>
                  <a:lnTo>
                    <a:pt x="109206" y="33301"/>
                  </a:lnTo>
                  <a:lnTo>
                    <a:pt x="101002" y="36072"/>
                  </a:lnTo>
                  <a:lnTo>
                    <a:pt x="92797" y="38853"/>
                  </a:lnTo>
                  <a:lnTo>
                    <a:pt x="76402" y="45095"/>
                  </a:lnTo>
                  <a:lnTo>
                    <a:pt x="60429" y="51677"/>
                  </a:lnTo>
                  <a:lnTo>
                    <a:pt x="52238" y="54798"/>
                  </a:lnTo>
                  <a:lnTo>
                    <a:pt x="44033" y="57919"/>
                  </a:lnTo>
                  <a:lnTo>
                    <a:pt x="26766" y="64161"/>
                  </a:lnTo>
                  <a:lnTo>
                    <a:pt x="9498" y="70403"/>
                  </a:lnTo>
                  <a:lnTo>
                    <a:pt x="1307" y="73524"/>
                  </a:lnTo>
                  <a:lnTo>
                    <a:pt x="10370" y="69023"/>
                  </a:lnTo>
                  <a:lnTo>
                    <a:pt x="19433" y="64861"/>
                  </a:lnTo>
                  <a:lnTo>
                    <a:pt x="28919" y="61040"/>
                  </a:lnTo>
                  <a:lnTo>
                    <a:pt x="38854" y="57579"/>
                  </a:lnTo>
                  <a:lnTo>
                    <a:pt x="53955" y="52027"/>
                  </a:lnTo>
                  <a:lnTo>
                    <a:pt x="69069" y="45435"/>
                  </a:lnTo>
                  <a:lnTo>
                    <a:pt x="75543" y="42314"/>
                  </a:lnTo>
                  <a:lnTo>
                    <a:pt x="83734" y="39543"/>
                  </a:lnTo>
                  <a:lnTo>
                    <a:pt x="91938" y="36772"/>
                  </a:lnTo>
                  <a:lnTo>
                    <a:pt x="99707" y="34341"/>
                  </a:lnTo>
                  <a:lnTo>
                    <a:pt x="107911" y="31570"/>
                  </a:lnTo>
                  <a:lnTo>
                    <a:pt x="108334" y="30870"/>
                  </a:lnTo>
                  <a:lnTo>
                    <a:pt x="108770" y="30530"/>
                  </a:lnTo>
                  <a:close/>
                  <a:moveTo>
                    <a:pt x="111359" y="35031"/>
                  </a:moveTo>
                  <a:lnTo>
                    <a:pt x="113949" y="40233"/>
                  </a:lnTo>
                  <a:lnTo>
                    <a:pt x="115679" y="46135"/>
                  </a:lnTo>
                  <a:lnTo>
                    <a:pt x="116538" y="51677"/>
                  </a:lnTo>
                  <a:lnTo>
                    <a:pt x="116974" y="57579"/>
                  </a:lnTo>
                  <a:lnTo>
                    <a:pt x="109629" y="60000"/>
                  </a:lnTo>
                  <a:lnTo>
                    <a:pt x="97117" y="63821"/>
                  </a:lnTo>
                  <a:lnTo>
                    <a:pt x="85029" y="67982"/>
                  </a:lnTo>
                  <a:lnTo>
                    <a:pt x="72953" y="72144"/>
                  </a:lnTo>
                  <a:lnTo>
                    <a:pt x="61301" y="76645"/>
                  </a:lnTo>
                  <a:lnTo>
                    <a:pt x="47917" y="82887"/>
                  </a:lnTo>
                  <a:lnTo>
                    <a:pt x="34111" y="88789"/>
                  </a:lnTo>
                  <a:lnTo>
                    <a:pt x="30214" y="90520"/>
                  </a:lnTo>
                  <a:lnTo>
                    <a:pt x="25907" y="91910"/>
                  </a:lnTo>
                  <a:lnTo>
                    <a:pt x="17267" y="94341"/>
                  </a:lnTo>
                  <a:lnTo>
                    <a:pt x="43174" y="80806"/>
                  </a:lnTo>
                  <a:lnTo>
                    <a:pt x="49212" y="78386"/>
                  </a:lnTo>
                  <a:lnTo>
                    <a:pt x="79850" y="66242"/>
                  </a:lnTo>
                  <a:lnTo>
                    <a:pt x="95387" y="60350"/>
                  </a:lnTo>
                  <a:lnTo>
                    <a:pt x="103591" y="57919"/>
                  </a:lnTo>
                  <a:lnTo>
                    <a:pt x="111795" y="55498"/>
                  </a:lnTo>
                  <a:lnTo>
                    <a:pt x="112218" y="55148"/>
                  </a:lnTo>
                  <a:lnTo>
                    <a:pt x="112654" y="54798"/>
                  </a:lnTo>
                  <a:lnTo>
                    <a:pt x="112654" y="53757"/>
                  </a:lnTo>
                  <a:lnTo>
                    <a:pt x="112218" y="53067"/>
                  </a:lnTo>
                  <a:lnTo>
                    <a:pt x="111359" y="52717"/>
                  </a:lnTo>
                  <a:lnTo>
                    <a:pt x="110501" y="52717"/>
                  </a:lnTo>
                  <a:lnTo>
                    <a:pt x="103155" y="54458"/>
                  </a:lnTo>
                  <a:lnTo>
                    <a:pt x="96258" y="56539"/>
                  </a:lnTo>
                  <a:lnTo>
                    <a:pt x="82016" y="61740"/>
                  </a:lnTo>
                  <a:lnTo>
                    <a:pt x="69069" y="66242"/>
                  </a:lnTo>
                  <a:lnTo>
                    <a:pt x="56122" y="71103"/>
                  </a:lnTo>
                  <a:lnTo>
                    <a:pt x="47917" y="74915"/>
                  </a:lnTo>
                  <a:lnTo>
                    <a:pt x="39713" y="78726"/>
                  </a:lnTo>
                  <a:lnTo>
                    <a:pt x="26766" y="83237"/>
                  </a:lnTo>
                  <a:lnTo>
                    <a:pt x="13383" y="87399"/>
                  </a:lnTo>
                  <a:lnTo>
                    <a:pt x="26766" y="79426"/>
                  </a:lnTo>
                  <a:lnTo>
                    <a:pt x="39713" y="71443"/>
                  </a:lnTo>
                  <a:lnTo>
                    <a:pt x="52661" y="67982"/>
                  </a:lnTo>
                  <a:lnTo>
                    <a:pt x="65608" y="64161"/>
                  </a:lnTo>
                  <a:lnTo>
                    <a:pt x="71659" y="62080"/>
                  </a:lnTo>
                  <a:lnTo>
                    <a:pt x="77696" y="59660"/>
                  </a:lnTo>
                  <a:lnTo>
                    <a:pt x="87195" y="55148"/>
                  </a:lnTo>
                  <a:lnTo>
                    <a:pt x="91503" y="53067"/>
                  </a:lnTo>
                  <a:lnTo>
                    <a:pt x="96258" y="51337"/>
                  </a:lnTo>
                  <a:lnTo>
                    <a:pt x="106616" y="48216"/>
                  </a:lnTo>
                  <a:lnTo>
                    <a:pt x="107039" y="47866"/>
                  </a:lnTo>
                  <a:lnTo>
                    <a:pt x="107475" y="47175"/>
                  </a:lnTo>
                  <a:lnTo>
                    <a:pt x="107475" y="46135"/>
                  </a:lnTo>
                  <a:lnTo>
                    <a:pt x="107039" y="45435"/>
                  </a:lnTo>
                  <a:lnTo>
                    <a:pt x="105745" y="45435"/>
                  </a:lnTo>
                  <a:lnTo>
                    <a:pt x="99707" y="46825"/>
                  </a:lnTo>
                  <a:lnTo>
                    <a:pt x="94528" y="48906"/>
                  </a:lnTo>
                  <a:lnTo>
                    <a:pt x="81145" y="52717"/>
                  </a:lnTo>
                  <a:lnTo>
                    <a:pt x="68633" y="56539"/>
                  </a:lnTo>
                  <a:lnTo>
                    <a:pt x="62160" y="58619"/>
                  </a:lnTo>
                  <a:lnTo>
                    <a:pt x="55686" y="60700"/>
                  </a:lnTo>
                  <a:lnTo>
                    <a:pt x="49648" y="63471"/>
                  </a:lnTo>
                  <a:lnTo>
                    <a:pt x="43597" y="66242"/>
                  </a:lnTo>
                  <a:lnTo>
                    <a:pt x="37560" y="69363"/>
                  </a:lnTo>
                  <a:lnTo>
                    <a:pt x="27625" y="72144"/>
                  </a:lnTo>
                  <a:lnTo>
                    <a:pt x="17703" y="75605"/>
                  </a:lnTo>
                  <a:lnTo>
                    <a:pt x="14677" y="76995"/>
                  </a:lnTo>
                  <a:lnTo>
                    <a:pt x="19433" y="74224"/>
                  </a:lnTo>
                  <a:lnTo>
                    <a:pt x="27202" y="70753"/>
                  </a:lnTo>
                  <a:lnTo>
                    <a:pt x="34970" y="67632"/>
                  </a:lnTo>
                  <a:lnTo>
                    <a:pt x="50943" y="61390"/>
                  </a:lnTo>
                  <a:lnTo>
                    <a:pt x="65608" y="55148"/>
                  </a:lnTo>
                  <a:lnTo>
                    <a:pt x="79427" y="48556"/>
                  </a:lnTo>
                  <a:lnTo>
                    <a:pt x="87195" y="45095"/>
                  </a:lnTo>
                  <a:lnTo>
                    <a:pt x="94964" y="41974"/>
                  </a:lnTo>
                  <a:lnTo>
                    <a:pt x="110924" y="35732"/>
                  </a:lnTo>
                  <a:lnTo>
                    <a:pt x="111359" y="35381"/>
                  </a:lnTo>
                  <a:lnTo>
                    <a:pt x="111359" y="35031"/>
                  </a:lnTo>
                  <a:close/>
                  <a:moveTo>
                    <a:pt x="97976" y="91220"/>
                  </a:moveTo>
                  <a:lnTo>
                    <a:pt x="95823" y="92600"/>
                  </a:lnTo>
                  <a:lnTo>
                    <a:pt x="90644" y="95031"/>
                  </a:lnTo>
                  <a:lnTo>
                    <a:pt x="92374" y="93991"/>
                  </a:lnTo>
                  <a:lnTo>
                    <a:pt x="97117" y="91560"/>
                  </a:lnTo>
                  <a:lnTo>
                    <a:pt x="97976" y="91220"/>
                  </a:lnTo>
                  <a:close/>
                  <a:moveTo>
                    <a:pt x="66044" y="96072"/>
                  </a:moveTo>
                  <a:lnTo>
                    <a:pt x="59570" y="99543"/>
                  </a:lnTo>
                  <a:lnTo>
                    <a:pt x="53096" y="102664"/>
                  </a:lnTo>
                  <a:lnTo>
                    <a:pt x="48353" y="104745"/>
                  </a:lnTo>
                  <a:lnTo>
                    <a:pt x="48353" y="104745"/>
                  </a:lnTo>
                  <a:lnTo>
                    <a:pt x="52661" y="102314"/>
                  </a:lnTo>
                  <a:lnTo>
                    <a:pt x="59134" y="99193"/>
                  </a:lnTo>
                  <a:lnTo>
                    <a:pt x="66044" y="96072"/>
                  </a:lnTo>
                  <a:close/>
                  <a:moveTo>
                    <a:pt x="86759" y="99883"/>
                  </a:moveTo>
                  <a:lnTo>
                    <a:pt x="85029" y="101273"/>
                  </a:lnTo>
                  <a:lnTo>
                    <a:pt x="79850" y="105084"/>
                  </a:lnTo>
                  <a:lnTo>
                    <a:pt x="77260" y="106475"/>
                  </a:lnTo>
                  <a:lnTo>
                    <a:pt x="74671" y="108206"/>
                  </a:lnTo>
                  <a:lnTo>
                    <a:pt x="69928" y="109946"/>
                  </a:lnTo>
                  <a:lnTo>
                    <a:pt x="64749" y="111327"/>
                  </a:lnTo>
                  <a:lnTo>
                    <a:pt x="66044" y="110636"/>
                  </a:lnTo>
                  <a:lnTo>
                    <a:pt x="70787" y="107866"/>
                  </a:lnTo>
                  <a:lnTo>
                    <a:pt x="75543" y="105084"/>
                  </a:lnTo>
                  <a:lnTo>
                    <a:pt x="86759" y="99883"/>
                  </a:lnTo>
                  <a:close/>
                  <a:moveTo>
                    <a:pt x="116974" y="60700"/>
                  </a:moveTo>
                  <a:lnTo>
                    <a:pt x="116538" y="65201"/>
                  </a:lnTo>
                  <a:lnTo>
                    <a:pt x="115679" y="69713"/>
                  </a:lnTo>
                  <a:lnTo>
                    <a:pt x="113949" y="78036"/>
                  </a:lnTo>
                  <a:lnTo>
                    <a:pt x="112218" y="82197"/>
                  </a:lnTo>
                  <a:lnTo>
                    <a:pt x="110501" y="86358"/>
                  </a:lnTo>
                  <a:lnTo>
                    <a:pt x="108334" y="90180"/>
                  </a:lnTo>
                  <a:lnTo>
                    <a:pt x="105745" y="93641"/>
                  </a:lnTo>
                  <a:lnTo>
                    <a:pt x="102732" y="97112"/>
                  </a:lnTo>
                  <a:lnTo>
                    <a:pt x="99707" y="100233"/>
                  </a:lnTo>
                  <a:lnTo>
                    <a:pt x="96258" y="103004"/>
                  </a:lnTo>
                  <a:lnTo>
                    <a:pt x="92797" y="105785"/>
                  </a:lnTo>
                  <a:lnTo>
                    <a:pt x="91938" y="105084"/>
                  </a:lnTo>
                  <a:lnTo>
                    <a:pt x="91080" y="104745"/>
                  </a:lnTo>
                  <a:lnTo>
                    <a:pt x="90208" y="105084"/>
                  </a:lnTo>
                  <a:lnTo>
                    <a:pt x="85901" y="107165"/>
                  </a:lnTo>
                  <a:lnTo>
                    <a:pt x="83734" y="108206"/>
                  </a:lnTo>
                  <a:lnTo>
                    <a:pt x="81581" y="108906"/>
                  </a:lnTo>
                  <a:lnTo>
                    <a:pt x="81581" y="108906"/>
                  </a:lnTo>
                  <a:lnTo>
                    <a:pt x="86324" y="105785"/>
                  </a:lnTo>
                  <a:lnTo>
                    <a:pt x="91503" y="102664"/>
                  </a:lnTo>
                  <a:lnTo>
                    <a:pt x="97117" y="99883"/>
                  </a:lnTo>
                  <a:lnTo>
                    <a:pt x="102296" y="97112"/>
                  </a:lnTo>
                  <a:lnTo>
                    <a:pt x="102732" y="96422"/>
                  </a:lnTo>
                  <a:lnTo>
                    <a:pt x="102732" y="95381"/>
                  </a:lnTo>
                  <a:lnTo>
                    <a:pt x="101860" y="94681"/>
                  </a:lnTo>
                  <a:lnTo>
                    <a:pt x="97976" y="94681"/>
                  </a:lnTo>
                  <a:lnTo>
                    <a:pt x="100566" y="93301"/>
                  </a:lnTo>
                  <a:lnTo>
                    <a:pt x="102296" y="91220"/>
                  </a:lnTo>
                  <a:lnTo>
                    <a:pt x="102732" y="90520"/>
                  </a:lnTo>
                  <a:lnTo>
                    <a:pt x="102732" y="89479"/>
                  </a:lnTo>
                  <a:lnTo>
                    <a:pt x="102296" y="88789"/>
                  </a:lnTo>
                  <a:lnTo>
                    <a:pt x="101002" y="88099"/>
                  </a:lnTo>
                  <a:lnTo>
                    <a:pt x="100143" y="87749"/>
                  </a:lnTo>
                  <a:lnTo>
                    <a:pt x="98848" y="87749"/>
                  </a:lnTo>
                  <a:lnTo>
                    <a:pt x="96681" y="88099"/>
                  </a:lnTo>
                  <a:lnTo>
                    <a:pt x="93669" y="89139"/>
                  </a:lnTo>
                  <a:lnTo>
                    <a:pt x="91080" y="90520"/>
                  </a:lnTo>
                  <a:lnTo>
                    <a:pt x="86324" y="93991"/>
                  </a:lnTo>
                  <a:lnTo>
                    <a:pt x="82875" y="96762"/>
                  </a:lnTo>
                  <a:lnTo>
                    <a:pt x="76402" y="101273"/>
                  </a:lnTo>
                  <a:lnTo>
                    <a:pt x="69492" y="104745"/>
                  </a:lnTo>
                  <a:lnTo>
                    <a:pt x="63018" y="108556"/>
                  </a:lnTo>
                  <a:lnTo>
                    <a:pt x="57839" y="110286"/>
                  </a:lnTo>
                  <a:lnTo>
                    <a:pt x="52238" y="111677"/>
                  </a:lnTo>
                  <a:lnTo>
                    <a:pt x="52238" y="111677"/>
                  </a:lnTo>
                  <a:lnTo>
                    <a:pt x="58275" y="108556"/>
                  </a:lnTo>
                  <a:lnTo>
                    <a:pt x="64313" y="105084"/>
                  </a:lnTo>
                  <a:lnTo>
                    <a:pt x="76837" y="98842"/>
                  </a:lnTo>
                  <a:lnTo>
                    <a:pt x="82875" y="95031"/>
                  </a:lnTo>
                  <a:lnTo>
                    <a:pt x="88913" y="91220"/>
                  </a:lnTo>
                  <a:lnTo>
                    <a:pt x="92374" y="89479"/>
                  </a:lnTo>
                  <a:lnTo>
                    <a:pt x="95387" y="87749"/>
                  </a:lnTo>
                  <a:lnTo>
                    <a:pt x="98848" y="86358"/>
                  </a:lnTo>
                  <a:lnTo>
                    <a:pt x="102732" y="85318"/>
                  </a:lnTo>
                  <a:lnTo>
                    <a:pt x="106616" y="84278"/>
                  </a:lnTo>
                  <a:lnTo>
                    <a:pt x="107475" y="84278"/>
                  </a:lnTo>
                  <a:lnTo>
                    <a:pt x="107911" y="83587"/>
                  </a:lnTo>
                  <a:lnTo>
                    <a:pt x="107911" y="82887"/>
                  </a:lnTo>
                  <a:lnTo>
                    <a:pt x="107475" y="81847"/>
                  </a:lnTo>
                  <a:lnTo>
                    <a:pt x="105745" y="81847"/>
                  </a:lnTo>
                  <a:lnTo>
                    <a:pt x="101437" y="82547"/>
                  </a:lnTo>
                  <a:lnTo>
                    <a:pt x="94964" y="83237"/>
                  </a:lnTo>
                  <a:lnTo>
                    <a:pt x="91503" y="83927"/>
                  </a:lnTo>
                  <a:lnTo>
                    <a:pt x="88054" y="84968"/>
                  </a:lnTo>
                  <a:lnTo>
                    <a:pt x="91938" y="82547"/>
                  </a:lnTo>
                  <a:lnTo>
                    <a:pt x="97117" y="79766"/>
                  </a:lnTo>
                  <a:lnTo>
                    <a:pt x="102732" y="77685"/>
                  </a:lnTo>
                  <a:lnTo>
                    <a:pt x="113949" y="73524"/>
                  </a:lnTo>
                  <a:lnTo>
                    <a:pt x="114808" y="72834"/>
                  </a:lnTo>
                  <a:lnTo>
                    <a:pt x="114808" y="71793"/>
                  </a:lnTo>
                  <a:lnTo>
                    <a:pt x="113949" y="71103"/>
                  </a:lnTo>
                  <a:lnTo>
                    <a:pt x="113090" y="70753"/>
                  </a:lnTo>
                  <a:lnTo>
                    <a:pt x="110501" y="71103"/>
                  </a:lnTo>
                  <a:lnTo>
                    <a:pt x="107911" y="71443"/>
                  </a:lnTo>
                  <a:lnTo>
                    <a:pt x="103591" y="72834"/>
                  </a:lnTo>
                  <a:lnTo>
                    <a:pt x="99271" y="74915"/>
                  </a:lnTo>
                  <a:lnTo>
                    <a:pt x="94964" y="76995"/>
                  </a:lnTo>
                  <a:lnTo>
                    <a:pt x="81145" y="83237"/>
                  </a:lnTo>
                  <a:lnTo>
                    <a:pt x="67774" y="89479"/>
                  </a:lnTo>
                  <a:lnTo>
                    <a:pt x="65185" y="90520"/>
                  </a:lnTo>
                  <a:lnTo>
                    <a:pt x="69928" y="88099"/>
                  </a:lnTo>
                  <a:lnTo>
                    <a:pt x="78991" y="82197"/>
                  </a:lnTo>
                  <a:lnTo>
                    <a:pt x="88054" y="76645"/>
                  </a:lnTo>
                  <a:lnTo>
                    <a:pt x="92797" y="74224"/>
                  </a:lnTo>
                  <a:lnTo>
                    <a:pt x="97553" y="71793"/>
                  </a:lnTo>
                  <a:lnTo>
                    <a:pt x="102732" y="70063"/>
                  </a:lnTo>
                  <a:lnTo>
                    <a:pt x="108334" y="68672"/>
                  </a:lnTo>
                  <a:lnTo>
                    <a:pt x="109206" y="68322"/>
                  </a:lnTo>
                  <a:lnTo>
                    <a:pt x="109629" y="67982"/>
                  </a:lnTo>
                  <a:lnTo>
                    <a:pt x="109629" y="67282"/>
                  </a:lnTo>
                  <a:lnTo>
                    <a:pt x="109206" y="66242"/>
                  </a:lnTo>
                  <a:lnTo>
                    <a:pt x="108770" y="65902"/>
                  </a:lnTo>
                  <a:lnTo>
                    <a:pt x="107911" y="65902"/>
                  </a:lnTo>
                  <a:lnTo>
                    <a:pt x="103591" y="66242"/>
                  </a:lnTo>
                  <a:lnTo>
                    <a:pt x="99271" y="66942"/>
                  </a:lnTo>
                  <a:lnTo>
                    <a:pt x="105322" y="64861"/>
                  </a:lnTo>
                  <a:lnTo>
                    <a:pt x="111359" y="62430"/>
                  </a:lnTo>
                  <a:lnTo>
                    <a:pt x="116974" y="60700"/>
                  </a:lnTo>
                  <a:close/>
                  <a:moveTo>
                    <a:pt x="86324" y="73874"/>
                  </a:moveTo>
                  <a:lnTo>
                    <a:pt x="80286" y="77685"/>
                  </a:lnTo>
                  <a:lnTo>
                    <a:pt x="73812" y="81847"/>
                  </a:lnTo>
                  <a:lnTo>
                    <a:pt x="66480" y="86709"/>
                  </a:lnTo>
                  <a:lnTo>
                    <a:pt x="59134" y="90870"/>
                  </a:lnTo>
                  <a:lnTo>
                    <a:pt x="43597" y="98842"/>
                  </a:lnTo>
                  <a:lnTo>
                    <a:pt x="38418" y="100923"/>
                  </a:lnTo>
                  <a:lnTo>
                    <a:pt x="33675" y="103354"/>
                  </a:lnTo>
                  <a:lnTo>
                    <a:pt x="28919" y="105785"/>
                  </a:lnTo>
                  <a:lnTo>
                    <a:pt x="24176" y="108556"/>
                  </a:lnTo>
                  <a:lnTo>
                    <a:pt x="23741" y="108906"/>
                  </a:lnTo>
                  <a:lnTo>
                    <a:pt x="23741" y="109596"/>
                  </a:lnTo>
                  <a:lnTo>
                    <a:pt x="24176" y="110286"/>
                  </a:lnTo>
                  <a:lnTo>
                    <a:pt x="25035" y="110987"/>
                  </a:lnTo>
                  <a:lnTo>
                    <a:pt x="26330" y="110987"/>
                  </a:lnTo>
                  <a:lnTo>
                    <a:pt x="44892" y="101273"/>
                  </a:lnTo>
                  <a:lnTo>
                    <a:pt x="57839" y="96422"/>
                  </a:lnTo>
                  <a:lnTo>
                    <a:pt x="53096" y="98503"/>
                  </a:lnTo>
                  <a:lnTo>
                    <a:pt x="47917" y="101273"/>
                  </a:lnTo>
                  <a:lnTo>
                    <a:pt x="42739" y="104394"/>
                  </a:lnTo>
                  <a:lnTo>
                    <a:pt x="37995" y="107515"/>
                  </a:lnTo>
                  <a:lnTo>
                    <a:pt x="32817" y="110636"/>
                  </a:lnTo>
                  <a:lnTo>
                    <a:pt x="31945" y="110987"/>
                  </a:lnTo>
                  <a:lnTo>
                    <a:pt x="31945" y="111327"/>
                  </a:lnTo>
                  <a:lnTo>
                    <a:pt x="31945" y="112367"/>
                  </a:lnTo>
                  <a:lnTo>
                    <a:pt x="32817" y="113067"/>
                  </a:lnTo>
                  <a:lnTo>
                    <a:pt x="34534" y="113067"/>
                  </a:lnTo>
                  <a:lnTo>
                    <a:pt x="38418" y="110987"/>
                  </a:lnTo>
                  <a:lnTo>
                    <a:pt x="43174" y="109596"/>
                  </a:lnTo>
                  <a:lnTo>
                    <a:pt x="47482" y="107866"/>
                  </a:lnTo>
                  <a:lnTo>
                    <a:pt x="51802" y="106125"/>
                  </a:lnTo>
                  <a:lnTo>
                    <a:pt x="61301" y="101963"/>
                  </a:lnTo>
                  <a:lnTo>
                    <a:pt x="70364" y="97112"/>
                  </a:lnTo>
                  <a:lnTo>
                    <a:pt x="78555" y="92600"/>
                  </a:lnTo>
                  <a:lnTo>
                    <a:pt x="87195" y="88439"/>
                  </a:lnTo>
                  <a:lnTo>
                    <a:pt x="88913" y="87749"/>
                  </a:lnTo>
                  <a:lnTo>
                    <a:pt x="88913" y="87749"/>
                  </a:lnTo>
                  <a:lnTo>
                    <a:pt x="82875" y="91220"/>
                  </a:lnTo>
                  <a:lnTo>
                    <a:pt x="76837" y="95031"/>
                  </a:lnTo>
                  <a:lnTo>
                    <a:pt x="69069" y="99543"/>
                  </a:lnTo>
                  <a:lnTo>
                    <a:pt x="60865" y="104044"/>
                  </a:lnTo>
                  <a:lnTo>
                    <a:pt x="52661" y="108206"/>
                  </a:lnTo>
                  <a:lnTo>
                    <a:pt x="44892" y="113067"/>
                  </a:lnTo>
                  <a:lnTo>
                    <a:pt x="44033" y="113757"/>
                  </a:lnTo>
                  <a:lnTo>
                    <a:pt x="44469" y="114448"/>
                  </a:lnTo>
                  <a:lnTo>
                    <a:pt x="44892" y="115148"/>
                  </a:lnTo>
                  <a:lnTo>
                    <a:pt x="46187" y="115488"/>
                  </a:lnTo>
                  <a:lnTo>
                    <a:pt x="50943" y="115148"/>
                  </a:lnTo>
                  <a:lnTo>
                    <a:pt x="55250" y="114108"/>
                  </a:lnTo>
                  <a:lnTo>
                    <a:pt x="55250" y="114798"/>
                  </a:lnTo>
                  <a:lnTo>
                    <a:pt x="55686" y="115838"/>
                  </a:lnTo>
                  <a:lnTo>
                    <a:pt x="56122" y="116188"/>
                  </a:lnTo>
                  <a:lnTo>
                    <a:pt x="57416" y="116188"/>
                  </a:lnTo>
                  <a:lnTo>
                    <a:pt x="66044" y="113757"/>
                  </a:lnTo>
                  <a:lnTo>
                    <a:pt x="70364" y="112717"/>
                  </a:lnTo>
                  <a:lnTo>
                    <a:pt x="74671" y="111327"/>
                  </a:lnTo>
                  <a:lnTo>
                    <a:pt x="75107" y="112027"/>
                  </a:lnTo>
                  <a:lnTo>
                    <a:pt x="75966" y="112367"/>
                  </a:lnTo>
                  <a:lnTo>
                    <a:pt x="78555" y="112367"/>
                  </a:lnTo>
                  <a:lnTo>
                    <a:pt x="80286" y="112027"/>
                  </a:lnTo>
                  <a:lnTo>
                    <a:pt x="80286" y="112027"/>
                  </a:lnTo>
                  <a:lnTo>
                    <a:pt x="75107" y="113757"/>
                  </a:lnTo>
                  <a:lnTo>
                    <a:pt x="69492" y="115488"/>
                  </a:lnTo>
                  <a:lnTo>
                    <a:pt x="63890" y="116528"/>
                  </a:lnTo>
                  <a:lnTo>
                    <a:pt x="57839" y="117229"/>
                  </a:lnTo>
                  <a:lnTo>
                    <a:pt x="51802" y="117569"/>
                  </a:lnTo>
                  <a:lnTo>
                    <a:pt x="45764" y="117229"/>
                  </a:lnTo>
                  <a:lnTo>
                    <a:pt x="39713" y="116878"/>
                  </a:lnTo>
                  <a:lnTo>
                    <a:pt x="33240" y="115838"/>
                  </a:lnTo>
                  <a:lnTo>
                    <a:pt x="26766" y="114448"/>
                  </a:lnTo>
                  <a:lnTo>
                    <a:pt x="20728" y="112717"/>
                  </a:lnTo>
                  <a:lnTo>
                    <a:pt x="15113" y="110636"/>
                  </a:lnTo>
                  <a:lnTo>
                    <a:pt x="9498" y="108206"/>
                  </a:lnTo>
                  <a:lnTo>
                    <a:pt x="9934" y="108206"/>
                  </a:lnTo>
                  <a:lnTo>
                    <a:pt x="15972" y="105435"/>
                  </a:lnTo>
                  <a:lnTo>
                    <a:pt x="22023" y="103354"/>
                  </a:lnTo>
                  <a:lnTo>
                    <a:pt x="28061" y="101273"/>
                  </a:lnTo>
                  <a:lnTo>
                    <a:pt x="34534" y="99193"/>
                  </a:lnTo>
                  <a:lnTo>
                    <a:pt x="40585" y="96762"/>
                  </a:lnTo>
                  <a:lnTo>
                    <a:pt x="46623" y="93991"/>
                  </a:lnTo>
                  <a:lnTo>
                    <a:pt x="58275" y="88439"/>
                  </a:lnTo>
                  <a:lnTo>
                    <a:pt x="72082" y="80806"/>
                  </a:lnTo>
                  <a:lnTo>
                    <a:pt x="79427" y="76995"/>
                  </a:lnTo>
                  <a:lnTo>
                    <a:pt x="86324" y="73874"/>
                  </a:lnTo>
                  <a:close/>
                  <a:moveTo>
                    <a:pt x="46623" y="10"/>
                  </a:moveTo>
                  <a:lnTo>
                    <a:pt x="38854" y="700"/>
                  </a:lnTo>
                  <a:lnTo>
                    <a:pt x="31945" y="2090"/>
                  </a:lnTo>
                  <a:lnTo>
                    <a:pt x="24612" y="3821"/>
                  </a:lnTo>
                  <a:lnTo>
                    <a:pt x="18139" y="5902"/>
                  </a:lnTo>
                  <a:lnTo>
                    <a:pt x="11665" y="8683"/>
                  </a:lnTo>
                  <a:lnTo>
                    <a:pt x="5614" y="11804"/>
                  </a:lnTo>
                  <a:lnTo>
                    <a:pt x="12" y="15615"/>
                  </a:lnTo>
                  <a:lnTo>
                    <a:pt x="12" y="19086"/>
                  </a:lnTo>
                  <a:lnTo>
                    <a:pt x="3461" y="16655"/>
                  </a:lnTo>
                  <a:lnTo>
                    <a:pt x="6909" y="14224"/>
                  </a:lnTo>
                  <a:lnTo>
                    <a:pt x="10793" y="12144"/>
                  </a:lnTo>
                  <a:lnTo>
                    <a:pt x="14677" y="10413"/>
                  </a:lnTo>
                  <a:lnTo>
                    <a:pt x="18562" y="8683"/>
                  </a:lnTo>
                  <a:lnTo>
                    <a:pt x="22882" y="6942"/>
                  </a:lnTo>
                  <a:lnTo>
                    <a:pt x="27202" y="5902"/>
                  </a:lnTo>
                  <a:lnTo>
                    <a:pt x="27202" y="5902"/>
                  </a:lnTo>
                  <a:lnTo>
                    <a:pt x="25035" y="6602"/>
                  </a:lnTo>
                  <a:lnTo>
                    <a:pt x="18562" y="9023"/>
                  </a:lnTo>
                  <a:lnTo>
                    <a:pt x="12524" y="11804"/>
                  </a:lnTo>
                  <a:lnTo>
                    <a:pt x="6909" y="14925"/>
                  </a:lnTo>
                  <a:lnTo>
                    <a:pt x="6486" y="15615"/>
                  </a:lnTo>
                  <a:lnTo>
                    <a:pt x="6486" y="16305"/>
                  </a:lnTo>
                  <a:lnTo>
                    <a:pt x="6909" y="16655"/>
                  </a:lnTo>
                  <a:lnTo>
                    <a:pt x="8204" y="16655"/>
                  </a:lnTo>
                  <a:lnTo>
                    <a:pt x="16844" y="12494"/>
                  </a:lnTo>
                  <a:lnTo>
                    <a:pt x="25907" y="8683"/>
                  </a:lnTo>
                  <a:lnTo>
                    <a:pt x="31945" y="6942"/>
                  </a:lnTo>
                  <a:lnTo>
                    <a:pt x="37560" y="5562"/>
                  </a:lnTo>
                  <a:lnTo>
                    <a:pt x="43597" y="4511"/>
                  </a:lnTo>
                  <a:lnTo>
                    <a:pt x="49648" y="4171"/>
                  </a:lnTo>
                  <a:lnTo>
                    <a:pt x="49648" y="4171"/>
                  </a:lnTo>
                  <a:lnTo>
                    <a:pt x="36701" y="7982"/>
                  </a:lnTo>
                  <a:lnTo>
                    <a:pt x="23741" y="11804"/>
                  </a:lnTo>
                  <a:lnTo>
                    <a:pt x="17267" y="13884"/>
                  </a:lnTo>
                  <a:lnTo>
                    <a:pt x="11229" y="16305"/>
                  </a:lnTo>
                  <a:lnTo>
                    <a:pt x="5191" y="19086"/>
                  </a:lnTo>
                  <a:lnTo>
                    <a:pt x="12" y="22207"/>
                  </a:lnTo>
                  <a:lnTo>
                    <a:pt x="12" y="25668"/>
                  </a:lnTo>
                  <a:lnTo>
                    <a:pt x="8204" y="22547"/>
                  </a:lnTo>
                  <a:lnTo>
                    <a:pt x="16408" y="19426"/>
                  </a:lnTo>
                  <a:lnTo>
                    <a:pt x="25035" y="16655"/>
                  </a:lnTo>
                  <a:lnTo>
                    <a:pt x="33675" y="13884"/>
                  </a:lnTo>
                  <a:lnTo>
                    <a:pt x="42303" y="11804"/>
                  </a:lnTo>
                  <a:lnTo>
                    <a:pt x="51366" y="10413"/>
                  </a:lnTo>
                  <a:lnTo>
                    <a:pt x="58275" y="9023"/>
                  </a:lnTo>
                  <a:lnTo>
                    <a:pt x="62160" y="8683"/>
                  </a:lnTo>
                  <a:lnTo>
                    <a:pt x="66044" y="8333"/>
                  </a:lnTo>
                  <a:lnTo>
                    <a:pt x="61724" y="9723"/>
                  </a:lnTo>
                  <a:lnTo>
                    <a:pt x="57839" y="10413"/>
                  </a:lnTo>
                  <a:lnTo>
                    <a:pt x="49648" y="12144"/>
                  </a:lnTo>
                  <a:lnTo>
                    <a:pt x="39713" y="14575"/>
                  </a:lnTo>
                  <a:lnTo>
                    <a:pt x="29791" y="17345"/>
                  </a:lnTo>
                  <a:lnTo>
                    <a:pt x="21151" y="19776"/>
                  </a:lnTo>
                  <a:lnTo>
                    <a:pt x="10793" y="22547"/>
                  </a:lnTo>
                  <a:lnTo>
                    <a:pt x="5614" y="23938"/>
                  </a:lnTo>
                  <a:lnTo>
                    <a:pt x="12" y="26018"/>
                  </a:lnTo>
                  <a:lnTo>
                    <a:pt x="12" y="29139"/>
                  </a:lnTo>
                  <a:lnTo>
                    <a:pt x="3025" y="28099"/>
                  </a:lnTo>
                  <a:lnTo>
                    <a:pt x="12" y="29490"/>
                  </a:lnTo>
                  <a:lnTo>
                    <a:pt x="12" y="32260"/>
                  </a:lnTo>
                  <a:lnTo>
                    <a:pt x="11229" y="27059"/>
                  </a:lnTo>
                  <a:lnTo>
                    <a:pt x="16844" y="24628"/>
                  </a:lnTo>
                  <a:lnTo>
                    <a:pt x="22882" y="22547"/>
                  </a:lnTo>
                  <a:lnTo>
                    <a:pt x="35406" y="18736"/>
                  </a:lnTo>
                  <a:lnTo>
                    <a:pt x="41880" y="17006"/>
                  </a:lnTo>
                  <a:lnTo>
                    <a:pt x="48353" y="15615"/>
                  </a:lnTo>
                  <a:lnTo>
                    <a:pt x="55250" y="14575"/>
                  </a:lnTo>
                  <a:lnTo>
                    <a:pt x="61724" y="13534"/>
                  </a:lnTo>
                  <a:lnTo>
                    <a:pt x="68633" y="13184"/>
                  </a:lnTo>
                  <a:lnTo>
                    <a:pt x="75107" y="13534"/>
                  </a:lnTo>
                  <a:lnTo>
                    <a:pt x="65185" y="15965"/>
                  </a:lnTo>
                  <a:lnTo>
                    <a:pt x="49212" y="20466"/>
                  </a:lnTo>
                  <a:lnTo>
                    <a:pt x="22023" y="28789"/>
                  </a:lnTo>
                  <a:lnTo>
                    <a:pt x="10793" y="32611"/>
                  </a:lnTo>
                  <a:lnTo>
                    <a:pt x="5191" y="34691"/>
                  </a:lnTo>
                  <a:lnTo>
                    <a:pt x="12" y="37112"/>
                  </a:lnTo>
                  <a:lnTo>
                    <a:pt x="12" y="40233"/>
                  </a:lnTo>
                  <a:lnTo>
                    <a:pt x="6909" y="36772"/>
                  </a:lnTo>
                  <a:lnTo>
                    <a:pt x="14677" y="33991"/>
                  </a:lnTo>
                  <a:lnTo>
                    <a:pt x="22023" y="31570"/>
                  </a:lnTo>
                  <a:lnTo>
                    <a:pt x="29355" y="29139"/>
                  </a:lnTo>
                  <a:lnTo>
                    <a:pt x="56545" y="21167"/>
                  </a:lnTo>
                  <a:lnTo>
                    <a:pt x="57839" y="20817"/>
                  </a:lnTo>
                  <a:lnTo>
                    <a:pt x="42303" y="26018"/>
                  </a:lnTo>
                  <a:lnTo>
                    <a:pt x="27625" y="30870"/>
                  </a:lnTo>
                  <a:lnTo>
                    <a:pt x="12524" y="36072"/>
                  </a:lnTo>
                  <a:lnTo>
                    <a:pt x="6486" y="38853"/>
                  </a:lnTo>
                  <a:lnTo>
                    <a:pt x="12" y="41974"/>
                  </a:lnTo>
                  <a:lnTo>
                    <a:pt x="12" y="44394"/>
                  </a:lnTo>
                  <a:lnTo>
                    <a:pt x="5614" y="41624"/>
                  </a:lnTo>
                  <a:lnTo>
                    <a:pt x="12524" y="38853"/>
                  </a:lnTo>
                  <a:lnTo>
                    <a:pt x="19433" y="36422"/>
                  </a:lnTo>
                  <a:lnTo>
                    <a:pt x="19433" y="36422"/>
                  </a:lnTo>
                  <a:lnTo>
                    <a:pt x="9498" y="41273"/>
                  </a:lnTo>
                  <a:lnTo>
                    <a:pt x="12" y="46475"/>
                  </a:lnTo>
                  <a:lnTo>
                    <a:pt x="12" y="49256"/>
                  </a:lnTo>
                  <a:lnTo>
                    <a:pt x="3025" y="47515"/>
                  </a:lnTo>
                  <a:lnTo>
                    <a:pt x="11229" y="43354"/>
                  </a:lnTo>
                  <a:lnTo>
                    <a:pt x="19433" y="39543"/>
                  </a:lnTo>
                  <a:lnTo>
                    <a:pt x="28061" y="36072"/>
                  </a:lnTo>
                  <a:lnTo>
                    <a:pt x="36701" y="32951"/>
                  </a:lnTo>
                  <a:lnTo>
                    <a:pt x="54391" y="27749"/>
                  </a:lnTo>
                  <a:lnTo>
                    <a:pt x="71659" y="22547"/>
                  </a:lnTo>
                  <a:lnTo>
                    <a:pt x="82016" y="19086"/>
                  </a:lnTo>
                  <a:lnTo>
                    <a:pt x="87195" y="17345"/>
                  </a:lnTo>
                  <a:lnTo>
                    <a:pt x="91503" y="14575"/>
                  </a:lnTo>
                  <a:lnTo>
                    <a:pt x="95823" y="17696"/>
                  </a:lnTo>
                  <a:lnTo>
                    <a:pt x="100143" y="21167"/>
                  </a:lnTo>
                  <a:lnTo>
                    <a:pt x="104027" y="24978"/>
                  </a:lnTo>
                  <a:lnTo>
                    <a:pt x="107475" y="28789"/>
                  </a:lnTo>
                  <a:lnTo>
                    <a:pt x="107039" y="28789"/>
                  </a:lnTo>
                  <a:lnTo>
                    <a:pt x="102732" y="29139"/>
                  </a:lnTo>
                  <a:lnTo>
                    <a:pt x="98848" y="29830"/>
                  </a:lnTo>
                  <a:lnTo>
                    <a:pt x="94964" y="31220"/>
                  </a:lnTo>
                  <a:lnTo>
                    <a:pt x="90644" y="32611"/>
                  </a:lnTo>
                  <a:lnTo>
                    <a:pt x="83311" y="35732"/>
                  </a:lnTo>
                  <a:lnTo>
                    <a:pt x="75966" y="39193"/>
                  </a:lnTo>
                  <a:lnTo>
                    <a:pt x="75543" y="39193"/>
                  </a:lnTo>
                  <a:lnTo>
                    <a:pt x="39713" y="52717"/>
                  </a:lnTo>
                  <a:lnTo>
                    <a:pt x="29355" y="56188"/>
                  </a:lnTo>
                  <a:lnTo>
                    <a:pt x="36701" y="52717"/>
                  </a:lnTo>
                  <a:lnTo>
                    <a:pt x="60429" y="41273"/>
                  </a:lnTo>
                  <a:lnTo>
                    <a:pt x="70364" y="38853"/>
                  </a:lnTo>
                  <a:lnTo>
                    <a:pt x="80286" y="35732"/>
                  </a:lnTo>
                  <a:lnTo>
                    <a:pt x="89785" y="32611"/>
                  </a:lnTo>
                  <a:lnTo>
                    <a:pt x="94528" y="30530"/>
                  </a:lnTo>
                  <a:lnTo>
                    <a:pt x="99271" y="28449"/>
                  </a:lnTo>
                  <a:lnTo>
                    <a:pt x="99707" y="27749"/>
                  </a:lnTo>
                  <a:lnTo>
                    <a:pt x="100143" y="27059"/>
                  </a:lnTo>
                  <a:lnTo>
                    <a:pt x="99271" y="26369"/>
                  </a:lnTo>
                  <a:lnTo>
                    <a:pt x="98412" y="26018"/>
                  </a:lnTo>
                  <a:lnTo>
                    <a:pt x="92797" y="26709"/>
                  </a:lnTo>
                  <a:lnTo>
                    <a:pt x="87195" y="27749"/>
                  </a:lnTo>
                  <a:lnTo>
                    <a:pt x="81581" y="29139"/>
                  </a:lnTo>
                  <a:lnTo>
                    <a:pt x="76402" y="31220"/>
                  </a:lnTo>
                  <a:lnTo>
                    <a:pt x="70787" y="32951"/>
                  </a:lnTo>
                  <a:lnTo>
                    <a:pt x="65608" y="35381"/>
                  </a:lnTo>
                  <a:lnTo>
                    <a:pt x="55250" y="40233"/>
                  </a:lnTo>
                  <a:lnTo>
                    <a:pt x="45328" y="43014"/>
                  </a:lnTo>
                  <a:lnTo>
                    <a:pt x="34970" y="45785"/>
                  </a:lnTo>
                  <a:lnTo>
                    <a:pt x="34970" y="45785"/>
                  </a:lnTo>
                  <a:lnTo>
                    <a:pt x="57416" y="36072"/>
                  </a:lnTo>
                  <a:lnTo>
                    <a:pt x="72082" y="29830"/>
                  </a:lnTo>
                  <a:lnTo>
                    <a:pt x="78555" y="27059"/>
                  </a:lnTo>
                  <a:lnTo>
                    <a:pt x="86759" y="24978"/>
                  </a:lnTo>
                  <a:lnTo>
                    <a:pt x="90644" y="23587"/>
                  </a:lnTo>
                  <a:lnTo>
                    <a:pt x="94528" y="22207"/>
                  </a:lnTo>
                  <a:lnTo>
                    <a:pt x="95387" y="21857"/>
                  </a:lnTo>
                  <a:lnTo>
                    <a:pt x="95387" y="20817"/>
                  </a:lnTo>
                  <a:lnTo>
                    <a:pt x="94964" y="20127"/>
                  </a:lnTo>
                  <a:lnTo>
                    <a:pt x="93669" y="19776"/>
                  </a:lnTo>
                  <a:lnTo>
                    <a:pt x="89349" y="20466"/>
                  </a:lnTo>
                  <a:lnTo>
                    <a:pt x="84606" y="21507"/>
                  </a:lnTo>
                  <a:lnTo>
                    <a:pt x="80286" y="23248"/>
                  </a:lnTo>
                  <a:lnTo>
                    <a:pt x="75966" y="24978"/>
                  </a:lnTo>
                  <a:lnTo>
                    <a:pt x="69492" y="26709"/>
                  </a:lnTo>
                  <a:lnTo>
                    <a:pt x="63454" y="28449"/>
                  </a:lnTo>
                  <a:lnTo>
                    <a:pt x="49648" y="32951"/>
                  </a:lnTo>
                  <a:lnTo>
                    <a:pt x="35829" y="37812"/>
                  </a:lnTo>
                  <a:lnTo>
                    <a:pt x="6050" y="49256"/>
                  </a:lnTo>
                  <a:lnTo>
                    <a:pt x="12" y="51677"/>
                  </a:lnTo>
                  <a:lnTo>
                    <a:pt x="12" y="54798"/>
                  </a:lnTo>
                  <a:lnTo>
                    <a:pt x="2166" y="53757"/>
                  </a:lnTo>
                  <a:lnTo>
                    <a:pt x="34534" y="41273"/>
                  </a:lnTo>
                  <a:lnTo>
                    <a:pt x="53955" y="34341"/>
                  </a:lnTo>
                  <a:lnTo>
                    <a:pt x="34970" y="42664"/>
                  </a:lnTo>
                  <a:lnTo>
                    <a:pt x="21151" y="48216"/>
                  </a:lnTo>
                  <a:lnTo>
                    <a:pt x="6909" y="53757"/>
                  </a:lnTo>
                  <a:lnTo>
                    <a:pt x="12" y="57229"/>
                  </a:lnTo>
                  <a:lnTo>
                    <a:pt x="12" y="61390"/>
                  </a:lnTo>
                  <a:lnTo>
                    <a:pt x="9934" y="57579"/>
                  </a:lnTo>
                  <a:lnTo>
                    <a:pt x="18139" y="54458"/>
                  </a:lnTo>
                  <a:lnTo>
                    <a:pt x="26766" y="51337"/>
                  </a:lnTo>
                  <a:lnTo>
                    <a:pt x="44033" y="45785"/>
                  </a:lnTo>
                  <a:lnTo>
                    <a:pt x="34970" y="50296"/>
                  </a:lnTo>
                  <a:lnTo>
                    <a:pt x="26766" y="54108"/>
                  </a:lnTo>
                  <a:lnTo>
                    <a:pt x="18562" y="57579"/>
                  </a:lnTo>
                  <a:lnTo>
                    <a:pt x="1730" y="64511"/>
                  </a:lnTo>
                  <a:lnTo>
                    <a:pt x="12" y="65201"/>
                  </a:lnTo>
                  <a:lnTo>
                    <a:pt x="12" y="69713"/>
                  </a:lnTo>
                  <a:lnTo>
                    <a:pt x="4755" y="67632"/>
                  </a:lnTo>
                  <a:lnTo>
                    <a:pt x="10793" y="65551"/>
                  </a:lnTo>
                  <a:lnTo>
                    <a:pt x="5191" y="67982"/>
                  </a:lnTo>
                  <a:lnTo>
                    <a:pt x="12" y="71103"/>
                  </a:lnTo>
                  <a:lnTo>
                    <a:pt x="12" y="77345"/>
                  </a:lnTo>
                  <a:lnTo>
                    <a:pt x="14254" y="71793"/>
                  </a:lnTo>
                  <a:lnTo>
                    <a:pt x="29355" y="65902"/>
                  </a:lnTo>
                  <a:lnTo>
                    <a:pt x="42303" y="61565"/>
                  </a:lnTo>
                  <a:lnTo>
                    <a:pt x="42303" y="61565"/>
                  </a:lnTo>
                  <a:lnTo>
                    <a:pt x="28061" y="67282"/>
                  </a:lnTo>
                  <a:lnTo>
                    <a:pt x="20728" y="70403"/>
                  </a:lnTo>
                  <a:lnTo>
                    <a:pt x="12960" y="74224"/>
                  </a:lnTo>
                  <a:lnTo>
                    <a:pt x="7345" y="77685"/>
                  </a:lnTo>
                  <a:lnTo>
                    <a:pt x="1307" y="81157"/>
                  </a:lnTo>
                  <a:lnTo>
                    <a:pt x="12" y="81847"/>
                  </a:lnTo>
                  <a:lnTo>
                    <a:pt x="12" y="87399"/>
                  </a:lnTo>
                  <a:lnTo>
                    <a:pt x="8204" y="83237"/>
                  </a:lnTo>
                  <a:lnTo>
                    <a:pt x="16844" y="79076"/>
                  </a:lnTo>
                  <a:lnTo>
                    <a:pt x="22023" y="76995"/>
                  </a:lnTo>
                  <a:lnTo>
                    <a:pt x="27202" y="75265"/>
                  </a:lnTo>
                  <a:lnTo>
                    <a:pt x="13819" y="83587"/>
                  </a:lnTo>
                  <a:lnTo>
                    <a:pt x="435" y="91910"/>
                  </a:lnTo>
                  <a:lnTo>
                    <a:pt x="12" y="91910"/>
                  </a:lnTo>
                  <a:lnTo>
                    <a:pt x="12" y="95721"/>
                  </a:lnTo>
                  <a:lnTo>
                    <a:pt x="3025" y="93991"/>
                  </a:lnTo>
                  <a:lnTo>
                    <a:pt x="11229" y="91220"/>
                  </a:lnTo>
                  <a:lnTo>
                    <a:pt x="18562" y="88789"/>
                  </a:lnTo>
                  <a:lnTo>
                    <a:pt x="24176" y="87048"/>
                  </a:lnTo>
                  <a:lnTo>
                    <a:pt x="24176" y="87048"/>
                  </a:lnTo>
                  <a:lnTo>
                    <a:pt x="12960" y="92951"/>
                  </a:lnTo>
                  <a:lnTo>
                    <a:pt x="1730" y="98503"/>
                  </a:lnTo>
                  <a:lnTo>
                    <a:pt x="1307" y="98842"/>
                  </a:lnTo>
                  <a:lnTo>
                    <a:pt x="871" y="99193"/>
                  </a:lnTo>
                  <a:lnTo>
                    <a:pt x="1307" y="100233"/>
                  </a:lnTo>
                  <a:lnTo>
                    <a:pt x="1730" y="100923"/>
                  </a:lnTo>
                  <a:lnTo>
                    <a:pt x="3025" y="100923"/>
                  </a:lnTo>
                  <a:lnTo>
                    <a:pt x="15549" y="97802"/>
                  </a:lnTo>
                  <a:lnTo>
                    <a:pt x="21587" y="96072"/>
                  </a:lnTo>
                  <a:lnTo>
                    <a:pt x="27625" y="94341"/>
                  </a:lnTo>
                  <a:lnTo>
                    <a:pt x="34534" y="91560"/>
                  </a:lnTo>
                  <a:lnTo>
                    <a:pt x="41444" y="88789"/>
                  </a:lnTo>
                  <a:lnTo>
                    <a:pt x="54827" y="82887"/>
                  </a:lnTo>
                  <a:lnTo>
                    <a:pt x="66903" y="77685"/>
                  </a:lnTo>
                  <a:lnTo>
                    <a:pt x="78991" y="73184"/>
                  </a:lnTo>
                  <a:lnTo>
                    <a:pt x="65185" y="79766"/>
                  </a:lnTo>
                  <a:lnTo>
                    <a:pt x="36701" y="92600"/>
                  </a:lnTo>
                  <a:lnTo>
                    <a:pt x="8204" y="105435"/>
                  </a:lnTo>
                  <a:lnTo>
                    <a:pt x="7345" y="106125"/>
                  </a:lnTo>
                  <a:lnTo>
                    <a:pt x="7345" y="107165"/>
                  </a:lnTo>
                  <a:lnTo>
                    <a:pt x="3461" y="104745"/>
                  </a:lnTo>
                  <a:lnTo>
                    <a:pt x="12" y="102664"/>
                  </a:lnTo>
                  <a:lnTo>
                    <a:pt x="12" y="105785"/>
                  </a:lnTo>
                  <a:lnTo>
                    <a:pt x="4755" y="108906"/>
                  </a:lnTo>
                  <a:lnTo>
                    <a:pt x="10370" y="111327"/>
                  </a:lnTo>
                  <a:lnTo>
                    <a:pt x="15113" y="113407"/>
                  </a:lnTo>
                  <a:lnTo>
                    <a:pt x="20292" y="115488"/>
                  </a:lnTo>
                  <a:lnTo>
                    <a:pt x="25471" y="116878"/>
                  </a:lnTo>
                  <a:lnTo>
                    <a:pt x="31086" y="118269"/>
                  </a:lnTo>
                  <a:lnTo>
                    <a:pt x="36701" y="118959"/>
                  </a:lnTo>
                  <a:lnTo>
                    <a:pt x="41880" y="119649"/>
                  </a:lnTo>
                  <a:lnTo>
                    <a:pt x="47482" y="120000"/>
                  </a:lnTo>
                  <a:lnTo>
                    <a:pt x="53096" y="120000"/>
                  </a:lnTo>
                  <a:lnTo>
                    <a:pt x="58711" y="119649"/>
                  </a:lnTo>
                  <a:lnTo>
                    <a:pt x="64313" y="118959"/>
                  </a:lnTo>
                  <a:lnTo>
                    <a:pt x="69492" y="117919"/>
                  </a:lnTo>
                  <a:lnTo>
                    <a:pt x="74671" y="116878"/>
                  </a:lnTo>
                  <a:lnTo>
                    <a:pt x="79850" y="115148"/>
                  </a:lnTo>
                  <a:lnTo>
                    <a:pt x="85029" y="113067"/>
                  </a:lnTo>
                  <a:lnTo>
                    <a:pt x="89785" y="110636"/>
                  </a:lnTo>
                  <a:lnTo>
                    <a:pt x="94528" y="108206"/>
                  </a:lnTo>
                  <a:lnTo>
                    <a:pt x="99271" y="104394"/>
                  </a:lnTo>
                  <a:lnTo>
                    <a:pt x="103591" y="100233"/>
                  </a:lnTo>
                  <a:lnTo>
                    <a:pt x="107911" y="95721"/>
                  </a:lnTo>
                  <a:lnTo>
                    <a:pt x="110924" y="91220"/>
                  </a:lnTo>
                  <a:lnTo>
                    <a:pt x="113949" y="86008"/>
                  </a:lnTo>
                  <a:lnTo>
                    <a:pt x="116102" y="80466"/>
                  </a:lnTo>
                  <a:lnTo>
                    <a:pt x="118269" y="74915"/>
                  </a:lnTo>
                  <a:lnTo>
                    <a:pt x="119128" y="69363"/>
                  </a:lnTo>
                  <a:lnTo>
                    <a:pt x="119987" y="63821"/>
                  </a:lnTo>
                  <a:lnTo>
                    <a:pt x="119987" y="57919"/>
                  </a:lnTo>
                  <a:lnTo>
                    <a:pt x="119564" y="52377"/>
                  </a:lnTo>
                  <a:lnTo>
                    <a:pt x="118692" y="46825"/>
                  </a:lnTo>
                  <a:lnTo>
                    <a:pt x="117397" y="41273"/>
                  </a:lnTo>
                  <a:lnTo>
                    <a:pt x="115244" y="36072"/>
                  </a:lnTo>
                  <a:lnTo>
                    <a:pt x="112654" y="31220"/>
                  </a:lnTo>
                  <a:lnTo>
                    <a:pt x="109206" y="26369"/>
                  </a:lnTo>
                  <a:lnTo>
                    <a:pt x="106180" y="22547"/>
                  </a:lnTo>
                  <a:lnTo>
                    <a:pt x="102296" y="19086"/>
                  </a:lnTo>
                  <a:lnTo>
                    <a:pt x="98412" y="15965"/>
                  </a:lnTo>
                  <a:lnTo>
                    <a:pt x="94092" y="12844"/>
                  </a:lnTo>
                  <a:lnTo>
                    <a:pt x="94528" y="12144"/>
                  </a:lnTo>
                  <a:lnTo>
                    <a:pt x="94528" y="11454"/>
                  </a:lnTo>
                  <a:lnTo>
                    <a:pt x="93669" y="10763"/>
                  </a:lnTo>
                  <a:lnTo>
                    <a:pt x="90644" y="10763"/>
                  </a:lnTo>
                  <a:lnTo>
                    <a:pt x="86759" y="8683"/>
                  </a:lnTo>
                  <a:lnTo>
                    <a:pt x="82439" y="6942"/>
                  </a:lnTo>
                  <a:lnTo>
                    <a:pt x="78132" y="5212"/>
                  </a:lnTo>
                  <a:lnTo>
                    <a:pt x="73812" y="3821"/>
                  </a:lnTo>
                  <a:lnTo>
                    <a:pt x="69069" y="2781"/>
                  </a:lnTo>
                  <a:lnTo>
                    <a:pt x="64749" y="2090"/>
                  </a:lnTo>
                  <a:lnTo>
                    <a:pt x="60006" y="1390"/>
                  </a:lnTo>
                  <a:lnTo>
                    <a:pt x="55250" y="1050"/>
                  </a:lnTo>
                  <a:lnTo>
                    <a:pt x="54827" y="350"/>
                  </a:lnTo>
                  <a:lnTo>
                    <a:pt x="53955" y="350"/>
                  </a:lnTo>
                  <a:lnTo>
                    <a:pt x="46623" y="1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Shape 850"/>
            <p:cNvSpPr/>
            <p:nvPr/>
          </p:nvSpPr>
          <p:spPr>
            <a:xfrm>
              <a:off x="4707250" y="2941650"/>
              <a:ext cx="63150" cy="59800"/>
            </a:xfrm>
            <a:custGeom>
              <a:pathLst>
                <a:path extrusionOk="0" h="120000" w="120000">
                  <a:moveTo>
                    <a:pt x="107173" y="11839"/>
                  </a:moveTo>
                  <a:lnTo>
                    <a:pt x="107173" y="33812"/>
                  </a:lnTo>
                  <a:lnTo>
                    <a:pt x="108788" y="54080"/>
                  </a:lnTo>
                  <a:lnTo>
                    <a:pt x="108788" y="81120"/>
                  </a:lnTo>
                  <a:lnTo>
                    <a:pt x="110356" y="106454"/>
                  </a:lnTo>
                  <a:lnTo>
                    <a:pt x="100760" y="104749"/>
                  </a:lnTo>
                  <a:lnTo>
                    <a:pt x="89596" y="104749"/>
                  </a:lnTo>
                  <a:lnTo>
                    <a:pt x="68788" y="106454"/>
                  </a:lnTo>
                  <a:lnTo>
                    <a:pt x="43182" y="106454"/>
                  </a:lnTo>
                  <a:lnTo>
                    <a:pt x="30403" y="108160"/>
                  </a:lnTo>
                  <a:lnTo>
                    <a:pt x="17577" y="111521"/>
                  </a:lnTo>
                  <a:lnTo>
                    <a:pt x="16009" y="84481"/>
                  </a:lnTo>
                  <a:lnTo>
                    <a:pt x="12779" y="57491"/>
                  </a:lnTo>
                  <a:lnTo>
                    <a:pt x="11211" y="35518"/>
                  </a:lnTo>
                  <a:lnTo>
                    <a:pt x="7980" y="13545"/>
                  </a:lnTo>
                  <a:lnTo>
                    <a:pt x="31971" y="15250"/>
                  </a:lnTo>
                  <a:lnTo>
                    <a:pt x="57577" y="13545"/>
                  </a:lnTo>
                  <a:lnTo>
                    <a:pt x="107173" y="11839"/>
                  </a:lnTo>
                  <a:close/>
                  <a:moveTo>
                    <a:pt x="107173" y="50"/>
                  </a:moveTo>
                  <a:lnTo>
                    <a:pt x="57577" y="1705"/>
                  </a:lnTo>
                  <a:lnTo>
                    <a:pt x="31971" y="1705"/>
                  </a:lnTo>
                  <a:lnTo>
                    <a:pt x="6413" y="5117"/>
                  </a:lnTo>
                  <a:lnTo>
                    <a:pt x="3182" y="6772"/>
                  </a:lnTo>
                  <a:lnTo>
                    <a:pt x="3182" y="10183"/>
                  </a:lnTo>
                  <a:lnTo>
                    <a:pt x="1615" y="21973"/>
                  </a:lnTo>
                  <a:lnTo>
                    <a:pt x="0" y="33812"/>
                  </a:lnTo>
                  <a:lnTo>
                    <a:pt x="1615" y="57491"/>
                  </a:lnTo>
                  <a:lnTo>
                    <a:pt x="4798" y="87892"/>
                  </a:lnTo>
                  <a:lnTo>
                    <a:pt x="6413" y="101387"/>
                  </a:lnTo>
                  <a:lnTo>
                    <a:pt x="11211" y="116588"/>
                  </a:lnTo>
                  <a:lnTo>
                    <a:pt x="11211" y="118294"/>
                  </a:lnTo>
                  <a:lnTo>
                    <a:pt x="17577" y="118294"/>
                  </a:lnTo>
                  <a:lnTo>
                    <a:pt x="28788" y="119949"/>
                  </a:lnTo>
                  <a:lnTo>
                    <a:pt x="40000" y="119949"/>
                  </a:lnTo>
                  <a:lnTo>
                    <a:pt x="62375" y="118294"/>
                  </a:lnTo>
                  <a:lnTo>
                    <a:pt x="99192" y="118294"/>
                  </a:lnTo>
                  <a:lnTo>
                    <a:pt x="111971" y="114882"/>
                  </a:lnTo>
                  <a:lnTo>
                    <a:pt x="113586" y="116588"/>
                  </a:lnTo>
                  <a:lnTo>
                    <a:pt x="118384" y="116588"/>
                  </a:lnTo>
                  <a:lnTo>
                    <a:pt x="118384" y="114882"/>
                  </a:lnTo>
                  <a:lnTo>
                    <a:pt x="119952" y="101387"/>
                  </a:lnTo>
                  <a:lnTo>
                    <a:pt x="119952" y="87892"/>
                  </a:lnTo>
                  <a:lnTo>
                    <a:pt x="118384" y="62558"/>
                  </a:lnTo>
                  <a:lnTo>
                    <a:pt x="116769" y="32157"/>
                  </a:lnTo>
                  <a:lnTo>
                    <a:pt x="115154" y="18612"/>
                  </a:lnTo>
                  <a:lnTo>
                    <a:pt x="111971" y="3411"/>
                  </a:lnTo>
                  <a:lnTo>
                    <a:pt x="110356" y="1705"/>
                  </a:lnTo>
                  <a:lnTo>
                    <a:pt x="108788" y="5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Shape 851"/>
            <p:cNvSpPr/>
            <p:nvPr/>
          </p:nvSpPr>
          <p:spPr>
            <a:xfrm>
              <a:off x="4637375" y="2942500"/>
              <a:ext cx="62324" cy="68199"/>
            </a:xfrm>
            <a:custGeom>
              <a:pathLst>
                <a:path extrusionOk="0" h="120000" w="120000">
                  <a:moveTo>
                    <a:pt x="110228" y="10381"/>
                  </a:moveTo>
                  <a:lnTo>
                    <a:pt x="107003" y="32595"/>
                  </a:lnTo>
                  <a:lnTo>
                    <a:pt x="107003" y="56304"/>
                  </a:lnTo>
                  <a:lnTo>
                    <a:pt x="107003" y="80014"/>
                  </a:lnTo>
                  <a:lnTo>
                    <a:pt x="110228" y="102228"/>
                  </a:lnTo>
                  <a:lnTo>
                    <a:pt x="111865" y="105175"/>
                  </a:lnTo>
                  <a:lnTo>
                    <a:pt x="111865" y="105175"/>
                  </a:lnTo>
                  <a:lnTo>
                    <a:pt x="110228" y="103680"/>
                  </a:lnTo>
                  <a:lnTo>
                    <a:pt x="87557" y="103680"/>
                  </a:lnTo>
                  <a:lnTo>
                    <a:pt x="64837" y="105175"/>
                  </a:lnTo>
                  <a:lnTo>
                    <a:pt x="17858" y="105175"/>
                  </a:lnTo>
                  <a:lnTo>
                    <a:pt x="12996" y="57800"/>
                  </a:lnTo>
                  <a:lnTo>
                    <a:pt x="9771" y="11876"/>
                  </a:lnTo>
                  <a:lnTo>
                    <a:pt x="9771" y="11876"/>
                  </a:lnTo>
                  <a:lnTo>
                    <a:pt x="34079" y="13328"/>
                  </a:lnTo>
                  <a:lnTo>
                    <a:pt x="59975" y="13328"/>
                  </a:lnTo>
                  <a:lnTo>
                    <a:pt x="110228" y="10381"/>
                  </a:lnTo>
                  <a:close/>
                  <a:moveTo>
                    <a:pt x="111865" y="0"/>
                  </a:moveTo>
                  <a:lnTo>
                    <a:pt x="85920" y="1495"/>
                  </a:lnTo>
                  <a:lnTo>
                    <a:pt x="59975" y="2991"/>
                  </a:lnTo>
                  <a:lnTo>
                    <a:pt x="34079" y="2991"/>
                  </a:lnTo>
                  <a:lnTo>
                    <a:pt x="8134" y="4442"/>
                  </a:lnTo>
                  <a:lnTo>
                    <a:pt x="4909" y="5938"/>
                  </a:lnTo>
                  <a:lnTo>
                    <a:pt x="4909" y="7434"/>
                  </a:lnTo>
                  <a:lnTo>
                    <a:pt x="3273" y="8885"/>
                  </a:lnTo>
                  <a:lnTo>
                    <a:pt x="1636" y="10381"/>
                  </a:lnTo>
                  <a:lnTo>
                    <a:pt x="48" y="37038"/>
                  </a:lnTo>
                  <a:lnTo>
                    <a:pt x="1636" y="63695"/>
                  </a:lnTo>
                  <a:lnTo>
                    <a:pt x="4909" y="90351"/>
                  </a:lnTo>
                  <a:lnTo>
                    <a:pt x="9771" y="115557"/>
                  </a:lnTo>
                  <a:lnTo>
                    <a:pt x="11359" y="118504"/>
                  </a:lnTo>
                  <a:lnTo>
                    <a:pt x="14632" y="119999"/>
                  </a:lnTo>
                  <a:lnTo>
                    <a:pt x="17858" y="117008"/>
                  </a:lnTo>
                  <a:lnTo>
                    <a:pt x="19494" y="114061"/>
                  </a:lnTo>
                  <a:lnTo>
                    <a:pt x="19494" y="111114"/>
                  </a:lnTo>
                  <a:lnTo>
                    <a:pt x="42166" y="114061"/>
                  </a:lnTo>
                  <a:lnTo>
                    <a:pt x="64837" y="115557"/>
                  </a:lnTo>
                  <a:lnTo>
                    <a:pt x="89145" y="115557"/>
                  </a:lnTo>
                  <a:lnTo>
                    <a:pt x="100505" y="112565"/>
                  </a:lnTo>
                  <a:lnTo>
                    <a:pt x="110228" y="111114"/>
                  </a:lnTo>
                  <a:lnTo>
                    <a:pt x="113453" y="108123"/>
                  </a:lnTo>
                  <a:lnTo>
                    <a:pt x="111865" y="105175"/>
                  </a:lnTo>
                  <a:lnTo>
                    <a:pt x="111865" y="105175"/>
                  </a:lnTo>
                  <a:lnTo>
                    <a:pt x="115090" y="106671"/>
                  </a:lnTo>
                  <a:lnTo>
                    <a:pt x="116726" y="106671"/>
                  </a:lnTo>
                  <a:lnTo>
                    <a:pt x="118315" y="105175"/>
                  </a:lnTo>
                  <a:lnTo>
                    <a:pt x="118315" y="102228"/>
                  </a:lnTo>
                  <a:lnTo>
                    <a:pt x="119951" y="80014"/>
                  </a:lnTo>
                  <a:lnTo>
                    <a:pt x="119951" y="56304"/>
                  </a:lnTo>
                  <a:lnTo>
                    <a:pt x="118315" y="31143"/>
                  </a:lnTo>
                  <a:lnTo>
                    <a:pt x="115090" y="8885"/>
                  </a:lnTo>
                  <a:lnTo>
                    <a:pt x="116726" y="5938"/>
                  </a:lnTo>
                  <a:lnTo>
                    <a:pt x="116726" y="2991"/>
                  </a:lnTo>
                  <a:lnTo>
                    <a:pt x="115090" y="1495"/>
                  </a:lnTo>
                  <a:lnTo>
                    <a:pt x="11186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Shape 852"/>
            <p:cNvSpPr/>
            <p:nvPr/>
          </p:nvSpPr>
          <p:spPr>
            <a:xfrm>
              <a:off x="4652525" y="3011525"/>
              <a:ext cx="64850" cy="60624"/>
            </a:xfrm>
            <a:custGeom>
              <a:pathLst>
                <a:path extrusionOk="0" h="120000" w="120000">
                  <a:moveTo>
                    <a:pt x="84148" y="0"/>
                  </a:moveTo>
                  <a:lnTo>
                    <a:pt x="59213" y="3364"/>
                  </a:lnTo>
                  <a:lnTo>
                    <a:pt x="32752" y="4997"/>
                  </a:lnTo>
                  <a:lnTo>
                    <a:pt x="6245" y="9995"/>
                  </a:lnTo>
                  <a:lnTo>
                    <a:pt x="6245" y="6680"/>
                  </a:lnTo>
                  <a:lnTo>
                    <a:pt x="4718" y="4997"/>
                  </a:lnTo>
                  <a:lnTo>
                    <a:pt x="1572" y="4997"/>
                  </a:lnTo>
                  <a:lnTo>
                    <a:pt x="46" y="6680"/>
                  </a:lnTo>
                  <a:lnTo>
                    <a:pt x="46" y="21674"/>
                  </a:lnTo>
                  <a:lnTo>
                    <a:pt x="46" y="36668"/>
                  </a:lnTo>
                  <a:lnTo>
                    <a:pt x="1572" y="66655"/>
                  </a:lnTo>
                  <a:lnTo>
                    <a:pt x="1572" y="91645"/>
                  </a:lnTo>
                  <a:lnTo>
                    <a:pt x="3145" y="104956"/>
                  </a:lnTo>
                  <a:lnTo>
                    <a:pt x="4718" y="118317"/>
                  </a:lnTo>
                  <a:lnTo>
                    <a:pt x="6245" y="118317"/>
                  </a:lnTo>
                  <a:lnTo>
                    <a:pt x="7818" y="119950"/>
                  </a:lnTo>
                  <a:lnTo>
                    <a:pt x="9390" y="118317"/>
                  </a:lnTo>
                  <a:lnTo>
                    <a:pt x="60786" y="118317"/>
                  </a:lnTo>
                  <a:lnTo>
                    <a:pt x="84148" y="116635"/>
                  </a:lnTo>
                  <a:lnTo>
                    <a:pt x="96592" y="114952"/>
                  </a:lnTo>
                  <a:lnTo>
                    <a:pt x="107509" y="113319"/>
                  </a:lnTo>
                  <a:lnTo>
                    <a:pt x="109036" y="114952"/>
                  </a:lnTo>
                  <a:lnTo>
                    <a:pt x="110609" y="114952"/>
                  </a:lnTo>
                  <a:lnTo>
                    <a:pt x="115281" y="113319"/>
                  </a:lnTo>
                  <a:lnTo>
                    <a:pt x="118380" y="108321"/>
                  </a:lnTo>
                  <a:lnTo>
                    <a:pt x="119953" y="103323"/>
                  </a:lnTo>
                  <a:lnTo>
                    <a:pt x="119953" y="96643"/>
                  </a:lnTo>
                  <a:lnTo>
                    <a:pt x="118380" y="84964"/>
                  </a:lnTo>
                  <a:lnTo>
                    <a:pt x="118380" y="73336"/>
                  </a:lnTo>
                  <a:lnTo>
                    <a:pt x="116854" y="38350"/>
                  </a:lnTo>
                  <a:lnTo>
                    <a:pt x="113708" y="19991"/>
                  </a:lnTo>
                  <a:lnTo>
                    <a:pt x="112181" y="11678"/>
                  </a:lnTo>
                  <a:lnTo>
                    <a:pt x="107509" y="4997"/>
                  </a:lnTo>
                  <a:lnTo>
                    <a:pt x="104363" y="9995"/>
                  </a:lnTo>
                  <a:lnTo>
                    <a:pt x="104363" y="16676"/>
                  </a:lnTo>
                  <a:lnTo>
                    <a:pt x="104363" y="29987"/>
                  </a:lnTo>
                  <a:lnTo>
                    <a:pt x="107509" y="56659"/>
                  </a:lnTo>
                  <a:lnTo>
                    <a:pt x="107509" y="81649"/>
                  </a:lnTo>
                  <a:lnTo>
                    <a:pt x="107509" y="106639"/>
                  </a:lnTo>
                  <a:lnTo>
                    <a:pt x="96592" y="104956"/>
                  </a:lnTo>
                  <a:lnTo>
                    <a:pt x="84148" y="103323"/>
                  </a:lnTo>
                  <a:lnTo>
                    <a:pt x="60786" y="104956"/>
                  </a:lnTo>
                  <a:lnTo>
                    <a:pt x="12490" y="108321"/>
                  </a:lnTo>
                  <a:lnTo>
                    <a:pt x="10917" y="108321"/>
                  </a:lnTo>
                  <a:lnTo>
                    <a:pt x="12490" y="94960"/>
                  </a:lnTo>
                  <a:lnTo>
                    <a:pt x="12490" y="83331"/>
                  </a:lnTo>
                  <a:lnTo>
                    <a:pt x="10917" y="58342"/>
                  </a:lnTo>
                  <a:lnTo>
                    <a:pt x="9390" y="38350"/>
                  </a:lnTo>
                  <a:lnTo>
                    <a:pt x="7818" y="19991"/>
                  </a:lnTo>
                  <a:lnTo>
                    <a:pt x="37424" y="16676"/>
                  </a:lnTo>
                  <a:lnTo>
                    <a:pt x="66985" y="13360"/>
                  </a:lnTo>
                  <a:lnTo>
                    <a:pt x="87247" y="11678"/>
                  </a:lnTo>
                  <a:lnTo>
                    <a:pt x="96592" y="9995"/>
                  </a:lnTo>
                  <a:lnTo>
                    <a:pt x="105936" y="4997"/>
                  </a:lnTo>
                  <a:lnTo>
                    <a:pt x="105936" y="3364"/>
                  </a:lnTo>
                  <a:lnTo>
                    <a:pt x="101264" y="1682"/>
                  </a:lnTo>
                  <a:lnTo>
                    <a:pt x="9501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Shape 853"/>
            <p:cNvSpPr/>
            <p:nvPr/>
          </p:nvSpPr>
          <p:spPr>
            <a:xfrm>
              <a:off x="4737550" y="3191650"/>
              <a:ext cx="21900" cy="12650"/>
            </a:xfrm>
            <a:custGeom>
              <a:pathLst>
                <a:path extrusionOk="0" h="120000" w="120000">
                  <a:moveTo>
                    <a:pt x="96849" y="0"/>
                  </a:moveTo>
                  <a:lnTo>
                    <a:pt x="73835" y="40079"/>
                  </a:lnTo>
                  <a:lnTo>
                    <a:pt x="55342" y="71857"/>
                  </a:lnTo>
                  <a:lnTo>
                    <a:pt x="36986" y="40079"/>
                  </a:lnTo>
                  <a:lnTo>
                    <a:pt x="23150" y="8063"/>
                  </a:lnTo>
                  <a:lnTo>
                    <a:pt x="4657" y="8063"/>
                  </a:lnTo>
                  <a:lnTo>
                    <a:pt x="0" y="23952"/>
                  </a:lnTo>
                  <a:lnTo>
                    <a:pt x="4657" y="40079"/>
                  </a:lnTo>
                  <a:lnTo>
                    <a:pt x="18493" y="71857"/>
                  </a:lnTo>
                  <a:lnTo>
                    <a:pt x="36986" y="111936"/>
                  </a:lnTo>
                  <a:lnTo>
                    <a:pt x="41506" y="119762"/>
                  </a:lnTo>
                  <a:lnTo>
                    <a:pt x="46164" y="119762"/>
                  </a:lnTo>
                  <a:lnTo>
                    <a:pt x="55342" y="111936"/>
                  </a:lnTo>
                  <a:lnTo>
                    <a:pt x="60000" y="111936"/>
                  </a:lnTo>
                  <a:lnTo>
                    <a:pt x="64657" y="103873"/>
                  </a:lnTo>
                  <a:lnTo>
                    <a:pt x="92328" y="71857"/>
                  </a:lnTo>
                  <a:lnTo>
                    <a:pt x="115342" y="40079"/>
                  </a:lnTo>
                  <a:lnTo>
                    <a:pt x="120000" y="23952"/>
                  </a:lnTo>
                  <a:lnTo>
                    <a:pt x="115342" y="8063"/>
                  </a:lnTo>
                  <a:lnTo>
                    <a:pt x="10616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Shape 854"/>
            <p:cNvSpPr/>
            <p:nvPr/>
          </p:nvSpPr>
          <p:spPr>
            <a:xfrm>
              <a:off x="4467350" y="3043500"/>
              <a:ext cx="20225" cy="21075"/>
            </a:xfrm>
            <a:custGeom>
              <a:pathLst>
                <a:path extrusionOk="0" h="120000" w="120000">
                  <a:moveTo>
                    <a:pt x="5043" y="142"/>
                  </a:moveTo>
                  <a:lnTo>
                    <a:pt x="148" y="19217"/>
                  </a:lnTo>
                  <a:lnTo>
                    <a:pt x="148" y="38434"/>
                  </a:lnTo>
                  <a:lnTo>
                    <a:pt x="148" y="91103"/>
                  </a:lnTo>
                  <a:lnTo>
                    <a:pt x="5043" y="100782"/>
                  </a:lnTo>
                  <a:lnTo>
                    <a:pt x="10086" y="105480"/>
                  </a:lnTo>
                  <a:lnTo>
                    <a:pt x="20024" y="105480"/>
                  </a:lnTo>
                  <a:lnTo>
                    <a:pt x="25067" y="100782"/>
                  </a:lnTo>
                  <a:lnTo>
                    <a:pt x="55030" y="72028"/>
                  </a:lnTo>
                  <a:lnTo>
                    <a:pt x="55030" y="76725"/>
                  </a:lnTo>
                  <a:lnTo>
                    <a:pt x="60074" y="86405"/>
                  </a:lnTo>
                  <a:lnTo>
                    <a:pt x="70012" y="100782"/>
                  </a:lnTo>
                  <a:lnTo>
                    <a:pt x="84993" y="115160"/>
                  </a:lnTo>
                  <a:lnTo>
                    <a:pt x="90037" y="119857"/>
                  </a:lnTo>
                  <a:lnTo>
                    <a:pt x="99975" y="119857"/>
                  </a:lnTo>
                  <a:lnTo>
                    <a:pt x="105018" y="110320"/>
                  </a:lnTo>
                  <a:lnTo>
                    <a:pt x="105018" y="105480"/>
                  </a:lnTo>
                  <a:lnTo>
                    <a:pt x="94932" y="91103"/>
                  </a:lnTo>
                  <a:lnTo>
                    <a:pt x="79950" y="72028"/>
                  </a:lnTo>
                  <a:lnTo>
                    <a:pt x="70012" y="67188"/>
                  </a:lnTo>
                  <a:lnTo>
                    <a:pt x="64969" y="67188"/>
                  </a:lnTo>
                  <a:lnTo>
                    <a:pt x="75055" y="57651"/>
                  </a:lnTo>
                  <a:lnTo>
                    <a:pt x="94932" y="38434"/>
                  </a:lnTo>
                  <a:lnTo>
                    <a:pt x="99975" y="43274"/>
                  </a:lnTo>
                  <a:lnTo>
                    <a:pt x="109913" y="38434"/>
                  </a:lnTo>
                  <a:lnTo>
                    <a:pt x="120000" y="28896"/>
                  </a:lnTo>
                  <a:lnTo>
                    <a:pt x="120000" y="24056"/>
                  </a:lnTo>
                  <a:lnTo>
                    <a:pt x="114956" y="14519"/>
                  </a:lnTo>
                  <a:lnTo>
                    <a:pt x="109913" y="9679"/>
                  </a:lnTo>
                  <a:lnTo>
                    <a:pt x="84993" y="9679"/>
                  </a:lnTo>
                  <a:lnTo>
                    <a:pt x="64969" y="24056"/>
                  </a:lnTo>
                  <a:lnTo>
                    <a:pt x="49987" y="43274"/>
                  </a:lnTo>
                  <a:lnTo>
                    <a:pt x="25067" y="67188"/>
                  </a:lnTo>
                  <a:lnTo>
                    <a:pt x="20024" y="43274"/>
                  </a:lnTo>
                  <a:lnTo>
                    <a:pt x="20024" y="19217"/>
                  </a:lnTo>
                  <a:lnTo>
                    <a:pt x="15129" y="9679"/>
                  </a:lnTo>
                  <a:lnTo>
                    <a:pt x="10086" y="142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Shape 855"/>
            <p:cNvSpPr/>
            <p:nvPr/>
          </p:nvSpPr>
          <p:spPr>
            <a:xfrm>
              <a:off x="4443800" y="3019100"/>
              <a:ext cx="62299" cy="65674"/>
            </a:xfrm>
            <a:custGeom>
              <a:pathLst>
                <a:path extrusionOk="0" h="120000" w="120000">
                  <a:moveTo>
                    <a:pt x="106998" y="6166"/>
                  </a:moveTo>
                  <a:lnTo>
                    <a:pt x="106998" y="55363"/>
                  </a:lnTo>
                  <a:lnTo>
                    <a:pt x="105361" y="104606"/>
                  </a:lnTo>
                  <a:lnTo>
                    <a:pt x="82680" y="106113"/>
                  </a:lnTo>
                  <a:lnTo>
                    <a:pt x="58362" y="107666"/>
                  </a:lnTo>
                  <a:lnTo>
                    <a:pt x="37271" y="107666"/>
                  </a:lnTo>
                  <a:lnTo>
                    <a:pt x="25955" y="109219"/>
                  </a:lnTo>
                  <a:lnTo>
                    <a:pt x="14590" y="110727"/>
                  </a:lnTo>
                  <a:lnTo>
                    <a:pt x="12953" y="110727"/>
                  </a:lnTo>
                  <a:lnTo>
                    <a:pt x="12953" y="109219"/>
                  </a:lnTo>
                  <a:lnTo>
                    <a:pt x="14590" y="86151"/>
                  </a:lnTo>
                  <a:lnTo>
                    <a:pt x="12953" y="61530"/>
                  </a:lnTo>
                  <a:lnTo>
                    <a:pt x="11364" y="36909"/>
                  </a:lnTo>
                  <a:lnTo>
                    <a:pt x="6500" y="12333"/>
                  </a:lnTo>
                  <a:lnTo>
                    <a:pt x="56725" y="12333"/>
                  </a:lnTo>
                  <a:lnTo>
                    <a:pt x="81043" y="10780"/>
                  </a:lnTo>
                  <a:lnTo>
                    <a:pt x="106998" y="6166"/>
                  </a:lnTo>
                  <a:close/>
                  <a:moveTo>
                    <a:pt x="81043" y="0"/>
                  </a:moveTo>
                  <a:lnTo>
                    <a:pt x="55136" y="1553"/>
                  </a:lnTo>
                  <a:lnTo>
                    <a:pt x="29181" y="3106"/>
                  </a:lnTo>
                  <a:lnTo>
                    <a:pt x="3226" y="3106"/>
                  </a:lnTo>
                  <a:lnTo>
                    <a:pt x="0" y="4613"/>
                  </a:lnTo>
                  <a:lnTo>
                    <a:pt x="0" y="6166"/>
                  </a:lnTo>
                  <a:lnTo>
                    <a:pt x="0" y="9227"/>
                  </a:lnTo>
                  <a:lnTo>
                    <a:pt x="1637" y="12333"/>
                  </a:lnTo>
                  <a:lnTo>
                    <a:pt x="0" y="35401"/>
                  </a:lnTo>
                  <a:lnTo>
                    <a:pt x="1637" y="61530"/>
                  </a:lnTo>
                  <a:lnTo>
                    <a:pt x="3226" y="86151"/>
                  </a:lnTo>
                  <a:lnTo>
                    <a:pt x="4863" y="109219"/>
                  </a:lnTo>
                  <a:lnTo>
                    <a:pt x="6500" y="112280"/>
                  </a:lnTo>
                  <a:lnTo>
                    <a:pt x="8089" y="112280"/>
                  </a:lnTo>
                  <a:lnTo>
                    <a:pt x="9727" y="113833"/>
                  </a:lnTo>
                  <a:lnTo>
                    <a:pt x="11364" y="112280"/>
                  </a:lnTo>
                  <a:lnTo>
                    <a:pt x="11364" y="115340"/>
                  </a:lnTo>
                  <a:lnTo>
                    <a:pt x="14590" y="116893"/>
                  </a:lnTo>
                  <a:lnTo>
                    <a:pt x="25955" y="118446"/>
                  </a:lnTo>
                  <a:lnTo>
                    <a:pt x="37271" y="119954"/>
                  </a:lnTo>
                  <a:lnTo>
                    <a:pt x="60000" y="119954"/>
                  </a:lnTo>
                  <a:lnTo>
                    <a:pt x="84317" y="115340"/>
                  </a:lnTo>
                  <a:lnTo>
                    <a:pt x="105361" y="110727"/>
                  </a:lnTo>
                  <a:lnTo>
                    <a:pt x="105361" y="113833"/>
                  </a:lnTo>
                  <a:lnTo>
                    <a:pt x="106998" y="116893"/>
                  </a:lnTo>
                  <a:lnTo>
                    <a:pt x="110224" y="118446"/>
                  </a:lnTo>
                  <a:lnTo>
                    <a:pt x="113499" y="118446"/>
                  </a:lnTo>
                  <a:lnTo>
                    <a:pt x="116725" y="115340"/>
                  </a:lnTo>
                  <a:lnTo>
                    <a:pt x="118362" y="87658"/>
                  </a:lnTo>
                  <a:lnTo>
                    <a:pt x="119951" y="59977"/>
                  </a:lnTo>
                  <a:lnTo>
                    <a:pt x="118362" y="32295"/>
                  </a:lnTo>
                  <a:lnTo>
                    <a:pt x="113499" y="4613"/>
                  </a:lnTo>
                  <a:lnTo>
                    <a:pt x="113499" y="3106"/>
                  </a:lnTo>
                  <a:lnTo>
                    <a:pt x="111861" y="3106"/>
                  </a:lnTo>
                  <a:lnTo>
                    <a:pt x="1102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Shape 856"/>
            <p:cNvSpPr/>
            <p:nvPr/>
          </p:nvSpPr>
          <p:spPr>
            <a:xfrm>
              <a:off x="4431175" y="3110000"/>
              <a:ext cx="22749" cy="19374"/>
            </a:xfrm>
            <a:custGeom>
              <a:pathLst>
                <a:path extrusionOk="0" h="120000" w="120000">
                  <a:moveTo>
                    <a:pt x="8835" y="0"/>
                  </a:moveTo>
                  <a:lnTo>
                    <a:pt x="0" y="5264"/>
                  </a:lnTo>
                  <a:lnTo>
                    <a:pt x="0" y="15638"/>
                  </a:lnTo>
                  <a:lnTo>
                    <a:pt x="0" y="104361"/>
                  </a:lnTo>
                  <a:lnTo>
                    <a:pt x="4483" y="114735"/>
                  </a:lnTo>
                  <a:lnTo>
                    <a:pt x="22153" y="114735"/>
                  </a:lnTo>
                  <a:lnTo>
                    <a:pt x="26637" y="104361"/>
                  </a:lnTo>
                  <a:lnTo>
                    <a:pt x="26637" y="67819"/>
                  </a:lnTo>
                  <a:lnTo>
                    <a:pt x="39956" y="93832"/>
                  </a:lnTo>
                  <a:lnTo>
                    <a:pt x="48791" y="99096"/>
                  </a:lnTo>
                  <a:lnTo>
                    <a:pt x="53274" y="99096"/>
                  </a:lnTo>
                  <a:lnTo>
                    <a:pt x="57758" y="93832"/>
                  </a:lnTo>
                  <a:lnTo>
                    <a:pt x="84395" y="62554"/>
                  </a:lnTo>
                  <a:lnTo>
                    <a:pt x="88747" y="88722"/>
                  </a:lnTo>
                  <a:lnTo>
                    <a:pt x="97714" y="114735"/>
                  </a:lnTo>
                  <a:lnTo>
                    <a:pt x="106549" y="120000"/>
                  </a:lnTo>
                  <a:lnTo>
                    <a:pt x="115384" y="114735"/>
                  </a:lnTo>
                  <a:lnTo>
                    <a:pt x="119868" y="109470"/>
                  </a:lnTo>
                  <a:lnTo>
                    <a:pt x="119868" y="99096"/>
                  </a:lnTo>
                  <a:lnTo>
                    <a:pt x="111032" y="62554"/>
                  </a:lnTo>
                  <a:lnTo>
                    <a:pt x="111032" y="41806"/>
                  </a:lnTo>
                  <a:lnTo>
                    <a:pt x="111032" y="20903"/>
                  </a:lnTo>
                  <a:lnTo>
                    <a:pt x="111032" y="10529"/>
                  </a:lnTo>
                  <a:lnTo>
                    <a:pt x="106549" y="5264"/>
                  </a:lnTo>
                  <a:lnTo>
                    <a:pt x="97714" y="5264"/>
                  </a:lnTo>
                  <a:lnTo>
                    <a:pt x="88747" y="10529"/>
                  </a:lnTo>
                  <a:lnTo>
                    <a:pt x="53274" y="57445"/>
                  </a:lnTo>
                  <a:lnTo>
                    <a:pt x="22153" y="5264"/>
                  </a:lnTo>
                  <a:lnTo>
                    <a:pt x="1331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Shape 857"/>
            <p:cNvSpPr/>
            <p:nvPr/>
          </p:nvSpPr>
          <p:spPr>
            <a:xfrm>
              <a:off x="4552375" y="3084750"/>
              <a:ext cx="63974" cy="59775"/>
            </a:xfrm>
            <a:custGeom>
              <a:pathLst>
                <a:path extrusionOk="0" h="120000" w="120000">
                  <a:moveTo>
                    <a:pt x="4736" y="0"/>
                  </a:moveTo>
                  <a:lnTo>
                    <a:pt x="4736" y="1706"/>
                  </a:lnTo>
                  <a:lnTo>
                    <a:pt x="1594" y="15207"/>
                  </a:lnTo>
                  <a:lnTo>
                    <a:pt x="0" y="27051"/>
                  </a:lnTo>
                  <a:lnTo>
                    <a:pt x="1594" y="54102"/>
                  </a:lnTo>
                  <a:lnTo>
                    <a:pt x="3188" y="84516"/>
                  </a:lnTo>
                  <a:lnTo>
                    <a:pt x="4736" y="99723"/>
                  </a:lnTo>
                  <a:lnTo>
                    <a:pt x="7924" y="114930"/>
                  </a:lnTo>
                  <a:lnTo>
                    <a:pt x="9472" y="116587"/>
                  </a:lnTo>
                  <a:lnTo>
                    <a:pt x="12661" y="118293"/>
                  </a:lnTo>
                  <a:lnTo>
                    <a:pt x="14208" y="116587"/>
                  </a:lnTo>
                  <a:lnTo>
                    <a:pt x="15803" y="113224"/>
                  </a:lnTo>
                  <a:lnTo>
                    <a:pt x="15803" y="98017"/>
                  </a:lnTo>
                  <a:lnTo>
                    <a:pt x="14208" y="82810"/>
                  </a:lnTo>
                  <a:lnTo>
                    <a:pt x="11066" y="54102"/>
                  </a:lnTo>
                  <a:lnTo>
                    <a:pt x="11066" y="32120"/>
                  </a:lnTo>
                  <a:lnTo>
                    <a:pt x="9472" y="10138"/>
                  </a:lnTo>
                  <a:lnTo>
                    <a:pt x="20539" y="11844"/>
                  </a:lnTo>
                  <a:lnTo>
                    <a:pt x="53692" y="11844"/>
                  </a:lnTo>
                  <a:lnTo>
                    <a:pt x="104196" y="8481"/>
                  </a:lnTo>
                  <a:lnTo>
                    <a:pt x="105791" y="11844"/>
                  </a:lnTo>
                  <a:lnTo>
                    <a:pt x="110527" y="11844"/>
                  </a:lnTo>
                  <a:lnTo>
                    <a:pt x="108933" y="28757"/>
                  </a:lnTo>
                  <a:lnTo>
                    <a:pt x="108933" y="43964"/>
                  </a:lnTo>
                  <a:lnTo>
                    <a:pt x="110527" y="103086"/>
                  </a:lnTo>
                  <a:lnTo>
                    <a:pt x="88440" y="103086"/>
                  </a:lnTo>
                  <a:lnTo>
                    <a:pt x="66307" y="104792"/>
                  </a:lnTo>
                  <a:lnTo>
                    <a:pt x="33153" y="104792"/>
                  </a:lnTo>
                  <a:lnTo>
                    <a:pt x="25275" y="106449"/>
                  </a:lnTo>
                  <a:lnTo>
                    <a:pt x="20539" y="109861"/>
                  </a:lnTo>
                  <a:lnTo>
                    <a:pt x="15803" y="113224"/>
                  </a:lnTo>
                  <a:lnTo>
                    <a:pt x="20539" y="116587"/>
                  </a:lnTo>
                  <a:lnTo>
                    <a:pt x="25275" y="118293"/>
                  </a:lnTo>
                  <a:lnTo>
                    <a:pt x="36342" y="120000"/>
                  </a:lnTo>
                  <a:lnTo>
                    <a:pt x="60023" y="118293"/>
                  </a:lnTo>
                  <a:lnTo>
                    <a:pt x="85252" y="118293"/>
                  </a:lnTo>
                  <a:lnTo>
                    <a:pt x="99460" y="116587"/>
                  </a:lnTo>
                  <a:lnTo>
                    <a:pt x="112121" y="113224"/>
                  </a:lnTo>
                  <a:lnTo>
                    <a:pt x="113669" y="116587"/>
                  </a:lnTo>
                  <a:lnTo>
                    <a:pt x="116858" y="116587"/>
                  </a:lnTo>
                  <a:lnTo>
                    <a:pt x="120000" y="114930"/>
                  </a:lnTo>
                  <a:lnTo>
                    <a:pt x="120000" y="111518"/>
                  </a:lnTo>
                  <a:lnTo>
                    <a:pt x="118405" y="52396"/>
                  </a:lnTo>
                  <a:lnTo>
                    <a:pt x="118405" y="27051"/>
                  </a:lnTo>
                  <a:lnTo>
                    <a:pt x="116858" y="13550"/>
                  </a:lnTo>
                  <a:lnTo>
                    <a:pt x="115263" y="1706"/>
                  </a:lnTo>
                  <a:lnTo>
                    <a:pt x="113669" y="1706"/>
                  </a:lnTo>
                  <a:lnTo>
                    <a:pt x="112121" y="3412"/>
                  </a:lnTo>
                  <a:lnTo>
                    <a:pt x="108933" y="1706"/>
                  </a:lnTo>
                  <a:lnTo>
                    <a:pt x="104196" y="0"/>
                  </a:lnTo>
                  <a:lnTo>
                    <a:pt x="94724" y="0"/>
                  </a:lnTo>
                  <a:lnTo>
                    <a:pt x="75779" y="1706"/>
                  </a:lnTo>
                  <a:lnTo>
                    <a:pt x="42626" y="1706"/>
                  </a:lnTo>
                  <a:lnTo>
                    <a:pt x="25275" y="3412"/>
                  </a:lnTo>
                  <a:lnTo>
                    <a:pt x="9472" y="5069"/>
                  </a:lnTo>
                  <a:lnTo>
                    <a:pt x="9472" y="1706"/>
                  </a:lnTo>
                  <a:lnTo>
                    <a:pt x="79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Shape 858"/>
            <p:cNvSpPr/>
            <p:nvPr/>
          </p:nvSpPr>
          <p:spPr>
            <a:xfrm>
              <a:off x="4586025" y="2969425"/>
              <a:ext cx="22749" cy="17700"/>
            </a:xfrm>
            <a:custGeom>
              <a:pathLst>
                <a:path extrusionOk="0" h="120000" w="120000">
                  <a:moveTo>
                    <a:pt x="80043" y="28644"/>
                  </a:moveTo>
                  <a:lnTo>
                    <a:pt x="97846" y="34406"/>
                  </a:lnTo>
                  <a:lnTo>
                    <a:pt x="84527" y="51525"/>
                  </a:lnTo>
                  <a:lnTo>
                    <a:pt x="71208" y="62881"/>
                  </a:lnTo>
                  <a:lnTo>
                    <a:pt x="35604" y="62881"/>
                  </a:lnTo>
                  <a:lnTo>
                    <a:pt x="35604" y="34406"/>
                  </a:lnTo>
                  <a:lnTo>
                    <a:pt x="48923" y="28644"/>
                  </a:lnTo>
                  <a:close/>
                  <a:moveTo>
                    <a:pt x="66725" y="169"/>
                  </a:moveTo>
                  <a:lnTo>
                    <a:pt x="48923" y="5932"/>
                  </a:lnTo>
                  <a:lnTo>
                    <a:pt x="35604" y="17288"/>
                  </a:lnTo>
                  <a:lnTo>
                    <a:pt x="26769" y="11525"/>
                  </a:lnTo>
                  <a:lnTo>
                    <a:pt x="22285" y="11525"/>
                  </a:lnTo>
                  <a:lnTo>
                    <a:pt x="17934" y="17288"/>
                  </a:lnTo>
                  <a:lnTo>
                    <a:pt x="13450" y="34406"/>
                  </a:lnTo>
                  <a:lnTo>
                    <a:pt x="13450" y="57288"/>
                  </a:lnTo>
                  <a:lnTo>
                    <a:pt x="4615" y="62881"/>
                  </a:lnTo>
                  <a:lnTo>
                    <a:pt x="131" y="74406"/>
                  </a:lnTo>
                  <a:lnTo>
                    <a:pt x="4615" y="85762"/>
                  </a:lnTo>
                  <a:lnTo>
                    <a:pt x="13450" y="91525"/>
                  </a:lnTo>
                  <a:lnTo>
                    <a:pt x="13450" y="102881"/>
                  </a:lnTo>
                  <a:lnTo>
                    <a:pt x="17934" y="114237"/>
                  </a:lnTo>
                  <a:lnTo>
                    <a:pt x="22285" y="119999"/>
                  </a:lnTo>
                  <a:lnTo>
                    <a:pt x="26769" y="119999"/>
                  </a:lnTo>
                  <a:lnTo>
                    <a:pt x="31252" y="114237"/>
                  </a:lnTo>
                  <a:lnTo>
                    <a:pt x="35604" y="108644"/>
                  </a:lnTo>
                  <a:lnTo>
                    <a:pt x="40087" y="102881"/>
                  </a:lnTo>
                  <a:lnTo>
                    <a:pt x="35604" y="91525"/>
                  </a:lnTo>
                  <a:lnTo>
                    <a:pt x="66725" y="91525"/>
                  </a:lnTo>
                  <a:lnTo>
                    <a:pt x="93362" y="80000"/>
                  </a:lnTo>
                  <a:lnTo>
                    <a:pt x="102197" y="74406"/>
                  </a:lnTo>
                  <a:lnTo>
                    <a:pt x="111164" y="62881"/>
                  </a:lnTo>
                  <a:lnTo>
                    <a:pt x="115516" y="45762"/>
                  </a:lnTo>
                  <a:lnTo>
                    <a:pt x="119999" y="28644"/>
                  </a:lnTo>
                  <a:lnTo>
                    <a:pt x="119999" y="17288"/>
                  </a:lnTo>
                  <a:lnTo>
                    <a:pt x="115516" y="17288"/>
                  </a:lnTo>
                  <a:lnTo>
                    <a:pt x="88879" y="16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Shape 859"/>
            <p:cNvSpPr/>
            <p:nvPr/>
          </p:nvSpPr>
          <p:spPr>
            <a:xfrm>
              <a:off x="4567525" y="3158825"/>
              <a:ext cx="5899" cy="65674"/>
            </a:xfrm>
            <a:custGeom>
              <a:pathLst>
                <a:path extrusionOk="0" h="120000" w="120000">
                  <a:moveTo>
                    <a:pt x="34576" y="0"/>
                  </a:moveTo>
                  <a:lnTo>
                    <a:pt x="0" y="10780"/>
                  </a:lnTo>
                  <a:lnTo>
                    <a:pt x="0" y="21560"/>
                  </a:lnTo>
                  <a:lnTo>
                    <a:pt x="0" y="44628"/>
                  </a:lnTo>
                  <a:lnTo>
                    <a:pt x="0" y="81537"/>
                  </a:lnTo>
                  <a:lnTo>
                    <a:pt x="0" y="98439"/>
                  </a:lnTo>
                  <a:lnTo>
                    <a:pt x="17288" y="116893"/>
                  </a:lnTo>
                  <a:lnTo>
                    <a:pt x="34576" y="118446"/>
                  </a:lnTo>
                  <a:lnTo>
                    <a:pt x="51355" y="119954"/>
                  </a:lnTo>
                  <a:lnTo>
                    <a:pt x="85932" y="119954"/>
                  </a:lnTo>
                  <a:lnTo>
                    <a:pt x="102711" y="116893"/>
                  </a:lnTo>
                  <a:lnTo>
                    <a:pt x="102711" y="103052"/>
                  </a:lnTo>
                  <a:lnTo>
                    <a:pt x="120000" y="89212"/>
                  </a:lnTo>
                  <a:lnTo>
                    <a:pt x="102711" y="63083"/>
                  </a:lnTo>
                  <a:lnTo>
                    <a:pt x="102711" y="30787"/>
                  </a:lnTo>
                  <a:lnTo>
                    <a:pt x="102711" y="15393"/>
                  </a:lnTo>
                  <a:lnTo>
                    <a:pt x="85932" y="7719"/>
                  </a:lnTo>
                  <a:lnTo>
                    <a:pt x="5135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Shape 860"/>
            <p:cNvSpPr/>
            <p:nvPr/>
          </p:nvSpPr>
          <p:spPr>
            <a:xfrm>
              <a:off x="4670200" y="3192475"/>
              <a:ext cx="10974" cy="16875"/>
            </a:xfrm>
            <a:custGeom>
              <a:pathLst>
                <a:path extrusionOk="0" h="120000" w="120000">
                  <a:moveTo>
                    <a:pt x="73804" y="177"/>
                  </a:moveTo>
                  <a:lnTo>
                    <a:pt x="55489" y="12088"/>
                  </a:lnTo>
                  <a:lnTo>
                    <a:pt x="36902" y="24177"/>
                  </a:lnTo>
                  <a:lnTo>
                    <a:pt x="9293" y="42133"/>
                  </a:lnTo>
                  <a:lnTo>
                    <a:pt x="273" y="65955"/>
                  </a:lnTo>
                  <a:lnTo>
                    <a:pt x="9293" y="72000"/>
                  </a:lnTo>
                  <a:lnTo>
                    <a:pt x="9293" y="78044"/>
                  </a:lnTo>
                  <a:lnTo>
                    <a:pt x="36902" y="78044"/>
                  </a:lnTo>
                  <a:lnTo>
                    <a:pt x="46195" y="89955"/>
                  </a:lnTo>
                  <a:lnTo>
                    <a:pt x="83097" y="113955"/>
                  </a:lnTo>
                  <a:lnTo>
                    <a:pt x="101412" y="119822"/>
                  </a:lnTo>
                  <a:lnTo>
                    <a:pt x="119726" y="113955"/>
                  </a:lnTo>
                  <a:lnTo>
                    <a:pt x="119726" y="107911"/>
                  </a:lnTo>
                  <a:lnTo>
                    <a:pt x="119726" y="96000"/>
                  </a:lnTo>
                  <a:lnTo>
                    <a:pt x="92118" y="78044"/>
                  </a:lnTo>
                  <a:lnTo>
                    <a:pt x="64510" y="60088"/>
                  </a:lnTo>
                  <a:lnTo>
                    <a:pt x="110706" y="30044"/>
                  </a:lnTo>
                  <a:lnTo>
                    <a:pt x="119726" y="24177"/>
                  </a:lnTo>
                  <a:lnTo>
                    <a:pt x="119726" y="12088"/>
                  </a:lnTo>
                  <a:lnTo>
                    <a:pt x="110706" y="17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Shape 861"/>
            <p:cNvSpPr/>
            <p:nvPr/>
          </p:nvSpPr>
          <p:spPr>
            <a:xfrm>
              <a:off x="4623075" y="3079700"/>
              <a:ext cx="62299" cy="67350"/>
            </a:xfrm>
            <a:custGeom>
              <a:pathLst>
                <a:path extrusionOk="0" h="120000" w="120000">
                  <a:moveTo>
                    <a:pt x="110272" y="8997"/>
                  </a:moveTo>
                  <a:lnTo>
                    <a:pt x="106998" y="31492"/>
                  </a:lnTo>
                  <a:lnTo>
                    <a:pt x="106998" y="55501"/>
                  </a:lnTo>
                  <a:lnTo>
                    <a:pt x="108635" y="79510"/>
                  </a:lnTo>
                  <a:lnTo>
                    <a:pt x="110272" y="103474"/>
                  </a:lnTo>
                  <a:lnTo>
                    <a:pt x="111861" y="104988"/>
                  </a:lnTo>
                  <a:lnTo>
                    <a:pt x="110272" y="104988"/>
                  </a:lnTo>
                  <a:lnTo>
                    <a:pt x="98908" y="103474"/>
                  </a:lnTo>
                  <a:lnTo>
                    <a:pt x="87544" y="103474"/>
                  </a:lnTo>
                  <a:lnTo>
                    <a:pt x="64863" y="104988"/>
                  </a:lnTo>
                  <a:lnTo>
                    <a:pt x="17865" y="104988"/>
                  </a:lnTo>
                  <a:lnTo>
                    <a:pt x="13001" y="58485"/>
                  </a:lnTo>
                  <a:lnTo>
                    <a:pt x="9727" y="10512"/>
                  </a:lnTo>
                  <a:lnTo>
                    <a:pt x="34044" y="12026"/>
                  </a:lnTo>
                  <a:lnTo>
                    <a:pt x="60000" y="12026"/>
                  </a:lnTo>
                  <a:lnTo>
                    <a:pt x="110272" y="8997"/>
                  </a:lnTo>
                  <a:close/>
                  <a:moveTo>
                    <a:pt x="111861" y="0"/>
                  </a:moveTo>
                  <a:lnTo>
                    <a:pt x="85955" y="1514"/>
                  </a:lnTo>
                  <a:lnTo>
                    <a:pt x="34044" y="1514"/>
                  </a:lnTo>
                  <a:lnTo>
                    <a:pt x="8138" y="3028"/>
                  </a:lnTo>
                  <a:lnTo>
                    <a:pt x="4863" y="4498"/>
                  </a:lnTo>
                  <a:lnTo>
                    <a:pt x="4863" y="7527"/>
                  </a:lnTo>
                  <a:lnTo>
                    <a:pt x="3274" y="7527"/>
                  </a:lnTo>
                  <a:lnTo>
                    <a:pt x="1637" y="8997"/>
                  </a:lnTo>
                  <a:lnTo>
                    <a:pt x="0" y="35991"/>
                  </a:lnTo>
                  <a:lnTo>
                    <a:pt x="1637" y="62984"/>
                  </a:lnTo>
                  <a:lnTo>
                    <a:pt x="4863" y="89977"/>
                  </a:lnTo>
                  <a:lnTo>
                    <a:pt x="9727" y="116971"/>
                  </a:lnTo>
                  <a:lnTo>
                    <a:pt x="11364" y="118485"/>
                  </a:lnTo>
                  <a:lnTo>
                    <a:pt x="14590" y="120000"/>
                  </a:lnTo>
                  <a:lnTo>
                    <a:pt x="19454" y="118485"/>
                  </a:lnTo>
                  <a:lnTo>
                    <a:pt x="19454" y="113986"/>
                  </a:lnTo>
                  <a:lnTo>
                    <a:pt x="19454" y="111002"/>
                  </a:lnTo>
                  <a:lnTo>
                    <a:pt x="42182" y="115501"/>
                  </a:lnTo>
                  <a:lnTo>
                    <a:pt x="89181" y="115501"/>
                  </a:lnTo>
                  <a:lnTo>
                    <a:pt x="100545" y="113986"/>
                  </a:lnTo>
                  <a:lnTo>
                    <a:pt x="110272" y="111002"/>
                  </a:lnTo>
                  <a:lnTo>
                    <a:pt x="113499" y="109487"/>
                  </a:lnTo>
                  <a:lnTo>
                    <a:pt x="113499" y="106503"/>
                  </a:lnTo>
                  <a:lnTo>
                    <a:pt x="116725" y="106503"/>
                  </a:lnTo>
                  <a:lnTo>
                    <a:pt x="118362" y="104988"/>
                  </a:lnTo>
                  <a:lnTo>
                    <a:pt x="120000" y="103474"/>
                  </a:lnTo>
                  <a:lnTo>
                    <a:pt x="120000" y="79510"/>
                  </a:lnTo>
                  <a:lnTo>
                    <a:pt x="120000" y="55501"/>
                  </a:lnTo>
                  <a:lnTo>
                    <a:pt x="118362" y="31492"/>
                  </a:lnTo>
                  <a:lnTo>
                    <a:pt x="115136" y="7527"/>
                  </a:lnTo>
                  <a:lnTo>
                    <a:pt x="116725" y="4498"/>
                  </a:lnTo>
                  <a:lnTo>
                    <a:pt x="116725" y="3028"/>
                  </a:lnTo>
                  <a:lnTo>
                    <a:pt x="1151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Shape 862"/>
            <p:cNvSpPr/>
            <p:nvPr/>
          </p:nvSpPr>
          <p:spPr>
            <a:xfrm>
              <a:off x="6826650" y="4567825"/>
              <a:ext cx="297975" cy="292925"/>
            </a:xfrm>
            <a:custGeom>
              <a:pathLst>
                <a:path extrusionOk="0" h="120000" w="120000">
                  <a:moveTo>
                    <a:pt x="2718" y="66897"/>
                  </a:moveTo>
                  <a:lnTo>
                    <a:pt x="3050" y="68966"/>
                  </a:lnTo>
                  <a:lnTo>
                    <a:pt x="3735" y="71035"/>
                  </a:lnTo>
                  <a:lnTo>
                    <a:pt x="5768" y="74486"/>
                  </a:lnTo>
                  <a:lnTo>
                    <a:pt x="8134" y="77927"/>
                  </a:lnTo>
                  <a:lnTo>
                    <a:pt x="9836" y="79310"/>
                  </a:lnTo>
                  <a:lnTo>
                    <a:pt x="11185" y="80344"/>
                  </a:lnTo>
                  <a:lnTo>
                    <a:pt x="10853" y="83447"/>
                  </a:lnTo>
                  <a:lnTo>
                    <a:pt x="10853" y="86551"/>
                  </a:lnTo>
                  <a:lnTo>
                    <a:pt x="11185" y="89316"/>
                  </a:lnTo>
                  <a:lnTo>
                    <a:pt x="11527" y="92419"/>
                  </a:lnTo>
                  <a:lnTo>
                    <a:pt x="12202" y="93791"/>
                  </a:lnTo>
                  <a:lnTo>
                    <a:pt x="9494" y="91723"/>
                  </a:lnTo>
                  <a:lnTo>
                    <a:pt x="7118" y="88968"/>
                  </a:lnTo>
                  <a:lnTo>
                    <a:pt x="5084" y="86213"/>
                  </a:lnTo>
                  <a:lnTo>
                    <a:pt x="3735" y="83110"/>
                  </a:lnTo>
                  <a:lnTo>
                    <a:pt x="2718" y="79996"/>
                  </a:lnTo>
                  <a:lnTo>
                    <a:pt x="2376" y="76893"/>
                  </a:lnTo>
                  <a:lnTo>
                    <a:pt x="2033" y="73790"/>
                  </a:lnTo>
                  <a:lnTo>
                    <a:pt x="2376" y="70349"/>
                  </a:lnTo>
                  <a:lnTo>
                    <a:pt x="2718" y="66897"/>
                  </a:lnTo>
                  <a:close/>
                  <a:moveTo>
                    <a:pt x="26106" y="10"/>
                  </a:moveTo>
                  <a:lnTo>
                    <a:pt x="25763" y="348"/>
                  </a:lnTo>
                  <a:lnTo>
                    <a:pt x="22371" y="6216"/>
                  </a:lnTo>
                  <a:lnTo>
                    <a:pt x="19662" y="12074"/>
                  </a:lnTo>
                  <a:lnTo>
                    <a:pt x="16612" y="18281"/>
                  </a:lnTo>
                  <a:lnTo>
                    <a:pt x="14236" y="24487"/>
                  </a:lnTo>
                  <a:lnTo>
                    <a:pt x="9494" y="37248"/>
                  </a:lnTo>
                  <a:lnTo>
                    <a:pt x="5426" y="49661"/>
                  </a:lnTo>
                  <a:lnTo>
                    <a:pt x="2376" y="59656"/>
                  </a:lnTo>
                  <a:lnTo>
                    <a:pt x="1016" y="65177"/>
                  </a:lnTo>
                  <a:lnTo>
                    <a:pt x="0" y="70349"/>
                  </a:lnTo>
                  <a:lnTo>
                    <a:pt x="0" y="75521"/>
                  </a:lnTo>
                  <a:lnTo>
                    <a:pt x="0" y="78276"/>
                  </a:lnTo>
                  <a:lnTo>
                    <a:pt x="684" y="80693"/>
                  </a:lnTo>
                  <a:lnTo>
                    <a:pt x="1359" y="83447"/>
                  </a:lnTo>
                  <a:lnTo>
                    <a:pt x="2376" y="85864"/>
                  </a:lnTo>
                  <a:lnTo>
                    <a:pt x="3735" y="87933"/>
                  </a:lnTo>
                  <a:lnTo>
                    <a:pt x="5426" y="90350"/>
                  </a:lnTo>
                  <a:lnTo>
                    <a:pt x="9151" y="94140"/>
                  </a:lnTo>
                  <a:lnTo>
                    <a:pt x="13561" y="97929"/>
                  </a:lnTo>
                  <a:lnTo>
                    <a:pt x="18303" y="101032"/>
                  </a:lnTo>
                  <a:lnTo>
                    <a:pt x="23387" y="103797"/>
                  </a:lnTo>
                  <a:lnTo>
                    <a:pt x="28472" y="106204"/>
                  </a:lnTo>
                  <a:lnTo>
                    <a:pt x="33898" y="108273"/>
                  </a:lnTo>
                  <a:lnTo>
                    <a:pt x="44409" y="111724"/>
                  </a:lnTo>
                  <a:lnTo>
                    <a:pt x="50843" y="113445"/>
                  </a:lnTo>
                  <a:lnTo>
                    <a:pt x="57286" y="114828"/>
                  </a:lnTo>
                  <a:lnTo>
                    <a:pt x="70173" y="116896"/>
                  </a:lnTo>
                  <a:lnTo>
                    <a:pt x="83050" y="118617"/>
                  </a:lnTo>
                  <a:lnTo>
                    <a:pt x="95927" y="120000"/>
                  </a:lnTo>
                  <a:lnTo>
                    <a:pt x="96612" y="120000"/>
                  </a:lnTo>
                  <a:lnTo>
                    <a:pt x="96944" y="119313"/>
                  </a:lnTo>
                  <a:lnTo>
                    <a:pt x="96612" y="118279"/>
                  </a:lnTo>
                  <a:lnTo>
                    <a:pt x="95927" y="117931"/>
                  </a:lnTo>
                  <a:lnTo>
                    <a:pt x="76274" y="115862"/>
                  </a:lnTo>
                  <a:lnTo>
                    <a:pt x="66106" y="114479"/>
                  </a:lnTo>
                  <a:lnTo>
                    <a:pt x="55927" y="112759"/>
                  </a:lnTo>
                  <a:lnTo>
                    <a:pt x="46101" y="110342"/>
                  </a:lnTo>
                  <a:lnTo>
                    <a:pt x="41016" y="108969"/>
                  </a:lnTo>
                  <a:lnTo>
                    <a:pt x="36274" y="107239"/>
                  </a:lnTo>
                  <a:lnTo>
                    <a:pt x="31522" y="105518"/>
                  </a:lnTo>
                  <a:lnTo>
                    <a:pt x="26780" y="103101"/>
                  </a:lnTo>
                  <a:lnTo>
                    <a:pt x="22371" y="101032"/>
                  </a:lnTo>
                  <a:lnTo>
                    <a:pt x="18303" y="98277"/>
                  </a:lnTo>
                  <a:lnTo>
                    <a:pt x="15595" y="94488"/>
                  </a:lnTo>
                  <a:lnTo>
                    <a:pt x="14578" y="92757"/>
                  </a:lnTo>
                  <a:lnTo>
                    <a:pt x="13561" y="90350"/>
                  </a:lnTo>
                  <a:lnTo>
                    <a:pt x="13219" y="88281"/>
                  </a:lnTo>
                  <a:lnTo>
                    <a:pt x="13219" y="85864"/>
                  </a:lnTo>
                  <a:lnTo>
                    <a:pt x="12886" y="83447"/>
                  </a:lnTo>
                  <a:lnTo>
                    <a:pt x="12544" y="81030"/>
                  </a:lnTo>
                  <a:lnTo>
                    <a:pt x="13219" y="80693"/>
                  </a:lnTo>
                  <a:lnTo>
                    <a:pt x="13561" y="79996"/>
                  </a:lnTo>
                  <a:lnTo>
                    <a:pt x="13219" y="79310"/>
                  </a:lnTo>
                  <a:lnTo>
                    <a:pt x="12886" y="78962"/>
                  </a:lnTo>
                  <a:lnTo>
                    <a:pt x="10510" y="77241"/>
                  </a:lnTo>
                  <a:lnTo>
                    <a:pt x="8819" y="75172"/>
                  </a:lnTo>
                  <a:lnTo>
                    <a:pt x="7118" y="72755"/>
                  </a:lnTo>
                  <a:lnTo>
                    <a:pt x="5426" y="70349"/>
                  </a:lnTo>
                  <a:lnTo>
                    <a:pt x="4752" y="67932"/>
                  </a:lnTo>
                  <a:lnTo>
                    <a:pt x="4067" y="65863"/>
                  </a:lnTo>
                  <a:lnTo>
                    <a:pt x="4067" y="61039"/>
                  </a:lnTo>
                  <a:lnTo>
                    <a:pt x="6443" y="53102"/>
                  </a:lnTo>
                  <a:lnTo>
                    <a:pt x="9151" y="45523"/>
                  </a:lnTo>
                  <a:lnTo>
                    <a:pt x="13219" y="34483"/>
                  </a:lnTo>
                  <a:lnTo>
                    <a:pt x="17628" y="23453"/>
                  </a:lnTo>
                  <a:lnTo>
                    <a:pt x="22038" y="12760"/>
                  </a:lnTo>
                  <a:lnTo>
                    <a:pt x="26106" y="1730"/>
                  </a:lnTo>
                  <a:lnTo>
                    <a:pt x="27455" y="3113"/>
                  </a:lnTo>
                  <a:lnTo>
                    <a:pt x="29156" y="4147"/>
                  </a:lnTo>
                  <a:lnTo>
                    <a:pt x="31190" y="5182"/>
                  </a:lnTo>
                  <a:lnTo>
                    <a:pt x="32881" y="5868"/>
                  </a:lnTo>
                  <a:lnTo>
                    <a:pt x="36949" y="6554"/>
                  </a:lnTo>
                  <a:lnTo>
                    <a:pt x="41016" y="7251"/>
                  </a:lnTo>
                  <a:lnTo>
                    <a:pt x="47460" y="8623"/>
                  </a:lnTo>
                  <a:lnTo>
                    <a:pt x="53893" y="10354"/>
                  </a:lnTo>
                  <a:lnTo>
                    <a:pt x="66438" y="14491"/>
                  </a:lnTo>
                  <a:lnTo>
                    <a:pt x="79325" y="18281"/>
                  </a:lnTo>
                  <a:lnTo>
                    <a:pt x="92544" y="21384"/>
                  </a:lnTo>
                  <a:lnTo>
                    <a:pt x="105763" y="23801"/>
                  </a:lnTo>
                  <a:lnTo>
                    <a:pt x="118983" y="25521"/>
                  </a:lnTo>
                  <a:lnTo>
                    <a:pt x="119657" y="25521"/>
                  </a:lnTo>
                  <a:lnTo>
                    <a:pt x="120000" y="24835"/>
                  </a:lnTo>
                  <a:lnTo>
                    <a:pt x="119657" y="23801"/>
                  </a:lnTo>
                  <a:lnTo>
                    <a:pt x="118983" y="23453"/>
                  </a:lnTo>
                  <a:lnTo>
                    <a:pt x="106438" y="21732"/>
                  </a:lnTo>
                  <a:lnTo>
                    <a:pt x="93893" y="19663"/>
                  </a:lnTo>
                  <a:lnTo>
                    <a:pt x="81691" y="16898"/>
                  </a:lnTo>
                  <a:lnTo>
                    <a:pt x="69489" y="13457"/>
                  </a:lnTo>
                  <a:lnTo>
                    <a:pt x="58645" y="10005"/>
                  </a:lnTo>
                  <a:lnTo>
                    <a:pt x="48134" y="6902"/>
                  </a:lnTo>
                  <a:lnTo>
                    <a:pt x="42708" y="5520"/>
                  </a:lnTo>
                  <a:lnTo>
                    <a:pt x="36949" y="4485"/>
                  </a:lnTo>
                  <a:lnTo>
                    <a:pt x="31865" y="3113"/>
                  </a:lnTo>
                  <a:lnTo>
                    <a:pt x="29156" y="2417"/>
                  </a:lnTo>
                  <a:lnTo>
                    <a:pt x="26438" y="1044"/>
                  </a:lnTo>
                  <a:lnTo>
                    <a:pt x="26438" y="696"/>
                  </a:lnTo>
                  <a:lnTo>
                    <a:pt x="26438" y="348"/>
                  </a:lnTo>
                  <a:lnTo>
                    <a:pt x="26438" y="1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Shape 863"/>
            <p:cNvSpPr/>
            <p:nvPr/>
          </p:nvSpPr>
          <p:spPr>
            <a:xfrm>
              <a:off x="4570050" y="3149550"/>
              <a:ext cx="64825" cy="75774"/>
            </a:xfrm>
            <a:custGeom>
              <a:pathLst>
                <a:path extrusionOk="0" h="120000" w="120000">
                  <a:moveTo>
                    <a:pt x="112178" y="39"/>
                  </a:moveTo>
                  <a:lnTo>
                    <a:pt x="110651" y="1346"/>
                  </a:lnTo>
                  <a:lnTo>
                    <a:pt x="109078" y="2692"/>
                  </a:lnTo>
                  <a:lnTo>
                    <a:pt x="95055" y="2692"/>
                  </a:lnTo>
                  <a:lnTo>
                    <a:pt x="82607" y="4038"/>
                  </a:lnTo>
                  <a:lnTo>
                    <a:pt x="56089" y="8036"/>
                  </a:lnTo>
                  <a:lnTo>
                    <a:pt x="42067" y="8036"/>
                  </a:lnTo>
                  <a:lnTo>
                    <a:pt x="28044" y="5344"/>
                  </a:lnTo>
                  <a:lnTo>
                    <a:pt x="14022" y="5344"/>
                  </a:lnTo>
                  <a:lnTo>
                    <a:pt x="7821" y="6690"/>
                  </a:lnTo>
                  <a:lnTo>
                    <a:pt x="1573" y="9343"/>
                  </a:lnTo>
                  <a:lnTo>
                    <a:pt x="0" y="10689"/>
                  </a:lnTo>
                  <a:lnTo>
                    <a:pt x="0" y="12035"/>
                  </a:lnTo>
                  <a:lnTo>
                    <a:pt x="3146" y="13381"/>
                  </a:lnTo>
                  <a:lnTo>
                    <a:pt x="14022" y="14688"/>
                  </a:lnTo>
                  <a:lnTo>
                    <a:pt x="24944" y="16034"/>
                  </a:lnTo>
                  <a:lnTo>
                    <a:pt x="48314" y="17380"/>
                  </a:lnTo>
                  <a:lnTo>
                    <a:pt x="63910" y="17380"/>
                  </a:lnTo>
                  <a:lnTo>
                    <a:pt x="77932" y="14688"/>
                  </a:lnTo>
                  <a:lnTo>
                    <a:pt x="93482" y="12035"/>
                  </a:lnTo>
                  <a:lnTo>
                    <a:pt x="109078" y="12035"/>
                  </a:lnTo>
                  <a:lnTo>
                    <a:pt x="107504" y="32029"/>
                  </a:lnTo>
                  <a:lnTo>
                    <a:pt x="109078" y="52022"/>
                  </a:lnTo>
                  <a:lnTo>
                    <a:pt x="109078" y="77360"/>
                  </a:lnTo>
                  <a:lnTo>
                    <a:pt x="109078" y="90663"/>
                  </a:lnTo>
                  <a:lnTo>
                    <a:pt x="112178" y="104005"/>
                  </a:lnTo>
                  <a:lnTo>
                    <a:pt x="109078" y="102659"/>
                  </a:lnTo>
                  <a:lnTo>
                    <a:pt x="81033" y="105351"/>
                  </a:lnTo>
                  <a:lnTo>
                    <a:pt x="51415" y="108003"/>
                  </a:lnTo>
                  <a:lnTo>
                    <a:pt x="28044" y="110656"/>
                  </a:lnTo>
                  <a:lnTo>
                    <a:pt x="15595" y="113348"/>
                  </a:lnTo>
                  <a:lnTo>
                    <a:pt x="4674" y="117347"/>
                  </a:lnTo>
                  <a:lnTo>
                    <a:pt x="17169" y="120000"/>
                  </a:lnTo>
                  <a:lnTo>
                    <a:pt x="28044" y="118653"/>
                  </a:lnTo>
                  <a:lnTo>
                    <a:pt x="51415" y="116001"/>
                  </a:lnTo>
                  <a:lnTo>
                    <a:pt x="81033" y="113348"/>
                  </a:lnTo>
                  <a:lnTo>
                    <a:pt x="109078" y="110656"/>
                  </a:lnTo>
                  <a:lnTo>
                    <a:pt x="112178" y="109350"/>
                  </a:lnTo>
                  <a:lnTo>
                    <a:pt x="113752" y="108003"/>
                  </a:lnTo>
                  <a:lnTo>
                    <a:pt x="113752" y="109350"/>
                  </a:lnTo>
                  <a:lnTo>
                    <a:pt x="116853" y="109350"/>
                  </a:lnTo>
                  <a:lnTo>
                    <a:pt x="118426" y="108003"/>
                  </a:lnTo>
                  <a:lnTo>
                    <a:pt x="120000" y="96007"/>
                  </a:lnTo>
                  <a:lnTo>
                    <a:pt x="120000" y="84011"/>
                  </a:lnTo>
                  <a:lnTo>
                    <a:pt x="120000" y="60019"/>
                  </a:lnTo>
                  <a:lnTo>
                    <a:pt x="118426" y="30682"/>
                  </a:lnTo>
                  <a:lnTo>
                    <a:pt x="118426" y="17380"/>
                  </a:lnTo>
                  <a:lnTo>
                    <a:pt x="115325" y="2692"/>
                  </a:lnTo>
                  <a:lnTo>
                    <a:pt x="115325" y="1346"/>
                  </a:lnTo>
                  <a:lnTo>
                    <a:pt x="112178" y="3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Shape 864"/>
            <p:cNvSpPr/>
            <p:nvPr/>
          </p:nvSpPr>
          <p:spPr>
            <a:xfrm>
              <a:off x="4134050" y="3160500"/>
              <a:ext cx="342600" cy="82499"/>
            </a:xfrm>
            <a:custGeom>
              <a:pathLst>
                <a:path extrusionOk="0" h="120000" w="120000">
                  <a:moveTo>
                    <a:pt x="117040" y="12254"/>
                  </a:moveTo>
                  <a:lnTo>
                    <a:pt x="117040" y="24509"/>
                  </a:lnTo>
                  <a:lnTo>
                    <a:pt x="117040" y="36763"/>
                  </a:lnTo>
                  <a:lnTo>
                    <a:pt x="117635" y="94290"/>
                  </a:lnTo>
                  <a:lnTo>
                    <a:pt x="117338" y="93054"/>
                  </a:lnTo>
                  <a:lnTo>
                    <a:pt x="114098" y="90618"/>
                  </a:lnTo>
                  <a:lnTo>
                    <a:pt x="110849" y="89381"/>
                  </a:lnTo>
                  <a:lnTo>
                    <a:pt x="104956" y="89381"/>
                  </a:lnTo>
                  <a:lnTo>
                    <a:pt x="98765" y="91854"/>
                  </a:lnTo>
                  <a:lnTo>
                    <a:pt x="92574" y="95527"/>
                  </a:lnTo>
                  <a:lnTo>
                    <a:pt x="84912" y="99200"/>
                  </a:lnTo>
                  <a:lnTo>
                    <a:pt x="77539" y="101636"/>
                  </a:lnTo>
                  <a:lnTo>
                    <a:pt x="62793" y="104072"/>
                  </a:lnTo>
                  <a:lnTo>
                    <a:pt x="48056" y="105309"/>
                  </a:lnTo>
                  <a:lnTo>
                    <a:pt x="33318" y="106545"/>
                  </a:lnTo>
                  <a:lnTo>
                    <a:pt x="18283" y="107745"/>
                  </a:lnTo>
                  <a:lnTo>
                    <a:pt x="10910" y="108981"/>
                  </a:lnTo>
                  <a:lnTo>
                    <a:pt x="3835" y="111418"/>
                  </a:lnTo>
                  <a:lnTo>
                    <a:pt x="3537" y="100400"/>
                  </a:lnTo>
                  <a:lnTo>
                    <a:pt x="3248" y="88181"/>
                  </a:lnTo>
                  <a:lnTo>
                    <a:pt x="2364" y="63672"/>
                  </a:lnTo>
                  <a:lnTo>
                    <a:pt x="1768" y="41636"/>
                  </a:lnTo>
                  <a:lnTo>
                    <a:pt x="1182" y="30618"/>
                  </a:lnTo>
                  <a:lnTo>
                    <a:pt x="595" y="20836"/>
                  </a:lnTo>
                  <a:lnTo>
                    <a:pt x="15332" y="20836"/>
                  </a:lnTo>
                  <a:lnTo>
                    <a:pt x="30070" y="19600"/>
                  </a:lnTo>
                  <a:lnTo>
                    <a:pt x="59553" y="15927"/>
                  </a:lnTo>
                  <a:lnTo>
                    <a:pt x="117040" y="12254"/>
                  </a:lnTo>
                  <a:close/>
                  <a:moveTo>
                    <a:pt x="117924" y="36"/>
                  </a:moveTo>
                  <a:lnTo>
                    <a:pt x="117338" y="2472"/>
                  </a:lnTo>
                  <a:lnTo>
                    <a:pt x="59553" y="8581"/>
                  </a:lnTo>
                  <a:lnTo>
                    <a:pt x="30070" y="9818"/>
                  </a:lnTo>
                  <a:lnTo>
                    <a:pt x="15332" y="11054"/>
                  </a:lnTo>
                  <a:lnTo>
                    <a:pt x="595" y="13490"/>
                  </a:lnTo>
                  <a:lnTo>
                    <a:pt x="297" y="14727"/>
                  </a:lnTo>
                  <a:lnTo>
                    <a:pt x="0" y="15927"/>
                  </a:lnTo>
                  <a:lnTo>
                    <a:pt x="0" y="18400"/>
                  </a:lnTo>
                  <a:lnTo>
                    <a:pt x="0" y="30618"/>
                  </a:lnTo>
                  <a:lnTo>
                    <a:pt x="0" y="41636"/>
                  </a:lnTo>
                  <a:lnTo>
                    <a:pt x="595" y="63672"/>
                  </a:lnTo>
                  <a:lnTo>
                    <a:pt x="1182" y="91854"/>
                  </a:lnTo>
                  <a:lnTo>
                    <a:pt x="1479" y="105309"/>
                  </a:lnTo>
                  <a:lnTo>
                    <a:pt x="2364" y="118763"/>
                  </a:lnTo>
                  <a:lnTo>
                    <a:pt x="2653" y="120000"/>
                  </a:lnTo>
                  <a:lnTo>
                    <a:pt x="2950" y="120000"/>
                  </a:lnTo>
                  <a:lnTo>
                    <a:pt x="3537" y="118763"/>
                  </a:lnTo>
                  <a:lnTo>
                    <a:pt x="3537" y="117563"/>
                  </a:lnTo>
                  <a:lnTo>
                    <a:pt x="10612" y="118763"/>
                  </a:lnTo>
                  <a:lnTo>
                    <a:pt x="17985" y="118763"/>
                  </a:lnTo>
                  <a:lnTo>
                    <a:pt x="32136" y="117563"/>
                  </a:lnTo>
                  <a:lnTo>
                    <a:pt x="60735" y="112654"/>
                  </a:lnTo>
                  <a:lnTo>
                    <a:pt x="74588" y="110218"/>
                  </a:lnTo>
                  <a:lnTo>
                    <a:pt x="81663" y="108981"/>
                  </a:lnTo>
                  <a:lnTo>
                    <a:pt x="88450" y="106545"/>
                  </a:lnTo>
                  <a:lnTo>
                    <a:pt x="95525" y="102872"/>
                  </a:lnTo>
                  <a:lnTo>
                    <a:pt x="102600" y="99200"/>
                  </a:lnTo>
                  <a:lnTo>
                    <a:pt x="109676" y="99200"/>
                  </a:lnTo>
                  <a:lnTo>
                    <a:pt x="113213" y="100400"/>
                  </a:lnTo>
                  <a:lnTo>
                    <a:pt x="116751" y="101636"/>
                  </a:lnTo>
                  <a:lnTo>
                    <a:pt x="117635" y="101636"/>
                  </a:lnTo>
                  <a:lnTo>
                    <a:pt x="117924" y="97963"/>
                  </a:lnTo>
                  <a:lnTo>
                    <a:pt x="118520" y="99200"/>
                  </a:lnTo>
                  <a:lnTo>
                    <a:pt x="119106" y="99200"/>
                  </a:lnTo>
                  <a:lnTo>
                    <a:pt x="119693" y="96727"/>
                  </a:lnTo>
                  <a:lnTo>
                    <a:pt x="119991" y="94290"/>
                  </a:lnTo>
                  <a:lnTo>
                    <a:pt x="119404" y="42872"/>
                  </a:lnTo>
                  <a:lnTo>
                    <a:pt x="119404" y="26945"/>
                  </a:lnTo>
                  <a:lnTo>
                    <a:pt x="119404" y="19600"/>
                  </a:lnTo>
                  <a:lnTo>
                    <a:pt x="119106" y="11054"/>
                  </a:lnTo>
                  <a:lnTo>
                    <a:pt x="119404" y="9818"/>
                  </a:lnTo>
                  <a:lnTo>
                    <a:pt x="119693" y="6145"/>
                  </a:lnTo>
                  <a:lnTo>
                    <a:pt x="119106" y="3709"/>
                  </a:lnTo>
                  <a:lnTo>
                    <a:pt x="118520" y="2472"/>
                  </a:lnTo>
                  <a:lnTo>
                    <a:pt x="118222" y="2472"/>
                  </a:lnTo>
                  <a:lnTo>
                    <a:pt x="117924" y="3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Shape 865"/>
            <p:cNvSpPr/>
            <p:nvPr/>
          </p:nvSpPr>
          <p:spPr>
            <a:xfrm>
              <a:off x="4573400" y="3096525"/>
              <a:ext cx="17700" cy="16025"/>
            </a:xfrm>
            <a:custGeom>
              <a:pathLst>
                <a:path extrusionOk="0" h="120000" w="120000">
                  <a:moveTo>
                    <a:pt x="11525" y="187"/>
                  </a:moveTo>
                  <a:lnTo>
                    <a:pt x="169" y="6365"/>
                  </a:lnTo>
                  <a:lnTo>
                    <a:pt x="169" y="12730"/>
                  </a:lnTo>
                  <a:lnTo>
                    <a:pt x="5932" y="19095"/>
                  </a:lnTo>
                  <a:lnTo>
                    <a:pt x="28644" y="38003"/>
                  </a:lnTo>
                  <a:lnTo>
                    <a:pt x="62881" y="50546"/>
                  </a:lnTo>
                  <a:lnTo>
                    <a:pt x="17288" y="88361"/>
                  </a:lnTo>
                  <a:lnTo>
                    <a:pt x="11525" y="100904"/>
                  </a:lnTo>
                  <a:lnTo>
                    <a:pt x="17288" y="113634"/>
                  </a:lnTo>
                  <a:lnTo>
                    <a:pt x="28644" y="119812"/>
                  </a:lnTo>
                  <a:lnTo>
                    <a:pt x="40169" y="119812"/>
                  </a:lnTo>
                  <a:lnTo>
                    <a:pt x="74406" y="88361"/>
                  </a:lnTo>
                  <a:lnTo>
                    <a:pt x="108644" y="56911"/>
                  </a:lnTo>
                  <a:lnTo>
                    <a:pt x="114237" y="50546"/>
                  </a:lnTo>
                  <a:lnTo>
                    <a:pt x="119999" y="38003"/>
                  </a:lnTo>
                  <a:lnTo>
                    <a:pt x="114237" y="31638"/>
                  </a:lnTo>
                  <a:lnTo>
                    <a:pt x="102881" y="25273"/>
                  </a:lnTo>
                  <a:lnTo>
                    <a:pt x="57288" y="6365"/>
                  </a:lnTo>
                  <a:lnTo>
                    <a:pt x="34406" y="18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Shape 866"/>
            <p:cNvSpPr/>
            <p:nvPr/>
          </p:nvSpPr>
          <p:spPr>
            <a:xfrm>
              <a:off x="3843650" y="3111675"/>
              <a:ext cx="69899" cy="65674"/>
            </a:xfrm>
            <a:custGeom>
              <a:pathLst>
                <a:path extrusionOk="0" h="120000" w="120000">
                  <a:moveTo>
                    <a:pt x="112746" y="45"/>
                  </a:moveTo>
                  <a:lnTo>
                    <a:pt x="111287" y="1553"/>
                  </a:lnTo>
                  <a:lnTo>
                    <a:pt x="109871" y="3106"/>
                  </a:lnTo>
                  <a:lnTo>
                    <a:pt x="106952" y="10780"/>
                  </a:lnTo>
                  <a:lnTo>
                    <a:pt x="78068" y="7719"/>
                  </a:lnTo>
                  <a:lnTo>
                    <a:pt x="49141" y="6166"/>
                  </a:lnTo>
                  <a:lnTo>
                    <a:pt x="24592" y="6166"/>
                  </a:lnTo>
                  <a:lnTo>
                    <a:pt x="42" y="7719"/>
                  </a:lnTo>
                  <a:lnTo>
                    <a:pt x="42" y="16947"/>
                  </a:lnTo>
                  <a:lnTo>
                    <a:pt x="72274" y="16947"/>
                  </a:lnTo>
                  <a:lnTo>
                    <a:pt x="105493" y="18500"/>
                  </a:lnTo>
                  <a:lnTo>
                    <a:pt x="104077" y="40015"/>
                  </a:lnTo>
                  <a:lnTo>
                    <a:pt x="105493" y="61530"/>
                  </a:lnTo>
                  <a:lnTo>
                    <a:pt x="108412" y="103098"/>
                  </a:lnTo>
                  <a:lnTo>
                    <a:pt x="83819" y="106159"/>
                  </a:lnTo>
                  <a:lnTo>
                    <a:pt x="50600" y="107712"/>
                  </a:lnTo>
                  <a:lnTo>
                    <a:pt x="20257" y="109219"/>
                  </a:lnTo>
                  <a:lnTo>
                    <a:pt x="7253" y="107712"/>
                  </a:lnTo>
                  <a:lnTo>
                    <a:pt x="42" y="106159"/>
                  </a:lnTo>
                  <a:lnTo>
                    <a:pt x="42" y="113833"/>
                  </a:lnTo>
                  <a:lnTo>
                    <a:pt x="27467" y="118446"/>
                  </a:lnTo>
                  <a:lnTo>
                    <a:pt x="56394" y="120000"/>
                  </a:lnTo>
                  <a:lnTo>
                    <a:pt x="85278" y="116939"/>
                  </a:lnTo>
                  <a:lnTo>
                    <a:pt x="112746" y="112325"/>
                  </a:lnTo>
                  <a:lnTo>
                    <a:pt x="117081" y="112325"/>
                  </a:lnTo>
                  <a:lnTo>
                    <a:pt x="119957" y="109219"/>
                  </a:lnTo>
                  <a:lnTo>
                    <a:pt x="119957" y="106159"/>
                  </a:lnTo>
                  <a:lnTo>
                    <a:pt x="117081" y="78477"/>
                  </a:lnTo>
                  <a:lnTo>
                    <a:pt x="115622" y="50795"/>
                  </a:lnTo>
                  <a:lnTo>
                    <a:pt x="117081" y="26174"/>
                  </a:lnTo>
                  <a:lnTo>
                    <a:pt x="117081" y="15393"/>
                  </a:lnTo>
                  <a:lnTo>
                    <a:pt x="115622" y="3106"/>
                  </a:lnTo>
                  <a:lnTo>
                    <a:pt x="114206" y="1553"/>
                  </a:lnTo>
                  <a:lnTo>
                    <a:pt x="112746" y="45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Shape 867"/>
            <p:cNvSpPr/>
            <p:nvPr/>
          </p:nvSpPr>
          <p:spPr>
            <a:xfrm>
              <a:off x="3974950" y="2891150"/>
              <a:ext cx="60649" cy="10125"/>
            </a:xfrm>
            <a:custGeom>
              <a:pathLst>
                <a:path extrusionOk="0" h="120000" w="120000">
                  <a:moveTo>
                    <a:pt x="108276" y="296"/>
                  </a:moveTo>
                  <a:lnTo>
                    <a:pt x="109958" y="50074"/>
                  </a:lnTo>
                  <a:lnTo>
                    <a:pt x="83297" y="50074"/>
                  </a:lnTo>
                  <a:lnTo>
                    <a:pt x="55004" y="60148"/>
                  </a:lnTo>
                  <a:lnTo>
                    <a:pt x="26710" y="50074"/>
                  </a:lnTo>
                  <a:lnTo>
                    <a:pt x="13355" y="50074"/>
                  </a:lnTo>
                  <a:lnTo>
                    <a:pt x="49" y="69925"/>
                  </a:lnTo>
                  <a:lnTo>
                    <a:pt x="11723" y="90074"/>
                  </a:lnTo>
                  <a:lnTo>
                    <a:pt x="23347" y="99851"/>
                  </a:lnTo>
                  <a:lnTo>
                    <a:pt x="48326" y="109925"/>
                  </a:lnTo>
                  <a:lnTo>
                    <a:pt x="81665" y="120000"/>
                  </a:lnTo>
                  <a:lnTo>
                    <a:pt x="96652" y="109925"/>
                  </a:lnTo>
                  <a:lnTo>
                    <a:pt x="113272" y="80000"/>
                  </a:lnTo>
                  <a:lnTo>
                    <a:pt x="116636" y="80000"/>
                  </a:lnTo>
                  <a:lnTo>
                    <a:pt x="118268" y="69925"/>
                  </a:lnTo>
                  <a:lnTo>
                    <a:pt x="119950" y="60148"/>
                  </a:lnTo>
                  <a:lnTo>
                    <a:pt x="118268" y="29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Shape 868"/>
            <p:cNvSpPr/>
            <p:nvPr/>
          </p:nvSpPr>
          <p:spPr>
            <a:xfrm>
              <a:off x="3843650" y="3181550"/>
              <a:ext cx="53900" cy="69874"/>
            </a:xfrm>
            <a:custGeom>
              <a:pathLst>
                <a:path extrusionOk="0" h="120000" w="120000">
                  <a:moveTo>
                    <a:pt x="88107" y="0"/>
                  </a:moveTo>
                  <a:lnTo>
                    <a:pt x="65621" y="1459"/>
                  </a:lnTo>
                  <a:lnTo>
                    <a:pt x="33784" y="2919"/>
                  </a:lnTo>
                  <a:lnTo>
                    <a:pt x="16920" y="2919"/>
                  </a:lnTo>
                  <a:lnTo>
                    <a:pt x="55" y="4336"/>
                  </a:lnTo>
                  <a:lnTo>
                    <a:pt x="55" y="11592"/>
                  </a:lnTo>
                  <a:lnTo>
                    <a:pt x="41243" y="11592"/>
                  </a:lnTo>
                  <a:lnTo>
                    <a:pt x="99350" y="8672"/>
                  </a:lnTo>
                  <a:lnTo>
                    <a:pt x="101243" y="10132"/>
                  </a:lnTo>
                  <a:lnTo>
                    <a:pt x="104972" y="10132"/>
                  </a:lnTo>
                  <a:lnTo>
                    <a:pt x="104972" y="11592"/>
                  </a:lnTo>
                  <a:lnTo>
                    <a:pt x="106864" y="10132"/>
                  </a:lnTo>
                  <a:lnTo>
                    <a:pt x="104972" y="24601"/>
                  </a:lnTo>
                  <a:lnTo>
                    <a:pt x="104972" y="39026"/>
                  </a:lnTo>
                  <a:lnTo>
                    <a:pt x="106864" y="72300"/>
                  </a:lnTo>
                  <a:lnTo>
                    <a:pt x="108701" y="105531"/>
                  </a:lnTo>
                  <a:lnTo>
                    <a:pt x="82486" y="105531"/>
                  </a:lnTo>
                  <a:lnTo>
                    <a:pt x="56270" y="106991"/>
                  </a:lnTo>
                  <a:lnTo>
                    <a:pt x="28163" y="106991"/>
                  </a:lnTo>
                  <a:lnTo>
                    <a:pt x="13135" y="108407"/>
                  </a:lnTo>
                  <a:lnTo>
                    <a:pt x="5677" y="109867"/>
                  </a:lnTo>
                  <a:lnTo>
                    <a:pt x="55" y="111327"/>
                  </a:lnTo>
                  <a:lnTo>
                    <a:pt x="55" y="117080"/>
                  </a:lnTo>
                  <a:lnTo>
                    <a:pt x="5677" y="118540"/>
                  </a:lnTo>
                  <a:lnTo>
                    <a:pt x="11298" y="119999"/>
                  </a:lnTo>
                  <a:lnTo>
                    <a:pt x="24378" y="119999"/>
                  </a:lnTo>
                  <a:lnTo>
                    <a:pt x="48756" y="118540"/>
                  </a:lnTo>
                  <a:lnTo>
                    <a:pt x="78756" y="118540"/>
                  </a:lnTo>
                  <a:lnTo>
                    <a:pt x="95621" y="117080"/>
                  </a:lnTo>
                  <a:lnTo>
                    <a:pt x="110593" y="115663"/>
                  </a:lnTo>
                  <a:lnTo>
                    <a:pt x="112486" y="117080"/>
                  </a:lnTo>
                  <a:lnTo>
                    <a:pt x="116215" y="117080"/>
                  </a:lnTo>
                  <a:lnTo>
                    <a:pt x="119944" y="115663"/>
                  </a:lnTo>
                  <a:lnTo>
                    <a:pt x="119944" y="112744"/>
                  </a:lnTo>
                  <a:lnTo>
                    <a:pt x="116215" y="46282"/>
                  </a:lnTo>
                  <a:lnTo>
                    <a:pt x="116215" y="23141"/>
                  </a:lnTo>
                  <a:lnTo>
                    <a:pt x="116215" y="13008"/>
                  </a:lnTo>
                  <a:lnTo>
                    <a:pt x="112486" y="2919"/>
                  </a:lnTo>
                  <a:lnTo>
                    <a:pt x="112486" y="1459"/>
                  </a:lnTo>
                  <a:lnTo>
                    <a:pt x="110593" y="2919"/>
                  </a:lnTo>
                  <a:lnTo>
                    <a:pt x="110593" y="4336"/>
                  </a:lnTo>
                  <a:lnTo>
                    <a:pt x="108701" y="2919"/>
                  </a:lnTo>
                  <a:lnTo>
                    <a:pt x="104972" y="1459"/>
                  </a:lnTo>
                  <a:lnTo>
                    <a:pt x="9935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Shape 869"/>
            <p:cNvSpPr/>
            <p:nvPr/>
          </p:nvSpPr>
          <p:spPr>
            <a:xfrm>
              <a:off x="3921100" y="3108325"/>
              <a:ext cx="62299" cy="67350"/>
            </a:xfrm>
            <a:custGeom>
              <a:pathLst>
                <a:path extrusionOk="0" h="120000" w="120000">
                  <a:moveTo>
                    <a:pt x="110272" y="8997"/>
                  </a:moveTo>
                  <a:lnTo>
                    <a:pt x="106998" y="31492"/>
                  </a:lnTo>
                  <a:lnTo>
                    <a:pt x="105409" y="55501"/>
                  </a:lnTo>
                  <a:lnTo>
                    <a:pt x="106998" y="79465"/>
                  </a:lnTo>
                  <a:lnTo>
                    <a:pt x="110272" y="103474"/>
                  </a:lnTo>
                  <a:lnTo>
                    <a:pt x="87544" y="103474"/>
                  </a:lnTo>
                  <a:lnTo>
                    <a:pt x="64863" y="104988"/>
                  </a:lnTo>
                  <a:lnTo>
                    <a:pt x="17865" y="104988"/>
                  </a:lnTo>
                  <a:lnTo>
                    <a:pt x="13001" y="56971"/>
                  </a:lnTo>
                  <a:lnTo>
                    <a:pt x="8138" y="10512"/>
                  </a:lnTo>
                  <a:lnTo>
                    <a:pt x="34044" y="11982"/>
                  </a:lnTo>
                  <a:lnTo>
                    <a:pt x="60000" y="11982"/>
                  </a:lnTo>
                  <a:lnTo>
                    <a:pt x="110272" y="8997"/>
                  </a:lnTo>
                  <a:close/>
                  <a:moveTo>
                    <a:pt x="84317" y="0"/>
                  </a:moveTo>
                  <a:lnTo>
                    <a:pt x="58362" y="1514"/>
                  </a:lnTo>
                  <a:lnTo>
                    <a:pt x="32455" y="1514"/>
                  </a:lnTo>
                  <a:lnTo>
                    <a:pt x="6500" y="2984"/>
                  </a:lnTo>
                  <a:lnTo>
                    <a:pt x="4863" y="4498"/>
                  </a:lnTo>
                  <a:lnTo>
                    <a:pt x="3274" y="6013"/>
                  </a:lnTo>
                  <a:lnTo>
                    <a:pt x="1637" y="7483"/>
                  </a:lnTo>
                  <a:lnTo>
                    <a:pt x="1637" y="8997"/>
                  </a:lnTo>
                  <a:lnTo>
                    <a:pt x="0" y="35991"/>
                  </a:lnTo>
                  <a:lnTo>
                    <a:pt x="0" y="62984"/>
                  </a:lnTo>
                  <a:lnTo>
                    <a:pt x="3274" y="89977"/>
                  </a:lnTo>
                  <a:lnTo>
                    <a:pt x="8138" y="116971"/>
                  </a:lnTo>
                  <a:lnTo>
                    <a:pt x="11364" y="118485"/>
                  </a:lnTo>
                  <a:lnTo>
                    <a:pt x="14590" y="120000"/>
                  </a:lnTo>
                  <a:lnTo>
                    <a:pt x="17865" y="118485"/>
                  </a:lnTo>
                  <a:lnTo>
                    <a:pt x="19454" y="113986"/>
                  </a:lnTo>
                  <a:lnTo>
                    <a:pt x="17865" y="111002"/>
                  </a:lnTo>
                  <a:lnTo>
                    <a:pt x="40545" y="113986"/>
                  </a:lnTo>
                  <a:lnTo>
                    <a:pt x="64863" y="115501"/>
                  </a:lnTo>
                  <a:lnTo>
                    <a:pt x="87544" y="115501"/>
                  </a:lnTo>
                  <a:lnTo>
                    <a:pt x="98908" y="113986"/>
                  </a:lnTo>
                  <a:lnTo>
                    <a:pt x="110272" y="111002"/>
                  </a:lnTo>
                  <a:lnTo>
                    <a:pt x="111861" y="109487"/>
                  </a:lnTo>
                  <a:lnTo>
                    <a:pt x="111861" y="106503"/>
                  </a:lnTo>
                  <a:lnTo>
                    <a:pt x="116725" y="106503"/>
                  </a:lnTo>
                  <a:lnTo>
                    <a:pt x="118362" y="104988"/>
                  </a:lnTo>
                  <a:lnTo>
                    <a:pt x="118362" y="102004"/>
                  </a:lnTo>
                  <a:lnTo>
                    <a:pt x="120000" y="79465"/>
                  </a:lnTo>
                  <a:lnTo>
                    <a:pt x="118362" y="55501"/>
                  </a:lnTo>
                  <a:lnTo>
                    <a:pt x="116725" y="31492"/>
                  </a:lnTo>
                  <a:lnTo>
                    <a:pt x="113499" y="7483"/>
                  </a:lnTo>
                  <a:lnTo>
                    <a:pt x="115136" y="4498"/>
                  </a:lnTo>
                  <a:lnTo>
                    <a:pt x="115136" y="2984"/>
                  </a:lnTo>
                  <a:lnTo>
                    <a:pt x="11349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Shape 870"/>
            <p:cNvSpPr/>
            <p:nvPr/>
          </p:nvSpPr>
          <p:spPr>
            <a:xfrm>
              <a:off x="4639075" y="3015725"/>
              <a:ext cx="6749" cy="58100"/>
            </a:xfrm>
            <a:custGeom>
              <a:pathLst>
                <a:path extrusionOk="0" h="120000" w="120000">
                  <a:moveTo>
                    <a:pt x="29777" y="51"/>
                  </a:moveTo>
                  <a:lnTo>
                    <a:pt x="15111" y="1755"/>
                  </a:lnTo>
                  <a:lnTo>
                    <a:pt x="15111" y="15697"/>
                  </a:lnTo>
                  <a:lnTo>
                    <a:pt x="15111" y="27831"/>
                  </a:lnTo>
                  <a:lnTo>
                    <a:pt x="15111" y="55662"/>
                  </a:lnTo>
                  <a:lnTo>
                    <a:pt x="0" y="86953"/>
                  </a:lnTo>
                  <a:lnTo>
                    <a:pt x="0" y="102598"/>
                  </a:lnTo>
                  <a:lnTo>
                    <a:pt x="15111" y="116488"/>
                  </a:lnTo>
                  <a:lnTo>
                    <a:pt x="29777" y="120000"/>
                  </a:lnTo>
                  <a:lnTo>
                    <a:pt x="74666" y="120000"/>
                  </a:lnTo>
                  <a:lnTo>
                    <a:pt x="89777" y="118244"/>
                  </a:lnTo>
                  <a:lnTo>
                    <a:pt x="104888" y="102598"/>
                  </a:lnTo>
                  <a:lnTo>
                    <a:pt x="119555" y="86953"/>
                  </a:lnTo>
                  <a:lnTo>
                    <a:pt x="104888" y="55662"/>
                  </a:lnTo>
                  <a:lnTo>
                    <a:pt x="104888" y="27831"/>
                  </a:lnTo>
                  <a:lnTo>
                    <a:pt x="89777" y="13941"/>
                  </a:lnTo>
                  <a:lnTo>
                    <a:pt x="60000" y="1755"/>
                  </a:lnTo>
                  <a:lnTo>
                    <a:pt x="60000" y="5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Shape 871"/>
            <p:cNvSpPr/>
            <p:nvPr/>
          </p:nvSpPr>
          <p:spPr>
            <a:xfrm>
              <a:off x="4113850" y="3054450"/>
              <a:ext cx="18525" cy="26125"/>
            </a:xfrm>
            <a:custGeom>
              <a:pathLst>
                <a:path extrusionOk="0" h="120000" w="120000">
                  <a:moveTo>
                    <a:pt x="70931" y="31004"/>
                  </a:moveTo>
                  <a:lnTo>
                    <a:pt x="87287" y="34794"/>
                  </a:lnTo>
                  <a:lnTo>
                    <a:pt x="92793" y="42602"/>
                  </a:lnTo>
                  <a:lnTo>
                    <a:pt x="98137" y="50296"/>
                  </a:lnTo>
                  <a:lnTo>
                    <a:pt x="98137" y="69588"/>
                  </a:lnTo>
                  <a:lnTo>
                    <a:pt x="87287" y="77397"/>
                  </a:lnTo>
                  <a:lnTo>
                    <a:pt x="81781" y="85090"/>
                  </a:lnTo>
                  <a:lnTo>
                    <a:pt x="54574" y="96688"/>
                  </a:lnTo>
                  <a:lnTo>
                    <a:pt x="49068" y="96688"/>
                  </a:lnTo>
                  <a:lnTo>
                    <a:pt x="43724" y="54200"/>
                  </a:lnTo>
                  <a:lnTo>
                    <a:pt x="49068" y="31004"/>
                  </a:lnTo>
                  <a:lnTo>
                    <a:pt x="54574" y="34794"/>
                  </a:lnTo>
                  <a:lnTo>
                    <a:pt x="70931" y="31004"/>
                  </a:lnTo>
                  <a:close/>
                  <a:moveTo>
                    <a:pt x="43724" y="0"/>
                  </a:moveTo>
                  <a:lnTo>
                    <a:pt x="43724" y="3904"/>
                  </a:lnTo>
                  <a:lnTo>
                    <a:pt x="32712" y="11598"/>
                  </a:lnTo>
                  <a:lnTo>
                    <a:pt x="21862" y="23196"/>
                  </a:lnTo>
                  <a:lnTo>
                    <a:pt x="16356" y="46392"/>
                  </a:lnTo>
                  <a:lnTo>
                    <a:pt x="16356" y="73492"/>
                  </a:lnTo>
                  <a:lnTo>
                    <a:pt x="21862" y="100593"/>
                  </a:lnTo>
                  <a:lnTo>
                    <a:pt x="5506" y="100593"/>
                  </a:lnTo>
                  <a:lnTo>
                    <a:pt x="0" y="104382"/>
                  </a:lnTo>
                  <a:lnTo>
                    <a:pt x="0" y="108287"/>
                  </a:lnTo>
                  <a:lnTo>
                    <a:pt x="0" y="115980"/>
                  </a:lnTo>
                  <a:lnTo>
                    <a:pt x="5506" y="115980"/>
                  </a:lnTo>
                  <a:lnTo>
                    <a:pt x="21862" y="119885"/>
                  </a:lnTo>
                  <a:lnTo>
                    <a:pt x="38218" y="119885"/>
                  </a:lnTo>
                  <a:lnTo>
                    <a:pt x="54574" y="115980"/>
                  </a:lnTo>
                  <a:lnTo>
                    <a:pt x="70931" y="112191"/>
                  </a:lnTo>
                  <a:lnTo>
                    <a:pt x="98137" y="92784"/>
                  </a:lnTo>
                  <a:lnTo>
                    <a:pt x="120000" y="73492"/>
                  </a:lnTo>
                  <a:lnTo>
                    <a:pt x="120000" y="61894"/>
                  </a:lnTo>
                  <a:lnTo>
                    <a:pt x="120000" y="50296"/>
                  </a:lnTo>
                  <a:lnTo>
                    <a:pt x="114493" y="38698"/>
                  </a:lnTo>
                  <a:lnTo>
                    <a:pt x="109149" y="27100"/>
                  </a:lnTo>
                  <a:lnTo>
                    <a:pt x="98137" y="19406"/>
                  </a:lnTo>
                  <a:lnTo>
                    <a:pt x="49068" y="19406"/>
                  </a:lnTo>
                  <a:lnTo>
                    <a:pt x="49068" y="3904"/>
                  </a:lnTo>
                  <a:lnTo>
                    <a:pt x="437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Shape 872"/>
            <p:cNvSpPr/>
            <p:nvPr/>
          </p:nvSpPr>
          <p:spPr>
            <a:xfrm>
              <a:off x="3974125" y="3175650"/>
              <a:ext cx="63150" cy="69050"/>
            </a:xfrm>
            <a:custGeom>
              <a:pathLst>
                <a:path extrusionOk="0" h="120000" w="120000">
                  <a:moveTo>
                    <a:pt x="107173" y="10253"/>
                  </a:moveTo>
                  <a:lnTo>
                    <a:pt x="107173" y="27805"/>
                  </a:lnTo>
                  <a:lnTo>
                    <a:pt x="108788" y="46835"/>
                  </a:lnTo>
                  <a:lnTo>
                    <a:pt x="108788" y="77552"/>
                  </a:lnTo>
                  <a:lnTo>
                    <a:pt x="110356" y="108269"/>
                  </a:lnTo>
                  <a:lnTo>
                    <a:pt x="68788" y="108269"/>
                  </a:lnTo>
                  <a:lnTo>
                    <a:pt x="43182" y="109746"/>
                  </a:lnTo>
                  <a:lnTo>
                    <a:pt x="30403" y="111180"/>
                  </a:lnTo>
                  <a:lnTo>
                    <a:pt x="17624" y="112657"/>
                  </a:lnTo>
                  <a:lnTo>
                    <a:pt x="16009" y="81940"/>
                  </a:lnTo>
                  <a:lnTo>
                    <a:pt x="11211" y="49746"/>
                  </a:lnTo>
                  <a:lnTo>
                    <a:pt x="9596" y="30760"/>
                  </a:lnTo>
                  <a:lnTo>
                    <a:pt x="6413" y="11730"/>
                  </a:lnTo>
                  <a:lnTo>
                    <a:pt x="56009" y="11730"/>
                  </a:lnTo>
                  <a:lnTo>
                    <a:pt x="107173" y="10253"/>
                  </a:lnTo>
                  <a:close/>
                  <a:moveTo>
                    <a:pt x="105558" y="43"/>
                  </a:moveTo>
                  <a:lnTo>
                    <a:pt x="56009" y="1477"/>
                  </a:lnTo>
                  <a:lnTo>
                    <a:pt x="30403" y="1477"/>
                  </a:lnTo>
                  <a:lnTo>
                    <a:pt x="6413" y="2954"/>
                  </a:lnTo>
                  <a:lnTo>
                    <a:pt x="3230" y="5865"/>
                  </a:lnTo>
                  <a:lnTo>
                    <a:pt x="1615" y="8819"/>
                  </a:lnTo>
                  <a:lnTo>
                    <a:pt x="0" y="19029"/>
                  </a:lnTo>
                  <a:lnTo>
                    <a:pt x="0" y="29283"/>
                  </a:lnTo>
                  <a:lnTo>
                    <a:pt x="1615" y="49746"/>
                  </a:lnTo>
                  <a:lnTo>
                    <a:pt x="4798" y="83417"/>
                  </a:lnTo>
                  <a:lnTo>
                    <a:pt x="6413" y="102404"/>
                  </a:lnTo>
                  <a:lnTo>
                    <a:pt x="11211" y="117045"/>
                  </a:lnTo>
                  <a:lnTo>
                    <a:pt x="11211" y="118522"/>
                  </a:lnTo>
                  <a:lnTo>
                    <a:pt x="12826" y="119956"/>
                  </a:lnTo>
                  <a:lnTo>
                    <a:pt x="16009" y="118522"/>
                  </a:lnTo>
                  <a:lnTo>
                    <a:pt x="17624" y="118522"/>
                  </a:lnTo>
                  <a:lnTo>
                    <a:pt x="28788" y="119956"/>
                  </a:lnTo>
                  <a:lnTo>
                    <a:pt x="40000" y="119956"/>
                  </a:lnTo>
                  <a:lnTo>
                    <a:pt x="62375" y="118522"/>
                  </a:lnTo>
                  <a:lnTo>
                    <a:pt x="99192" y="118522"/>
                  </a:lnTo>
                  <a:lnTo>
                    <a:pt x="111971" y="117045"/>
                  </a:lnTo>
                  <a:lnTo>
                    <a:pt x="118384" y="117045"/>
                  </a:lnTo>
                  <a:lnTo>
                    <a:pt x="118384" y="115568"/>
                  </a:lnTo>
                  <a:lnTo>
                    <a:pt x="119952" y="100970"/>
                  </a:lnTo>
                  <a:lnTo>
                    <a:pt x="119952" y="84851"/>
                  </a:lnTo>
                  <a:lnTo>
                    <a:pt x="118384" y="54134"/>
                  </a:lnTo>
                  <a:lnTo>
                    <a:pt x="116769" y="27805"/>
                  </a:lnTo>
                  <a:lnTo>
                    <a:pt x="115154" y="14641"/>
                  </a:lnTo>
                  <a:lnTo>
                    <a:pt x="111971" y="2954"/>
                  </a:lnTo>
                  <a:lnTo>
                    <a:pt x="110356" y="1477"/>
                  </a:lnTo>
                  <a:lnTo>
                    <a:pt x="108788" y="43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Shape 873"/>
            <p:cNvSpPr/>
            <p:nvPr/>
          </p:nvSpPr>
          <p:spPr>
            <a:xfrm>
              <a:off x="4091950" y="3033400"/>
              <a:ext cx="62324" cy="65674"/>
            </a:xfrm>
            <a:custGeom>
              <a:pathLst>
                <a:path extrusionOk="0" h="120000" w="120000">
                  <a:moveTo>
                    <a:pt x="107003" y="6166"/>
                  </a:moveTo>
                  <a:lnTo>
                    <a:pt x="108640" y="55409"/>
                  </a:lnTo>
                  <a:lnTo>
                    <a:pt x="107003" y="104606"/>
                  </a:lnTo>
                  <a:lnTo>
                    <a:pt x="84332" y="106159"/>
                  </a:lnTo>
                  <a:lnTo>
                    <a:pt x="60024" y="107666"/>
                  </a:lnTo>
                  <a:lnTo>
                    <a:pt x="37304" y="107666"/>
                  </a:lnTo>
                  <a:lnTo>
                    <a:pt x="25944" y="109219"/>
                  </a:lnTo>
                  <a:lnTo>
                    <a:pt x="16221" y="110772"/>
                  </a:lnTo>
                  <a:lnTo>
                    <a:pt x="14632" y="110772"/>
                  </a:lnTo>
                  <a:lnTo>
                    <a:pt x="14632" y="109219"/>
                  </a:lnTo>
                  <a:lnTo>
                    <a:pt x="16221" y="86151"/>
                  </a:lnTo>
                  <a:lnTo>
                    <a:pt x="14632" y="61530"/>
                  </a:lnTo>
                  <a:lnTo>
                    <a:pt x="11359" y="36954"/>
                  </a:lnTo>
                  <a:lnTo>
                    <a:pt x="6498" y="12333"/>
                  </a:lnTo>
                  <a:lnTo>
                    <a:pt x="58387" y="12333"/>
                  </a:lnTo>
                  <a:lnTo>
                    <a:pt x="82695" y="10780"/>
                  </a:lnTo>
                  <a:lnTo>
                    <a:pt x="107003" y="6166"/>
                  </a:lnTo>
                  <a:close/>
                  <a:moveTo>
                    <a:pt x="82695" y="45"/>
                  </a:moveTo>
                  <a:lnTo>
                    <a:pt x="56750" y="1553"/>
                  </a:lnTo>
                  <a:lnTo>
                    <a:pt x="30806" y="3106"/>
                  </a:lnTo>
                  <a:lnTo>
                    <a:pt x="4909" y="3106"/>
                  </a:lnTo>
                  <a:lnTo>
                    <a:pt x="1636" y="4659"/>
                  </a:lnTo>
                  <a:lnTo>
                    <a:pt x="48" y="6166"/>
                  </a:lnTo>
                  <a:lnTo>
                    <a:pt x="48" y="9272"/>
                  </a:lnTo>
                  <a:lnTo>
                    <a:pt x="1636" y="12333"/>
                  </a:lnTo>
                  <a:lnTo>
                    <a:pt x="1636" y="35401"/>
                  </a:lnTo>
                  <a:lnTo>
                    <a:pt x="1636" y="61530"/>
                  </a:lnTo>
                  <a:lnTo>
                    <a:pt x="3273" y="86151"/>
                  </a:lnTo>
                  <a:lnTo>
                    <a:pt x="6498" y="109219"/>
                  </a:lnTo>
                  <a:lnTo>
                    <a:pt x="8134" y="112280"/>
                  </a:lnTo>
                  <a:lnTo>
                    <a:pt x="9771" y="112280"/>
                  </a:lnTo>
                  <a:lnTo>
                    <a:pt x="11359" y="113833"/>
                  </a:lnTo>
                  <a:lnTo>
                    <a:pt x="12996" y="112280"/>
                  </a:lnTo>
                  <a:lnTo>
                    <a:pt x="12996" y="115386"/>
                  </a:lnTo>
                  <a:lnTo>
                    <a:pt x="16221" y="116893"/>
                  </a:lnTo>
                  <a:lnTo>
                    <a:pt x="25944" y="118446"/>
                  </a:lnTo>
                  <a:lnTo>
                    <a:pt x="37304" y="120000"/>
                  </a:lnTo>
                  <a:lnTo>
                    <a:pt x="61612" y="118446"/>
                  </a:lnTo>
                  <a:lnTo>
                    <a:pt x="84332" y="115386"/>
                  </a:lnTo>
                  <a:lnTo>
                    <a:pt x="107003" y="110772"/>
                  </a:lnTo>
                  <a:lnTo>
                    <a:pt x="107003" y="113833"/>
                  </a:lnTo>
                  <a:lnTo>
                    <a:pt x="108640" y="116893"/>
                  </a:lnTo>
                  <a:lnTo>
                    <a:pt x="111865" y="118446"/>
                  </a:lnTo>
                  <a:lnTo>
                    <a:pt x="115090" y="118446"/>
                  </a:lnTo>
                  <a:lnTo>
                    <a:pt x="116726" y="115386"/>
                  </a:lnTo>
                  <a:lnTo>
                    <a:pt x="119951" y="87704"/>
                  </a:lnTo>
                  <a:lnTo>
                    <a:pt x="119951" y="60022"/>
                  </a:lnTo>
                  <a:lnTo>
                    <a:pt x="119951" y="32341"/>
                  </a:lnTo>
                  <a:lnTo>
                    <a:pt x="115090" y="4659"/>
                  </a:lnTo>
                  <a:lnTo>
                    <a:pt x="115090" y="3106"/>
                  </a:lnTo>
                  <a:lnTo>
                    <a:pt x="111865" y="3106"/>
                  </a:lnTo>
                  <a:lnTo>
                    <a:pt x="111865" y="45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Shape 874"/>
            <p:cNvSpPr/>
            <p:nvPr/>
          </p:nvSpPr>
          <p:spPr>
            <a:xfrm>
              <a:off x="4132350" y="3104100"/>
              <a:ext cx="8449" cy="58100"/>
            </a:xfrm>
            <a:custGeom>
              <a:pathLst>
                <a:path extrusionOk="0" h="120000" w="120000">
                  <a:moveTo>
                    <a:pt x="24142" y="51"/>
                  </a:moveTo>
                  <a:lnTo>
                    <a:pt x="12426" y="1755"/>
                  </a:lnTo>
                  <a:lnTo>
                    <a:pt x="355" y="15697"/>
                  </a:lnTo>
                  <a:lnTo>
                    <a:pt x="355" y="29586"/>
                  </a:lnTo>
                  <a:lnTo>
                    <a:pt x="12426" y="55662"/>
                  </a:lnTo>
                  <a:lnTo>
                    <a:pt x="24142" y="86953"/>
                  </a:lnTo>
                  <a:lnTo>
                    <a:pt x="36213" y="102598"/>
                  </a:lnTo>
                  <a:lnTo>
                    <a:pt x="60000" y="118244"/>
                  </a:lnTo>
                  <a:lnTo>
                    <a:pt x="72071" y="120000"/>
                  </a:lnTo>
                  <a:lnTo>
                    <a:pt x="107928" y="120000"/>
                  </a:lnTo>
                  <a:lnTo>
                    <a:pt x="107928" y="116540"/>
                  </a:lnTo>
                  <a:lnTo>
                    <a:pt x="120000" y="102598"/>
                  </a:lnTo>
                  <a:lnTo>
                    <a:pt x="107928" y="86953"/>
                  </a:lnTo>
                  <a:lnTo>
                    <a:pt x="84142" y="55662"/>
                  </a:lnTo>
                  <a:lnTo>
                    <a:pt x="72071" y="27831"/>
                  </a:lnTo>
                  <a:lnTo>
                    <a:pt x="60000" y="15697"/>
                  </a:lnTo>
                  <a:lnTo>
                    <a:pt x="48284" y="1755"/>
                  </a:lnTo>
                  <a:lnTo>
                    <a:pt x="48284" y="5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Shape 875"/>
            <p:cNvSpPr/>
            <p:nvPr/>
          </p:nvSpPr>
          <p:spPr>
            <a:xfrm>
              <a:off x="4015375" y="3126825"/>
              <a:ext cx="18525" cy="21924"/>
            </a:xfrm>
            <a:custGeom>
              <a:pathLst>
                <a:path extrusionOk="0" h="120000" w="120000">
                  <a:moveTo>
                    <a:pt x="16356" y="136"/>
                  </a:moveTo>
                  <a:lnTo>
                    <a:pt x="5506" y="4652"/>
                  </a:lnTo>
                  <a:lnTo>
                    <a:pt x="0" y="9304"/>
                  </a:lnTo>
                  <a:lnTo>
                    <a:pt x="0" y="13956"/>
                  </a:lnTo>
                  <a:lnTo>
                    <a:pt x="5506" y="23124"/>
                  </a:lnTo>
                  <a:lnTo>
                    <a:pt x="21862" y="27776"/>
                  </a:lnTo>
                  <a:lnTo>
                    <a:pt x="54574" y="36944"/>
                  </a:lnTo>
                  <a:lnTo>
                    <a:pt x="27206" y="64583"/>
                  </a:lnTo>
                  <a:lnTo>
                    <a:pt x="5506" y="96875"/>
                  </a:lnTo>
                  <a:lnTo>
                    <a:pt x="0" y="106043"/>
                  </a:lnTo>
                  <a:lnTo>
                    <a:pt x="5506" y="115210"/>
                  </a:lnTo>
                  <a:lnTo>
                    <a:pt x="16356" y="119863"/>
                  </a:lnTo>
                  <a:lnTo>
                    <a:pt x="27206" y="119863"/>
                  </a:lnTo>
                  <a:lnTo>
                    <a:pt x="81781" y="106043"/>
                  </a:lnTo>
                  <a:lnTo>
                    <a:pt x="108987" y="101391"/>
                  </a:lnTo>
                  <a:lnTo>
                    <a:pt x="114493" y="96875"/>
                  </a:lnTo>
                  <a:lnTo>
                    <a:pt x="120000" y="87571"/>
                  </a:lnTo>
                  <a:lnTo>
                    <a:pt x="120000" y="78403"/>
                  </a:lnTo>
                  <a:lnTo>
                    <a:pt x="108987" y="73751"/>
                  </a:lnTo>
                  <a:lnTo>
                    <a:pt x="103643" y="73751"/>
                  </a:lnTo>
                  <a:lnTo>
                    <a:pt x="81781" y="78403"/>
                  </a:lnTo>
                  <a:lnTo>
                    <a:pt x="59919" y="83055"/>
                  </a:lnTo>
                  <a:lnTo>
                    <a:pt x="103643" y="32291"/>
                  </a:lnTo>
                  <a:lnTo>
                    <a:pt x="108987" y="23124"/>
                  </a:lnTo>
                  <a:lnTo>
                    <a:pt x="103643" y="18472"/>
                  </a:lnTo>
                  <a:lnTo>
                    <a:pt x="98137" y="13956"/>
                  </a:lnTo>
                  <a:lnTo>
                    <a:pt x="87287" y="9304"/>
                  </a:lnTo>
                  <a:lnTo>
                    <a:pt x="38218" y="4652"/>
                  </a:lnTo>
                  <a:lnTo>
                    <a:pt x="16356" y="13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Shape 876"/>
            <p:cNvSpPr/>
            <p:nvPr/>
          </p:nvSpPr>
          <p:spPr>
            <a:xfrm>
              <a:off x="3990950" y="3106625"/>
              <a:ext cx="63150" cy="59800"/>
            </a:xfrm>
            <a:custGeom>
              <a:pathLst>
                <a:path extrusionOk="0" h="120000" w="120000">
                  <a:moveTo>
                    <a:pt x="107173" y="11839"/>
                  </a:moveTo>
                  <a:lnTo>
                    <a:pt x="107173" y="33812"/>
                  </a:lnTo>
                  <a:lnTo>
                    <a:pt x="108788" y="55785"/>
                  </a:lnTo>
                  <a:lnTo>
                    <a:pt x="108788" y="81120"/>
                  </a:lnTo>
                  <a:lnTo>
                    <a:pt x="110403" y="106454"/>
                  </a:lnTo>
                  <a:lnTo>
                    <a:pt x="68788" y="106454"/>
                  </a:lnTo>
                  <a:lnTo>
                    <a:pt x="43230" y="108160"/>
                  </a:lnTo>
                  <a:lnTo>
                    <a:pt x="30403" y="108160"/>
                  </a:lnTo>
                  <a:lnTo>
                    <a:pt x="17624" y="111521"/>
                  </a:lnTo>
                  <a:lnTo>
                    <a:pt x="14441" y="84481"/>
                  </a:lnTo>
                  <a:lnTo>
                    <a:pt x="11211" y="57441"/>
                  </a:lnTo>
                  <a:lnTo>
                    <a:pt x="9643" y="35518"/>
                  </a:lnTo>
                  <a:lnTo>
                    <a:pt x="8028" y="13545"/>
                  </a:lnTo>
                  <a:lnTo>
                    <a:pt x="8028" y="13545"/>
                  </a:lnTo>
                  <a:lnTo>
                    <a:pt x="32019" y="15250"/>
                  </a:lnTo>
                  <a:lnTo>
                    <a:pt x="57624" y="13545"/>
                  </a:lnTo>
                  <a:lnTo>
                    <a:pt x="107173" y="11839"/>
                  </a:lnTo>
                  <a:close/>
                  <a:moveTo>
                    <a:pt x="107173" y="50"/>
                  </a:moveTo>
                  <a:lnTo>
                    <a:pt x="56009" y="1705"/>
                  </a:lnTo>
                  <a:lnTo>
                    <a:pt x="32019" y="3411"/>
                  </a:lnTo>
                  <a:lnTo>
                    <a:pt x="6413" y="5117"/>
                  </a:lnTo>
                  <a:lnTo>
                    <a:pt x="3230" y="6772"/>
                  </a:lnTo>
                  <a:lnTo>
                    <a:pt x="1615" y="10183"/>
                  </a:lnTo>
                  <a:lnTo>
                    <a:pt x="47" y="21973"/>
                  </a:lnTo>
                  <a:lnTo>
                    <a:pt x="47" y="33812"/>
                  </a:lnTo>
                  <a:lnTo>
                    <a:pt x="1615" y="59147"/>
                  </a:lnTo>
                  <a:lnTo>
                    <a:pt x="4845" y="87842"/>
                  </a:lnTo>
                  <a:lnTo>
                    <a:pt x="6413" y="103093"/>
                  </a:lnTo>
                  <a:lnTo>
                    <a:pt x="9643" y="116588"/>
                  </a:lnTo>
                  <a:lnTo>
                    <a:pt x="11211" y="118294"/>
                  </a:lnTo>
                  <a:lnTo>
                    <a:pt x="17624" y="118294"/>
                  </a:lnTo>
                  <a:lnTo>
                    <a:pt x="27220" y="119949"/>
                  </a:lnTo>
                  <a:lnTo>
                    <a:pt x="40000" y="119949"/>
                  </a:lnTo>
                  <a:lnTo>
                    <a:pt x="62422" y="118294"/>
                  </a:lnTo>
                  <a:lnTo>
                    <a:pt x="99192" y="118294"/>
                  </a:lnTo>
                  <a:lnTo>
                    <a:pt x="111971" y="116588"/>
                  </a:lnTo>
                  <a:lnTo>
                    <a:pt x="116769" y="116588"/>
                  </a:lnTo>
                  <a:lnTo>
                    <a:pt x="118384" y="114882"/>
                  </a:lnTo>
                  <a:lnTo>
                    <a:pt x="120000" y="101387"/>
                  </a:lnTo>
                  <a:lnTo>
                    <a:pt x="120000" y="89548"/>
                  </a:lnTo>
                  <a:lnTo>
                    <a:pt x="118384" y="62508"/>
                  </a:lnTo>
                  <a:lnTo>
                    <a:pt x="116769" y="33812"/>
                  </a:lnTo>
                  <a:lnTo>
                    <a:pt x="115201" y="18612"/>
                  </a:lnTo>
                  <a:lnTo>
                    <a:pt x="111971" y="3411"/>
                  </a:lnTo>
                  <a:lnTo>
                    <a:pt x="110403" y="1705"/>
                  </a:lnTo>
                  <a:lnTo>
                    <a:pt x="108788" y="1705"/>
                  </a:lnTo>
                  <a:lnTo>
                    <a:pt x="107173" y="5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Shape 877"/>
            <p:cNvSpPr/>
            <p:nvPr/>
          </p:nvSpPr>
          <p:spPr>
            <a:xfrm>
              <a:off x="4412650" y="3088950"/>
              <a:ext cx="64825" cy="60624"/>
            </a:xfrm>
            <a:custGeom>
              <a:pathLst>
                <a:path extrusionOk="0" h="120000" w="120000">
                  <a:moveTo>
                    <a:pt x="110651" y="49"/>
                  </a:moveTo>
                  <a:lnTo>
                    <a:pt x="109078" y="1682"/>
                  </a:lnTo>
                  <a:lnTo>
                    <a:pt x="107504" y="6680"/>
                  </a:lnTo>
                  <a:lnTo>
                    <a:pt x="81033" y="5047"/>
                  </a:lnTo>
                  <a:lnTo>
                    <a:pt x="54562" y="3364"/>
                  </a:lnTo>
                  <a:lnTo>
                    <a:pt x="31191" y="1682"/>
                  </a:lnTo>
                  <a:lnTo>
                    <a:pt x="18696" y="3364"/>
                  </a:lnTo>
                  <a:lnTo>
                    <a:pt x="14022" y="6680"/>
                  </a:lnTo>
                  <a:lnTo>
                    <a:pt x="9348" y="8362"/>
                  </a:lnTo>
                  <a:lnTo>
                    <a:pt x="9348" y="10045"/>
                  </a:lnTo>
                  <a:lnTo>
                    <a:pt x="17169" y="13360"/>
                  </a:lnTo>
                  <a:lnTo>
                    <a:pt x="26517" y="15043"/>
                  </a:lnTo>
                  <a:lnTo>
                    <a:pt x="77932" y="15043"/>
                  </a:lnTo>
                  <a:lnTo>
                    <a:pt x="107504" y="16676"/>
                  </a:lnTo>
                  <a:lnTo>
                    <a:pt x="107504" y="35035"/>
                  </a:lnTo>
                  <a:lnTo>
                    <a:pt x="107504" y="53344"/>
                  </a:lnTo>
                  <a:lnTo>
                    <a:pt x="107504" y="78334"/>
                  </a:lnTo>
                  <a:lnTo>
                    <a:pt x="109078" y="91645"/>
                  </a:lnTo>
                  <a:lnTo>
                    <a:pt x="110466" y="103323"/>
                  </a:lnTo>
                  <a:lnTo>
                    <a:pt x="110466" y="103323"/>
                  </a:lnTo>
                  <a:lnTo>
                    <a:pt x="62337" y="105006"/>
                  </a:lnTo>
                  <a:lnTo>
                    <a:pt x="37392" y="106639"/>
                  </a:lnTo>
                  <a:lnTo>
                    <a:pt x="24944" y="108321"/>
                  </a:lnTo>
                  <a:lnTo>
                    <a:pt x="14022" y="111637"/>
                  </a:lnTo>
                  <a:lnTo>
                    <a:pt x="12495" y="86647"/>
                  </a:lnTo>
                  <a:lnTo>
                    <a:pt x="10921" y="61657"/>
                  </a:lnTo>
                  <a:lnTo>
                    <a:pt x="12495" y="35035"/>
                  </a:lnTo>
                  <a:lnTo>
                    <a:pt x="10921" y="21674"/>
                  </a:lnTo>
                  <a:lnTo>
                    <a:pt x="9348" y="15043"/>
                  </a:lnTo>
                  <a:lnTo>
                    <a:pt x="7821" y="10045"/>
                  </a:lnTo>
                  <a:lnTo>
                    <a:pt x="3146" y="16676"/>
                  </a:lnTo>
                  <a:lnTo>
                    <a:pt x="1573" y="25039"/>
                  </a:lnTo>
                  <a:lnTo>
                    <a:pt x="0" y="43348"/>
                  </a:lnTo>
                  <a:lnTo>
                    <a:pt x="1573" y="78334"/>
                  </a:lnTo>
                  <a:lnTo>
                    <a:pt x="1573" y="90012"/>
                  </a:lnTo>
                  <a:lnTo>
                    <a:pt x="1573" y="103323"/>
                  </a:lnTo>
                  <a:lnTo>
                    <a:pt x="3146" y="108321"/>
                  </a:lnTo>
                  <a:lnTo>
                    <a:pt x="4674" y="113319"/>
                  </a:lnTo>
                  <a:lnTo>
                    <a:pt x="7821" y="118317"/>
                  </a:lnTo>
                  <a:lnTo>
                    <a:pt x="12495" y="120000"/>
                  </a:lnTo>
                  <a:lnTo>
                    <a:pt x="14022" y="120000"/>
                  </a:lnTo>
                  <a:lnTo>
                    <a:pt x="15595" y="118317"/>
                  </a:lnTo>
                  <a:lnTo>
                    <a:pt x="15595" y="116635"/>
                  </a:lnTo>
                  <a:lnTo>
                    <a:pt x="26517" y="118317"/>
                  </a:lnTo>
                  <a:lnTo>
                    <a:pt x="38966" y="120000"/>
                  </a:lnTo>
                  <a:lnTo>
                    <a:pt x="62337" y="118317"/>
                  </a:lnTo>
                  <a:lnTo>
                    <a:pt x="110651" y="115002"/>
                  </a:lnTo>
                  <a:lnTo>
                    <a:pt x="113752" y="113319"/>
                  </a:lnTo>
                  <a:lnTo>
                    <a:pt x="115325" y="115002"/>
                  </a:lnTo>
                  <a:lnTo>
                    <a:pt x="116853" y="115002"/>
                  </a:lnTo>
                  <a:lnTo>
                    <a:pt x="118426" y="113319"/>
                  </a:lnTo>
                  <a:lnTo>
                    <a:pt x="120000" y="100008"/>
                  </a:lnTo>
                  <a:lnTo>
                    <a:pt x="118426" y="88329"/>
                  </a:lnTo>
                  <a:lnTo>
                    <a:pt x="116853" y="61657"/>
                  </a:lnTo>
                  <a:lnTo>
                    <a:pt x="116853" y="31670"/>
                  </a:lnTo>
                  <a:lnTo>
                    <a:pt x="115325" y="16676"/>
                  </a:lnTo>
                  <a:lnTo>
                    <a:pt x="113752" y="1682"/>
                  </a:lnTo>
                  <a:lnTo>
                    <a:pt x="112178" y="4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Shape 878"/>
            <p:cNvSpPr/>
            <p:nvPr/>
          </p:nvSpPr>
          <p:spPr>
            <a:xfrm>
              <a:off x="6994975" y="3960950"/>
              <a:ext cx="296300" cy="452024"/>
            </a:xfrm>
            <a:custGeom>
              <a:pathLst>
                <a:path extrusionOk="0" h="120000" w="120000">
                  <a:moveTo>
                    <a:pt x="88299" y="6"/>
                  </a:moveTo>
                  <a:lnTo>
                    <a:pt x="65113" y="3358"/>
                  </a:lnTo>
                  <a:lnTo>
                    <a:pt x="41937" y="6935"/>
                  </a:lnTo>
                  <a:lnTo>
                    <a:pt x="19095" y="10957"/>
                  </a:lnTo>
                  <a:lnTo>
                    <a:pt x="9892" y="12517"/>
                  </a:lnTo>
                  <a:lnTo>
                    <a:pt x="7512" y="12968"/>
                  </a:lnTo>
                  <a:lnTo>
                    <a:pt x="5467" y="13638"/>
                  </a:lnTo>
                  <a:lnTo>
                    <a:pt x="3422" y="14308"/>
                  </a:lnTo>
                  <a:lnTo>
                    <a:pt x="1711" y="15198"/>
                  </a:lnTo>
                  <a:lnTo>
                    <a:pt x="1711" y="15423"/>
                  </a:lnTo>
                  <a:lnTo>
                    <a:pt x="1376" y="14979"/>
                  </a:lnTo>
                  <a:lnTo>
                    <a:pt x="688" y="14753"/>
                  </a:lnTo>
                  <a:lnTo>
                    <a:pt x="10" y="14753"/>
                  </a:lnTo>
                  <a:lnTo>
                    <a:pt x="10" y="15198"/>
                  </a:lnTo>
                  <a:lnTo>
                    <a:pt x="354" y="18330"/>
                  </a:lnTo>
                  <a:lnTo>
                    <a:pt x="1376" y="21456"/>
                  </a:lnTo>
                  <a:lnTo>
                    <a:pt x="3756" y="27715"/>
                  </a:lnTo>
                  <a:lnTo>
                    <a:pt x="6490" y="33967"/>
                  </a:lnTo>
                  <a:lnTo>
                    <a:pt x="8869" y="40225"/>
                  </a:lnTo>
                  <a:lnTo>
                    <a:pt x="18072" y="66819"/>
                  </a:lnTo>
                  <a:lnTo>
                    <a:pt x="22507" y="80000"/>
                  </a:lnTo>
                  <a:lnTo>
                    <a:pt x="27620" y="93180"/>
                  </a:lnTo>
                  <a:lnTo>
                    <a:pt x="33077" y="106368"/>
                  </a:lnTo>
                  <a:lnTo>
                    <a:pt x="35801" y="113071"/>
                  </a:lnTo>
                  <a:lnTo>
                    <a:pt x="39213" y="119329"/>
                  </a:lnTo>
                  <a:lnTo>
                    <a:pt x="39892" y="120000"/>
                  </a:lnTo>
                  <a:lnTo>
                    <a:pt x="40570" y="120000"/>
                  </a:lnTo>
                  <a:lnTo>
                    <a:pt x="41258" y="119774"/>
                  </a:lnTo>
                  <a:lnTo>
                    <a:pt x="41937" y="119329"/>
                  </a:lnTo>
                  <a:lnTo>
                    <a:pt x="47394" y="118659"/>
                  </a:lnTo>
                  <a:lnTo>
                    <a:pt x="53185" y="117537"/>
                  </a:lnTo>
                  <a:lnTo>
                    <a:pt x="64090" y="115307"/>
                  </a:lnTo>
                  <a:lnTo>
                    <a:pt x="76706" y="112845"/>
                  </a:lnTo>
                  <a:lnTo>
                    <a:pt x="89665" y="110615"/>
                  </a:lnTo>
                  <a:lnTo>
                    <a:pt x="104660" y="108153"/>
                  </a:lnTo>
                  <a:lnTo>
                    <a:pt x="112497" y="107038"/>
                  </a:lnTo>
                  <a:lnTo>
                    <a:pt x="119999" y="105472"/>
                  </a:lnTo>
                  <a:lnTo>
                    <a:pt x="119999" y="103905"/>
                  </a:lnTo>
                  <a:lnTo>
                    <a:pt x="111819" y="105472"/>
                  </a:lnTo>
                  <a:lnTo>
                    <a:pt x="103293" y="106812"/>
                  </a:lnTo>
                  <a:lnTo>
                    <a:pt x="86253" y="109719"/>
                  </a:lnTo>
                  <a:lnTo>
                    <a:pt x="63412" y="113967"/>
                  </a:lnTo>
                  <a:lnTo>
                    <a:pt x="52163" y="115978"/>
                  </a:lnTo>
                  <a:lnTo>
                    <a:pt x="46706" y="117093"/>
                  </a:lnTo>
                  <a:lnTo>
                    <a:pt x="41592" y="118659"/>
                  </a:lnTo>
                  <a:lnTo>
                    <a:pt x="35801" y="105697"/>
                  </a:lnTo>
                  <a:lnTo>
                    <a:pt x="30344" y="92510"/>
                  </a:lnTo>
                  <a:lnTo>
                    <a:pt x="25575" y="79555"/>
                  </a:lnTo>
                  <a:lnTo>
                    <a:pt x="20806" y="66148"/>
                  </a:lnTo>
                  <a:lnTo>
                    <a:pt x="11603" y="39555"/>
                  </a:lnTo>
                  <a:lnTo>
                    <a:pt x="7512" y="27263"/>
                  </a:lnTo>
                  <a:lnTo>
                    <a:pt x="5123" y="21231"/>
                  </a:lnTo>
                  <a:lnTo>
                    <a:pt x="3422" y="18330"/>
                  </a:lnTo>
                  <a:lnTo>
                    <a:pt x="1842" y="15649"/>
                  </a:lnTo>
                  <a:lnTo>
                    <a:pt x="4100" y="15649"/>
                  </a:lnTo>
                  <a:lnTo>
                    <a:pt x="6490" y="15423"/>
                  </a:lnTo>
                  <a:lnTo>
                    <a:pt x="10914" y="14753"/>
                  </a:lnTo>
                  <a:lnTo>
                    <a:pt x="19784" y="12742"/>
                  </a:lnTo>
                  <a:lnTo>
                    <a:pt x="42615" y="8720"/>
                  </a:lnTo>
                  <a:lnTo>
                    <a:pt x="65457" y="5143"/>
                  </a:lnTo>
                  <a:lnTo>
                    <a:pt x="88643" y="2017"/>
                  </a:lnTo>
                  <a:lnTo>
                    <a:pt x="90000" y="6484"/>
                  </a:lnTo>
                  <a:lnTo>
                    <a:pt x="91366" y="10957"/>
                  </a:lnTo>
                  <a:lnTo>
                    <a:pt x="95113" y="20116"/>
                  </a:lnTo>
                  <a:lnTo>
                    <a:pt x="104316" y="42010"/>
                  </a:lnTo>
                  <a:lnTo>
                    <a:pt x="114208" y="64138"/>
                  </a:lnTo>
                  <a:lnTo>
                    <a:pt x="116932" y="70841"/>
                  </a:lnTo>
                  <a:lnTo>
                    <a:pt x="119999" y="77763"/>
                  </a:lnTo>
                  <a:lnTo>
                    <a:pt x="119999" y="70615"/>
                  </a:lnTo>
                  <a:lnTo>
                    <a:pt x="117276" y="65253"/>
                  </a:lnTo>
                  <a:lnTo>
                    <a:pt x="107728" y="43351"/>
                  </a:lnTo>
                  <a:lnTo>
                    <a:pt x="99203" y="23023"/>
                  </a:lnTo>
                  <a:lnTo>
                    <a:pt x="95113" y="11846"/>
                  </a:lnTo>
                  <a:lnTo>
                    <a:pt x="92733" y="6265"/>
                  </a:lnTo>
                  <a:lnTo>
                    <a:pt x="90344" y="902"/>
                  </a:lnTo>
                  <a:lnTo>
                    <a:pt x="90000" y="676"/>
                  </a:lnTo>
                  <a:lnTo>
                    <a:pt x="89321" y="232"/>
                  </a:lnTo>
                  <a:lnTo>
                    <a:pt x="88977" y="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Shape 879"/>
            <p:cNvSpPr/>
            <p:nvPr/>
          </p:nvSpPr>
          <p:spPr>
            <a:xfrm>
              <a:off x="5857000" y="2891150"/>
              <a:ext cx="1266799" cy="381325"/>
            </a:xfrm>
            <a:custGeom>
              <a:pathLst>
                <a:path extrusionOk="0" h="120000" w="120000">
                  <a:moveTo>
                    <a:pt x="53501" y="41059"/>
                  </a:moveTo>
                  <a:lnTo>
                    <a:pt x="53421" y="46094"/>
                  </a:lnTo>
                  <a:lnTo>
                    <a:pt x="52464" y="46362"/>
                  </a:lnTo>
                  <a:lnTo>
                    <a:pt x="52544" y="45827"/>
                  </a:lnTo>
                  <a:lnTo>
                    <a:pt x="52544" y="45299"/>
                  </a:lnTo>
                  <a:lnTo>
                    <a:pt x="52464" y="44237"/>
                  </a:lnTo>
                  <a:lnTo>
                    <a:pt x="52386" y="42648"/>
                  </a:lnTo>
                  <a:lnTo>
                    <a:pt x="52305" y="41326"/>
                  </a:lnTo>
                  <a:lnTo>
                    <a:pt x="53421" y="41059"/>
                  </a:lnTo>
                  <a:close/>
                  <a:moveTo>
                    <a:pt x="51907" y="41326"/>
                  </a:moveTo>
                  <a:lnTo>
                    <a:pt x="51907" y="43978"/>
                  </a:lnTo>
                  <a:lnTo>
                    <a:pt x="51986" y="45299"/>
                  </a:lnTo>
                  <a:lnTo>
                    <a:pt x="51986" y="46094"/>
                  </a:lnTo>
                  <a:lnTo>
                    <a:pt x="52066" y="46621"/>
                  </a:lnTo>
                  <a:lnTo>
                    <a:pt x="51507" y="46889"/>
                  </a:lnTo>
                  <a:lnTo>
                    <a:pt x="51429" y="45567"/>
                  </a:lnTo>
                  <a:lnTo>
                    <a:pt x="51268" y="44237"/>
                  </a:lnTo>
                  <a:lnTo>
                    <a:pt x="51190" y="42916"/>
                  </a:lnTo>
                  <a:lnTo>
                    <a:pt x="50951" y="41594"/>
                  </a:lnTo>
                  <a:lnTo>
                    <a:pt x="51907" y="41326"/>
                  </a:lnTo>
                  <a:close/>
                  <a:moveTo>
                    <a:pt x="50790" y="41594"/>
                  </a:moveTo>
                  <a:lnTo>
                    <a:pt x="50790" y="42916"/>
                  </a:lnTo>
                  <a:lnTo>
                    <a:pt x="50870" y="44237"/>
                  </a:lnTo>
                  <a:lnTo>
                    <a:pt x="50951" y="45567"/>
                  </a:lnTo>
                  <a:lnTo>
                    <a:pt x="51029" y="46889"/>
                  </a:lnTo>
                  <a:lnTo>
                    <a:pt x="50472" y="47156"/>
                  </a:lnTo>
                  <a:lnTo>
                    <a:pt x="50472" y="46094"/>
                  </a:lnTo>
                  <a:lnTo>
                    <a:pt x="50392" y="45032"/>
                  </a:lnTo>
                  <a:lnTo>
                    <a:pt x="50153" y="41594"/>
                  </a:lnTo>
                  <a:close/>
                  <a:moveTo>
                    <a:pt x="49994" y="41594"/>
                  </a:moveTo>
                  <a:lnTo>
                    <a:pt x="50072" y="44772"/>
                  </a:lnTo>
                  <a:lnTo>
                    <a:pt x="50153" y="46094"/>
                  </a:lnTo>
                  <a:lnTo>
                    <a:pt x="50233" y="47156"/>
                  </a:lnTo>
                  <a:lnTo>
                    <a:pt x="49516" y="47416"/>
                  </a:lnTo>
                  <a:lnTo>
                    <a:pt x="49516" y="46889"/>
                  </a:lnTo>
                  <a:lnTo>
                    <a:pt x="49516" y="46094"/>
                  </a:lnTo>
                  <a:lnTo>
                    <a:pt x="49355" y="45032"/>
                  </a:lnTo>
                  <a:lnTo>
                    <a:pt x="49196" y="41854"/>
                  </a:lnTo>
                  <a:lnTo>
                    <a:pt x="49994" y="41594"/>
                  </a:lnTo>
                  <a:close/>
                  <a:moveTo>
                    <a:pt x="48957" y="41854"/>
                  </a:moveTo>
                  <a:lnTo>
                    <a:pt x="48957" y="45032"/>
                  </a:lnTo>
                  <a:lnTo>
                    <a:pt x="48957" y="46362"/>
                  </a:lnTo>
                  <a:lnTo>
                    <a:pt x="49037" y="47156"/>
                  </a:lnTo>
                  <a:lnTo>
                    <a:pt x="49115" y="47683"/>
                  </a:lnTo>
                  <a:lnTo>
                    <a:pt x="48478" y="47683"/>
                  </a:lnTo>
                  <a:lnTo>
                    <a:pt x="48478" y="46621"/>
                  </a:lnTo>
                  <a:lnTo>
                    <a:pt x="48398" y="45299"/>
                  </a:lnTo>
                  <a:lnTo>
                    <a:pt x="48320" y="43443"/>
                  </a:lnTo>
                  <a:lnTo>
                    <a:pt x="48239" y="41854"/>
                  </a:lnTo>
                  <a:close/>
                  <a:moveTo>
                    <a:pt x="47839" y="41854"/>
                  </a:moveTo>
                  <a:lnTo>
                    <a:pt x="47839" y="43443"/>
                  </a:lnTo>
                  <a:lnTo>
                    <a:pt x="47919" y="44772"/>
                  </a:lnTo>
                  <a:lnTo>
                    <a:pt x="48000" y="46362"/>
                  </a:lnTo>
                  <a:lnTo>
                    <a:pt x="48000" y="47156"/>
                  </a:lnTo>
                  <a:lnTo>
                    <a:pt x="48078" y="47951"/>
                  </a:lnTo>
                  <a:lnTo>
                    <a:pt x="47441" y="48210"/>
                  </a:lnTo>
                  <a:lnTo>
                    <a:pt x="47361" y="46362"/>
                  </a:lnTo>
                  <a:lnTo>
                    <a:pt x="47282" y="44237"/>
                  </a:lnTo>
                  <a:lnTo>
                    <a:pt x="47121" y="42121"/>
                  </a:lnTo>
                  <a:lnTo>
                    <a:pt x="47839" y="41854"/>
                  </a:lnTo>
                  <a:close/>
                  <a:moveTo>
                    <a:pt x="46724" y="42121"/>
                  </a:moveTo>
                  <a:lnTo>
                    <a:pt x="46804" y="44237"/>
                  </a:lnTo>
                  <a:lnTo>
                    <a:pt x="46804" y="46094"/>
                  </a:lnTo>
                  <a:lnTo>
                    <a:pt x="46882" y="47156"/>
                  </a:lnTo>
                  <a:lnTo>
                    <a:pt x="46963" y="48478"/>
                  </a:lnTo>
                  <a:lnTo>
                    <a:pt x="46245" y="48745"/>
                  </a:lnTo>
                  <a:lnTo>
                    <a:pt x="46165" y="47156"/>
                  </a:lnTo>
                  <a:lnTo>
                    <a:pt x="46086" y="45827"/>
                  </a:lnTo>
                  <a:lnTo>
                    <a:pt x="46006" y="43978"/>
                  </a:lnTo>
                  <a:lnTo>
                    <a:pt x="45847" y="42389"/>
                  </a:lnTo>
                  <a:lnTo>
                    <a:pt x="46724" y="42121"/>
                  </a:lnTo>
                  <a:close/>
                  <a:moveTo>
                    <a:pt x="53501" y="47951"/>
                  </a:moveTo>
                  <a:lnTo>
                    <a:pt x="53582" y="55629"/>
                  </a:lnTo>
                  <a:lnTo>
                    <a:pt x="53740" y="61191"/>
                  </a:lnTo>
                  <a:lnTo>
                    <a:pt x="52386" y="61191"/>
                  </a:lnTo>
                  <a:lnTo>
                    <a:pt x="51109" y="61719"/>
                  </a:lnTo>
                  <a:lnTo>
                    <a:pt x="48559" y="63048"/>
                  </a:lnTo>
                  <a:lnTo>
                    <a:pt x="46006" y="63843"/>
                  </a:lnTo>
                  <a:lnTo>
                    <a:pt x="44730" y="64370"/>
                  </a:lnTo>
                  <a:lnTo>
                    <a:pt x="43455" y="65432"/>
                  </a:lnTo>
                  <a:lnTo>
                    <a:pt x="43216" y="58540"/>
                  </a:lnTo>
                  <a:lnTo>
                    <a:pt x="43055" y="55362"/>
                  </a:lnTo>
                  <a:lnTo>
                    <a:pt x="42897" y="52183"/>
                  </a:lnTo>
                  <a:lnTo>
                    <a:pt x="44173" y="51924"/>
                  </a:lnTo>
                  <a:lnTo>
                    <a:pt x="45528" y="51389"/>
                  </a:lnTo>
                  <a:lnTo>
                    <a:pt x="48159" y="50335"/>
                  </a:lnTo>
                  <a:lnTo>
                    <a:pt x="50870" y="49005"/>
                  </a:lnTo>
                  <a:lnTo>
                    <a:pt x="53501" y="47951"/>
                  </a:lnTo>
                  <a:close/>
                  <a:moveTo>
                    <a:pt x="53740" y="62513"/>
                  </a:moveTo>
                  <a:lnTo>
                    <a:pt x="53899" y="65164"/>
                  </a:lnTo>
                  <a:lnTo>
                    <a:pt x="54060" y="68075"/>
                  </a:lnTo>
                  <a:lnTo>
                    <a:pt x="52942" y="68610"/>
                  </a:lnTo>
                  <a:lnTo>
                    <a:pt x="52784" y="66754"/>
                  </a:lnTo>
                  <a:lnTo>
                    <a:pt x="52625" y="63308"/>
                  </a:lnTo>
                  <a:lnTo>
                    <a:pt x="53740" y="62513"/>
                  </a:lnTo>
                  <a:close/>
                  <a:moveTo>
                    <a:pt x="52386" y="63308"/>
                  </a:moveTo>
                  <a:lnTo>
                    <a:pt x="52386" y="64897"/>
                  </a:lnTo>
                  <a:lnTo>
                    <a:pt x="52386" y="66486"/>
                  </a:lnTo>
                  <a:lnTo>
                    <a:pt x="52464" y="68610"/>
                  </a:lnTo>
                  <a:lnTo>
                    <a:pt x="51588" y="69137"/>
                  </a:lnTo>
                  <a:lnTo>
                    <a:pt x="51507" y="67548"/>
                  </a:lnTo>
                  <a:lnTo>
                    <a:pt x="51429" y="66226"/>
                  </a:lnTo>
                  <a:lnTo>
                    <a:pt x="51349" y="64897"/>
                  </a:lnTo>
                  <a:lnTo>
                    <a:pt x="51190" y="63843"/>
                  </a:lnTo>
                  <a:lnTo>
                    <a:pt x="52386" y="63308"/>
                  </a:lnTo>
                  <a:close/>
                  <a:moveTo>
                    <a:pt x="50870" y="63843"/>
                  </a:moveTo>
                  <a:lnTo>
                    <a:pt x="50870" y="65164"/>
                  </a:lnTo>
                  <a:lnTo>
                    <a:pt x="50951" y="66226"/>
                  </a:lnTo>
                  <a:lnTo>
                    <a:pt x="51029" y="67816"/>
                  </a:lnTo>
                  <a:lnTo>
                    <a:pt x="51109" y="69137"/>
                  </a:lnTo>
                  <a:lnTo>
                    <a:pt x="50472" y="69405"/>
                  </a:lnTo>
                  <a:lnTo>
                    <a:pt x="50311" y="65691"/>
                  </a:lnTo>
                  <a:lnTo>
                    <a:pt x="50153" y="64102"/>
                  </a:lnTo>
                  <a:lnTo>
                    <a:pt x="50870" y="63843"/>
                  </a:lnTo>
                  <a:close/>
                  <a:moveTo>
                    <a:pt x="49674" y="64370"/>
                  </a:moveTo>
                  <a:lnTo>
                    <a:pt x="49755" y="65959"/>
                  </a:lnTo>
                  <a:lnTo>
                    <a:pt x="49913" y="69664"/>
                  </a:lnTo>
                  <a:lnTo>
                    <a:pt x="49196" y="69932"/>
                  </a:lnTo>
                  <a:lnTo>
                    <a:pt x="49196" y="68610"/>
                  </a:lnTo>
                  <a:lnTo>
                    <a:pt x="49115" y="67281"/>
                  </a:lnTo>
                  <a:lnTo>
                    <a:pt x="49037" y="65959"/>
                  </a:lnTo>
                  <a:lnTo>
                    <a:pt x="48876" y="64637"/>
                  </a:lnTo>
                  <a:lnTo>
                    <a:pt x="49674" y="64370"/>
                  </a:lnTo>
                  <a:close/>
                  <a:moveTo>
                    <a:pt x="48559" y="64637"/>
                  </a:moveTo>
                  <a:lnTo>
                    <a:pt x="48559" y="66226"/>
                  </a:lnTo>
                  <a:lnTo>
                    <a:pt x="48637" y="67548"/>
                  </a:lnTo>
                  <a:lnTo>
                    <a:pt x="48637" y="68870"/>
                  </a:lnTo>
                  <a:lnTo>
                    <a:pt x="48798" y="70199"/>
                  </a:lnTo>
                  <a:lnTo>
                    <a:pt x="48159" y="70459"/>
                  </a:lnTo>
                  <a:lnTo>
                    <a:pt x="48159" y="69932"/>
                  </a:lnTo>
                  <a:lnTo>
                    <a:pt x="48159" y="69137"/>
                  </a:lnTo>
                  <a:lnTo>
                    <a:pt x="48078" y="68075"/>
                  </a:lnTo>
                  <a:lnTo>
                    <a:pt x="47919" y="64897"/>
                  </a:lnTo>
                  <a:lnTo>
                    <a:pt x="48559" y="64637"/>
                  </a:lnTo>
                  <a:close/>
                  <a:moveTo>
                    <a:pt x="47680" y="65164"/>
                  </a:moveTo>
                  <a:lnTo>
                    <a:pt x="47600" y="66486"/>
                  </a:lnTo>
                  <a:lnTo>
                    <a:pt x="47600" y="67816"/>
                  </a:lnTo>
                  <a:lnTo>
                    <a:pt x="47680" y="69405"/>
                  </a:lnTo>
                  <a:lnTo>
                    <a:pt x="47761" y="69932"/>
                  </a:lnTo>
                  <a:lnTo>
                    <a:pt x="47919" y="70459"/>
                  </a:lnTo>
                  <a:lnTo>
                    <a:pt x="47043" y="70727"/>
                  </a:lnTo>
                  <a:lnTo>
                    <a:pt x="46963" y="69137"/>
                  </a:lnTo>
                  <a:lnTo>
                    <a:pt x="46804" y="67281"/>
                  </a:lnTo>
                  <a:lnTo>
                    <a:pt x="46724" y="65691"/>
                  </a:lnTo>
                  <a:lnTo>
                    <a:pt x="47680" y="65164"/>
                  </a:lnTo>
                  <a:close/>
                  <a:moveTo>
                    <a:pt x="46484" y="65691"/>
                  </a:moveTo>
                  <a:lnTo>
                    <a:pt x="46404" y="67281"/>
                  </a:lnTo>
                  <a:lnTo>
                    <a:pt x="46404" y="68870"/>
                  </a:lnTo>
                  <a:lnTo>
                    <a:pt x="46484" y="70994"/>
                  </a:lnTo>
                  <a:lnTo>
                    <a:pt x="45686" y="70994"/>
                  </a:lnTo>
                  <a:lnTo>
                    <a:pt x="45767" y="70459"/>
                  </a:lnTo>
                  <a:lnTo>
                    <a:pt x="45767" y="69932"/>
                  </a:lnTo>
                  <a:lnTo>
                    <a:pt x="45686" y="68870"/>
                  </a:lnTo>
                  <a:lnTo>
                    <a:pt x="45608" y="67548"/>
                  </a:lnTo>
                  <a:lnTo>
                    <a:pt x="45447" y="66226"/>
                  </a:lnTo>
                  <a:lnTo>
                    <a:pt x="46484" y="65691"/>
                  </a:lnTo>
                  <a:close/>
                  <a:moveTo>
                    <a:pt x="1915" y="69664"/>
                  </a:moveTo>
                  <a:lnTo>
                    <a:pt x="1994" y="70994"/>
                  </a:lnTo>
                  <a:lnTo>
                    <a:pt x="1994" y="72583"/>
                  </a:lnTo>
                  <a:lnTo>
                    <a:pt x="1515" y="72843"/>
                  </a:lnTo>
                  <a:lnTo>
                    <a:pt x="1037" y="73378"/>
                  </a:lnTo>
                  <a:lnTo>
                    <a:pt x="798" y="71521"/>
                  </a:lnTo>
                  <a:lnTo>
                    <a:pt x="480" y="69664"/>
                  </a:lnTo>
                  <a:lnTo>
                    <a:pt x="959" y="69664"/>
                  </a:lnTo>
                  <a:lnTo>
                    <a:pt x="1437" y="69932"/>
                  </a:lnTo>
                  <a:lnTo>
                    <a:pt x="1676" y="69932"/>
                  </a:lnTo>
                  <a:lnTo>
                    <a:pt x="1915" y="69664"/>
                  </a:lnTo>
                  <a:close/>
                  <a:moveTo>
                    <a:pt x="2074" y="67548"/>
                  </a:moveTo>
                  <a:lnTo>
                    <a:pt x="2552" y="67816"/>
                  </a:lnTo>
                  <a:lnTo>
                    <a:pt x="3429" y="67816"/>
                  </a:lnTo>
                  <a:lnTo>
                    <a:pt x="3509" y="69664"/>
                  </a:lnTo>
                  <a:lnTo>
                    <a:pt x="3590" y="71521"/>
                  </a:lnTo>
                  <a:lnTo>
                    <a:pt x="3590" y="73110"/>
                  </a:lnTo>
                  <a:lnTo>
                    <a:pt x="2872" y="73637"/>
                  </a:lnTo>
                  <a:lnTo>
                    <a:pt x="2472" y="73637"/>
                  </a:lnTo>
                  <a:lnTo>
                    <a:pt x="2472" y="72843"/>
                  </a:lnTo>
                  <a:lnTo>
                    <a:pt x="2472" y="72583"/>
                  </a:lnTo>
                  <a:lnTo>
                    <a:pt x="2394" y="70994"/>
                  </a:lnTo>
                  <a:lnTo>
                    <a:pt x="2313" y="69137"/>
                  </a:lnTo>
                  <a:lnTo>
                    <a:pt x="2074" y="67548"/>
                  </a:lnTo>
                  <a:close/>
                  <a:moveTo>
                    <a:pt x="45447" y="42389"/>
                  </a:moveTo>
                  <a:lnTo>
                    <a:pt x="45447" y="43978"/>
                  </a:lnTo>
                  <a:lnTo>
                    <a:pt x="45528" y="45827"/>
                  </a:lnTo>
                  <a:lnTo>
                    <a:pt x="45608" y="47416"/>
                  </a:lnTo>
                  <a:lnTo>
                    <a:pt x="45767" y="49005"/>
                  </a:lnTo>
                  <a:lnTo>
                    <a:pt x="44251" y="49800"/>
                  </a:lnTo>
                  <a:lnTo>
                    <a:pt x="42738" y="50862"/>
                  </a:lnTo>
                  <a:lnTo>
                    <a:pt x="42657" y="50862"/>
                  </a:lnTo>
                  <a:lnTo>
                    <a:pt x="42577" y="51129"/>
                  </a:lnTo>
                  <a:lnTo>
                    <a:pt x="42499" y="51389"/>
                  </a:lnTo>
                  <a:lnTo>
                    <a:pt x="42499" y="51656"/>
                  </a:lnTo>
                  <a:lnTo>
                    <a:pt x="42577" y="51924"/>
                  </a:lnTo>
                  <a:lnTo>
                    <a:pt x="42577" y="55897"/>
                  </a:lnTo>
                  <a:lnTo>
                    <a:pt x="42657" y="59602"/>
                  </a:lnTo>
                  <a:lnTo>
                    <a:pt x="43055" y="67281"/>
                  </a:lnTo>
                  <a:lnTo>
                    <a:pt x="43136" y="67548"/>
                  </a:lnTo>
                  <a:lnTo>
                    <a:pt x="43216" y="67816"/>
                  </a:lnTo>
                  <a:lnTo>
                    <a:pt x="43375" y="67816"/>
                  </a:lnTo>
                  <a:lnTo>
                    <a:pt x="43534" y="67548"/>
                  </a:lnTo>
                  <a:lnTo>
                    <a:pt x="43534" y="66754"/>
                  </a:lnTo>
                  <a:lnTo>
                    <a:pt x="43534" y="66226"/>
                  </a:lnTo>
                  <a:lnTo>
                    <a:pt x="44412" y="66486"/>
                  </a:lnTo>
                  <a:lnTo>
                    <a:pt x="45288" y="66226"/>
                  </a:lnTo>
                  <a:lnTo>
                    <a:pt x="45288" y="67281"/>
                  </a:lnTo>
                  <a:lnTo>
                    <a:pt x="45288" y="68610"/>
                  </a:lnTo>
                  <a:lnTo>
                    <a:pt x="45288" y="69932"/>
                  </a:lnTo>
                  <a:lnTo>
                    <a:pt x="45369" y="70727"/>
                  </a:lnTo>
                  <a:lnTo>
                    <a:pt x="45447" y="71254"/>
                  </a:lnTo>
                  <a:lnTo>
                    <a:pt x="44651" y="71521"/>
                  </a:lnTo>
                  <a:lnTo>
                    <a:pt x="43934" y="72048"/>
                  </a:lnTo>
                  <a:lnTo>
                    <a:pt x="43216" y="72583"/>
                  </a:lnTo>
                  <a:lnTo>
                    <a:pt x="42577" y="73637"/>
                  </a:lnTo>
                  <a:lnTo>
                    <a:pt x="42499" y="73378"/>
                  </a:lnTo>
                  <a:lnTo>
                    <a:pt x="42020" y="64370"/>
                  </a:lnTo>
                  <a:lnTo>
                    <a:pt x="41859" y="59602"/>
                  </a:lnTo>
                  <a:lnTo>
                    <a:pt x="41781" y="55102"/>
                  </a:lnTo>
                  <a:lnTo>
                    <a:pt x="41781" y="52451"/>
                  </a:lnTo>
                  <a:lnTo>
                    <a:pt x="41781" y="49540"/>
                  </a:lnTo>
                  <a:lnTo>
                    <a:pt x="41781" y="46362"/>
                  </a:lnTo>
                  <a:lnTo>
                    <a:pt x="41620" y="43710"/>
                  </a:lnTo>
                  <a:lnTo>
                    <a:pt x="43136" y="43183"/>
                  </a:lnTo>
                  <a:lnTo>
                    <a:pt x="44571" y="42648"/>
                  </a:lnTo>
                  <a:lnTo>
                    <a:pt x="44571" y="43978"/>
                  </a:lnTo>
                  <a:lnTo>
                    <a:pt x="44571" y="48210"/>
                  </a:lnTo>
                  <a:lnTo>
                    <a:pt x="44571" y="48745"/>
                  </a:lnTo>
                  <a:lnTo>
                    <a:pt x="44730" y="49005"/>
                  </a:lnTo>
                  <a:lnTo>
                    <a:pt x="44810" y="49272"/>
                  </a:lnTo>
                  <a:lnTo>
                    <a:pt x="44969" y="49005"/>
                  </a:lnTo>
                  <a:lnTo>
                    <a:pt x="45049" y="48745"/>
                  </a:lnTo>
                  <a:lnTo>
                    <a:pt x="45049" y="48210"/>
                  </a:lnTo>
                  <a:lnTo>
                    <a:pt x="45049" y="45567"/>
                  </a:lnTo>
                  <a:lnTo>
                    <a:pt x="44969" y="42648"/>
                  </a:lnTo>
                  <a:lnTo>
                    <a:pt x="45447" y="42389"/>
                  </a:lnTo>
                  <a:close/>
                  <a:moveTo>
                    <a:pt x="8054" y="58540"/>
                  </a:moveTo>
                  <a:lnTo>
                    <a:pt x="7973" y="60924"/>
                  </a:lnTo>
                  <a:lnTo>
                    <a:pt x="7895" y="63308"/>
                  </a:lnTo>
                  <a:lnTo>
                    <a:pt x="7814" y="68343"/>
                  </a:lnTo>
                  <a:lnTo>
                    <a:pt x="7895" y="73637"/>
                  </a:lnTo>
                  <a:lnTo>
                    <a:pt x="8054" y="78673"/>
                  </a:lnTo>
                  <a:lnTo>
                    <a:pt x="6777" y="77610"/>
                  </a:lnTo>
                  <a:lnTo>
                    <a:pt x="6221" y="76816"/>
                  </a:lnTo>
                  <a:lnTo>
                    <a:pt x="5662" y="76021"/>
                  </a:lnTo>
                  <a:lnTo>
                    <a:pt x="5183" y="74967"/>
                  </a:lnTo>
                  <a:lnTo>
                    <a:pt x="4625" y="73905"/>
                  </a:lnTo>
                  <a:lnTo>
                    <a:pt x="4227" y="73637"/>
                  </a:lnTo>
                  <a:lnTo>
                    <a:pt x="4227" y="73378"/>
                  </a:lnTo>
                  <a:lnTo>
                    <a:pt x="4146" y="73110"/>
                  </a:lnTo>
                  <a:lnTo>
                    <a:pt x="4068" y="71521"/>
                  </a:lnTo>
                  <a:lnTo>
                    <a:pt x="4068" y="70199"/>
                  </a:lnTo>
                  <a:lnTo>
                    <a:pt x="3988" y="67548"/>
                  </a:lnTo>
                  <a:lnTo>
                    <a:pt x="4227" y="67548"/>
                  </a:lnTo>
                  <a:lnTo>
                    <a:pt x="4385" y="67281"/>
                  </a:lnTo>
                  <a:lnTo>
                    <a:pt x="4385" y="66754"/>
                  </a:lnTo>
                  <a:lnTo>
                    <a:pt x="4307" y="66486"/>
                  </a:lnTo>
                  <a:lnTo>
                    <a:pt x="4227" y="66226"/>
                  </a:lnTo>
                  <a:lnTo>
                    <a:pt x="3829" y="66486"/>
                  </a:lnTo>
                  <a:lnTo>
                    <a:pt x="4385" y="65432"/>
                  </a:lnTo>
                  <a:lnTo>
                    <a:pt x="4864" y="64637"/>
                  </a:lnTo>
                  <a:lnTo>
                    <a:pt x="5820" y="62513"/>
                  </a:lnTo>
                  <a:lnTo>
                    <a:pt x="8054" y="58540"/>
                  </a:lnTo>
                  <a:close/>
                  <a:moveTo>
                    <a:pt x="9889" y="54835"/>
                  </a:moveTo>
                  <a:lnTo>
                    <a:pt x="9889" y="61719"/>
                  </a:lnTo>
                  <a:lnTo>
                    <a:pt x="9967" y="68610"/>
                  </a:lnTo>
                  <a:lnTo>
                    <a:pt x="9967" y="73905"/>
                  </a:lnTo>
                  <a:lnTo>
                    <a:pt x="10048" y="76556"/>
                  </a:lnTo>
                  <a:lnTo>
                    <a:pt x="10128" y="79200"/>
                  </a:lnTo>
                  <a:lnTo>
                    <a:pt x="9889" y="78405"/>
                  </a:lnTo>
                  <a:lnTo>
                    <a:pt x="9808" y="77083"/>
                  </a:lnTo>
                  <a:lnTo>
                    <a:pt x="9728" y="75762"/>
                  </a:lnTo>
                  <a:lnTo>
                    <a:pt x="9728" y="74172"/>
                  </a:lnTo>
                  <a:lnTo>
                    <a:pt x="9728" y="68610"/>
                  </a:lnTo>
                  <a:lnTo>
                    <a:pt x="9650" y="63048"/>
                  </a:lnTo>
                  <a:lnTo>
                    <a:pt x="9569" y="57486"/>
                  </a:lnTo>
                  <a:lnTo>
                    <a:pt x="9650" y="57486"/>
                  </a:lnTo>
                  <a:lnTo>
                    <a:pt x="9728" y="57218"/>
                  </a:lnTo>
                  <a:lnTo>
                    <a:pt x="9650" y="56951"/>
                  </a:lnTo>
                  <a:lnTo>
                    <a:pt x="9569" y="56424"/>
                  </a:lnTo>
                  <a:lnTo>
                    <a:pt x="9489" y="54835"/>
                  </a:lnTo>
                  <a:close/>
                  <a:moveTo>
                    <a:pt x="8613" y="57486"/>
                  </a:moveTo>
                  <a:lnTo>
                    <a:pt x="9169" y="57746"/>
                  </a:lnTo>
                  <a:lnTo>
                    <a:pt x="9091" y="63048"/>
                  </a:lnTo>
                  <a:lnTo>
                    <a:pt x="9169" y="68610"/>
                  </a:lnTo>
                  <a:lnTo>
                    <a:pt x="9411" y="79735"/>
                  </a:lnTo>
                  <a:lnTo>
                    <a:pt x="9010" y="79994"/>
                  </a:lnTo>
                  <a:lnTo>
                    <a:pt x="8930" y="79994"/>
                  </a:lnTo>
                  <a:lnTo>
                    <a:pt x="8930" y="79467"/>
                  </a:lnTo>
                  <a:lnTo>
                    <a:pt x="8852" y="79200"/>
                  </a:lnTo>
                  <a:lnTo>
                    <a:pt x="8771" y="78940"/>
                  </a:lnTo>
                  <a:lnTo>
                    <a:pt x="8613" y="78940"/>
                  </a:lnTo>
                  <a:lnTo>
                    <a:pt x="8532" y="73637"/>
                  </a:lnTo>
                  <a:lnTo>
                    <a:pt x="8452" y="68343"/>
                  </a:lnTo>
                  <a:lnTo>
                    <a:pt x="8452" y="63048"/>
                  </a:lnTo>
                  <a:lnTo>
                    <a:pt x="8373" y="58013"/>
                  </a:lnTo>
                  <a:lnTo>
                    <a:pt x="8452" y="57746"/>
                  </a:lnTo>
                  <a:lnTo>
                    <a:pt x="8532" y="57486"/>
                  </a:lnTo>
                  <a:close/>
                  <a:moveTo>
                    <a:pt x="41064" y="43710"/>
                  </a:moveTo>
                  <a:lnTo>
                    <a:pt x="41064" y="51389"/>
                  </a:lnTo>
                  <a:lnTo>
                    <a:pt x="41142" y="58808"/>
                  </a:lnTo>
                  <a:lnTo>
                    <a:pt x="41461" y="66226"/>
                  </a:lnTo>
                  <a:lnTo>
                    <a:pt x="41859" y="73637"/>
                  </a:lnTo>
                  <a:lnTo>
                    <a:pt x="37954" y="75494"/>
                  </a:lnTo>
                  <a:lnTo>
                    <a:pt x="34047" y="76816"/>
                  </a:lnTo>
                  <a:lnTo>
                    <a:pt x="30139" y="77878"/>
                  </a:lnTo>
                  <a:lnTo>
                    <a:pt x="26232" y="78673"/>
                  </a:lnTo>
                  <a:lnTo>
                    <a:pt x="18021" y="80529"/>
                  </a:lnTo>
                  <a:lnTo>
                    <a:pt x="16266" y="80529"/>
                  </a:lnTo>
                  <a:lnTo>
                    <a:pt x="14434" y="80789"/>
                  </a:lnTo>
                  <a:lnTo>
                    <a:pt x="12598" y="81056"/>
                  </a:lnTo>
                  <a:lnTo>
                    <a:pt x="11641" y="81583"/>
                  </a:lnTo>
                  <a:lnTo>
                    <a:pt x="10765" y="82118"/>
                  </a:lnTo>
                  <a:lnTo>
                    <a:pt x="10765" y="81851"/>
                  </a:lnTo>
                  <a:lnTo>
                    <a:pt x="10765" y="81056"/>
                  </a:lnTo>
                  <a:lnTo>
                    <a:pt x="10846" y="80529"/>
                  </a:lnTo>
                  <a:lnTo>
                    <a:pt x="10765" y="79994"/>
                  </a:lnTo>
                  <a:lnTo>
                    <a:pt x="10607" y="73637"/>
                  </a:lnTo>
                  <a:lnTo>
                    <a:pt x="10526" y="67281"/>
                  </a:lnTo>
                  <a:lnTo>
                    <a:pt x="10446" y="60924"/>
                  </a:lnTo>
                  <a:lnTo>
                    <a:pt x="10287" y="54567"/>
                  </a:lnTo>
                  <a:lnTo>
                    <a:pt x="10367" y="54567"/>
                  </a:lnTo>
                  <a:lnTo>
                    <a:pt x="10446" y="54308"/>
                  </a:lnTo>
                  <a:lnTo>
                    <a:pt x="10446" y="54040"/>
                  </a:lnTo>
                  <a:lnTo>
                    <a:pt x="10446" y="53513"/>
                  </a:lnTo>
                  <a:lnTo>
                    <a:pt x="12200" y="52978"/>
                  </a:lnTo>
                  <a:lnTo>
                    <a:pt x="13875" y="52451"/>
                  </a:lnTo>
                  <a:lnTo>
                    <a:pt x="17304" y="50862"/>
                  </a:lnTo>
                  <a:lnTo>
                    <a:pt x="21370" y="49005"/>
                  </a:lnTo>
                  <a:lnTo>
                    <a:pt x="25436" y="47683"/>
                  </a:lnTo>
                  <a:lnTo>
                    <a:pt x="29344" y="46362"/>
                  </a:lnTo>
                  <a:lnTo>
                    <a:pt x="33249" y="45299"/>
                  </a:lnTo>
                  <a:lnTo>
                    <a:pt x="37156" y="44505"/>
                  </a:lnTo>
                  <a:lnTo>
                    <a:pt x="41064" y="43710"/>
                  </a:lnTo>
                  <a:close/>
                  <a:moveTo>
                    <a:pt x="25116" y="7"/>
                  </a:moveTo>
                  <a:lnTo>
                    <a:pt x="24797" y="5302"/>
                  </a:lnTo>
                  <a:lnTo>
                    <a:pt x="24557" y="10597"/>
                  </a:lnTo>
                  <a:lnTo>
                    <a:pt x="24160" y="20934"/>
                  </a:lnTo>
                  <a:lnTo>
                    <a:pt x="23840" y="28880"/>
                  </a:lnTo>
                  <a:lnTo>
                    <a:pt x="23523" y="36559"/>
                  </a:lnTo>
                  <a:lnTo>
                    <a:pt x="23203" y="41594"/>
                  </a:lnTo>
                  <a:lnTo>
                    <a:pt x="23044" y="44237"/>
                  </a:lnTo>
                  <a:lnTo>
                    <a:pt x="22964" y="46889"/>
                  </a:lnTo>
                  <a:lnTo>
                    <a:pt x="19774" y="47951"/>
                  </a:lnTo>
                  <a:lnTo>
                    <a:pt x="16586" y="49005"/>
                  </a:lnTo>
                  <a:lnTo>
                    <a:pt x="13396" y="50594"/>
                  </a:lnTo>
                  <a:lnTo>
                    <a:pt x="11802" y="51656"/>
                  </a:lnTo>
                  <a:lnTo>
                    <a:pt x="10287" y="52718"/>
                  </a:lnTo>
                  <a:lnTo>
                    <a:pt x="10206" y="52451"/>
                  </a:lnTo>
                  <a:lnTo>
                    <a:pt x="10206" y="52183"/>
                  </a:lnTo>
                  <a:lnTo>
                    <a:pt x="10048" y="51924"/>
                  </a:lnTo>
                  <a:lnTo>
                    <a:pt x="9967" y="52183"/>
                  </a:lnTo>
                  <a:lnTo>
                    <a:pt x="9967" y="52451"/>
                  </a:lnTo>
                  <a:lnTo>
                    <a:pt x="9967" y="52978"/>
                  </a:lnTo>
                  <a:lnTo>
                    <a:pt x="9808" y="52978"/>
                  </a:lnTo>
                  <a:lnTo>
                    <a:pt x="9728" y="53245"/>
                  </a:lnTo>
                  <a:lnTo>
                    <a:pt x="9728" y="53513"/>
                  </a:lnTo>
                  <a:lnTo>
                    <a:pt x="9489" y="53773"/>
                  </a:lnTo>
                  <a:lnTo>
                    <a:pt x="9330" y="54308"/>
                  </a:lnTo>
                  <a:lnTo>
                    <a:pt x="9250" y="54567"/>
                  </a:lnTo>
                  <a:lnTo>
                    <a:pt x="9330" y="54835"/>
                  </a:lnTo>
                  <a:lnTo>
                    <a:pt x="9250" y="56156"/>
                  </a:lnTo>
                  <a:lnTo>
                    <a:pt x="8293" y="56156"/>
                  </a:lnTo>
                  <a:lnTo>
                    <a:pt x="8134" y="56424"/>
                  </a:lnTo>
                  <a:lnTo>
                    <a:pt x="8134" y="56691"/>
                  </a:lnTo>
                  <a:lnTo>
                    <a:pt x="5581" y="61191"/>
                  </a:lnTo>
                  <a:lnTo>
                    <a:pt x="4546" y="63308"/>
                  </a:lnTo>
                  <a:lnTo>
                    <a:pt x="4068" y="64637"/>
                  </a:lnTo>
                  <a:lnTo>
                    <a:pt x="3668" y="66226"/>
                  </a:lnTo>
                  <a:lnTo>
                    <a:pt x="3509" y="66486"/>
                  </a:lnTo>
                  <a:lnTo>
                    <a:pt x="3031" y="66754"/>
                  </a:lnTo>
                  <a:lnTo>
                    <a:pt x="2552" y="66754"/>
                  </a:lnTo>
                  <a:lnTo>
                    <a:pt x="2313" y="67021"/>
                  </a:lnTo>
                  <a:lnTo>
                    <a:pt x="2074" y="67281"/>
                  </a:lnTo>
                  <a:lnTo>
                    <a:pt x="1994" y="67021"/>
                  </a:lnTo>
                  <a:lnTo>
                    <a:pt x="1915" y="67021"/>
                  </a:lnTo>
                  <a:lnTo>
                    <a:pt x="1915" y="68610"/>
                  </a:lnTo>
                  <a:lnTo>
                    <a:pt x="1117" y="68610"/>
                  </a:lnTo>
                  <a:lnTo>
                    <a:pt x="639" y="68343"/>
                  </a:lnTo>
                  <a:lnTo>
                    <a:pt x="161" y="68610"/>
                  </a:lnTo>
                  <a:lnTo>
                    <a:pt x="161" y="68343"/>
                  </a:lnTo>
                  <a:lnTo>
                    <a:pt x="80" y="68610"/>
                  </a:lnTo>
                  <a:lnTo>
                    <a:pt x="2" y="68610"/>
                  </a:lnTo>
                  <a:lnTo>
                    <a:pt x="2" y="68870"/>
                  </a:lnTo>
                  <a:lnTo>
                    <a:pt x="80" y="69137"/>
                  </a:lnTo>
                  <a:lnTo>
                    <a:pt x="161" y="70459"/>
                  </a:lnTo>
                  <a:lnTo>
                    <a:pt x="319" y="72048"/>
                  </a:lnTo>
                  <a:lnTo>
                    <a:pt x="719" y="74700"/>
                  </a:lnTo>
                  <a:lnTo>
                    <a:pt x="878" y="74967"/>
                  </a:lnTo>
                  <a:lnTo>
                    <a:pt x="959" y="74967"/>
                  </a:lnTo>
                  <a:lnTo>
                    <a:pt x="1515" y="74432"/>
                  </a:lnTo>
                  <a:lnTo>
                    <a:pt x="2074" y="73905"/>
                  </a:lnTo>
                  <a:lnTo>
                    <a:pt x="2155" y="74172"/>
                  </a:lnTo>
                  <a:lnTo>
                    <a:pt x="2074" y="74432"/>
                  </a:lnTo>
                  <a:lnTo>
                    <a:pt x="2233" y="74967"/>
                  </a:lnTo>
                  <a:lnTo>
                    <a:pt x="2394" y="75227"/>
                  </a:lnTo>
                  <a:lnTo>
                    <a:pt x="2950" y="75494"/>
                  </a:lnTo>
                  <a:lnTo>
                    <a:pt x="3429" y="75227"/>
                  </a:lnTo>
                  <a:lnTo>
                    <a:pt x="3907" y="74700"/>
                  </a:lnTo>
                  <a:lnTo>
                    <a:pt x="4068" y="74700"/>
                  </a:lnTo>
                  <a:lnTo>
                    <a:pt x="5025" y="76556"/>
                  </a:lnTo>
                  <a:lnTo>
                    <a:pt x="6060" y="78145"/>
                  </a:lnTo>
                  <a:lnTo>
                    <a:pt x="7097" y="79467"/>
                  </a:lnTo>
                  <a:lnTo>
                    <a:pt x="8134" y="80262"/>
                  </a:lnTo>
                  <a:lnTo>
                    <a:pt x="8212" y="81583"/>
                  </a:lnTo>
                  <a:lnTo>
                    <a:pt x="8293" y="82118"/>
                  </a:lnTo>
                  <a:lnTo>
                    <a:pt x="8532" y="82118"/>
                  </a:lnTo>
                  <a:lnTo>
                    <a:pt x="8613" y="81583"/>
                  </a:lnTo>
                  <a:lnTo>
                    <a:pt x="8852" y="81851"/>
                  </a:lnTo>
                  <a:lnTo>
                    <a:pt x="9169" y="81851"/>
                  </a:lnTo>
                  <a:lnTo>
                    <a:pt x="9650" y="81583"/>
                  </a:lnTo>
                  <a:lnTo>
                    <a:pt x="10206" y="81324"/>
                  </a:lnTo>
                  <a:lnTo>
                    <a:pt x="10287" y="82118"/>
                  </a:lnTo>
                  <a:lnTo>
                    <a:pt x="10367" y="82378"/>
                  </a:lnTo>
                  <a:lnTo>
                    <a:pt x="10367" y="82646"/>
                  </a:lnTo>
                  <a:lnTo>
                    <a:pt x="10446" y="82913"/>
                  </a:lnTo>
                  <a:lnTo>
                    <a:pt x="11324" y="83173"/>
                  </a:lnTo>
                  <a:lnTo>
                    <a:pt x="12281" y="83440"/>
                  </a:lnTo>
                  <a:lnTo>
                    <a:pt x="14194" y="83173"/>
                  </a:lnTo>
                  <a:lnTo>
                    <a:pt x="18021" y="82118"/>
                  </a:lnTo>
                  <a:lnTo>
                    <a:pt x="26232" y="80262"/>
                  </a:lnTo>
                  <a:lnTo>
                    <a:pt x="30378" y="79467"/>
                  </a:lnTo>
                  <a:lnTo>
                    <a:pt x="34445" y="78405"/>
                  </a:lnTo>
                  <a:lnTo>
                    <a:pt x="34525" y="78405"/>
                  </a:lnTo>
                  <a:lnTo>
                    <a:pt x="35401" y="79735"/>
                  </a:lnTo>
                  <a:lnTo>
                    <a:pt x="36439" y="81056"/>
                  </a:lnTo>
                  <a:lnTo>
                    <a:pt x="37395" y="82118"/>
                  </a:lnTo>
                  <a:lnTo>
                    <a:pt x="38433" y="82913"/>
                  </a:lnTo>
                  <a:lnTo>
                    <a:pt x="40505" y="84235"/>
                  </a:lnTo>
                  <a:lnTo>
                    <a:pt x="42657" y="85029"/>
                  </a:lnTo>
                  <a:lnTo>
                    <a:pt x="44810" y="85564"/>
                  </a:lnTo>
                  <a:lnTo>
                    <a:pt x="46963" y="86091"/>
                  </a:lnTo>
                  <a:lnTo>
                    <a:pt x="49037" y="86619"/>
                  </a:lnTo>
                  <a:lnTo>
                    <a:pt x="51109" y="87154"/>
                  </a:lnTo>
                  <a:lnTo>
                    <a:pt x="53582" y="88208"/>
                  </a:lnTo>
                  <a:lnTo>
                    <a:pt x="55974" y="89270"/>
                  </a:lnTo>
                  <a:lnTo>
                    <a:pt x="60835" y="91921"/>
                  </a:lnTo>
                  <a:lnTo>
                    <a:pt x="65700" y="94832"/>
                  </a:lnTo>
                  <a:lnTo>
                    <a:pt x="70564" y="97483"/>
                  </a:lnTo>
                  <a:lnTo>
                    <a:pt x="69688" y="117081"/>
                  </a:lnTo>
                  <a:lnTo>
                    <a:pt x="69766" y="117608"/>
                  </a:lnTo>
                  <a:lnTo>
                    <a:pt x="69766" y="117875"/>
                  </a:lnTo>
                  <a:lnTo>
                    <a:pt x="69927" y="118143"/>
                  </a:lnTo>
                  <a:lnTo>
                    <a:pt x="70166" y="117875"/>
                  </a:lnTo>
                  <a:lnTo>
                    <a:pt x="70166" y="117608"/>
                  </a:lnTo>
                  <a:lnTo>
                    <a:pt x="70244" y="117348"/>
                  </a:lnTo>
                  <a:lnTo>
                    <a:pt x="70564" y="116554"/>
                  </a:lnTo>
                  <a:lnTo>
                    <a:pt x="70884" y="115492"/>
                  </a:lnTo>
                  <a:lnTo>
                    <a:pt x="71201" y="114429"/>
                  </a:lnTo>
                  <a:lnTo>
                    <a:pt x="71521" y="113635"/>
                  </a:lnTo>
                  <a:lnTo>
                    <a:pt x="71679" y="114964"/>
                  </a:lnTo>
                  <a:lnTo>
                    <a:pt x="71919" y="116019"/>
                  </a:lnTo>
                  <a:lnTo>
                    <a:pt x="72158" y="117081"/>
                  </a:lnTo>
                  <a:lnTo>
                    <a:pt x="72477" y="118143"/>
                  </a:lnTo>
                  <a:lnTo>
                    <a:pt x="72397" y="119197"/>
                  </a:lnTo>
                  <a:lnTo>
                    <a:pt x="72397" y="119732"/>
                  </a:lnTo>
                  <a:lnTo>
                    <a:pt x="72477" y="119992"/>
                  </a:lnTo>
                  <a:lnTo>
                    <a:pt x="72797" y="119992"/>
                  </a:lnTo>
                  <a:lnTo>
                    <a:pt x="72875" y="119732"/>
                  </a:lnTo>
                  <a:lnTo>
                    <a:pt x="72956" y="119197"/>
                  </a:lnTo>
                  <a:lnTo>
                    <a:pt x="72956" y="117608"/>
                  </a:lnTo>
                  <a:lnTo>
                    <a:pt x="73593" y="98278"/>
                  </a:lnTo>
                  <a:lnTo>
                    <a:pt x="75028" y="99072"/>
                  </a:lnTo>
                  <a:lnTo>
                    <a:pt x="76463" y="99867"/>
                  </a:lnTo>
                  <a:lnTo>
                    <a:pt x="79255" y="100662"/>
                  </a:lnTo>
                  <a:lnTo>
                    <a:pt x="81088" y="101456"/>
                  </a:lnTo>
                  <a:lnTo>
                    <a:pt x="81964" y="101983"/>
                  </a:lnTo>
                  <a:lnTo>
                    <a:pt x="82843" y="102778"/>
                  </a:lnTo>
                  <a:lnTo>
                    <a:pt x="83480" y="103305"/>
                  </a:lnTo>
                  <a:lnTo>
                    <a:pt x="84117" y="103573"/>
                  </a:lnTo>
                  <a:lnTo>
                    <a:pt x="84676" y="103840"/>
                  </a:lnTo>
                  <a:lnTo>
                    <a:pt x="85313" y="103573"/>
                  </a:lnTo>
                  <a:lnTo>
                    <a:pt x="86829" y="103573"/>
                  </a:lnTo>
                  <a:lnTo>
                    <a:pt x="87546" y="104100"/>
                  </a:lnTo>
                  <a:lnTo>
                    <a:pt x="88185" y="104635"/>
                  </a:lnTo>
                  <a:lnTo>
                    <a:pt x="89621" y="105689"/>
                  </a:lnTo>
                  <a:lnTo>
                    <a:pt x="90338" y="106224"/>
                  </a:lnTo>
                  <a:lnTo>
                    <a:pt x="91056" y="106224"/>
                  </a:lnTo>
                  <a:lnTo>
                    <a:pt x="92808" y="106751"/>
                  </a:lnTo>
                  <a:lnTo>
                    <a:pt x="94643" y="107546"/>
                  </a:lnTo>
                  <a:lnTo>
                    <a:pt x="98151" y="109135"/>
                  </a:lnTo>
                  <a:lnTo>
                    <a:pt x="104848" y="113108"/>
                  </a:lnTo>
                  <a:lnTo>
                    <a:pt x="107799" y="115224"/>
                  </a:lnTo>
                  <a:lnTo>
                    <a:pt x="109314" y="115759"/>
                  </a:lnTo>
                  <a:lnTo>
                    <a:pt x="110828" y="116019"/>
                  </a:lnTo>
                  <a:lnTo>
                    <a:pt x="111467" y="115759"/>
                  </a:lnTo>
                  <a:lnTo>
                    <a:pt x="112104" y="115224"/>
                  </a:lnTo>
                  <a:lnTo>
                    <a:pt x="112582" y="114697"/>
                  </a:lnTo>
                  <a:lnTo>
                    <a:pt x="113061" y="113635"/>
                  </a:lnTo>
                  <a:lnTo>
                    <a:pt x="113459" y="112581"/>
                  </a:lnTo>
                  <a:lnTo>
                    <a:pt x="113859" y="111251"/>
                  </a:lnTo>
                  <a:lnTo>
                    <a:pt x="114176" y="109662"/>
                  </a:lnTo>
                  <a:lnTo>
                    <a:pt x="114415" y="108073"/>
                  </a:lnTo>
                  <a:lnTo>
                    <a:pt x="114576" y="106483"/>
                  </a:lnTo>
                  <a:lnTo>
                    <a:pt x="114735" y="104635"/>
                  </a:lnTo>
                  <a:lnTo>
                    <a:pt x="114974" y="100921"/>
                  </a:lnTo>
                  <a:lnTo>
                    <a:pt x="115055" y="96948"/>
                  </a:lnTo>
                  <a:lnTo>
                    <a:pt x="115055" y="93243"/>
                  </a:lnTo>
                  <a:lnTo>
                    <a:pt x="115453" y="87413"/>
                  </a:lnTo>
                  <a:lnTo>
                    <a:pt x="115772" y="81851"/>
                  </a:lnTo>
                  <a:lnTo>
                    <a:pt x="116329" y="70459"/>
                  </a:lnTo>
                  <a:lnTo>
                    <a:pt x="117686" y="43443"/>
                  </a:lnTo>
                  <a:lnTo>
                    <a:pt x="119997" y="7"/>
                  </a:lnTo>
                  <a:lnTo>
                    <a:pt x="119360" y="7"/>
                  </a:lnTo>
                  <a:lnTo>
                    <a:pt x="117046" y="42916"/>
                  </a:lnTo>
                  <a:lnTo>
                    <a:pt x="115692" y="69664"/>
                  </a:lnTo>
                  <a:lnTo>
                    <a:pt x="115213" y="80789"/>
                  </a:lnTo>
                  <a:lnTo>
                    <a:pt x="114974" y="86359"/>
                  </a:lnTo>
                  <a:lnTo>
                    <a:pt x="114816" y="91921"/>
                  </a:lnTo>
                  <a:lnTo>
                    <a:pt x="114655" y="91921"/>
                  </a:lnTo>
                  <a:lnTo>
                    <a:pt x="114576" y="92716"/>
                  </a:lnTo>
                  <a:lnTo>
                    <a:pt x="114576" y="98278"/>
                  </a:lnTo>
                  <a:lnTo>
                    <a:pt x="114496" y="100921"/>
                  </a:lnTo>
                  <a:lnTo>
                    <a:pt x="114337" y="103840"/>
                  </a:lnTo>
                  <a:lnTo>
                    <a:pt x="114098" y="106224"/>
                  </a:lnTo>
                  <a:lnTo>
                    <a:pt x="113698" y="108608"/>
                  </a:lnTo>
                  <a:lnTo>
                    <a:pt x="113141" y="110724"/>
                  </a:lnTo>
                  <a:lnTo>
                    <a:pt x="112822" y="111786"/>
                  </a:lnTo>
                  <a:lnTo>
                    <a:pt x="112424" y="112581"/>
                  </a:lnTo>
                  <a:lnTo>
                    <a:pt x="112104" y="113108"/>
                  </a:lnTo>
                  <a:lnTo>
                    <a:pt x="111784" y="113635"/>
                  </a:lnTo>
                  <a:lnTo>
                    <a:pt x="110989" y="114170"/>
                  </a:lnTo>
                  <a:lnTo>
                    <a:pt x="110191" y="114170"/>
                  </a:lnTo>
                  <a:lnTo>
                    <a:pt x="109314" y="113902"/>
                  </a:lnTo>
                  <a:lnTo>
                    <a:pt x="107718" y="113108"/>
                  </a:lnTo>
                  <a:lnTo>
                    <a:pt x="106205" y="112046"/>
                  </a:lnTo>
                  <a:lnTo>
                    <a:pt x="100145" y="108340"/>
                  </a:lnTo>
                  <a:lnTo>
                    <a:pt x="94085" y="105162"/>
                  </a:lnTo>
                  <a:lnTo>
                    <a:pt x="92889" y="104635"/>
                  </a:lnTo>
                  <a:lnTo>
                    <a:pt x="91612" y="104367"/>
                  </a:lnTo>
                  <a:lnTo>
                    <a:pt x="90416" y="104100"/>
                  </a:lnTo>
                  <a:lnTo>
                    <a:pt x="89779" y="103840"/>
                  </a:lnTo>
                  <a:lnTo>
                    <a:pt x="89142" y="103045"/>
                  </a:lnTo>
                  <a:lnTo>
                    <a:pt x="88583" y="102510"/>
                  </a:lnTo>
                  <a:lnTo>
                    <a:pt x="88024" y="102251"/>
                  </a:lnTo>
                  <a:lnTo>
                    <a:pt x="86829" y="101983"/>
                  </a:lnTo>
                  <a:lnTo>
                    <a:pt x="85633" y="101983"/>
                  </a:lnTo>
                  <a:lnTo>
                    <a:pt x="84437" y="102251"/>
                  </a:lnTo>
                  <a:lnTo>
                    <a:pt x="84039" y="102251"/>
                  </a:lnTo>
                  <a:lnTo>
                    <a:pt x="83719" y="101983"/>
                  </a:lnTo>
                  <a:lnTo>
                    <a:pt x="82921" y="101189"/>
                  </a:lnTo>
                  <a:lnTo>
                    <a:pt x="82203" y="100394"/>
                  </a:lnTo>
                  <a:lnTo>
                    <a:pt x="81486" y="99867"/>
                  </a:lnTo>
                  <a:lnTo>
                    <a:pt x="80371" y="99332"/>
                  </a:lnTo>
                  <a:lnTo>
                    <a:pt x="79255" y="98805"/>
                  </a:lnTo>
                  <a:lnTo>
                    <a:pt x="76463" y="97743"/>
                  </a:lnTo>
                  <a:lnTo>
                    <a:pt x="75028" y="97483"/>
                  </a:lnTo>
                  <a:lnTo>
                    <a:pt x="73673" y="97216"/>
                  </a:lnTo>
                  <a:lnTo>
                    <a:pt x="73913" y="90332"/>
                  </a:lnTo>
                  <a:lnTo>
                    <a:pt x="75267" y="91654"/>
                  </a:lnTo>
                  <a:lnTo>
                    <a:pt x="76702" y="92716"/>
                  </a:lnTo>
                  <a:lnTo>
                    <a:pt x="79572" y="94565"/>
                  </a:lnTo>
                  <a:lnTo>
                    <a:pt x="85313" y="97743"/>
                  </a:lnTo>
                  <a:lnTo>
                    <a:pt x="91134" y="100921"/>
                  </a:lnTo>
                  <a:lnTo>
                    <a:pt x="96955" y="103573"/>
                  </a:lnTo>
                  <a:lnTo>
                    <a:pt x="103093" y="106224"/>
                  </a:lnTo>
                  <a:lnTo>
                    <a:pt x="105724" y="107018"/>
                  </a:lnTo>
                  <a:lnTo>
                    <a:pt x="107081" y="107278"/>
                  </a:lnTo>
                  <a:lnTo>
                    <a:pt x="107718" y="107278"/>
                  </a:lnTo>
                  <a:lnTo>
                    <a:pt x="108436" y="107018"/>
                  </a:lnTo>
                  <a:lnTo>
                    <a:pt x="109392" y="106224"/>
                  </a:lnTo>
                  <a:lnTo>
                    <a:pt x="110191" y="104894"/>
                  </a:lnTo>
                  <a:lnTo>
                    <a:pt x="110908" y="103305"/>
                  </a:lnTo>
                  <a:lnTo>
                    <a:pt x="111467" y="101456"/>
                  </a:lnTo>
                  <a:lnTo>
                    <a:pt x="111945" y="99072"/>
                  </a:lnTo>
                  <a:lnTo>
                    <a:pt x="112263" y="96421"/>
                  </a:lnTo>
                  <a:lnTo>
                    <a:pt x="112424" y="93510"/>
                  </a:lnTo>
                  <a:lnTo>
                    <a:pt x="112502" y="90064"/>
                  </a:lnTo>
                  <a:lnTo>
                    <a:pt x="112424" y="89797"/>
                  </a:lnTo>
                  <a:lnTo>
                    <a:pt x="112980" y="84235"/>
                  </a:lnTo>
                  <a:lnTo>
                    <a:pt x="113300" y="78673"/>
                  </a:lnTo>
                  <a:lnTo>
                    <a:pt x="113937" y="67281"/>
                  </a:lnTo>
                  <a:lnTo>
                    <a:pt x="114576" y="54835"/>
                  </a:lnTo>
                  <a:lnTo>
                    <a:pt x="115133" y="42389"/>
                  </a:lnTo>
                  <a:lnTo>
                    <a:pt x="115931" y="21194"/>
                  </a:lnTo>
                  <a:lnTo>
                    <a:pt x="116649" y="7"/>
                  </a:lnTo>
                  <a:lnTo>
                    <a:pt x="116011" y="7"/>
                  </a:lnTo>
                  <a:lnTo>
                    <a:pt x="115294" y="21989"/>
                  </a:lnTo>
                  <a:lnTo>
                    <a:pt x="114415" y="43978"/>
                  </a:lnTo>
                  <a:lnTo>
                    <a:pt x="113859" y="56424"/>
                  </a:lnTo>
                  <a:lnTo>
                    <a:pt x="113300" y="68610"/>
                  </a:lnTo>
                  <a:lnTo>
                    <a:pt x="112663" y="78940"/>
                  </a:lnTo>
                  <a:lnTo>
                    <a:pt x="112424" y="84235"/>
                  </a:lnTo>
                  <a:lnTo>
                    <a:pt x="112263" y="89537"/>
                  </a:lnTo>
                  <a:lnTo>
                    <a:pt x="112104" y="89537"/>
                  </a:lnTo>
                  <a:lnTo>
                    <a:pt x="112023" y="90064"/>
                  </a:lnTo>
                  <a:lnTo>
                    <a:pt x="112023" y="92716"/>
                  </a:lnTo>
                  <a:lnTo>
                    <a:pt x="111865" y="95099"/>
                  </a:lnTo>
                  <a:lnTo>
                    <a:pt x="111706" y="97216"/>
                  </a:lnTo>
                  <a:lnTo>
                    <a:pt x="111386" y="99072"/>
                  </a:lnTo>
                  <a:lnTo>
                    <a:pt x="111067" y="100921"/>
                  </a:lnTo>
                  <a:lnTo>
                    <a:pt x="110588" y="102251"/>
                  </a:lnTo>
                  <a:lnTo>
                    <a:pt x="109951" y="103573"/>
                  </a:lnTo>
                  <a:lnTo>
                    <a:pt x="109234" y="104635"/>
                  </a:lnTo>
                  <a:lnTo>
                    <a:pt x="108675" y="105162"/>
                  </a:lnTo>
                  <a:lnTo>
                    <a:pt x="108038" y="105689"/>
                  </a:lnTo>
                  <a:lnTo>
                    <a:pt x="106842" y="105689"/>
                  </a:lnTo>
                  <a:lnTo>
                    <a:pt x="105565" y="105429"/>
                  </a:lnTo>
                  <a:lnTo>
                    <a:pt x="104370" y="104894"/>
                  </a:lnTo>
                  <a:lnTo>
                    <a:pt x="98868" y="102778"/>
                  </a:lnTo>
                  <a:lnTo>
                    <a:pt x="93367" y="100394"/>
                  </a:lnTo>
                  <a:lnTo>
                    <a:pt x="88425" y="98010"/>
                  </a:lnTo>
                  <a:lnTo>
                    <a:pt x="83560" y="95359"/>
                  </a:lnTo>
                  <a:lnTo>
                    <a:pt x="81169" y="93770"/>
                  </a:lnTo>
                  <a:lnTo>
                    <a:pt x="78777" y="92181"/>
                  </a:lnTo>
                  <a:lnTo>
                    <a:pt x="76304" y="90592"/>
                  </a:lnTo>
                  <a:lnTo>
                    <a:pt x="73913" y="89270"/>
                  </a:lnTo>
                  <a:lnTo>
                    <a:pt x="74550" y="72316"/>
                  </a:lnTo>
                  <a:lnTo>
                    <a:pt x="75189" y="55362"/>
                  </a:lnTo>
                  <a:lnTo>
                    <a:pt x="76544" y="24640"/>
                  </a:lnTo>
                  <a:lnTo>
                    <a:pt x="76863" y="18543"/>
                  </a:lnTo>
                  <a:lnTo>
                    <a:pt x="77181" y="12453"/>
                  </a:lnTo>
                  <a:lnTo>
                    <a:pt x="77500" y="6097"/>
                  </a:lnTo>
                  <a:lnTo>
                    <a:pt x="77739" y="7"/>
                  </a:lnTo>
                  <a:lnTo>
                    <a:pt x="77261" y="7"/>
                  </a:lnTo>
                  <a:lnTo>
                    <a:pt x="76863" y="6364"/>
                  </a:lnTo>
                  <a:lnTo>
                    <a:pt x="76544" y="12981"/>
                  </a:lnTo>
                  <a:lnTo>
                    <a:pt x="75985" y="26229"/>
                  </a:lnTo>
                  <a:lnTo>
                    <a:pt x="75267" y="41594"/>
                  </a:lnTo>
                  <a:lnTo>
                    <a:pt x="74630" y="57218"/>
                  </a:lnTo>
                  <a:lnTo>
                    <a:pt x="73515" y="86359"/>
                  </a:lnTo>
                  <a:lnTo>
                    <a:pt x="72558" y="115492"/>
                  </a:lnTo>
                  <a:lnTo>
                    <a:pt x="72238" y="113902"/>
                  </a:lnTo>
                  <a:lnTo>
                    <a:pt x="71999" y="112046"/>
                  </a:lnTo>
                  <a:lnTo>
                    <a:pt x="71840" y="111519"/>
                  </a:lnTo>
                  <a:lnTo>
                    <a:pt x="71601" y="111519"/>
                  </a:lnTo>
                  <a:lnTo>
                    <a:pt x="71362" y="111786"/>
                  </a:lnTo>
                  <a:lnTo>
                    <a:pt x="71123" y="112313"/>
                  </a:lnTo>
                  <a:lnTo>
                    <a:pt x="70644" y="113635"/>
                  </a:lnTo>
                  <a:lnTo>
                    <a:pt x="70325" y="114964"/>
                  </a:lnTo>
                  <a:lnTo>
                    <a:pt x="71042" y="97743"/>
                  </a:lnTo>
                  <a:lnTo>
                    <a:pt x="71201" y="97483"/>
                  </a:lnTo>
                  <a:lnTo>
                    <a:pt x="71201" y="96948"/>
                  </a:lnTo>
                  <a:lnTo>
                    <a:pt x="71201" y="96421"/>
                  </a:lnTo>
                  <a:lnTo>
                    <a:pt x="71123" y="96154"/>
                  </a:lnTo>
                  <a:lnTo>
                    <a:pt x="72797" y="56691"/>
                  </a:lnTo>
                  <a:lnTo>
                    <a:pt x="73434" y="42648"/>
                  </a:lnTo>
                  <a:lnTo>
                    <a:pt x="74152" y="28345"/>
                  </a:lnTo>
                  <a:lnTo>
                    <a:pt x="74789" y="14310"/>
                  </a:lnTo>
                  <a:lnTo>
                    <a:pt x="75028" y="7159"/>
                  </a:lnTo>
                  <a:lnTo>
                    <a:pt x="75267" y="7"/>
                  </a:lnTo>
                  <a:lnTo>
                    <a:pt x="74869" y="7"/>
                  </a:lnTo>
                  <a:lnTo>
                    <a:pt x="74391" y="6891"/>
                  </a:lnTo>
                  <a:lnTo>
                    <a:pt x="74071" y="14043"/>
                  </a:lnTo>
                  <a:lnTo>
                    <a:pt x="73434" y="28086"/>
                  </a:lnTo>
                  <a:lnTo>
                    <a:pt x="72875" y="42121"/>
                  </a:lnTo>
                  <a:lnTo>
                    <a:pt x="72319" y="56156"/>
                  </a:lnTo>
                  <a:lnTo>
                    <a:pt x="70962" y="87681"/>
                  </a:lnTo>
                  <a:lnTo>
                    <a:pt x="69688" y="87413"/>
                  </a:lnTo>
                  <a:lnTo>
                    <a:pt x="71123" y="42648"/>
                  </a:lnTo>
                  <a:lnTo>
                    <a:pt x="71521" y="32059"/>
                  </a:lnTo>
                  <a:lnTo>
                    <a:pt x="71919" y="21462"/>
                  </a:lnTo>
                  <a:lnTo>
                    <a:pt x="72397" y="10597"/>
                  </a:lnTo>
                  <a:lnTo>
                    <a:pt x="72717" y="7"/>
                  </a:lnTo>
                  <a:lnTo>
                    <a:pt x="72158" y="7"/>
                  </a:lnTo>
                  <a:lnTo>
                    <a:pt x="71679" y="10070"/>
                  </a:lnTo>
                  <a:lnTo>
                    <a:pt x="71281" y="20399"/>
                  </a:lnTo>
                  <a:lnTo>
                    <a:pt x="70962" y="30470"/>
                  </a:lnTo>
                  <a:lnTo>
                    <a:pt x="70644" y="40532"/>
                  </a:lnTo>
                  <a:lnTo>
                    <a:pt x="69846" y="63843"/>
                  </a:lnTo>
                  <a:lnTo>
                    <a:pt x="69048" y="87413"/>
                  </a:lnTo>
                  <a:lnTo>
                    <a:pt x="65619" y="86619"/>
                  </a:lnTo>
                  <a:lnTo>
                    <a:pt x="62112" y="85824"/>
                  </a:lnTo>
                  <a:lnTo>
                    <a:pt x="60357" y="85029"/>
                  </a:lnTo>
                  <a:lnTo>
                    <a:pt x="58683" y="84502"/>
                  </a:lnTo>
                  <a:lnTo>
                    <a:pt x="56930" y="83440"/>
                  </a:lnTo>
                  <a:lnTo>
                    <a:pt x="55256" y="82118"/>
                  </a:lnTo>
                  <a:lnTo>
                    <a:pt x="51507" y="79467"/>
                  </a:lnTo>
                  <a:lnTo>
                    <a:pt x="49594" y="78145"/>
                  </a:lnTo>
                  <a:lnTo>
                    <a:pt x="47680" y="77083"/>
                  </a:lnTo>
                  <a:lnTo>
                    <a:pt x="46326" y="76556"/>
                  </a:lnTo>
                  <a:lnTo>
                    <a:pt x="45608" y="76289"/>
                  </a:lnTo>
                  <a:lnTo>
                    <a:pt x="44969" y="75494"/>
                  </a:lnTo>
                  <a:lnTo>
                    <a:pt x="44412" y="74967"/>
                  </a:lnTo>
                  <a:lnTo>
                    <a:pt x="43853" y="74700"/>
                  </a:lnTo>
                  <a:lnTo>
                    <a:pt x="43294" y="74700"/>
                  </a:lnTo>
                  <a:lnTo>
                    <a:pt x="42738" y="75227"/>
                  </a:lnTo>
                  <a:lnTo>
                    <a:pt x="42657" y="75494"/>
                  </a:lnTo>
                  <a:lnTo>
                    <a:pt x="42577" y="76021"/>
                  </a:lnTo>
                  <a:lnTo>
                    <a:pt x="42657" y="76289"/>
                  </a:lnTo>
                  <a:lnTo>
                    <a:pt x="43614" y="76289"/>
                  </a:lnTo>
                  <a:lnTo>
                    <a:pt x="44412" y="76556"/>
                  </a:lnTo>
                  <a:lnTo>
                    <a:pt x="44810" y="77351"/>
                  </a:lnTo>
                  <a:lnTo>
                    <a:pt x="45049" y="77610"/>
                  </a:lnTo>
                  <a:lnTo>
                    <a:pt x="45288" y="77878"/>
                  </a:lnTo>
                  <a:lnTo>
                    <a:pt x="47282" y="78940"/>
                  </a:lnTo>
                  <a:lnTo>
                    <a:pt x="49355" y="79735"/>
                  </a:lnTo>
                  <a:lnTo>
                    <a:pt x="51190" y="81056"/>
                  </a:lnTo>
                  <a:lnTo>
                    <a:pt x="53103" y="82378"/>
                  </a:lnTo>
                  <a:lnTo>
                    <a:pt x="56769" y="85297"/>
                  </a:lnTo>
                  <a:lnTo>
                    <a:pt x="58285" y="86359"/>
                  </a:lnTo>
                  <a:lnTo>
                    <a:pt x="59801" y="87154"/>
                  </a:lnTo>
                  <a:lnTo>
                    <a:pt x="62829" y="88208"/>
                  </a:lnTo>
                  <a:lnTo>
                    <a:pt x="65939" y="88743"/>
                  </a:lnTo>
                  <a:lnTo>
                    <a:pt x="68970" y="89270"/>
                  </a:lnTo>
                  <a:lnTo>
                    <a:pt x="68970" y="90332"/>
                  </a:lnTo>
                  <a:lnTo>
                    <a:pt x="68970" y="90859"/>
                  </a:lnTo>
                  <a:lnTo>
                    <a:pt x="69048" y="91126"/>
                  </a:lnTo>
                  <a:lnTo>
                    <a:pt x="69209" y="91386"/>
                  </a:lnTo>
                  <a:lnTo>
                    <a:pt x="69449" y="91126"/>
                  </a:lnTo>
                  <a:lnTo>
                    <a:pt x="69527" y="90859"/>
                  </a:lnTo>
                  <a:lnTo>
                    <a:pt x="69527" y="90332"/>
                  </a:lnTo>
                  <a:lnTo>
                    <a:pt x="69607" y="89537"/>
                  </a:lnTo>
                  <a:lnTo>
                    <a:pt x="70884" y="89797"/>
                  </a:lnTo>
                  <a:lnTo>
                    <a:pt x="70564" y="95894"/>
                  </a:lnTo>
                  <a:lnTo>
                    <a:pt x="66178" y="92975"/>
                  </a:lnTo>
                  <a:lnTo>
                    <a:pt x="61792" y="90592"/>
                  </a:lnTo>
                  <a:lnTo>
                    <a:pt x="57409" y="88475"/>
                  </a:lnTo>
                  <a:lnTo>
                    <a:pt x="52942" y="86359"/>
                  </a:lnTo>
                  <a:lnTo>
                    <a:pt x="50712" y="85564"/>
                  </a:lnTo>
                  <a:lnTo>
                    <a:pt x="48478" y="84770"/>
                  </a:lnTo>
                  <a:lnTo>
                    <a:pt x="44012" y="83440"/>
                  </a:lnTo>
                  <a:lnTo>
                    <a:pt x="41781" y="82646"/>
                  </a:lnTo>
                  <a:lnTo>
                    <a:pt x="39628" y="81324"/>
                  </a:lnTo>
                  <a:lnTo>
                    <a:pt x="37476" y="79994"/>
                  </a:lnTo>
                  <a:lnTo>
                    <a:pt x="35323" y="78145"/>
                  </a:lnTo>
                  <a:lnTo>
                    <a:pt x="38672" y="76816"/>
                  </a:lnTo>
                  <a:lnTo>
                    <a:pt x="42020" y="75227"/>
                  </a:lnTo>
                  <a:lnTo>
                    <a:pt x="42098" y="75494"/>
                  </a:lnTo>
                  <a:lnTo>
                    <a:pt x="42260" y="75762"/>
                  </a:lnTo>
                  <a:lnTo>
                    <a:pt x="42418" y="75494"/>
                  </a:lnTo>
                  <a:lnTo>
                    <a:pt x="42499" y="74967"/>
                  </a:lnTo>
                  <a:lnTo>
                    <a:pt x="42577" y="74967"/>
                  </a:lnTo>
                  <a:lnTo>
                    <a:pt x="42657" y="74700"/>
                  </a:lnTo>
                  <a:lnTo>
                    <a:pt x="42738" y="74432"/>
                  </a:lnTo>
                  <a:lnTo>
                    <a:pt x="43294" y="74172"/>
                  </a:lnTo>
                  <a:lnTo>
                    <a:pt x="43934" y="73905"/>
                  </a:lnTo>
                  <a:lnTo>
                    <a:pt x="45049" y="73378"/>
                  </a:lnTo>
                  <a:lnTo>
                    <a:pt x="48559" y="72048"/>
                  </a:lnTo>
                  <a:lnTo>
                    <a:pt x="52784" y="70459"/>
                  </a:lnTo>
                  <a:lnTo>
                    <a:pt x="52864" y="70459"/>
                  </a:lnTo>
                  <a:lnTo>
                    <a:pt x="52942" y="70199"/>
                  </a:lnTo>
                  <a:lnTo>
                    <a:pt x="54538" y="69664"/>
                  </a:lnTo>
                  <a:lnTo>
                    <a:pt x="54697" y="69405"/>
                  </a:lnTo>
                  <a:lnTo>
                    <a:pt x="54697" y="68870"/>
                  </a:lnTo>
                  <a:lnTo>
                    <a:pt x="54697" y="68610"/>
                  </a:lnTo>
                  <a:lnTo>
                    <a:pt x="54617" y="68075"/>
                  </a:lnTo>
                  <a:lnTo>
                    <a:pt x="54377" y="64637"/>
                  </a:lnTo>
                  <a:lnTo>
                    <a:pt x="54219" y="60924"/>
                  </a:lnTo>
                  <a:lnTo>
                    <a:pt x="54060" y="53773"/>
                  </a:lnTo>
                  <a:lnTo>
                    <a:pt x="53980" y="46362"/>
                  </a:lnTo>
                  <a:lnTo>
                    <a:pt x="53899" y="42648"/>
                  </a:lnTo>
                  <a:lnTo>
                    <a:pt x="53660" y="39210"/>
                  </a:lnTo>
                  <a:lnTo>
                    <a:pt x="53660" y="38943"/>
                  </a:lnTo>
                  <a:lnTo>
                    <a:pt x="53582" y="38943"/>
                  </a:lnTo>
                  <a:lnTo>
                    <a:pt x="53501" y="39210"/>
                  </a:lnTo>
                  <a:lnTo>
                    <a:pt x="53501" y="39470"/>
                  </a:lnTo>
                  <a:lnTo>
                    <a:pt x="53421" y="39470"/>
                  </a:lnTo>
                  <a:lnTo>
                    <a:pt x="46804" y="40532"/>
                  </a:lnTo>
                  <a:lnTo>
                    <a:pt x="45447" y="40532"/>
                  </a:lnTo>
                  <a:lnTo>
                    <a:pt x="44173" y="40799"/>
                  </a:lnTo>
                  <a:lnTo>
                    <a:pt x="42816" y="41594"/>
                  </a:lnTo>
                  <a:lnTo>
                    <a:pt x="42179" y="42121"/>
                  </a:lnTo>
                  <a:lnTo>
                    <a:pt x="41542" y="42916"/>
                  </a:lnTo>
                  <a:lnTo>
                    <a:pt x="41542" y="42648"/>
                  </a:lnTo>
                  <a:lnTo>
                    <a:pt x="41461" y="42389"/>
                  </a:lnTo>
                  <a:lnTo>
                    <a:pt x="41381" y="42389"/>
                  </a:lnTo>
                  <a:lnTo>
                    <a:pt x="41303" y="42121"/>
                  </a:lnTo>
                  <a:lnTo>
                    <a:pt x="41142" y="42121"/>
                  </a:lnTo>
                  <a:lnTo>
                    <a:pt x="33249" y="43710"/>
                  </a:lnTo>
                  <a:lnTo>
                    <a:pt x="29344" y="44772"/>
                  </a:lnTo>
                  <a:lnTo>
                    <a:pt x="25436" y="46094"/>
                  </a:lnTo>
                  <a:lnTo>
                    <a:pt x="23362" y="46621"/>
                  </a:lnTo>
                  <a:lnTo>
                    <a:pt x="23681" y="44505"/>
                  </a:lnTo>
                  <a:lnTo>
                    <a:pt x="23840" y="41854"/>
                  </a:lnTo>
                  <a:lnTo>
                    <a:pt x="24079" y="37086"/>
                  </a:lnTo>
                  <a:lnTo>
                    <a:pt x="24399" y="30997"/>
                  </a:lnTo>
                  <a:lnTo>
                    <a:pt x="24638" y="24907"/>
                  </a:lnTo>
                  <a:lnTo>
                    <a:pt x="24877" y="18810"/>
                  </a:lnTo>
                  <a:lnTo>
                    <a:pt x="25197" y="12453"/>
                  </a:lnTo>
                  <a:lnTo>
                    <a:pt x="25514" y="6364"/>
                  </a:lnTo>
                  <a:lnTo>
                    <a:pt x="25834" y="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Shape 880"/>
            <p:cNvSpPr/>
            <p:nvPr/>
          </p:nvSpPr>
          <p:spPr>
            <a:xfrm>
              <a:off x="7126300" y="4418850"/>
              <a:ext cx="32850" cy="23574"/>
            </a:xfrm>
            <a:custGeom>
              <a:pathLst>
                <a:path extrusionOk="0" h="120000" w="120000">
                  <a:moveTo>
                    <a:pt x="86118" y="0"/>
                  </a:moveTo>
                  <a:lnTo>
                    <a:pt x="43013" y="21505"/>
                  </a:lnTo>
                  <a:lnTo>
                    <a:pt x="21552" y="30031"/>
                  </a:lnTo>
                  <a:lnTo>
                    <a:pt x="15342" y="34358"/>
                  </a:lnTo>
                  <a:lnTo>
                    <a:pt x="9223" y="34358"/>
                  </a:lnTo>
                  <a:lnTo>
                    <a:pt x="9223" y="30031"/>
                  </a:lnTo>
                  <a:lnTo>
                    <a:pt x="3105" y="30031"/>
                  </a:lnTo>
                  <a:lnTo>
                    <a:pt x="3105" y="34358"/>
                  </a:lnTo>
                  <a:lnTo>
                    <a:pt x="0" y="34358"/>
                  </a:lnTo>
                  <a:lnTo>
                    <a:pt x="3105" y="42884"/>
                  </a:lnTo>
                  <a:lnTo>
                    <a:pt x="6118" y="51410"/>
                  </a:lnTo>
                  <a:lnTo>
                    <a:pt x="9223" y="51410"/>
                  </a:lnTo>
                  <a:lnTo>
                    <a:pt x="15342" y="55737"/>
                  </a:lnTo>
                  <a:lnTo>
                    <a:pt x="24566" y="55737"/>
                  </a:lnTo>
                  <a:lnTo>
                    <a:pt x="52237" y="51410"/>
                  </a:lnTo>
                  <a:lnTo>
                    <a:pt x="79908" y="38557"/>
                  </a:lnTo>
                  <a:lnTo>
                    <a:pt x="83013" y="60063"/>
                  </a:lnTo>
                  <a:lnTo>
                    <a:pt x="89132" y="77115"/>
                  </a:lnTo>
                  <a:lnTo>
                    <a:pt x="79908" y="77115"/>
                  </a:lnTo>
                  <a:lnTo>
                    <a:pt x="73789" y="85768"/>
                  </a:lnTo>
                  <a:lnTo>
                    <a:pt x="58447" y="94294"/>
                  </a:lnTo>
                  <a:lnTo>
                    <a:pt x="52237" y="98621"/>
                  </a:lnTo>
                  <a:lnTo>
                    <a:pt x="49223" y="98621"/>
                  </a:lnTo>
                  <a:lnTo>
                    <a:pt x="52237" y="94294"/>
                  </a:lnTo>
                  <a:lnTo>
                    <a:pt x="64566" y="85768"/>
                  </a:lnTo>
                  <a:lnTo>
                    <a:pt x="76894" y="72916"/>
                  </a:lnTo>
                  <a:lnTo>
                    <a:pt x="76894" y="68589"/>
                  </a:lnTo>
                  <a:lnTo>
                    <a:pt x="76894" y="64262"/>
                  </a:lnTo>
                  <a:lnTo>
                    <a:pt x="73789" y="60063"/>
                  </a:lnTo>
                  <a:lnTo>
                    <a:pt x="67671" y="55737"/>
                  </a:lnTo>
                  <a:lnTo>
                    <a:pt x="52237" y="68589"/>
                  </a:lnTo>
                  <a:lnTo>
                    <a:pt x="33789" y="81442"/>
                  </a:lnTo>
                  <a:lnTo>
                    <a:pt x="24566" y="94294"/>
                  </a:lnTo>
                  <a:lnTo>
                    <a:pt x="21552" y="98621"/>
                  </a:lnTo>
                  <a:lnTo>
                    <a:pt x="24566" y="107147"/>
                  </a:lnTo>
                  <a:lnTo>
                    <a:pt x="27671" y="111474"/>
                  </a:lnTo>
                  <a:lnTo>
                    <a:pt x="30776" y="111474"/>
                  </a:lnTo>
                  <a:lnTo>
                    <a:pt x="40000" y="102820"/>
                  </a:lnTo>
                  <a:lnTo>
                    <a:pt x="40000" y="111474"/>
                  </a:lnTo>
                  <a:lnTo>
                    <a:pt x="43013" y="115673"/>
                  </a:lnTo>
                  <a:lnTo>
                    <a:pt x="49223" y="120000"/>
                  </a:lnTo>
                  <a:lnTo>
                    <a:pt x="64566" y="115673"/>
                  </a:lnTo>
                  <a:lnTo>
                    <a:pt x="79908" y="102820"/>
                  </a:lnTo>
                  <a:lnTo>
                    <a:pt x="89132" y="94294"/>
                  </a:lnTo>
                  <a:lnTo>
                    <a:pt x="95342" y="85768"/>
                  </a:lnTo>
                  <a:lnTo>
                    <a:pt x="101461" y="94294"/>
                  </a:lnTo>
                  <a:lnTo>
                    <a:pt x="110684" y="94294"/>
                  </a:lnTo>
                  <a:lnTo>
                    <a:pt x="116803" y="89968"/>
                  </a:lnTo>
                  <a:lnTo>
                    <a:pt x="119908" y="81442"/>
                  </a:lnTo>
                  <a:lnTo>
                    <a:pt x="116803" y="72916"/>
                  </a:lnTo>
                  <a:lnTo>
                    <a:pt x="113789" y="64262"/>
                  </a:lnTo>
                  <a:lnTo>
                    <a:pt x="104566" y="38557"/>
                  </a:lnTo>
                  <a:lnTo>
                    <a:pt x="101461" y="17179"/>
                  </a:lnTo>
                  <a:lnTo>
                    <a:pt x="101461" y="8653"/>
                  </a:lnTo>
                  <a:lnTo>
                    <a:pt x="983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Shape 881"/>
            <p:cNvSpPr/>
            <p:nvPr/>
          </p:nvSpPr>
          <p:spPr>
            <a:xfrm>
              <a:off x="7000875" y="3964325"/>
              <a:ext cx="17700" cy="17700"/>
            </a:xfrm>
            <a:custGeom>
              <a:pathLst>
                <a:path extrusionOk="0" h="120000" w="120000">
                  <a:moveTo>
                    <a:pt x="74237" y="34406"/>
                  </a:moveTo>
                  <a:lnTo>
                    <a:pt x="85762" y="40000"/>
                  </a:lnTo>
                  <a:lnTo>
                    <a:pt x="91355" y="51525"/>
                  </a:lnTo>
                  <a:lnTo>
                    <a:pt x="91355" y="68644"/>
                  </a:lnTo>
                  <a:lnTo>
                    <a:pt x="85762" y="80000"/>
                  </a:lnTo>
                  <a:lnTo>
                    <a:pt x="74237" y="91355"/>
                  </a:lnTo>
                  <a:lnTo>
                    <a:pt x="45762" y="91355"/>
                  </a:lnTo>
                  <a:lnTo>
                    <a:pt x="34406" y="85762"/>
                  </a:lnTo>
                  <a:lnTo>
                    <a:pt x="28644" y="68644"/>
                  </a:lnTo>
                  <a:lnTo>
                    <a:pt x="40000" y="51525"/>
                  </a:lnTo>
                  <a:lnTo>
                    <a:pt x="45762" y="45762"/>
                  </a:lnTo>
                  <a:lnTo>
                    <a:pt x="57118" y="40000"/>
                  </a:lnTo>
                  <a:lnTo>
                    <a:pt x="62881" y="34406"/>
                  </a:lnTo>
                  <a:close/>
                  <a:moveTo>
                    <a:pt x="57118" y="169"/>
                  </a:moveTo>
                  <a:lnTo>
                    <a:pt x="45762" y="5762"/>
                  </a:lnTo>
                  <a:lnTo>
                    <a:pt x="34406" y="11525"/>
                  </a:lnTo>
                  <a:lnTo>
                    <a:pt x="22881" y="22881"/>
                  </a:lnTo>
                  <a:lnTo>
                    <a:pt x="17288" y="34406"/>
                  </a:lnTo>
                  <a:lnTo>
                    <a:pt x="17288" y="40000"/>
                  </a:lnTo>
                  <a:lnTo>
                    <a:pt x="5762" y="57118"/>
                  </a:lnTo>
                  <a:lnTo>
                    <a:pt x="169" y="74237"/>
                  </a:lnTo>
                  <a:lnTo>
                    <a:pt x="5762" y="91355"/>
                  </a:lnTo>
                  <a:lnTo>
                    <a:pt x="11525" y="102881"/>
                  </a:lnTo>
                  <a:lnTo>
                    <a:pt x="22881" y="114237"/>
                  </a:lnTo>
                  <a:lnTo>
                    <a:pt x="34406" y="119999"/>
                  </a:lnTo>
                  <a:lnTo>
                    <a:pt x="62881" y="119999"/>
                  </a:lnTo>
                  <a:lnTo>
                    <a:pt x="85762" y="114237"/>
                  </a:lnTo>
                  <a:lnTo>
                    <a:pt x="102881" y="108474"/>
                  </a:lnTo>
                  <a:lnTo>
                    <a:pt x="108474" y="97118"/>
                  </a:lnTo>
                  <a:lnTo>
                    <a:pt x="119999" y="74237"/>
                  </a:lnTo>
                  <a:lnTo>
                    <a:pt x="119999" y="45762"/>
                  </a:lnTo>
                  <a:lnTo>
                    <a:pt x="114237" y="28644"/>
                  </a:lnTo>
                  <a:lnTo>
                    <a:pt x="108474" y="17288"/>
                  </a:lnTo>
                  <a:lnTo>
                    <a:pt x="97118" y="11525"/>
                  </a:lnTo>
                  <a:lnTo>
                    <a:pt x="85762" y="5762"/>
                  </a:lnTo>
                  <a:lnTo>
                    <a:pt x="57118" y="16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Shape 882"/>
            <p:cNvSpPr/>
            <p:nvPr/>
          </p:nvSpPr>
          <p:spPr>
            <a:xfrm>
              <a:off x="7124600" y="4429775"/>
              <a:ext cx="8449" cy="15174"/>
            </a:xfrm>
            <a:custGeom>
              <a:pathLst>
                <a:path extrusionOk="0" h="120000" w="120000">
                  <a:moveTo>
                    <a:pt x="12071" y="197"/>
                  </a:moveTo>
                  <a:lnTo>
                    <a:pt x="355" y="6919"/>
                  </a:lnTo>
                  <a:lnTo>
                    <a:pt x="355" y="53377"/>
                  </a:lnTo>
                  <a:lnTo>
                    <a:pt x="355" y="93311"/>
                  </a:lnTo>
                  <a:lnTo>
                    <a:pt x="12071" y="106754"/>
                  </a:lnTo>
                  <a:lnTo>
                    <a:pt x="36213" y="119999"/>
                  </a:lnTo>
                  <a:lnTo>
                    <a:pt x="107928" y="119999"/>
                  </a:lnTo>
                  <a:lnTo>
                    <a:pt x="119644" y="106754"/>
                  </a:lnTo>
                  <a:lnTo>
                    <a:pt x="119644" y="93311"/>
                  </a:lnTo>
                  <a:lnTo>
                    <a:pt x="95857" y="80065"/>
                  </a:lnTo>
                  <a:lnTo>
                    <a:pt x="83786" y="80065"/>
                  </a:lnTo>
                  <a:lnTo>
                    <a:pt x="72071" y="33410"/>
                  </a:lnTo>
                  <a:lnTo>
                    <a:pt x="47928" y="20164"/>
                  </a:lnTo>
                  <a:lnTo>
                    <a:pt x="24142" y="19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Shape 883"/>
            <p:cNvSpPr/>
            <p:nvPr/>
          </p:nvSpPr>
          <p:spPr>
            <a:xfrm>
              <a:off x="6900725" y="2972800"/>
              <a:ext cx="58924" cy="9274"/>
            </a:xfrm>
            <a:custGeom>
              <a:pathLst>
                <a:path extrusionOk="0" h="120000" w="120000">
                  <a:moveTo>
                    <a:pt x="73720" y="323"/>
                  </a:moveTo>
                  <a:lnTo>
                    <a:pt x="37725" y="10997"/>
                  </a:lnTo>
                  <a:lnTo>
                    <a:pt x="18837" y="21994"/>
                  </a:lnTo>
                  <a:lnTo>
                    <a:pt x="1731" y="43665"/>
                  </a:lnTo>
                  <a:lnTo>
                    <a:pt x="0" y="54663"/>
                  </a:lnTo>
                  <a:lnTo>
                    <a:pt x="1731" y="54663"/>
                  </a:lnTo>
                  <a:lnTo>
                    <a:pt x="15426" y="65660"/>
                  </a:lnTo>
                  <a:lnTo>
                    <a:pt x="30852" y="65660"/>
                  </a:lnTo>
                  <a:lnTo>
                    <a:pt x="59974" y="54663"/>
                  </a:lnTo>
                  <a:lnTo>
                    <a:pt x="73720" y="54663"/>
                  </a:lnTo>
                  <a:lnTo>
                    <a:pt x="87416" y="65660"/>
                  </a:lnTo>
                  <a:lnTo>
                    <a:pt x="101111" y="76334"/>
                  </a:lnTo>
                  <a:lnTo>
                    <a:pt x="114857" y="119999"/>
                  </a:lnTo>
                  <a:lnTo>
                    <a:pt x="118268" y="119999"/>
                  </a:lnTo>
                  <a:lnTo>
                    <a:pt x="120000" y="109002"/>
                  </a:lnTo>
                  <a:lnTo>
                    <a:pt x="120000" y="98328"/>
                  </a:lnTo>
                  <a:lnTo>
                    <a:pt x="120000" y="76334"/>
                  </a:lnTo>
                  <a:lnTo>
                    <a:pt x="114857" y="54663"/>
                  </a:lnTo>
                  <a:lnTo>
                    <a:pt x="109715" y="32991"/>
                  </a:lnTo>
                  <a:lnTo>
                    <a:pt x="97700" y="10997"/>
                  </a:lnTo>
                  <a:lnTo>
                    <a:pt x="85685" y="323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Shape 884"/>
            <p:cNvSpPr/>
            <p:nvPr/>
          </p:nvSpPr>
          <p:spPr>
            <a:xfrm>
              <a:off x="6748375" y="3072975"/>
              <a:ext cx="106899" cy="36200"/>
            </a:xfrm>
            <a:custGeom>
              <a:pathLst>
                <a:path extrusionOk="0" h="120000" w="120000">
                  <a:moveTo>
                    <a:pt x="115285" y="0"/>
                  </a:moveTo>
                  <a:lnTo>
                    <a:pt x="108662" y="5552"/>
                  </a:lnTo>
                  <a:lnTo>
                    <a:pt x="98278" y="13922"/>
                  </a:lnTo>
                  <a:lnTo>
                    <a:pt x="87867" y="25110"/>
                  </a:lnTo>
                  <a:lnTo>
                    <a:pt x="68026" y="44668"/>
                  </a:lnTo>
                  <a:lnTo>
                    <a:pt x="34013" y="78149"/>
                  </a:lnTo>
                  <a:lnTo>
                    <a:pt x="17006" y="94889"/>
                  </a:lnTo>
                  <a:lnTo>
                    <a:pt x="954" y="114364"/>
                  </a:lnTo>
                  <a:lnTo>
                    <a:pt x="0" y="117182"/>
                  </a:lnTo>
                  <a:lnTo>
                    <a:pt x="0" y="120000"/>
                  </a:lnTo>
                  <a:lnTo>
                    <a:pt x="954" y="120000"/>
                  </a:lnTo>
                  <a:lnTo>
                    <a:pt x="17006" y="111629"/>
                  </a:lnTo>
                  <a:lnTo>
                    <a:pt x="32132" y="97624"/>
                  </a:lnTo>
                  <a:lnTo>
                    <a:pt x="62357" y="69779"/>
                  </a:lnTo>
                  <a:lnTo>
                    <a:pt x="91655" y="44668"/>
                  </a:lnTo>
                  <a:lnTo>
                    <a:pt x="106782" y="27928"/>
                  </a:lnTo>
                  <a:lnTo>
                    <a:pt x="113376" y="19558"/>
                  </a:lnTo>
                  <a:lnTo>
                    <a:pt x="119045" y="8370"/>
                  </a:lnTo>
                  <a:lnTo>
                    <a:pt x="120000" y="5552"/>
                  </a:lnTo>
                  <a:lnTo>
                    <a:pt x="119045" y="2817"/>
                  </a:lnTo>
                  <a:lnTo>
                    <a:pt x="11716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Shape 885"/>
            <p:cNvSpPr/>
            <p:nvPr/>
          </p:nvSpPr>
          <p:spPr>
            <a:xfrm>
              <a:off x="7065675" y="3940750"/>
              <a:ext cx="53074" cy="20225"/>
            </a:xfrm>
            <a:custGeom>
              <a:pathLst>
                <a:path extrusionOk="0" h="120000" w="120000">
                  <a:moveTo>
                    <a:pt x="108525" y="148"/>
                  </a:moveTo>
                  <a:lnTo>
                    <a:pt x="104738" y="5043"/>
                  </a:lnTo>
                  <a:lnTo>
                    <a:pt x="91398" y="15129"/>
                  </a:lnTo>
                  <a:lnTo>
                    <a:pt x="78059" y="25067"/>
                  </a:lnTo>
                  <a:lnTo>
                    <a:pt x="53358" y="40049"/>
                  </a:lnTo>
                  <a:lnTo>
                    <a:pt x="26679" y="55030"/>
                  </a:lnTo>
                  <a:lnTo>
                    <a:pt x="15261" y="70012"/>
                  </a:lnTo>
                  <a:lnTo>
                    <a:pt x="1978" y="84993"/>
                  </a:lnTo>
                  <a:lnTo>
                    <a:pt x="56" y="99975"/>
                  </a:lnTo>
                  <a:lnTo>
                    <a:pt x="56" y="109913"/>
                  </a:lnTo>
                  <a:lnTo>
                    <a:pt x="3843" y="120000"/>
                  </a:lnTo>
                  <a:lnTo>
                    <a:pt x="7687" y="120000"/>
                  </a:lnTo>
                  <a:lnTo>
                    <a:pt x="62854" y="94932"/>
                  </a:lnTo>
                  <a:lnTo>
                    <a:pt x="89477" y="75055"/>
                  </a:lnTo>
                  <a:lnTo>
                    <a:pt x="114234" y="49987"/>
                  </a:lnTo>
                  <a:lnTo>
                    <a:pt x="118021" y="45092"/>
                  </a:lnTo>
                  <a:lnTo>
                    <a:pt x="119943" y="35006"/>
                  </a:lnTo>
                  <a:lnTo>
                    <a:pt x="119943" y="25067"/>
                  </a:lnTo>
                  <a:lnTo>
                    <a:pt x="118021" y="15129"/>
                  </a:lnTo>
                  <a:lnTo>
                    <a:pt x="116156" y="10086"/>
                  </a:lnTo>
                  <a:lnTo>
                    <a:pt x="112312" y="5043"/>
                  </a:lnTo>
                  <a:lnTo>
                    <a:pt x="108525" y="148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Shape 886"/>
            <p:cNvSpPr/>
            <p:nvPr/>
          </p:nvSpPr>
          <p:spPr>
            <a:xfrm>
              <a:off x="4645800" y="3178175"/>
              <a:ext cx="64825" cy="42100"/>
            </a:xfrm>
            <a:custGeom>
              <a:pathLst>
                <a:path extrusionOk="0" h="120000" w="120000">
                  <a:moveTo>
                    <a:pt x="102830" y="21662"/>
                  </a:moveTo>
                  <a:lnTo>
                    <a:pt x="105977" y="64845"/>
                  </a:lnTo>
                  <a:lnTo>
                    <a:pt x="109078" y="98408"/>
                  </a:lnTo>
                  <a:lnTo>
                    <a:pt x="98156" y="95985"/>
                  </a:lnTo>
                  <a:lnTo>
                    <a:pt x="87281" y="95985"/>
                  </a:lnTo>
                  <a:lnTo>
                    <a:pt x="65437" y="98408"/>
                  </a:lnTo>
                  <a:lnTo>
                    <a:pt x="37392" y="98408"/>
                  </a:lnTo>
                  <a:lnTo>
                    <a:pt x="24944" y="100831"/>
                  </a:lnTo>
                  <a:lnTo>
                    <a:pt x="12495" y="105605"/>
                  </a:lnTo>
                  <a:lnTo>
                    <a:pt x="10921" y="62422"/>
                  </a:lnTo>
                  <a:lnTo>
                    <a:pt x="9348" y="40831"/>
                  </a:lnTo>
                  <a:lnTo>
                    <a:pt x="9348" y="31211"/>
                  </a:lnTo>
                  <a:lnTo>
                    <a:pt x="7821" y="21662"/>
                  </a:lnTo>
                  <a:lnTo>
                    <a:pt x="18696" y="26437"/>
                  </a:lnTo>
                  <a:lnTo>
                    <a:pt x="31191" y="28859"/>
                  </a:lnTo>
                  <a:lnTo>
                    <a:pt x="77932" y="28859"/>
                  </a:lnTo>
                  <a:lnTo>
                    <a:pt x="90381" y="26437"/>
                  </a:lnTo>
                  <a:lnTo>
                    <a:pt x="102830" y="21662"/>
                  </a:lnTo>
                  <a:close/>
                  <a:moveTo>
                    <a:pt x="104404" y="71"/>
                  </a:moveTo>
                  <a:lnTo>
                    <a:pt x="102830" y="2422"/>
                  </a:lnTo>
                  <a:lnTo>
                    <a:pt x="102830" y="4845"/>
                  </a:lnTo>
                  <a:lnTo>
                    <a:pt x="102830" y="12042"/>
                  </a:lnTo>
                  <a:lnTo>
                    <a:pt x="82607" y="12042"/>
                  </a:lnTo>
                  <a:lnTo>
                    <a:pt x="62337" y="14465"/>
                  </a:lnTo>
                  <a:lnTo>
                    <a:pt x="20269" y="14465"/>
                  </a:lnTo>
                  <a:lnTo>
                    <a:pt x="6247" y="16817"/>
                  </a:lnTo>
                  <a:lnTo>
                    <a:pt x="4674" y="16817"/>
                  </a:lnTo>
                  <a:lnTo>
                    <a:pt x="3146" y="19239"/>
                  </a:lnTo>
                  <a:lnTo>
                    <a:pt x="1573" y="26437"/>
                  </a:lnTo>
                  <a:lnTo>
                    <a:pt x="0" y="36057"/>
                  </a:lnTo>
                  <a:lnTo>
                    <a:pt x="1573" y="55225"/>
                  </a:lnTo>
                  <a:lnTo>
                    <a:pt x="1573" y="110380"/>
                  </a:lnTo>
                  <a:lnTo>
                    <a:pt x="3146" y="115225"/>
                  </a:lnTo>
                  <a:lnTo>
                    <a:pt x="6247" y="117577"/>
                  </a:lnTo>
                  <a:lnTo>
                    <a:pt x="9348" y="115225"/>
                  </a:lnTo>
                  <a:lnTo>
                    <a:pt x="10921" y="112802"/>
                  </a:lnTo>
                  <a:lnTo>
                    <a:pt x="23370" y="115225"/>
                  </a:lnTo>
                  <a:lnTo>
                    <a:pt x="34292" y="115225"/>
                  </a:lnTo>
                  <a:lnTo>
                    <a:pt x="57662" y="112802"/>
                  </a:lnTo>
                  <a:lnTo>
                    <a:pt x="84134" y="112802"/>
                  </a:lnTo>
                  <a:lnTo>
                    <a:pt x="98156" y="110380"/>
                  </a:lnTo>
                  <a:lnTo>
                    <a:pt x="110651" y="105605"/>
                  </a:lnTo>
                  <a:lnTo>
                    <a:pt x="113752" y="120000"/>
                  </a:lnTo>
                  <a:lnTo>
                    <a:pt x="116853" y="120000"/>
                  </a:lnTo>
                  <a:lnTo>
                    <a:pt x="118426" y="117577"/>
                  </a:lnTo>
                  <a:lnTo>
                    <a:pt x="120000" y="105605"/>
                  </a:lnTo>
                  <a:lnTo>
                    <a:pt x="118426" y="91211"/>
                  </a:lnTo>
                  <a:lnTo>
                    <a:pt x="115325" y="64845"/>
                  </a:lnTo>
                  <a:lnTo>
                    <a:pt x="110651" y="19239"/>
                  </a:lnTo>
                  <a:lnTo>
                    <a:pt x="112178" y="16817"/>
                  </a:lnTo>
                  <a:lnTo>
                    <a:pt x="112178" y="14465"/>
                  </a:lnTo>
                  <a:lnTo>
                    <a:pt x="110651" y="12042"/>
                  </a:lnTo>
                  <a:lnTo>
                    <a:pt x="109078" y="12042"/>
                  </a:lnTo>
                  <a:lnTo>
                    <a:pt x="107504" y="2422"/>
                  </a:lnTo>
                  <a:lnTo>
                    <a:pt x="105977" y="7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Shape 887"/>
            <p:cNvSpPr/>
            <p:nvPr/>
          </p:nvSpPr>
          <p:spPr>
            <a:xfrm>
              <a:off x="6748375" y="3108325"/>
              <a:ext cx="73249" cy="25275"/>
            </a:xfrm>
            <a:custGeom>
              <a:pathLst>
                <a:path extrusionOk="0" h="120000" w="120000">
                  <a:moveTo>
                    <a:pt x="117215" y="0"/>
                  </a:moveTo>
                  <a:lnTo>
                    <a:pt x="102061" y="7952"/>
                  </a:lnTo>
                  <a:lnTo>
                    <a:pt x="86866" y="19940"/>
                  </a:lnTo>
                  <a:lnTo>
                    <a:pt x="57911" y="47952"/>
                  </a:lnTo>
                  <a:lnTo>
                    <a:pt x="28955" y="75964"/>
                  </a:lnTo>
                  <a:lnTo>
                    <a:pt x="13802" y="91869"/>
                  </a:lnTo>
                  <a:lnTo>
                    <a:pt x="1392" y="115845"/>
                  </a:lnTo>
                  <a:lnTo>
                    <a:pt x="0" y="119881"/>
                  </a:lnTo>
                  <a:lnTo>
                    <a:pt x="1392" y="119881"/>
                  </a:lnTo>
                  <a:lnTo>
                    <a:pt x="16546" y="111928"/>
                  </a:lnTo>
                  <a:lnTo>
                    <a:pt x="31699" y="99940"/>
                  </a:lnTo>
                  <a:lnTo>
                    <a:pt x="59303" y="67893"/>
                  </a:lnTo>
                  <a:lnTo>
                    <a:pt x="89651" y="43916"/>
                  </a:lnTo>
                  <a:lnTo>
                    <a:pt x="104805" y="31928"/>
                  </a:lnTo>
                  <a:lnTo>
                    <a:pt x="118607" y="16023"/>
                  </a:lnTo>
                  <a:lnTo>
                    <a:pt x="118607" y="11988"/>
                  </a:lnTo>
                  <a:lnTo>
                    <a:pt x="119959" y="7952"/>
                  </a:lnTo>
                  <a:lnTo>
                    <a:pt x="118607" y="4035"/>
                  </a:lnTo>
                  <a:lnTo>
                    <a:pt x="1172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Shape 888"/>
            <p:cNvSpPr/>
            <p:nvPr/>
          </p:nvSpPr>
          <p:spPr>
            <a:xfrm>
              <a:off x="6743325" y="3060350"/>
              <a:ext cx="93450" cy="21900"/>
            </a:xfrm>
            <a:custGeom>
              <a:pathLst>
                <a:path extrusionOk="0" h="120000" w="120000">
                  <a:moveTo>
                    <a:pt x="104847" y="0"/>
                  </a:moveTo>
                  <a:lnTo>
                    <a:pt x="99454" y="4657"/>
                  </a:lnTo>
                  <a:lnTo>
                    <a:pt x="89727" y="23013"/>
                  </a:lnTo>
                  <a:lnTo>
                    <a:pt x="80000" y="36849"/>
                  </a:lnTo>
                  <a:lnTo>
                    <a:pt x="60545" y="64520"/>
                  </a:lnTo>
                  <a:lnTo>
                    <a:pt x="41091" y="78356"/>
                  </a:lnTo>
                  <a:lnTo>
                    <a:pt x="1091" y="101506"/>
                  </a:lnTo>
                  <a:lnTo>
                    <a:pt x="0" y="106027"/>
                  </a:lnTo>
                  <a:lnTo>
                    <a:pt x="1091" y="110684"/>
                  </a:lnTo>
                  <a:lnTo>
                    <a:pt x="8635" y="115342"/>
                  </a:lnTo>
                  <a:lnTo>
                    <a:pt x="16211" y="119863"/>
                  </a:lnTo>
                  <a:lnTo>
                    <a:pt x="31332" y="119863"/>
                  </a:lnTo>
                  <a:lnTo>
                    <a:pt x="45393" y="106027"/>
                  </a:lnTo>
                  <a:lnTo>
                    <a:pt x="60545" y="87671"/>
                  </a:lnTo>
                  <a:lnTo>
                    <a:pt x="88635" y="46164"/>
                  </a:lnTo>
                  <a:lnTo>
                    <a:pt x="103756" y="32328"/>
                  </a:lnTo>
                  <a:lnTo>
                    <a:pt x="118908" y="27671"/>
                  </a:lnTo>
                  <a:lnTo>
                    <a:pt x="119967" y="23013"/>
                  </a:lnTo>
                  <a:lnTo>
                    <a:pt x="119967" y="18493"/>
                  </a:lnTo>
                  <a:lnTo>
                    <a:pt x="118908" y="13835"/>
                  </a:lnTo>
                  <a:lnTo>
                    <a:pt x="114574" y="4657"/>
                  </a:lnTo>
                  <a:lnTo>
                    <a:pt x="10918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Shape 889"/>
            <p:cNvSpPr/>
            <p:nvPr/>
          </p:nvSpPr>
          <p:spPr>
            <a:xfrm>
              <a:off x="7182675" y="4392750"/>
              <a:ext cx="76625" cy="40424"/>
            </a:xfrm>
            <a:custGeom>
              <a:pathLst>
                <a:path extrusionOk="0" h="120000" w="120000">
                  <a:moveTo>
                    <a:pt x="113383" y="74"/>
                  </a:moveTo>
                  <a:lnTo>
                    <a:pt x="58022" y="27532"/>
                  </a:lnTo>
                  <a:lnTo>
                    <a:pt x="2662" y="60037"/>
                  </a:lnTo>
                  <a:lnTo>
                    <a:pt x="39" y="62486"/>
                  </a:lnTo>
                  <a:lnTo>
                    <a:pt x="39" y="67532"/>
                  </a:lnTo>
                  <a:lnTo>
                    <a:pt x="1370" y="72504"/>
                  </a:lnTo>
                  <a:lnTo>
                    <a:pt x="3993" y="72504"/>
                  </a:lnTo>
                  <a:lnTo>
                    <a:pt x="30342" y="62486"/>
                  </a:lnTo>
                  <a:lnTo>
                    <a:pt x="56730" y="50018"/>
                  </a:lnTo>
                  <a:lnTo>
                    <a:pt x="108137" y="22560"/>
                  </a:lnTo>
                  <a:lnTo>
                    <a:pt x="108137" y="30055"/>
                  </a:lnTo>
                  <a:lnTo>
                    <a:pt x="108137" y="37551"/>
                  </a:lnTo>
                  <a:lnTo>
                    <a:pt x="106805" y="45046"/>
                  </a:lnTo>
                  <a:lnTo>
                    <a:pt x="105474" y="52541"/>
                  </a:lnTo>
                  <a:lnTo>
                    <a:pt x="98897" y="62486"/>
                  </a:lnTo>
                  <a:lnTo>
                    <a:pt x="89657" y="72504"/>
                  </a:lnTo>
                  <a:lnTo>
                    <a:pt x="79125" y="80000"/>
                  </a:lnTo>
                  <a:lnTo>
                    <a:pt x="69885" y="84972"/>
                  </a:lnTo>
                  <a:lnTo>
                    <a:pt x="52776" y="92467"/>
                  </a:lnTo>
                  <a:lnTo>
                    <a:pt x="22433" y="102486"/>
                  </a:lnTo>
                  <a:lnTo>
                    <a:pt x="17187" y="99962"/>
                  </a:lnTo>
                  <a:lnTo>
                    <a:pt x="13233" y="94990"/>
                  </a:lnTo>
                  <a:lnTo>
                    <a:pt x="9278" y="90018"/>
                  </a:lnTo>
                  <a:lnTo>
                    <a:pt x="5324" y="84972"/>
                  </a:lnTo>
                  <a:lnTo>
                    <a:pt x="3993" y="87495"/>
                  </a:lnTo>
                  <a:lnTo>
                    <a:pt x="5324" y="94990"/>
                  </a:lnTo>
                  <a:lnTo>
                    <a:pt x="6616" y="102486"/>
                  </a:lnTo>
                  <a:lnTo>
                    <a:pt x="11902" y="117476"/>
                  </a:lnTo>
                  <a:lnTo>
                    <a:pt x="14525" y="119999"/>
                  </a:lnTo>
                  <a:lnTo>
                    <a:pt x="17187" y="119999"/>
                  </a:lnTo>
                  <a:lnTo>
                    <a:pt x="60685" y="107458"/>
                  </a:lnTo>
                  <a:lnTo>
                    <a:pt x="81748" y="97513"/>
                  </a:lnTo>
                  <a:lnTo>
                    <a:pt x="92319" y="90018"/>
                  </a:lnTo>
                  <a:lnTo>
                    <a:pt x="102851" y="82523"/>
                  </a:lnTo>
                  <a:lnTo>
                    <a:pt x="106805" y="77476"/>
                  </a:lnTo>
                  <a:lnTo>
                    <a:pt x="109429" y="69981"/>
                  </a:lnTo>
                  <a:lnTo>
                    <a:pt x="114714" y="54990"/>
                  </a:lnTo>
                  <a:lnTo>
                    <a:pt x="117337" y="35027"/>
                  </a:lnTo>
                  <a:lnTo>
                    <a:pt x="117337" y="25009"/>
                  </a:lnTo>
                  <a:lnTo>
                    <a:pt x="116045" y="17513"/>
                  </a:lnTo>
                  <a:lnTo>
                    <a:pt x="118668" y="15064"/>
                  </a:lnTo>
                  <a:lnTo>
                    <a:pt x="120000" y="12541"/>
                  </a:lnTo>
                  <a:lnTo>
                    <a:pt x="120000" y="5046"/>
                  </a:lnTo>
                  <a:lnTo>
                    <a:pt x="117337" y="74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Shape 890"/>
            <p:cNvSpPr/>
            <p:nvPr/>
          </p:nvSpPr>
          <p:spPr>
            <a:xfrm>
              <a:off x="6135600" y="2891150"/>
              <a:ext cx="26975" cy="145649"/>
            </a:xfrm>
            <a:custGeom>
              <a:pathLst>
                <a:path extrusionOk="0" h="120000" w="120000">
                  <a:moveTo>
                    <a:pt x="93642" y="20"/>
                  </a:moveTo>
                  <a:lnTo>
                    <a:pt x="45041" y="59649"/>
                  </a:lnTo>
                  <a:lnTo>
                    <a:pt x="15013" y="92255"/>
                  </a:lnTo>
                  <a:lnTo>
                    <a:pt x="3781" y="106117"/>
                  </a:lnTo>
                  <a:lnTo>
                    <a:pt x="111" y="113058"/>
                  </a:lnTo>
                  <a:lnTo>
                    <a:pt x="3781" y="119299"/>
                  </a:lnTo>
                  <a:lnTo>
                    <a:pt x="7562" y="119979"/>
                  </a:lnTo>
                  <a:lnTo>
                    <a:pt x="22576" y="113738"/>
                  </a:lnTo>
                  <a:lnTo>
                    <a:pt x="30027" y="106817"/>
                  </a:lnTo>
                  <a:lnTo>
                    <a:pt x="41260" y="93635"/>
                  </a:lnTo>
                  <a:lnTo>
                    <a:pt x="71177" y="61050"/>
                  </a:lnTo>
                  <a:lnTo>
                    <a:pt x="119888" y="2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Shape 891"/>
            <p:cNvSpPr/>
            <p:nvPr/>
          </p:nvSpPr>
          <p:spPr>
            <a:xfrm>
              <a:off x="3843650" y="2891150"/>
              <a:ext cx="1028599" cy="388050"/>
            </a:xfrm>
            <a:custGeom>
              <a:pathLst>
                <a:path extrusionOk="0" h="120000" w="120000">
                  <a:moveTo>
                    <a:pt x="118425" y="7"/>
                  </a:moveTo>
                  <a:lnTo>
                    <a:pt x="118719" y="18747"/>
                  </a:lnTo>
                  <a:lnTo>
                    <a:pt x="118917" y="37487"/>
                  </a:lnTo>
                  <a:lnTo>
                    <a:pt x="119014" y="57008"/>
                  </a:lnTo>
                  <a:lnTo>
                    <a:pt x="119014" y="76528"/>
                  </a:lnTo>
                  <a:lnTo>
                    <a:pt x="118917" y="85643"/>
                  </a:lnTo>
                  <a:lnTo>
                    <a:pt x="118719" y="94750"/>
                  </a:lnTo>
                  <a:lnTo>
                    <a:pt x="118719" y="97611"/>
                  </a:lnTo>
                  <a:lnTo>
                    <a:pt x="118524" y="100479"/>
                  </a:lnTo>
                  <a:lnTo>
                    <a:pt x="118425" y="102040"/>
                  </a:lnTo>
                  <a:lnTo>
                    <a:pt x="118130" y="103339"/>
                  </a:lnTo>
                  <a:lnTo>
                    <a:pt x="117739" y="104120"/>
                  </a:lnTo>
                  <a:lnTo>
                    <a:pt x="117246" y="104638"/>
                  </a:lnTo>
                  <a:lnTo>
                    <a:pt x="116657" y="104901"/>
                  </a:lnTo>
                  <a:lnTo>
                    <a:pt x="116167" y="105164"/>
                  </a:lnTo>
                  <a:lnTo>
                    <a:pt x="86415" y="107761"/>
                  </a:lnTo>
                  <a:lnTo>
                    <a:pt x="56759" y="110367"/>
                  </a:lnTo>
                  <a:lnTo>
                    <a:pt x="41637" y="111928"/>
                  </a:lnTo>
                  <a:lnTo>
                    <a:pt x="26514" y="113753"/>
                  </a:lnTo>
                  <a:lnTo>
                    <a:pt x="18954" y="115052"/>
                  </a:lnTo>
                  <a:lnTo>
                    <a:pt x="11491" y="116350"/>
                  </a:lnTo>
                  <a:lnTo>
                    <a:pt x="3438" y="117912"/>
                  </a:lnTo>
                  <a:lnTo>
                    <a:pt x="1770" y="118175"/>
                  </a:lnTo>
                  <a:lnTo>
                    <a:pt x="886" y="118438"/>
                  </a:lnTo>
                  <a:lnTo>
                    <a:pt x="2" y="118175"/>
                  </a:lnTo>
                  <a:lnTo>
                    <a:pt x="2" y="120000"/>
                  </a:lnTo>
                  <a:lnTo>
                    <a:pt x="2654" y="120000"/>
                  </a:lnTo>
                  <a:lnTo>
                    <a:pt x="10706" y="118438"/>
                  </a:lnTo>
                  <a:lnTo>
                    <a:pt x="18660" y="116876"/>
                  </a:lnTo>
                  <a:lnTo>
                    <a:pt x="26908" y="115570"/>
                  </a:lnTo>
                  <a:lnTo>
                    <a:pt x="35057" y="114534"/>
                  </a:lnTo>
                  <a:lnTo>
                    <a:pt x="51553" y="112709"/>
                  </a:lnTo>
                  <a:lnTo>
                    <a:pt x="67559" y="111148"/>
                  </a:lnTo>
                  <a:lnTo>
                    <a:pt x="83469" y="109849"/>
                  </a:lnTo>
                  <a:lnTo>
                    <a:pt x="115479" y="107243"/>
                  </a:lnTo>
                  <a:lnTo>
                    <a:pt x="115677" y="107761"/>
                  </a:lnTo>
                  <a:lnTo>
                    <a:pt x="115873" y="108024"/>
                  </a:lnTo>
                  <a:lnTo>
                    <a:pt x="115972" y="107761"/>
                  </a:lnTo>
                  <a:lnTo>
                    <a:pt x="116363" y="107506"/>
                  </a:lnTo>
                  <a:lnTo>
                    <a:pt x="116855" y="107243"/>
                  </a:lnTo>
                  <a:lnTo>
                    <a:pt x="117150" y="107243"/>
                  </a:lnTo>
                  <a:lnTo>
                    <a:pt x="117345" y="106981"/>
                  </a:lnTo>
                  <a:lnTo>
                    <a:pt x="117835" y="106725"/>
                  </a:lnTo>
                  <a:lnTo>
                    <a:pt x="118328" y="106200"/>
                  </a:lnTo>
                  <a:lnTo>
                    <a:pt x="118719" y="105419"/>
                  </a:lnTo>
                  <a:lnTo>
                    <a:pt x="119014" y="104120"/>
                  </a:lnTo>
                  <a:lnTo>
                    <a:pt x="119308" y="102296"/>
                  </a:lnTo>
                  <a:lnTo>
                    <a:pt x="119507" y="100479"/>
                  </a:lnTo>
                  <a:lnTo>
                    <a:pt x="119702" y="96312"/>
                  </a:lnTo>
                  <a:lnTo>
                    <a:pt x="119801" y="88241"/>
                  </a:lnTo>
                  <a:lnTo>
                    <a:pt x="119897" y="77309"/>
                  </a:lnTo>
                  <a:lnTo>
                    <a:pt x="119997" y="66378"/>
                  </a:lnTo>
                  <a:lnTo>
                    <a:pt x="119897" y="44514"/>
                  </a:lnTo>
                  <a:lnTo>
                    <a:pt x="119702" y="23695"/>
                  </a:lnTo>
                  <a:lnTo>
                    <a:pt x="119308" y="2605"/>
                  </a:lnTo>
                  <a:lnTo>
                    <a:pt x="119308" y="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Shape 892"/>
            <p:cNvSpPr/>
            <p:nvPr/>
          </p:nvSpPr>
          <p:spPr>
            <a:xfrm>
              <a:off x="6583400" y="4932275"/>
              <a:ext cx="707875" cy="436024"/>
            </a:xfrm>
            <a:custGeom>
              <a:pathLst>
                <a:path extrusionOk="0" h="120000" w="120000">
                  <a:moveTo>
                    <a:pt x="12413" y="6956"/>
                  </a:moveTo>
                  <a:lnTo>
                    <a:pt x="12701" y="7650"/>
                  </a:lnTo>
                  <a:lnTo>
                    <a:pt x="12985" y="7877"/>
                  </a:lnTo>
                  <a:lnTo>
                    <a:pt x="13129" y="8111"/>
                  </a:lnTo>
                  <a:lnTo>
                    <a:pt x="13557" y="7877"/>
                  </a:lnTo>
                  <a:lnTo>
                    <a:pt x="13557" y="8345"/>
                  </a:lnTo>
                  <a:lnTo>
                    <a:pt x="13697" y="8806"/>
                  </a:lnTo>
                  <a:lnTo>
                    <a:pt x="13697" y="8806"/>
                  </a:lnTo>
                  <a:lnTo>
                    <a:pt x="13129" y="8345"/>
                  </a:lnTo>
                  <a:lnTo>
                    <a:pt x="12701" y="7877"/>
                  </a:lnTo>
                  <a:lnTo>
                    <a:pt x="12413" y="6956"/>
                  </a:lnTo>
                  <a:close/>
                  <a:moveTo>
                    <a:pt x="8849" y="1623"/>
                  </a:moveTo>
                  <a:lnTo>
                    <a:pt x="10561" y="2091"/>
                  </a:lnTo>
                  <a:lnTo>
                    <a:pt x="10561" y="2552"/>
                  </a:lnTo>
                  <a:lnTo>
                    <a:pt x="10417" y="3247"/>
                  </a:lnTo>
                  <a:lnTo>
                    <a:pt x="10417" y="3942"/>
                  </a:lnTo>
                  <a:lnTo>
                    <a:pt x="10561" y="5793"/>
                  </a:lnTo>
                  <a:lnTo>
                    <a:pt x="10989" y="7183"/>
                  </a:lnTo>
                  <a:lnTo>
                    <a:pt x="11557" y="8572"/>
                  </a:lnTo>
                  <a:lnTo>
                    <a:pt x="12273" y="9735"/>
                  </a:lnTo>
                  <a:lnTo>
                    <a:pt x="12701" y="10196"/>
                  </a:lnTo>
                  <a:lnTo>
                    <a:pt x="13129" y="10664"/>
                  </a:lnTo>
                  <a:lnTo>
                    <a:pt x="13557" y="10664"/>
                  </a:lnTo>
                  <a:lnTo>
                    <a:pt x="14125" y="10891"/>
                  </a:lnTo>
                  <a:lnTo>
                    <a:pt x="14553" y="10664"/>
                  </a:lnTo>
                  <a:lnTo>
                    <a:pt x="14697" y="10430"/>
                  </a:lnTo>
                  <a:lnTo>
                    <a:pt x="14841" y="10196"/>
                  </a:lnTo>
                  <a:lnTo>
                    <a:pt x="14697" y="12976"/>
                  </a:lnTo>
                  <a:lnTo>
                    <a:pt x="14269" y="15528"/>
                  </a:lnTo>
                  <a:lnTo>
                    <a:pt x="12841" y="14834"/>
                  </a:lnTo>
                  <a:lnTo>
                    <a:pt x="11557" y="14139"/>
                  </a:lnTo>
                  <a:lnTo>
                    <a:pt x="10417" y="12749"/>
                  </a:lnTo>
                  <a:lnTo>
                    <a:pt x="9277" y="11125"/>
                  </a:lnTo>
                  <a:lnTo>
                    <a:pt x="8849" y="10196"/>
                  </a:lnTo>
                  <a:lnTo>
                    <a:pt x="8420" y="9040"/>
                  </a:lnTo>
                  <a:lnTo>
                    <a:pt x="7848" y="6722"/>
                  </a:lnTo>
                  <a:lnTo>
                    <a:pt x="7420" y="4403"/>
                  </a:lnTo>
                  <a:lnTo>
                    <a:pt x="7136" y="1857"/>
                  </a:lnTo>
                  <a:lnTo>
                    <a:pt x="8849" y="1623"/>
                  </a:lnTo>
                  <a:close/>
                  <a:moveTo>
                    <a:pt x="6708" y="2091"/>
                  </a:moveTo>
                  <a:lnTo>
                    <a:pt x="6708" y="4637"/>
                  </a:lnTo>
                  <a:lnTo>
                    <a:pt x="6992" y="7417"/>
                  </a:lnTo>
                  <a:lnTo>
                    <a:pt x="7704" y="9969"/>
                  </a:lnTo>
                  <a:lnTo>
                    <a:pt x="8560" y="12281"/>
                  </a:lnTo>
                  <a:lnTo>
                    <a:pt x="9705" y="14139"/>
                  </a:lnTo>
                  <a:lnTo>
                    <a:pt x="11129" y="15989"/>
                  </a:lnTo>
                  <a:lnTo>
                    <a:pt x="11701" y="16450"/>
                  </a:lnTo>
                  <a:lnTo>
                    <a:pt x="12413" y="16684"/>
                  </a:lnTo>
                  <a:lnTo>
                    <a:pt x="13697" y="16918"/>
                  </a:lnTo>
                  <a:lnTo>
                    <a:pt x="12985" y="18769"/>
                  </a:lnTo>
                  <a:lnTo>
                    <a:pt x="12273" y="19925"/>
                  </a:lnTo>
                  <a:lnTo>
                    <a:pt x="11557" y="20620"/>
                  </a:lnTo>
                  <a:lnTo>
                    <a:pt x="10701" y="21088"/>
                  </a:lnTo>
                  <a:lnTo>
                    <a:pt x="9705" y="21549"/>
                  </a:lnTo>
                  <a:lnTo>
                    <a:pt x="8420" y="21783"/>
                  </a:lnTo>
                  <a:lnTo>
                    <a:pt x="7564" y="21783"/>
                  </a:lnTo>
                  <a:lnTo>
                    <a:pt x="7136" y="21549"/>
                  </a:lnTo>
                  <a:lnTo>
                    <a:pt x="6992" y="21315"/>
                  </a:lnTo>
                  <a:lnTo>
                    <a:pt x="6848" y="21315"/>
                  </a:lnTo>
                  <a:lnTo>
                    <a:pt x="6848" y="21549"/>
                  </a:lnTo>
                  <a:lnTo>
                    <a:pt x="6848" y="22010"/>
                  </a:lnTo>
                  <a:lnTo>
                    <a:pt x="6992" y="22478"/>
                  </a:lnTo>
                  <a:lnTo>
                    <a:pt x="7420" y="22939"/>
                  </a:lnTo>
                  <a:lnTo>
                    <a:pt x="9277" y="22939"/>
                  </a:lnTo>
                  <a:lnTo>
                    <a:pt x="10701" y="22478"/>
                  </a:lnTo>
                  <a:lnTo>
                    <a:pt x="10701" y="22705"/>
                  </a:lnTo>
                  <a:lnTo>
                    <a:pt x="11417" y="24094"/>
                  </a:lnTo>
                  <a:lnTo>
                    <a:pt x="12273" y="25718"/>
                  </a:lnTo>
                  <a:lnTo>
                    <a:pt x="14269" y="28264"/>
                  </a:lnTo>
                  <a:lnTo>
                    <a:pt x="15981" y="30817"/>
                  </a:lnTo>
                  <a:lnTo>
                    <a:pt x="16837" y="32206"/>
                  </a:lnTo>
                  <a:lnTo>
                    <a:pt x="17549" y="34057"/>
                  </a:lnTo>
                  <a:lnTo>
                    <a:pt x="18121" y="35447"/>
                  </a:lnTo>
                  <a:lnTo>
                    <a:pt x="18833" y="36837"/>
                  </a:lnTo>
                  <a:lnTo>
                    <a:pt x="20262" y="39616"/>
                  </a:lnTo>
                  <a:lnTo>
                    <a:pt x="21974" y="42162"/>
                  </a:lnTo>
                  <a:lnTo>
                    <a:pt x="23686" y="44715"/>
                  </a:lnTo>
                  <a:lnTo>
                    <a:pt x="22974" y="46105"/>
                  </a:lnTo>
                  <a:lnTo>
                    <a:pt x="22258" y="47722"/>
                  </a:lnTo>
                  <a:lnTo>
                    <a:pt x="21690" y="49111"/>
                  </a:lnTo>
                  <a:lnTo>
                    <a:pt x="13985" y="37071"/>
                  </a:lnTo>
                  <a:lnTo>
                    <a:pt x="10273" y="31278"/>
                  </a:lnTo>
                  <a:lnTo>
                    <a:pt x="8276" y="28498"/>
                  </a:lnTo>
                  <a:lnTo>
                    <a:pt x="6280" y="26179"/>
                  </a:lnTo>
                  <a:lnTo>
                    <a:pt x="3852" y="23867"/>
                  </a:lnTo>
                  <a:lnTo>
                    <a:pt x="2856" y="22478"/>
                  </a:lnTo>
                  <a:lnTo>
                    <a:pt x="2428" y="21549"/>
                  </a:lnTo>
                  <a:lnTo>
                    <a:pt x="2000" y="20620"/>
                  </a:lnTo>
                  <a:lnTo>
                    <a:pt x="1572" y="19464"/>
                  </a:lnTo>
                  <a:lnTo>
                    <a:pt x="1428" y="18308"/>
                  </a:lnTo>
                  <a:lnTo>
                    <a:pt x="1144" y="15755"/>
                  </a:lnTo>
                  <a:lnTo>
                    <a:pt x="1144" y="13444"/>
                  </a:lnTo>
                  <a:lnTo>
                    <a:pt x="1284" y="10891"/>
                  </a:lnTo>
                  <a:lnTo>
                    <a:pt x="1572" y="9040"/>
                  </a:lnTo>
                  <a:lnTo>
                    <a:pt x="2000" y="7417"/>
                  </a:lnTo>
                  <a:lnTo>
                    <a:pt x="2568" y="6027"/>
                  </a:lnTo>
                  <a:lnTo>
                    <a:pt x="3284" y="4871"/>
                  </a:lnTo>
                  <a:lnTo>
                    <a:pt x="3996" y="3942"/>
                  </a:lnTo>
                  <a:lnTo>
                    <a:pt x="4852" y="3013"/>
                  </a:lnTo>
                  <a:lnTo>
                    <a:pt x="5708" y="2318"/>
                  </a:lnTo>
                  <a:lnTo>
                    <a:pt x="6708" y="2091"/>
                  </a:lnTo>
                  <a:close/>
                  <a:moveTo>
                    <a:pt x="91321" y="46105"/>
                  </a:moveTo>
                  <a:lnTo>
                    <a:pt x="91889" y="47494"/>
                  </a:lnTo>
                  <a:lnTo>
                    <a:pt x="91321" y="48416"/>
                  </a:lnTo>
                  <a:lnTo>
                    <a:pt x="90893" y="49579"/>
                  </a:lnTo>
                  <a:lnTo>
                    <a:pt x="90465" y="48650"/>
                  </a:lnTo>
                  <a:lnTo>
                    <a:pt x="90176" y="48189"/>
                  </a:lnTo>
                  <a:lnTo>
                    <a:pt x="90749" y="47261"/>
                  </a:lnTo>
                  <a:lnTo>
                    <a:pt x="91033" y="46800"/>
                  </a:lnTo>
                  <a:lnTo>
                    <a:pt x="91177" y="46332"/>
                  </a:lnTo>
                  <a:lnTo>
                    <a:pt x="91321" y="46105"/>
                  </a:lnTo>
                  <a:close/>
                  <a:moveTo>
                    <a:pt x="93601" y="48189"/>
                  </a:moveTo>
                  <a:lnTo>
                    <a:pt x="94457" y="48416"/>
                  </a:lnTo>
                  <a:lnTo>
                    <a:pt x="95313" y="48884"/>
                  </a:lnTo>
                  <a:lnTo>
                    <a:pt x="96169" y="49579"/>
                  </a:lnTo>
                  <a:lnTo>
                    <a:pt x="97025" y="50274"/>
                  </a:lnTo>
                  <a:lnTo>
                    <a:pt x="97741" y="51430"/>
                  </a:lnTo>
                  <a:lnTo>
                    <a:pt x="100738" y="55833"/>
                  </a:lnTo>
                  <a:lnTo>
                    <a:pt x="103734" y="60230"/>
                  </a:lnTo>
                  <a:lnTo>
                    <a:pt x="106446" y="64867"/>
                  </a:lnTo>
                  <a:lnTo>
                    <a:pt x="109015" y="69498"/>
                  </a:lnTo>
                  <a:lnTo>
                    <a:pt x="111439" y="74596"/>
                  </a:lnTo>
                  <a:lnTo>
                    <a:pt x="113579" y="79461"/>
                  </a:lnTo>
                  <a:lnTo>
                    <a:pt x="113295" y="79694"/>
                  </a:lnTo>
                  <a:lnTo>
                    <a:pt x="113151" y="79922"/>
                  </a:lnTo>
                  <a:lnTo>
                    <a:pt x="113007" y="80389"/>
                  </a:lnTo>
                  <a:lnTo>
                    <a:pt x="113007" y="80850"/>
                  </a:lnTo>
                  <a:lnTo>
                    <a:pt x="113151" y="81084"/>
                  </a:lnTo>
                  <a:lnTo>
                    <a:pt x="113295" y="81545"/>
                  </a:lnTo>
                  <a:lnTo>
                    <a:pt x="113579" y="82474"/>
                  </a:lnTo>
                  <a:lnTo>
                    <a:pt x="112579" y="84559"/>
                  </a:lnTo>
                  <a:lnTo>
                    <a:pt x="112439" y="85020"/>
                  </a:lnTo>
                  <a:lnTo>
                    <a:pt x="112151" y="85254"/>
                  </a:lnTo>
                  <a:lnTo>
                    <a:pt x="111583" y="85254"/>
                  </a:lnTo>
                  <a:lnTo>
                    <a:pt x="110867" y="85020"/>
                  </a:lnTo>
                  <a:lnTo>
                    <a:pt x="110155" y="84325"/>
                  </a:lnTo>
                  <a:lnTo>
                    <a:pt x="108726" y="82701"/>
                  </a:lnTo>
                  <a:lnTo>
                    <a:pt x="107870" y="81545"/>
                  </a:lnTo>
                  <a:lnTo>
                    <a:pt x="106302" y="79461"/>
                  </a:lnTo>
                  <a:lnTo>
                    <a:pt x="104874" y="77376"/>
                  </a:lnTo>
                  <a:lnTo>
                    <a:pt x="102166" y="72745"/>
                  </a:lnTo>
                  <a:lnTo>
                    <a:pt x="99309" y="67647"/>
                  </a:lnTo>
                  <a:lnTo>
                    <a:pt x="96597" y="62315"/>
                  </a:lnTo>
                  <a:lnTo>
                    <a:pt x="93745" y="57223"/>
                  </a:lnTo>
                  <a:lnTo>
                    <a:pt x="92317" y="54671"/>
                  </a:lnTo>
                  <a:lnTo>
                    <a:pt x="90749" y="52359"/>
                  </a:lnTo>
                  <a:lnTo>
                    <a:pt x="91321" y="50969"/>
                  </a:lnTo>
                  <a:lnTo>
                    <a:pt x="92033" y="49579"/>
                  </a:lnTo>
                  <a:lnTo>
                    <a:pt x="92745" y="48650"/>
                  </a:lnTo>
                  <a:lnTo>
                    <a:pt x="93601" y="48189"/>
                  </a:lnTo>
                  <a:close/>
                  <a:moveTo>
                    <a:pt x="114151" y="83169"/>
                  </a:moveTo>
                  <a:lnTo>
                    <a:pt x="115575" y="84091"/>
                  </a:lnTo>
                  <a:lnTo>
                    <a:pt x="116147" y="84786"/>
                  </a:lnTo>
                  <a:lnTo>
                    <a:pt x="116575" y="85481"/>
                  </a:lnTo>
                  <a:lnTo>
                    <a:pt x="115863" y="87339"/>
                  </a:lnTo>
                  <a:lnTo>
                    <a:pt x="115007" y="88728"/>
                  </a:lnTo>
                  <a:lnTo>
                    <a:pt x="113579" y="85481"/>
                  </a:lnTo>
                  <a:lnTo>
                    <a:pt x="113863" y="84325"/>
                  </a:lnTo>
                  <a:lnTo>
                    <a:pt x="114151" y="83169"/>
                  </a:lnTo>
                  <a:close/>
                  <a:moveTo>
                    <a:pt x="6992" y="6"/>
                  </a:moveTo>
                  <a:lnTo>
                    <a:pt x="5992" y="467"/>
                  </a:lnTo>
                  <a:lnTo>
                    <a:pt x="4996" y="928"/>
                  </a:lnTo>
                  <a:lnTo>
                    <a:pt x="4140" y="1623"/>
                  </a:lnTo>
                  <a:lnTo>
                    <a:pt x="3284" y="2552"/>
                  </a:lnTo>
                  <a:lnTo>
                    <a:pt x="2284" y="4176"/>
                  </a:lnTo>
                  <a:lnTo>
                    <a:pt x="1572" y="5793"/>
                  </a:lnTo>
                  <a:lnTo>
                    <a:pt x="1000" y="7417"/>
                  </a:lnTo>
                  <a:lnTo>
                    <a:pt x="428" y="9267"/>
                  </a:lnTo>
                  <a:lnTo>
                    <a:pt x="144" y="11359"/>
                  </a:lnTo>
                  <a:lnTo>
                    <a:pt x="0" y="13210"/>
                  </a:lnTo>
                  <a:lnTo>
                    <a:pt x="0" y="15294"/>
                  </a:lnTo>
                  <a:lnTo>
                    <a:pt x="144" y="17379"/>
                  </a:lnTo>
                  <a:lnTo>
                    <a:pt x="428" y="18769"/>
                  </a:lnTo>
                  <a:lnTo>
                    <a:pt x="572" y="20159"/>
                  </a:lnTo>
                  <a:lnTo>
                    <a:pt x="1000" y="21315"/>
                  </a:lnTo>
                  <a:lnTo>
                    <a:pt x="1428" y="22244"/>
                  </a:lnTo>
                  <a:lnTo>
                    <a:pt x="2428" y="24094"/>
                  </a:lnTo>
                  <a:lnTo>
                    <a:pt x="3568" y="25718"/>
                  </a:lnTo>
                  <a:lnTo>
                    <a:pt x="6280" y="28498"/>
                  </a:lnTo>
                  <a:lnTo>
                    <a:pt x="7564" y="30122"/>
                  </a:lnTo>
                  <a:lnTo>
                    <a:pt x="8849" y="31739"/>
                  </a:lnTo>
                  <a:lnTo>
                    <a:pt x="14981" y="41240"/>
                  </a:lnTo>
                  <a:lnTo>
                    <a:pt x="20974" y="50735"/>
                  </a:lnTo>
                  <a:lnTo>
                    <a:pt x="21262" y="50969"/>
                  </a:lnTo>
                  <a:lnTo>
                    <a:pt x="21546" y="50969"/>
                  </a:lnTo>
                  <a:lnTo>
                    <a:pt x="21830" y="50501"/>
                  </a:lnTo>
                  <a:lnTo>
                    <a:pt x="21974" y="50274"/>
                  </a:lnTo>
                  <a:lnTo>
                    <a:pt x="22546" y="49345"/>
                  </a:lnTo>
                  <a:lnTo>
                    <a:pt x="22974" y="48416"/>
                  </a:lnTo>
                  <a:lnTo>
                    <a:pt x="23258" y="48416"/>
                  </a:lnTo>
                  <a:lnTo>
                    <a:pt x="24398" y="50735"/>
                  </a:lnTo>
                  <a:lnTo>
                    <a:pt x="25398" y="52586"/>
                  </a:lnTo>
                  <a:lnTo>
                    <a:pt x="26966" y="55139"/>
                  </a:lnTo>
                  <a:lnTo>
                    <a:pt x="28822" y="57684"/>
                  </a:lnTo>
                  <a:lnTo>
                    <a:pt x="30535" y="59769"/>
                  </a:lnTo>
                  <a:lnTo>
                    <a:pt x="32391" y="61620"/>
                  </a:lnTo>
                  <a:lnTo>
                    <a:pt x="34387" y="63244"/>
                  </a:lnTo>
                  <a:lnTo>
                    <a:pt x="36527" y="64399"/>
                  </a:lnTo>
                  <a:lnTo>
                    <a:pt x="37811" y="64867"/>
                  </a:lnTo>
                  <a:lnTo>
                    <a:pt x="39239" y="65094"/>
                  </a:lnTo>
                  <a:lnTo>
                    <a:pt x="41952" y="65562"/>
                  </a:lnTo>
                  <a:lnTo>
                    <a:pt x="43236" y="65796"/>
                  </a:lnTo>
                  <a:lnTo>
                    <a:pt x="44520" y="66491"/>
                  </a:lnTo>
                  <a:lnTo>
                    <a:pt x="45660" y="67647"/>
                  </a:lnTo>
                  <a:lnTo>
                    <a:pt x="46800" y="69037"/>
                  </a:lnTo>
                  <a:lnTo>
                    <a:pt x="47656" y="70888"/>
                  </a:lnTo>
                  <a:lnTo>
                    <a:pt x="48372" y="72972"/>
                  </a:lnTo>
                  <a:lnTo>
                    <a:pt x="48800" y="75525"/>
                  </a:lnTo>
                  <a:lnTo>
                    <a:pt x="49229" y="78071"/>
                  </a:lnTo>
                  <a:lnTo>
                    <a:pt x="49657" y="83169"/>
                  </a:lnTo>
                  <a:lnTo>
                    <a:pt x="49941" y="87800"/>
                  </a:lnTo>
                  <a:lnTo>
                    <a:pt x="50369" y="94983"/>
                  </a:lnTo>
                  <a:lnTo>
                    <a:pt x="50513" y="98457"/>
                  </a:lnTo>
                  <a:lnTo>
                    <a:pt x="50797" y="101698"/>
                  </a:lnTo>
                  <a:lnTo>
                    <a:pt x="51369" y="104938"/>
                  </a:lnTo>
                  <a:lnTo>
                    <a:pt x="51653" y="106562"/>
                  </a:lnTo>
                  <a:lnTo>
                    <a:pt x="52081" y="107952"/>
                  </a:lnTo>
                  <a:lnTo>
                    <a:pt x="52653" y="109342"/>
                  </a:lnTo>
                  <a:lnTo>
                    <a:pt x="53365" y="110732"/>
                  </a:lnTo>
                  <a:lnTo>
                    <a:pt x="54077" y="112122"/>
                  </a:lnTo>
                  <a:lnTo>
                    <a:pt x="54933" y="113277"/>
                  </a:lnTo>
                  <a:lnTo>
                    <a:pt x="55789" y="114206"/>
                  </a:lnTo>
                  <a:lnTo>
                    <a:pt x="56789" y="115135"/>
                  </a:lnTo>
                  <a:lnTo>
                    <a:pt x="58645" y="116525"/>
                  </a:lnTo>
                  <a:lnTo>
                    <a:pt x="60642" y="117447"/>
                  </a:lnTo>
                  <a:lnTo>
                    <a:pt x="62638" y="118376"/>
                  </a:lnTo>
                  <a:lnTo>
                    <a:pt x="64638" y="119071"/>
                  </a:lnTo>
                  <a:lnTo>
                    <a:pt x="66778" y="119532"/>
                  </a:lnTo>
                  <a:lnTo>
                    <a:pt x="69063" y="120000"/>
                  </a:lnTo>
                  <a:lnTo>
                    <a:pt x="70058" y="119766"/>
                  </a:lnTo>
                  <a:lnTo>
                    <a:pt x="71059" y="119766"/>
                  </a:lnTo>
                  <a:lnTo>
                    <a:pt x="72915" y="119305"/>
                  </a:lnTo>
                  <a:lnTo>
                    <a:pt x="74627" y="118610"/>
                  </a:lnTo>
                  <a:lnTo>
                    <a:pt x="76339" y="117447"/>
                  </a:lnTo>
                  <a:lnTo>
                    <a:pt x="77907" y="116291"/>
                  </a:lnTo>
                  <a:lnTo>
                    <a:pt x="79475" y="114901"/>
                  </a:lnTo>
                  <a:lnTo>
                    <a:pt x="80904" y="113277"/>
                  </a:lnTo>
                  <a:lnTo>
                    <a:pt x="82188" y="111193"/>
                  </a:lnTo>
                  <a:lnTo>
                    <a:pt x="83188" y="108647"/>
                  </a:lnTo>
                  <a:lnTo>
                    <a:pt x="83756" y="107023"/>
                  </a:lnTo>
                  <a:lnTo>
                    <a:pt x="84044" y="105406"/>
                  </a:lnTo>
                  <a:lnTo>
                    <a:pt x="84328" y="103783"/>
                  </a:lnTo>
                  <a:lnTo>
                    <a:pt x="84328" y="101932"/>
                  </a:lnTo>
                  <a:lnTo>
                    <a:pt x="84328" y="100308"/>
                  </a:lnTo>
                  <a:lnTo>
                    <a:pt x="84044" y="98684"/>
                  </a:lnTo>
                  <a:lnTo>
                    <a:pt x="83756" y="97067"/>
                  </a:lnTo>
                  <a:lnTo>
                    <a:pt x="83472" y="95444"/>
                  </a:lnTo>
                  <a:lnTo>
                    <a:pt x="82472" y="91969"/>
                  </a:lnTo>
                  <a:lnTo>
                    <a:pt x="81476" y="88955"/>
                  </a:lnTo>
                  <a:lnTo>
                    <a:pt x="80192" y="85949"/>
                  </a:lnTo>
                  <a:lnTo>
                    <a:pt x="79047" y="83396"/>
                  </a:lnTo>
                  <a:lnTo>
                    <a:pt x="77335" y="79461"/>
                  </a:lnTo>
                  <a:lnTo>
                    <a:pt x="75767" y="75057"/>
                  </a:lnTo>
                  <a:lnTo>
                    <a:pt x="74483" y="70193"/>
                  </a:lnTo>
                  <a:lnTo>
                    <a:pt x="73483" y="65562"/>
                  </a:lnTo>
                  <a:lnTo>
                    <a:pt x="73055" y="63010"/>
                  </a:lnTo>
                  <a:lnTo>
                    <a:pt x="72771" y="60464"/>
                  </a:lnTo>
                  <a:lnTo>
                    <a:pt x="72487" y="57918"/>
                  </a:lnTo>
                  <a:lnTo>
                    <a:pt x="72343" y="55366"/>
                  </a:lnTo>
                  <a:lnTo>
                    <a:pt x="72343" y="53054"/>
                  </a:lnTo>
                  <a:lnTo>
                    <a:pt x="72487" y="50501"/>
                  </a:lnTo>
                  <a:lnTo>
                    <a:pt x="72627" y="47955"/>
                  </a:lnTo>
                  <a:lnTo>
                    <a:pt x="73055" y="45637"/>
                  </a:lnTo>
                  <a:lnTo>
                    <a:pt x="73483" y="43325"/>
                  </a:lnTo>
                  <a:lnTo>
                    <a:pt x="74339" y="41006"/>
                  </a:lnTo>
                  <a:lnTo>
                    <a:pt x="75339" y="39156"/>
                  </a:lnTo>
                  <a:lnTo>
                    <a:pt x="76479" y="37532"/>
                  </a:lnTo>
                  <a:lnTo>
                    <a:pt x="77763" y="36142"/>
                  </a:lnTo>
                  <a:lnTo>
                    <a:pt x="79191" y="35447"/>
                  </a:lnTo>
                  <a:lnTo>
                    <a:pt x="80620" y="34986"/>
                  </a:lnTo>
                  <a:lnTo>
                    <a:pt x="82188" y="34986"/>
                  </a:lnTo>
                  <a:lnTo>
                    <a:pt x="83472" y="35681"/>
                  </a:lnTo>
                  <a:lnTo>
                    <a:pt x="84612" y="36603"/>
                  </a:lnTo>
                  <a:lnTo>
                    <a:pt x="85756" y="37766"/>
                  </a:lnTo>
                  <a:lnTo>
                    <a:pt x="86752" y="39383"/>
                  </a:lnTo>
                  <a:lnTo>
                    <a:pt x="87608" y="41006"/>
                  </a:lnTo>
                  <a:lnTo>
                    <a:pt x="88464" y="42630"/>
                  </a:lnTo>
                  <a:lnTo>
                    <a:pt x="89892" y="46332"/>
                  </a:lnTo>
                  <a:lnTo>
                    <a:pt x="89320" y="47722"/>
                  </a:lnTo>
                  <a:lnTo>
                    <a:pt x="89180" y="47722"/>
                  </a:lnTo>
                  <a:lnTo>
                    <a:pt x="89180" y="48416"/>
                  </a:lnTo>
                  <a:lnTo>
                    <a:pt x="89320" y="48650"/>
                  </a:lnTo>
                  <a:lnTo>
                    <a:pt x="89609" y="48650"/>
                  </a:lnTo>
                  <a:lnTo>
                    <a:pt x="89748" y="49111"/>
                  </a:lnTo>
                  <a:lnTo>
                    <a:pt x="90037" y="50040"/>
                  </a:lnTo>
                  <a:lnTo>
                    <a:pt x="90176" y="50501"/>
                  </a:lnTo>
                  <a:lnTo>
                    <a:pt x="90465" y="50735"/>
                  </a:lnTo>
                  <a:lnTo>
                    <a:pt x="90321" y="51891"/>
                  </a:lnTo>
                  <a:lnTo>
                    <a:pt x="90037" y="52125"/>
                  </a:lnTo>
                  <a:lnTo>
                    <a:pt x="89892" y="52586"/>
                  </a:lnTo>
                  <a:lnTo>
                    <a:pt x="90037" y="52820"/>
                  </a:lnTo>
                  <a:lnTo>
                    <a:pt x="91749" y="56528"/>
                  </a:lnTo>
                  <a:lnTo>
                    <a:pt x="93601" y="60003"/>
                  </a:lnTo>
                  <a:lnTo>
                    <a:pt x="97313" y="66718"/>
                  </a:lnTo>
                  <a:lnTo>
                    <a:pt x="101022" y="73440"/>
                  </a:lnTo>
                  <a:lnTo>
                    <a:pt x="102878" y="76681"/>
                  </a:lnTo>
                  <a:lnTo>
                    <a:pt x="104874" y="79694"/>
                  </a:lnTo>
                  <a:lnTo>
                    <a:pt x="106158" y="81779"/>
                  </a:lnTo>
                  <a:lnTo>
                    <a:pt x="107870" y="84325"/>
                  </a:lnTo>
                  <a:lnTo>
                    <a:pt x="108870" y="85481"/>
                  </a:lnTo>
                  <a:lnTo>
                    <a:pt x="109871" y="86644"/>
                  </a:lnTo>
                  <a:lnTo>
                    <a:pt x="110727" y="87105"/>
                  </a:lnTo>
                  <a:lnTo>
                    <a:pt x="111439" y="87339"/>
                  </a:lnTo>
                  <a:lnTo>
                    <a:pt x="112295" y="87105"/>
                  </a:lnTo>
                  <a:lnTo>
                    <a:pt x="113007" y="86644"/>
                  </a:lnTo>
                  <a:lnTo>
                    <a:pt x="113151" y="86410"/>
                  </a:lnTo>
                  <a:lnTo>
                    <a:pt x="114579" y="89884"/>
                  </a:lnTo>
                  <a:lnTo>
                    <a:pt x="114863" y="90118"/>
                  </a:lnTo>
                  <a:lnTo>
                    <a:pt x="115147" y="90118"/>
                  </a:lnTo>
                  <a:lnTo>
                    <a:pt x="116291" y="88494"/>
                  </a:lnTo>
                  <a:lnTo>
                    <a:pt x="117003" y="89650"/>
                  </a:lnTo>
                  <a:lnTo>
                    <a:pt x="117859" y="90579"/>
                  </a:lnTo>
                  <a:lnTo>
                    <a:pt x="118859" y="91040"/>
                  </a:lnTo>
                  <a:lnTo>
                    <a:pt x="120000" y="91274"/>
                  </a:lnTo>
                  <a:lnTo>
                    <a:pt x="120000" y="88494"/>
                  </a:lnTo>
                  <a:lnTo>
                    <a:pt x="118571" y="88033"/>
                  </a:lnTo>
                  <a:lnTo>
                    <a:pt x="117003" y="87105"/>
                  </a:lnTo>
                  <a:lnTo>
                    <a:pt x="117431" y="86176"/>
                  </a:lnTo>
                  <a:lnTo>
                    <a:pt x="117575" y="85715"/>
                  </a:lnTo>
                  <a:lnTo>
                    <a:pt x="117431" y="85020"/>
                  </a:lnTo>
                  <a:lnTo>
                    <a:pt x="116859" y="83864"/>
                  </a:lnTo>
                  <a:lnTo>
                    <a:pt x="116003" y="82701"/>
                  </a:lnTo>
                  <a:lnTo>
                    <a:pt x="115147" y="82006"/>
                  </a:lnTo>
                  <a:lnTo>
                    <a:pt x="115291" y="81545"/>
                  </a:lnTo>
                  <a:lnTo>
                    <a:pt x="115291" y="80850"/>
                  </a:lnTo>
                  <a:lnTo>
                    <a:pt x="115007" y="80155"/>
                  </a:lnTo>
                  <a:lnTo>
                    <a:pt x="115007" y="79922"/>
                  </a:lnTo>
                  <a:lnTo>
                    <a:pt x="115007" y="79694"/>
                  </a:lnTo>
                  <a:lnTo>
                    <a:pt x="115007" y="79461"/>
                  </a:lnTo>
                  <a:lnTo>
                    <a:pt x="114719" y="79461"/>
                  </a:lnTo>
                  <a:lnTo>
                    <a:pt x="113295" y="75525"/>
                  </a:lnTo>
                  <a:lnTo>
                    <a:pt x="111723" y="71816"/>
                  </a:lnTo>
                  <a:lnTo>
                    <a:pt x="110010" y="68342"/>
                  </a:lnTo>
                  <a:lnTo>
                    <a:pt x="108158" y="64867"/>
                  </a:lnTo>
                  <a:lnTo>
                    <a:pt x="106158" y="61620"/>
                  </a:lnTo>
                  <a:lnTo>
                    <a:pt x="104162" y="58613"/>
                  </a:lnTo>
                  <a:lnTo>
                    <a:pt x="100021" y="52359"/>
                  </a:lnTo>
                  <a:lnTo>
                    <a:pt x="98737" y="50274"/>
                  </a:lnTo>
                  <a:lnTo>
                    <a:pt x="97169" y="47955"/>
                  </a:lnTo>
                  <a:lnTo>
                    <a:pt x="96313" y="47027"/>
                  </a:lnTo>
                  <a:lnTo>
                    <a:pt x="95457" y="46332"/>
                  </a:lnTo>
                  <a:lnTo>
                    <a:pt x="94457" y="45871"/>
                  </a:lnTo>
                  <a:lnTo>
                    <a:pt x="93601" y="46105"/>
                  </a:lnTo>
                  <a:lnTo>
                    <a:pt x="92745" y="46566"/>
                  </a:lnTo>
                  <a:lnTo>
                    <a:pt x="92317" y="45410"/>
                  </a:lnTo>
                  <a:lnTo>
                    <a:pt x="91889" y="44247"/>
                  </a:lnTo>
                  <a:lnTo>
                    <a:pt x="91749" y="44020"/>
                  </a:lnTo>
                  <a:lnTo>
                    <a:pt x="91461" y="43786"/>
                  </a:lnTo>
                  <a:lnTo>
                    <a:pt x="91177" y="43786"/>
                  </a:lnTo>
                  <a:lnTo>
                    <a:pt x="91033" y="44020"/>
                  </a:lnTo>
                  <a:lnTo>
                    <a:pt x="90749" y="44715"/>
                  </a:lnTo>
                  <a:lnTo>
                    <a:pt x="89748" y="42396"/>
                  </a:lnTo>
                  <a:lnTo>
                    <a:pt x="88752" y="40077"/>
                  </a:lnTo>
                  <a:lnTo>
                    <a:pt x="87468" y="37993"/>
                  </a:lnTo>
                  <a:lnTo>
                    <a:pt x="86184" y="35908"/>
                  </a:lnTo>
                  <a:lnTo>
                    <a:pt x="84756" y="34291"/>
                  </a:lnTo>
                  <a:lnTo>
                    <a:pt x="84044" y="33823"/>
                  </a:lnTo>
                  <a:lnTo>
                    <a:pt x="83328" y="33362"/>
                  </a:lnTo>
                  <a:lnTo>
                    <a:pt x="82472" y="32901"/>
                  </a:lnTo>
                  <a:lnTo>
                    <a:pt x="81616" y="32667"/>
                  </a:lnTo>
                  <a:lnTo>
                    <a:pt x="80760" y="32667"/>
                  </a:lnTo>
                  <a:lnTo>
                    <a:pt x="79903" y="32901"/>
                  </a:lnTo>
                  <a:lnTo>
                    <a:pt x="78763" y="33362"/>
                  </a:lnTo>
                  <a:lnTo>
                    <a:pt x="77907" y="33823"/>
                  </a:lnTo>
                  <a:lnTo>
                    <a:pt x="76907" y="34518"/>
                  </a:lnTo>
                  <a:lnTo>
                    <a:pt x="76051" y="35447"/>
                  </a:lnTo>
                  <a:lnTo>
                    <a:pt x="75339" y="36376"/>
                  </a:lnTo>
                  <a:lnTo>
                    <a:pt x="74627" y="37298"/>
                  </a:lnTo>
                  <a:lnTo>
                    <a:pt x="74055" y="38461"/>
                  </a:lnTo>
                  <a:lnTo>
                    <a:pt x="73483" y="39850"/>
                  </a:lnTo>
                  <a:lnTo>
                    <a:pt x="72487" y="42396"/>
                  </a:lnTo>
                  <a:lnTo>
                    <a:pt x="71771" y="45410"/>
                  </a:lnTo>
                  <a:lnTo>
                    <a:pt x="71343" y="48650"/>
                  </a:lnTo>
                  <a:lnTo>
                    <a:pt x="71059" y="51891"/>
                  </a:lnTo>
                  <a:lnTo>
                    <a:pt x="71059" y="56061"/>
                  </a:lnTo>
                  <a:lnTo>
                    <a:pt x="71343" y="60230"/>
                  </a:lnTo>
                  <a:lnTo>
                    <a:pt x="71915" y="64399"/>
                  </a:lnTo>
                  <a:lnTo>
                    <a:pt x="72627" y="68342"/>
                  </a:lnTo>
                  <a:lnTo>
                    <a:pt x="73483" y="72277"/>
                  </a:lnTo>
                  <a:lnTo>
                    <a:pt x="74627" y="76220"/>
                  </a:lnTo>
                  <a:lnTo>
                    <a:pt x="75911" y="79922"/>
                  </a:lnTo>
                  <a:lnTo>
                    <a:pt x="77335" y="83169"/>
                  </a:lnTo>
                  <a:lnTo>
                    <a:pt x="79047" y="86871"/>
                  </a:lnTo>
                  <a:lnTo>
                    <a:pt x="80476" y="90579"/>
                  </a:lnTo>
                  <a:lnTo>
                    <a:pt x="81188" y="92430"/>
                  </a:lnTo>
                  <a:lnTo>
                    <a:pt x="81760" y="94515"/>
                  </a:lnTo>
                  <a:lnTo>
                    <a:pt x="82332" y="96599"/>
                  </a:lnTo>
                  <a:lnTo>
                    <a:pt x="82760" y="98918"/>
                  </a:lnTo>
                  <a:lnTo>
                    <a:pt x="82900" y="100308"/>
                  </a:lnTo>
                  <a:lnTo>
                    <a:pt x="83044" y="101698"/>
                  </a:lnTo>
                  <a:lnTo>
                    <a:pt x="82900" y="103088"/>
                  </a:lnTo>
                  <a:lnTo>
                    <a:pt x="82760" y="104477"/>
                  </a:lnTo>
                  <a:lnTo>
                    <a:pt x="82616" y="105633"/>
                  </a:lnTo>
                  <a:lnTo>
                    <a:pt x="82332" y="106796"/>
                  </a:lnTo>
                  <a:lnTo>
                    <a:pt x="81476" y="109108"/>
                  </a:lnTo>
                  <a:lnTo>
                    <a:pt x="80331" y="111193"/>
                  </a:lnTo>
                  <a:lnTo>
                    <a:pt x="79047" y="112816"/>
                  </a:lnTo>
                  <a:lnTo>
                    <a:pt x="77623" y="114206"/>
                  </a:lnTo>
                  <a:lnTo>
                    <a:pt x="76051" y="115362"/>
                  </a:lnTo>
                  <a:lnTo>
                    <a:pt x="74911" y="116291"/>
                  </a:lnTo>
                  <a:lnTo>
                    <a:pt x="73627" y="116752"/>
                  </a:lnTo>
                  <a:lnTo>
                    <a:pt x="72343" y="117220"/>
                  </a:lnTo>
                  <a:lnTo>
                    <a:pt x="70915" y="117447"/>
                  </a:lnTo>
                  <a:lnTo>
                    <a:pt x="68206" y="117681"/>
                  </a:lnTo>
                  <a:lnTo>
                    <a:pt x="65350" y="117447"/>
                  </a:lnTo>
                  <a:lnTo>
                    <a:pt x="62498" y="116525"/>
                  </a:lnTo>
                  <a:lnTo>
                    <a:pt x="61214" y="116057"/>
                  </a:lnTo>
                  <a:lnTo>
                    <a:pt x="59930" y="115135"/>
                  </a:lnTo>
                  <a:lnTo>
                    <a:pt x="58645" y="114440"/>
                  </a:lnTo>
                  <a:lnTo>
                    <a:pt x="57361" y="113277"/>
                  </a:lnTo>
                  <a:lnTo>
                    <a:pt x="56361" y="112355"/>
                  </a:lnTo>
                  <a:lnTo>
                    <a:pt x="55221" y="110966"/>
                  </a:lnTo>
                  <a:lnTo>
                    <a:pt x="54077" y="109342"/>
                  </a:lnTo>
                  <a:lnTo>
                    <a:pt x="53221" y="107257"/>
                  </a:lnTo>
                  <a:lnTo>
                    <a:pt x="52509" y="105172"/>
                  </a:lnTo>
                  <a:lnTo>
                    <a:pt x="52225" y="102854"/>
                  </a:lnTo>
                  <a:lnTo>
                    <a:pt x="51937" y="100542"/>
                  </a:lnTo>
                  <a:lnTo>
                    <a:pt x="51653" y="98223"/>
                  </a:lnTo>
                  <a:lnTo>
                    <a:pt x="51509" y="93125"/>
                  </a:lnTo>
                  <a:lnTo>
                    <a:pt x="51225" y="88494"/>
                  </a:lnTo>
                  <a:lnTo>
                    <a:pt x="50941" y="84091"/>
                  </a:lnTo>
                  <a:lnTo>
                    <a:pt x="50513" y="79461"/>
                  </a:lnTo>
                  <a:lnTo>
                    <a:pt x="49941" y="75057"/>
                  </a:lnTo>
                  <a:lnTo>
                    <a:pt x="49368" y="72511"/>
                  </a:lnTo>
                  <a:lnTo>
                    <a:pt x="48656" y="69732"/>
                  </a:lnTo>
                  <a:lnTo>
                    <a:pt x="48228" y="68576"/>
                  </a:lnTo>
                  <a:lnTo>
                    <a:pt x="47656" y="67413"/>
                  </a:lnTo>
                  <a:lnTo>
                    <a:pt x="47088" y="66491"/>
                  </a:lnTo>
                  <a:lnTo>
                    <a:pt x="46372" y="65796"/>
                  </a:lnTo>
                  <a:lnTo>
                    <a:pt x="45232" y="64867"/>
                  </a:lnTo>
                  <a:lnTo>
                    <a:pt x="44092" y="64172"/>
                  </a:lnTo>
                  <a:lnTo>
                    <a:pt x="42948" y="63705"/>
                  </a:lnTo>
                  <a:lnTo>
                    <a:pt x="41664" y="63244"/>
                  </a:lnTo>
                  <a:lnTo>
                    <a:pt x="39239" y="63010"/>
                  </a:lnTo>
                  <a:lnTo>
                    <a:pt x="36815" y="62315"/>
                  </a:lnTo>
                  <a:lnTo>
                    <a:pt x="35387" y="61854"/>
                  </a:lnTo>
                  <a:lnTo>
                    <a:pt x="33959" y="60925"/>
                  </a:lnTo>
                  <a:lnTo>
                    <a:pt x="32675" y="59769"/>
                  </a:lnTo>
                  <a:lnTo>
                    <a:pt x="31391" y="58379"/>
                  </a:lnTo>
                  <a:lnTo>
                    <a:pt x="28966" y="55366"/>
                  </a:lnTo>
                  <a:lnTo>
                    <a:pt x="26682" y="52125"/>
                  </a:lnTo>
                  <a:lnTo>
                    <a:pt x="25970" y="50969"/>
                  </a:lnTo>
                  <a:lnTo>
                    <a:pt x="25398" y="49579"/>
                  </a:lnTo>
                  <a:lnTo>
                    <a:pt x="24686" y="48189"/>
                  </a:lnTo>
                  <a:lnTo>
                    <a:pt x="23970" y="47261"/>
                  </a:lnTo>
                  <a:lnTo>
                    <a:pt x="23686" y="47027"/>
                  </a:lnTo>
                  <a:lnTo>
                    <a:pt x="24258" y="45871"/>
                  </a:lnTo>
                  <a:lnTo>
                    <a:pt x="24398" y="45410"/>
                  </a:lnTo>
                  <a:lnTo>
                    <a:pt x="24686" y="45410"/>
                  </a:lnTo>
                  <a:lnTo>
                    <a:pt x="24970" y="45176"/>
                  </a:lnTo>
                  <a:lnTo>
                    <a:pt x="24970" y="44715"/>
                  </a:lnTo>
                  <a:lnTo>
                    <a:pt x="24826" y="44247"/>
                  </a:lnTo>
                  <a:lnTo>
                    <a:pt x="21118" y="38461"/>
                  </a:lnTo>
                  <a:lnTo>
                    <a:pt x="19405" y="35447"/>
                  </a:lnTo>
                  <a:lnTo>
                    <a:pt x="18693" y="33823"/>
                  </a:lnTo>
                  <a:lnTo>
                    <a:pt x="17977" y="32206"/>
                  </a:lnTo>
                  <a:lnTo>
                    <a:pt x="17409" y="30583"/>
                  </a:lnTo>
                  <a:lnTo>
                    <a:pt x="16693" y="29193"/>
                  </a:lnTo>
                  <a:lnTo>
                    <a:pt x="15837" y="27803"/>
                  </a:lnTo>
                  <a:lnTo>
                    <a:pt x="14841" y="26647"/>
                  </a:lnTo>
                  <a:lnTo>
                    <a:pt x="12985" y="24328"/>
                  </a:lnTo>
                  <a:lnTo>
                    <a:pt x="11129" y="22244"/>
                  </a:lnTo>
                  <a:lnTo>
                    <a:pt x="12273" y="21549"/>
                  </a:lnTo>
                  <a:lnTo>
                    <a:pt x="12841" y="21088"/>
                  </a:lnTo>
                  <a:lnTo>
                    <a:pt x="13413" y="20393"/>
                  </a:lnTo>
                  <a:lnTo>
                    <a:pt x="14269" y="18769"/>
                  </a:lnTo>
                  <a:lnTo>
                    <a:pt x="14841" y="16918"/>
                  </a:lnTo>
                  <a:lnTo>
                    <a:pt x="15409" y="14834"/>
                  </a:lnTo>
                  <a:lnTo>
                    <a:pt x="15697" y="12515"/>
                  </a:lnTo>
                  <a:lnTo>
                    <a:pt x="15837" y="10430"/>
                  </a:lnTo>
                  <a:lnTo>
                    <a:pt x="15837" y="8111"/>
                  </a:lnTo>
                  <a:lnTo>
                    <a:pt x="15697" y="6027"/>
                  </a:lnTo>
                  <a:lnTo>
                    <a:pt x="15553" y="5332"/>
                  </a:lnTo>
                  <a:lnTo>
                    <a:pt x="14981" y="5332"/>
                  </a:lnTo>
                  <a:lnTo>
                    <a:pt x="14841" y="5566"/>
                  </a:lnTo>
                  <a:lnTo>
                    <a:pt x="14841" y="6027"/>
                  </a:lnTo>
                  <a:lnTo>
                    <a:pt x="14841" y="7877"/>
                  </a:lnTo>
                  <a:lnTo>
                    <a:pt x="14413" y="6027"/>
                  </a:lnTo>
                  <a:lnTo>
                    <a:pt x="13697" y="4637"/>
                  </a:lnTo>
                  <a:lnTo>
                    <a:pt x="12841" y="3708"/>
                  </a:lnTo>
                  <a:lnTo>
                    <a:pt x="12557" y="3247"/>
                  </a:lnTo>
                  <a:lnTo>
                    <a:pt x="12273" y="2318"/>
                  </a:lnTo>
                  <a:lnTo>
                    <a:pt x="12129" y="1623"/>
                  </a:lnTo>
                  <a:lnTo>
                    <a:pt x="11701" y="1396"/>
                  </a:lnTo>
                  <a:lnTo>
                    <a:pt x="11417" y="1162"/>
                  </a:lnTo>
                  <a:lnTo>
                    <a:pt x="10989" y="1162"/>
                  </a:lnTo>
                  <a:lnTo>
                    <a:pt x="10845" y="1396"/>
                  </a:lnTo>
                  <a:lnTo>
                    <a:pt x="9989" y="701"/>
                  </a:lnTo>
                  <a:lnTo>
                    <a:pt x="8988" y="233"/>
                  </a:lnTo>
                  <a:lnTo>
                    <a:pt x="7992" y="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Shape 893"/>
            <p:cNvSpPr/>
            <p:nvPr/>
          </p:nvSpPr>
          <p:spPr>
            <a:xfrm>
              <a:off x="4783000" y="3183225"/>
              <a:ext cx="5074" cy="33700"/>
            </a:xfrm>
            <a:custGeom>
              <a:pathLst>
                <a:path extrusionOk="0" h="120000" w="120000">
                  <a:moveTo>
                    <a:pt x="59704" y="89"/>
                  </a:moveTo>
                  <a:lnTo>
                    <a:pt x="20098" y="9080"/>
                  </a:lnTo>
                  <a:lnTo>
                    <a:pt x="0" y="21008"/>
                  </a:lnTo>
                  <a:lnTo>
                    <a:pt x="20098" y="45044"/>
                  </a:lnTo>
                  <a:lnTo>
                    <a:pt x="20098" y="113946"/>
                  </a:lnTo>
                  <a:lnTo>
                    <a:pt x="40197" y="119910"/>
                  </a:lnTo>
                  <a:lnTo>
                    <a:pt x="79802" y="119910"/>
                  </a:lnTo>
                  <a:lnTo>
                    <a:pt x="99901" y="116973"/>
                  </a:lnTo>
                  <a:lnTo>
                    <a:pt x="119408" y="113946"/>
                  </a:lnTo>
                  <a:lnTo>
                    <a:pt x="99901" y="42017"/>
                  </a:lnTo>
                  <a:lnTo>
                    <a:pt x="99901" y="21008"/>
                  </a:lnTo>
                  <a:lnTo>
                    <a:pt x="99901" y="9080"/>
                  </a:lnTo>
                  <a:lnTo>
                    <a:pt x="59704" y="8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Shape 894"/>
            <p:cNvSpPr/>
            <p:nvPr/>
          </p:nvSpPr>
          <p:spPr>
            <a:xfrm>
              <a:off x="4735025" y="2891150"/>
              <a:ext cx="100174" cy="42125"/>
            </a:xfrm>
            <a:custGeom>
              <a:pathLst>
                <a:path extrusionOk="0" h="120000" w="120000">
                  <a:moveTo>
                    <a:pt x="0" y="71"/>
                  </a:moveTo>
                  <a:lnTo>
                    <a:pt x="0" y="38385"/>
                  </a:lnTo>
                  <a:lnTo>
                    <a:pt x="0" y="72000"/>
                  </a:lnTo>
                  <a:lnTo>
                    <a:pt x="2036" y="88735"/>
                  </a:lnTo>
                  <a:lnTo>
                    <a:pt x="4042" y="103121"/>
                  </a:lnTo>
                  <a:lnTo>
                    <a:pt x="6049" y="105543"/>
                  </a:lnTo>
                  <a:lnTo>
                    <a:pt x="6049" y="107964"/>
                  </a:lnTo>
                  <a:lnTo>
                    <a:pt x="7067" y="110314"/>
                  </a:lnTo>
                  <a:lnTo>
                    <a:pt x="20184" y="115157"/>
                  </a:lnTo>
                  <a:lnTo>
                    <a:pt x="33271" y="117507"/>
                  </a:lnTo>
                  <a:lnTo>
                    <a:pt x="60494" y="119928"/>
                  </a:lnTo>
                  <a:lnTo>
                    <a:pt x="87716" y="117507"/>
                  </a:lnTo>
                  <a:lnTo>
                    <a:pt x="113950" y="110314"/>
                  </a:lnTo>
                  <a:lnTo>
                    <a:pt x="115957" y="112735"/>
                  </a:lnTo>
                  <a:lnTo>
                    <a:pt x="116975" y="112735"/>
                  </a:lnTo>
                  <a:lnTo>
                    <a:pt x="118981" y="110314"/>
                  </a:lnTo>
                  <a:lnTo>
                    <a:pt x="120000" y="105543"/>
                  </a:lnTo>
                  <a:lnTo>
                    <a:pt x="116975" y="71"/>
                  </a:lnTo>
                  <a:lnTo>
                    <a:pt x="110925" y="71"/>
                  </a:lnTo>
                  <a:lnTo>
                    <a:pt x="112932" y="95928"/>
                  </a:lnTo>
                  <a:lnTo>
                    <a:pt x="60494" y="98350"/>
                  </a:lnTo>
                  <a:lnTo>
                    <a:pt x="33271" y="98350"/>
                  </a:lnTo>
                  <a:lnTo>
                    <a:pt x="7067" y="103121"/>
                  </a:lnTo>
                  <a:lnTo>
                    <a:pt x="7067" y="100771"/>
                  </a:lnTo>
                  <a:lnTo>
                    <a:pt x="8085" y="86385"/>
                  </a:lnTo>
                  <a:lnTo>
                    <a:pt x="7067" y="69578"/>
                  </a:lnTo>
                  <a:lnTo>
                    <a:pt x="5061" y="38385"/>
                  </a:lnTo>
                  <a:lnTo>
                    <a:pt x="5061" y="7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Shape 895"/>
            <p:cNvSpPr/>
            <p:nvPr/>
          </p:nvSpPr>
          <p:spPr>
            <a:xfrm>
              <a:off x="6612850" y="4974375"/>
              <a:ext cx="14324" cy="15174"/>
            </a:xfrm>
            <a:custGeom>
              <a:pathLst>
                <a:path extrusionOk="0" h="120000" w="120000">
                  <a:moveTo>
                    <a:pt x="84816" y="0"/>
                  </a:moveTo>
                  <a:lnTo>
                    <a:pt x="70575" y="6721"/>
                  </a:lnTo>
                  <a:lnTo>
                    <a:pt x="56544" y="13443"/>
                  </a:lnTo>
                  <a:lnTo>
                    <a:pt x="21361" y="59901"/>
                  </a:lnTo>
                  <a:lnTo>
                    <a:pt x="7120" y="86589"/>
                  </a:lnTo>
                  <a:lnTo>
                    <a:pt x="209" y="113278"/>
                  </a:lnTo>
                  <a:lnTo>
                    <a:pt x="7120" y="119802"/>
                  </a:lnTo>
                  <a:lnTo>
                    <a:pt x="35392" y="113278"/>
                  </a:lnTo>
                  <a:lnTo>
                    <a:pt x="63664" y="99835"/>
                  </a:lnTo>
                  <a:lnTo>
                    <a:pt x="105968" y="59901"/>
                  </a:lnTo>
                  <a:lnTo>
                    <a:pt x="112879" y="46655"/>
                  </a:lnTo>
                  <a:lnTo>
                    <a:pt x="120000" y="33410"/>
                  </a:lnTo>
                  <a:lnTo>
                    <a:pt x="112879" y="26688"/>
                  </a:lnTo>
                  <a:lnTo>
                    <a:pt x="105968" y="13443"/>
                  </a:lnTo>
                  <a:lnTo>
                    <a:pt x="91727" y="6721"/>
                  </a:lnTo>
                  <a:lnTo>
                    <a:pt x="8481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Shape 896"/>
            <p:cNvSpPr/>
            <p:nvPr/>
          </p:nvSpPr>
          <p:spPr>
            <a:xfrm>
              <a:off x="6971425" y="3905400"/>
              <a:ext cx="319850" cy="567324"/>
            </a:xfrm>
            <a:custGeom>
              <a:pathLst>
                <a:path extrusionOk="0" h="120000" w="120000">
                  <a:moveTo>
                    <a:pt x="101053" y="17630"/>
                  </a:moveTo>
                  <a:lnTo>
                    <a:pt x="101682" y="17809"/>
                  </a:lnTo>
                  <a:lnTo>
                    <a:pt x="104842" y="22257"/>
                  </a:lnTo>
                  <a:lnTo>
                    <a:pt x="105471" y="23150"/>
                  </a:lnTo>
                  <a:lnTo>
                    <a:pt x="106418" y="24218"/>
                  </a:lnTo>
                  <a:lnTo>
                    <a:pt x="106418" y="24753"/>
                  </a:lnTo>
                  <a:lnTo>
                    <a:pt x="106418" y="25107"/>
                  </a:lnTo>
                  <a:lnTo>
                    <a:pt x="106109" y="25461"/>
                  </a:lnTo>
                  <a:lnTo>
                    <a:pt x="105161" y="25641"/>
                  </a:lnTo>
                  <a:lnTo>
                    <a:pt x="104214" y="24039"/>
                  </a:lnTo>
                  <a:lnTo>
                    <a:pt x="101053" y="17630"/>
                  </a:lnTo>
                  <a:close/>
                  <a:moveTo>
                    <a:pt x="64417" y="5"/>
                  </a:moveTo>
                  <a:lnTo>
                    <a:pt x="59681" y="179"/>
                  </a:lnTo>
                  <a:lnTo>
                    <a:pt x="55263" y="539"/>
                  </a:lnTo>
                  <a:lnTo>
                    <a:pt x="50526" y="893"/>
                  </a:lnTo>
                  <a:lnTo>
                    <a:pt x="45790" y="1427"/>
                  </a:lnTo>
                  <a:lnTo>
                    <a:pt x="36945" y="2675"/>
                  </a:lnTo>
                  <a:lnTo>
                    <a:pt x="27791" y="4277"/>
                  </a:lnTo>
                  <a:lnTo>
                    <a:pt x="23373" y="5166"/>
                  </a:lnTo>
                  <a:lnTo>
                    <a:pt x="18946" y="6054"/>
                  </a:lnTo>
                  <a:lnTo>
                    <a:pt x="14847" y="7302"/>
                  </a:lnTo>
                  <a:lnTo>
                    <a:pt x="10739" y="8550"/>
                  </a:lnTo>
                  <a:lnTo>
                    <a:pt x="8216" y="9618"/>
                  </a:lnTo>
                  <a:lnTo>
                    <a:pt x="6002" y="10686"/>
                  </a:lnTo>
                  <a:lnTo>
                    <a:pt x="4108" y="11934"/>
                  </a:lnTo>
                  <a:lnTo>
                    <a:pt x="2213" y="13537"/>
                  </a:lnTo>
                  <a:lnTo>
                    <a:pt x="947" y="14959"/>
                  </a:lnTo>
                  <a:lnTo>
                    <a:pt x="0" y="16561"/>
                  </a:lnTo>
                  <a:lnTo>
                    <a:pt x="0" y="18343"/>
                  </a:lnTo>
                  <a:lnTo>
                    <a:pt x="318" y="19946"/>
                  </a:lnTo>
                  <a:lnTo>
                    <a:pt x="318" y="20120"/>
                  </a:lnTo>
                  <a:lnTo>
                    <a:pt x="318" y="20300"/>
                  </a:lnTo>
                  <a:lnTo>
                    <a:pt x="947" y="23150"/>
                  </a:lnTo>
                  <a:lnTo>
                    <a:pt x="2213" y="25821"/>
                  </a:lnTo>
                  <a:lnTo>
                    <a:pt x="4736" y="31162"/>
                  </a:lnTo>
                  <a:lnTo>
                    <a:pt x="7578" y="36502"/>
                  </a:lnTo>
                  <a:lnTo>
                    <a:pt x="10420" y="42018"/>
                  </a:lnTo>
                  <a:lnTo>
                    <a:pt x="14847" y="53413"/>
                  </a:lnTo>
                  <a:lnTo>
                    <a:pt x="18946" y="64809"/>
                  </a:lnTo>
                  <a:lnTo>
                    <a:pt x="24001" y="76559"/>
                  </a:lnTo>
                  <a:lnTo>
                    <a:pt x="29366" y="88309"/>
                  </a:lnTo>
                  <a:lnTo>
                    <a:pt x="34741" y="99884"/>
                  </a:lnTo>
                  <a:lnTo>
                    <a:pt x="41053" y="111454"/>
                  </a:lnTo>
                  <a:lnTo>
                    <a:pt x="41372" y="111808"/>
                  </a:lnTo>
                  <a:lnTo>
                    <a:pt x="41372" y="112877"/>
                  </a:lnTo>
                  <a:lnTo>
                    <a:pt x="42000" y="113590"/>
                  </a:lnTo>
                  <a:lnTo>
                    <a:pt x="43267" y="114479"/>
                  </a:lnTo>
                  <a:lnTo>
                    <a:pt x="44523" y="115373"/>
                  </a:lnTo>
                  <a:lnTo>
                    <a:pt x="47684" y="116795"/>
                  </a:lnTo>
                  <a:lnTo>
                    <a:pt x="50845" y="117683"/>
                  </a:lnTo>
                  <a:lnTo>
                    <a:pt x="53687" y="118577"/>
                  </a:lnTo>
                  <a:lnTo>
                    <a:pt x="56529" y="119111"/>
                  </a:lnTo>
                  <a:lnTo>
                    <a:pt x="59681" y="119645"/>
                  </a:lnTo>
                  <a:lnTo>
                    <a:pt x="63160" y="119820"/>
                  </a:lnTo>
                  <a:lnTo>
                    <a:pt x="66312" y="120000"/>
                  </a:lnTo>
                  <a:lnTo>
                    <a:pt x="69473" y="120000"/>
                  </a:lnTo>
                  <a:lnTo>
                    <a:pt x="76104" y="119820"/>
                  </a:lnTo>
                  <a:lnTo>
                    <a:pt x="81788" y="119465"/>
                  </a:lnTo>
                  <a:lnTo>
                    <a:pt x="87162" y="118931"/>
                  </a:lnTo>
                  <a:lnTo>
                    <a:pt x="92846" y="118397"/>
                  </a:lnTo>
                  <a:lnTo>
                    <a:pt x="98211" y="117683"/>
                  </a:lnTo>
                  <a:lnTo>
                    <a:pt x="109260" y="115907"/>
                  </a:lnTo>
                  <a:lnTo>
                    <a:pt x="120000" y="113770"/>
                  </a:lnTo>
                  <a:lnTo>
                    <a:pt x="120000" y="112168"/>
                  </a:lnTo>
                  <a:lnTo>
                    <a:pt x="106109" y="114838"/>
                  </a:lnTo>
                  <a:lnTo>
                    <a:pt x="98840" y="115907"/>
                  </a:lnTo>
                  <a:lnTo>
                    <a:pt x="91899" y="116975"/>
                  </a:lnTo>
                  <a:lnTo>
                    <a:pt x="85577" y="117683"/>
                  </a:lnTo>
                  <a:lnTo>
                    <a:pt x="79584" y="118397"/>
                  </a:lnTo>
                  <a:lnTo>
                    <a:pt x="73262" y="118577"/>
                  </a:lnTo>
                  <a:lnTo>
                    <a:pt x="66950" y="118752"/>
                  </a:lnTo>
                  <a:lnTo>
                    <a:pt x="63789" y="118577"/>
                  </a:lnTo>
                  <a:lnTo>
                    <a:pt x="60947" y="118397"/>
                  </a:lnTo>
                  <a:lnTo>
                    <a:pt x="58105" y="117863"/>
                  </a:lnTo>
                  <a:lnTo>
                    <a:pt x="54944" y="117329"/>
                  </a:lnTo>
                  <a:lnTo>
                    <a:pt x="51793" y="116615"/>
                  </a:lnTo>
                  <a:lnTo>
                    <a:pt x="49898" y="115907"/>
                  </a:lnTo>
                  <a:lnTo>
                    <a:pt x="47684" y="115193"/>
                  </a:lnTo>
                  <a:lnTo>
                    <a:pt x="46109" y="114304"/>
                  </a:lnTo>
                  <a:lnTo>
                    <a:pt x="44523" y="113411"/>
                  </a:lnTo>
                  <a:lnTo>
                    <a:pt x="43576" y="112522"/>
                  </a:lnTo>
                  <a:lnTo>
                    <a:pt x="43267" y="111454"/>
                  </a:lnTo>
                  <a:lnTo>
                    <a:pt x="43267" y="111274"/>
                  </a:lnTo>
                  <a:lnTo>
                    <a:pt x="37583" y="99884"/>
                  </a:lnTo>
                  <a:lnTo>
                    <a:pt x="32208" y="88488"/>
                  </a:lnTo>
                  <a:lnTo>
                    <a:pt x="26843" y="77093"/>
                  </a:lnTo>
                  <a:lnTo>
                    <a:pt x="21788" y="65697"/>
                  </a:lnTo>
                  <a:lnTo>
                    <a:pt x="17370" y="54302"/>
                  </a:lnTo>
                  <a:lnTo>
                    <a:pt x="13262" y="42911"/>
                  </a:lnTo>
                  <a:lnTo>
                    <a:pt x="12005" y="40061"/>
                  </a:lnTo>
                  <a:lnTo>
                    <a:pt x="10739" y="37211"/>
                  </a:lnTo>
                  <a:lnTo>
                    <a:pt x="7578" y="31516"/>
                  </a:lnTo>
                  <a:lnTo>
                    <a:pt x="4427" y="25821"/>
                  </a:lnTo>
                  <a:lnTo>
                    <a:pt x="2841" y="22970"/>
                  </a:lnTo>
                  <a:lnTo>
                    <a:pt x="1585" y="20120"/>
                  </a:lnTo>
                  <a:lnTo>
                    <a:pt x="1266" y="19946"/>
                  </a:lnTo>
                  <a:lnTo>
                    <a:pt x="1894" y="17809"/>
                  </a:lnTo>
                  <a:lnTo>
                    <a:pt x="2841" y="15848"/>
                  </a:lnTo>
                  <a:lnTo>
                    <a:pt x="4427" y="14245"/>
                  </a:lnTo>
                  <a:lnTo>
                    <a:pt x="6321" y="12643"/>
                  </a:lnTo>
                  <a:lnTo>
                    <a:pt x="8525" y="11221"/>
                  </a:lnTo>
                  <a:lnTo>
                    <a:pt x="11058" y="10152"/>
                  </a:lnTo>
                  <a:lnTo>
                    <a:pt x="13900" y="8904"/>
                  </a:lnTo>
                  <a:lnTo>
                    <a:pt x="17051" y="8016"/>
                  </a:lnTo>
                  <a:lnTo>
                    <a:pt x="20212" y="7122"/>
                  </a:lnTo>
                  <a:lnTo>
                    <a:pt x="23682" y="6414"/>
                  </a:lnTo>
                  <a:lnTo>
                    <a:pt x="30633" y="4986"/>
                  </a:lnTo>
                  <a:lnTo>
                    <a:pt x="37583" y="3918"/>
                  </a:lnTo>
                  <a:lnTo>
                    <a:pt x="44214" y="3030"/>
                  </a:lnTo>
                  <a:lnTo>
                    <a:pt x="52102" y="2141"/>
                  </a:lnTo>
                  <a:lnTo>
                    <a:pt x="55891" y="1782"/>
                  </a:lnTo>
                  <a:lnTo>
                    <a:pt x="60000" y="1607"/>
                  </a:lnTo>
                  <a:lnTo>
                    <a:pt x="63789" y="1427"/>
                  </a:lnTo>
                  <a:lnTo>
                    <a:pt x="67897" y="1607"/>
                  </a:lnTo>
                  <a:lnTo>
                    <a:pt x="71686" y="1607"/>
                  </a:lnTo>
                  <a:lnTo>
                    <a:pt x="75785" y="1961"/>
                  </a:lnTo>
                  <a:lnTo>
                    <a:pt x="79893" y="2495"/>
                  </a:lnTo>
                  <a:lnTo>
                    <a:pt x="83682" y="3209"/>
                  </a:lnTo>
                  <a:lnTo>
                    <a:pt x="87472" y="4277"/>
                  </a:lnTo>
                  <a:lnTo>
                    <a:pt x="89057" y="4986"/>
                  </a:lnTo>
                  <a:lnTo>
                    <a:pt x="90952" y="5700"/>
                  </a:lnTo>
                  <a:lnTo>
                    <a:pt x="92208" y="6588"/>
                  </a:lnTo>
                  <a:lnTo>
                    <a:pt x="93475" y="7656"/>
                  </a:lnTo>
                  <a:lnTo>
                    <a:pt x="94741" y="8725"/>
                  </a:lnTo>
                  <a:lnTo>
                    <a:pt x="95688" y="9793"/>
                  </a:lnTo>
                  <a:lnTo>
                    <a:pt x="95369" y="9973"/>
                  </a:lnTo>
                  <a:lnTo>
                    <a:pt x="95369" y="11041"/>
                  </a:lnTo>
                  <a:lnTo>
                    <a:pt x="95688" y="11755"/>
                  </a:lnTo>
                  <a:lnTo>
                    <a:pt x="96635" y="13711"/>
                  </a:lnTo>
                  <a:lnTo>
                    <a:pt x="100425" y="21722"/>
                  </a:lnTo>
                  <a:lnTo>
                    <a:pt x="108951" y="37745"/>
                  </a:lnTo>
                  <a:lnTo>
                    <a:pt x="117158" y="53768"/>
                  </a:lnTo>
                  <a:lnTo>
                    <a:pt x="120000" y="60002"/>
                  </a:lnTo>
                  <a:lnTo>
                    <a:pt x="120000" y="54661"/>
                  </a:lnTo>
                  <a:lnTo>
                    <a:pt x="119371" y="53413"/>
                  </a:lnTo>
                  <a:lnTo>
                    <a:pt x="111793" y="38813"/>
                  </a:lnTo>
                  <a:lnTo>
                    <a:pt x="108632" y="32764"/>
                  </a:lnTo>
                  <a:lnTo>
                    <a:pt x="105790" y="26889"/>
                  </a:lnTo>
                  <a:lnTo>
                    <a:pt x="106418" y="26889"/>
                  </a:lnTo>
                  <a:lnTo>
                    <a:pt x="107056" y="26709"/>
                  </a:lnTo>
                  <a:lnTo>
                    <a:pt x="107365" y="26529"/>
                  </a:lnTo>
                  <a:lnTo>
                    <a:pt x="108003" y="25995"/>
                  </a:lnTo>
                  <a:lnTo>
                    <a:pt x="108632" y="25641"/>
                  </a:lnTo>
                  <a:lnTo>
                    <a:pt x="108951" y="25461"/>
                  </a:lnTo>
                  <a:lnTo>
                    <a:pt x="108951" y="25107"/>
                  </a:lnTo>
                  <a:lnTo>
                    <a:pt x="106418" y="21014"/>
                  </a:lnTo>
                  <a:lnTo>
                    <a:pt x="103576" y="17096"/>
                  </a:lnTo>
                  <a:lnTo>
                    <a:pt x="102948" y="16741"/>
                  </a:lnTo>
                  <a:lnTo>
                    <a:pt x="100425" y="16741"/>
                  </a:lnTo>
                  <a:lnTo>
                    <a:pt x="98211" y="13537"/>
                  </a:lnTo>
                  <a:lnTo>
                    <a:pt x="99787" y="13537"/>
                  </a:lnTo>
                  <a:lnTo>
                    <a:pt x="100106" y="13177"/>
                  </a:lnTo>
                  <a:lnTo>
                    <a:pt x="100106" y="12823"/>
                  </a:lnTo>
                  <a:lnTo>
                    <a:pt x="98840" y="10861"/>
                  </a:lnTo>
                  <a:lnTo>
                    <a:pt x="97583" y="9084"/>
                  </a:lnTo>
                  <a:lnTo>
                    <a:pt x="95998" y="7482"/>
                  </a:lnTo>
                  <a:lnTo>
                    <a:pt x="94103" y="5880"/>
                  </a:lnTo>
                  <a:lnTo>
                    <a:pt x="91899" y="4632"/>
                  </a:lnTo>
                  <a:lnTo>
                    <a:pt x="89366" y="3384"/>
                  </a:lnTo>
                  <a:lnTo>
                    <a:pt x="86524" y="2495"/>
                  </a:lnTo>
                  <a:lnTo>
                    <a:pt x="83054" y="1607"/>
                  </a:lnTo>
                  <a:lnTo>
                    <a:pt x="78636" y="893"/>
                  </a:lnTo>
                  <a:lnTo>
                    <a:pt x="73890" y="359"/>
                  </a:lnTo>
                  <a:lnTo>
                    <a:pt x="69154" y="179"/>
                  </a:lnTo>
                  <a:lnTo>
                    <a:pt x="64417" y="5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Shape 897"/>
            <p:cNvSpPr/>
            <p:nvPr/>
          </p:nvSpPr>
          <p:spPr>
            <a:xfrm>
              <a:off x="7159950" y="3928975"/>
              <a:ext cx="10974" cy="10125"/>
            </a:xfrm>
            <a:custGeom>
              <a:pathLst>
                <a:path extrusionOk="0" h="120000" w="120000">
                  <a:moveTo>
                    <a:pt x="36902" y="0"/>
                  </a:moveTo>
                  <a:lnTo>
                    <a:pt x="9293" y="29925"/>
                  </a:lnTo>
                  <a:lnTo>
                    <a:pt x="9293" y="50074"/>
                  </a:lnTo>
                  <a:lnTo>
                    <a:pt x="273" y="69925"/>
                  </a:lnTo>
                  <a:lnTo>
                    <a:pt x="9293" y="99851"/>
                  </a:lnTo>
                  <a:lnTo>
                    <a:pt x="18587" y="109925"/>
                  </a:lnTo>
                  <a:lnTo>
                    <a:pt x="36902" y="119703"/>
                  </a:lnTo>
                  <a:lnTo>
                    <a:pt x="55489" y="119703"/>
                  </a:lnTo>
                  <a:lnTo>
                    <a:pt x="73804" y="109925"/>
                  </a:lnTo>
                  <a:lnTo>
                    <a:pt x="101412" y="99851"/>
                  </a:lnTo>
                  <a:lnTo>
                    <a:pt x="110706" y="80000"/>
                  </a:lnTo>
                  <a:lnTo>
                    <a:pt x="119726" y="50074"/>
                  </a:lnTo>
                  <a:lnTo>
                    <a:pt x="110706" y="29925"/>
                  </a:lnTo>
                  <a:lnTo>
                    <a:pt x="92118" y="10074"/>
                  </a:lnTo>
                  <a:lnTo>
                    <a:pt x="6451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Shape 898"/>
            <p:cNvSpPr/>
            <p:nvPr/>
          </p:nvSpPr>
          <p:spPr>
            <a:xfrm>
              <a:off x="7158275" y="5139350"/>
              <a:ext cx="67350" cy="65674"/>
            </a:xfrm>
            <a:custGeom>
              <a:pathLst>
                <a:path extrusionOk="0" h="120000" w="120000">
                  <a:moveTo>
                    <a:pt x="22494" y="15393"/>
                  </a:moveTo>
                  <a:lnTo>
                    <a:pt x="34521" y="24621"/>
                  </a:lnTo>
                  <a:lnTo>
                    <a:pt x="46503" y="33848"/>
                  </a:lnTo>
                  <a:lnTo>
                    <a:pt x="43518" y="38462"/>
                  </a:lnTo>
                  <a:lnTo>
                    <a:pt x="40534" y="43075"/>
                  </a:lnTo>
                  <a:lnTo>
                    <a:pt x="37505" y="49196"/>
                  </a:lnTo>
                  <a:lnTo>
                    <a:pt x="26993" y="38462"/>
                  </a:lnTo>
                  <a:lnTo>
                    <a:pt x="30022" y="33848"/>
                  </a:lnTo>
                  <a:lnTo>
                    <a:pt x="31492" y="24621"/>
                  </a:lnTo>
                  <a:lnTo>
                    <a:pt x="31492" y="23068"/>
                  </a:lnTo>
                  <a:lnTo>
                    <a:pt x="25523" y="29234"/>
                  </a:lnTo>
                  <a:lnTo>
                    <a:pt x="22494" y="35355"/>
                  </a:lnTo>
                  <a:lnTo>
                    <a:pt x="6013" y="21515"/>
                  </a:lnTo>
                  <a:lnTo>
                    <a:pt x="15011" y="16901"/>
                  </a:lnTo>
                  <a:lnTo>
                    <a:pt x="19510" y="15393"/>
                  </a:lnTo>
                  <a:close/>
                  <a:moveTo>
                    <a:pt x="52516" y="39969"/>
                  </a:moveTo>
                  <a:lnTo>
                    <a:pt x="63028" y="49196"/>
                  </a:lnTo>
                  <a:lnTo>
                    <a:pt x="66013" y="53810"/>
                  </a:lnTo>
                  <a:lnTo>
                    <a:pt x="61514" y="59977"/>
                  </a:lnTo>
                  <a:lnTo>
                    <a:pt x="57015" y="69204"/>
                  </a:lnTo>
                  <a:lnTo>
                    <a:pt x="51002" y="63083"/>
                  </a:lnTo>
                  <a:lnTo>
                    <a:pt x="43518" y="55363"/>
                  </a:lnTo>
                  <a:lnTo>
                    <a:pt x="46503" y="50749"/>
                  </a:lnTo>
                  <a:lnTo>
                    <a:pt x="49532" y="44583"/>
                  </a:lnTo>
                  <a:lnTo>
                    <a:pt x="52516" y="39969"/>
                  </a:lnTo>
                  <a:close/>
                  <a:moveTo>
                    <a:pt x="70512" y="56916"/>
                  </a:moveTo>
                  <a:lnTo>
                    <a:pt x="82494" y="72310"/>
                  </a:lnTo>
                  <a:lnTo>
                    <a:pt x="77995" y="78431"/>
                  </a:lnTo>
                  <a:lnTo>
                    <a:pt x="75011" y="86151"/>
                  </a:lnTo>
                  <a:lnTo>
                    <a:pt x="64498" y="75371"/>
                  </a:lnTo>
                  <a:lnTo>
                    <a:pt x="67527" y="64590"/>
                  </a:lnTo>
                  <a:lnTo>
                    <a:pt x="70512" y="56916"/>
                  </a:lnTo>
                  <a:close/>
                  <a:moveTo>
                    <a:pt x="85523" y="76924"/>
                  </a:moveTo>
                  <a:lnTo>
                    <a:pt x="94521" y="87658"/>
                  </a:lnTo>
                  <a:lnTo>
                    <a:pt x="90022" y="92272"/>
                  </a:lnTo>
                  <a:lnTo>
                    <a:pt x="90022" y="95378"/>
                  </a:lnTo>
                  <a:lnTo>
                    <a:pt x="90022" y="98439"/>
                  </a:lnTo>
                  <a:lnTo>
                    <a:pt x="81024" y="90765"/>
                  </a:lnTo>
                  <a:lnTo>
                    <a:pt x="82494" y="87658"/>
                  </a:lnTo>
                  <a:lnTo>
                    <a:pt x="84008" y="83045"/>
                  </a:lnTo>
                  <a:lnTo>
                    <a:pt x="85523" y="76924"/>
                  </a:lnTo>
                  <a:close/>
                  <a:moveTo>
                    <a:pt x="94521" y="89212"/>
                  </a:moveTo>
                  <a:lnTo>
                    <a:pt x="103518" y="98439"/>
                  </a:lnTo>
                  <a:lnTo>
                    <a:pt x="99020" y="107666"/>
                  </a:lnTo>
                  <a:lnTo>
                    <a:pt x="91492" y="99992"/>
                  </a:lnTo>
                  <a:lnTo>
                    <a:pt x="91492" y="93825"/>
                  </a:lnTo>
                  <a:lnTo>
                    <a:pt x="93006" y="90765"/>
                  </a:lnTo>
                  <a:lnTo>
                    <a:pt x="94521" y="89212"/>
                  </a:lnTo>
                  <a:close/>
                  <a:moveTo>
                    <a:pt x="17995" y="0"/>
                  </a:moveTo>
                  <a:lnTo>
                    <a:pt x="13496" y="1553"/>
                  </a:lnTo>
                  <a:lnTo>
                    <a:pt x="6013" y="9227"/>
                  </a:lnTo>
                  <a:lnTo>
                    <a:pt x="3028" y="15393"/>
                  </a:lnTo>
                  <a:lnTo>
                    <a:pt x="1514" y="20007"/>
                  </a:lnTo>
                  <a:lnTo>
                    <a:pt x="0" y="21515"/>
                  </a:lnTo>
                  <a:lnTo>
                    <a:pt x="1514" y="23068"/>
                  </a:lnTo>
                  <a:lnTo>
                    <a:pt x="10512" y="36909"/>
                  </a:lnTo>
                  <a:lnTo>
                    <a:pt x="21024" y="49196"/>
                  </a:lnTo>
                  <a:lnTo>
                    <a:pt x="45033" y="73818"/>
                  </a:lnTo>
                  <a:lnTo>
                    <a:pt x="72026" y="96886"/>
                  </a:lnTo>
                  <a:lnTo>
                    <a:pt x="97505" y="118446"/>
                  </a:lnTo>
                  <a:lnTo>
                    <a:pt x="99020" y="119954"/>
                  </a:lnTo>
                  <a:lnTo>
                    <a:pt x="102004" y="119954"/>
                  </a:lnTo>
                  <a:lnTo>
                    <a:pt x="103518" y="118446"/>
                  </a:lnTo>
                  <a:lnTo>
                    <a:pt x="104988" y="116893"/>
                  </a:lnTo>
                  <a:lnTo>
                    <a:pt x="109487" y="104606"/>
                  </a:lnTo>
                  <a:lnTo>
                    <a:pt x="115501" y="109219"/>
                  </a:lnTo>
                  <a:lnTo>
                    <a:pt x="117015" y="110727"/>
                  </a:lnTo>
                  <a:lnTo>
                    <a:pt x="120000" y="109219"/>
                  </a:lnTo>
                  <a:lnTo>
                    <a:pt x="120000" y="107666"/>
                  </a:lnTo>
                  <a:lnTo>
                    <a:pt x="120000" y="104606"/>
                  </a:lnTo>
                  <a:lnTo>
                    <a:pt x="113986" y="90765"/>
                  </a:lnTo>
                  <a:lnTo>
                    <a:pt x="103518" y="78431"/>
                  </a:lnTo>
                  <a:lnTo>
                    <a:pt x="82494" y="52303"/>
                  </a:lnTo>
                  <a:lnTo>
                    <a:pt x="70512" y="39969"/>
                  </a:lnTo>
                  <a:lnTo>
                    <a:pt x="57015" y="27681"/>
                  </a:lnTo>
                  <a:lnTo>
                    <a:pt x="57015" y="24621"/>
                  </a:lnTo>
                  <a:lnTo>
                    <a:pt x="55501" y="24621"/>
                  </a:lnTo>
                  <a:lnTo>
                    <a:pt x="54031" y="26128"/>
                  </a:lnTo>
                  <a:lnTo>
                    <a:pt x="37505" y="12287"/>
                  </a:lnTo>
                  <a:lnTo>
                    <a:pt x="21024" y="1553"/>
                  </a:lnTo>
                  <a:lnTo>
                    <a:pt x="1799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Shape 899"/>
            <p:cNvSpPr/>
            <p:nvPr/>
          </p:nvSpPr>
          <p:spPr>
            <a:xfrm>
              <a:off x="6637250" y="5024025"/>
              <a:ext cx="49699" cy="49675"/>
            </a:xfrm>
            <a:custGeom>
              <a:pathLst>
                <a:path extrusionOk="0" h="120000" w="120000">
                  <a:moveTo>
                    <a:pt x="2112" y="60"/>
                  </a:moveTo>
                  <a:lnTo>
                    <a:pt x="60" y="2053"/>
                  </a:lnTo>
                  <a:lnTo>
                    <a:pt x="4104" y="12259"/>
                  </a:lnTo>
                  <a:lnTo>
                    <a:pt x="10201" y="22405"/>
                  </a:lnTo>
                  <a:lnTo>
                    <a:pt x="26498" y="38651"/>
                  </a:lnTo>
                  <a:lnTo>
                    <a:pt x="67122" y="79355"/>
                  </a:lnTo>
                  <a:lnTo>
                    <a:pt x="81368" y="95601"/>
                  </a:lnTo>
                  <a:lnTo>
                    <a:pt x="95553" y="111847"/>
                  </a:lnTo>
                  <a:lnTo>
                    <a:pt x="99657" y="115953"/>
                  </a:lnTo>
                  <a:lnTo>
                    <a:pt x="105754" y="117946"/>
                  </a:lnTo>
                  <a:lnTo>
                    <a:pt x="109798" y="120000"/>
                  </a:lnTo>
                  <a:lnTo>
                    <a:pt x="115895" y="117946"/>
                  </a:lnTo>
                  <a:lnTo>
                    <a:pt x="119939" y="113900"/>
                  </a:lnTo>
                  <a:lnTo>
                    <a:pt x="117947" y="109854"/>
                  </a:lnTo>
                  <a:lnTo>
                    <a:pt x="117947" y="107800"/>
                  </a:lnTo>
                  <a:lnTo>
                    <a:pt x="103702" y="95601"/>
                  </a:lnTo>
                  <a:lnTo>
                    <a:pt x="91509" y="83402"/>
                  </a:lnTo>
                  <a:lnTo>
                    <a:pt x="67122" y="56950"/>
                  </a:lnTo>
                  <a:lnTo>
                    <a:pt x="32595" y="22405"/>
                  </a:lnTo>
                  <a:lnTo>
                    <a:pt x="18350" y="8152"/>
                  </a:lnTo>
                  <a:lnTo>
                    <a:pt x="10201" y="4106"/>
                  </a:lnTo>
                  <a:lnTo>
                    <a:pt x="2112" y="6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Shape 900"/>
            <p:cNvSpPr/>
            <p:nvPr/>
          </p:nvSpPr>
          <p:spPr>
            <a:xfrm>
              <a:off x="7121250" y="4706700"/>
              <a:ext cx="170024" cy="420874"/>
            </a:xfrm>
            <a:custGeom>
              <a:pathLst>
                <a:path extrusionOk="0" h="120000" w="120000">
                  <a:moveTo>
                    <a:pt x="109307" y="3364"/>
                  </a:moveTo>
                  <a:lnTo>
                    <a:pt x="103961" y="6721"/>
                  </a:lnTo>
                  <a:lnTo>
                    <a:pt x="102779" y="6486"/>
                  </a:lnTo>
                  <a:lnTo>
                    <a:pt x="102179" y="6001"/>
                  </a:lnTo>
                  <a:lnTo>
                    <a:pt x="101579" y="5766"/>
                  </a:lnTo>
                  <a:lnTo>
                    <a:pt x="109307" y="3364"/>
                  </a:lnTo>
                  <a:close/>
                  <a:moveTo>
                    <a:pt x="98614" y="6964"/>
                  </a:moveTo>
                  <a:lnTo>
                    <a:pt x="99797" y="7683"/>
                  </a:lnTo>
                  <a:lnTo>
                    <a:pt x="100996" y="8161"/>
                  </a:lnTo>
                  <a:lnTo>
                    <a:pt x="98614" y="9843"/>
                  </a:lnTo>
                  <a:lnTo>
                    <a:pt x="95050" y="8881"/>
                  </a:lnTo>
                  <a:lnTo>
                    <a:pt x="96832" y="7926"/>
                  </a:lnTo>
                  <a:lnTo>
                    <a:pt x="98614" y="6964"/>
                  </a:lnTo>
                  <a:close/>
                  <a:moveTo>
                    <a:pt x="92668" y="9843"/>
                  </a:moveTo>
                  <a:lnTo>
                    <a:pt x="94450" y="10563"/>
                  </a:lnTo>
                  <a:lnTo>
                    <a:pt x="96232" y="11041"/>
                  </a:lnTo>
                  <a:lnTo>
                    <a:pt x="93868" y="12965"/>
                  </a:lnTo>
                  <a:lnTo>
                    <a:pt x="93268" y="12723"/>
                  </a:lnTo>
                  <a:lnTo>
                    <a:pt x="89704" y="12003"/>
                  </a:lnTo>
                  <a:lnTo>
                    <a:pt x="89104" y="12003"/>
                  </a:lnTo>
                  <a:lnTo>
                    <a:pt x="92668" y="9843"/>
                  </a:lnTo>
                  <a:close/>
                  <a:moveTo>
                    <a:pt x="87322" y="13443"/>
                  </a:moveTo>
                  <a:lnTo>
                    <a:pt x="89704" y="13685"/>
                  </a:lnTo>
                  <a:lnTo>
                    <a:pt x="92086" y="14163"/>
                  </a:lnTo>
                  <a:lnTo>
                    <a:pt x="89704" y="15845"/>
                  </a:lnTo>
                  <a:lnTo>
                    <a:pt x="84958" y="14163"/>
                  </a:lnTo>
                  <a:lnTo>
                    <a:pt x="86140" y="13443"/>
                  </a:lnTo>
                  <a:close/>
                  <a:moveTo>
                    <a:pt x="77829" y="13685"/>
                  </a:moveTo>
                  <a:lnTo>
                    <a:pt x="82576" y="15603"/>
                  </a:lnTo>
                  <a:lnTo>
                    <a:pt x="84958" y="16565"/>
                  </a:lnTo>
                  <a:lnTo>
                    <a:pt x="87922" y="17527"/>
                  </a:lnTo>
                  <a:lnTo>
                    <a:pt x="87322" y="17527"/>
                  </a:lnTo>
                  <a:lnTo>
                    <a:pt x="87322" y="18005"/>
                  </a:lnTo>
                  <a:lnTo>
                    <a:pt x="87922" y="18482"/>
                  </a:lnTo>
                  <a:lnTo>
                    <a:pt x="89104" y="18482"/>
                  </a:lnTo>
                  <a:lnTo>
                    <a:pt x="89704" y="18247"/>
                  </a:lnTo>
                  <a:lnTo>
                    <a:pt x="90304" y="18005"/>
                  </a:lnTo>
                  <a:lnTo>
                    <a:pt x="71283" y="26402"/>
                  </a:lnTo>
                  <a:lnTo>
                    <a:pt x="70101" y="27364"/>
                  </a:lnTo>
                  <a:lnTo>
                    <a:pt x="68319" y="28804"/>
                  </a:lnTo>
                  <a:lnTo>
                    <a:pt x="65937" y="29766"/>
                  </a:lnTo>
                  <a:lnTo>
                    <a:pt x="64755" y="30001"/>
                  </a:lnTo>
                  <a:lnTo>
                    <a:pt x="63573" y="30001"/>
                  </a:lnTo>
                  <a:lnTo>
                    <a:pt x="57626" y="28084"/>
                  </a:lnTo>
                  <a:lnTo>
                    <a:pt x="50498" y="25446"/>
                  </a:lnTo>
                  <a:lnTo>
                    <a:pt x="54662" y="24242"/>
                  </a:lnTo>
                  <a:lnTo>
                    <a:pt x="58226" y="22802"/>
                  </a:lnTo>
                  <a:lnTo>
                    <a:pt x="65355" y="19687"/>
                  </a:lnTo>
                  <a:lnTo>
                    <a:pt x="71883" y="16800"/>
                  </a:lnTo>
                  <a:lnTo>
                    <a:pt x="74847" y="15360"/>
                  </a:lnTo>
                  <a:lnTo>
                    <a:pt x="77829" y="13685"/>
                  </a:lnTo>
                  <a:close/>
                  <a:moveTo>
                    <a:pt x="52280" y="28804"/>
                  </a:moveTo>
                  <a:lnTo>
                    <a:pt x="53462" y="29281"/>
                  </a:lnTo>
                  <a:lnTo>
                    <a:pt x="52880" y="29524"/>
                  </a:lnTo>
                  <a:lnTo>
                    <a:pt x="50498" y="30486"/>
                  </a:lnTo>
                  <a:lnTo>
                    <a:pt x="47534" y="31926"/>
                  </a:lnTo>
                  <a:lnTo>
                    <a:pt x="45752" y="33123"/>
                  </a:lnTo>
                  <a:lnTo>
                    <a:pt x="45152" y="34086"/>
                  </a:lnTo>
                  <a:lnTo>
                    <a:pt x="44552" y="34806"/>
                  </a:lnTo>
                  <a:lnTo>
                    <a:pt x="42187" y="33843"/>
                  </a:lnTo>
                  <a:lnTo>
                    <a:pt x="39805" y="33123"/>
                  </a:lnTo>
                  <a:lnTo>
                    <a:pt x="42770" y="32161"/>
                  </a:lnTo>
                  <a:lnTo>
                    <a:pt x="45152" y="30964"/>
                  </a:lnTo>
                  <a:lnTo>
                    <a:pt x="48716" y="29766"/>
                  </a:lnTo>
                  <a:lnTo>
                    <a:pt x="52280" y="28804"/>
                  </a:lnTo>
                  <a:close/>
                  <a:moveTo>
                    <a:pt x="115835" y="7"/>
                  </a:moveTo>
                  <a:lnTo>
                    <a:pt x="114653" y="242"/>
                  </a:lnTo>
                  <a:lnTo>
                    <a:pt x="105143" y="2644"/>
                  </a:lnTo>
                  <a:lnTo>
                    <a:pt x="100397" y="4084"/>
                  </a:lnTo>
                  <a:lnTo>
                    <a:pt x="96232" y="5766"/>
                  </a:lnTo>
                  <a:lnTo>
                    <a:pt x="92086" y="7683"/>
                  </a:lnTo>
                  <a:lnTo>
                    <a:pt x="88522" y="9601"/>
                  </a:lnTo>
                  <a:lnTo>
                    <a:pt x="85540" y="11761"/>
                  </a:lnTo>
                  <a:lnTo>
                    <a:pt x="83758" y="13920"/>
                  </a:lnTo>
                  <a:lnTo>
                    <a:pt x="81393" y="12723"/>
                  </a:lnTo>
                  <a:lnTo>
                    <a:pt x="78411" y="11761"/>
                  </a:lnTo>
                  <a:lnTo>
                    <a:pt x="77229" y="11525"/>
                  </a:lnTo>
                  <a:lnTo>
                    <a:pt x="76629" y="11761"/>
                  </a:lnTo>
                  <a:lnTo>
                    <a:pt x="75447" y="12003"/>
                  </a:lnTo>
                  <a:lnTo>
                    <a:pt x="72483" y="13920"/>
                  </a:lnTo>
                  <a:lnTo>
                    <a:pt x="69501" y="15603"/>
                  </a:lnTo>
                  <a:lnTo>
                    <a:pt x="62373" y="18725"/>
                  </a:lnTo>
                  <a:lnTo>
                    <a:pt x="55244" y="21604"/>
                  </a:lnTo>
                  <a:lnTo>
                    <a:pt x="51680" y="23287"/>
                  </a:lnTo>
                  <a:lnTo>
                    <a:pt x="49316" y="25204"/>
                  </a:lnTo>
                  <a:lnTo>
                    <a:pt x="48716" y="25204"/>
                  </a:lnTo>
                  <a:lnTo>
                    <a:pt x="48716" y="25446"/>
                  </a:lnTo>
                  <a:lnTo>
                    <a:pt x="49316" y="26402"/>
                  </a:lnTo>
                  <a:lnTo>
                    <a:pt x="50498" y="27364"/>
                  </a:lnTo>
                  <a:lnTo>
                    <a:pt x="46334" y="28326"/>
                  </a:lnTo>
                  <a:lnTo>
                    <a:pt x="43370" y="29524"/>
                  </a:lnTo>
                  <a:lnTo>
                    <a:pt x="39205" y="31206"/>
                  </a:lnTo>
                  <a:lnTo>
                    <a:pt x="38023" y="31926"/>
                  </a:lnTo>
                  <a:lnTo>
                    <a:pt x="36823" y="32881"/>
                  </a:lnTo>
                  <a:lnTo>
                    <a:pt x="36823" y="33366"/>
                  </a:lnTo>
                  <a:lnTo>
                    <a:pt x="37423" y="33601"/>
                  </a:lnTo>
                  <a:lnTo>
                    <a:pt x="38606" y="34563"/>
                  </a:lnTo>
                  <a:lnTo>
                    <a:pt x="39805" y="35525"/>
                  </a:lnTo>
                  <a:lnTo>
                    <a:pt x="38606" y="35761"/>
                  </a:lnTo>
                  <a:lnTo>
                    <a:pt x="34459" y="36965"/>
                  </a:lnTo>
                  <a:lnTo>
                    <a:pt x="30295" y="38405"/>
                  </a:lnTo>
                  <a:lnTo>
                    <a:pt x="26731" y="39845"/>
                  </a:lnTo>
                  <a:lnTo>
                    <a:pt x="23167" y="41285"/>
                  </a:lnTo>
                  <a:lnTo>
                    <a:pt x="17220" y="44642"/>
                  </a:lnTo>
                  <a:lnTo>
                    <a:pt x="12474" y="48242"/>
                  </a:lnTo>
                  <a:lnTo>
                    <a:pt x="8910" y="52084"/>
                  </a:lnTo>
                  <a:lnTo>
                    <a:pt x="5946" y="56161"/>
                  </a:lnTo>
                  <a:lnTo>
                    <a:pt x="3564" y="60238"/>
                  </a:lnTo>
                  <a:lnTo>
                    <a:pt x="1782" y="64323"/>
                  </a:lnTo>
                  <a:lnTo>
                    <a:pt x="599" y="68877"/>
                  </a:lnTo>
                  <a:lnTo>
                    <a:pt x="0" y="73439"/>
                  </a:lnTo>
                  <a:lnTo>
                    <a:pt x="0" y="78001"/>
                  </a:lnTo>
                  <a:lnTo>
                    <a:pt x="599" y="82563"/>
                  </a:lnTo>
                  <a:lnTo>
                    <a:pt x="2382" y="86883"/>
                  </a:lnTo>
                  <a:lnTo>
                    <a:pt x="3564" y="89043"/>
                  </a:lnTo>
                  <a:lnTo>
                    <a:pt x="5346" y="91202"/>
                  </a:lnTo>
                  <a:lnTo>
                    <a:pt x="7128" y="93120"/>
                  </a:lnTo>
                  <a:lnTo>
                    <a:pt x="10092" y="95280"/>
                  </a:lnTo>
                  <a:lnTo>
                    <a:pt x="13074" y="97197"/>
                  </a:lnTo>
                  <a:lnTo>
                    <a:pt x="16038" y="99122"/>
                  </a:lnTo>
                  <a:lnTo>
                    <a:pt x="23767" y="102479"/>
                  </a:lnTo>
                  <a:lnTo>
                    <a:pt x="31477" y="105836"/>
                  </a:lnTo>
                  <a:lnTo>
                    <a:pt x="40388" y="108958"/>
                  </a:lnTo>
                  <a:lnTo>
                    <a:pt x="48716" y="111838"/>
                  </a:lnTo>
                  <a:lnTo>
                    <a:pt x="57626" y="114240"/>
                  </a:lnTo>
                  <a:lnTo>
                    <a:pt x="62373" y="115195"/>
                  </a:lnTo>
                  <a:lnTo>
                    <a:pt x="67137" y="116158"/>
                  </a:lnTo>
                  <a:lnTo>
                    <a:pt x="72483" y="116635"/>
                  </a:lnTo>
                  <a:lnTo>
                    <a:pt x="77229" y="117120"/>
                  </a:lnTo>
                  <a:lnTo>
                    <a:pt x="82576" y="116877"/>
                  </a:lnTo>
                  <a:lnTo>
                    <a:pt x="87922" y="116400"/>
                  </a:lnTo>
                  <a:lnTo>
                    <a:pt x="90886" y="115915"/>
                  </a:lnTo>
                  <a:lnTo>
                    <a:pt x="93868" y="115438"/>
                  </a:lnTo>
                  <a:lnTo>
                    <a:pt x="99214" y="113520"/>
                  </a:lnTo>
                  <a:lnTo>
                    <a:pt x="103361" y="115195"/>
                  </a:lnTo>
                  <a:lnTo>
                    <a:pt x="107525" y="116877"/>
                  </a:lnTo>
                  <a:lnTo>
                    <a:pt x="109907" y="117840"/>
                  </a:lnTo>
                  <a:lnTo>
                    <a:pt x="113471" y="118560"/>
                  </a:lnTo>
                  <a:lnTo>
                    <a:pt x="120000" y="120000"/>
                  </a:lnTo>
                  <a:lnTo>
                    <a:pt x="120000" y="117840"/>
                  </a:lnTo>
                  <a:lnTo>
                    <a:pt x="115253" y="116400"/>
                  </a:lnTo>
                  <a:lnTo>
                    <a:pt x="111089" y="114960"/>
                  </a:lnTo>
                  <a:lnTo>
                    <a:pt x="106925" y="113520"/>
                  </a:lnTo>
                  <a:lnTo>
                    <a:pt x="103361" y="111838"/>
                  </a:lnTo>
                  <a:lnTo>
                    <a:pt x="110489" y="107996"/>
                  </a:lnTo>
                  <a:lnTo>
                    <a:pt x="116435" y="104881"/>
                  </a:lnTo>
                  <a:lnTo>
                    <a:pt x="120000" y="102721"/>
                  </a:lnTo>
                  <a:lnTo>
                    <a:pt x="120000" y="99122"/>
                  </a:lnTo>
                  <a:lnTo>
                    <a:pt x="109907" y="104639"/>
                  </a:lnTo>
                  <a:lnTo>
                    <a:pt x="99214" y="109678"/>
                  </a:lnTo>
                  <a:lnTo>
                    <a:pt x="92668" y="105601"/>
                  </a:lnTo>
                  <a:lnTo>
                    <a:pt x="86140" y="101039"/>
                  </a:lnTo>
                  <a:lnTo>
                    <a:pt x="81393" y="97197"/>
                  </a:lnTo>
                  <a:lnTo>
                    <a:pt x="76629" y="93120"/>
                  </a:lnTo>
                  <a:lnTo>
                    <a:pt x="73065" y="89278"/>
                  </a:lnTo>
                  <a:lnTo>
                    <a:pt x="70101" y="85443"/>
                  </a:lnTo>
                  <a:lnTo>
                    <a:pt x="67719" y="81359"/>
                  </a:lnTo>
                  <a:lnTo>
                    <a:pt x="66537" y="77281"/>
                  </a:lnTo>
                  <a:lnTo>
                    <a:pt x="66537" y="72962"/>
                  </a:lnTo>
                  <a:lnTo>
                    <a:pt x="67719" y="68642"/>
                  </a:lnTo>
                  <a:lnTo>
                    <a:pt x="69501" y="64558"/>
                  </a:lnTo>
                  <a:lnTo>
                    <a:pt x="70701" y="62398"/>
                  </a:lnTo>
                  <a:lnTo>
                    <a:pt x="72483" y="60723"/>
                  </a:lnTo>
                  <a:lnTo>
                    <a:pt x="74847" y="58798"/>
                  </a:lnTo>
                  <a:lnTo>
                    <a:pt x="77829" y="57359"/>
                  </a:lnTo>
                  <a:lnTo>
                    <a:pt x="81393" y="55919"/>
                  </a:lnTo>
                  <a:lnTo>
                    <a:pt x="86140" y="54721"/>
                  </a:lnTo>
                  <a:lnTo>
                    <a:pt x="89704" y="54001"/>
                  </a:lnTo>
                  <a:lnTo>
                    <a:pt x="93868" y="53524"/>
                  </a:lnTo>
                  <a:lnTo>
                    <a:pt x="98014" y="53039"/>
                  </a:lnTo>
                  <a:lnTo>
                    <a:pt x="102179" y="52804"/>
                  </a:lnTo>
                  <a:lnTo>
                    <a:pt x="110489" y="52561"/>
                  </a:lnTo>
                  <a:lnTo>
                    <a:pt x="118817" y="52561"/>
                  </a:lnTo>
                  <a:lnTo>
                    <a:pt x="120000" y="52804"/>
                  </a:lnTo>
                  <a:lnTo>
                    <a:pt x="120000" y="49924"/>
                  </a:lnTo>
                  <a:lnTo>
                    <a:pt x="108125" y="49924"/>
                  </a:lnTo>
                  <a:lnTo>
                    <a:pt x="102179" y="50159"/>
                  </a:lnTo>
                  <a:lnTo>
                    <a:pt x="96232" y="50644"/>
                  </a:lnTo>
                  <a:lnTo>
                    <a:pt x="90886" y="51364"/>
                  </a:lnTo>
                  <a:lnTo>
                    <a:pt x="85540" y="52319"/>
                  </a:lnTo>
                  <a:lnTo>
                    <a:pt x="80794" y="53281"/>
                  </a:lnTo>
                  <a:lnTo>
                    <a:pt x="77229" y="54244"/>
                  </a:lnTo>
                  <a:lnTo>
                    <a:pt x="73665" y="55683"/>
                  </a:lnTo>
                  <a:lnTo>
                    <a:pt x="70701" y="57123"/>
                  </a:lnTo>
                  <a:lnTo>
                    <a:pt x="68319" y="58798"/>
                  </a:lnTo>
                  <a:lnTo>
                    <a:pt x="66537" y="60481"/>
                  </a:lnTo>
                  <a:lnTo>
                    <a:pt x="65355" y="62163"/>
                  </a:lnTo>
                  <a:lnTo>
                    <a:pt x="64155" y="64080"/>
                  </a:lnTo>
                  <a:lnTo>
                    <a:pt x="61790" y="67922"/>
                  </a:lnTo>
                  <a:lnTo>
                    <a:pt x="60591" y="72719"/>
                  </a:lnTo>
                  <a:lnTo>
                    <a:pt x="60591" y="77524"/>
                  </a:lnTo>
                  <a:lnTo>
                    <a:pt x="60591" y="79919"/>
                  </a:lnTo>
                  <a:lnTo>
                    <a:pt x="61790" y="82321"/>
                  </a:lnTo>
                  <a:lnTo>
                    <a:pt x="62973" y="84723"/>
                  </a:lnTo>
                  <a:lnTo>
                    <a:pt x="64155" y="87118"/>
                  </a:lnTo>
                  <a:lnTo>
                    <a:pt x="68319" y="91202"/>
                  </a:lnTo>
                  <a:lnTo>
                    <a:pt x="72483" y="95522"/>
                  </a:lnTo>
                  <a:lnTo>
                    <a:pt x="83176" y="103441"/>
                  </a:lnTo>
                  <a:lnTo>
                    <a:pt x="88522" y="107518"/>
                  </a:lnTo>
                  <a:lnTo>
                    <a:pt x="95050" y="111360"/>
                  </a:lnTo>
                  <a:lnTo>
                    <a:pt x="93868" y="111838"/>
                  </a:lnTo>
                  <a:lnTo>
                    <a:pt x="89704" y="113520"/>
                  </a:lnTo>
                  <a:lnTo>
                    <a:pt x="84958" y="114240"/>
                  </a:lnTo>
                  <a:lnTo>
                    <a:pt x="80194" y="114718"/>
                  </a:lnTo>
                  <a:lnTo>
                    <a:pt x="75447" y="114718"/>
                  </a:lnTo>
                  <a:lnTo>
                    <a:pt x="70101" y="114240"/>
                  </a:lnTo>
                  <a:lnTo>
                    <a:pt x="64755" y="113278"/>
                  </a:lnTo>
                  <a:lnTo>
                    <a:pt x="59408" y="112080"/>
                  </a:lnTo>
                  <a:lnTo>
                    <a:pt x="54662" y="110640"/>
                  </a:lnTo>
                  <a:lnTo>
                    <a:pt x="49316" y="108958"/>
                  </a:lnTo>
                  <a:lnTo>
                    <a:pt x="44552" y="107276"/>
                  </a:lnTo>
                  <a:lnTo>
                    <a:pt x="35041" y="103676"/>
                  </a:lnTo>
                  <a:lnTo>
                    <a:pt x="27331" y="100077"/>
                  </a:lnTo>
                  <a:lnTo>
                    <a:pt x="20785" y="97197"/>
                  </a:lnTo>
                  <a:lnTo>
                    <a:pt x="17820" y="95522"/>
                  </a:lnTo>
                  <a:lnTo>
                    <a:pt x="14856" y="93840"/>
                  </a:lnTo>
                  <a:lnTo>
                    <a:pt x="13074" y="92158"/>
                  </a:lnTo>
                  <a:lnTo>
                    <a:pt x="10692" y="90240"/>
                  </a:lnTo>
                  <a:lnTo>
                    <a:pt x="9510" y="88323"/>
                  </a:lnTo>
                  <a:lnTo>
                    <a:pt x="8310" y="86398"/>
                  </a:lnTo>
                  <a:lnTo>
                    <a:pt x="6528" y="82321"/>
                  </a:lnTo>
                  <a:lnTo>
                    <a:pt x="5946" y="78244"/>
                  </a:lnTo>
                  <a:lnTo>
                    <a:pt x="6528" y="74159"/>
                  </a:lnTo>
                  <a:lnTo>
                    <a:pt x="8310" y="65998"/>
                  </a:lnTo>
                  <a:lnTo>
                    <a:pt x="9510" y="61920"/>
                  </a:lnTo>
                  <a:lnTo>
                    <a:pt x="11292" y="58079"/>
                  </a:lnTo>
                  <a:lnTo>
                    <a:pt x="14256" y="54244"/>
                  </a:lnTo>
                  <a:lnTo>
                    <a:pt x="17220" y="50402"/>
                  </a:lnTo>
                  <a:lnTo>
                    <a:pt x="21985" y="46802"/>
                  </a:lnTo>
                  <a:lnTo>
                    <a:pt x="27331" y="43445"/>
                  </a:lnTo>
                  <a:lnTo>
                    <a:pt x="30295" y="42005"/>
                  </a:lnTo>
                  <a:lnTo>
                    <a:pt x="33859" y="40565"/>
                  </a:lnTo>
                  <a:lnTo>
                    <a:pt x="38023" y="39125"/>
                  </a:lnTo>
                  <a:lnTo>
                    <a:pt x="42187" y="37920"/>
                  </a:lnTo>
                  <a:lnTo>
                    <a:pt x="43370" y="37443"/>
                  </a:lnTo>
                  <a:lnTo>
                    <a:pt x="43370" y="36965"/>
                  </a:lnTo>
                  <a:lnTo>
                    <a:pt x="45752" y="37685"/>
                  </a:lnTo>
                  <a:lnTo>
                    <a:pt x="46334" y="37920"/>
                  </a:lnTo>
                  <a:lnTo>
                    <a:pt x="46934" y="37920"/>
                  </a:lnTo>
                  <a:lnTo>
                    <a:pt x="48116" y="37685"/>
                  </a:lnTo>
                  <a:lnTo>
                    <a:pt x="56444" y="34806"/>
                  </a:lnTo>
                  <a:lnTo>
                    <a:pt x="58808" y="33843"/>
                  </a:lnTo>
                  <a:lnTo>
                    <a:pt x="60008" y="33366"/>
                  </a:lnTo>
                  <a:lnTo>
                    <a:pt x="60591" y="32646"/>
                  </a:lnTo>
                  <a:lnTo>
                    <a:pt x="60008" y="32161"/>
                  </a:lnTo>
                  <a:lnTo>
                    <a:pt x="57626" y="32161"/>
                  </a:lnTo>
                  <a:lnTo>
                    <a:pt x="55844" y="32646"/>
                  </a:lnTo>
                  <a:lnTo>
                    <a:pt x="53462" y="33601"/>
                  </a:lnTo>
                  <a:lnTo>
                    <a:pt x="46934" y="36003"/>
                  </a:lnTo>
                  <a:lnTo>
                    <a:pt x="45152" y="35041"/>
                  </a:lnTo>
                  <a:lnTo>
                    <a:pt x="48116" y="34086"/>
                  </a:lnTo>
                  <a:lnTo>
                    <a:pt x="49898" y="32881"/>
                  </a:lnTo>
                  <a:lnTo>
                    <a:pt x="52880" y="31683"/>
                  </a:lnTo>
                  <a:lnTo>
                    <a:pt x="55244" y="30486"/>
                  </a:lnTo>
                  <a:lnTo>
                    <a:pt x="55844" y="30244"/>
                  </a:lnTo>
                  <a:lnTo>
                    <a:pt x="58808" y="31441"/>
                  </a:lnTo>
                  <a:lnTo>
                    <a:pt x="61790" y="32161"/>
                  </a:lnTo>
                  <a:lnTo>
                    <a:pt x="64755" y="32403"/>
                  </a:lnTo>
                  <a:lnTo>
                    <a:pt x="67719" y="32403"/>
                  </a:lnTo>
                  <a:lnTo>
                    <a:pt x="69501" y="31926"/>
                  </a:lnTo>
                  <a:lnTo>
                    <a:pt x="70101" y="31683"/>
                  </a:lnTo>
                  <a:lnTo>
                    <a:pt x="70701" y="31441"/>
                  </a:lnTo>
                  <a:lnTo>
                    <a:pt x="72483" y="29766"/>
                  </a:lnTo>
                  <a:lnTo>
                    <a:pt x="74847" y="28326"/>
                  </a:lnTo>
                  <a:lnTo>
                    <a:pt x="77829" y="26886"/>
                  </a:lnTo>
                  <a:lnTo>
                    <a:pt x="81393" y="25682"/>
                  </a:lnTo>
                  <a:lnTo>
                    <a:pt x="86140" y="23764"/>
                  </a:lnTo>
                  <a:lnTo>
                    <a:pt x="90304" y="21604"/>
                  </a:lnTo>
                  <a:lnTo>
                    <a:pt x="94450" y="19687"/>
                  </a:lnTo>
                  <a:lnTo>
                    <a:pt x="98014" y="17285"/>
                  </a:lnTo>
                  <a:lnTo>
                    <a:pt x="98614" y="16565"/>
                  </a:lnTo>
                  <a:lnTo>
                    <a:pt x="97432" y="16080"/>
                  </a:lnTo>
                  <a:lnTo>
                    <a:pt x="96232" y="16080"/>
                  </a:lnTo>
                  <a:lnTo>
                    <a:pt x="95050" y="16323"/>
                  </a:lnTo>
                  <a:lnTo>
                    <a:pt x="93268" y="17043"/>
                  </a:lnTo>
                  <a:lnTo>
                    <a:pt x="92668" y="16800"/>
                  </a:lnTo>
                  <a:lnTo>
                    <a:pt x="99214" y="13201"/>
                  </a:lnTo>
                  <a:lnTo>
                    <a:pt x="105743" y="9123"/>
                  </a:lnTo>
                  <a:lnTo>
                    <a:pt x="117617" y="1204"/>
                  </a:lnTo>
                  <a:lnTo>
                    <a:pt x="117617" y="727"/>
                  </a:lnTo>
                  <a:lnTo>
                    <a:pt x="117035" y="242"/>
                  </a:lnTo>
                  <a:lnTo>
                    <a:pt x="115835" y="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Shape 901"/>
            <p:cNvSpPr/>
            <p:nvPr/>
          </p:nvSpPr>
          <p:spPr>
            <a:xfrm>
              <a:off x="4027150" y="2993850"/>
              <a:ext cx="23599" cy="16850"/>
            </a:xfrm>
            <a:custGeom>
              <a:pathLst>
                <a:path extrusionOk="0" h="120000" w="120000">
                  <a:moveTo>
                    <a:pt x="111355" y="0"/>
                  </a:moveTo>
                  <a:lnTo>
                    <a:pt x="102711" y="6053"/>
                  </a:lnTo>
                  <a:lnTo>
                    <a:pt x="94194" y="24035"/>
                  </a:lnTo>
                  <a:lnTo>
                    <a:pt x="89872" y="42017"/>
                  </a:lnTo>
                  <a:lnTo>
                    <a:pt x="81355" y="89910"/>
                  </a:lnTo>
                  <a:lnTo>
                    <a:pt x="68516" y="66053"/>
                  </a:lnTo>
                  <a:lnTo>
                    <a:pt x="60000" y="48071"/>
                  </a:lnTo>
                  <a:lnTo>
                    <a:pt x="68516" y="30089"/>
                  </a:lnTo>
                  <a:lnTo>
                    <a:pt x="68516" y="17982"/>
                  </a:lnTo>
                  <a:lnTo>
                    <a:pt x="64194" y="12106"/>
                  </a:lnTo>
                  <a:lnTo>
                    <a:pt x="55677" y="12106"/>
                  </a:lnTo>
                  <a:lnTo>
                    <a:pt x="47161" y="17982"/>
                  </a:lnTo>
                  <a:lnTo>
                    <a:pt x="25677" y="71928"/>
                  </a:lnTo>
                  <a:lnTo>
                    <a:pt x="25677" y="66053"/>
                  </a:lnTo>
                  <a:lnTo>
                    <a:pt x="21483" y="42017"/>
                  </a:lnTo>
                  <a:lnTo>
                    <a:pt x="17161" y="35964"/>
                  </a:lnTo>
                  <a:lnTo>
                    <a:pt x="12838" y="30089"/>
                  </a:lnTo>
                  <a:lnTo>
                    <a:pt x="8644" y="24035"/>
                  </a:lnTo>
                  <a:lnTo>
                    <a:pt x="8644" y="30089"/>
                  </a:lnTo>
                  <a:lnTo>
                    <a:pt x="4322" y="35964"/>
                  </a:lnTo>
                  <a:lnTo>
                    <a:pt x="0" y="48071"/>
                  </a:lnTo>
                  <a:lnTo>
                    <a:pt x="4322" y="66053"/>
                  </a:lnTo>
                  <a:lnTo>
                    <a:pt x="12838" y="107893"/>
                  </a:lnTo>
                  <a:lnTo>
                    <a:pt x="17161" y="120000"/>
                  </a:lnTo>
                  <a:lnTo>
                    <a:pt x="25677" y="120000"/>
                  </a:lnTo>
                  <a:lnTo>
                    <a:pt x="34322" y="113946"/>
                  </a:lnTo>
                  <a:lnTo>
                    <a:pt x="51355" y="71928"/>
                  </a:lnTo>
                  <a:lnTo>
                    <a:pt x="55677" y="84035"/>
                  </a:lnTo>
                  <a:lnTo>
                    <a:pt x="64194" y="107893"/>
                  </a:lnTo>
                  <a:lnTo>
                    <a:pt x="81355" y="120000"/>
                  </a:lnTo>
                  <a:lnTo>
                    <a:pt x="89872" y="120000"/>
                  </a:lnTo>
                  <a:lnTo>
                    <a:pt x="94194" y="113946"/>
                  </a:lnTo>
                  <a:lnTo>
                    <a:pt x="107033" y="66053"/>
                  </a:lnTo>
                  <a:lnTo>
                    <a:pt x="119872" y="17982"/>
                  </a:lnTo>
                  <a:lnTo>
                    <a:pt x="119872" y="6053"/>
                  </a:lnTo>
                  <a:lnTo>
                    <a:pt x="11555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Shape 902"/>
            <p:cNvSpPr/>
            <p:nvPr/>
          </p:nvSpPr>
          <p:spPr>
            <a:xfrm>
              <a:off x="4005250" y="2970275"/>
              <a:ext cx="63175" cy="59775"/>
            </a:xfrm>
            <a:custGeom>
              <a:pathLst>
                <a:path extrusionOk="0" h="120000" w="120000">
                  <a:moveTo>
                    <a:pt x="107178" y="11844"/>
                  </a:moveTo>
                  <a:lnTo>
                    <a:pt x="107178" y="33826"/>
                  </a:lnTo>
                  <a:lnTo>
                    <a:pt x="107178" y="54102"/>
                  </a:lnTo>
                  <a:lnTo>
                    <a:pt x="108745" y="81154"/>
                  </a:lnTo>
                  <a:lnTo>
                    <a:pt x="110360" y="106499"/>
                  </a:lnTo>
                  <a:lnTo>
                    <a:pt x="99153" y="104792"/>
                  </a:lnTo>
                  <a:lnTo>
                    <a:pt x="89560" y="104792"/>
                  </a:lnTo>
                  <a:lnTo>
                    <a:pt x="68808" y="106499"/>
                  </a:lnTo>
                  <a:lnTo>
                    <a:pt x="43213" y="106499"/>
                  </a:lnTo>
                  <a:lnTo>
                    <a:pt x="30439" y="108155"/>
                  </a:lnTo>
                  <a:lnTo>
                    <a:pt x="17617" y="111568"/>
                  </a:lnTo>
                  <a:lnTo>
                    <a:pt x="14436" y="84516"/>
                  </a:lnTo>
                  <a:lnTo>
                    <a:pt x="11254" y="57465"/>
                  </a:lnTo>
                  <a:lnTo>
                    <a:pt x="9639" y="35533"/>
                  </a:lnTo>
                  <a:lnTo>
                    <a:pt x="6458" y="13550"/>
                  </a:lnTo>
                  <a:lnTo>
                    <a:pt x="55987" y="13550"/>
                  </a:lnTo>
                  <a:lnTo>
                    <a:pt x="107178" y="11844"/>
                  </a:lnTo>
                  <a:close/>
                  <a:moveTo>
                    <a:pt x="105563" y="50"/>
                  </a:moveTo>
                  <a:lnTo>
                    <a:pt x="55987" y="1706"/>
                  </a:lnTo>
                  <a:lnTo>
                    <a:pt x="30439" y="1706"/>
                  </a:lnTo>
                  <a:lnTo>
                    <a:pt x="6458" y="5119"/>
                  </a:lnTo>
                  <a:lnTo>
                    <a:pt x="3229" y="6775"/>
                  </a:lnTo>
                  <a:lnTo>
                    <a:pt x="1662" y="10188"/>
                  </a:lnTo>
                  <a:lnTo>
                    <a:pt x="47" y="21982"/>
                  </a:lnTo>
                  <a:lnTo>
                    <a:pt x="47" y="33826"/>
                  </a:lnTo>
                  <a:lnTo>
                    <a:pt x="1662" y="57465"/>
                  </a:lnTo>
                  <a:lnTo>
                    <a:pt x="3229" y="87879"/>
                  </a:lnTo>
                  <a:lnTo>
                    <a:pt x="6458" y="101430"/>
                  </a:lnTo>
                  <a:lnTo>
                    <a:pt x="9639" y="116637"/>
                  </a:lnTo>
                  <a:lnTo>
                    <a:pt x="11254" y="118293"/>
                  </a:lnTo>
                  <a:lnTo>
                    <a:pt x="16050" y="118293"/>
                  </a:lnTo>
                  <a:lnTo>
                    <a:pt x="27210" y="120000"/>
                  </a:lnTo>
                  <a:lnTo>
                    <a:pt x="38417" y="120000"/>
                  </a:lnTo>
                  <a:lnTo>
                    <a:pt x="60783" y="118293"/>
                  </a:lnTo>
                  <a:lnTo>
                    <a:pt x="99153" y="118293"/>
                  </a:lnTo>
                  <a:lnTo>
                    <a:pt x="111974" y="114930"/>
                  </a:lnTo>
                  <a:lnTo>
                    <a:pt x="113541" y="116637"/>
                  </a:lnTo>
                  <a:lnTo>
                    <a:pt x="116770" y="116637"/>
                  </a:lnTo>
                  <a:lnTo>
                    <a:pt x="118337" y="113224"/>
                  </a:lnTo>
                  <a:lnTo>
                    <a:pt x="119952" y="101430"/>
                  </a:lnTo>
                  <a:lnTo>
                    <a:pt x="119952" y="87879"/>
                  </a:lnTo>
                  <a:lnTo>
                    <a:pt x="118337" y="62534"/>
                  </a:lnTo>
                  <a:lnTo>
                    <a:pt x="116770" y="32120"/>
                  </a:lnTo>
                  <a:lnTo>
                    <a:pt x="115156" y="18619"/>
                  </a:lnTo>
                  <a:lnTo>
                    <a:pt x="111974" y="3412"/>
                  </a:lnTo>
                  <a:lnTo>
                    <a:pt x="110360" y="1706"/>
                  </a:lnTo>
                  <a:lnTo>
                    <a:pt x="108745" y="5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Shape 903"/>
            <p:cNvSpPr/>
            <p:nvPr/>
          </p:nvSpPr>
          <p:spPr>
            <a:xfrm>
              <a:off x="4969000" y="2997200"/>
              <a:ext cx="16875" cy="10125"/>
            </a:xfrm>
            <a:custGeom>
              <a:pathLst>
                <a:path extrusionOk="0" h="120000" w="120000">
                  <a:moveTo>
                    <a:pt x="12088" y="296"/>
                  </a:moveTo>
                  <a:lnTo>
                    <a:pt x="6222" y="10370"/>
                  </a:lnTo>
                  <a:lnTo>
                    <a:pt x="177" y="20148"/>
                  </a:lnTo>
                  <a:lnTo>
                    <a:pt x="177" y="30222"/>
                  </a:lnTo>
                  <a:lnTo>
                    <a:pt x="6222" y="40296"/>
                  </a:lnTo>
                  <a:lnTo>
                    <a:pt x="18133" y="70222"/>
                  </a:lnTo>
                  <a:lnTo>
                    <a:pt x="42133" y="90074"/>
                  </a:lnTo>
                  <a:lnTo>
                    <a:pt x="65955" y="109925"/>
                  </a:lnTo>
                  <a:lnTo>
                    <a:pt x="89955" y="120000"/>
                  </a:lnTo>
                  <a:lnTo>
                    <a:pt x="107911" y="120000"/>
                  </a:lnTo>
                  <a:lnTo>
                    <a:pt x="119822" y="100148"/>
                  </a:lnTo>
                  <a:lnTo>
                    <a:pt x="119822" y="70222"/>
                  </a:lnTo>
                  <a:lnTo>
                    <a:pt x="107911" y="40296"/>
                  </a:lnTo>
                  <a:lnTo>
                    <a:pt x="83911" y="20148"/>
                  </a:lnTo>
                  <a:lnTo>
                    <a:pt x="60088" y="10370"/>
                  </a:lnTo>
                  <a:lnTo>
                    <a:pt x="36088" y="29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Shape 904"/>
            <p:cNvSpPr/>
            <p:nvPr/>
          </p:nvSpPr>
          <p:spPr>
            <a:xfrm>
              <a:off x="3979175" y="3059500"/>
              <a:ext cx="15174" cy="21900"/>
            </a:xfrm>
            <a:custGeom>
              <a:pathLst>
                <a:path extrusionOk="0" h="120000" w="120000">
                  <a:moveTo>
                    <a:pt x="59901" y="0"/>
                  </a:moveTo>
                  <a:lnTo>
                    <a:pt x="46655" y="4657"/>
                  </a:lnTo>
                  <a:lnTo>
                    <a:pt x="39934" y="9315"/>
                  </a:lnTo>
                  <a:lnTo>
                    <a:pt x="19967" y="64657"/>
                  </a:lnTo>
                  <a:lnTo>
                    <a:pt x="6721" y="87671"/>
                  </a:lnTo>
                  <a:lnTo>
                    <a:pt x="0" y="101506"/>
                  </a:lnTo>
                  <a:lnTo>
                    <a:pt x="0" y="110684"/>
                  </a:lnTo>
                  <a:lnTo>
                    <a:pt x="6721" y="115342"/>
                  </a:lnTo>
                  <a:lnTo>
                    <a:pt x="13443" y="115342"/>
                  </a:lnTo>
                  <a:lnTo>
                    <a:pt x="33410" y="106164"/>
                  </a:lnTo>
                  <a:lnTo>
                    <a:pt x="39934" y="96849"/>
                  </a:lnTo>
                  <a:lnTo>
                    <a:pt x="73344" y="96849"/>
                  </a:lnTo>
                  <a:lnTo>
                    <a:pt x="86589" y="115342"/>
                  </a:lnTo>
                  <a:lnTo>
                    <a:pt x="93311" y="120000"/>
                  </a:lnTo>
                  <a:lnTo>
                    <a:pt x="99835" y="120000"/>
                  </a:lnTo>
                  <a:lnTo>
                    <a:pt x="113278" y="115342"/>
                  </a:lnTo>
                  <a:lnTo>
                    <a:pt x="113278" y="110684"/>
                  </a:lnTo>
                  <a:lnTo>
                    <a:pt x="113278" y="92328"/>
                  </a:lnTo>
                  <a:lnTo>
                    <a:pt x="113278" y="87671"/>
                  </a:lnTo>
                  <a:lnTo>
                    <a:pt x="119802" y="83013"/>
                  </a:lnTo>
                  <a:lnTo>
                    <a:pt x="113278" y="78493"/>
                  </a:lnTo>
                  <a:lnTo>
                    <a:pt x="106556" y="78493"/>
                  </a:lnTo>
                  <a:lnTo>
                    <a:pt x="99835" y="60000"/>
                  </a:lnTo>
                  <a:lnTo>
                    <a:pt x="73344" y="9315"/>
                  </a:lnTo>
                  <a:lnTo>
                    <a:pt x="666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Shape 905"/>
            <p:cNvSpPr/>
            <p:nvPr/>
          </p:nvSpPr>
          <p:spPr>
            <a:xfrm>
              <a:off x="3935400" y="2971125"/>
              <a:ext cx="61475" cy="67350"/>
            </a:xfrm>
            <a:custGeom>
              <a:pathLst>
                <a:path extrusionOk="0" h="120000" w="120000">
                  <a:moveTo>
                    <a:pt x="111752" y="10512"/>
                  </a:moveTo>
                  <a:lnTo>
                    <a:pt x="108483" y="33006"/>
                  </a:lnTo>
                  <a:lnTo>
                    <a:pt x="106823" y="57015"/>
                  </a:lnTo>
                  <a:lnTo>
                    <a:pt x="108483" y="80979"/>
                  </a:lnTo>
                  <a:lnTo>
                    <a:pt x="111752" y="103474"/>
                  </a:lnTo>
                  <a:lnTo>
                    <a:pt x="111752" y="104988"/>
                  </a:lnTo>
                  <a:lnTo>
                    <a:pt x="88767" y="104988"/>
                  </a:lnTo>
                  <a:lnTo>
                    <a:pt x="65734" y="106503"/>
                  </a:lnTo>
                  <a:lnTo>
                    <a:pt x="18104" y="106503"/>
                  </a:lnTo>
                  <a:lnTo>
                    <a:pt x="13176" y="58485"/>
                  </a:lnTo>
                  <a:lnTo>
                    <a:pt x="8247" y="12026"/>
                  </a:lnTo>
                  <a:lnTo>
                    <a:pt x="34550" y="13496"/>
                  </a:lnTo>
                  <a:lnTo>
                    <a:pt x="59194" y="13496"/>
                  </a:lnTo>
                  <a:lnTo>
                    <a:pt x="111752" y="10512"/>
                  </a:lnTo>
                  <a:close/>
                  <a:moveTo>
                    <a:pt x="111752" y="0"/>
                  </a:moveTo>
                  <a:lnTo>
                    <a:pt x="85449" y="1514"/>
                  </a:lnTo>
                  <a:lnTo>
                    <a:pt x="59194" y="3028"/>
                  </a:lnTo>
                  <a:lnTo>
                    <a:pt x="32891" y="3028"/>
                  </a:lnTo>
                  <a:lnTo>
                    <a:pt x="6588" y="4498"/>
                  </a:lnTo>
                  <a:lnTo>
                    <a:pt x="4977" y="6013"/>
                  </a:lnTo>
                  <a:lnTo>
                    <a:pt x="3318" y="7527"/>
                  </a:lnTo>
                  <a:lnTo>
                    <a:pt x="1659" y="8997"/>
                  </a:lnTo>
                  <a:lnTo>
                    <a:pt x="48" y="10512"/>
                  </a:lnTo>
                  <a:lnTo>
                    <a:pt x="48" y="37505"/>
                  </a:lnTo>
                  <a:lnTo>
                    <a:pt x="48" y="64498"/>
                  </a:lnTo>
                  <a:lnTo>
                    <a:pt x="3318" y="91492"/>
                  </a:lnTo>
                  <a:lnTo>
                    <a:pt x="8247" y="116971"/>
                  </a:lnTo>
                  <a:lnTo>
                    <a:pt x="11516" y="120000"/>
                  </a:lnTo>
                  <a:lnTo>
                    <a:pt x="14835" y="120000"/>
                  </a:lnTo>
                  <a:lnTo>
                    <a:pt x="18104" y="118485"/>
                  </a:lnTo>
                  <a:lnTo>
                    <a:pt x="19764" y="115501"/>
                  </a:lnTo>
                  <a:lnTo>
                    <a:pt x="18104" y="112472"/>
                  </a:lnTo>
                  <a:lnTo>
                    <a:pt x="41089" y="115501"/>
                  </a:lnTo>
                  <a:lnTo>
                    <a:pt x="65734" y="116971"/>
                  </a:lnTo>
                  <a:lnTo>
                    <a:pt x="88767" y="115501"/>
                  </a:lnTo>
                  <a:lnTo>
                    <a:pt x="100235" y="113986"/>
                  </a:lnTo>
                  <a:lnTo>
                    <a:pt x="111752" y="112472"/>
                  </a:lnTo>
                  <a:lnTo>
                    <a:pt x="113411" y="109487"/>
                  </a:lnTo>
                  <a:lnTo>
                    <a:pt x="113411" y="106503"/>
                  </a:lnTo>
                  <a:lnTo>
                    <a:pt x="115022" y="107973"/>
                  </a:lnTo>
                  <a:lnTo>
                    <a:pt x="116681" y="107973"/>
                  </a:lnTo>
                  <a:lnTo>
                    <a:pt x="118340" y="106503"/>
                  </a:lnTo>
                  <a:lnTo>
                    <a:pt x="119951" y="103474"/>
                  </a:lnTo>
                  <a:lnTo>
                    <a:pt x="119951" y="80979"/>
                  </a:lnTo>
                  <a:lnTo>
                    <a:pt x="119951" y="55501"/>
                  </a:lnTo>
                  <a:lnTo>
                    <a:pt x="118340" y="31492"/>
                  </a:lnTo>
                  <a:lnTo>
                    <a:pt x="115022" y="8997"/>
                  </a:lnTo>
                  <a:lnTo>
                    <a:pt x="116681" y="6013"/>
                  </a:lnTo>
                  <a:lnTo>
                    <a:pt x="116681" y="3028"/>
                  </a:lnTo>
                  <a:lnTo>
                    <a:pt x="115022" y="1514"/>
                  </a:lnTo>
                  <a:lnTo>
                    <a:pt x="1117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Shape 906"/>
            <p:cNvSpPr/>
            <p:nvPr/>
          </p:nvSpPr>
          <p:spPr>
            <a:xfrm>
              <a:off x="4085225" y="3125150"/>
              <a:ext cx="19374" cy="19374"/>
            </a:xfrm>
            <a:custGeom>
              <a:pathLst>
                <a:path extrusionOk="0" h="120000" w="120000">
                  <a:moveTo>
                    <a:pt x="104361" y="0"/>
                  </a:moveTo>
                  <a:lnTo>
                    <a:pt x="78193" y="20903"/>
                  </a:lnTo>
                  <a:lnTo>
                    <a:pt x="57445" y="36541"/>
                  </a:lnTo>
                  <a:lnTo>
                    <a:pt x="26167" y="20903"/>
                  </a:lnTo>
                  <a:lnTo>
                    <a:pt x="20903" y="15638"/>
                  </a:lnTo>
                  <a:lnTo>
                    <a:pt x="15638" y="20903"/>
                  </a:lnTo>
                  <a:lnTo>
                    <a:pt x="10529" y="26167"/>
                  </a:lnTo>
                  <a:lnTo>
                    <a:pt x="15638" y="36541"/>
                  </a:lnTo>
                  <a:lnTo>
                    <a:pt x="36541" y="57445"/>
                  </a:lnTo>
                  <a:lnTo>
                    <a:pt x="20903" y="73083"/>
                  </a:lnTo>
                  <a:lnTo>
                    <a:pt x="10529" y="88722"/>
                  </a:lnTo>
                  <a:lnTo>
                    <a:pt x="5264" y="93832"/>
                  </a:lnTo>
                  <a:lnTo>
                    <a:pt x="0" y="104361"/>
                  </a:lnTo>
                  <a:lnTo>
                    <a:pt x="5264" y="114735"/>
                  </a:lnTo>
                  <a:lnTo>
                    <a:pt x="15638" y="120000"/>
                  </a:lnTo>
                  <a:lnTo>
                    <a:pt x="31277" y="109470"/>
                  </a:lnTo>
                  <a:lnTo>
                    <a:pt x="41806" y="99096"/>
                  </a:lnTo>
                  <a:lnTo>
                    <a:pt x="62554" y="73083"/>
                  </a:lnTo>
                  <a:lnTo>
                    <a:pt x="99096" y="88722"/>
                  </a:lnTo>
                  <a:lnTo>
                    <a:pt x="114735" y="83458"/>
                  </a:lnTo>
                  <a:lnTo>
                    <a:pt x="120000" y="73083"/>
                  </a:lnTo>
                  <a:lnTo>
                    <a:pt x="120000" y="62554"/>
                  </a:lnTo>
                  <a:lnTo>
                    <a:pt x="109470" y="57445"/>
                  </a:lnTo>
                  <a:lnTo>
                    <a:pt x="83458" y="52180"/>
                  </a:lnTo>
                  <a:lnTo>
                    <a:pt x="93832" y="41806"/>
                  </a:lnTo>
                  <a:lnTo>
                    <a:pt x="109470" y="5264"/>
                  </a:lnTo>
                  <a:lnTo>
                    <a:pt x="1094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Shape 907"/>
            <p:cNvSpPr/>
            <p:nvPr/>
          </p:nvSpPr>
          <p:spPr>
            <a:xfrm>
              <a:off x="4075975" y="2966900"/>
              <a:ext cx="63974" cy="60624"/>
            </a:xfrm>
            <a:custGeom>
              <a:pathLst>
                <a:path extrusionOk="0" h="120000" w="120000">
                  <a:moveTo>
                    <a:pt x="7878" y="8362"/>
                  </a:moveTo>
                  <a:lnTo>
                    <a:pt x="17350" y="13360"/>
                  </a:lnTo>
                  <a:lnTo>
                    <a:pt x="26822" y="15043"/>
                  </a:lnTo>
                  <a:lnTo>
                    <a:pt x="47362" y="13360"/>
                  </a:lnTo>
                  <a:lnTo>
                    <a:pt x="77373" y="15043"/>
                  </a:lnTo>
                  <a:lnTo>
                    <a:pt x="107385" y="16725"/>
                  </a:lnTo>
                  <a:lnTo>
                    <a:pt x="107385" y="35035"/>
                  </a:lnTo>
                  <a:lnTo>
                    <a:pt x="108933" y="53344"/>
                  </a:lnTo>
                  <a:lnTo>
                    <a:pt x="108933" y="78334"/>
                  </a:lnTo>
                  <a:lnTo>
                    <a:pt x="108933" y="91694"/>
                  </a:lnTo>
                  <a:lnTo>
                    <a:pt x="112121" y="103323"/>
                  </a:lnTo>
                  <a:lnTo>
                    <a:pt x="110527" y="103323"/>
                  </a:lnTo>
                  <a:lnTo>
                    <a:pt x="61570" y="105006"/>
                  </a:lnTo>
                  <a:lnTo>
                    <a:pt x="37889" y="106688"/>
                  </a:lnTo>
                  <a:lnTo>
                    <a:pt x="25275" y="108321"/>
                  </a:lnTo>
                  <a:lnTo>
                    <a:pt x="14208" y="110004"/>
                  </a:lnTo>
                  <a:lnTo>
                    <a:pt x="11066" y="85014"/>
                  </a:lnTo>
                  <a:lnTo>
                    <a:pt x="11066" y="60024"/>
                  </a:lnTo>
                  <a:lnTo>
                    <a:pt x="12614" y="35035"/>
                  </a:lnTo>
                  <a:lnTo>
                    <a:pt x="11066" y="21723"/>
                  </a:lnTo>
                  <a:lnTo>
                    <a:pt x="9472" y="15043"/>
                  </a:lnTo>
                  <a:lnTo>
                    <a:pt x="7878" y="8362"/>
                  </a:lnTo>
                  <a:close/>
                  <a:moveTo>
                    <a:pt x="110527" y="49"/>
                  </a:moveTo>
                  <a:lnTo>
                    <a:pt x="110527" y="1731"/>
                  </a:lnTo>
                  <a:lnTo>
                    <a:pt x="108933" y="6729"/>
                  </a:lnTo>
                  <a:lnTo>
                    <a:pt x="82110" y="3364"/>
                  </a:lnTo>
                  <a:lnTo>
                    <a:pt x="55240" y="3364"/>
                  </a:lnTo>
                  <a:lnTo>
                    <a:pt x="30011" y="1731"/>
                  </a:lnTo>
                  <a:lnTo>
                    <a:pt x="18944" y="3364"/>
                  </a:lnTo>
                  <a:lnTo>
                    <a:pt x="12614" y="5047"/>
                  </a:lnTo>
                  <a:lnTo>
                    <a:pt x="7878" y="8362"/>
                  </a:lnTo>
                  <a:lnTo>
                    <a:pt x="6330" y="8362"/>
                  </a:lnTo>
                  <a:lnTo>
                    <a:pt x="3141" y="16725"/>
                  </a:lnTo>
                  <a:lnTo>
                    <a:pt x="1594" y="25039"/>
                  </a:lnTo>
                  <a:lnTo>
                    <a:pt x="0" y="43348"/>
                  </a:lnTo>
                  <a:lnTo>
                    <a:pt x="1594" y="78334"/>
                  </a:lnTo>
                  <a:lnTo>
                    <a:pt x="1594" y="90012"/>
                  </a:lnTo>
                  <a:lnTo>
                    <a:pt x="1594" y="101690"/>
                  </a:lnTo>
                  <a:lnTo>
                    <a:pt x="1594" y="108321"/>
                  </a:lnTo>
                  <a:lnTo>
                    <a:pt x="3141" y="113319"/>
                  </a:lnTo>
                  <a:lnTo>
                    <a:pt x="6330" y="116684"/>
                  </a:lnTo>
                  <a:lnTo>
                    <a:pt x="11066" y="120000"/>
                  </a:lnTo>
                  <a:lnTo>
                    <a:pt x="14208" y="120000"/>
                  </a:lnTo>
                  <a:lnTo>
                    <a:pt x="14208" y="116684"/>
                  </a:lnTo>
                  <a:lnTo>
                    <a:pt x="26822" y="118317"/>
                  </a:lnTo>
                  <a:lnTo>
                    <a:pt x="37889" y="120000"/>
                  </a:lnTo>
                  <a:lnTo>
                    <a:pt x="63165" y="118317"/>
                  </a:lnTo>
                  <a:lnTo>
                    <a:pt x="110527" y="115002"/>
                  </a:lnTo>
                  <a:lnTo>
                    <a:pt x="113669" y="113319"/>
                  </a:lnTo>
                  <a:lnTo>
                    <a:pt x="116858" y="115002"/>
                  </a:lnTo>
                  <a:lnTo>
                    <a:pt x="118405" y="115002"/>
                  </a:lnTo>
                  <a:lnTo>
                    <a:pt x="118405" y="113319"/>
                  </a:lnTo>
                  <a:lnTo>
                    <a:pt x="120000" y="100008"/>
                  </a:lnTo>
                  <a:lnTo>
                    <a:pt x="120000" y="86696"/>
                  </a:lnTo>
                  <a:lnTo>
                    <a:pt x="118405" y="61707"/>
                  </a:lnTo>
                  <a:lnTo>
                    <a:pt x="116858" y="31719"/>
                  </a:lnTo>
                  <a:lnTo>
                    <a:pt x="116858" y="16725"/>
                  </a:lnTo>
                  <a:lnTo>
                    <a:pt x="115263" y="1731"/>
                  </a:lnTo>
                  <a:lnTo>
                    <a:pt x="113669" y="4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Shape 908"/>
            <p:cNvSpPr/>
            <p:nvPr/>
          </p:nvSpPr>
          <p:spPr>
            <a:xfrm>
              <a:off x="4101225" y="2991325"/>
              <a:ext cx="15999" cy="19374"/>
            </a:xfrm>
            <a:custGeom>
              <a:pathLst>
                <a:path extrusionOk="0" h="120000" w="120000">
                  <a:moveTo>
                    <a:pt x="18937" y="0"/>
                  </a:moveTo>
                  <a:lnTo>
                    <a:pt x="12562" y="5264"/>
                  </a:lnTo>
                  <a:lnTo>
                    <a:pt x="6375" y="52180"/>
                  </a:lnTo>
                  <a:lnTo>
                    <a:pt x="6375" y="93832"/>
                  </a:lnTo>
                  <a:lnTo>
                    <a:pt x="12562" y="99096"/>
                  </a:lnTo>
                  <a:lnTo>
                    <a:pt x="12562" y="104361"/>
                  </a:lnTo>
                  <a:lnTo>
                    <a:pt x="0" y="104361"/>
                  </a:lnTo>
                  <a:lnTo>
                    <a:pt x="0" y="109470"/>
                  </a:lnTo>
                  <a:lnTo>
                    <a:pt x="31500" y="120000"/>
                  </a:lnTo>
                  <a:lnTo>
                    <a:pt x="69375" y="120000"/>
                  </a:lnTo>
                  <a:lnTo>
                    <a:pt x="94687" y="114735"/>
                  </a:lnTo>
                  <a:lnTo>
                    <a:pt x="107437" y="109470"/>
                  </a:lnTo>
                  <a:lnTo>
                    <a:pt x="120000" y="104361"/>
                  </a:lnTo>
                  <a:lnTo>
                    <a:pt x="120000" y="99096"/>
                  </a:lnTo>
                  <a:lnTo>
                    <a:pt x="113625" y="93832"/>
                  </a:lnTo>
                  <a:lnTo>
                    <a:pt x="101062" y="88722"/>
                  </a:lnTo>
                  <a:lnTo>
                    <a:pt x="88500" y="93832"/>
                  </a:lnTo>
                  <a:lnTo>
                    <a:pt x="63187" y="99096"/>
                  </a:lnTo>
                  <a:lnTo>
                    <a:pt x="31500" y="104361"/>
                  </a:lnTo>
                  <a:lnTo>
                    <a:pt x="31500" y="93832"/>
                  </a:lnTo>
                  <a:lnTo>
                    <a:pt x="31500" y="57445"/>
                  </a:lnTo>
                  <a:lnTo>
                    <a:pt x="44250" y="62554"/>
                  </a:lnTo>
                  <a:lnTo>
                    <a:pt x="88500" y="62554"/>
                  </a:lnTo>
                  <a:lnTo>
                    <a:pt x="94687" y="52180"/>
                  </a:lnTo>
                  <a:lnTo>
                    <a:pt x="94687" y="46916"/>
                  </a:lnTo>
                  <a:lnTo>
                    <a:pt x="88500" y="36541"/>
                  </a:lnTo>
                  <a:lnTo>
                    <a:pt x="37875" y="36541"/>
                  </a:lnTo>
                  <a:lnTo>
                    <a:pt x="31500" y="41806"/>
                  </a:lnTo>
                  <a:lnTo>
                    <a:pt x="25312" y="5264"/>
                  </a:lnTo>
                  <a:lnTo>
                    <a:pt x="18937" y="5264"/>
                  </a:lnTo>
                  <a:lnTo>
                    <a:pt x="189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Shape 909"/>
            <p:cNvSpPr/>
            <p:nvPr/>
          </p:nvSpPr>
          <p:spPr>
            <a:xfrm>
              <a:off x="4046500" y="3060350"/>
              <a:ext cx="15174" cy="21900"/>
            </a:xfrm>
            <a:custGeom>
              <a:pathLst>
                <a:path extrusionOk="0" h="120000" w="120000">
                  <a:moveTo>
                    <a:pt x="73344" y="0"/>
                  </a:moveTo>
                  <a:lnTo>
                    <a:pt x="60098" y="4657"/>
                  </a:lnTo>
                  <a:lnTo>
                    <a:pt x="33410" y="9178"/>
                  </a:lnTo>
                  <a:lnTo>
                    <a:pt x="20164" y="18493"/>
                  </a:lnTo>
                  <a:lnTo>
                    <a:pt x="20164" y="23013"/>
                  </a:lnTo>
                  <a:lnTo>
                    <a:pt x="13443" y="36849"/>
                  </a:lnTo>
                  <a:lnTo>
                    <a:pt x="13443" y="46164"/>
                  </a:lnTo>
                  <a:lnTo>
                    <a:pt x="26688" y="60000"/>
                  </a:lnTo>
                  <a:lnTo>
                    <a:pt x="53377" y="69178"/>
                  </a:lnTo>
                  <a:lnTo>
                    <a:pt x="80065" y="73835"/>
                  </a:lnTo>
                  <a:lnTo>
                    <a:pt x="80065" y="83013"/>
                  </a:lnTo>
                  <a:lnTo>
                    <a:pt x="66622" y="92191"/>
                  </a:lnTo>
                  <a:lnTo>
                    <a:pt x="60098" y="96849"/>
                  </a:lnTo>
                  <a:lnTo>
                    <a:pt x="46655" y="92191"/>
                  </a:lnTo>
                  <a:lnTo>
                    <a:pt x="26688" y="87671"/>
                  </a:lnTo>
                  <a:lnTo>
                    <a:pt x="6721" y="87671"/>
                  </a:lnTo>
                  <a:lnTo>
                    <a:pt x="197" y="92191"/>
                  </a:lnTo>
                  <a:lnTo>
                    <a:pt x="197" y="101506"/>
                  </a:lnTo>
                  <a:lnTo>
                    <a:pt x="6721" y="106027"/>
                  </a:lnTo>
                  <a:lnTo>
                    <a:pt x="26688" y="115342"/>
                  </a:lnTo>
                  <a:lnTo>
                    <a:pt x="46655" y="119863"/>
                  </a:lnTo>
                  <a:lnTo>
                    <a:pt x="66622" y="119863"/>
                  </a:lnTo>
                  <a:lnTo>
                    <a:pt x="86589" y="110684"/>
                  </a:lnTo>
                  <a:lnTo>
                    <a:pt x="106556" y="101506"/>
                  </a:lnTo>
                  <a:lnTo>
                    <a:pt x="113278" y="87671"/>
                  </a:lnTo>
                  <a:lnTo>
                    <a:pt x="119999" y="73835"/>
                  </a:lnTo>
                  <a:lnTo>
                    <a:pt x="113278" y="60000"/>
                  </a:lnTo>
                  <a:lnTo>
                    <a:pt x="106556" y="55342"/>
                  </a:lnTo>
                  <a:lnTo>
                    <a:pt x="93311" y="50684"/>
                  </a:lnTo>
                  <a:lnTo>
                    <a:pt x="66622" y="46164"/>
                  </a:lnTo>
                  <a:lnTo>
                    <a:pt x="60098" y="41506"/>
                  </a:lnTo>
                  <a:lnTo>
                    <a:pt x="53377" y="36849"/>
                  </a:lnTo>
                  <a:lnTo>
                    <a:pt x="53377" y="27671"/>
                  </a:lnTo>
                  <a:lnTo>
                    <a:pt x="66622" y="23013"/>
                  </a:lnTo>
                  <a:lnTo>
                    <a:pt x="100032" y="23013"/>
                  </a:lnTo>
                  <a:lnTo>
                    <a:pt x="100032" y="18493"/>
                  </a:lnTo>
                  <a:lnTo>
                    <a:pt x="93311" y="9178"/>
                  </a:lnTo>
                  <a:lnTo>
                    <a:pt x="86589" y="4657"/>
                  </a:lnTo>
                  <a:lnTo>
                    <a:pt x="7334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Shape 910"/>
            <p:cNvSpPr/>
            <p:nvPr/>
          </p:nvSpPr>
          <p:spPr>
            <a:xfrm>
              <a:off x="4022100" y="3037600"/>
              <a:ext cx="61475" cy="60649"/>
            </a:xfrm>
            <a:custGeom>
              <a:pathLst>
                <a:path extrusionOk="0" h="120000" w="120000">
                  <a:moveTo>
                    <a:pt x="111752" y="10041"/>
                  </a:moveTo>
                  <a:lnTo>
                    <a:pt x="110093" y="31706"/>
                  </a:lnTo>
                  <a:lnTo>
                    <a:pt x="110093" y="53322"/>
                  </a:lnTo>
                  <a:lnTo>
                    <a:pt x="108434" y="79983"/>
                  </a:lnTo>
                  <a:lnTo>
                    <a:pt x="108434" y="106644"/>
                  </a:lnTo>
                  <a:lnTo>
                    <a:pt x="95307" y="104962"/>
                  </a:lnTo>
                  <a:lnTo>
                    <a:pt x="82179" y="103281"/>
                  </a:lnTo>
                  <a:lnTo>
                    <a:pt x="55876" y="104962"/>
                  </a:lnTo>
                  <a:lnTo>
                    <a:pt x="34501" y="106644"/>
                  </a:lnTo>
                  <a:lnTo>
                    <a:pt x="23033" y="106644"/>
                  </a:lnTo>
                  <a:lnTo>
                    <a:pt x="13176" y="109958"/>
                  </a:lnTo>
                  <a:lnTo>
                    <a:pt x="13176" y="83297"/>
                  </a:lnTo>
                  <a:lnTo>
                    <a:pt x="11516" y="58318"/>
                  </a:lnTo>
                  <a:lnTo>
                    <a:pt x="9857" y="36702"/>
                  </a:lnTo>
                  <a:lnTo>
                    <a:pt x="9857" y="15037"/>
                  </a:lnTo>
                  <a:lnTo>
                    <a:pt x="60805" y="13355"/>
                  </a:lnTo>
                  <a:lnTo>
                    <a:pt x="85449" y="11723"/>
                  </a:lnTo>
                  <a:lnTo>
                    <a:pt x="111752" y="10041"/>
                  </a:lnTo>
                  <a:close/>
                  <a:moveTo>
                    <a:pt x="85449" y="49"/>
                  </a:moveTo>
                  <a:lnTo>
                    <a:pt x="59145" y="1731"/>
                  </a:lnTo>
                  <a:lnTo>
                    <a:pt x="8247" y="5045"/>
                  </a:lnTo>
                  <a:lnTo>
                    <a:pt x="6588" y="5045"/>
                  </a:lnTo>
                  <a:lnTo>
                    <a:pt x="4928" y="6727"/>
                  </a:lnTo>
                  <a:lnTo>
                    <a:pt x="3318" y="8359"/>
                  </a:lnTo>
                  <a:lnTo>
                    <a:pt x="0" y="21714"/>
                  </a:lnTo>
                  <a:lnTo>
                    <a:pt x="0" y="36702"/>
                  </a:lnTo>
                  <a:lnTo>
                    <a:pt x="1659" y="66677"/>
                  </a:lnTo>
                  <a:lnTo>
                    <a:pt x="1659" y="91657"/>
                  </a:lnTo>
                  <a:lnTo>
                    <a:pt x="3318" y="104962"/>
                  </a:lnTo>
                  <a:lnTo>
                    <a:pt x="4928" y="116636"/>
                  </a:lnTo>
                  <a:lnTo>
                    <a:pt x="6588" y="118268"/>
                  </a:lnTo>
                  <a:lnTo>
                    <a:pt x="8247" y="119950"/>
                  </a:lnTo>
                  <a:lnTo>
                    <a:pt x="9857" y="119950"/>
                  </a:lnTo>
                  <a:lnTo>
                    <a:pt x="11516" y="118268"/>
                  </a:lnTo>
                  <a:lnTo>
                    <a:pt x="37820" y="118268"/>
                  </a:lnTo>
                  <a:lnTo>
                    <a:pt x="64074" y="116636"/>
                  </a:lnTo>
                  <a:lnTo>
                    <a:pt x="87108" y="116636"/>
                  </a:lnTo>
                  <a:lnTo>
                    <a:pt x="98576" y="114954"/>
                  </a:lnTo>
                  <a:lnTo>
                    <a:pt x="110093" y="113272"/>
                  </a:lnTo>
                  <a:lnTo>
                    <a:pt x="110093" y="111640"/>
                  </a:lnTo>
                  <a:lnTo>
                    <a:pt x="113363" y="113272"/>
                  </a:lnTo>
                  <a:lnTo>
                    <a:pt x="115022" y="111640"/>
                  </a:lnTo>
                  <a:lnTo>
                    <a:pt x="116681" y="109958"/>
                  </a:lnTo>
                  <a:lnTo>
                    <a:pt x="118291" y="96652"/>
                  </a:lnTo>
                  <a:lnTo>
                    <a:pt x="119951" y="81665"/>
                  </a:lnTo>
                  <a:lnTo>
                    <a:pt x="119951" y="51690"/>
                  </a:lnTo>
                  <a:lnTo>
                    <a:pt x="119951" y="28342"/>
                  </a:lnTo>
                  <a:lnTo>
                    <a:pt x="118291" y="16718"/>
                  </a:lnTo>
                  <a:lnTo>
                    <a:pt x="115022" y="5045"/>
                  </a:lnTo>
                  <a:lnTo>
                    <a:pt x="115022" y="1731"/>
                  </a:lnTo>
                  <a:lnTo>
                    <a:pt x="111752" y="4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Shape 911"/>
            <p:cNvSpPr/>
            <p:nvPr/>
          </p:nvSpPr>
          <p:spPr>
            <a:xfrm>
              <a:off x="4972375" y="2979525"/>
              <a:ext cx="17700" cy="9300"/>
            </a:xfrm>
            <a:custGeom>
              <a:pathLst>
                <a:path extrusionOk="0" h="120000" w="120000">
                  <a:moveTo>
                    <a:pt x="28644" y="322"/>
                  </a:moveTo>
                  <a:lnTo>
                    <a:pt x="5762" y="11290"/>
                  </a:lnTo>
                  <a:lnTo>
                    <a:pt x="169" y="21935"/>
                  </a:lnTo>
                  <a:lnTo>
                    <a:pt x="169" y="32903"/>
                  </a:lnTo>
                  <a:lnTo>
                    <a:pt x="5762" y="65483"/>
                  </a:lnTo>
                  <a:lnTo>
                    <a:pt x="22881" y="87096"/>
                  </a:lnTo>
                  <a:lnTo>
                    <a:pt x="40000" y="98064"/>
                  </a:lnTo>
                  <a:lnTo>
                    <a:pt x="85762" y="119677"/>
                  </a:lnTo>
                  <a:lnTo>
                    <a:pt x="108474" y="119677"/>
                  </a:lnTo>
                  <a:lnTo>
                    <a:pt x="114237" y="109032"/>
                  </a:lnTo>
                  <a:lnTo>
                    <a:pt x="119999" y="87096"/>
                  </a:lnTo>
                  <a:lnTo>
                    <a:pt x="119999" y="65483"/>
                  </a:lnTo>
                  <a:lnTo>
                    <a:pt x="114237" y="54516"/>
                  </a:lnTo>
                  <a:lnTo>
                    <a:pt x="108474" y="32903"/>
                  </a:lnTo>
                  <a:lnTo>
                    <a:pt x="97118" y="21935"/>
                  </a:lnTo>
                  <a:lnTo>
                    <a:pt x="51525" y="322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Shape 912"/>
            <p:cNvSpPr/>
            <p:nvPr/>
          </p:nvSpPr>
          <p:spPr>
            <a:xfrm>
              <a:off x="4949650" y="2944175"/>
              <a:ext cx="274425" cy="118724"/>
            </a:xfrm>
            <a:custGeom>
              <a:pathLst>
                <a:path extrusionOk="0" h="120000" w="120000">
                  <a:moveTo>
                    <a:pt x="4788" y="21301"/>
                  </a:moveTo>
                  <a:lnTo>
                    <a:pt x="7368" y="22994"/>
                  </a:lnTo>
                  <a:lnTo>
                    <a:pt x="9576" y="24687"/>
                  </a:lnTo>
                  <a:lnTo>
                    <a:pt x="12517" y="23853"/>
                  </a:lnTo>
                  <a:lnTo>
                    <a:pt x="15468" y="23853"/>
                  </a:lnTo>
                  <a:lnTo>
                    <a:pt x="18409" y="24687"/>
                  </a:lnTo>
                  <a:lnTo>
                    <a:pt x="20989" y="27239"/>
                  </a:lnTo>
                  <a:lnTo>
                    <a:pt x="20245" y="41718"/>
                  </a:lnTo>
                  <a:lnTo>
                    <a:pt x="18781" y="71484"/>
                  </a:lnTo>
                  <a:lnTo>
                    <a:pt x="16201" y="69791"/>
                  </a:lnTo>
                  <a:lnTo>
                    <a:pt x="13992" y="68073"/>
                  </a:lnTo>
                  <a:lnTo>
                    <a:pt x="11412" y="66380"/>
                  </a:lnTo>
                  <a:lnTo>
                    <a:pt x="8843" y="64687"/>
                  </a:lnTo>
                  <a:lnTo>
                    <a:pt x="6264" y="64687"/>
                  </a:lnTo>
                  <a:lnTo>
                    <a:pt x="3323" y="63828"/>
                  </a:lnTo>
                  <a:lnTo>
                    <a:pt x="2579" y="63828"/>
                  </a:lnTo>
                  <a:lnTo>
                    <a:pt x="2951" y="57030"/>
                  </a:lnTo>
                  <a:lnTo>
                    <a:pt x="3323" y="50208"/>
                  </a:lnTo>
                  <a:lnTo>
                    <a:pt x="4055" y="36614"/>
                  </a:lnTo>
                  <a:lnTo>
                    <a:pt x="4788" y="28957"/>
                  </a:lnTo>
                  <a:lnTo>
                    <a:pt x="4788" y="24687"/>
                  </a:lnTo>
                  <a:lnTo>
                    <a:pt x="4788" y="21301"/>
                  </a:lnTo>
                  <a:close/>
                  <a:moveTo>
                    <a:pt x="33134" y="5963"/>
                  </a:moveTo>
                  <a:lnTo>
                    <a:pt x="36807" y="8515"/>
                  </a:lnTo>
                  <a:lnTo>
                    <a:pt x="40491" y="10233"/>
                  </a:lnTo>
                  <a:lnTo>
                    <a:pt x="47849" y="11067"/>
                  </a:lnTo>
                  <a:lnTo>
                    <a:pt x="68095" y="15337"/>
                  </a:lnTo>
                  <a:lnTo>
                    <a:pt x="87236" y="19583"/>
                  </a:lnTo>
                  <a:lnTo>
                    <a:pt x="106007" y="24687"/>
                  </a:lnTo>
                  <a:lnTo>
                    <a:pt x="106739" y="24687"/>
                  </a:lnTo>
                  <a:lnTo>
                    <a:pt x="108587" y="26405"/>
                  </a:lnTo>
                  <a:lnTo>
                    <a:pt x="110051" y="28957"/>
                  </a:lnTo>
                  <a:lnTo>
                    <a:pt x="112631" y="34895"/>
                  </a:lnTo>
                  <a:lnTo>
                    <a:pt x="114468" y="40000"/>
                  </a:lnTo>
                  <a:lnTo>
                    <a:pt x="115572" y="44270"/>
                  </a:lnTo>
                  <a:lnTo>
                    <a:pt x="116315" y="48515"/>
                  </a:lnTo>
                  <a:lnTo>
                    <a:pt x="117048" y="52760"/>
                  </a:lnTo>
                  <a:lnTo>
                    <a:pt x="117420" y="57864"/>
                  </a:lnTo>
                  <a:lnTo>
                    <a:pt x="117420" y="62969"/>
                  </a:lnTo>
                  <a:lnTo>
                    <a:pt x="116676" y="74895"/>
                  </a:lnTo>
                  <a:lnTo>
                    <a:pt x="116315" y="80833"/>
                  </a:lnTo>
                  <a:lnTo>
                    <a:pt x="115572" y="86797"/>
                  </a:lnTo>
                  <a:lnTo>
                    <a:pt x="114468" y="92760"/>
                  </a:lnTo>
                  <a:lnTo>
                    <a:pt x="113003" y="97864"/>
                  </a:lnTo>
                  <a:lnTo>
                    <a:pt x="111527" y="102109"/>
                  </a:lnTo>
                  <a:lnTo>
                    <a:pt x="110051" y="106355"/>
                  </a:lnTo>
                  <a:lnTo>
                    <a:pt x="107843" y="109766"/>
                  </a:lnTo>
                  <a:lnTo>
                    <a:pt x="105635" y="112318"/>
                  </a:lnTo>
                  <a:lnTo>
                    <a:pt x="94965" y="112318"/>
                  </a:lnTo>
                  <a:lnTo>
                    <a:pt x="90177" y="110625"/>
                  </a:lnTo>
                  <a:lnTo>
                    <a:pt x="85028" y="108907"/>
                  </a:lnTo>
                  <a:lnTo>
                    <a:pt x="75452" y="105521"/>
                  </a:lnTo>
                  <a:lnTo>
                    <a:pt x="65515" y="102109"/>
                  </a:lnTo>
                  <a:lnTo>
                    <a:pt x="55949" y="99557"/>
                  </a:lnTo>
                  <a:lnTo>
                    <a:pt x="46384" y="97005"/>
                  </a:lnTo>
                  <a:lnTo>
                    <a:pt x="31658" y="97005"/>
                  </a:lnTo>
                  <a:lnTo>
                    <a:pt x="27242" y="97864"/>
                  </a:lnTo>
                  <a:lnTo>
                    <a:pt x="26870" y="96146"/>
                  </a:lnTo>
                  <a:lnTo>
                    <a:pt x="26138" y="93594"/>
                  </a:lnTo>
                  <a:lnTo>
                    <a:pt x="24662" y="90208"/>
                  </a:lnTo>
                  <a:lnTo>
                    <a:pt x="22825" y="85104"/>
                  </a:lnTo>
                  <a:lnTo>
                    <a:pt x="21721" y="82552"/>
                  </a:lnTo>
                  <a:lnTo>
                    <a:pt x="20989" y="79140"/>
                  </a:lnTo>
                  <a:lnTo>
                    <a:pt x="20617" y="79140"/>
                  </a:lnTo>
                  <a:lnTo>
                    <a:pt x="22093" y="46822"/>
                  </a:lnTo>
                  <a:lnTo>
                    <a:pt x="22454" y="37447"/>
                  </a:lnTo>
                  <a:lnTo>
                    <a:pt x="23197" y="27239"/>
                  </a:lnTo>
                  <a:lnTo>
                    <a:pt x="23197" y="25546"/>
                  </a:lnTo>
                  <a:lnTo>
                    <a:pt x="23197" y="22994"/>
                  </a:lnTo>
                  <a:lnTo>
                    <a:pt x="22825" y="21301"/>
                  </a:lnTo>
                  <a:lnTo>
                    <a:pt x="24662" y="19583"/>
                  </a:lnTo>
                  <a:lnTo>
                    <a:pt x="26138" y="17890"/>
                  </a:lnTo>
                  <a:lnTo>
                    <a:pt x="29078" y="12785"/>
                  </a:lnTo>
                  <a:lnTo>
                    <a:pt x="33134" y="6822"/>
                  </a:lnTo>
                  <a:lnTo>
                    <a:pt x="33134" y="5963"/>
                  </a:lnTo>
                  <a:close/>
                  <a:moveTo>
                    <a:pt x="32030" y="25"/>
                  </a:moveTo>
                  <a:lnTo>
                    <a:pt x="31287" y="859"/>
                  </a:lnTo>
                  <a:lnTo>
                    <a:pt x="25405" y="10233"/>
                  </a:lnTo>
                  <a:lnTo>
                    <a:pt x="22825" y="14478"/>
                  </a:lnTo>
                  <a:lnTo>
                    <a:pt x="22093" y="16197"/>
                  </a:lnTo>
                  <a:lnTo>
                    <a:pt x="21350" y="19583"/>
                  </a:lnTo>
                  <a:lnTo>
                    <a:pt x="21721" y="20442"/>
                  </a:lnTo>
                  <a:lnTo>
                    <a:pt x="21721" y="21301"/>
                  </a:lnTo>
                  <a:lnTo>
                    <a:pt x="19513" y="18749"/>
                  </a:lnTo>
                  <a:lnTo>
                    <a:pt x="16933" y="17890"/>
                  </a:lnTo>
                  <a:lnTo>
                    <a:pt x="9948" y="17890"/>
                  </a:lnTo>
                  <a:lnTo>
                    <a:pt x="8100" y="17030"/>
                  </a:lnTo>
                  <a:lnTo>
                    <a:pt x="6264" y="16197"/>
                  </a:lnTo>
                  <a:lnTo>
                    <a:pt x="4427" y="17030"/>
                  </a:lnTo>
                  <a:lnTo>
                    <a:pt x="4427" y="16197"/>
                  </a:lnTo>
                  <a:lnTo>
                    <a:pt x="4055" y="15337"/>
                  </a:lnTo>
                  <a:lnTo>
                    <a:pt x="4055" y="16197"/>
                  </a:lnTo>
                  <a:lnTo>
                    <a:pt x="2951" y="21301"/>
                  </a:lnTo>
                  <a:lnTo>
                    <a:pt x="2219" y="27239"/>
                  </a:lnTo>
                  <a:lnTo>
                    <a:pt x="1115" y="38307"/>
                  </a:lnTo>
                  <a:lnTo>
                    <a:pt x="371" y="51067"/>
                  </a:lnTo>
                  <a:lnTo>
                    <a:pt x="10" y="57864"/>
                  </a:lnTo>
                  <a:lnTo>
                    <a:pt x="10" y="64687"/>
                  </a:lnTo>
                  <a:lnTo>
                    <a:pt x="743" y="66380"/>
                  </a:lnTo>
                  <a:lnTo>
                    <a:pt x="1475" y="67239"/>
                  </a:lnTo>
                  <a:lnTo>
                    <a:pt x="2219" y="68932"/>
                  </a:lnTo>
                  <a:lnTo>
                    <a:pt x="3684" y="69791"/>
                  </a:lnTo>
                  <a:lnTo>
                    <a:pt x="6635" y="70625"/>
                  </a:lnTo>
                  <a:lnTo>
                    <a:pt x="9576" y="71484"/>
                  </a:lnTo>
                  <a:lnTo>
                    <a:pt x="12517" y="74036"/>
                  </a:lnTo>
                  <a:lnTo>
                    <a:pt x="15468" y="75729"/>
                  </a:lnTo>
                  <a:lnTo>
                    <a:pt x="18781" y="77447"/>
                  </a:lnTo>
                  <a:lnTo>
                    <a:pt x="18409" y="82552"/>
                  </a:lnTo>
                  <a:lnTo>
                    <a:pt x="18409" y="84245"/>
                  </a:lnTo>
                  <a:lnTo>
                    <a:pt x="18781" y="84245"/>
                  </a:lnTo>
                  <a:lnTo>
                    <a:pt x="19513" y="85104"/>
                  </a:lnTo>
                  <a:lnTo>
                    <a:pt x="20989" y="89349"/>
                  </a:lnTo>
                  <a:lnTo>
                    <a:pt x="23558" y="97005"/>
                  </a:lnTo>
                  <a:lnTo>
                    <a:pt x="24662" y="100416"/>
                  </a:lnTo>
                  <a:lnTo>
                    <a:pt x="25405" y="101250"/>
                  </a:lnTo>
                  <a:lnTo>
                    <a:pt x="26870" y="101250"/>
                  </a:lnTo>
                  <a:lnTo>
                    <a:pt x="32030" y="102969"/>
                  </a:lnTo>
                  <a:lnTo>
                    <a:pt x="37179" y="104662"/>
                  </a:lnTo>
                  <a:lnTo>
                    <a:pt x="47488" y="105521"/>
                  </a:lnTo>
                  <a:lnTo>
                    <a:pt x="57425" y="106355"/>
                  </a:lnTo>
                  <a:lnTo>
                    <a:pt x="62574" y="107214"/>
                  </a:lnTo>
                  <a:lnTo>
                    <a:pt x="67723" y="108073"/>
                  </a:lnTo>
                  <a:lnTo>
                    <a:pt x="84296" y="114870"/>
                  </a:lnTo>
                  <a:lnTo>
                    <a:pt x="92385" y="117422"/>
                  </a:lnTo>
                  <a:lnTo>
                    <a:pt x="100486" y="118281"/>
                  </a:lnTo>
                  <a:lnTo>
                    <a:pt x="100858" y="119974"/>
                  </a:lnTo>
                  <a:lnTo>
                    <a:pt x="103798" y="119974"/>
                  </a:lnTo>
                  <a:lnTo>
                    <a:pt x="106007" y="119115"/>
                  </a:lnTo>
                  <a:lnTo>
                    <a:pt x="107843" y="117422"/>
                  </a:lnTo>
                  <a:lnTo>
                    <a:pt x="109691" y="115729"/>
                  </a:lnTo>
                  <a:lnTo>
                    <a:pt x="111156" y="112318"/>
                  </a:lnTo>
                  <a:lnTo>
                    <a:pt x="112631" y="109766"/>
                  </a:lnTo>
                  <a:lnTo>
                    <a:pt x="114840" y="101250"/>
                  </a:lnTo>
                  <a:lnTo>
                    <a:pt x="117048" y="92760"/>
                  </a:lnTo>
                  <a:lnTo>
                    <a:pt x="118152" y="82552"/>
                  </a:lnTo>
                  <a:lnTo>
                    <a:pt x="119256" y="73177"/>
                  </a:lnTo>
                  <a:lnTo>
                    <a:pt x="119989" y="64687"/>
                  </a:lnTo>
                  <a:lnTo>
                    <a:pt x="119989" y="57864"/>
                  </a:lnTo>
                  <a:lnTo>
                    <a:pt x="119628" y="51067"/>
                  </a:lnTo>
                  <a:lnTo>
                    <a:pt x="118524" y="44270"/>
                  </a:lnTo>
                  <a:lnTo>
                    <a:pt x="116676" y="37447"/>
                  </a:lnTo>
                  <a:lnTo>
                    <a:pt x="114840" y="30650"/>
                  </a:lnTo>
                  <a:lnTo>
                    <a:pt x="112631" y="26405"/>
                  </a:lnTo>
                  <a:lnTo>
                    <a:pt x="111156" y="23853"/>
                  </a:lnTo>
                  <a:lnTo>
                    <a:pt x="110051" y="22994"/>
                  </a:lnTo>
                  <a:lnTo>
                    <a:pt x="108587" y="22135"/>
                  </a:lnTo>
                  <a:lnTo>
                    <a:pt x="107111" y="22135"/>
                  </a:lnTo>
                  <a:lnTo>
                    <a:pt x="107111" y="19583"/>
                  </a:lnTo>
                  <a:lnTo>
                    <a:pt x="106007" y="18749"/>
                  </a:lnTo>
                  <a:lnTo>
                    <a:pt x="68095" y="10233"/>
                  </a:lnTo>
                  <a:lnTo>
                    <a:pt x="59633" y="7681"/>
                  </a:lnTo>
                  <a:lnTo>
                    <a:pt x="50800" y="5129"/>
                  </a:lnTo>
                  <a:lnTo>
                    <a:pt x="46384" y="4270"/>
                  </a:lnTo>
                  <a:lnTo>
                    <a:pt x="41967" y="3411"/>
                  </a:lnTo>
                  <a:lnTo>
                    <a:pt x="37911" y="4270"/>
                  </a:lnTo>
                  <a:lnTo>
                    <a:pt x="33867" y="5129"/>
                  </a:lnTo>
                  <a:lnTo>
                    <a:pt x="33867" y="2577"/>
                  </a:lnTo>
                  <a:lnTo>
                    <a:pt x="33867" y="859"/>
                  </a:lnTo>
                  <a:lnTo>
                    <a:pt x="33134" y="25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Shape 913"/>
            <p:cNvSpPr/>
            <p:nvPr/>
          </p:nvSpPr>
          <p:spPr>
            <a:xfrm>
              <a:off x="3969075" y="2891150"/>
              <a:ext cx="5074" cy="8449"/>
            </a:xfrm>
            <a:custGeom>
              <a:pathLst>
                <a:path extrusionOk="0" h="120000" w="120000">
                  <a:moveTo>
                    <a:pt x="0" y="355"/>
                  </a:moveTo>
                  <a:lnTo>
                    <a:pt x="40197" y="95857"/>
                  </a:lnTo>
                  <a:lnTo>
                    <a:pt x="59704" y="107928"/>
                  </a:lnTo>
                  <a:lnTo>
                    <a:pt x="79802" y="119644"/>
                  </a:lnTo>
                  <a:lnTo>
                    <a:pt x="119408" y="107928"/>
                  </a:lnTo>
                  <a:lnTo>
                    <a:pt x="119408" y="83786"/>
                  </a:lnTo>
                  <a:lnTo>
                    <a:pt x="119408" y="355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Shape 914"/>
            <p:cNvSpPr/>
            <p:nvPr/>
          </p:nvSpPr>
          <p:spPr>
            <a:xfrm>
              <a:off x="3843650" y="2908000"/>
              <a:ext cx="42125" cy="65674"/>
            </a:xfrm>
            <a:custGeom>
              <a:pathLst>
                <a:path extrusionOk="0" h="120000" w="120000">
                  <a:moveTo>
                    <a:pt x="107964" y="0"/>
                  </a:moveTo>
                  <a:lnTo>
                    <a:pt x="55192" y="1553"/>
                  </a:lnTo>
                  <a:lnTo>
                    <a:pt x="71" y="3060"/>
                  </a:lnTo>
                  <a:lnTo>
                    <a:pt x="71" y="12287"/>
                  </a:lnTo>
                  <a:lnTo>
                    <a:pt x="52771" y="12287"/>
                  </a:lnTo>
                  <a:lnTo>
                    <a:pt x="107964" y="9227"/>
                  </a:lnTo>
                  <a:lnTo>
                    <a:pt x="103121" y="33848"/>
                  </a:lnTo>
                  <a:lnTo>
                    <a:pt x="100771" y="58424"/>
                  </a:lnTo>
                  <a:lnTo>
                    <a:pt x="103121" y="83045"/>
                  </a:lnTo>
                  <a:lnTo>
                    <a:pt x="107964" y="106113"/>
                  </a:lnTo>
                  <a:lnTo>
                    <a:pt x="107964" y="107666"/>
                  </a:lnTo>
                  <a:lnTo>
                    <a:pt x="105543" y="107666"/>
                  </a:lnTo>
                  <a:lnTo>
                    <a:pt x="91157" y="106113"/>
                  </a:lnTo>
                  <a:lnTo>
                    <a:pt x="74350" y="107666"/>
                  </a:lnTo>
                  <a:lnTo>
                    <a:pt x="71" y="107666"/>
                  </a:lnTo>
                  <a:lnTo>
                    <a:pt x="71" y="118446"/>
                  </a:lnTo>
                  <a:lnTo>
                    <a:pt x="26421" y="119954"/>
                  </a:lnTo>
                  <a:lnTo>
                    <a:pt x="55192" y="119954"/>
                  </a:lnTo>
                  <a:lnTo>
                    <a:pt x="81543" y="118446"/>
                  </a:lnTo>
                  <a:lnTo>
                    <a:pt x="107964" y="113833"/>
                  </a:lnTo>
                  <a:lnTo>
                    <a:pt x="110314" y="112280"/>
                  </a:lnTo>
                  <a:lnTo>
                    <a:pt x="110314" y="109219"/>
                  </a:lnTo>
                  <a:lnTo>
                    <a:pt x="117507" y="109219"/>
                  </a:lnTo>
                  <a:lnTo>
                    <a:pt x="119928" y="107666"/>
                  </a:lnTo>
                  <a:lnTo>
                    <a:pt x="119928" y="106113"/>
                  </a:lnTo>
                  <a:lnTo>
                    <a:pt x="119928" y="81492"/>
                  </a:lnTo>
                  <a:lnTo>
                    <a:pt x="119928" y="56916"/>
                  </a:lnTo>
                  <a:lnTo>
                    <a:pt x="117507" y="32295"/>
                  </a:lnTo>
                  <a:lnTo>
                    <a:pt x="112735" y="7674"/>
                  </a:lnTo>
                  <a:lnTo>
                    <a:pt x="115157" y="6166"/>
                  </a:lnTo>
                  <a:lnTo>
                    <a:pt x="115157" y="3060"/>
                  </a:lnTo>
                  <a:lnTo>
                    <a:pt x="1127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Shape 915"/>
            <p:cNvSpPr/>
            <p:nvPr/>
          </p:nvSpPr>
          <p:spPr>
            <a:xfrm>
              <a:off x="3843650" y="3008150"/>
              <a:ext cx="26975" cy="21900"/>
            </a:xfrm>
            <a:custGeom>
              <a:pathLst>
                <a:path extrusionOk="0" h="120000" w="120000">
                  <a:moveTo>
                    <a:pt x="104874" y="136"/>
                  </a:moveTo>
                  <a:lnTo>
                    <a:pt x="101204" y="4657"/>
                  </a:lnTo>
                  <a:lnTo>
                    <a:pt x="101204" y="27808"/>
                  </a:lnTo>
                  <a:lnTo>
                    <a:pt x="101204" y="55479"/>
                  </a:lnTo>
                  <a:lnTo>
                    <a:pt x="101204" y="64657"/>
                  </a:lnTo>
                  <a:lnTo>
                    <a:pt x="97423" y="60000"/>
                  </a:lnTo>
                  <a:lnTo>
                    <a:pt x="78739" y="46164"/>
                  </a:lnTo>
                  <a:lnTo>
                    <a:pt x="63725" y="23150"/>
                  </a:lnTo>
                  <a:lnTo>
                    <a:pt x="48711" y="23150"/>
                  </a:lnTo>
                  <a:lnTo>
                    <a:pt x="45041" y="32328"/>
                  </a:lnTo>
                  <a:lnTo>
                    <a:pt x="45041" y="41643"/>
                  </a:lnTo>
                  <a:lnTo>
                    <a:pt x="48711" y="46164"/>
                  </a:lnTo>
                  <a:lnTo>
                    <a:pt x="59944" y="64657"/>
                  </a:lnTo>
                  <a:lnTo>
                    <a:pt x="59944" y="64657"/>
                  </a:lnTo>
                  <a:lnTo>
                    <a:pt x="37479" y="60000"/>
                  </a:lnTo>
                  <a:lnTo>
                    <a:pt x="7562" y="60000"/>
                  </a:lnTo>
                  <a:lnTo>
                    <a:pt x="111" y="64657"/>
                  </a:lnTo>
                  <a:lnTo>
                    <a:pt x="111" y="73835"/>
                  </a:lnTo>
                  <a:lnTo>
                    <a:pt x="15013" y="83150"/>
                  </a:lnTo>
                  <a:lnTo>
                    <a:pt x="30027" y="83150"/>
                  </a:lnTo>
                  <a:lnTo>
                    <a:pt x="63725" y="87671"/>
                  </a:lnTo>
                  <a:lnTo>
                    <a:pt x="48711" y="96986"/>
                  </a:lnTo>
                  <a:lnTo>
                    <a:pt x="41260" y="101506"/>
                  </a:lnTo>
                  <a:lnTo>
                    <a:pt x="45041" y="110821"/>
                  </a:lnTo>
                  <a:lnTo>
                    <a:pt x="48711" y="120000"/>
                  </a:lnTo>
                  <a:lnTo>
                    <a:pt x="56274" y="120000"/>
                  </a:lnTo>
                  <a:lnTo>
                    <a:pt x="78739" y="106164"/>
                  </a:lnTo>
                  <a:lnTo>
                    <a:pt x="101204" y="83150"/>
                  </a:lnTo>
                  <a:lnTo>
                    <a:pt x="101204" y="110821"/>
                  </a:lnTo>
                  <a:lnTo>
                    <a:pt x="104874" y="115342"/>
                  </a:lnTo>
                  <a:lnTo>
                    <a:pt x="112437" y="120000"/>
                  </a:lnTo>
                  <a:lnTo>
                    <a:pt x="119888" y="115342"/>
                  </a:lnTo>
                  <a:lnTo>
                    <a:pt x="119888" y="106164"/>
                  </a:lnTo>
                  <a:lnTo>
                    <a:pt x="119888" y="50821"/>
                  </a:lnTo>
                  <a:lnTo>
                    <a:pt x="116107" y="27808"/>
                  </a:lnTo>
                  <a:lnTo>
                    <a:pt x="112437" y="4657"/>
                  </a:lnTo>
                  <a:lnTo>
                    <a:pt x="112437" y="13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Shape 916"/>
            <p:cNvSpPr/>
            <p:nvPr/>
          </p:nvSpPr>
          <p:spPr>
            <a:xfrm>
              <a:off x="3990950" y="2931550"/>
              <a:ext cx="19374" cy="22749"/>
            </a:xfrm>
            <a:custGeom>
              <a:pathLst>
                <a:path extrusionOk="0" h="120000" w="120000">
                  <a:moveTo>
                    <a:pt x="57445" y="131"/>
                  </a:moveTo>
                  <a:lnTo>
                    <a:pt x="41806" y="4483"/>
                  </a:lnTo>
                  <a:lnTo>
                    <a:pt x="20903" y="13450"/>
                  </a:lnTo>
                  <a:lnTo>
                    <a:pt x="15793" y="17802"/>
                  </a:lnTo>
                  <a:lnTo>
                    <a:pt x="15793" y="26769"/>
                  </a:lnTo>
                  <a:lnTo>
                    <a:pt x="15793" y="35604"/>
                  </a:lnTo>
                  <a:lnTo>
                    <a:pt x="26167" y="35604"/>
                  </a:lnTo>
                  <a:lnTo>
                    <a:pt x="57445" y="26769"/>
                  </a:lnTo>
                  <a:lnTo>
                    <a:pt x="57445" y="26769"/>
                  </a:lnTo>
                  <a:lnTo>
                    <a:pt x="31432" y="62241"/>
                  </a:lnTo>
                  <a:lnTo>
                    <a:pt x="5264" y="97714"/>
                  </a:lnTo>
                  <a:lnTo>
                    <a:pt x="154" y="102197"/>
                  </a:lnTo>
                  <a:lnTo>
                    <a:pt x="5264" y="111032"/>
                  </a:lnTo>
                  <a:lnTo>
                    <a:pt x="10529" y="115516"/>
                  </a:lnTo>
                  <a:lnTo>
                    <a:pt x="15793" y="119999"/>
                  </a:lnTo>
                  <a:lnTo>
                    <a:pt x="67819" y="111032"/>
                  </a:lnTo>
                  <a:lnTo>
                    <a:pt x="88722" y="111032"/>
                  </a:lnTo>
                  <a:lnTo>
                    <a:pt x="114735" y="102197"/>
                  </a:lnTo>
                  <a:lnTo>
                    <a:pt x="120000" y="97714"/>
                  </a:lnTo>
                  <a:lnTo>
                    <a:pt x="120000" y="93362"/>
                  </a:lnTo>
                  <a:lnTo>
                    <a:pt x="114735" y="88879"/>
                  </a:lnTo>
                  <a:lnTo>
                    <a:pt x="109625" y="84395"/>
                  </a:lnTo>
                  <a:lnTo>
                    <a:pt x="88722" y="84395"/>
                  </a:lnTo>
                  <a:lnTo>
                    <a:pt x="62709" y="88879"/>
                  </a:lnTo>
                  <a:lnTo>
                    <a:pt x="47070" y="88879"/>
                  </a:lnTo>
                  <a:lnTo>
                    <a:pt x="73083" y="53406"/>
                  </a:lnTo>
                  <a:lnTo>
                    <a:pt x="88722" y="17802"/>
                  </a:lnTo>
                  <a:lnTo>
                    <a:pt x="88722" y="8967"/>
                  </a:lnTo>
                  <a:lnTo>
                    <a:pt x="78348" y="4483"/>
                  </a:lnTo>
                  <a:lnTo>
                    <a:pt x="57445" y="13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Shape 917"/>
            <p:cNvSpPr/>
            <p:nvPr/>
          </p:nvSpPr>
          <p:spPr>
            <a:xfrm>
              <a:off x="3964850" y="2903775"/>
              <a:ext cx="63999" cy="60624"/>
            </a:xfrm>
            <a:custGeom>
              <a:pathLst>
                <a:path extrusionOk="0" h="120000" w="120000">
                  <a:moveTo>
                    <a:pt x="7921" y="8362"/>
                  </a:moveTo>
                  <a:lnTo>
                    <a:pt x="17390" y="11678"/>
                  </a:lnTo>
                  <a:lnTo>
                    <a:pt x="26859" y="13360"/>
                  </a:lnTo>
                  <a:lnTo>
                    <a:pt x="47390" y="13360"/>
                  </a:lnTo>
                  <a:lnTo>
                    <a:pt x="77390" y="15043"/>
                  </a:lnTo>
                  <a:lnTo>
                    <a:pt x="107343" y="15043"/>
                  </a:lnTo>
                  <a:lnTo>
                    <a:pt x="107343" y="33352"/>
                  </a:lnTo>
                  <a:lnTo>
                    <a:pt x="108937" y="53344"/>
                  </a:lnTo>
                  <a:lnTo>
                    <a:pt x="108937" y="78334"/>
                  </a:lnTo>
                  <a:lnTo>
                    <a:pt x="110531" y="90012"/>
                  </a:lnTo>
                  <a:lnTo>
                    <a:pt x="112078" y="103323"/>
                  </a:lnTo>
                  <a:lnTo>
                    <a:pt x="61593" y="103323"/>
                  </a:lnTo>
                  <a:lnTo>
                    <a:pt x="37921" y="105006"/>
                  </a:lnTo>
                  <a:lnTo>
                    <a:pt x="25312" y="106688"/>
                  </a:lnTo>
                  <a:lnTo>
                    <a:pt x="14250" y="110004"/>
                  </a:lnTo>
                  <a:lnTo>
                    <a:pt x="12656" y="85014"/>
                  </a:lnTo>
                  <a:lnTo>
                    <a:pt x="11109" y="60024"/>
                  </a:lnTo>
                  <a:lnTo>
                    <a:pt x="12656" y="33352"/>
                  </a:lnTo>
                  <a:lnTo>
                    <a:pt x="11109" y="20041"/>
                  </a:lnTo>
                  <a:lnTo>
                    <a:pt x="9515" y="15043"/>
                  </a:lnTo>
                  <a:lnTo>
                    <a:pt x="7921" y="8362"/>
                  </a:lnTo>
                  <a:close/>
                  <a:moveTo>
                    <a:pt x="110531" y="49"/>
                  </a:moveTo>
                  <a:lnTo>
                    <a:pt x="110531" y="1682"/>
                  </a:lnTo>
                  <a:lnTo>
                    <a:pt x="108937" y="5047"/>
                  </a:lnTo>
                  <a:lnTo>
                    <a:pt x="82125" y="3364"/>
                  </a:lnTo>
                  <a:lnTo>
                    <a:pt x="55265" y="1682"/>
                  </a:lnTo>
                  <a:lnTo>
                    <a:pt x="30046" y="1682"/>
                  </a:lnTo>
                  <a:lnTo>
                    <a:pt x="18984" y="3364"/>
                  </a:lnTo>
                  <a:lnTo>
                    <a:pt x="12656" y="5047"/>
                  </a:lnTo>
                  <a:lnTo>
                    <a:pt x="7921" y="8362"/>
                  </a:lnTo>
                  <a:lnTo>
                    <a:pt x="6375" y="8362"/>
                  </a:lnTo>
                  <a:lnTo>
                    <a:pt x="3187" y="15043"/>
                  </a:lnTo>
                  <a:lnTo>
                    <a:pt x="1640" y="23356"/>
                  </a:lnTo>
                  <a:lnTo>
                    <a:pt x="46" y="41665"/>
                  </a:lnTo>
                  <a:lnTo>
                    <a:pt x="1640" y="78334"/>
                  </a:lnTo>
                  <a:lnTo>
                    <a:pt x="1640" y="88329"/>
                  </a:lnTo>
                  <a:lnTo>
                    <a:pt x="1640" y="101641"/>
                  </a:lnTo>
                  <a:lnTo>
                    <a:pt x="1640" y="106688"/>
                  </a:lnTo>
                  <a:lnTo>
                    <a:pt x="3187" y="113319"/>
                  </a:lnTo>
                  <a:lnTo>
                    <a:pt x="6375" y="116684"/>
                  </a:lnTo>
                  <a:lnTo>
                    <a:pt x="11109" y="120000"/>
                  </a:lnTo>
                  <a:lnTo>
                    <a:pt x="14250" y="118317"/>
                  </a:lnTo>
                  <a:lnTo>
                    <a:pt x="14250" y="116684"/>
                  </a:lnTo>
                  <a:lnTo>
                    <a:pt x="26859" y="118317"/>
                  </a:lnTo>
                  <a:lnTo>
                    <a:pt x="63187" y="118317"/>
                  </a:lnTo>
                  <a:lnTo>
                    <a:pt x="112078" y="113319"/>
                  </a:lnTo>
                  <a:lnTo>
                    <a:pt x="118406" y="113319"/>
                  </a:lnTo>
                  <a:lnTo>
                    <a:pt x="118406" y="111686"/>
                  </a:lnTo>
                  <a:lnTo>
                    <a:pt x="120000" y="100008"/>
                  </a:lnTo>
                  <a:lnTo>
                    <a:pt x="120000" y="86647"/>
                  </a:lnTo>
                  <a:lnTo>
                    <a:pt x="118406" y="60024"/>
                  </a:lnTo>
                  <a:lnTo>
                    <a:pt x="116812" y="30037"/>
                  </a:lnTo>
                  <a:lnTo>
                    <a:pt x="116812" y="15043"/>
                  </a:lnTo>
                  <a:lnTo>
                    <a:pt x="115265" y="1682"/>
                  </a:lnTo>
                  <a:lnTo>
                    <a:pt x="113671" y="4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Shape 918"/>
            <p:cNvSpPr/>
            <p:nvPr/>
          </p:nvSpPr>
          <p:spPr>
            <a:xfrm>
              <a:off x="4104575" y="2989625"/>
              <a:ext cx="13499" cy="5074"/>
            </a:xfrm>
            <a:custGeom>
              <a:pathLst>
                <a:path extrusionOk="0" h="120000" w="120000">
                  <a:moveTo>
                    <a:pt x="90000" y="591"/>
                  </a:moveTo>
                  <a:lnTo>
                    <a:pt x="75111" y="20689"/>
                  </a:lnTo>
                  <a:lnTo>
                    <a:pt x="15111" y="20689"/>
                  </a:lnTo>
                  <a:lnTo>
                    <a:pt x="7555" y="40197"/>
                  </a:lnTo>
                  <a:lnTo>
                    <a:pt x="222" y="60295"/>
                  </a:lnTo>
                  <a:lnTo>
                    <a:pt x="7555" y="80394"/>
                  </a:lnTo>
                  <a:lnTo>
                    <a:pt x="15111" y="99901"/>
                  </a:lnTo>
                  <a:lnTo>
                    <a:pt x="37555" y="120000"/>
                  </a:lnTo>
                  <a:lnTo>
                    <a:pt x="82444" y="120000"/>
                  </a:lnTo>
                  <a:lnTo>
                    <a:pt x="97555" y="99901"/>
                  </a:lnTo>
                  <a:lnTo>
                    <a:pt x="112444" y="80394"/>
                  </a:lnTo>
                  <a:lnTo>
                    <a:pt x="120000" y="60295"/>
                  </a:lnTo>
                  <a:lnTo>
                    <a:pt x="120000" y="40197"/>
                  </a:lnTo>
                  <a:lnTo>
                    <a:pt x="120000" y="20689"/>
                  </a:lnTo>
                  <a:lnTo>
                    <a:pt x="112444" y="20689"/>
                  </a:lnTo>
                  <a:lnTo>
                    <a:pt x="90000" y="59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Shape 919"/>
            <p:cNvSpPr/>
            <p:nvPr/>
          </p:nvSpPr>
          <p:spPr>
            <a:xfrm>
              <a:off x="3843650" y="2891150"/>
              <a:ext cx="46324" cy="13499"/>
            </a:xfrm>
            <a:custGeom>
              <a:pathLst>
                <a:path extrusionOk="0" h="120000" w="120000">
                  <a:moveTo>
                    <a:pt x="102514" y="222"/>
                  </a:moveTo>
                  <a:lnTo>
                    <a:pt x="104716" y="52444"/>
                  </a:lnTo>
                  <a:lnTo>
                    <a:pt x="52390" y="60000"/>
                  </a:lnTo>
                  <a:lnTo>
                    <a:pt x="64" y="67555"/>
                  </a:lnTo>
                  <a:lnTo>
                    <a:pt x="64" y="119777"/>
                  </a:lnTo>
                  <a:lnTo>
                    <a:pt x="54527" y="104888"/>
                  </a:lnTo>
                  <a:lnTo>
                    <a:pt x="109055" y="90000"/>
                  </a:lnTo>
                  <a:lnTo>
                    <a:pt x="111257" y="97333"/>
                  </a:lnTo>
                  <a:lnTo>
                    <a:pt x="113394" y="90000"/>
                  </a:lnTo>
                  <a:lnTo>
                    <a:pt x="117798" y="82444"/>
                  </a:lnTo>
                  <a:lnTo>
                    <a:pt x="119935" y="74888"/>
                  </a:lnTo>
                  <a:lnTo>
                    <a:pt x="117798" y="60000"/>
                  </a:lnTo>
                  <a:lnTo>
                    <a:pt x="115596" y="52444"/>
                  </a:lnTo>
                  <a:lnTo>
                    <a:pt x="115596" y="222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Shape 920"/>
            <p:cNvSpPr/>
            <p:nvPr/>
          </p:nvSpPr>
          <p:spPr>
            <a:xfrm>
              <a:off x="3843650" y="3044350"/>
              <a:ext cx="101875" cy="60624"/>
            </a:xfrm>
            <a:custGeom>
              <a:pathLst>
                <a:path extrusionOk="0" h="120000" w="120000">
                  <a:moveTo>
                    <a:pt x="79332" y="0"/>
                  </a:moveTo>
                  <a:lnTo>
                    <a:pt x="42640" y="1682"/>
                  </a:lnTo>
                  <a:lnTo>
                    <a:pt x="10925" y="1682"/>
                  </a:lnTo>
                  <a:lnTo>
                    <a:pt x="29" y="4997"/>
                  </a:lnTo>
                  <a:lnTo>
                    <a:pt x="29" y="14993"/>
                  </a:lnTo>
                  <a:lnTo>
                    <a:pt x="27769" y="13360"/>
                  </a:lnTo>
                  <a:lnTo>
                    <a:pt x="56539" y="13360"/>
                  </a:lnTo>
                  <a:lnTo>
                    <a:pt x="112049" y="11678"/>
                  </a:lnTo>
                  <a:lnTo>
                    <a:pt x="111077" y="19991"/>
                  </a:lnTo>
                  <a:lnTo>
                    <a:pt x="111077" y="29987"/>
                  </a:lnTo>
                  <a:lnTo>
                    <a:pt x="112049" y="48346"/>
                  </a:lnTo>
                  <a:lnTo>
                    <a:pt x="112049" y="74969"/>
                  </a:lnTo>
                  <a:lnTo>
                    <a:pt x="113050" y="103323"/>
                  </a:lnTo>
                  <a:lnTo>
                    <a:pt x="54537" y="103323"/>
                  </a:lnTo>
                  <a:lnTo>
                    <a:pt x="26797" y="106639"/>
                  </a:lnTo>
                  <a:lnTo>
                    <a:pt x="12898" y="108321"/>
                  </a:lnTo>
                  <a:lnTo>
                    <a:pt x="29" y="113319"/>
                  </a:lnTo>
                  <a:lnTo>
                    <a:pt x="29" y="118317"/>
                  </a:lnTo>
                  <a:lnTo>
                    <a:pt x="11926" y="119950"/>
                  </a:lnTo>
                  <a:lnTo>
                    <a:pt x="23823" y="118317"/>
                  </a:lnTo>
                  <a:lnTo>
                    <a:pt x="47617" y="114952"/>
                  </a:lnTo>
                  <a:lnTo>
                    <a:pt x="80333" y="113319"/>
                  </a:lnTo>
                  <a:lnTo>
                    <a:pt x="114051" y="113319"/>
                  </a:lnTo>
                  <a:lnTo>
                    <a:pt x="114051" y="116635"/>
                  </a:lnTo>
                  <a:lnTo>
                    <a:pt x="115023" y="119950"/>
                  </a:lnTo>
                  <a:lnTo>
                    <a:pt x="118998" y="119950"/>
                  </a:lnTo>
                  <a:lnTo>
                    <a:pt x="120000" y="114952"/>
                  </a:lnTo>
                  <a:lnTo>
                    <a:pt x="120000" y="86647"/>
                  </a:lnTo>
                  <a:lnTo>
                    <a:pt x="118998" y="56659"/>
                  </a:lnTo>
                  <a:lnTo>
                    <a:pt x="118998" y="33352"/>
                  </a:lnTo>
                  <a:lnTo>
                    <a:pt x="117997" y="21674"/>
                  </a:lnTo>
                  <a:lnTo>
                    <a:pt x="117025" y="11678"/>
                  </a:lnTo>
                  <a:lnTo>
                    <a:pt x="117997" y="9995"/>
                  </a:lnTo>
                  <a:lnTo>
                    <a:pt x="117997" y="6680"/>
                  </a:lnTo>
                  <a:lnTo>
                    <a:pt x="117025" y="3364"/>
                  </a:lnTo>
                  <a:lnTo>
                    <a:pt x="115023" y="1682"/>
                  </a:lnTo>
                  <a:lnTo>
                    <a:pt x="971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Shape 921"/>
            <p:cNvSpPr/>
            <p:nvPr/>
          </p:nvSpPr>
          <p:spPr>
            <a:xfrm>
              <a:off x="3894150" y="2907150"/>
              <a:ext cx="63150" cy="58949"/>
            </a:xfrm>
            <a:custGeom>
              <a:pathLst>
                <a:path extrusionOk="0" h="120000" w="120000">
                  <a:moveTo>
                    <a:pt x="107220" y="10279"/>
                  </a:moveTo>
                  <a:lnTo>
                    <a:pt x="107220" y="32569"/>
                  </a:lnTo>
                  <a:lnTo>
                    <a:pt x="108788" y="54860"/>
                  </a:lnTo>
                  <a:lnTo>
                    <a:pt x="108788" y="82239"/>
                  </a:lnTo>
                  <a:lnTo>
                    <a:pt x="110403" y="109669"/>
                  </a:lnTo>
                  <a:lnTo>
                    <a:pt x="99192" y="107989"/>
                  </a:lnTo>
                  <a:lnTo>
                    <a:pt x="89596" y="109669"/>
                  </a:lnTo>
                  <a:lnTo>
                    <a:pt x="68836" y="111399"/>
                  </a:lnTo>
                  <a:lnTo>
                    <a:pt x="68836" y="107989"/>
                  </a:lnTo>
                  <a:lnTo>
                    <a:pt x="68836" y="97659"/>
                  </a:lnTo>
                  <a:lnTo>
                    <a:pt x="68836" y="87379"/>
                  </a:lnTo>
                  <a:lnTo>
                    <a:pt x="67220" y="66819"/>
                  </a:lnTo>
                  <a:lnTo>
                    <a:pt x="65605" y="63409"/>
                  </a:lnTo>
                  <a:lnTo>
                    <a:pt x="64038" y="61679"/>
                  </a:lnTo>
                  <a:lnTo>
                    <a:pt x="60807" y="63409"/>
                  </a:lnTo>
                  <a:lnTo>
                    <a:pt x="59239" y="66819"/>
                  </a:lnTo>
                  <a:lnTo>
                    <a:pt x="59239" y="87379"/>
                  </a:lnTo>
                  <a:lnTo>
                    <a:pt x="59239" y="97659"/>
                  </a:lnTo>
                  <a:lnTo>
                    <a:pt x="62422" y="106259"/>
                  </a:lnTo>
                  <a:lnTo>
                    <a:pt x="64038" y="107989"/>
                  </a:lnTo>
                  <a:lnTo>
                    <a:pt x="40047" y="107989"/>
                  </a:lnTo>
                  <a:lnTo>
                    <a:pt x="28836" y="109669"/>
                  </a:lnTo>
                  <a:lnTo>
                    <a:pt x="17624" y="113129"/>
                  </a:lnTo>
                  <a:lnTo>
                    <a:pt x="14441" y="85699"/>
                  </a:lnTo>
                  <a:lnTo>
                    <a:pt x="11211" y="58269"/>
                  </a:lnTo>
                  <a:lnTo>
                    <a:pt x="9643" y="35979"/>
                  </a:lnTo>
                  <a:lnTo>
                    <a:pt x="6413" y="13740"/>
                  </a:lnTo>
                  <a:lnTo>
                    <a:pt x="56009" y="13740"/>
                  </a:lnTo>
                  <a:lnTo>
                    <a:pt x="107220" y="10279"/>
                  </a:lnTo>
                  <a:close/>
                  <a:moveTo>
                    <a:pt x="56009" y="0"/>
                  </a:moveTo>
                  <a:lnTo>
                    <a:pt x="30451" y="1730"/>
                  </a:lnTo>
                  <a:lnTo>
                    <a:pt x="6413" y="3460"/>
                  </a:lnTo>
                  <a:lnTo>
                    <a:pt x="3230" y="5139"/>
                  </a:lnTo>
                  <a:lnTo>
                    <a:pt x="1615" y="8600"/>
                  </a:lnTo>
                  <a:lnTo>
                    <a:pt x="47" y="22290"/>
                  </a:lnTo>
                  <a:lnTo>
                    <a:pt x="47" y="34300"/>
                  </a:lnTo>
                  <a:lnTo>
                    <a:pt x="1615" y="58269"/>
                  </a:lnTo>
                  <a:lnTo>
                    <a:pt x="4845" y="87379"/>
                  </a:lnTo>
                  <a:lnTo>
                    <a:pt x="6413" y="102849"/>
                  </a:lnTo>
                  <a:lnTo>
                    <a:pt x="9643" y="116539"/>
                  </a:lnTo>
                  <a:lnTo>
                    <a:pt x="11211" y="118269"/>
                  </a:lnTo>
                  <a:lnTo>
                    <a:pt x="12826" y="119949"/>
                  </a:lnTo>
                  <a:lnTo>
                    <a:pt x="16009" y="118269"/>
                  </a:lnTo>
                  <a:lnTo>
                    <a:pt x="16009" y="119949"/>
                  </a:lnTo>
                  <a:lnTo>
                    <a:pt x="62422" y="119949"/>
                  </a:lnTo>
                  <a:lnTo>
                    <a:pt x="86413" y="118269"/>
                  </a:lnTo>
                  <a:lnTo>
                    <a:pt x="99192" y="118269"/>
                  </a:lnTo>
                  <a:lnTo>
                    <a:pt x="112019" y="116539"/>
                  </a:lnTo>
                  <a:lnTo>
                    <a:pt x="113586" y="118269"/>
                  </a:lnTo>
                  <a:lnTo>
                    <a:pt x="115201" y="118269"/>
                  </a:lnTo>
                  <a:lnTo>
                    <a:pt x="116817" y="116539"/>
                  </a:lnTo>
                  <a:lnTo>
                    <a:pt x="118384" y="114809"/>
                  </a:lnTo>
                  <a:lnTo>
                    <a:pt x="120000" y="101119"/>
                  </a:lnTo>
                  <a:lnTo>
                    <a:pt x="120000" y="89109"/>
                  </a:lnTo>
                  <a:lnTo>
                    <a:pt x="118384" y="63409"/>
                  </a:lnTo>
                  <a:lnTo>
                    <a:pt x="116817" y="32569"/>
                  </a:lnTo>
                  <a:lnTo>
                    <a:pt x="115201" y="17150"/>
                  </a:lnTo>
                  <a:lnTo>
                    <a:pt x="112019" y="3460"/>
                  </a:lnTo>
                  <a:lnTo>
                    <a:pt x="110403" y="1730"/>
                  </a:lnTo>
                  <a:lnTo>
                    <a:pt x="10878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Shape 922"/>
            <p:cNvSpPr/>
            <p:nvPr/>
          </p:nvSpPr>
          <p:spPr>
            <a:xfrm>
              <a:off x="3957275" y="2992150"/>
              <a:ext cx="20225" cy="25275"/>
            </a:xfrm>
            <a:custGeom>
              <a:pathLst>
                <a:path extrusionOk="0" h="120000" w="120000">
                  <a:moveTo>
                    <a:pt x="65117" y="28130"/>
                  </a:moveTo>
                  <a:lnTo>
                    <a:pt x="70012" y="32047"/>
                  </a:lnTo>
                  <a:lnTo>
                    <a:pt x="70012" y="40118"/>
                  </a:lnTo>
                  <a:lnTo>
                    <a:pt x="65117" y="52106"/>
                  </a:lnTo>
                  <a:lnTo>
                    <a:pt x="50135" y="64094"/>
                  </a:lnTo>
                  <a:lnTo>
                    <a:pt x="30111" y="68011"/>
                  </a:lnTo>
                  <a:lnTo>
                    <a:pt x="35154" y="52106"/>
                  </a:lnTo>
                  <a:lnTo>
                    <a:pt x="40049" y="40118"/>
                  </a:lnTo>
                  <a:lnTo>
                    <a:pt x="50135" y="32047"/>
                  </a:lnTo>
                  <a:lnTo>
                    <a:pt x="55030" y="32047"/>
                  </a:lnTo>
                  <a:lnTo>
                    <a:pt x="65117" y="28130"/>
                  </a:lnTo>
                  <a:close/>
                  <a:moveTo>
                    <a:pt x="60074" y="118"/>
                  </a:moveTo>
                  <a:lnTo>
                    <a:pt x="45092" y="4154"/>
                  </a:lnTo>
                  <a:lnTo>
                    <a:pt x="35154" y="12106"/>
                  </a:lnTo>
                  <a:lnTo>
                    <a:pt x="20173" y="20059"/>
                  </a:lnTo>
                  <a:lnTo>
                    <a:pt x="5191" y="40118"/>
                  </a:lnTo>
                  <a:lnTo>
                    <a:pt x="148" y="60059"/>
                  </a:lnTo>
                  <a:lnTo>
                    <a:pt x="148" y="80000"/>
                  </a:lnTo>
                  <a:lnTo>
                    <a:pt x="10086" y="88071"/>
                  </a:lnTo>
                  <a:lnTo>
                    <a:pt x="20173" y="91988"/>
                  </a:lnTo>
                  <a:lnTo>
                    <a:pt x="45092" y="91988"/>
                  </a:lnTo>
                  <a:lnTo>
                    <a:pt x="65117" y="88071"/>
                  </a:lnTo>
                  <a:lnTo>
                    <a:pt x="65117" y="91988"/>
                  </a:lnTo>
                  <a:lnTo>
                    <a:pt x="75055" y="100059"/>
                  </a:lnTo>
                  <a:lnTo>
                    <a:pt x="80098" y="108011"/>
                  </a:lnTo>
                  <a:lnTo>
                    <a:pt x="105018" y="120000"/>
                  </a:lnTo>
                  <a:lnTo>
                    <a:pt x="110061" y="120000"/>
                  </a:lnTo>
                  <a:lnTo>
                    <a:pt x="114956" y="115964"/>
                  </a:lnTo>
                  <a:lnTo>
                    <a:pt x="120000" y="112047"/>
                  </a:lnTo>
                  <a:lnTo>
                    <a:pt x="114956" y="103976"/>
                  </a:lnTo>
                  <a:lnTo>
                    <a:pt x="95080" y="96023"/>
                  </a:lnTo>
                  <a:lnTo>
                    <a:pt x="90037" y="88071"/>
                  </a:lnTo>
                  <a:lnTo>
                    <a:pt x="80098" y="80000"/>
                  </a:lnTo>
                  <a:lnTo>
                    <a:pt x="90037" y="68011"/>
                  </a:lnTo>
                  <a:lnTo>
                    <a:pt x="99975" y="56023"/>
                  </a:lnTo>
                  <a:lnTo>
                    <a:pt x="105018" y="44035"/>
                  </a:lnTo>
                  <a:lnTo>
                    <a:pt x="105018" y="32047"/>
                  </a:lnTo>
                  <a:lnTo>
                    <a:pt x="105018" y="24094"/>
                  </a:lnTo>
                  <a:lnTo>
                    <a:pt x="95080" y="12106"/>
                  </a:lnTo>
                  <a:lnTo>
                    <a:pt x="90037" y="4154"/>
                  </a:lnTo>
                  <a:lnTo>
                    <a:pt x="75055" y="118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Shape 923"/>
            <p:cNvSpPr/>
            <p:nvPr/>
          </p:nvSpPr>
          <p:spPr>
            <a:xfrm>
              <a:off x="3843650" y="2973650"/>
              <a:ext cx="82524" cy="63974"/>
            </a:xfrm>
            <a:custGeom>
              <a:pathLst>
                <a:path extrusionOk="0" h="120000" w="120000">
                  <a:moveTo>
                    <a:pt x="112620" y="0"/>
                  </a:moveTo>
                  <a:lnTo>
                    <a:pt x="110184" y="1594"/>
                  </a:lnTo>
                  <a:lnTo>
                    <a:pt x="108948" y="4736"/>
                  </a:lnTo>
                  <a:lnTo>
                    <a:pt x="108948" y="7924"/>
                  </a:lnTo>
                  <a:lnTo>
                    <a:pt x="79575" y="4736"/>
                  </a:lnTo>
                  <a:lnTo>
                    <a:pt x="12250" y="4736"/>
                  </a:lnTo>
                  <a:lnTo>
                    <a:pt x="36" y="6330"/>
                  </a:lnTo>
                  <a:lnTo>
                    <a:pt x="36" y="15803"/>
                  </a:lnTo>
                  <a:lnTo>
                    <a:pt x="20830" y="14208"/>
                  </a:lnTo>
                  <a:lnTo>
                    <a:pt x="75904" y="14208"/>
                  </a:lnTo>
                  <a:lnTo>
                    <a:pt x="108948" y="17397"/>
                  </a:lnTo>
                  <a:lnTo>
                    <a:pt x="111420" y="64759"/>
                  </a:lnTo>
                  <a:lnTo>
                    <a:pt x="110184" y="85252"/>
                  </a:lnTo>
                  <a:lnTo>
                    <a:pt x="110184" y="105791"/>
                  </a:lnTo>
                  <a:lnTo>
                    <a:pt x="106513" y="104196"/>
                  </a:lnTo>
                  <a:lnTo>
                    <a:pt x="101605" y="101055"/>
                  </a:lnTo>
                  <a:lnTo>
                    <a:pt x="78339" y="101055"/>
                  </a:lnTo>
                  <a:lnTo>
                    <a:pt x="69797" y="102649"/>
                  </a:lnTo>
                  <a:lnTo>
                    <a:pt x="50202" y="105791"/>
                  </a:lnTo>
                  <a:lnTo>
                    <a:pt x="30608" y="110527"/>
                  </a:lnTo>
                  <a:lnTo>
                    <a:pt x="36" y="110527"/>
                  </a:lnTo>
                  <a:lnTo>
                    <a:pt x="36" y="118405"/>
                  </a:lnTo>
                  <a:lnTo>
                    <a:pt x="11051" y="120000"/>
                  </a:lnTo>
                  <a:lnTo>
                    <a:pt x="23265" y="120000"/>
                  </a:lnTo>
                  <a:lnTo>
                    <a:pt x="46531" y="116858"/>
                  </a:lnTo>
                  <a:lnTo>
                    <a:pt x="62453" y="115263"/>
                  </a:lnTo>
                  <a:lnTo>
                    <a:pt x="78339" y="113669"/>
                  </a:lnTo>
                  <a:lnTo>
                    <a:pt x="94262" y="115263"/>
                  </a:lnTo>
                  <a:lnTo>
                    <a:pt x="111420" y="115263"/>
                  </a:lnTo>
                  <a:lnTo>
                    <a:pt x="111420" y="116858"/>
                  </a:lnTo>
                  <a:lnTo>
                    <a:pt x="112620" y="118405"/>
                  </a:lnTo>
                  <a:lnTo>
                    <a:pt x="113856" y="120000"/>
                  </a:lnTo>
                  <a:lnTo>
                    <a:pt x="116292" y="118405"/>
                  </a:lnTo>
                  <a:lnTo>
                    <a:pt x="117528" y="116858"/>
                  </a:lnTo>
                  <a:lnTo>
                    <a:pt x="119963" y="104196"/>
                  </a:lnTo>
                  <a:lnTo>
                    <a:pt x="119963" y="89988"/>
                  </a:lnTo>
                  <a:lnTo>
                    <a:pt x="119963" y="64759"/>
                  </a:lnTo>
                  <a:lnTo>
                    <a:pt x="119963" y="33153"/>
                  </a:lnTo>
                  <a:lnTo>
                    <a:pt x="118764" y="18944"/>
                  </a:lnTo>
                  <a:lnTo>
                    <a:pt x="117528" y="3188"/>
                  </a:lnTo>
                  <a:lnTo>
                    <a:pt x="11509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Shape 924"/>
            <p:cNvSpPr/>
            <p:nvPr/>
          </p:nvSpPr>
          <p:spPr>
            <a:xfrm>
              <a:off x="4394975" y="3045175"/>
              <a:ext cx="14324" cy="19400"/>
            </a:xfrm>
            <a:custGeom>
              <a:pathLst>
                <a:path extrusionOk="0" h="120000" w="120000">
                  <a:moveTo>
                    <a:pt x="84607" y="154"/>
                  </a:moveTo>
                  <a:lnTo>
                    <a:pt x="91727" y="31391"/>
                  </a:lnTo>
                  <a:lnTo>
                    <a:pt x="91727" y="62628"/>
                  </a:lnTo>
                  <a:lnTo>
                    <a:pt x="91727" y="72989"/>
                  </a:lnTo>
                  <a:lnTo>
                    <a:pt x="77696" y="83505"/>
                  </a:lnTo>
                  <a:lnTo>
                    <a:pt x="63455" y="93865"/>
                  </a:lnTo>
                  <a:lnTo>
                    <a:pt x="49424" y="93865"/>
                  </a:lnTo>
                  <a:lnTo>
                    <a:pt x="49424" y="78247"/>
                  </a:lnTo>
                  <a:lnTo>
                    <a:pt x="35392" y="67886"/>
                  </a:lnTo>
                  <a:lnTo>
                    <a:pt x="21151" y="62628"/>
                  </a:lnTo>
                  <a:lnTo>
                    <a:pt x="14240" y="62628"/>
                  </a:lnTo>
                  <a:lnTo>
                    <a:pt x="0" y="72989"/>
                  </a:lnTo>
                  <a:lnTo>
                    <a:pt x="7120" y="83505"/>
                  </a:lnTo>
                  <a:lnTo>
                    <a:pt x="14240" y="88608"/>
                  </a:lnTo>
                  <a:lnTo>
                    <a:pt x="14240" y="99123"/>
                  </a:lnTo>
                  <a:lnTo>
                    <a:pt x="14240" y="109484"/>
                  </a:lnTo>
                  <a:lnTo>
                    <a:pt x="28272" y="114742"/>
                  </a:lnTo>
                  <a:lnTo>
                    <a:pt x="49424" y="119845"/>
                  </a:lnTo>
                  <a:lnTo>
                    <a:pt x="70575" y="114742"/>
                  </a:lnTo>
                  <a:lnTo>
                    <a:pt x="91727" y="104226"/>
                  </a:lnTo>
                  <a:lnTo>
                    <a:pt x="105759" y="88608"/>
                  </a:lnTo>
                  <a:lnTo>
                    <a:pt x="120000" y="67886"/>
                  </a:lnTo>
                  <a:lnTo>
                    <a:pt x="120000" y="41752"/>
                  </a:lnTo>
                  <a:lnTo>
                    <a:pt x="112879" y="21030"/>
                  </a:lnTo>
                  <a:lnTo>
                    <a:pt x="91727" y="154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Shape 925"/>
            <p:cNvSpPr/>
            <p:nvPr/>
          </p:nvSpPr>
          <p:spPr>
            <a:xfrm>
              <a:off x="4464000" y="2891150"/>
              <a:ext cx="55575" cy="53049"/>
            </a:xfrm>
            <a:custGeom>
              <a:pathLst>
                <a:path extrusionOk="0" h="120000" w="120000">
                  <a:moveTo>
                    <a:pt x="107206" y="56"/>
                  </a:moveTo>
                  <a:lnTo>
                    <a:pt x="107206" y="17191"/>
                  </a:lnTo>
                  <a:lnTo>
                    <a:pt x="107206" y="36192"/>
                  </a:lnTo>
                  <a:lnTo>
                    <a:pt x="109041" y="102865"/>
                  </a:lnTo>
                  <a:lnTo>
                    <a:pt x="96302" y="100942"/>
                  </a:lnTo>
                  <a:lnTo>
                    <a:pt x="83616" y="100942"/>
                  </a:lnTo>
                  <a:lnTo>
                    <a:pt x="58137" y="102865"/>
                  </a:lnTo>
                  <a:lnTo>
                    <a:pt x="27260" y="102865"/>
                  </a:lnTo>
                  <a:lnTo>
                    <a:pt x="18191" y="104731"/>
                  </a:lnTo>
                  <a:lnTo>
                    <a:pt x="10904" y="104731"/>
                  </a:lnTo>
                  <a:lnTo>
                    <a:pt x="5452" y="108576"/>
                  </a:lnTo>
                  <a:lnTo>
                    <a:pt x="0" y="112365"/>
                  </a:lnTo>
                  <a:lnTo>
                    <a:pt x="0" y="114288"/>
                  </a:lnTo>
                  <a:lnTo>
                    <a:pt x="5452" y="118077"/>
                  </a:lnTo>
                  <a:lnTo>
                    <a:pt x="10904" y="120000"/>
                  </a:lnTo>
                  <a:lnTo>
                    <a:pt x="23643" y="120000"/>
                  </a:lnTo>
                  <a:lnTo>
                    <a:pt x="50904" y="118077"/>
                  </a:lnTo>
                  <a:lnTo>
                    <a:pt x="96302" y="118077"/>
                  </a:lnTo>
                  <a:lnTo>
                    <a:pt x="110877" y="114288"/>
                  </a:lnTo>
                  <a:lnTo>
                    <a:pt x="112658" y="116154"/>
                  </a:lnTo>
                  <a:lnTo>
                    <a:pt x="116329" y="116154"/>
                  </a:lnTo>
                  <a:lnTo>
                    <a:pt x="119946" y="114288"/>
                  </a:lnTo>
                  <a:lnTo>
                    <a:pt x="119946" y="110442"/>
                  </a:lnTo>
                  <a:lnTo>
                    <a:pt x="118110" y="43826"/>
                  </a:lnTo>
                  <a:lnTo>
                    <a:pt x="118110" y="22902"/>
                  </a:lnTo>
                  <a:lnTo>
                    <a:pt x="118110" y="11479"/>
                  </a:lnTo>
                  <a:lnTo>
                    <a:pt x="116329" y="5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Shape 926"/>
            <p:cNvSpPr/>
            <p:nvPr/>
          </p:nvSpPr>
          <p:spPr>
            <a:xfrm>
              <a:off x="4452200" y="2976175"/>
              <a:ext cx="5924" cy="17700"/>
            </a:xfrm>
            <a:custGeom>
              <a:pathLst>
                <a:path extrusionOk="0" h="120000" w="120000">
                  <a:moveTo>
                    <a:pt x="51645" y="0"/>
                  </a:moveTo>
                  <a:lnTo>
                    <a:pt x="34430" y="5762"/>
                  </a:lnTo>
                  <a:lnTo>
                    <a:pt x="506" y="34237"/>
                  </a:lnTo>
                  <a:lnTo>
                    <a:pt x="506" y="57118"/>
                  </a:lnTo>
                  <a:lnTo>
                    <a:pt x="506" y="85593"/>
                  </a:lnTo>
                  <a:lnTo>
                    <a:pt x="506" y="108474"/>
                  </a:lnTo>
                  <a:lnTo>
                    <a:pt x="17215" y="114237"/>
                  </a:lnTo>
                  <a:lnTo>
                    <a:pt x="51645" y="119830"/>
                  </a:lnTo>
                  <a:lnTo>
                    <a:pt x="85569" y="119830"/>
                  </a:lnTo>
                  <a:lnTo>
                    <a:pt x="102784" y="108474"/>
                  </a:lnTo>
                  <a:lnTo>
                    <a:pt x="102784" y="102711"/>
                  </a:lnTo>
                  <a:lnTo>
                    <a:pt x="102784" y="57118"/>
                  </a:lnTo>
                  <a:lnTo>
                    <a:pt x="119493" y="11525"/>
                  </a:lnTo>
                  <a:lnTo>
                    <a:pt x="102784" y="5762"/>
                  </a:lnTo>
                  <a:lnTo>
                    <a:pt x="855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Shape 927"/>
            <p:cNvSpPr/>
            <p:nvPr/>
          </p:nvSpPr>
          <p:spPr>
            <a:xfrm>
              <a:off x="4373075" y="3023300"/>
              <a:ext cx="61475" cy="60624"/>
            </a:xfrm>
            <a:custGeom>
              <a:pathLst>
                <a:path extrusionOk="0" h="120000" w="120000">
                  <a:moveTo>
                    <a:pt x="111752" y="10045"/>
                  </a:moveTo>
                  <a:lnTo>
                    <a:pt x="110142" y="31670"/>
                  </a:lnTo>
                  <a:lnTo>
                    <a:pt x="110142" y="53344"/>
                  </a:lnTo>
                  <a:lnTo>
                    <a:pt x="108483" y="80016"/>
                  </a:lnTo>
                  <a:lnTo>
                    <a:pt x="108483" y="106639"/>
                  </a:lnTo>
                  <a:lnTo>
                    <a:pt x="95355" y="105006"/>
                  </a:lnTo>
                  <a:lnTo>
                    <a:pt x="82179" y="103323"/>
                  </a:lnTo>
                  <a:lnTo>
                    <a:pt x="55925" y="105006"/>
                  </a:lnTo>
                  <a:lnTo>
                    <a:pt x="34550" y="106639"/>
                  </a:lnTo>
                  <a:lnTo>
                    <a:pt x="24692" y="106639"/>
                  </a:lnTo>
                  <a:lnTo>
                    <a:pt x="13176" y="110004"/>
                  </a:lnTo>
                  <a:lnTo>
                    <a:pt x="13176" y="83331"/>
                  </a:lnTo>
                  <a:lnTo>
                    <a:pt x="11565" y="58342"/>
                  </a:lnTo>
                  <a:lnTo>
                    <a:pt x="11565" y="36668"/>
                  </a:lnTo>
                  <a:lnTo>
                    <a:pt x="9906" y="15043"/>
                  </a:lnTo>
                  <a:lnTo>
                    <a:pt x="60854" y="13360"/>
                  </a:lnTo>
                  <a:lnTo>
                    <a:pt x="85498" y="11678"/>
                  </a:lnTo>
                  <a:lnTo>
                    <a:pt x="111752" y="10045"/>
                  </a:lnTo>
                  <a:close/>
                  <a:moveTo>
                    <a:pt x="85498" y="49"/>
                  </a:moveTo>
                  <a:lnTo>
                    <a:pt x="60854" y="1682"/>
                  </a:lnTo>
                  <a:lnTo>
                    <a:pt x="8247" y="5047"/>
                  </a:lnTo>
                  <a:lnTo>
                    <a:pt x="6636" y="5047"/>
                  </a:lnTo>
                  <a:lnTo>
                    <a:pt x="4977" y="6680"/>
                  </a:lnTo>
                  <a:lnTo>
                    <a:pt x="3318" y="8362"/>
                  </a:lnTo>
                  <a:lnTo>
                    <a:pt x="1708" y="23356"/>
                  </a:lnTo>
                  <a:lnTo>
                    <a:pt x="48" y="36668"/>
                  </a:lnTo>
                  <a:lnTo>
                    <a:pt x="1708" y="66655"/>
                  </a:lnTo>
                  <a:lnTo>
                    <a:pt x="1708" y="91645"/>
                  </a:lnTo>
                  <a:lnTo>
                    <a:pt x="3318" y="105006"/>
                  </a:lnTo>
                  <a:lnTo>
                    <a:pt x="6636" y="116635"/>
                  </a:lnTo>
                  <a:lnTo>
                    <a:pt x="6636" y="118317"/>
                  </a:lnTo>
                  <a:lnTo>
                    <a:pt x="8247" y="120000"/>
                  </a:lnTo>
                  <a:lnTo>
                    <a:pt x="11565" y="120000"/>
                  </a:lnTo>
                  <a:lnTo>
                    <a:pt x="13176" y="118317"/>
                  </a:lnTo>
                  <a:lnTo>
                    <a:pt x="37820" y="118317"/>
                  </a:lnTo>
                  <a:lnTo>
                    <a:pt x="64123" y="116635"/>
                  </a:lnTo>
                  <a:lnTo>
                    <a:pt x="87108" y="116635"/>
                  </a:lnTo>
                  <a:lnTo>
                    <a:pt x="98625" y="115002"/>
                  </a:lnTo>
                  <a:lnTo>
                    <a:pt x="110142" y="113319"/>
                  </a:lnTo>
                  <a:lnTo>
                    <a:pt x="113411" y="113319"/>
                  </a:lnTo>
                  <a:lnTo>
                    <a:pt x="115071" y="111637"/>
                  </a:lnTo>
                  <a:lnTo>
                    <a:pt x="116681" y="110004"/>
                  </a:lnTo>
                  <a:lnTo>
                    <a:pt x="120000" y="96643"/>
                  </a:lnTo>
                  <a:lnTo>
                    <a:pt x="120000" y="81649"/>
                  </a:lnTo>
                  <a:lnTo>
                    <a:pt x="120000" y="51661"/>
                  </a:lnTo>
                  <a:lnTo>
                    <a:pt x="120000" y="28354"/>
                  </a:lnTo>
                  <a:lnTo>
                    <a:pt x="118340" y="16676"/>
                  </a:lnTo>
                  <a:lnTo>
                    <a:pt x="116681" y="5047"/>
                  </a:lnTo>
                  <a:lnTo>
                    <a:pt x="115071" y="1682"/>
                  </a:lnTo>
                  <a:lnTo>
                    <a:pt x="111752" y="4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Shape 928"/>
            <p:cNvSpPr/>
            <p:nvPr/>
          </p:nvSpPr>
          <p:spPr>
            <a:xfrm>
              <a:off x="7067375" y="4626750"/>
              <a:ext cx="59775" cy="239899"/>
            </a:xfrm>
            <a:custGeom>
              <a:pathLst>
                <a:path extrusionOk="0" h="120000" w="120000">
                  <a:moveTo>
                    <a:pt x="116587" y="0"/>
                  </a:moveTo>
                  <a:lnTo>
                    <a:pt x="116587" y="425"/>
                  </a:lnTo>
                  <a:lnTo>
                    <a:pt x="108155" y="7578"/>
                  </a:lnTo>
                  <a:lnTo>
                    <a:pt x="99723" y="14743"/>
                  </a:lnTo>
                  <a:lnTo>
                    <a:pt x="87879" y="29049"/>
                  </a:lnTo>
                  <a:lnTo>
                    <a:pt x="76035" y="43793"/>
                  </a:lnTo>
                  <a:lnTo>
                    <a:pt x="62534" y="58099"/>
                  </a:lnTo>
                  <a:lnTo>
                    <a:pt x="32120" y="88424"/>
                  </a:lnTo>
                  <a:lnTo>
                    <a:pt x="0" y="118736"/>
                  </a:lnTo>
                  <a:lnTo>
                    <a:pt x="0" y="119574"/>
                  </a:lnTo>
                  <a:lnTo>
                    <a:pt x="3412" y="119999"/>
                  </a:lnTo>
                  <a:lnTo>
                    <a:pt x="6775" y="119999"/>
                  </a:lnTo>
                  <a:lnTo>
                    <a:pt x="8481" y="119149"/>
                  </a:lnTo>
                  <a:lnTo>
                    <a:pt x="42258" y="89262"/>
                  </a:lnTo>
                  <a:lnTo>
                    <a:pt x="70966" y="58524"/>
                  </a:lnTo>
                  <a:lnTo>
                    <a:pt x="99723" y="29899"/>
                  </a:lnTo>
                  <a:lnTo>
                    <a:pt x="113224" y="15156"/>
                  </a:lnTo>
                  <a:lnTo>
                    <a:pt x="116587" y="8003"/>
                  </a:lnTo>
                  <a:lnTo>
                    <a:pt x="120000" y="425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Shape 929"/>
            <p:cNvSpPr/>
            <p:nvPr/>
          </p:nvSpPr>
          <p:spPr>
            <a:xfrm>
              <a:off x="4497650" y="2953450"/>
              <a:ext cx="8449" cy="58100"/>
            </a:xfrm>
            <a:custGeom>
              <a:pathLst>
                <a:path extrusionOk="0" h="120000" w="120000">
                  <a:moveTo>
                    <a:pt x="24142" y="0"/>
                  </a:moveTo>
                  <a:lnTo>
                    <a:pt x="12071" y="1755"/>
                  </a:lnTo>
                  <a:lnTo>
                    <a:pt x="355" y="15645"/>
                  </a:lnTo>
                  <a:lnTo>
                    <a:pt x="355" y="27831"/>
                  </a:lnTo>
                  <a:lnTo>
                    <a:pt x="12071" y="55662"/>
                  </a:lnTo>
                  <a:lnTo>
                    <a:pt x="24142" y="86953"/>
                  </a:lnTo>
                  <a:lnTo>
                    <a:pt x="36213" y="102598"/>
                  </a:lnTo>
                  <a:lnTo>
                    <a:pt x="60000" y="118244"/>
                  </a:lnTo>
                  <a:lnTo>
                    <a:pt x="72071" y="119948"/>
                  </a:lnTo>
                  <a:lnTo>
                    <a:pt x="107928" y="119948"/>
                  </a:lnTo>
                  <a:lnTo>
                    <a:pt x="107928" y="116488"/>
                  </a:lnTo>
                  <a:lnTo>
                    <a:pt x="119644" y="100843"/>
                  </a:lnTo>
                  <a:lnTo>
                    <a:pt x="107928" y="85197"/>
                  </a:lnTo>
                  <a:lnTo>
                    <a:pt x="83786" y="55662"/>
                  </a:lnTo>
                  <a:lnTo>
                    <a:pt x="72071" y="27831"/>
                  </a:lnTo>
                  <a:lnTo>
                    <a:pt x="60000" y="15645"/>
                  </a:lnTo>
                  <a:lnTo>
                    <a:pt x="47928" y="1755"/>
                  </a:lnTo>
                  <a:lnTo>
                    <a:pt x="4792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Shape 930"/>
            <p:cNvSpPr/>
            <p:nvPr/>
          </p:nvSpPr>
          <p:spPr>
            <a:xfrm>
              <a:off x="4487550" y="3155450"/>
              <a:ext cx="68199" cy="7600"/>
            </a:xfrm>
            <a:custGeom>
              <a:pathLst>
                <a:path extrusionOk="0" h="120000" w="120000">
                  <a:moveTo>
                    <a:pt x="31143" y="0"/>
                  </a:moveTo>
                  <a:lnTo>
                    <a:pt x="14824" y="13421"/>
                  </a:lnTo>
                  <a:lnTo>
                    <a:pt x="7434" y="26842"/>
                  </a:lnTo>
                  <a:lnTo>
                    <a:pt x="43" y="53289"/>
                  </a:lnTo>
                  <a:lnTo>
                    <a:pt x="43" y="66710"/>
                  </a:lnTo>
                  <a:lnTo>
                    <a:pt x="5938" y="93157"/>
                  </a:lnTo>
                  <a:lnTo>
                    <a:pt x="13372" y="106578"/>
                  </a:lnTo>
                  <a:lnTo>
                    <a:pt x="26700" y="120000"/>
                  </a:lnTo>
                  <a:lnTo>
                    <a:pt x="54809" y="106578"/>
                  </a:lnTo>
                  <a:lnTo>
                    <a:pt x="103724" y="106578"/>
                  </a:lnTo>
                  <a:lnTo>
                    <a:pt x="118504" y="66710"/>
                  </a:lnTo>
                  <a:lnTo>
                    <a:pt x="119999" y="53289"/>
                  </a:lnTo>
                  <a:lnTo>
                    <a:pt x="118504" y="40263"/>
                  </a:lnTo>
                  <a:lnTo>
                    <a:pt x="105175" y="13421"/>
                  </a:lnTo>
                  <a:lnTo>
                    <a:pt x="62243" y="13421"/>
                  </a:lnTo>
                  <a:lnTo>
                    <a:pt x="3114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Shape 931"/>
            <p:cNvSpPr/>
            <p:nvPr/>
          </p:nvSpPr>
          <p:spPr>
            <a:xfrm>
              <a:off x="4487550" y="3087275"/>
              <a:ext cx="58100" cy="60624"/>
            </a:xfrm>
            <a:custGeom>
              <a:pathLst>
                <a:path extrusionOk="0" h="120000" w="120000">
                  <a:moveTo>
                    <a:pt x="109569" y="0"/>
                  </a:moveTo>
                  <a:lnTo>
                    <a:pt x="78278" y="1682"/>
                  </a:lnTo>
                  <a:lnTo>
                    <a:pt x="10481" y="1682"/>
                  </a:lnTo>
                  <a:lnTo>
                    <a:pt x="51" y="6680"/>
                  </a:lnTo>
                  <a:lnTo>
                    <a:pt x="3511" y="9995"/>
                  </a:lnTo>
                  <a:lnTo>
                    <a:pt x="8726" y="11678"/>
                  </a:lnTo>
                  <a:lnTo>
                    <a:pt x="19156" y="13360"/>
                  </a:lnTo>
                  <a:lnTo>
                    <a:pt x="73063" y="13360"/>
                  </a:lnTo>
                  <a:lnTo>
                    <a:pt x="104354" y="11678"/>
                  </a:lnTo>
                  <a:lnTo>
                    <a:pt x="104354" y="21674"/>
                  </a:lnTo>
                  <a:lnTo>
                    <a:pt x="104354" y="31670"/>
                  </a:lnTo>
                  <a:lnTo>
                    <a:pt x="106110" y="53344"/>
                  </a:lnTo>
                  <a:lnTo>
                    <a:pt x="106110" y="79967"/>
                  </a:lnTo>
                  <a:lnTo>
                    <a:pt x="107814" y="91645"/>
                  </a:lnTo>
                  <a:lnTo>
                    <a:pt x="109569" y="104956"/>
                  </a:lnTo>
                  <a:lnTo>
                    <a:pt x="50447" y="106639"/>
                  </a:lnTo>
                  <a:lnTo>
                    <a:pt x="29586" y="106639"/>
                  </a:lnTo>
                  <a:lnTo>
                    <a:pt x="19156" y="108321"/>
                  </a:lnTo>
                  <a:lnTo>
                    <a:pt x="13941" y="109954"/>
                  </a:lnTo>
                  <a:lnTo>
                    <a:pt x="10481" y="113319"/>
                  </a:lnTo>
                  <a:lnTo>
                    <a:pt x="13941" y="116635"/>
                  </a:lnTo>
                  <a:lnTo>
                    <a:pt x="19156" y="118317"/>
                  </a:lnTo>
                  <a:lnTo>
                    <a:pt x="29586" y="119950"/>
                  </a:lnTo>
                  <a:lnTo>
                    <a:pt x="50447" y="118317"/>
                  </a:lnTo>
                  <a:lnTo>
                    <a:pt x="83493" y="118317"/>
                  </a:lnTo>
                  <a:lnTo>
                    <a:pt x="114784" y="116635"/>
                  </a:lnTo>
                  <a:lnTo>
                    <a:pt x="118244" y="116635"/>
                  </a:lnTo>
                  <a:lnTo>
                    <a:pt x="120000" y="113319"/>
                  </a:lnTo>
                  <a:lnTo>
                    <a:pt x="120000" y="109954"/>
                  </a:lnTo>
                  <a:lnTo>
                    <a:pt x="118244" y="106639"/>
                  </a:lnTo>
                  <a:lnTo>
                    <a:pt x="120000" y="93327"/>
                  </a:lnTo>
                  <a:lnTo>
                    <a:pt x="118244" y="79967"/>
                  </a:lnTo>
                  <a:lnTo>
                    <a:pt x="116540" y="53344"/>
                  </a:lnTo>
                  <a:lnTo>
                    <a:pt x="116540" y="31670"/>
                  </a:lnTo>
                  <a:lnTo>
                    <a:pt x="114784" y="19991"/>
                  </a:lnTo>
                  <a:lnTo>
                    <a:pt x="113029" y="9995"/>
                  </a:lnTo>
                  <a:lnTo>
                    <a:pt x="114784" y="6680"/>
                  </a:lnTo>
                  <a:lnTo>
                    <a:pt x="114784" y="3364"/>
                  </a:lnTo>
                  <a:lnTo>
                    <a:pt x="113029" y="1682"/>
                  </a:lnTo>
                  <a:lnTo>
                    <a:pt x="1095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Shape 932"/>
            <p:cNvSpPr/>
            <p:nvPr/>
          </p:nvSpPr>
          <p:spPr>
            <a:xfrm>
              <a:off x="4341950" y="3092325"/>
              <a:ext cx="63150" cy="59775"/>
            </a:xfrm>
            <a:custGeom>
              <a:pathLst>
                <a:path extrusionOk="0" h="120000" w="120000">
                  <a:moveTo>
                    <a:pt x="107173" y="11844"/>
                  </a:moveTo>
                  <a:lnTo>
                    <a:pt x="107173" y="33826"/>
                  </a:lnTo>
                  <a:lnTo>
                    <a:pt x="108788" y="55759"/>
                  </a:lnTo>
                  <a:lnTo>
                    <a:pt x="108788" y="81104"/>
                  </a:lnTo>
                  <a:lnTo>
                    <a:pt x="110356" y="106449"/>
                  </a:lnTo>
                  <a:lnTo>
                    <a:pt x="68788" y="106449"/>
                  </a:lnTo>
                  <a:lnTo>
                    <a:pt x="43182" y="108155"/>
                  </a:lnTo>
                  <a:lnTo>
                    <a:pt x="30403" y="109861"/>
                  </a:lnTo>
                  <a:lnTo>
                    <a:pt x="17624" y="111518"/>
                  </a:lnTo>
                  <a:lnTo>
                    <a:pt x="16009" y="84516"/>
                  </a:lnTo>
                  <a:lnTo>
                    <a:pt x="12826" y="57465"/>
                  </a:lnTo>
                  <a:lnTo>
                    <a:pt x="9596" y="35483"/>
                  </a:lnTo>
                  <a:lnTo>
                    <a:pt x="8028" y="15207"/>
                  </a:lnTo>
                  <a:lnTo>
                    <a:pt x="32019" y="15207"/>
                  </a:lnTo>
                  <a:lnTo>
                    <a:pt x="57577" y="13550"/>
                  </a:lnTo>
                  <a:lnTo>
                    <a:pt x="107173" y="11844"/>
                  </a:lnTo>
                  <a:close/>
                  <a:moveTo>
                    <a:pt x="107173" y="0"/>
                  </a:moveTo>
                  <a:lnTo>
                    <a:pt x="56009" y="1706"/>
                  </a:lnTo>
                  <a:lnTo>
                    <a:pt x="32019" y="3412"/>
                  </a:lnTo>
                  <a:lnTo>
                    <a:pt x="6413" y="5069"/>
                  </a:lnTo>
                  <a:lnTo>
                    <a:pt x="3230" y="6775"/>
                  </a:lnTo>
                  <a:lnTo>
                    <a:pt x="3230" y="10138"/>
                  </a:lnTo>
                  <a:lnTo>
                    <a:pt x="1615" y="21982"/>
                  </a:lnTo>
                  <a:lnTo>
                    <a:pt x="0" y="33826"/>
                  </a:lnTo>
                  <a:lnTo>
                    <a:pt x="1615" y="59171"/>
                  </a:lnTo>
                  <a:lnTo>
                    <a:pt x="4798" y="87879"/>
                  </a:lnTo>
                  <a:lnTo>
                    <a:pt x="6413" y="103086"/>
                  </a:lnTo>
                  <a:lnTo>
                    <a:pt x="11211" y="116587"/>
                  </a:lnTo>
                  <a:lnTo>
                    <a:pt x="11211" y="118293"/>
                  </a:lnTo>
                  <a:lnTo>
                    <a:pt x="17624" y="118293"/>
                  </a:lnTo>
                  <a:lnTo>
                    <a:pt x="28788" y="120000"/>
                  </a:lnTo>
                  <a:lnTo>
                    <a:pt x="40000" y="120000"/>
                  </a:lnTo>
                  <a:lnTo>
                    <a:pt x="62375" y="118293"/>
                  </a:lnTo>
                  <a:lnTo>
                    <a:pt x="99192" y="118293"/>
                  </a:lnTo>
                  <a:lnTo>
                    <a:pt x="111971" y="116587"/>
                  </a:lnTo>
                  <a:lnTo>
                    <a:pt x="116769" y="116587"/>
                  </a:lnTo>
                  <a:lnTo>
                    <a:pt x="118384" y="114930"/>
                  </a:lnTo>
                  <a:lnTo>
                    <a:pt x="119952" y="101380"/>
                  </a:lnTo>
                  <a:lnTo>
                    <a:pt x="119952" y="89585"/>
                  </a:lnTo>
                  <a:lnTo>
                    <a:pt x="118384" y="62534"/>
                  </a:lnTo>
                  <a:lnTo>
                    <a:pt x="116769" y="33826"/>
                  </a:lnTo>
                  <a:lnTo>
                    <a:pt x="115154" y="18619"/>
                  </a:lnTo>
                  <a:lnTo>
                    <a:pt x="111971" y="3412"/>
                  </a:lnTo>
                  <a:lnTo>
                    <a:pt x="110356" y="1706"/>
                  </a:lnTo>
                  <a:lnTo>
                    <a:pt x="108788" y="1706"/>
                  </a:lnTo>
                  <a:lnTo>
                    <a:pt x="10717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Shape 933"/>
            <p:cNvSpPr/>
            <p:nvPr/>
          </p:nvSpPr>
          <p:spPr>
            <a:xfrm>
              <a:off x="4566675" y="2947550"/>
              <a:ext cx="63999" cy="60624"/>
            </a:xfrm>
            <a:custGeom>
              <a:pathLst>
                <a:path extrusionOk="0" h="120000" w="120000">
                  <a:moveTo>
                    <a:pt x="94734" y="0"/>
                  </a:moveTo>
                  <a:lnTo>
                    <a:pt x="75796" y="3364"/>
                  </a:lnTo>
                  <a:lnTo>
                    <a:pt x="42656" y="3364"/>
                  </a:lnTo>
                  <a:lnTo>
                    <a:pt x="25265" y="4997"/>
                  </a:lnTo>
                  <a:lnTo>
                    <a:pt x="9515" y="6680"/>
                  </a:lnTo>
                  <a:lnTo>
                    <a:pt x="7921" y="3364"/>
                  </a:lnTo>
                  <a:lnTo>
                    <a:pt x="7921" y="1682"/>
                  </a:lnTo>
                  <a:lnTo>
                    <a:pt x="4781" y="1682"/>
                  </a:lnTo>
                  <a:lnTo>
                    <a:pt x="3187" y="3364"/>
                  </a:lnTo>
                  <a:lnTo>
                    <a:pt x="1593" y="14993"/>
                  </a:lnTo>
                  <a:lnTo>
                    <a:pt x="46" y="28354"/>
                  </a:lnTo>
                  <a:lnTo>
                    <a:pt x="46" y="55026"/>
                  </a:lnTo>
                  <a:lnTo>
                    <a:pt x="1593" y="85014"/>
                  </a:lnTo>
                  <a:lnTo>
                    <a:pt x="4781" y="100008"/>
                  </a:lnTo>
                  <a:lnTo>
                    <a:pt x="7921" y="115002"/>
                  </a:lnTo>
                  <a:lnTo>
                    <a:pt x="9515" y="116635"/>
                  </a:lnTo>
                  <a:lnTo>
                    <a:pt x="14250" y="116635"/>
                  </a:lnTo>
                  <a:lnTo>
                    <a:pt x="15796" y="113319"/>
                  </a:lnTo>
                  <a:lnTo>
                    <a:pt x="15796" y="98325"/>
                  </a:lnTo>
                  <a:lnTo>
                    <a:pt x="14250" y="83331"/>
                  </a:lnTo>
                  <a:lnTo>
                    <a:pt x="11062" y="53344"/>
                  </a:lnTo>
                  <a:lnTo>
                    <a:pt x="11062" y="33352"/>
                  </a:lnTo>
                  <a:lnTo>
                    <a:pt x="9515" y="11678"/>
                  </a:lnTo>
                  <a:lnTo>
                    <a:pt x="20531" y="13360"/>
                  </a:lnTo>
                  <a:lnTo>
                    <a:pt x="53671" y="13360"/>
                  </a:lnTo>
                  <a:lnTo>
                    <a:pt x="104203" y="9995"/>
                  </a:lnTo>
                  <a:lnTo>
                    <a:pt x="105750" y="11678"/>
                  </a:lnTo>
                  <a:lnTo>
                    <a:pt x="107343" y="13360"/>
                  </a:lnTo>
                  <a:lnTo>
                    <a:pt x="110484" y="13360"/>
                  </a:lnTo>
                  <a:lnTo>
                    <a:pt x="108937" y="28354"/>
                  </a:lnTo>
                  <a:lnTo>
                    <a:pt x="108937" y="45030"/>
                  </a:lnTo>
                  <a:lnTo>
                    <a:pt x="110484" y="103323"/>
                  </a:lnTo>
                  <a:lnTo>
                    <a:pt x="99468" y="101641"/>
                  </a:lnTo>
                  <a:lnTo>
                    <a:pt x="88406" y="103323"/>
                  </a:lnTo>
                  <a:lnTo>
                    <a:pt x="66328" y="105006"/>
                  </a:lnTo>
                  <a:lnTo>
                    <a:pt x="31593" y="105006"/>
                  </a:lnTo>
                  <a:lnTo>
                    <a:pt x="25265" y="106639"/>
                  </a:lnTo>
                  <a:lnTo>
                    <a:pt x="20531" y="108321"/>
                  </a:lnTo>
                  <a:lnTo>
                    <a:pt x="15796" y="113319"/>
                  </a:lnTo>
                  <a:lnTo>
                    <a:pt x="20531" y="116635"/>
                  </a:lnTo>
                  <a:lnTo>
                    <a:pt x="25265" y="118317"/>
                  </a:lnTo>
                  <a:lnTo>
                    <a:pt x="36328" y="120000"/>
                  </a:lnTo>
                  <a:lnTo>
                    <a:pt x="60000" y="116635"/>
                  </a:lnTo>
                  <a:lnTo>
                    <a:pt x="99468" y="116635"/>
                  </a:lnTo>
                  <a:lnTo>
                    <a:pt x="112078" y="113319"/>
                  </a:lnTo>
                  <a:lnTo>
                    <a:pt x="113671" y="115002"/>
                  </a:lnTo>
                  <a:lnTo>
                    <a:pt x="116812" y="116635"/>
                  </a:lnTo>
                  <a:lnTo>
                    <a:pt x="119953" y="115002"/>
                  </a:lnTo>
                  <a:lnTo>
                    <a:pt x="119953" y="111637"/>
                  </a:lnTo>
                  <a:lnTo>
                    <a:pt x="118406" y="53344"/>
                  </a:lnTo>
                  <a:lnTo>
                    <a:pt x="118406" y="28354"/>
                  </a:lnTo>
                  <a:lnTo>
                    <a:pt x="116812" y="14993"/>
                  </a:lnTo>
                  <a:lnTo>
                    <a:pt x="113671" y="3364"/>
                  </a:lnTo>
                  <a:lnTo>
                    <a:pt x="112078" y="3364"/>
                  </a:lnTo>
                  <a:lnTo>
                    <a:pt x="112078" y="4997"/>
                  </a:lnTo>
                  <a:lnTo>
                    <a:pt x="108937" y="1682"/>
                  </a:lnTo>
                  <a:lnTo>
                    <a:pt x="104203" y="1682"/>
                  </a:lnTo>
                  <a:lnTo>
                    <a:pt x="947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Shape 934"/>
            <p:cNvSpPr/>
            <p:nvPr/>
          </p:nvSpPr>
          <p:spPr>
            <a:xfrm>
              <a:off x="4483350" y="3089800"/>
              <a:ext cx="8449" cy="58949"/>
            </a:xfrm>
            <a:custGeom>
              <a:pathLst>
                <a:path extrusionOk="0" h="120000" w="120000">
                  <a:moveTo>
                    <a:pt x="24142" y="0"/>
                  </a:moveTo>
                  <a:lnTo>
                    <a:pt x="12071" y="1730"/>
                  </a:lnTo>
                  <a:lnTo>
                    <a:pt x="0" y="15419"/>
                  </a:lnTo>
                  <a:lnTo>
                    <a:pt x="0" y="29160"/>
                  </a:lnTo>
                  <a:lnTo>
                    <a:pt x="12071" y="54860"/>
                  </a:lnTo>
                  <a:lnTo>
                    <a:pt x="24142" y="85699"/>
                  </a:lnTo>
                  <a:lnTo>
                    <a:pt x="35857" y="101119"/>
                  </a:lnTo>
                  <a:lnTo>
                    <a:pt x="60000" y="116539"/>
                  </a:lnTo>
                  <a:lnTo>
                    <a:pt x="71715" y="118218"/>
                  </a:lnTo>
                  <a:lnTo>
                    <a:pt x="95857" y="119949"/>
                  </a:lnTo>
                  <a:lnTo>
                    <a:pt x="107573" y="118218"/>
                  </a:lnTo>
                  <a:lnTo>
                    <a:pt x="119644" y="114809"/>
                  </a:lnTo>
                  <a:lnTo>
                    <a:pt x="119644" y="101119"/>
                  </a:lnTo>
                  <a:lnTo>
                    <a:pt x="107573" y="85699"/>
                  </a:lnTo>
                  <a:lnTo>
                    <a:pt x="83786" y="54860"/>
                  </a:lnTo>
                  <a:lnTo>
                    <a:pt x="71715" y="27430"/>
                  </a:lnTo>
                  <a:lnTo>
                    <a:pt x="71715" y="15419"/>
                  </a:lnTo>
                  <a:lnTo>
                    <a:pt x="47928" y="1730"/>
                  </a:lnTo>
                  <a:lnTo>
                    <a:pt x="4792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Shape 935"/>
            <p:cNvSpPr/>
            <p:nvPr/>
          </p:nvSpPr>
          <p:spPr>
            <a:xfrm>
              <a:off x="4104575" y="2898725"/>
              <a:ext cx="63999" cy="59800"/>
            </a:xfrm>
            <a:custGeom>
              <a:pathLst>
                <a:path extrusionOk="0" h="120000" w="120000">
                  <a:moveTo>
                    <a:pt x="6328" y="50"/>
                  </a:moveTo>
                  <a:lnTo>
                    <a:pt x="4781" y="1705"/>
                  </a:lnTo>
                  <a:lnTo>
                    <a:pt x="3187" y="1705"/>
                  </a:lnTo>
                  <a:lnTo>
                    <a:pt x="1593" y="15250"/>
                  </a:lnTo>
                  <a:lnTo>
                    <a:pt x="46" y="28745"/>
                  </a:lnTo>
                  <a:lnTo>
                    <a:pt x="46" y="54080"/>
                  </a:lnTo>
                  <a:lnTo>
                    <a:pt x="1593" y="84481"/>
                  </a:lnTo>
                  <a:lnTo>
                    <a:pt x="3187" y="101387"/>
                  </a:lnTo>
                  <a:lnTo>
                    <a:pt x="7921" y="114882"/>
                  </a:lnTo>
                  <a:lnTo>
                    <a:pt x="9515" y="118294"/>
                  </a:lnTo>
                  <a:lnTo>
                    <a:pt x="11062" y="118294"/>
                  </a:lnTo>
                  <a:lnTo>
                    <a:pt x="14250" y="116588"/>
                  </a:lnTo>
                  <a:lnTo>
                    <a:pt x="15843" y="113177"/>
                  </a:lnTo>
                  <a:lnTo>
                    <a:pt x="14250" y="99682"/>
                  </a:lnTo>
                  <a:lnTo>
                    <a:pt x="14250" y="84481"/>
                  </a:lnTo>
                  <a:lnTo>
                    <a:pt x="11062" y="54080"/>
                  </a:lnTo>
                  <a:lnTo>
                    <a:pt x="11062" y="32107"/>
                  </a:lnTo>
                  <a:lnTo>
                    <a:pt x="9515" y="11839"/>
                  </a:lnTo>
                  <a:lnTo>
                    <a:pt x="20578" y="11839"/>
                  </a:lnTo>
                  <a:lnTo>
                    <a:pt x="31593" y="13545"/>
                  </a:lnTo>
                  <a:lnTo>
                    <a:pt x="53718" y="11839"/>
                  </a:lnTo>
                  <a:lnTo>
                    <a:pt x="104203" y="10183"/>
                  </a:lnTo>
                  <a:lnTo>
                    <a:pt x="105796" y="11839"/>
                  </a:lnTo>
                  <a:lnTo>
                    <a:pt x="108937" y="11839"/>
                  </a:lnTo>
                  <a:lnTo>
                    <a:pt x="107343" y="28745"/>
                  </a:lnTo>
                  <a:lnTo>
                    <a:pt x="108937" y="45652"/>
                  </a:lnTo>
                  <a:lnTo>
                    <a:pt x="110531" y="104749"/>
                  </a:lnTo>
                  <a:lnTo>
                    <a:pt x="99468" y="103043"/>
                  </a:lnTo>
                  <a:lnTo>
                    <a:pt x="88406" y="103043"/>
                  </a:lnTo>
                  <a:lnTo>
                    <a:pt x="66328" y="104749"/>
                  </a:lnTo>
                  <a:lnTo>
                    <a:pt x="39515" y="104749"/>
                  </a:lnTo>
                  <a:lnTo>
                    <a:pt x="31593" y="106454"/>
                  </a:lnTo>
                  <a:lnTo>
                    <a:pt x="25312" y="106454"/>
                  </a:lnTo>
                  <a:lnTo>
                    <a:pt x="18984" y="109816"/>
                  </a:lnTo>
                  <a:lnTo>
                    <a:pt x="15843" y="113177"/>
                  </a:lnTo>
                  <a:lnTo>
                    <a:pt x="15843" y="114882"/>
                  </a:lnTo>
                  <a:lnTo>
                    <a:pt x="18984" y="118294"/>
                  </a:lnTo>
                  <a:lnTo>
                    <a:pt x="25312" y="119949"/>
                  </a:lnTo>
                  <a:lnTo>
                    <a:pt x="36328" y="119949"/>
                  </a:lnTo>
                  <a:lnTo>
                    <a:pt x="60000" y="118294"/>
                  </a:lnTo>
                  <a:lnTo>
                    <a:pt x="97875" y="118294"/>
                  </a:lnTo>
                  <a:lnTo>
                    <a:pt x="110531" y="114882"/>
                  </a:lnTo>
                  <a:lnTo>
                    <a:pt x="113671" y="116588"/>
                  </a:lnTo>
                  <a:lnTo>
                    <a:pt x="116812" y="116588"/>
                  </a:lnTo>
                  <a:lnTo>
                    <a:pt x="118406" y="114882"/>
                  </a:lnTo>
                  <a:lnTo>
                    <a:pt x="120000" y="111521"/>
                  </a:lnTo>
                  <a:lnTo>
                    <a:pt x="118406" y="52374"/>
                  </a:lnTo>
                  <a:lnTo>
                    <a:pt x="118406" y="27040"/>
                  </a:lnTo>
                  <a:lnTo>
                    <a:pt x="116812" y="15250"/>
                  </a:lnTo>
                  <a:lnTo>
                    <a:pt x="113671" y="3411"/>
                  </a:lnTo>
                  <a:lnTo>
                    <a:pt x="113671" y="1705"/>
                  </a:lnTo>
                  <a:lnTo>
                    <a:pt x="112078" y="1705"/>
                  </a:lnTo>
                  <a:lnTo>
                    <a:pt x="112078" y="5117"/>
                  </a:lnTo>
                  <a:lnTo>
                    <a:pt x="110531" y="3411"/>
                  </a:lnTo>
                  <a:lnTo>
                    <a:pt x="107343" y="1705"/>
                  </a:lnTo>
                  <a:lnTo>
                    <a:pt x="104203" y="50"/>
                  </a:lnTo>
                  <a:lnTo>
                    <a:pt x="93140" y="50"/>
                  </a:lnTo>
                  <a:lnTo>
                    <a:pt x="75796" y="1705"/>
                  </a:lnTo>
                  <a:lnTo>
                    <a:pt x="42656" y="1705"/>
                  </a:lnTo>
                  <a:lnTo>
                    <a:pt x="25312" y="3411"/>
                  </a:lnTo>
                  <a:lnTo>
                    <a:pt x="9515" y="6772"/>
                  </a:lnTo>
                  <a:lnTo>
                    <a:pt x="7921" y="1705"/>
                  </a:lnTo>
                  <a:lnTo>
                    <a:pt x="7921" y="5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Shape 936"/>
            <p:cNvSpPr/>
            <p:nvPr/>
          </p:nvSpPr>
          <p:spPr>
            <a:xfrm>
              <a:off x="4501875" y="3099900"/>
              <a:ext cx="22749" cy="12650"/>
            </a:xfrm>
            <a:custGeom>
              <a:pathLst>
                <a:path extrusionOk="0" h="120000" w="120000">
                  <a:moveTo>
                    <a:pt x="75428" y="0"/>
                  </a:moveTo>
                  <a:lnTo>
                    <a:pt x="53274" y="16126"/>
                  </a:lnTo>
                  <a:lnTo>
                    <a:pt x="13318" y="55968"/>
                  </a:lnTo>
                  <a:lnTo>
                    <a:pt x="4483" y="64031"/>
                  </a:lnTo>
                  <a:lnTo>
                    <a:pt x="0" y="79920"/>
                  </a:lnTo>
                  <a:lnTo>
                    <a:pt x="4483" y="87984"/>
                  </a:lnTo>
                  <a:lnTo>
                    <a:pt x="13318" y="95810"/>
                  </a:lnTo>
                  <a:lnTo>
                    <a:pt x="102065" y="119762"/>
                  </a:lnTo>
                  <a:lnTo>
                    <a:pt x="111032" y="111936"/>
                  </a:lnTo>
                  <a:lnTo>
                    <a:pt x="119868" y="95810"/>
                  </a:lnTo>
                  <a:lnTo>
                    <a:pt x="115516" y="79920"/>
                  </a:lnTo>
                  <a:lnTo>
                    <a:pt x="106549" y="71857"/>
                  </a:lnTo>
                  <a:lnTo>
                    <a:pt x="66593" y="64031"/>
                  </a:lnTo>
                  <a:lnTo>
                    <a:pt x="84395" y="40079"/>
                  </a:lnTo>
                  <a:lnTo>
                    <a:pt x="102065" y="16126"/>
                  </a:lnTo>
                  <a:lnTo>
                    <a:pt x="10206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Shape 937"/>
            <p:cNvSpPr/>
            <p:nvPr/>
          </p:nvSpPr>
          <p:spPr>
            <a:xfrm>
              <a:off x="5144925" y="2978700"/>
              <a:ext cx="56424" cy="56399"/>
            </a:xfrm>
            <a:custGeom>
              <a:pathLst>
                <a:path extrusionOk="0" h="120000" w="120000">
                  <a:moveTo>
                    <a:pt x="64492" y="8989"/>
                  </a:moveTo>
                  <a:lnTo>
                    <a:pt x="62684" y="10744"/>
                  </a:lnTo>
                  <a:lnTo>
                    <a:pt x="62684" y="14361"/>
                  </a:lnTo>
                  <a:lnTo>
                    <a:pt x="64492" y="17925"/>
                  </a:lnTo>
                  <a:lnTo>
                    <a:pt x="80602" y="17925"/>
                  </a:lnTo>
                  <a:lnTo>
                    <a:pt x="89534" y="19734"/>
                  </a:lnTo>
                  <a:lnTo>
                    <a:pt x="96712" y="26861"/>
                  </a:lnTo>
                  <a:lnTo>
                    <a:pt x="102082" y="34042"/>
                  </a:lnTo>
                  <a:lnTo>
                    <a:pt x="105644" y="44787"/>
                  </a:lnTo>
                  <a:lnTo>
                    <a:pt x="107452" y="55531"/>
                  </a:lnTo>
                  <a:lnTo>
                    <a:pt x="107452" y="64468"/>
                  </a:lnTo>
                  <a:lnTo>
                    <a:pt x="105644" y="75212"/>
                  </a:lnTo>
                  <a:lnTo>
                    <a:pt x="102082" y="85957"/>
                  </a:lnTo>
                  <a:lnTo>
                    <a:pt x="96712" y="94946"/>
                  </a:lnTo>
                  <a:lnTo>
                    <a:pt x="87727" y="100319"/>
                  </a:lnTo>
                  <a:lnTo>
                    <a:pt x="78794" y="105691"/>
                  </a:lnTo>
                  <a:lnTo>
                    <a:pt x="69862" y="107446"/>
                  </a:lnTo>
                  <a:lnTo>
                    <a:pt x="59122" y="107446"/>
                  </a:lnTo>
                  <a:lnTo>
                    <a:pt x="50137" y="105691"/>
                  </a:lnTo>
                  <a:lnTo>
                    <a:pt x="39397" y="100319"/>
                  </a:lnTo>
                  <a:lnTo>
                    <a:pt x="30465" y="93138"/>
                  </a:lnTo>
                  <a:lnTo>
                    <a:pt x="23287" y="85957"/>
                  </a:lnTo>
                  <a:lnTo>
                    <a:pt x="17917" y="77021"/>
                  </a:lnTo>
                  <a:lnTo>
                    <a:pt x="14355" y="68085"/>
                  </a:lnTo>
                  <a:lnTo>
                    <a:pt x="12547" y="59095"/>
                  </a:lnTo>
                  <a:lnTo>
                    <a:pt x="14355" y="48351"/>
                  </a:lnTo>
                  <a:lnTo>
                    <a:pt x="17917" y="39414"/>
                  </a:lnTo>
                  <a:lnTo>
                    <a:pt x="25095" y="28670"/>
                  </a:lnTo>
                  <a:lnTo>
                    <a:pt x="34027" y="19734"/>
                  </a:lnTo>
                  <a:lnTo>
                    <a:pt x="43012" y="14361"/>
                  </a:lnTo>
                  <a:lnTo>
                    <a:pt x="53752" y="10744"/>
                  </a:lnTo>
                  <a:lnTo>
                    <a:pt x="64492" y="8989"/>
                  </a:lnTo>
                  <a:close/>
                  <a:moveTo>
                    <a:pt x="62684" y="0"/>
                  </a:moveTo>
                  <a:lnTo>
                    <a:pt x="53752" y="1808"/>
                  </a:lnTo>
                  <a:lnTo>
                    <a:pt x="44767" y="5372"/>
                  </a:lnTo>
                  <a:lnTo>
                    <a:pt x="35835" y="8989"/>
                  </a:lnTo>
                  <a:lnTo>
                    <a:pt x="26902" y="14361"/>
                  </a:lnTo>
                  <a:lnTo>
                    <a:pt x="19725" y="21489"/>
                  </a:lnTo>
                  <a:lnTo>
                    <a:pt x="14355" y="28670"/>
                  </a:lnTo>
                  <a:lnTo>
                    <a:pt x="7177" y="39414"/>
                  </a:lnTo>
                  <a:lnTo>
                    <a:pt x="1807" y="50159"/>
                  </a:lnTo>
                  <a:lnTo>
                    <a:pt x="53" y="62712"/>
                  </a:lnTo>
                  <a:lnTo>
                    <a:pt x="53" y="69840"/>
                  </a:lnTo>
                  <a:lnTo>
                    <a:pt x="3615" y="75212"/>
                  </a:lnTo>
                  <a:lnTo>
                    <a:pt x="10793" y="87765"/>
                  </a:lnTo>
                  <a:lnTo>
                    <a:pt x="19725" y="100319"/>
                  </a:lnTo>
                  <a:lnTo>
                    <a:pt x="32272" y="111063"/>
                  </a:lnTo>
                  <a:lnTo>
                    <a:pt x="46575" y="118191"/>
                  </a:lnTo>
                  <a:lnTo>
                    <a:pt x="59122" y="120000"/>
                  </a:lnTo>
                  <a:lnTo>
                    <a:pt x="71617" y="120000"/>
                  </a:lnTo>
                  <a:lnTo>
                    <a:pt x="82357" y="118191"/>
                  </a:lnTo>
                  <a:lnTo>
                    <a:pt x="94904" y="112819"/>
                  </a:lnTo>
                  <a:lnTo>
                    <a:pt x="103836" y="103882"/>
                  </a:lnTo>
                  <a:lnTo>
                    <a:pt x="111014" y="94946"/>
                  </a:lnTo>
                  <a:lnTo>
                    <a:pt x="116384" y="84202"/>
                  </a:lnTo>
                  <a:lnTo>
                    <a:pt x="119946" y="69840"/>
                  </a:lnTo>
                  <a:lnTo>
                    <a:pt x="119946" y="60904"/>
                  </a:lnTo>
                  <a:lnTo>
                    <a:pt x="118192" y="50159"/>
                  </a:lnTo>
                  <a:lnTo>
                    <a:pt x="116384" y="37606"/>
                  </a:lnTo>
                  <a:lnTo>
                    <a:pt x="111014" y="26861"/>
                  </a:lnTo>
                  <a:lnTo>
                    <a:pt x="105644" y="16117"/>
                  </a:lnTo>
                  <a:lnTo>
                    <a:pt x="98466" y="8989"/>
                  </a:lnTo>
                  <a:lnTo>
                    <a:pt x="89534" y="3617"/>
                  </a:lnTo>
                  <a:lnTo>
                    <a:pt x="80602" y="3617"/>
                  </a:lnTo>
                  <a:lnTo>
                    <a:pt x="71617" y="1808"/>
                  </a:lnTo>
                  <a:lnTo>
                    <a:pt x="6268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Shape 938"/>
            <p:cNvSpPr/>
            <p:nvPr/>
          </p:nvSpPr>
          <p:spPr>
            <a:xfrm>
              <a:off x="4186225" y="3053600"/>
              <a:ext cx="17700" cy="26125"/>
            </a:xfrm>
            <a:custGeom>
              <a:pathLst>
                <a:path extrusionOk="0" h="120000" w="120000">
                  <a:moveTo>
                    <a:pt x="85762" y="114"/>
                  </a:moveTo>
                  <a:lnTo>
                    <a:pt x="62881" y="3904"/>
                  </a:lnTo>
                  <a:lnTo>
                    <a:pt x="22881" y="3904"/>
                  </a:lnTo>
                  <a:lnTo>
                    <a:pt x="17288" y="7808"/>
                  </a:lnTo>
                  <a:lnTo>
                    <a:pt x="5762" y="7808"/>
                  </a:lnTo>
                  <a:lnTo>
                    <a:pt x="169" y="15502"/>
                  </a:lnTo>
                  <a:lnTo>
                    <a:pt x="169" y="19406"/>
                  </a:lnTo>
                  <a:lnTo>
                    <a:pt x="5762" y="23311"/>
                  </a:lnTo>
                  <a:lnTo>
                    <a:pt x="11525" y="23311"/>
                  </a:lnTo>
                  <a:lnTo>
                    <a:pt x="11525" y="69703"/>
                  </a:lnTo>
                  <a:lnTo>
                    <a:pt x="28644" y="112191"/>
                  </a:lnTo>
                  <a:lnTo>
                    <a:pt x="34406" y="119885"/>
                  </a:lnTo>
                  <a:lnTo>
                    <a:pt x="45762" y="119885"/>
                  </a:lnTo>
                  <a:lnTo>
                    <a:pt x="57118" y="116095"/>
                  </a:lnTo>
                  <a:lnTo>
                    <a:pt x="57118" y="108287"/>
                  </a:lnTo>
                  <a:lnTo>
                    <a:pt x="51525" y="65799"/>
                  </a:lnTo>
                  <a:lnTo>
                    <a:pt x="62881" y="69703"/>
                  </a:lnTo>
                  <a:lnTo>
                    <a:pt x="80000" y="65799"/>
                  </a:lnTo>
                  <a:lnTo>
                    <a:pt x="97118" y="61894"/>
                  </a:lnTo>
                  <a:lnTo>
                    <a:pt x="102881" y="58105"/>
                  </a:lnTo>
                  <a:lnTo>
                    <a:pt x="102881" y="54200"/>
                  </a:lnTo>
                  <a:lnTo>
                    <a:pt x="97118" y="46507"/>
                  </a:lnTo>
                  <a:lnTo>
                    <a:pt x="85762" y="46507"/>
                  </a:lnTo>
                  <a:lnTo>
                    <a:pt x="57118" y="50296"/>
                  </a:lnTo>
                  <a:lnTo>
                    <a:pt x="45762" y="54200"/>
                  </a:lnTo>
                  <a:lnTo>
                    <a:pt x="40000" y="27100"/>
                  </a:lnTo>
                  <a:lnTo>
                    <a:pt x="62881" y="27100"/>
                  </a:lnTo>
                  <a:lnTo>
                    <a:pt x="91355" y="23311"/>
                  </a:lnTo>
                  <a:lnTo>
                    <a:pt x="102881" y="19406"/>
                  </a:lnTo>
                  <a:lnTo>
                    <a:pt x="114237" y="15502"/>
                  </a:lnTo>
                  <a:lnTo>
                    <a:pt x="119999" y="11712"/>
                  </a:lnTo>
                  <a:lnTo>
                    <a:pt x="119999" y="7808"/>
                  </a:lnTo>
                  <a:lnTo>
                    <a:pt x="108474" y="114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Shape 939"/>
            <p:cNvSpPr/>
            <p:nvPr/>
          </p:nvSpPr>
          <p:spPr>
            <a:xfrm>
              <a:off x="4127300" y="2927350"/>
              <a:ext cx="19400" cy="21900"/>
            </a:xfrm>
            <a:custGeom>
              <a:pathLst>
                <a:path extrusionOk="0" h="120000" w="120000">
                  <a:moveTo>
                    <a:pt x="62628" y="0"/>
                  </a:moveTo>
                  <a:lnTo>
                    <a:pt x="41752" y="18493"/>
                  </a:lnTo>
                  <a:lnTo>
                    <a:pt x="26134" y="36986"/>
                  </a:lnTo>
                  <a:lnTo>
                    <a:pt x="154" y="83013"/>
                  </a:lnTo>
                  <a:lnTo>
                    <a:pt x="154" y="87671"/>
                  </a:lnTo>
                  <a:lnTo>
                    <a:pt x="154" y="92328"/>
                  </a:lnTo>
                  <a:lnTo>
                    <a:pt x="5412" y="96849"/>
                  </a:lnTo>
                  <a:lnTo>
                    <a:pt x="15773" y="101506"/>
                  </a:lnTo>
                  <a:lnTo>
                    <a:pt x="52268" y="101506"/>
                  </a:lnTo>
                  <a:lnTo>
                    <a:pt x="88608" y="96849"/>
                  </a:lnTo>
                  <a:lnTo>
                    <a:pt x="88608" y="110684"/>
                  </a:lnTo>
                  <a:lnTo>
                    <a:pt x="93865" y="120000"/>
                  </a:lnTo>
                  <a:lnTo>
                    <a:pt x="109484" y="120000"/>
                  </a:lnTo>
                  <a:lnTo>
                    <a:pt x="109484" y="106164"/>
                  </a:lnTo>
                  <a:lnTo>
                    <a:pt x="109484" y="92328"/>
                  </a:lnTo>
                  <a:lnTo>
                    <a:pt x="119845" y="92328"/>
                  </a:lnTo>
                  <a:lnTo>
                    <a:pt x="119845" y="83013"/>
                  </a:lnTo>
                  <a:lnTo>
                    <a:pt x="119845" y="73835"/>
                  </a:lnTo>
                  <a:lnTo>
                    <a:pt x="109484" y="69178"/>
                  </a:lnTo>
                  <a:lnTo>
                    <a:pt x="114742" y="46164"/>
                  </a:lnTo>
                  <a:lnTo>
                    <a:pt x="114742" y="36986"/>
                  </a:lnTo>
                  <a:lnTo>
                    <a:pt x="109484" y="41506"/>
                  </a:lnTo>
                  <a:lnTo>
                    <a:pt x="93865" y="69178"/>
                  </a:lnTo>
                  <a:lnTo>
                    <a:pt x="36649" y="73835"/>
                  </a:lnTo>
                  <a:lnTo>
                    <a:pt x="36649" y="73835"/>
                  </a:lnTo>
                  <a:lnTo>
                    <a:pt x="57371" y="41506"/>
                  </a:lnTo>
                  <a:lnTo>
                    <a:pt x="72989" y="9315"/>
                  </a:lnTo>
                  <a:lnTo>
                    <a:pt x="72989" y="4657"/>
                  </a:lnTo>
                  <a:lnTo>
                    <a:pt x="6262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Shape 940"/>
            <p:cNvSpPr/>
            <p:nvPr/>
          </p:nvSpPr>
          <p:spPr>
            <a:xfrm>
              <a:off x="4232525" y="3029200"/>
              <a:ext cx="55575" cy="61475"/>
            </a:xfrm>
            <a:custGeom>
              <a:pathLst>
                <a:path extrusionOk="0" h="120000" w="120000">
                  <a:moveTo>
                    <a:pt x="96356" y="0"/>
                  </a:moveTo>
                  <a:lnTo>
                    <a:pt x="70877" y="3318"/>
                  </a:lnTo>
                  <a:lnTo>
                    <a:pt x="38164" y="3318"/>
                  </a:lnTo>
                  <a:lnTo>
                    <a:pt x="5452" y="4928"/>
                  </a:lnTo>
                  <a:lnTo>
                    <a:pt x="1835" y="6588"/>
                  </a:lnTo>
                  <a:lnTo>
                    <a:pt x="0" y="9857"/>
                  </a:lnTo>
                  <a:lnTo>
                    <a:pt x="1835" y="11516"/>
                  </a:lnTo>
                  <a:lnTo>
                    <a:pt x="3670" y="14786"/>
                  </a:lnTo>
                  <a:lnTo>
                    <a:pt x="1835" y="24644"/>
                  </a:lnTo>
                  <a:lnTo>
                    <a:pt x="1835" y="36161"/>
                  </a:lnTo>
                  <a:lnTo>
                    <a:pt x="3670" y="57535"/>
                  </a:lnTo>
                  <a:lnTo>
                    <a:pt x="3670" y="83790"/>
                  </a:lnTo>
                  <a:lnTo>
                    <a:pt x="3670" y="98576"/>
                  </a:lnTo>
                  <a:lnTo>
                    <a:pt x="5452" y="111752"/>
                  </a:lnTo>
                  <a:lnTo>
                    <a:pt x="3670" y="113363"/>
                  </a:lnTo>
                  <a:lnTo>
                    <a:pt x="5452" y="116681"/>
                  </a:lnTo>
                  <a:lnTo>
                    <a:pt x="7287" y="119951"/>
                  </a:lnTo>
                  <a:lnTo>
                    <a:pt x="10904" y="119951"/>
                  </a:lnTo>
                  <a:lnTo>
                    <a:pt x="43616" y="118291"/>
                  </a:lnTo>
                  <a:lnTo>
                    <a:pt x="78164" y="116681"/>
                  </a:lnTo>
                  <a:lnTo>
                    <a:pt x="99973" y="116681"/>
                  </a:lnTo>
                  <a:lnTo>
                    <a:pt x="110877" y="113363"/>
                  </a:lnTo>
                  <a:lnTo>
                    <a:pt x="114493" y="111752"/>
                  </a:lnTo>
                  <a:lnTo>
                    <a:pt x="119946" y="108434"/>
                  </a:lnTo>
                  <a:lnTo>
                    <a:pt x="114493" y="105164"/>
                  </a:lnTo>
                  <a:lnTo>
                    <a:pt x="109041" y="103505"/>
                  </a:lnTo>
                  <a:lnTo>
                    <a:pt x="99973" y="103505"/>
                  </a:lnTo>
                  <a:lnTo>
                    <a:pt x="76329" y="105164"/>
                  </a:lnTo>
                  <a:lnTo>
                    <a:pt x="16356" y="108434"/>
                  </a:lnTo>
                  <a:lnTo>
                    <a:pt x="16356" y="95307"/>
                  </a:lnTo>
                  <a:lnTo>
                    <a:pt x="16356" y="82179"/>
                  </a:lnTo>
                  <a:lnTo>
                    <a:pt x="14574" y="57535"/>
                  </a:lnTo>
                  <a:lnTo>
                    <a:pt x="14574" y="36161"/>
                  </a:lnTo>
                  <a:lnTo>
                    <a:pt x="14574" y="24644"/>
                  </a:lnTo>
                  <a:lnTo>
                    <a:pt x="10904" y="14786"/>
                  </a:lnTo>
                  <a:lnTo>
                    <a:pt x="45452" y="14786"/>
                  </a:lnTo>
                  <a:lnTo>
                    <a:pt x="80000" y="13176"/>
                  </a:lnTo>
                  <a:lnTo>
                    <a:pt x="101808" y="11516"/>
                  </a:lnTo>
                  <a:lnTo>
                    <a:pt x="112712" y="8247"/>
                  </a:lnTo>
                  <a:lnTo>
                    <a:pt x="116329" y="6588"/>
                  </a:lnTo>
                  <a:lnTo>
                    <a:pt x="119946" y="3318"/>
                  </a:lnTo>
                  <a:lnTo>
                    <a:pt x="119946" y="1659"/>
                  </a:lnTo>
                  <a:lnTo>
                    <a:pt x="10904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Shape 941"/>
            <p:cNvSpPr/>
            <p:nvPr/>
          </p:nvSpPr>
          <p:spPr>
            <a:xfrm>
              <a:off x="4146675" y="2967750"/>
              <a:ext cx="7600" cy="58100"/>
            </a:xfrm>
            <a:custGeom>
              <a:pathLst>
                <a:path extrusionOk="0" h="120000" w="120000">
                  <a:moveTo>
                    <a:pt x="13421" y="51"/>
                  </a:moveTo>
                  <a:lnTo>
                    <a:pt x="13421" y="1755"/>
                  </a:lnTo>
                  <a:lnTo>
                    <a:pt x="0" y="15697"/>
                  </a:lnTo>
                  <a:lnTo>
                    <a:pt x="0" y="27831"/>
                  </a:lnTo>
                  <a:lnTo>
                    <a:pt x="0" y="55662"/>
                  </a:lnTo>
                  <a:lnTo>
                    <a:pt x="13421" y="86953"/>
                  </a:lnTo>
                  <a:lnTo>
                    <a:pt x="39868" y="102598"/>
                  </a:lnTo>
                  <a:lnTo>
                    <a:pt x="66710" y="118244"/>
                  </a:lnTo>
                  <a:lnTo>
                    <a:pt x="79736" y="120000"/>
                  </a:lnTo>
                  <a:lnTo>
                    <a:pt x="119605" y="120000"/>
                  </a:lnTo>
                  <a:lnTo>
                    <a:pt x="119605" y="116488"/>
                  </a:lnTo>
                  <a:lnTo>
                    <a:pt x="119605" y="100843"/>
                  </a:lnTo>
                  <a:lnTo>
                    <a:pt x="119605" y="85197"/>
                  </a:lnTo>
                  <a:lnTo>
                    <a:pt x="93157" y="55662"/>
                  </a:lnTo>
                  <a:lnTo>
                    <a:pt x="79736" y="27831"/>
                  </a:lnTo>
                  <a:lnTo>
                    <a:pt x="66710" y="13941"/>
                  </a:lnTo>
                  <a:lnTo>
                    <a:pt x="53289" y="1755"/>
                  </a:lnTo>
                  <a:lnTo>
                    <a:pt x="39868" y="5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Shape 942"/>
            <p:cNvSpPr/>
            <p:nvPr/>
          </p:nvSpPr>
          <p:spPr>
            <a:xfrm>
              <a:off x="4160975" y="3030025"/>
              <a:ext cx="64850" cy="63175"/>
            </a:xfrm>
            <a:custGeom>
              <a:pathLst>
                <a:path extrusionOk="0" h="120000" w="120000">
                  <a:moveTo>
                    <a:pt x="105936" y="11254"/>
                  </a:moveTo>
                  <a:lnTo>
                    <a:pt x="107509" y="32006"/>
                  </a:lnTo>
                  <a:lnTo>
                    <a:pt x="107509" y="51191"/>
                  </a:lnTo>
                  <a:lnTo>
                    <a:pt x="107509" y="79968"/>
                  </a:lnTo>
                  <a:lnTo>
                    <a:pt x="107509" y="94356"/>
                  </a:lnTo>
                  <a:lnTo>
                    <a:pt x="109036" y="108745"/>
                  </a:lnTo>
                  <a:lnTo>
                    <a:pt x="109036" y="108745"/>
                  </a:lnTo>
                  <a:lnTo>
                    <a:pt x="102837" y="105563"/>
                  </a:lnTo>
                  <a:lnTo>
                    <a:pt x="98164" y="102382"/>
                  </a:lnTo>
                  <a:lnTo>
                    <a:pt x="84148" y="102382"/>
                  </a:lnTo>
                  <a:lnTo>
                    <a:pt x="57640" y="103949"/>
                  </a:lnTo>
                  <a:lnTo>
                    <a:pt x="35851" y="103949"/>
                  </a:lnTo>
                  <a:lnTo>
                    <a:pt x="24934" y="105563"/>
                  </a:lnTo>
                  <a:lnTo>
                    <a:pt x="14063" y="107178"/>
                  </a:lnTo>
                  <a:lnTo>
                    <a:pt x="10917" y="51191"/>
                  </a:lnTo>
                  <a:lnTo>
                    <a:pt x="10917" y="35235"/>
                  </a:lnTo>
                  <a:lnTo>
                    <a:pt x="7818" y="20846"/>
                  </a:lnTo>
                  <a:lnTo>
                    <a:pt x="10917" y="20846"/>
                  </a:lnTo>
                  <a:lnTo>
                    <a:pt x="12490" y="19232"/>
                  </a:lnTo>
                  <a:lnTo>
                    <a:pt x="14063" y="17617"/>
                  </a:lnTo>
                  <a:lnTo>
                    <a:pt x="62313" y="16050"/>
                  </a:lnTo>
                  <a:lnTo>
                    <a:pt x="84148" y="14436"/>
                  </a:lnTo>
                  <a:lnTo>
                    <a:pt x="95019" y="12821"/>
                  </a:lnTo>
                  <a:lnTo>
                    <a:pt x="105936" y="11254"/>
                  </a:lnTo>
                  <a:close/>
                  <a:moveTo>
                    <a:pt x="109036" y="47"/>
                  </a:moveTo>
                  <a:lnTo>
                    <a:pt x="107509" y="1662"/>
                  </a:lnTo>
                  <a:lnTo>
                    <a:pt x="105936" y="1662"/>
                  </a:lnTo>
                  <a:lnTo>
                    <a:pt x="105936" y="6458"/>
                  </a:lnTo>
                  <a:lnTo>
                    <a:pt x="90346" y="4843"/>
                  </a:lnTo>
                  <a:lnTo>
                    <a:pt x="73230" y="4843"/>
                  </a:lnTo>
                  <a:lnTo>
                    <a:pt x="40524" y="8025"/>
                  </a:lnTo>
                  <a:lnTo>
                    <a:pt x="12490" y="8025"/>
                  </a:lnTo>
                  <a:lnTo>
                    <a:pt x="9390" y="9639"/>
                  </a:lnTo>
                  <a:lnTo>
                    <a:pt x="6245" y="12821"/>
                  </a:lnTo>
                  <a:lnTo>
                    <a:pt x="4718" y="12821"/>
                  </a:lnTo>
                  <a:lnTo>
                    <a:pt x="4718" y="11254"/>
                  </a:lnTo>
                  <a:lnTo>
                    <a:pt x="3145" y="11254"/>
                  </a:lnTo>
                  <a:lnTo>
                    <a:pt x="46" y="24028"/>
                  </a:lnTo>
                  <a:lnTo>
                    <a:pt x="46" y="35235"/>
                  </a:lnTo>
                  <a:lnTo>
                    <a:pt x="3145" y="59216"/>
                  </a:lnTo>
                  <a:lnTo>
                    <a:pt x="4718" y="115156"/>
                  </a:lnTo>
                  <a:lnTo>
                    <a:pt x="6245" y="118337"/>
                  </a:lnTo>
                  <a:lnTo>
                    <a:pt x="9390" y="119952"/>
                  </a:lnTo>
                  <a:lnTo>
                    <a:pt x="12490" y="118337"/>
                  </a:lnTo>
                  <a:lnTo>
                    <a:pt x="14063" y="116770"/>
                  </a:lnTo>
                  <a:lnTo>
                    <a:pt x="26507" y="118337"/>
                  </a:lnTo>
                  <a:lnTo>
                    <a:pt x="38951" y="118337"/>
                  </a:lnTo>
                  <a:lnTo>
                    <a:pt x="65458" y="116770"/>
                  </a:lnTo>
                  <a:lnTo>
                    <a:pt x="88820" y="116770"/>
                  </a:lnTo>
                  <a:lnTo>
                    <a:pt x="99691" y="115156"/>
                  </a:lnTo>
                  <a:lnTo>
                    <a:pt x="104363" y="111974"/>
                  </a:lnTo>
                  <a:lnTo>
                    <a:pt x="109036" y="108745"/>
                  </a:lnTo>
                  <a:lnTo>
                    <a:pt x="109036" y="110360"/>
                  </a:lnTo>
                  <a:lnTo>
                    <a:pt x="112181" y="111974"/>
                  </a:lnTo>
                  <a:lnTo>
                    <a:pt x="115281" y="111974"/>
                  </a:lnTo>
                  <a:lnTo>
                    <a:pt x="116854" y="108745"/>
                  </a:lnTo>
                  <a:lnTo>
                    <a:pt x="118380" y="94356"/>
                  </a:lnTo>
                  <a:lnTo>
                    <a:pt x="119953" y="79968"/>
                  </a:lnTo>
                  <a:lnTo>
                    <a:pt x="118380" y="51191"/>
                  </a:lnTo>
                  <a:lnTo>
                    <a:pt x="116854" y="25643"/>
                  </a:lnTo>
                  <a:lnTo>
                    <a:pt x="115281" y="14436"/>
                  </a:lnTo>
                  <a:lnTo>
                    <a:pt x="112181" y="1662"/>
                  </a:lnTo>
                  <a:lnTo>
                    <a:pt x="110609" y="1662"/>
                  </a:lnTo>
                  <a:lnTo>
                    <a:pt x="109036" y="4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Shape 943"/>
            <p:cNvSpPr/>
            <p:nvPr/>
          </p:nvSpPr>
          <p:spPr>
            <a:xfrm>
              <a:off x="4328475" y="3051075"/>
              <a:ext cx="19374" cy="17700"/>
            </a:xfrm>
            <a:custGeom>
              <a:pathLst>
                <a:path extrusionOk="0" h="120000" w="120000">
                  <a:moveTo>
                    <a:pt x="88722" y="169"/>
                  </a:moveTo>
                  <a:lnTo>
                    <a:pt x="78348" y="5762"/>
                  </a:lnTo>
                  <a:lnTo>
                    <a:pt x="73083" y="17288"/>
                  </a:lnTo>
                  <a:lnTo>
                    <a:pt x="67819" y="40000"/>
                  </a:lnTo>
                  <a:lnTo>
                    <a:pt x="67819" y="45762"/>
                  </a:lnTo>
                  <a:lnTo>
                    <a:pt x="31432" y="51525"/>
                  </a:lnTo>
                  <a:lnTo>
                    <a:pt x="26167" y="22881"/>
                  </a:lnTo>
                  <a:lnTo>
                    <a:pt x="20903" y="17288"/>
                  </a:lnTo>
                  <a:lnTo>
                    <a:pt x="10529" y="17288"/>
                  </a:lnTo>
                  <a:lnTo>
                    <a:pt x="10529" y="22881"/>
                  </a:lnTo>
                  <a:lnTo>
                    <a:pt x="5264" y="57118"/>
                  </a:lnTo>
                  <a:lnTo>
                    <a:pt x="154" y="62881"/>
                  </a:lnTo>
                  <a:lnTo>
                    <a:pt x="5264" y="74237"/>
                  </a:lnTo>
                  <a:lnTo>
                    <a:pt x="10529" y="108474"/>
                  </a:lnTo>
                  <a:lnTo>
                    <a:pt x="15793" y="114237"/>
                  </a:lnTo>
                  <a:lnTo>
                    <a:pt x="26167" y="114237"/>
                  </a:lnTo>
                  <a:lnTo>
                    <a:pt x="31432" y="108474"/>
                  </a:lnTo>
                  <a:lnTo>
                    <a:pt x="36541" y="97118"/>
                  </a:lnTo>
                  <a:lnTo>
                    <a:pt x="31432" y="80000"/>
                  </a:lnTo>
                  <a:lnTo>
                    <a:pt x="73083" y="80000"/>
                  </a:lnTo>
                  <a:lnTo>
                    <a:pt x="78348" y="102881"/>
                  </a:lnTo>
                  <a:lnTo>
                    <a:pt x="78348" y="108474"/>
                  </a:lnTo>
                  <a:lnTo>
                    <a:pt x="88722" y="119999"/>
                  </a:lnTo>
                  <a:lnTo>
                    <a:pt x="93987" y="119999"/>
                  </a:lnTo>
                  <a:lnTo>
                    <a:pt x="99096" y="114237"/>
                  </a:lnTo>
                  <a:lnTo>
                    <a:pt x="99096" y="108474"/>
                  </a:lnTo>
                  <a:lnTo>
                    <a:pt x="104361" y="97118"/>
                  </a:lnTo>
                  <a:lnTo>
                    <a:pt x="99096" y="74237"/>
                  </a:lnTo>
                  <a:lnTo>
                    <a:pt x="114735" y="62881"/>
                  </a:lnTo>
                  <a:lnTo>
                    <a:pt x="120000" y="51525"/>
                  </a:lnTo>
                  <a:lnTo>
                    <a:pt x="120000" y="45762"/>
                  </a:lnTo>
                  <a:lnTo>
                    <a:pt x="114735" y="40000"/>
                  </a:lnTo>
                  <a:lnTo>
                    <a:pt x="104361" y="34406"/>
                  </a:lnTo>
                  <a:lnTo>
                    <a:pt x="93987" y="40000"/>
                  </a:lnTo>
                  <a:lnTo>
                    <a:pt x="93987" y="22881"/>
                  </a:lnTo>
                  <a:lnTo>
                    <a:pt x="99096" y="11525"/>
                  </a:lnTo>
                  <a:lnTo>
                    <a:pt x="99096" y="5762"/>
                  </a:lnTo>
                  <a:lnTo>
                    <a:pt x="99096" y="16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Shape 944"/>
            <p:cNvSpPr/>
            <p:nvPr/>
          </p:nvSpPr>
          <p:spPr>
            <a:xfrm>
              <a:off x="4254400" y="3051075"/>
              <a:ext cx="25275" cy="22749"/>
            </a:xfrm>
            <a:custGeom>
              <a:pathLst>
                <a:path extrusionOk="0" h="120000" w="120000">
                  <a:moveTo>
                    <a:pt x="44035" y="131"/>
                  </a:moveTo>
                  <a:lnTo>
                    <a:pt x="32047" y="4483"/>
                  </a:lnTo>
                  <a:lnTo>
                    <a:pt x="20059" y="17802"/>
                  </a:lnTo>
                  <a:lnTo>
                    <a:pt x="8071" y="26769"/>
                  </a:lnTo>
                  <a:lnTo>
                    <a:pt x="4035" y="44439"/>
                  </a:lnTo>
                  <a:lnTo>
                    <a:pt x="118" y="62241"/>
                  </a:lnTo>
                  <a:lnTo>
                    <a:pt x="4035" y="75560"/>
                  </a:lnTo>
                  <a:lnTo>
                    <a:pt x="8071" y="88879"/>
                  </a:lnTo>
                  <a:lnTo>
                    <a:pt x="16023" y="97714"/>
                  </a:lnTo>
                  <a:lnTo>
                    <a:pt x="24094" y="106681"/>
                  </a:lnTo>
                  <a:lnTo>
                    <a:pt x="36083" y="111032"/>
                  </a:lnTo>
                  <a:lnTo>
                    <a:pt x="48071" y="115516"/>
                  </a:lnTo>
                  <a:lnTo>
                    <a:pt x="60059" y="115516"/>
                  </a:lnTo>
                  <a:lnTo>
                    <a:pt x="72047" y="106681"/>
                  </a:lnTo>
                  <a:lnTo>
                    <a:pt x="72047" y="115516"/>
                  </a:lnTo>
                  <a:lnTo>
                    <a:pt x="75964" y="119999"/>
                  </a:lnTo>
                  <a:lnTo>
                    <a:pt x="80000" y="119999"/>
                  </a:lnTo>
                  <a:lnTo>
                    <a:pt x="84035" y="115516"/>
                  </a:lnTo>
                  <a:lnTo>
                    <a:pt x="84035" y="111032"/>
                  </a:lnTo>
                  <a:lnTo>
                    <a:pt x="84035" y="97714"/>
                  </a:lnTo>
                  <a:lnTo>
                    <a:pt x="84035" y="80043"/>
                  </a:lnTo>
                  <a:lnTo>
                    <a:pt x="84035" y="75560"/>
                  </a:lnTo>
                  <a:lnTo>
                    <a:pt x="111928" y="71076"/>
                  </a:lnTo>
                  <a:lnTo>
                    <a:pt x="115964" y="66725"/>
                  </a:lnTo>
                  <a:lnTo>
                    <a:pt x="120000" y="57758"/>
                  </a:lnTo>
                  <a:lnTo>
                    <a:pt x="115964" y="48923"/>
                  </a:lnTo>
                  <a:lnTo>
                    <a:pt x="108011" y="44439"/>
                  </a:lnTo>
                  <a:lnTo>
                    <a:pt x="80000" y="44439"/>
                  </a:lnTo>
                  <a:lnTo>
                    <a:pt x="63976" y="48923"/>
                  </a:lnTo>
                  <a:lnTo>
                    <a:pt x="51988" y="57758"/>
                  </a:lnTo>
                  <a:lnTo>
                    <a:pt x="48071" y="62241"/>
                  </a:lnTo>
                  <a:lnTo>
                    <a:pt x="51988" y="66725"/>
                  </a:lnTo>
                  <a:lnTo>
                    <a:pt x="72047" y="71076"/>
                  </a:lnTo>
                  <a:lnTo>
                    <a:pt x="72047" y="75560"/>
                  </a:lnTo>
                  <a:lnTo>
                    <a:pt x="72047" y="84395"/>
                  </a:lnTo>
                  <a:lnTo>
                    <a:pt x="60059" y="88879"/>
                  </a:lnTo>
                  <a:lnTo>
                    <a:pt x="48071" y="88879"/>
                  </a:lnTo>
                  <a:lnTo>
                    <a:pt x="36083" y="84395"/>
                  </a:lnTo>
                  <a:lnTo>
                    <a:pt x="28011" y="80043"/>
                  </a:lnTo>
                  <a:lnTo>
                    <a:pt x="24094" y="71076"/>
                  </a:lnTo>
                  <a:lnTo>
                    <a:pt x="24094" y="57758"/>
                  </a:lnTo>
                  <a:lnTo>
                    <a:pt x="24094" y="44439"/>
                  </a:lnTo>
                  <a:lnTo>
                    <a:pt x="32047" y="35604"/>
                  </a:lnTo>
                  <a:lnTo>
                    <a:pt x="40000" y="26769"/>
                  </a:lnTo>
                  <a:lnTo>
                    <a:pt x="63976" y="17802"/>
                  </a:lnTo>
                  <a:lnTo>
                    <a:pt x="87952" y="13450"/>
                  </a:lnTo>
                  <a:lnTo>
                    <a:pt x="87952" y="8967"/>
                  </a:lnTo>
                  <a:lnTo>
                    <a:pt x="72047" y="13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Shape 945"/>
            <p:cNvSpPr/>
            <p:nvPr/>
          </p:nvSpPr>
          <p:spPr>
            <a:xfrm>
              <a:off x="4365500" y="3115050"/>
              <a:ext cx="19400" cy="16850"/>
            </a:xfrm>
            <a:custGeom>
              <a:pathLst>
                <a:path extrusionOk="0" h="120000" w="120000">
                  <a:moveTo>
                    <a:pt x="15773" y="0"/>
                  </a:moveTo>
                  <a:lnTo>
                    <a:pt x="5412" y="6053"/>
                  </a:lnTo>
                  <a:lnTo>
                    <a:pt x="5412" y="17982"/>
                  </a:lnTo>
                  <a:lnTo>
                    <a:pt x="5412" y="24035"/>
                  </a:lnTo>
                  <a:lnTo>
                    <a:pt x="154" y="48071"/>
                  </a:lnTo>
                  <a:lnTo>
                    <a:pt x="154" y="102017"/>
                  </a:lnTo>
                  <a:lnTo>
                    <a:pt x="5412" y="113946"/>
                  </a:lnTo>
                  <a:lnTo>
                    <a:pt x="15773" y="120000"/>
                  </a:lnTo>
                  <a:lnTo>
                    <a:pt x="21030" y="113946"/>
                  </a:lnTo>
                  <a:lnTo>
                    <a:pt x="31391" y="107893"/>
                  </a:lnTo>
                  <a:lnTo>
                    <a:pt x="31391" y="66053"/>
                  </a:lnTo>
                  <a:lnTo>
                    <a:pt x="62628" y="102017"/>
                  </a:lnTo>
                  <a:lnTo>
                    <a:pt x="72989" y="107893"/>
                  </a:lnTo>
                  <a:lnTo>
                    <a:pt x="88608" y="113946"/>
                  </a:lnTo>
                  <a:lnTo>
                    <a:pt x="104226" y="113946"/>
                  </a:lnTo>
                  <a:lnTo>
                    <a:pt x="114742" y="102017"/>
                  </a:lnTo>
                  <a:lnTo>
                    <a:pt x="119845" y="89910"/>
                  </a:lnTo>
                  <a:lnTo>
                    <a:pt x="119845" y="77982"/>
                  </a:lnTo>
                  <a:lnTo>
                    <a:pt x="114742" y="48071"/>
                  </a:lnTo>
                  <a:lnTo>
                    <a:pt x="109484" y="24035"/>
                  </a:lnTo>
                  <a:lnTo>
                    <a:pt x="109484" y="12106"/>
                  </a:lnTo>
                  <a:lnTo>
                    <a:pt x="99123" y="6053"/>
                  </a:lnTo>
                  <a:lnTo>
                    <a:pt x="93865" y="6053"/>
                  </a:lnTo>
                  <a:lnTo>
                    <a:pt x="83505" y="12106"/>
                  </a:lnTo>
                  <a:lnTo>
                    <a:pt x="78247" y="30089"/>
                  </a:lnTo>
                  <a:lnTo>
                    <a:pt x="78247" y="42017"/>
                  </a:lnTo>
                  <a:lnTo>
                    <a:pt x="88608" y="77982"/>
                  </a:lnTo>
                  <a:lnTo>
                    <a:pt x="78247" y="71928"/>
                  </a:lnTo>
                  <a:lnTo>
                    <a:pt x="67886" y="60000"/>
                  </a:lnTo>
                  <a:lnTo>
                    <a:pt x="31391" y="6053"/>
                  </a:lnTo>
                  <a:lnTo>
                    <a:pt x="261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Shape 946"/>
            <p:cNvSpPr/>
            <p:nvPr/>
          </p:nvSpPr>
          <p:spPr>
            <a:xfrm>
              <a:off x="4301550" y="3025825"/>
              <a:ext cx="64825" cy="60624"/>
            </a:xfrm>
            <a:custGeom>
              <a:pathLst>
                <a:path extrusionOk="0" h="120000" w="120000">
                  <a:moveTo>
                    <a:pt x="82607" y="49"/>
                  </a:moveTo>
                  <a:lnTo>
                    <a:pt x="59236" y="3364"/>
                  </a:lnTo>
                  <a:lnTo>
                    <a:pt x="32718" y="5047"/>
                  </a:lnTo>
                  <a:lnTo>
                    <a:pt x="6247" y="10045"/>
                  </a:lnTo>
                  <a:lnTo>
                    <a:pt x="4674" y="6680"/>
                  </a:lnTo>
                  <a:lnTo>
                    <a:pt x="4674" y="5047"/>
                  </a:lnTo>
                  <a:lnTo>
                    <a:pt x="1573" y="5047"/>
                  </a:lnTo>
                  <a:lnTo>
                    <a:pt x="0" y="6680"/>
                  </a:lnTo>
                  <a:lnTo>
                    <a:pt x="0" y="21674"/>
                  </a:lnTo>
                  <a:lnTo>
                    <a:pt x="0" y="36668"/>
                  </a:lnTo>
                  <a:lnTo>
                    <a:pt x="1573" y="66655"/>
                  </a:lnTo>
                  <a:lnTo>
                    <a:pt x="1573" y="91645"/>
                  </a:lnTo>
                  <a:lnTo>
                    <a:pt x="3100" y="105006"/>
                  </a:lnTo>
                  <a:lnTo>
                    <a:pt x="4674" y="118317"/>
                  </a:lnTo>
                  <a:lnTo>
                    <a:pt x="6247" y="118317"/>
                  </a:lnTo>
                  <a:lnTo>
                    <a:pt x="6247" y="120000"/>
                  </a:lnTo>
                  <a:lnTo>
                    <a:pt x="9348" y="118317"/>
                  </a:lnTo>
                  <a:lnTo>
                    <a:pt x="60763" y="118317"/>
                  </a:lnTo>
                  <a:lnTo>
                    <a:pt x="84134" y="116635"/>
                  </a:lnTo>
                  <a:lnTo>
                    <a:pt x="96629" y="115002"/>
                  </a:lnTo>
                  <a:lnTo>
                    <a:pt x="107504" y="113319"/>
                  </a:lnTo>
                  <a:lnTo>
                    <a:pt x="109078" y="115002"/>
                  </a:lnTo>
                  <a:lnTo>
                    <a:pt x="110651" y="115002"/>
                  </a:lnTo>
                  <a:lnTo>
                    <a:pt x="115325" y="113319"/>
                  </a:lnTo>
                  <a:lnTo>
                    <a:pt x="118426" y="108321"/>
                  </a:lnTo>
                  <a:lnTo>
                    <a:pt x="118426" y="103323"/>
                  </a:lnTo>
                  <a:lnTo>
                    <a:pt x="120000" y="96643"/>
                  </a:lnTo>
                  <a:lnTo>
                    <a:pt x="118426" y="85014"/>
                  </a:lnTo>
                  <a:lnTo>
                    <a:pt x="116853" y="73336"/>
                  </a:lnTo>
                  <a:lnTo>
                    <a:pt x="116853" y="36668"/>
                  </a:lnTo>
                  <a:lnTo>
                    <a:pt x="113752" y="20041"/>
                  </a:lnTo>
                  <a:lnTo>
                    <a:pt x="110651" y="11678"/>
                  </a:lnTo>
                  <a:lnTo>
                    <a:pt x="107504" y="5047"/>
                  </a:lnTo>
                  <a:lnTo>
                    <a:pt x="105977" y="5047"/>
                  </a:lnTo>
                  <a:lnTo>
                    <a:pt x="104404" y="10045"/>
                  </a:lnTo>
                  <a:lnTo>
                    <a:pt x="104404" y="16676"/>
                  </a:lnTo>
                  <a:lnTo>
                    <a:pt x="104404" y="30037"/>
                  </a:lnTo>
                  <a:lnTo>
                    <a:pt x="105977" y="56659"/>
                  </a:lnTo>
                  <a:lnTo>
                    <a:pt x="107504" y="81649"/>
                  </a:lnTo>
                  <a:lnTo>
                    <a:pt x="107504" y="106639"/>
                  </a:lnTo>
                  <a:lnTo>
                    <a:pt x="96629" y="105006"/>
                  </a:lnTo>
                  <a:lnTo>
                    <a:pt x="84134" y="103323"/>
                  </a:lnTo>
                  <a:lnTo>
                    <a:pt x="59236" y="103323"/>
                  </a:lnTo>
                  <a:lnTo>
                    <a:pt x="12448" y="108321"/>
                  </a:lnTo>
                  <a:lnTo>
                    <a:pt x="10921" y="108321"/>
                  </a:lnTo>
                  <a:lnTo>
                    <a:pt x="12448" y="95010"/>
                  </a:lnTo>
                  <a:lnTo>
                    <a:pt x="12448" y="83331"/>
                  </a:lnTo>
                  <a:lnTo>
                    <a:pt x="10921" y="56659"/>
                  </a:lnTo>
                  <a:lnTo>
                    <a:pt x="9348" y="38350"/>
                  </a:lnTo>
                  <a:lnTo>
                    <a:pt x="7774" y="20041"/>
                  </a:lnTo>
                  <a:lnTo>
                    <a:pt x="37392" y="16676"/>
                  </a:lnTo>
                  <a:lnTo>
                    <a:pt x="67011" y="13360"/>
                  </a:lnTo>
                  <a:lnTo>
                    <a:pt x="87281" y="11678"/>
                  </a:lnTo>
                  <a:lnTo>
                    <a:pt x="96629" y="10045"/>
                  </a:lnTo>
                  <a:lnTo>
                    <a:pt x="105977" y="5047"/>
                  </a:lnTo>
                  <a:lnTo>
                    <a:pt x="105977" y="3364"/>
                  </a:lnTo>
                  <a:lnTo>
                    <a:pt x="99730" y="1682"/>
                  </a:lnTo>
                  <a:lnTo>
                    <a:pt x="95055" y="4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7" name="Shape 947"/>
          <p:cNvSpPr txBox="1"/>
          <p:nvPr>
            <p:ph type="title"/>
          </p:nvPr>
        </p:nvSpPr>
        <p:spPr>
          <a:xfrm>
            <a:off x="1131750" y="830700"/>
            <a:ext cx="6880499" cy="77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Font typeface="Amatic SC"/>
              <a:buNone/>
              <a:defRPr b="1" i="0" sz="2800" u="none" cap="none" strike="noStrik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algn="ctr">
              <a:spcBef>
                <a:spcPts val="0"/>
              </a:spcBef>
              <a:buClr>
                <a:srgbClr val="F55D4B"/>
              </a:buClr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algn="ctr">
              <a:spcBef>
                <a:spcPts val="0"/>
              </a:spcBef>
              <a:buClr>
                <a:srgbClr val="F55D4B"/>
              </a:buClr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algn="ctr">
              <a:spcBef>
                <a:spcPts val="0"/>
              </a:spcBef>
              <a:buClr>
                <a:srgbClr val="F55D4B"/>
              </a:buClr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algn="ctr">
              <a:spcBef>
                <a:spcPts val="0"/>
              </a:spcBef>
              <a:buClr>
                <a:srgbClr val="F55D4B"/>
              </a:buClr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algn="ctr">
              <a:spcBef>
                <a:spcPts val="0"/>
              </a:spcBef>
              <a:buClr>
                <a:srgbClr val="F55D4B"/>
              </a:buClr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algn="ctr">
              <a:spcBef>
                <a:spcPts val="0"/>
              </a:spcBef>
              <a:buClr>
                <a:srgbClr val="F55D4B"/>
              </a:buClr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algn="ctr">
              <a:spcBef>
                <a:spcPts val="0"/>
              </a:spcBef>
              <a:buClr>
                <a:srgbClr val="F55D4B"/>
              </a:buClr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algn="ctr">
              <a:spcBef>
                <a:spcPts val="0"/>
              </a:spcBef>
              <a:buClr>
                <a:srgbClr val="F55D4B"/>
              </a:buClr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+ 1 column"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9" name="Shape 949"/>
          <p:cNvGrpSpPr/>
          <p:nvPr/>
        </p:nvGrpSpPr>
        <p:grpSpPr>
          <a:xfrm>
            <a:off x="137" y="104"/>
            <a:ext cx="9159993" cy="6870011"/>
            <a:chOff x="3843650" y="2891150"/>
            <a:chExt cx="3447625" cy="2585725"/>
          </a:xfrm>
        </p:grpSpPr>
        <p:sp>
          <p:nvSpPr>
            <p:cNvPr id="950" name="Shape 950"/>
            <p:cNvSpPr/>
            <p:nvPr/>
          </p:nvSpPr>
          <p:spPr>
            <a:xfrm>
              <a:off x="6911650" y="2942500"/>
              <a:ext cx="56424" cy="5074"/>
            </a:xfrm>
            <a:custGeom>
              <a:pathLst>
                <a:path extrusionOk="0" h="120000" w="120000">
                  <a:moveTo>
                    <a:pt x="16163" y="0"/>
                  </a:moveTo>
                  <a:lnTo>
                    <a:pt x="1807" y="40197"/>
                  </a:lnTo>
                  <a:lnTo>
                    <a:pt x="53" y="59704"/>
                  </a:lnTo>
                  <a:lnTo>
                    <a:pt x="1807" y="79802"/>
                  </a:lnTo>
                  <a:lnTo>
                    <a:pt x="14355" y="119408"/>
                  </a:lnTo>
                  <a:lnTo>
                    <a:pt x="102082" y="119408"/>
                  </a:lnTo>
                  <a:lnTo>
                    <a:pt x="116384" y="99901"/>
                  </a:lnTo>
                  <a:lnTo>
                    <a:pt x="118192" y="79802"/>
                  </a:lnTo>
                  <a:lnTo>
                    <a:pt x="119946" y="59704"/>
                  </a:lnTo>
                  <a:lnTo>
                    <a:pt x="118192" y="40197"/>
                  </a:lnTo>
                  <a:lnTo>
                    <a:pt x="116384" y="20098"/>
                  </a:lnTo>
                  <a:lnTo>
                    <a:pt x="1038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Shape 951"/>
            <p:cNvSpPr/>
            <p:nvPr/>
          </p:nvSpPr>
          <p:spPr>
            <a:xfrm>
              <a:off x="4378125" y="2979525"/>
              <a:ext cx="20225" cy="17700"/>
            </a:xfrm>
            <a:custGeom>
              <a:pathLst>
                <a:path extrusionOk="0" h="120000" w="120000">
                  <a:moveTo>
                    <a:pt x="95080" y="169"/>
                  </a:moveTo>
                  <a:lnTo>
                    <a:pt x="84993" y="5932"/>
                  </a:lnTo>
                  <a:lnTo>
                    <a:pt x="84993" y="17288"/>
                  </a:lnTo>
                  <a:lnTo>
                    <a:pt x="90037" y="40169"/>
                  </a:lnTo>
                  <a:lnTo>
                    <a:pt x="84993" y="62881"/>
                  </a:lnTo>
                  <a:lnTo>
                    <a:pt x="80098" y="74406"/>
                  </a:lnTo>
                  <a:lnTo>
                    <a:pt x="70012" y="80000"/>
                  </a:lnTo>
                  <a:lnTo>
                    <a:pt x="50135" y="85762"/>
                  </a:lnTo>
                  <a:lnTo>
                    <a:pt x="40049" y="85762"/>
                  </a:lnTo>
                  <a:lnTo>
                    <a:pt x="35154" y="80000"/>
                  </a:lnTo>
                  <a:lnTo>
                    <a:pt x="30111" y="68644"/>
                  </a:lnTo>
                  <a:lnTo>
                    <a:pt x="25067" y="62881"/>
                  </a:lnTo>
                  <a:lnTo>
                    <a:pt x="25067" y="51525"/>
                  </a:lnTo>
                  <a:lnTo>
                    <a:pt x="30111" y="45762"/>
                  </a:lnTo>
                  <a:lnTo>
                    <a:pt x="35154" y="28644"/>
                  </a:lnTo>
                  <a:lnTo>
                    <a:pt x="35154" y="17288"/>
                  </a:lnTo>
                  <a:lnTo>
                    <a:pt x="15129" y="17288"/>
                  </a:lnTo>
                  <a:lnTo>
                    <a:pt x="5191" y="28644"/>
                  </a:lnTo>
                  <a:lnTo>
                    <a:pt x="148" y="45762"/>
                  </a:lnTo>
                  <a:lnTo>
                    <a:pt x="148" y="62881"/>
                  </a:lnTo>
                  <a:lnTo>
                    <a:pt x="148" y="80000"/>
                  </a:lnTo>
                  <a:lnTo>
                    <a:pt x="10086" y="97118"/>
                  </a:lnTo>
                  <a:lnTo>
                    <a:pt x="25067" y="108644"/>
                  </a:lnTo>
                  <a:lnTo>
                    <a:pt x="40049" y="114237"/>
                  </a:lnTo>
                  <a:lnTo>
                    <a:pt x="60074" y="119999"/>
                  </a:lnTo>
                  <a:lnTo>
                    <a:pt x="75055" y="114237"/>
                  </a:lnTo>
                  <a:lnTo>
                    <a:pt x="95080" y="102881"/>
                  </a:lnTo>
                  <a:lnTo>
                    <a:pt x="105018" y="85762"/>
                  </a:lnTo>
                  <a:lnTo>
                    <a:pt x="114956" y="68644"/>
                  </a:lnTo>
                  <a:lnTo>
                    <a:pt x="120000" y="45762"/>
                  </a:lnTo>
                  <a:lnTo>
                    <a:pt x="120000" y="23050"/>
                  </a:lnTo>
                  <a:lnTo>
                    <a:pt x="110061" y="5932"/>
                  </a:lnTo>
                  <a:lnTo>
                    <a:pt x="99975" y="16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Shape 952"/>
            <p:cNvSpPr/>
            <p:nvPr/>
          </p:nvSpPr>
          <p:spPr>
            <a:xfrm>
              <a:off x="4356250" y="2955975"/>
              <a:ext cx="63150" cy="59775"/>
            </a:xfrm>
            <a:custGeom>
              <a:pathLst>
                <a:path extrusionOk="0" h="120000" w="120000">
                  <a:moveTo>
                    <a:pt x="107173" y="11844"/>
                  </a:moveTo>
                  <a:lnTo>
                    <a:pt x="107173" y="33826"/>
                  </a:lnTo>
                  <a:lnTo>
                    <a:pt x="108788" y="54102"/>
                  </a:lnTo>
                  <a:lnTo>
                    <a:pt x="108788" y="81104"/>
                  </a:lnTo>
                  <a:lnTo>
                    <a:pt x="110403" y="106449"/>
                  </a:lnTo>
                  <a:lnTo>
                    <a:pt x="99192" y="104792"/>
                  </a:lnTo>
                  <a:lnTo>
                    <a:pt x="89596" y="104792"/>
                  </a:lnTo>
                  <a:lnTo>
                    <a:pt x="68788" y="106449"/>
                  </a:lnTo>
                  <a:lnTo>
                    <a:pt x="43230" y="106449"/>
                  </a:lnTo>
                  <a:lnTo>
                    <a:pt x="30403" y="108155"/>
                  </a:lnTo>
                  <a:lnTo>
                    <a:pt x="17624" y="111518"/>
                  </a:lnTo>
                  <a:lnTo>
                    <a:pt x="14441" y="84516"/>
                  </a:lnTo>
                  <a:lnTo>
                    <a:pt x="11211" y="57465"/>
                  </a:lnTo>
                  <a:lnTo>
                    <a:pt x="9643" y="35483"/>
                  </a:lnTo>
                  <a:lnTo>
                    <a:pt x="8028" y="13550"/>
                  </a:lnTo>
                  <a:lnTo>
                    <a:pt x="57624" y="13550"/>
                  </a:lnTo>
                  <a:lnTo>
                    <a:pt x="107173" y="11844"/>
                  </a:lnTo>
                  <a:close/>
                  <a:moveTo>
                    <a:pt x="107173" y="0"/>
                  </a:moveTo>
                  <a:lnTo>
                    <a:pt x="56009" y="1706"/>
                  </a:lnTo>
                  <a:lnTo>
                    <a:pt x="32019" y="1706"/>
                  </a:lnTo>
                  <a:lnTo>
                    <a:pt x="6413" y="5069"/>
                  </a:lnTo>
                  <a:lnTo>
                    <a:pt x="3230" y="6775"/>
                  </a:lnTo>
                  <a:lnTo>
                    <a:pt x="3230" y="10138"/>
                  </a:lnTo>
                  <a:lnTo>
                    <a:pt x="47" y="21982"/>
                  </a:lnTo>
                  <a:lnTo>
                    <a:pt x="47" y="33826"/>
                  </a:lnTo>
                  <a:lnTo>
                    <a:pt x="1615" y="57465"/>
                  </a:lnTo>
                  <a:lnTo>
                    <a:pt x="4845" y="87879"/>
                  </a:lnTo>
                  <a:lnTo>
                    <a:pt x="6413" y="101380"/>
                  </a:lnTo>
                  <a:lnTo>
                    <a:pt x="9643" y="116587"/>
                  </a:lnTo>
                  <a:lnTo>
                    <a:pt x="11211" y="118293"/>
                  </a:lnTo>
                  <a:lnTo>
                    <a:pt x="17624" y="118293"/>
                  </a:lnTo>
                  <a:lnTo>
                    <a:pt x="28836" y="120000"/>
                  </a:lnTo>
                  <a:lnTo>
                    <a:pt x="40000" y="120000"/>
                  </a:lnTo>
                  <a:lnTo>
                    <a:pt x="62422" y="118293"/>
                  </a:lnTo>
                  <a:lnTo>
                    <a:pt x="99192" y="118293"/>
                  </a:lnTo>
                  <a:lnTo>
                    <a:pt x="111971" y="114930"/>
                  </a:lnTo>
                  <a:lnTo>
                    <a:pt x="113586" y="116587"/>
                  </a:lnTo>
                  <a:lnTo>
                    <a:pt x="116769" y="116587"/>
                  </a:lnTo>
                  <a:lnTo>
                    <a:pt x="118384" y="113224"/>
                  </a:lnTo>
                  <a:lnTo>
                    <a:pt x="120000" y="101380"/>
                  </a:lnTo>
                  <a:lnTo>
                    <a:pt x="120000" y="87879"/>
                  </a:lnTo>
                  <a:lnTo>
                    <a:pt x="118384" y="62534"/>
                  </a:lnTo>
                  <a:lnTo>
                    <a:pt x="116769" y="32120"/>
                  </a:lnTo>
                  <a:lnTo>
                    <a:pt x="115201" y="18619"/>
                  </a:lnTo>
                  <a:lnTo>
                    <a:pt x="111971" y="3412"/>
                  </a:lnTo>
                  <a:lnTo>
                    <a:pt x="110403" y="1706"/>
                  </a:lnTo>
                  <a:lnTo>
                    <a:pt x="10878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Shape 953"/>
            <p:cNvSpPr/>
            <p:nvPr/>
          </p:nvSpPr>
          <p:spPr>
            <a:xfrm>
              <a:off x="4518700" y="2973650"/>
              <a:ext cx="18549" cy="19374"/>
            </a:xfrm>
            <a:custGeom>
              <a:pathLst>
                <a:path extrusionOk="0" h="120000" w="120000">
                  <a:moveTo>
                    <a:pt x="49164" y="26167"/>
                  </a:moveTo>
                  <a:lnTo>
                    <a:pt x="54501" y="31277"/>
                  </a:lnTo>
                  <a:lnTo>
                    <a:pt x="59999" y="36541"/>
                  </a:lnTo>
                  <a:lnTo>
                    <a:pt x="81832" y="36541"/>
                  </a:lnTo>
                  <a:lnTo>
                    <a:pt x="87169" y="62554"/>
                  </a:lnTo>
                  <a:lnTo>
                    <a:pt x="81832" y="73083"/>
                  </a:lnTo>
                  <a:lnTo>
                    <a:pt x="76334" y="83458"/>
                  </a:lnTo>
                  <a:lnTo>
                    <a:pt x="70835" y="88722"/>
                  </a:lnTo>
                  <a:lnTo>
                    <a:pt x="59999" y="93832"/>
                  </a:lnTo>
                  <a:lnTo>
                    <a:pt x="49164" y="88722"/>
                  </a:lnTo>
                  <a:lnTo>
                    <a:pt x="38167" y="83458"/>
                  </a:lnTo>
                  <a:lnTo>
                    <a:pt x="32830" y="73083"/>
                  </a:lnTo>
                  <a:lnTo>
                    <a:pt x="27331" y="62554"/>
                  </a:lnTo>
                  <a:lnTo>
                    <a:pt x="32830" y="41806"/>
                  </a:lnTo>
                  <a:lnTo>
                    <a:pt x="49164" y="26167"/>
                  </a:lnTo>
                  <a:close/>
                  <a:moveTo>
                    <a:pt x="49164" y="0"/>
                  </a:moveTo>
                  <a:lnTo>
                    <a:pt x="27331" y="10529"/>
                  </a:lnTo>
                  <a:lnTo>
                    <a:pt x="10997" y="26167"/>
                  </a:lnTo>
                  <a:lnTo>
                    <a:pt x="0" y="46916"/>
                  </a:lnTo>
                  <a:lnTo>
                    <a:pt x="0" y="67819"/>
                  </a:lnTo>
                  <a:lnTo>
                    <a:pt x="5498" y="88722"/>
                  </a:lnTo>
                  <a:lnTo>
                    <a:pt x="16334" y="109470"/>
                  </a:lnTo>
                  <a:lnTo>
                    <a:pt x="38167" y="120000"/>
                  </a:lnTo>
                  <a:lnTo>
                    <a:pt x="81832" y="120000"/>
                  </a:lnTo>
                  <a:lnTo>
                    <a:pt x="98167" y="109470"/>
                  </a:lnTo>
                  <a:lnTo>
                    <a:pt x="114501" y="88722"/>
                  </a:lnTo>
                  <a:lnTo>
                    <a:pt x="119838" y="62554"/>
                  </a:lnTo>
                  <a:lnTo>
                    <a:pt x="114501" y="36541"/>
                  </a:lnTo>
                  <a:lnTo>
                    <a:pt x="109002" y="15638"/>
                  </a:lnTo>
                  <a:lnTo>
                    <a:pt x="98167" y="10529"/>
                  </a:lnTo>
                  <a:lnTo>
                    <a:pt x="92668" y="5264"/>
                  </a:lnTo>
                  <a:lnTo>
                    <a:pt x="708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Shape 954"/>
            <p:cNvSpPr/>
            <p:nvPr/>
          </p:nvSpPr>
          <p:spPr>
            <a:xfrm>
              <a:off x="4386550" y="2891150"/>
              <a:ext cx="8449" cy="57274"/>
            </a:xfrm>
            <a:custGeom>
              <a:pathLst>
                <a:path extrusionOk="0" h="120000" w="120000">
                  <a:moveTo>
                    <a:pt x="12071" y="52"/>
                  </a:moveTo>
                  <a:lnTo>
                    <a:pt x="355" y="14142"/>
                  </a:lnTo>
                  <a:lnTo>
                    <a:pt x="355" y="26503"/>
                  </a:lnTo>
                  <a:lnTo>
                    <a:pt x="12071" y="54683"/>
                  </a:lnTo>
                  <a:lnTo>
                    <a:pt x="24142" y="86425"/>
                  </a:lnTo>
                  <a:lnTo>
                    <a:pt x="36213" y="102295"/>
                  </a:lnTo>
                  <a:lnTo>
                    <a:pt x="60000" y="116438"/>
                  </a:lnTo>
                  <a:lnTo>
                    <a:pt x="72071" y="119947"/>
                  </a:lnTo>
                  <a:lnTo>
                    <a:pt x="95857" y="119947"/>
                  </a:lnTo>
                  <a:lnTo>
                    <a:pt x="107928" y="118166"/>
                  </a:lnTo>
                  <a:lnTo>
                    <a:pt x="107928" y="116438"/>
                  </a:lnTo>
                  <a:lnTo>
                    <a:pt x="119644" y="100567"/>
                  </a:lnTo>
                  <a:lnTo>
                    <a:pt x="107928" y="84696"/>
                  </a:lnTo>
                  <a:lnTo>
                    <a:pt x="83786" y="52955"/>
                  </a:lnTo>
                  <a:lnTo>
                    <a:pt x="72071" y="26503"/>
                  </a:lnTo>
                  <a:lnTo>
                    <a:pt x="72071" y="12361"/>
                  </a:lnTo>
                  <a:lnTo>
                    <a:pt x="47928" y="52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Shape 955"/>
            <p:cNvSpPr/>
            <p:nvPr/>
          </p:nvSpPr>
          <p:spPr>
            <a:xfrm>
              <a:off x="4526275" y="2891150"/>
              <a:ext cx="62299" cy="55575"/>
            </a:xfrm>
            <a:custGeom>
              <a:pathLst>
                <a:path extrusionOk="0" h="120000" w="120000">
                  <a:moveTo>
                    <a:pt x="48" y="53"/>
                  </a:moveTo>
                  <a:lnTo>
                    <a:pt x="48" y="29095"/>
                  </a:lnTo>
                  <a:lnTo>
                    <a:pt x="1637" y="58191"/>
                  </a:lnTo>
                  <a:lnTo>
                    <a:pt x="4911" y="87287"/>
                  </a:lnTo>
                  <a:lnTo>
                    <a:pt x="9775" y="116329"/>
                  </a:lnTo>
                  <a:lnTo>
                    <a:pt x="11364" y="120000"/>
                  </a:lnTo>
                  <a:lnTo>
                    <a:pt x="14638" y="120000"/>
                  </a:lnTo>
                  <a:lnTo>
                    <a:pt x="17865" y="118164"/>
                  </a:lnTo>
                  <a:lnTo>
                    <a:pt x="19502" y="114547"/>
                  </a:lnTo>
                  <a:lnTo>
                    <a:pt x="19502" y="110877"/>
                  </a:lnTo>
                  <a:lnTo>
                    <a:pt x="42182" y="114547"/>
                  </a:lnTo>
                  <a:lnTo>
                    <a:pt x="64863" y="116329"/>
                  </a:lnTo>
                  <a:lnTo>
                    <a:pt x="89181" y="114547"/>
                  </a:lnTo>
                  <a:lnTo>
                    <a:pt x="100545" y="112712"/>
                  </a:lnTo>
                  <a:lnTo>
                    <a:pt x="110272" y="110877"/>
                  </a:lnTo>
                  <a:lnTo>
                    <a:pt x="113499" y="107260"/>
                  </a:lnTo>
                  <a:lnTo>
                    <a:pt x="113499" y="103643"/>
                  </a:lnTo>
                  <a:lnTo>
                    <a:pt x="116773" y="103643"/>
                  </a:lnTo>
                  <a:lnTo>
                    <a:pt x="118362" y="101808"/>
                  </a:lnTo>
                  <a:lnTo>
                    <a:pt x="118362" y="99973"/>
                  </a:lnTo>
                  <a:lnTo>
                    <a:pt x="120000" y="50904"/>
                  </a:lnTo>
                  <a:lnTo>
                    <a:pt x="116773" y="53"/>
                  </a:lnTo>
                  <a:lnTo>
                    <a:pt x="108635" y="53"/>
                  </a:lnTo>
                  <a:lnTo>
                    <a:pt x="107046" y="25479"/>
                  </a:lnTo>
                  <a:lnTo>
                    <a:pt x="107046" y="50904"/>
                  </a:lnTo>
                  <a:lnTo>
                    <a:pt x="108635" y="76383"/>
                  </a:lnTo>
                  <a:lnTo>
                    <a:pt x="110272" y="99973"/>
                  </a:lnTo>
                  <a:lnTo>
                    <a:pt x="111910" y="101808"/>
                  </a:lnTo>
                  <a:lnTo>
                    <a:pt x="110272" y="101808"/>
                  </a:lnTo>
                  <a:lnTo>
                    <a:pt x="98908" y="99973"/>
                  </a:lnTo>
                  <a:lnTo>
                    <a:pt x="87592" y="101808"/>
                  </a:lnTo>
                  <a:lnTo>
                    <a:pt x="17865" y="101808"/>
                  </a:lnTo>
                  <a:lnTo>
                    <a:pt x="13001" y="50904"/>
                  </a:lnTo>
                  <a:lnTo>
                    <a:pt x="9775" y="53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Shape 956"/>
            <p:cNvSpPr/>
            <p:nvPr/>
          </p:nvSpPr>
          <p:spPr>
            <a:xfrm>
              <a:off x="3896675" y="2891150"/>
              <a:ext cx="62324" cy="11825"/>
            </a:xfrm>
            <a:custGeom>
              <a:pathLst>
                <a:path extrusionOk="0" h="120000" w="120000">
                  <a:moveTo>
                    <a:pt x="48" y="253"/>
                  </a:moveTo>
                  <a:lnTo>
                    <a:pt x="1636" y="85496"/>
                  </a:lnTo>
                  <a:lnTo>
                    <a:pt x="3273" y="102748"/>
                  </a:lnTo>
                  <a:lnTo>
                    <a:pt x="8134" y="102748"/>
                  </a:lnTo>
                  <a:lnTo>
                    <a:pt x="9771" y="94122"/>
                  </a:lnTo>
                  <a:lnTo>
                    <a:pt x="21131" y="111120"/>
                  </a:lnTo>
                  <a:lnTo>
                    <a:pt x="32442" y="119746"/>
                  </a:lnTo>
                  <a:lnTo>
                    <a:pt x="58387" y="119746"/>
                  </a:lnTo>
                  <a:lnTo>
                    <a:pt x="84332" y="102748"/>
                  </a:lnTo>
                  <a:lnTo>
                    <a:pt x="108640" y="77124"/>
                  </a:lnTo>
                  <a:lnTo>
                    <a:pt x="108640" y="85496"/>
                  </a:lnTo>
                  <a:lnTo>
                    <a:pt x="111865" y="102748"/>
                  </a:lnTo>
                  <a:lnTo>
                    <a:pt x="115090" y="111120"/>
                  </a:lnTo>
                  <a:lnTo>
                    <a:pt x="118363" y="102748"/>
                  </a:lnTo>
                  <a:lnTo>
                    <a:pt x="119951" y="94122"/>
                  </a:lnTo>
                  <a:lnTo>
                    <a:pt x="119951" y="77124"/>
                  </a:lnTo>
                  <a:lnTo>
                    <a:pt x="116726" y="253"/>
                  </a:lnTo>
                  <a:lnTo>
                    <a:pt x="107003" y="253"/>
                  </a:lnTo>
                  <a:lnTo>
                    <a:pt x="108640" y="34249"/>
                  </a:lnTo>
                  <a:lnTo>
                    <a:pt x="56750" y="59873"/>
                  </a:lnTo>
                  <a:lnTo>
                    <a:pt x="34079" y="68498"/>
                  </a:lnTo>
                  <a:lnTo>
                    <a:pt x="21131" y="68498"/>
                  </a:lnTo>
                  <a:lnTo>
                    <a:pt x="9771" y="77124"/>
                  </a:lnTo>
                  <a:lnTo>
                    <a:pt x="8134" y="253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Shape 957"/>
            <p:cNvSpPr/>
            <p:nvPr/>
          </p:nvSpPr>
          <p:spPr>
            <a:xfrm>
              <a:off x="4501875" y="2950925"/>
              <a:ext cx="58100" cy="59775"/>
            </a:xfrm>
            <a:custGeom>
              <a:pathLst>
                <a:path extrusionOk="0" h="120000" w="120000">
                  <a:moveTo>
                    <a:pt x="78227" y="0"/>
                  </a:moveTo>
                  <a:lnTo>
                    <a:pt x="46936" y="1706"/>
                  </a:lnTo>
                  <a:lnTo>
                    <a:pt x="10430" y="1706"/>
                  </a:lnTo>
                  <a:lnTo>
                    <a:pt x="0" y="5069"/>
                  </a:lnTo>
                  <a:lnTo>
                    <a:pt x="0" y="6775"/>
                  </a:lnTo>
                  <a:lnTo>
                    <a:pt x="3459" y="10138"/>
                  </a:lnTo>
                  <a:lnTo>
                    <a:pt x="8674" y="11844"/>
                  </a:lnTo>
                  <a:lnTo>
                    <a:pt x="19104" y="13550"/>
                  </a:lnTo>
                  <a:lnTo>
                    <a:pt x="73012" y="13550"/>
                  </a:lnTo>
                  <a:lnTo>
                    <a:pt x="104302" y="10138"/>
                  </a:lnTo>
                  <a:lnTo>
                    <a:pt x="104302" y="10138"/>
                  </a:lnTo>
                  <a:lnTo>
                    <a:pt x="102598" y="21982"/>
                  </a:lnTo>
                  <a:lnTo>
                    <a:pt x="104302" y="32120"/>
                  </a:lnTo>
                  <a:lnTo>
                    <a:pt x="106058" y="54102"/>
                  </a:lnTo>
                  <a:lnTo>
                    <a:pt x="106058" y="79447"/>
                  </a:lnTo>
                  <a:lnTo>
                    <a:pt x="107814" y="92948"/>
                  </a:lnTo>
                  <a:lnTo>
                    <a:pt x="109518" y="106449"/>
                  </a:lnTo>
                  <a:lnTo>
                    <a:pt x="50447" y="108155"/>
                  </a:lnTo>
                  <a:lnTo>
                    <a:pt x="27831" y="106449"/>
                  </a:lnTo>
                  <a:lnTo>
                    <a:pt x="19104" y="108155"/>
                  </a:lnTo>
                  <a:lnTo>
                    <a:pt x="13889" y="111518"/>
                  </a:lnTo>
                  <a:lnTo>
                    <a:pt x="10430" y="113224"/>
                  </a:lnTo>
                  <a:lnTo>
                    <a:pt x="10430" y="114930"/>
                  </a:lnTo>
                  <a:lnTo>
                    <a:pt x="13889" y="116587"/>
                  </a:lnTo>
                  <a:lnTo>
                    <a:pt x="19104" y="118293"/>
                  </a:lnTo>
                  <a:lnTo>
                    <a:pt x="29535" y="120000"/>
                  </a:lnTo>
                  <a:lnTo>
                    <a:pt x="81738" y="120000"/>
                  </a:lnTo>
                  <a:lnTo>
                    <a:pt x="114733" y="118293"/>
                  </a:lnTo>
                  <a:lnTo>
                    <a:pt x="118244" y="116587"/>
                  </a:lnTo>
                  <a:lnTo>
                    <a:pt x="119948" y="114930"/>
                  </a:lnTo>
                  <a:lnTo>
                    <a:pt x="119948" y="111518"/>
                  </a:lnTo>
                  <a:lnTo>
                    <a:pt x="118244" y="108155"/>
                  </a:lnTo>
                  <a:lnTo>
                    <a:pt x="119948" y="94654"/>
                  </a:lnTo>
                  <a:lnTo>
                    <a:pt x="118244" y="81104"/>
                  </a:lnTo>
                  <a:lnTo>
                    <a:pt x="116488" y="52396"/>
                  </a:lnTo>
                  <a:lnTo>
                    <a:pt x="116488" y="30414"/>
                  </a:lnTo>
                  <a:lnTo>
                    <a:pt x="114733" y="20276"/>
                  </a:lnTo>
                  <a:lnTo>
                    <a:pt x="113029" y="10138"/>
                  </a:lnTo>
                  <a:lnTo>
                    <a:pt x="114733" y="6775"/>
                  </a:lnTo>
                  <a:lnTo>
                    <a:pt x="114733" y="3362"/>
                  </a:lnTo>
                  <a:lnTo>
                    <a:pt x="113029" y="1706"/>
                  </a:lnTo>
                  <a:lnTo>
                    <a:pt x="10951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Shape 958"/>
            <p:cNvSpPr/>
            <p:nvPr/>
          </p:nvSpPr>
          <p:spPr>
            <a:xfrm>
              <a:off x="4484200" y="2917250"/>
              <a:ext cx="15174" cy="16850"/>
            </a:xfrm>
            <a:custGeom>
              <a:pathLst>
                <a:path extrusionOk="0" h="120000" w="120000">
                  <a:moveTo>
                    <a:pt x="39934" y="0"/>
                  </a:moveTo>
                  <a:lnTo>
                    <a:pt x="19967" y="6053"/>
                  </a:lnTo>
                  <a:lnTo>
                    <a:pt x="6721" y="17982"/>
                  </a:lnTo>
                  <a:lnTo>
                    <a:pt x="0" y="35964"/>
                  </a:lnTo>
                  <a:lnTo>
                    <a:pt x="0" y="48071"/>
                  </a:lnTo>
                  <a:lnTo>
                    <a:pt x="6721" y="60000"/>
                  </a:lnTo>
                  <a:lnTo>
                    <a:pt x="19967" y="66053"/>
                  </a:lnTo>
                  <a:lnTo>
                    <a:pt x="39934" y="71928"/>
                  </a:lnTo>
                  <a:lnTo>
                    <a:pt x="86589" y="71928"/>
                  </a:lnTo>
                  <a:lnTo>
                    <a:pt x="86589" y="84035"/>
                  </a:lnTo>
                  <a:lnTo>
                    <a:pt x="79868" y="102017"/>
                  </a:lnTo>
                  <a:lnTo>
                    <a:pt x="86589" y="113946"/>
                  </a:lnTo>
                  <a:lnTo>
                    <a:pt x="93113" y="120000"/>
                  </a:lnTo>
                  <a:lnTo>
                    <a:pt x="99835" y="120000"/>
                  </a:lnTo>
                  <a:lnTo>
                    <a:pt x="113080" y="102017"/>
                  </a:lnTo>
                  <a:lnTo>
                    <a:pt x="119802" y="84035"/>
                  </a:lnTo>
                  <a:lnTo>
                    <a:pt x="119802" y="48071"/>
                  </a:lnTo>
                  <a:lnTo>
                    <a:pt x="119802" y="35964"/>
                  </a:lnTo>
                  <a:lnTo>
                    <a:pt x="106556" y="30089"/>
                  </a:lnTo>
                  <a:lnTo>
                    <a:pt x="99835" y="35964"/>
                  </a:lnTo>
                  <a:lnTo>
                    <a:pt x="66622" y="48071"/>
                  </a:lnTo>
                  <a:lnTo>
                    <a:pt x="33212" y="48071"/>
                  </a:lnTo>
                  <a:lnTo>
                    <a:pt x="26688" y="42017"/>
                  </a:lnTo>
                  <a:lnTo>
                    <a:pt x="33212" y="30089"/>
                  </a:lnTo>
                  <a:lnTo>
                    <a:pt x="39934" y="24035"/>
                  </a:lnTo>
                  <a:lnTo>
                    <a:pt x="99835" y="24035"/>
                  </a:lnTo>
                  <a:lnTo>
                    <a:pt x="99835" y="30089"/>
                  </a:lnTo>
                  <a:lnTo>
                    <a:pt x="113080" y="30089"/>
                  </a:lnTo>
                  <a:lnTo>
                    <a:pt x="119802" y="24035"/>
                  </a:lnTo>
                  <a:lnTo>
                    <a:pt x="106556" y="12106"/>
                  </a:lnTo>
                  <a:lnTo>
                    <a:pt x="93113" y="6053"/>
                  </a:lnTo>
                  <a:lnTo>
                    <a:pt x="599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Shape 959"/>
            <p:cNvSpPr/>
            <p:nvPr/>
          </p:nvSpPr>
          <p:spPr>
            <a:xfrm>
              <a:off x="4390750" y="2891150"/>
              <a:ext cx="58125" cy="56424"/>
            </a:xfrm>
            <a:custGeom>
              <a:pathLst>
                <a:path extrusionOk="0" h="120000" w="120000">
                  <a:moveTo>
                    <a:pt x="51" y="53"/>
                  </a:moveTo>
                  <a:lnTo>
                    <a:pt x="8722" y="5423"/>
                  </a:lnTo>
                  <a:lnTo>
                    <a:pt x="19148" y="7177"/>
                  </a:lnTo>
                  <a:lnTo>
                    <a:pt x="40000" y="7177"/>
                  </a:lnTo>
                  <a:lnTo>
                    <a:pt x="73032" y="5423"/>
                  </a:lnTo>
                  <a:lnTo>
                    <a:pt x="104309" y="3615"/>
                  </a:lnTo>
                  <a:lnTo>
                    <a:pt x="104309" y="3615"/>
                  </a:lnTo>
                  <a:lnTo>
                    <a:pt x="102554" y="14355"/>
                  </a:lnTo>
                  <a:lnTo>
                    <a:pt x="104309" y="26902"/>
                  </a:lnTo>
                  <a:lnTo>
                    <a:pt x="106064" y="48382"/>
                  </a:lnTo>
                  <a:lnTo>
                    <a:pt x="106064" y="76987"/>
                  </a:lnTo>
                  <a:lnTo>
                    <a:pt x="107767" y="91342"/>
                  </a:lnTo>
                  <a:lnTo>
                    <a:pt x="109522" y="105644"/>
                  </a:lnTo>
                  <a:lnTo>
                    <a:pt x="29574" y="105644"/>
                  </a:lnTo>
                  <a:lnTo>
                    <a:pt x="19148" y="107452"/>
                  </a:lnTo>
                  <a:lnTo>
                    <a:pt x="13935" y="109206"/>
                  </a:lnTo>
                  <a:lnTo>
                    <a:pt x="10477" y="112822"/>
                  </a:lnTo>
                  <a:lnTo>
                    <a:pt x="13935" y="116384"/>
                  </a:lnTo>
                  <a:lnTo>
                    <a:pt x="19148" y="118192"/>
                  </a:lnTo>
                  <a:lnTo>
                    <a:pt x="29574" y="119946"/>
                  </a:lnTo>
                  <a:lnTo>
                    <a:pt x="50425" y="118192"/>
                  </a:lnTo>
                  <a:lnTo>
                    <a:pt x="114735" y="118192"/>
                  </a:lnTo>
                  <a:lnTo>
                    <a:pt x="118193" y="116384"/>
                  </a:lnTo>
                  <a:lnTo>
                    <a:pt x="119948" y="112822"/>
                  </a:lnTo>
                  <a:lnTo>
                    <a:pt x="119948" y="111014"/>
                  </a:lnTo>
                  <a:lnTo>
                    <a:pt x="118193" y="107452"/>
                  </a:lnTo>
                  <a:lnTo>
                    <a:pt x="119948" y="93097"/>
                  </a:lnTo>
                  <a:lnTo>
                    <a:pt x="118193" y="76987"/>
                  </a:lnTo>
                  <a:lnTo>
                    <a:pt x="116490" y="48382"/>
                  </a:lnTo>
                  <a:lnTo>
                    <a:pt x="116490" y="25095"/>
                  </a:lnTo>
                  <a:lnTo>
                    <a:pt x="114735" y="12547"/>
                  </a:lnTo>
                  <a:lnTo>
                    <a:pt x="112980" y="1807"/>
                  </a:lnTo>
                  <a:lnTo>
                    <a:pt x="114735" y="53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Shape 960"/>
            <p:cNvSpPr/>
            <p:nvPr/>
          </p:nvSpPr>
          <p:spPr>
            <a:xfrm>
              <a:off x="4455575" y="2891150"/>
              <a:ext cx="8449" cy="52225"/>
            </a:xfrm>
            <a:custGeom>
              <a:pathLst>
                <a:path extrusionOk="0" h="120000" w="120000">
                  <a:moveTo>
                    <a:pt x="12071" y="57"/>
                  </a:moveTo>
                  <a:lnTo>
                    <a:pt x="0" y="23264"/>
                  </a:lnTo>
                  <a:lnTo>
                    <a:pt x="0" y="46471"/>
                  </a:lnTo>
                  <a:lnTo>
                    <a:pt x="12071" y="83178"/>
                  </a:lnTo>
                  <a:lnTo>
                    <a:pt x="35857" y="100584"/>
                  </a:lnTo>
                  <a:lnTo>
                    <a:pt x="60000" y="116093"/>
                  </a:lnTo>
                  <a:lnTo>
                    <a:pt x="71715" y="119942"/>
                  </a:lnTo>
                  <a:lnTo>
                    <a:pt x="95857" y="119942"/>
                  </a:lnTo>
                  <a:lnTo>
                    <a:pt x="107573" y="117989"/>
                  </a:lnTo>
                  <a:lnTo>
                    <a:pt x="119644" y="114140"/>
                  </a:lnTo>
                  <a:lnTo>
                    <a:pt x="119644" y="98688"/>
                  </a:lnTo>
                  <a:lnTo>
                    <a:pt x="107573" y="81282"/>
                  </a:lnTo>
                  <a:lnTo>
                    <a:pt x="83786" y="46471"/>
                  </a:lnTo>
                  <a:lnTo>
                    <a:pt x="83786" y="23264"/>
                  </a:lnTo>
                  <a:lnTo>
                    <a:pt x="71715" y="5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Shape 961"/>
            <p:cNvSpPr/>
            <p:nvPr/>
          </p:nvSpPr>
          <p:spPr>
            <a:xfrm>
              <a:off x="4596975" y="2891150"/>
              <a:ext cx="62324" cy="47174"/>
            </a:xfrm>
            <a:custGeom>
              <a:pathLst>
                <a:path extrusionOk="0" h="120000" w="120000">
                  <a:moveTo>
                    <a:pt x="48" y="63"/>
                  </a:moveTo>
                  <a:lnTo>
                    <a:pt x="48" y="19332"/>
                  </a:lnTo>
                  <a:lnTo>
                    <a:pt x="48" y="40699"/>
                  </a:lnTo>
                  <a:lnTo>
                    <a:pt x="3273" y="77138"/>
                  </a:lnTo>
                  <a:lnTo>
                    <a:pt x="4909" y="96406"/>
                  </a:lnTo>
                  <a:lnTo>
                    <a:pt x="9771" y="113513"/>
                  </a:lnTo>
                  <a:lnTo>
                    <a:pt x="9771" y="115675"/>
                  </a:lnTo>
                  <a:lnTo>
                    <a:pt x="11359" y="117774"/>
                  </a:lnTo>
                  <a:lnTo>
                    <a:pt x="14632" y="115675"/>
                  </a:lnTo>
                  <a:lnTo>
                    <a:pt x="16221" y="117774"/>
                  </a:lnTo>
                  <a:lnTo>
                    <a:pt x="27581" y="119936"/>
                  </a:lnTo>
                  <a:lnTo>
                    <a:pt x="38941" y="117774"/>
                  </a:lnTo>
                  <a:lnTo>
                    <a:pt x="61612" y="117774"/>
                  </a:lnTo>
                  <a:lnTo>
                    <a:pt x="87557" y="115675"/>
                  </a:lnTo>
                  <a:lnTo>
                    <a:pt x="98868" y="115675"/>
                  </a:lnTo>
                  <a:lnTo>
                    <a:pt x="111865" y="113513"/>
                  </a:lnTo>
                  <a:lnTo>
                    <a:pt x="113453" y="115675"/>
                  </a:lnTo>
                  <a:lnTo>
                    <a:pt x="115090" y="115675"/>
                  </a:lnTo>
                  <a:lnTo>
                    <a:pt x="118315" y="113513"/>
                  </a:lnTo>
                  <a:lnTo>
                    <a:pt x="118315" y="111351"/>
                  </a:lnTo>
                  <a:lnTo>
                    <a:pt x="119951" y="96406"/>
                  </a:lnTo>
                  <a:lnTo>
                    <a:pt x="119951" y="79236"/>
                  </a:lnTo>
                  <a:lnTo>
                    <a:pt x="118315" y="47122"/>
                  </a:lnTo>
                  <a:lnTo>
                    <a:pt x="116726" y="63"/>
                  </a:lnTo>
                  <a:lnTo>
                    <a:pt x="107003" y="63"/>
                  </a:lnTo>
                  <a:lnTo>
                    <a:pt x="108592" y="36438"/>
                  </a:lnTo>
                  <a:lnTo>
                    <a:pt x="108592" y="68553"/>
                  </a:lnTo>
                  <a:lnTo>
                    <a:pt x="110228" y="102829"/>
                  </a:lnTo>
                  <a:lnTo>
                    <a:pt x="100505" y="100667"/>
                  </a:lnTo>
                  <a:lnTo>
                    <a:pt x="89145" y="100667"/>
                  </a:lnTo>
                  <a:lnTo>
                    <a:pt x="68110" y="102829"/>
                  </a:lnTo>
                  <a:lnTo>
                    <a:pt x="42166" y="102829"/>
                  </a:lnTo>
                  <a:lnTo>
                    <a:pt x="29217" y="104928"/>
                  </a:lnTo>
                  <a:lnTo>
                    <a:pt x="16221" y="109252"/>
                  </a:lnTo>
                  <a:lnTo>
                    <a:pt x="14632" y="74976"/>
                  </a:lnTo>
                  <a:lnTo>
                    <a:pt x="11359" y="40699"/>
                  </a:lnTo>
                  <a:lnTo>
                    <a:pt x="8134" y="63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Shape 962"/>
            <p:cNvSpPr/>
            <p:nvPr/>
          </p:nvSpPr>
          <p:spPr>
            <a:xfrm>
              <a:off x="4245150" y="2892850"/>
              <a:ext cx="63150" cy="58924"/>
            </a:xfrm>
            <a:custGeom>
              <a:pathLst>
                <a:path extrusionOk="0" h="120000" w="120000">
                  <a:moveTo>
                    <a:pt x="107173" y="10284"/>
                  </a:moveTo>
                  <a:lnTo>
                    <a:pt x="107173" y="32583"/>
                  </a:lnTo>
                  <a:lnTo>
                    <a:pt x="108788" y="54832"/>
                  </a:lnTo>
                  <a:lnTo>
                    <a:pt x="108788" y="80543"/>
                  </a:lnTo>
                  <a:lnTo>
                    <a:pt x="110356" y="107984"/>
                  </a:lnTo>
                  <a:lnTo>
                    <a:pt x="99192" y="106253"/>
                  </a:lnTo>
                  <a:lnTo>
                    <a:pt x="89596" y="106253"/>
                  </a:lnTo>
                  <a:lnTo>
                    <a:pt x="68788" y="107984"/>
                  </a:lnTo>
                  <a:lnTo>
                    <a:pt x="43182" y="107984"/>
                  </a:lnTo>
                  <a:lnTo>
                    <a:pt x="30403" y="109715"/>
                  </a:lnTo>
                  <a:lnTo>
                    <a:pt x="17624" y="113126"/>
                  </a:lnTo>
                  <a:lnTo>
                    <a:pt x="16009" y="85685"/>
                  </a:lnTo>
                  <a:lnTo>
                    <a:pt x="11211" y="58294"/>
                  </a:lnTo>
                  <a:lnTo>
                    <a:pt x="9596" y="35994"/>
                  </a:lnTo>
                  <a:lnTo>
                    <a:pt x="8028" y="13695"/>
                  </a:lnTo>
                  <a:lnTo>
                    <a:pt x="57577" y="13695"/>
                  </a:lnTo>
                  <a:lnTo>
                    <a:pt x="107173" y="10284"/>
                  </a:lnTo>
                  <a:close/>
                  <a:moveTo>
                    <a:pt x="56009" y="0"/>
                  </a:moveTo>
                  <a:lnTo>
                    <a:pt x="32019" y="1731"/>
                  </a:lnTo>
                  <a:lnTo>
                    <a:pt x="6413" y="3411"/>
                  </a:lnTo>
                  <a:lnTo>
                    <a:pt x="3230" y="5142"/>
                  </a:lnTo>
                  <a:lnTo>
                    <a:pt x="3230" y="8553"/>
                  </a:lnTo>
                  <a:lnTo>
                    <a:pt x="1615" y="22299"/>
                  </a:lnTo>
                  <a:lnTo>
                    <a:pt x="0" y="34263"/>
                  </a:lnTo>
                  <a:lnTo>
                    <a:pt x="1615" y="58294"/>
                  </a:lnTo>
                  <a:lnTo>
                    <a:pt x="4798" y="87416"/>
                  </a:lnTo>
                  <a:lnTo>
                    <a:pt x="6413" y="102842"/>
                  </a:lnTo>
                  <a:lnTo>
                    <a:pt x="9596" y="116537"/>
                  </a:lnTo>
                  <a:lnTo>
                    <a:pt x="11211" y="118268"/>
                  </a:lnTo>
                  <a:lnTo>
                    <a:pt x="12826" y="120000"/>
                  </a:lnTo>
                  <a:lnTo>
                    <a:pt x="16009" y="118268"/>
                  </a:lnTo>
                  <a:lnTo>
                    <a:pt x="17624" y="120000"/>
                  </a:lnTo>
                  <a:lnTo>
                    <a:pt x="62375" y="120000"/>
                  </a:lnTo>
                  <a:lnTo>
                    <a:pt x="86365" y="118268"/>
                  </a:lnTo>
                  <a:lnTo>
                    <a:pt x="99192" y="118268"/>
                  </a:lnTo>
                  <a:lnTo>
                    <a:pt x="111971" y="116537"/>
                  </a:lnTo>
                  <a:lnTo>
                    <a:pt x="113586" y="118268"/>
                  </a:lnTo>
                  <a:lnTo>
                    <a:pt x="115154" y="118268"/>
                  </a:lnTo>
                  <a:lnTo>
                    <a:pt x="116769" y="116537"/>
                  </a:lnTo>
                  <a:lnTo>
                    <a:pt x="118384" y="114857"/>
                  </a:lnTo>
                  <a:lnTo>
                    <a:pt x="119952" y="102842"/>
                  </a:lnTo>
                  <a:lnTo>
                    <a:pt x="119952" y="89147"/>
                  </a:lnTo>
                  <a:lnTo>
                    <a:pt x="118384" y="63436"/>
                  </a:lnTo>
                  <a:lnTo>
                    <a:pt x="116769" y="32583"/>
                  </a:lnTo>
                  <a:lnTo>
                    <a:pt x="115154" y="17157"/>
                  </a:lnTo>
                  <a:lnTo>
                    <a:pt x="111971" y="3411"/>
                  </a:lnTo>
                  <a:lnTo>
                    <a:pt x="110356" y="1731"/>
                  </a:lnTo>
                  <a:lnTo>
                    <a:pt x="10878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Shape 963"/>
            <p:cNvSpPr/>
            <p:nvPr/>
          </p:nvSpPr>
          <p:spPr>
            <a:xfrm>
              <a:off x="4341950" y="2923150"/>
              <a:ext cx="10950" cy="17700"/>
            </a:xfrm>
            <a:custGeom>
              <a:pathLst>
                <a:path extrusionOk="0" h="120000" w="120000">
                  <a:moveTo>
                    <a:pt x="83013" y="0"/>
                  </a:moveTo>
                  <a:lnTo>
                    <a:pt x="46301" y="5762"/>
                  </a:lnTo>
                  <a:lnTo>
                    <a:pt x="9315" y="17118"/>
                  </a:lnTo>
                  <a:lnTo>
                    <a:pt x="0" y="22881"/>
                  </a:lnTo>
                  <a:lnTo>
                    <a:pt x="0" y="28474"/>
                  </a:lnTo>
                  <a:lnTo>
                    <a:pt x="0" y="34237"/>
                  </a:lnTo>
                  <a:lnTo>
                    <a:pt x="73972" y="34237"/>
                  </a:lnTo>
                  <a:lnTo>
                    <a:pt x="64657" y="68474"/>
                  </a:lnTo>
                  <a:lnTo>
                    <a:pt x="46301" y="96949"/>
                  </a:lnTo>
                  <a:lnTo>
                    <a:pt x="36986" y="108474"/>
                  </a:lnTo>
                  <a:lnTo>
                    <a:pt x="55342" y="119830"/>
                  </a:lnTo>
                  <a:lnTo>
                    <a:pt x="73972" y="119830"/>
                  </a:lnTo>
                  <a:lnTo>
                    <a:pt x="92328" y="114067"/>
                  </a:lnTo>
                  <a:lnTo>
                    <a:pt x="110684" y="91355"/>
                  </a:lnTo>
                  <a:lnTo>
                    <a:pt x="120000" y="62711"/>
                  </a:lnTo>
                  <a:lnTo>
                    <a:pt x="120000" y="40000"/>
                  </a:lnTo>
                  <a:lnTo>
                    <a:pt x="120000" y="11355"/>
                  </a:lnTo>
                  <a:lnTo>
                    <a:pt x="10164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Shape 964"/>
            <p:cNvSpPr/>
            <p:nvPr/>
          </p:nvSpPr>
          <p:spPr>
            <a:xfrm>
              <a:off x="4272075" y="2926500"/>
              <a:ext cx="14349" cy="17700"/>
            </a:xfrm>
            <a:custGeom>
              <a:pathLst>
                <a:path extrusionOk="0" h="120000" w="120000">
                  <a:moveTo>
                    <a:pt x="70452" y="169"/>
                  </a:moveTo>
                  <a:lnTo>
                    <a:pt x="56445" y="5762"/>
                  </a:lnTo>
                  <a:lnTo>
                    <a:pt x="35331" y="11525"/>
                  </a:lnTo>
                  <a:lnTo>
                    <a:pt x="14216" y="34406"/>
                  </a:lnTo>
                  <a:lnTo>
                    <a:pt x="7108" y="45762"/>
                  </a:lnTo>
                  <a:lnTo>
                    <a:pt x="209" y="62881"/>
                  </a:lnTo>
                  <a:lnTo>
                    <a:pt x="209" y="74237"/>
                  </a:lnTo>
                  <a:lnTo>
                    <a:pt x="7108" y="91355"/>
                  </a:lnTo>
                  <a:lnTo>
                    <a:pt x="28222" y="108474"/>
                  </a:lnTo>
                  <a:lnTo>
                    <a:pt x="56445" y="119999"/>
                  </a:lnTo>
                  <a:lnTo>
                    <a:pt x="77560" y="119999"/>
                  </a:lnTo>
                  <a:lnTo>
                    <a:pt x="91567" y="108474"/>
                  </a:lnTo>
                  <a:lnTo>
                    <a:pt x="119790" y="85762"/>
                  </a:lnTo>
                  <a:lnTo>
                    <a:pt x="119790" y="80000"/>
                  </a:lnTo>
                  <a:lnTo>
                    <a:pt x="119790" y="68644"/>
                  </a:lnTo>
                  <a:lnTo>
                    <a:pt x="112682" y="62881"/>
                  </a:lnTo>
                  <a:lnTo>
                    <a:pt x="28222" y="62881"/>
                  </a:lnTo>
                  <a:lnTo>
                    <a:pt x="35331" y="45762"/>
                  </a:lnTo>
                  <a:lnTo>
                    <a:pt x="49337" y="34406"/>
                  </a:lnTo>
                  <a:lnTo>
                    <a:pt x="63554" y="22881"/>
                  </a:lnTo>
                  <a:lnTo>
                    <a:pt x="77560" y="16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Shape 965"/>
            <p:cNvSpPr/>
            <p:nvPr/>
          </p:nvSpPr>
          <p:spPr>
            <a:xfrm>
              <a:off x="4124775" y="2891150"/>
              <a:ext cx="10125" cy="25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296" y="120000"/>
                  </a:lnTo>
                  <a:lnTo>
                    <a:pt x="296" y="120000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Shape 966"/>
            <p:cNvSpPr/>
            <p:nvPr/>
          </p:nvSpPr>
          <p:spPr>
            <a:xfrm>
              <a:off x="3843650" y="3535050"/>
              <a:ext cx="196149" cy="301350"/>
            </a:xfrm>
            <a:custGeom>
              <a:pathLst>
                <a:path extrusionOk="0" h="120000" w="120000">
                  <a:moveTo>
                    <a:pt x="15" y="9"/>
                  </a:moveTo>
                  <a:lnTo>
                    <a:pt x="15" y="2020"/>
                  </a:lnTo>
                  <a:lnTo>
                    <a:pt x="6194" y="3026"/>
                  </a:lnTo>
                  <a:lnTo>
                    <a:pt x="12877" y="3693"/>
                  </a:lnTo>
                  <a:lnTo>
                    <a:pt x="29869" y="4360"/>
                  </a:lnTo>
                  <a:lnTo>
                    <a:pt x="46877" y="5365"/>
                  </a:lnTo>
                  <a:lnTo>
                    <a:pt x="64374" y="6371"/>
                  </a:lnTo>
                  <a:lnTo>
                    <a:pt x="81886" y="8053"/>
                  </a:lnTo>
                  <a:lnTo>
                    <a:pt x="99398" y="9726"/>
                  </a:lnTo>
                  <a:lnTo>
                    <a:pt x="116895" y="11737"/>
                  </a:lnTo>
                  <a:lnTo>
                    <a:pt x="115350" y="16764"/>
                  </a:lnTo>
                  <a:lnTo>
                    <a:pt x="113805" y="22130"/>
                  </a:lnTo>
                  <a:lnTo>
                    <a:pt x="112261" y="33190"/>
                  </a:lnTo>
                  <a:lnTo>
                    <a:pt x="105577" y="64021"/>
                  </a:lnTo>
                  <a:lnTo>
                    <a:pt x="99903" y="90502"/>
                  </a:lnTo>
                  <a:lnTo>
                    <a:pt x="93724" y="116983"/>
                  </a:lnTo>
                  <a:lnTo>
                    <a:pt x="93219" y="116983"/>
                  </a:lnTo>
                  <a:lnTo>
                    <a:pt x="87040" y="115978"/>
                  </a:lnTo>
                  <a:lnTo>
                    <a:pt x="81366" y="115311"/>
                  </a:lnTo>
                  <a:lnTo>
                    <a:pt x="69528" y="114305"/>
                  </a:lnTo>
                  <a:lnTo>
                    <a:pt x="45332" y="113300"/>
                  </a:lnTo>
                  <a:lnTo>
                    <a:pt x="39658" y="112623"/>
                  </a:lnTo>
                  <a:lnTo>
                    <a:pt x="33999" y="112294"/>
                  </a:lnTo>
                  <a:lnTo>
                    <a:pt x="22666" y="110612"/>
                  </a:lnTo>
                  <a:lnTo>
                    <a:pt x="11333" y="108939"/>
                  </a:lnTo>
                  <a:lnTo>
                    <a:pt x="5674" y="108272"/>
                  </a:lnTo>
                  <a:lnTo>
                    <a:pt x="15" y="107934"/>
                  </a:lnTo>
                  <a:lnTo>
                    <a:pt x="15" y="110612"/>
                  </a:lnTo>
                  <a:lnTo>
                    <a:pt x="9283" y="111617"/>
                  </a:lnTo>
                  <a:lnTo>
                    <a:pt x="19056" y="112961"/>
                  </a:lnTo>
                  <a:lnTo>
                    <a:pt x="28325" y="114305"/>
                  </a:lnTo>
                  <a:lnTo>
                    <a:pt x="37593" y="115311"/>
                  </a:lnTo>
                  <a:lnTo>
                    <a:pt x="51511" y="115978"/>
                  </a:lnTo>
                  <a:lnTo>
                    <a:pt x="64894" y="116645"/>
                  </a:lnTo>
                  <a:lnTo>
                    <a:pt x="78796" y="117650"/>
                  </a:lnTo>
                  <a:lnTo>
                    <a:pt x="85495" y="118327"/>
                  </a:lnTo>
                  <a:lnTo>
                    <a:pt x="92179" y="119661"/>
                  </a:lnTo>
                  <a:lnTo>
                    <a:pt x="93219" y="119333"/>
                  </a:lnTo>
                  <a:lnTo>
                    <a:pt x="94244" y="120000"/>
                  </a:lnTo>
                  <a:lnTo>
                    <a:pt x="95268" y="120000"/>
                  </a:lnTo>
                  <a:lnTo>
                    <a:pt x="95788" y="119661"/>
                  </a:lnTo>
                  <a:lnTo>
                    <a:pt x="96308" y="119333"/>
                  </a:lnTo>
                  <a:lnTo>
                    <a:pt x="102992" y="91846"/>
                  </a:lnTo>
                  <a:lnTo>
                    <a:pt x="109171" y="64698"/>
                  </a:lnTo>
                  <a:lnTo>
                    <a:pt x="114325" y="38218"/>
                  </a:lnTo>
                  <a:lnTo>
                    <a:pt x="117415" y="24808"/>
                  </a:lnTo>
                  <a:lnTo>
                    <a:pt x="118959" y="18108"/>
                  </a:lnTo>
                  <a:lnTo>
                    <a:pt x="118959" y="11408"/>
                  </a:lnTo>
                  <a:lnTo>
                    <a:pt x="119479" y="11070"/>
                  </a:lnTo>
                  <a:lnTo>
                    <a:pt x="119984" y="10731"/>
                  </a:lnTo>
                  <a:lnTo>
                    <a:pt x="119479" y="10064"/>
                  </a:lnTo>
                  <a:lnTo>
                    <a:pt x="118959" y="9726"/>
                  </a:lnTo>
                  <a:lnTo>
                    <a:pt x="118959" y="9397"/>
                  </a:lnTo>
                  <a:lnTo>
                    <a:pt x="118439" y="9059"/>
                  </a:lnTo>
                  <a:lnTo>
                    <a:pt x="117935" y="9059"/>
                  </a:lnTo>
                  <a:lnTo>
                    <a:pt x="117935" y="9397"/>
                  </a:lnTo>
                  <a:lnTo>
                    <a:pt x="117415" y="9726"/>
                  </a:lnTo>
                  <a:lnTo>
                    <a:pt x="102992" y="7715"/>
                  </a:lnTo>
                  <a:lnTo>
                    <a:pt x="88585" y="6371"/>
                  </a:lnTo>
                  <a:lnTo>
                    <a:pt x="59235" y="4031"/>
                  </a:lnTo>
                  <a:lnTo>
                    <a:pt x="44292" y="3026"/>
                  </a:lnTo>
                  <a:lnTo>
                    <a:pt x="29365" y="2687"/>
                  </a:lnTo>
                  <a:lnTo>
                    <a:pt x="14422" y="1682"/>
                  </a:lnTo>
                  <a:lnTo>
                    <a:pt x="7218" y="1015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Shape 967"/>
            <p:cNvSpPr/>
            <p:nvPr/>
          </p:nvSpPr>
          <p:spPr>
            <a:xfrm>
              <a:off x="4035575" y="2903775"/>
              <a:ext cx="7600" cy="58949"/>
            </a:xfrm>
            <a:custGeom>
              <a:pathLst>
                <a:path extrusionOk="0" h="120000" w="120000">
                  <a:moveTo>
                    <a:pt x="26447" y="50"/>
                  </a:moveTo>
                  <a:lnTo>
                    <a:pt x="13421" y="1730"/>
                  </a:lnTo>
                  <a:lnTo>
                    <a:pt x="13421" y="3460"/>
                  </a:lnTo>
                  <a:lnTo>
                    <a:pt x="0" y="15470"/>
                  </a:lnTo>
                  <a:lnTo>
                    <a:pt x="0" y="29160"/>
                  </a:lnTo>
                  <a:lnTo>
                    <a:pt x="0" y="54860"/>
                  </a:lnTo>
                  <a:lnTo>
                    <a:pt x="13421" y="87430"/>
                  </a:lnTo>
                  <a:lnTo>
                    <a:pt x="39868" y="102849"/>
                  </a:lnTo>
                  <a:lnTo>
                    <a:pt x="66315" y="116539"/>
                  </a:lnTo>
                  <a:lnTo>
                    <a:pt x="79736" y="120000"/>
                  </a:lnTo>
                  <a:lnTo>
                    <a:pt x="93157" y="120000"/>
                  </a:lnTo>
                  <a:lnTo>
                    <a:pt x="119605" y="118269"/>
                  </a:lnTo>
                  <a:lnTo>
                    <a:pt x="119605" y="116539"/>
                  </a:lnTo>
                  <a:lnTo>
                    <a:pt x="119605" y="101119"/>
                  </a:lnTo>
                  <a:lnTo>
                    <a:pt x="119605" y="85699"/>
                  </a:lnTo>
                  <a:lnTo>
                    <a:pt x="93157" y="54860"/>
                  </a:lnTo>
                  <a:lnTo>
                    <a:pt x="79736" y="29160"/>
                  </a:lnTo>
                  <a:lnTo>
                    <a:pt x="66315" y="15470"/>
                  </a:lnTo>
                  <a:lnTo>
                    <a:pt x="53289" y="1730"/>
                  </a:lnTo>
                  <a:lnTo>
                    <a:pt x="39868" y="1730"/>
                  </a:lnTo>
                  <a:lnTo>
                    <a:pt x="26447" y="5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Shape 968"/>
            <p:cNvSpPr/>
            <p:nvPr/>
          </p:nvSpPr>
          <p:spPr>
            <a:xfrm>
              <a:off x="4414325" y="2920625"/>
              <a:ext cx="12650" cy="19374"/>
            </a:xfrm>
            <a:custGeom>
              <a:pathLst>
                <a:path extrusionOk="0" h="120000" w="120000">
                  <a:moveTo>
                    <a:pt x="64031" y="26012"/>
                  </a:moveTo>
                  <a:lnTo>
                    <a:pt x="72094" y="31277"/>
                  </a:lnTo>
                  <a:lnTo>
                    <a:pt x="79920" y="41651"/>
                  </a:lnTo>
                  <a:lnTo>
                    <a:pt x="72094" y="57290"/>
                  </a:lnTo>
                  <a:lnTo>
                    <a:pt x="55968" y="46916"/>
                  </a:lnTo>
                  <a:lnTo>
                    <a:pt x="48142" y="36541"/>
                  </a:lnTo>
                  <a:lnTo>
                    <a:pt x="48142" y="31277"/>
                  </a:lnTo>
                  <a:lnTo>
                    <a:pt x="55968" y="26012"/>
                  </a:lnTo>
                  <a:close/>
                  <a:moveTo>
                    <a:pt x="48142" y="0"/>
                  </a:moveTo>
                  <a:lnTo>
                    <a:pt x="24189" y="10374"/>
                  </a:lnTo>
                  <a:lnTo>
                    <a:pt x="8063" y="20903"/>
                  </a:lnTo>
                  <a:lnTo>
                    <a:pt x="237" y="36541"/>
                  </a:lnTo>
                  <a:lnTo>
                    <a:pt x="8063" y="52180"/>
                  </a:lnTo>
                  <a:lnTo>
                    <a:pt x="24189" y="62554"/>
                  </a:lnTo>
                  <a:lnTo>
                    <a:pt x="40079" y="72929"/>
                  </a:lnTo>
                  <a:lnTo>
                    <a:pt x="16126" y="83458"/>
                  </a:lnTo>
                  <a:lnTo>
                    <a:pt x="8063" y="93832"/>
                  </a:lnTo>
                  <a:lnTo>
                    <a:pt x="16126" y="104206"/>
                  </a:lnTo>
                  <a:lnTo>
                    <a:pt x="32015" y="114735"/>
                  </a:lnTo>
                  <a:lnTo>
                    <a:pt x="48142" y="119845"/>
                  </a:lnTo>
                  <a:lnTo>
                    <a:pt x="72094" y="119845"/>
                  </a:lnTo>
                  <a:lnTo>
                    <a:pt x="87984" y="114735"/>
                  </a:lnTo>
                  <a:lnTo>
                    <a:pt x="103873" y="109470"/>
                  </a:lnTo>
                  <a:lnTo>
                    <a:pt x="120000" y="99096"/>
                  </a:lnTo>
                  <a:lnTo>
                    <a:pt x="120000" y="88567"/>
                  </a:lnTo>
                  <a:lnTo>
                    <a:pt x="103873" y="72929"/>
                  </a:lnTo>
                  <a:lnTo>
                    <a:pt x="111936" y="72929"/>
                  </a:lnTo>
                  <a:lnTo>
                    <a:pt x="111936" y="67819"/>
                  </a:lnTo>
                  <a:lnTo>
                    <a:pt x="111936" y="62554"/>
                  </a:lnTo>
                  <a:lnTo>
                    <a:pt x="103873" y="52180"/>
                  </a:lnTo>
                  <a:lnTo>
                    <a:pt x="111936" y="41651"/>
                  </a:lnTo>
                  <a:lnTo>
                    <a:pt x="111936" y="26012"/>
                  </a:lnTo>
                  <a:lnTo>
                    <a:pt x="111936" y="15638"/>
                  </a:lnTo>
                  <a:lnTo>
                    <a:pt x="87984" y="5264"/>
                  </a:lnTo>
                  <a:lnTo>
                    <a:pt x="7209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Shape 969"/>
            <p:cNvSpPr/>
            <p:nvPr/>
          </p:nvSpPr>
          <p:spPr>
            <a:xfrm>
              <a:off x="4049025" y="2891150"/>
              <a:ext cx="56424" cy="4249"/>
            </a:xfrm>
            <a:custGeom>
              <a:pathLst>
                <a:path extrusionOk="0" h="120000" w="120000">
                  <a:moveTo>
                    <a:pt x="16163" y="705"/>
                  </a:moveTo>
                  <a:lnTo>
                    <a:pt x="53" y="48000"/>
                  </a:lnTo>
                  <a:lnTo>
                    <a:pt x="53" y="72000"/>
                  </a:lnTo>
                  <a:lnTo>
                    <a:pt x="12547" y="95294"/>
                  </a:lnTo>
                  <a:lnTo>
                    <a:pt x="25095" y="119294"/>
                  </a:lnTo>
                  <a:lnTo>
                    <a:pt x="51945" y="95294"/>
                  </a:lnTo>
                  <a:lnTo>
                    <a:pt x="82357" y="95294"/>
                  </a:lnTo>
                  <a:lnTo>
                    <a:pt x="107452" y="72000"/>
                  </a:lnTo>
                  <a:lnTo>
                    <a:pt x="109206" y="95294"/>
                  </a:lnTo>
                  <a:lnTo>
                    <a:pt x="112822" y="119294"/>
                  </a:lnTo>
                  <a:lnTo>
                    <a:pt x="116384" y="95294"/>
                  </a:lnTo>
                  <a:lnTo>
                    <a:pt x="118192" y="48000"/>
                  </a:lnTo>
                  <a:lnTo>
                    <a:pt x="119946" y="24000"/>
                  </a:lnTo>
                  <a:lnTo>
                    <a:pt x="119946" y="705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Shape 970"/>
            <p:cNvSpPr/>
            <p:nvPr/>
          </p:nvSpPr>
          <p:spPr>
            <a:xfrm>
              <a:off x="4175275" y="2893675"/>
              <a:ext cx="62324" cy="67375"/>
            </a:xfrm>
            <a:custGeom>
              <a:pathLst>
                <a:path extrusionOk="0" h="120000" w="120000">
                  <a:moveTo>
                    <a:pt x="110228" y="9038"/>
                  </a:moveTo>
                  <a:lnTo>
                    <a:pt x="107003" y="32994"/>
                  </a:lnTo>
                  <a:lnTo>
                    <a:pt x="107003" y="56994"/>
                  </a:lnTo>
                  <a:lnTo>
                    <a:pt x="107003" y="80994"/>
                  </a:lnTo>
                  <a:lnTo>
                    <a:pt x="110228" y="103480"/>
                  </a:lnTo>
                  <a:lnTo>
                    <a:pt x="110228" y="104949"/>
                  </a:lnTo>
                  <a:lnTo>
                    <a:pt x="98916" y="103480"/>
                  </a:lnTo>
                  <a:lnTo>
                    <a:pt x="87557" y="104949"/>
                  </a:lnTo>
                  <a:lnTo>
                    <a:pt x="17858" y="104949"/>
                  </a:lnTo>
                  <a:lnTo>
                    <a:pt x="12996" y="58508"/>
                  </a:lnTo>
                  <a:lnTo>
                    <a:pt x="9771" y="10508"/>
                  </a:lnTo>
                  <a:lnTo>
                    <a:pt x="9771" y="10508"/>
                  </a:lnTo>
                  <a:lnTo>
                    <a:pt x="34079" y="12022"/>
                  </a:lnTo>
                  <a:lnTo>
                    <a:pt x="60024" y="12022"/>
                  </a:lnTo>
                  <a:lnTo>
                    <a:pt x="110228" y="9038"/>
                  </a:lnTo>
                  <a:close/>
                  <a:moveTo>
                    <a:pt x="111865" y="44"/>
                  </a:moveTo>
                  <a:lnTo>
                    <a:pt x="85920" y="1513"/>
                  </a:lnTo>
                  <a:lnTo>
                    <a:pt x="58387" y="1513"/>
                  </a:lnTo>
                  <a:lnTo>
                    <a:pt x="32442" y="3027"/>
                  </a:lnTo>
                  <a:lnTo>
                    <a:pt x="8134" y="4541"/>
                  </a:lnTo>
                  <a:lnTo>
                    <a:pt x="4909" y="4541"/>
                  </a:lnTo>
                  <a:lnTo>
                    <a:pt x="3273" y="7525"/>
                  </a:lnTo>
                  <a:lnTo>
                    <a:pt x="1684" y="7525"/>
                  </a:lnTo>
                  <a:lnTo>
                    <a:pt x="1684" y="10508"/>
                  </a:lnTo>
                  <a:lnTo>
                    <a:pt x="48" y="36022"/>
                  </a:lnTo>
                  <a:lnTo>
                    <a:pt x="48" y="63005"/>
                  </a:lnTo>
                  <a:lnTo>
                    <a:pt x="3273" y="89988"/>
                  </a:lnTo>
                  <a:lnTo>
                    <a:pt x="8134" y="116972"/>
                  </a:lnTo>
                  <a:lnTo>
                    <a:pt x="11407" y="119955"/>
                  </a:lnTo>
                  <a:lnTo>
                    <a:pt x="14632" y="119955"/>
                  </a:lnTo>
                  <a:lnTo>
                    <a:pt x="17858" y="118486"/>
                  </a:lnTo>
                  <a:lnTo>
                    <a:pt x="19494" y="115458"/>
                  </a:lnTo>
                  <a:lnTo>
                    <a:pt x="19494" y="110961"/>
                  </a:lnTo>
                  <a:lnTo>
                    <a:pt x="40577" y="115458"/>
                  </a:lnTo>
                  <a:lnTo>
                    <a:pt x="64885" y="116972"/>
                  </a:lnTo>
                  <a:lnTo>
                    <a:pt x="89193" y="115458"/>
                  </a:lnTo>
                  <a:lnTo>
                    <a:pt x="98916" y="113988"/>
                  </a:lnTo>
                  <a:lnTo>
                    <a:pt x="110228" y="110961"/>
                  </a:lnTo>
                  <a:lnTo>
                    <a:pt x="111865" y="109447"/>
                  </a:lnTo>
                  <a:lnTo>
                    <a:pt x="111865" y="106463"/>
                  </a:lnTo>
                  <a:lnTo>
                    <a:pt x="116726" y="106463"/>
                  </a:lnTo>
                  <a:lnTo>
                    <a:pt x="118363" y="104949"/>
                  </a:lnTo>
                  <a:lnTo>
                    <a:pt x="118363" y="103480"/>
                  </a:lnTo>
                  <a:lnTo>
                    <a:pt x="119951" y="79480"/>
                  </a:lnTo>
                  <a:lnTo>
                    <a:pt x="118363" y="55480"/>
                  </a:lnTo>
                  <a:lnTo>
                    <a:pt x="116726" y="31525"/>
                  </a:lnTo>
                  <a:lnTo>
                    <a:pt x="115090" y="7525"/>
                  </a:lnTo>
                  <a:lnTo>
                    <a:pt x="116726" y="6011"/>
                  </a:lnTo>
                  <a:lnTo>
                    <a:pt x="115090" y="3027"/>
                  </a:lnTo>
                  <a:lnTo>
                    <a:pt x="113501" y="44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Shape 971"/>
            <p:cNvSpPr/>
            <p:nvPr/>
          </p:nvSpPr>
          <p:spPr>
            <a:xfrm>
              <a:off x="4060825" y="2929025"/>
              <a:ext cx="17700" cy="26125"/>
            </a:xfrm>
            <a:custGeom>
              <a:pathLst>
                <a:path extrusionOk="0" h="120000" w="120000">
                  <a:moveTo>
                    <a:pt x="45593" y="114"/>
                  </a:moveTo>
                  <a:lnTo>
                    <a:pt x="34237" y="7808"/>
                  </a:lnTo>
                  <a:lnTo>
                    <a:pt x="17118" y="11712"/>
                  </a:lnTo>
                  <a:lnTo>
                    <a:pt x="0" y="23311"/>
                  </a:lnTo>
                  <a:lnTo>
                    <a:pt x="0" y="27100"/>
                  </a:lnTo>
                  <a:lnTo>
                    <a:pt x="0" y="34909"/>
                  </a:lnTo>
                  <a:lnTo>
                    <a:pt x="5762" y="38698"/>
                  </a:lnTo>
                  <a:lnTo>
                    <a:pt x="17118" y="34909"/>
                  </a:lnTo>
                  <a:lnTo>
                    <a:pt x="34237" y="27100"/>
                  </a:lnTo>
                  <a:lnTo>
                    <a:pt x="51355" y="19406"/>
                  </a:lnTo>
                  <a:lnTo>
                    <a:pt x="57118" y="19406"/>
                  </a:lnTo>
                  <a:lnTo>
                    <a:pt x="68474" y="23311"/>
                  </a:lnTo>
                  <a:lnTo>
                    <a:pt x="68474" y="27100"/>
                  </a:lnTo>
                  <a:lnTo>
                    <a:pt x="74237" y="31004"/>
                  </a:lnTo>
                  <a:lnTo>
                    <a:pt x="62711" y="42602"/>
                  </a:lnTo>
                  <a:lnTo>
                    <a:pt x="40000" y="58105"/>
                  </a:lnTo>
                  <a:lnTo>
                    <a:pt x="28474" y="73492"/>
                  </a:lnTo>
                  <a:lnTo>
                    <a:pt x="28474" y="81301"/>
                  </a:lnTo>
                  <a:lnTo>
                    <a:pt x="28474" y="85090"/>
                  </a:lnTo>
                  <a:lnTo>
                    <a:pt x="40000" y="88995"/>
                  </a:lnTo>
                  <a:lnTo>
                    <a:pt x="45593" y="88995"/>
                  </a:lnTo>
                  <a:lnTo>
                    <a:pt x="57118" y="85090"/>
                  </a:lnTo>
                  <a:lnTo>
                    <a:pt x="79830" y="85090"/>
                  </a:lnTo>
                  <a:lnTo>
                    <a:pt x="74237" y="96688"/>
                  </a:lnTo>
                  <a:lnTo>
                    <a:pt x="68474" y="100593"/>
                  </a:lnTo>
                  <a:lnTo>
                    <a:pt x="34237" y="100593"/>
                  </a:lnTo>
                  <a:lnTo>
                    <a:pt x="28474" y="104497"/>
                  </a:lnTo>
                  <a:lnTo>
                    <a:pt x="28474" y="112191"/>
                  </a:lnTo>
                  <a:lnTo>
                    <a:pt x="40000" y="116095"/>
                  </a:lnTo>
                  <a:lnTo>
                    <a:pt x="57118" y="119885"/>
                  </a:lnTo>
                  <a:lnTo>
                    <a:pt x="85593" y="116095"/>
                  </a:lnTo>
                  <a:lnTo>
                    <a:pt x="102711" y="112191"/>
                  </a:lnTo>
                  <a:lnTo>
                    <a:pt x="114067" y="108287"/>
                  </a:lnTo>
                  <a:lnTo>
                    <a:pt x="119830" y="100593"/>
                  </a:lnTo>
                  <a:lnTo>
                    <a:pt x="119830" y="88995"/>
                  </a:lnTo>
                  <a:lnTo>
                    <a:pt x="114067" y="77397"/>
                  </a:lnTo>
                  <a:lnTo>
                    <a:pt x="102711" y="69703"/>
                  </a:lnTo>
                  <a:lnTo>
                    <a:pt x="91355" y="65799"/>
                  </a:lnTo>
                  <a:lnTo>
                    <a:pt x="74237" y="61894"/>
                  </a:lnTo>
                  <a:lnTo>
                    <a:pt x="85593" y="54200"/>
                  </a:lnTo>
                  <a:lnTo>
                    <a:pt x="96949" y="42602"/>
                  </a:lnTo>
                  <a:lnTo>
                    <a:pt x="102711" y="27100"/>
                  </a:lnTo>
                  <a:lnTo>
                    <a:pt x="96949" y="11712"/>
                  </a:lnTo>
                  <a:lnTo>
                    <a:pt x="85593" y="7808"/>
                  </a:lnTo>
                  <a:lnTo>
                    <a:pt x="74237" y="3904"/>
                  </a:lnTo>
                  <a:lnTo>
                    <a:pt x="62711" y="114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Shape 972"/>
            <p:cNvSpPr/>
            <p:nvPr/>
          </p:nvSpPr>
          <p:spPr>
            <a:xfrm>
              <a:off x="4039775" y="2901250"/>
              <a:ext cx="58100" cy="60624"/>
            </a:xfrm>
            <a:custGeom>
              <a:pathLst>
                <a:path extrusionOk="0" h="120000" w="120000">
                  <a:moveTo>
                    <a:pt x="109518" y="49"/>
                  </a:moveTo>
                  <a:lnTo>
                    <a:pt x="78227" y="1682"/>
                  </a:lnTo>
                  <a:lnTo>
                    <a:pt x="46936" y="3364"/>
                  </a:lnTo>
                  <a:lnTo>
                    <a:pt x="22616" y="1682"/>
                  </a:lnTo>
                  <a:lnTo>
                    <a:pt x="10430" y="3364"/>
                  </a:lnTo>
                  <a:lnTo>
                    <a:pt x="0" y="6680"/>
                  </a:lnTo>
                  <a:lnTo>
                    <a:pt x="3511" y="10045"/>
                  </a:lnTo>
                  <a:lnTo>
                    <a:pt x="8726" y="11678"/>
                  </a:lnTo>
                  <a:lnTo>
                    <a:pt x="17401" y="15043"/>
                  </a:lnTo>
                  <a:lnTo>
                    <a:pt x="40017" y="15043"/>
                  </a:lnTo>
                  <a:lnTo>
                    <a:pt x="71308" y="13360"/>
                  </a:lnTo>
                  <a:lnTo>
                    <a:pt x="104302" y="11678"/>
                  </a:lnTo>
                  <a:lnTo>
                    <a:pt x="102598" y="21674"/>
                  </a:lnTo>
                  <a:lnTo>
                    <a:pt x="102598" y="33352"/>
                  </a:lnTo>
                  <a:lnTo>
                    <a:pt x="104302" y="53344"/>
                  </a:lnTo>
                  <a:lnTo>
                    <a:pt x="106058" y="80016"/>
                  </a:lnTo>
                  <a:lnTo>
                    <a:pt x="106058" y="93327"/>
                  </a:lnTo>
                  <a:lnTo>
                    <a:pt x="107814" y="106639"/>
                  </a:lnTo>
                  <a:lnTo>
                    <a:pt x="27831" y="106639"/>
                  </a:lnTo>
                  <a:lnTo>
                    <a:pt x="19156" y="108321"/>
                  </a:lnTo>
                  <a:lnTo>
                    <a:pt x="13941" y="110004"/>
                  </a:lnTo>
                  <a:lnTo>
                    <a:pt x="8726" y="113319"/>
                  </a:lnTo>
                  <a:lnTo>
                    <a:pt x="10430" y="113319"/>
                  </a:lnTo>
                  <a:lnTo>
                    <a:pt x="13941" y="116684"/>
                  </a:lnTo>
                  <a:lnTo>
                    <a:pt x="19156" y="118317"/>
                  </a:lnTo>
                  <a:lnTo>
                    <a:pt x="29586" y="120000"/>
                  </a:lnTo>
                  <a:lnTo>
                    <a:pt x="50447" y="118317"/>
                  </a:lnTo>
                  <a:lnTo>
                    <a:pt x="114733" y="118317"/>
                  </a:lnTo>
                  <a:lnTo>
                    <a:pt x="118244" y="116684"/>
                  </a:lnTo>
                  <a:lnTo>
                    <a:pt x="119948" y="113319"/>
                  </a:lnTo>
                  <a:lnTo>
                    <a:pt x="119948" y="110004"/>
                  </a:lnTo>
                  <a:lnTo>
                    <a:pt x="118244" y="108321"/>
                  </a:lnTo>
                  <a:lnTo>
                    <a:pt x="118244" y="95010"/>
                  </a:lnTo>
                  <a:lnTo>
                    <a:pt x="118244" y="80016"/>
                  </a:lnTo>
                  <a:lnTo>
                    <a:pt x="116488" y="53344"/>
                  </a:lnTo>
                  <a:lnTo>
                    <a:pt x="116488" y="31670"/>
                  </a:lnTo>
                  <a:lnTo>
                    <a:pt x="114733" y="20041"/>
                  </a:lnTo>
                  <a:lnTo>
                    <a:pt x="113029" y="10045"/>
                  </a:lnTo>
                  <a:lnTo>
                    <a:pt x="114733" y="8362"/>
                  </a:lnTo>
                  <a:lnTo>
                    <a:pt x="114733" y="5047"/>
                  </a:lnTo>
                  <a:lnTo>
                    <a:pt x="113029" y="1682"/>
                  </a:lnTo>
                  <a:lnTo>
                    <a:pt x="109518" y="4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Shape 973"/>
            <p:cNvSpPr/>
            <p:nvPr/>
          </p:nvSpPr>
          <p:spPr>
            <a:xfrm>
              <a:off x="4114675" y="2891150"/>
              <a:ext cx="4249" cy="874"/>
            </a:xfrm>
            <a:custGeom>
              <a:pathLst>
                <a:path extrusionOk="0" h="120000" w="120000">
                  <a:moveTo>
                    <a:pt x="705" y="3428"/>
                  </a:moveTo>
                  <a:lnTo>
                    <a:pt x="24705" y="116571"/>
                  </a:lnTo>
                  <a:lnTo>
                    <a:pt x="96000" y="116571"/>
                  </a:lnTo>
                  <a:lnTo>
                    <a:pt x="119294" y="3428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Shape 974"/>
            <p:cNvSpPr/>
            <p:nvPr/>
          </p:nvSpPr>
          <p:spPr>
            <a:xfrm>
              <a:off x="4286400" y="2956800"/>
              <a:ext cx="62299" cy="67375"/>
            </a:xfrm>
            <a:custGeom>
              <a:pathLst>
                <a:path extrusionOk="0" h="120000" w="120000">
                  <a:moveTo>
                    <a:pt x="110272" y="10552"/>
                  </a:moveTo>
                  <a:lnTo>
                    <a:pt x="106998" y="33038"/>
                  </a:lnTo>
                  <a:lnTo>
                    <a:pt x="105409" y="56994"/>
                  </a:lnTo>
                  <a:lnTo>
                    <a:pt x="106998" y="80994"/>
                  </a:lnTo>
                  <a:lnTo>
                    <a:pt x="110272" y="103480"/>
                  </a:lnTo>
                  <a:lnTo>
                    <a:pt x="110272" y="104994"/>
                  </a:lnTo>
                  <a:lnTo>
                    <a:pt x="87544" y="104994"/>
                  </a:lnTo>
                  <a:lnTo>
                    <a:pt x="64863" y="106463"/>
                  </a:lnTo>
                  <a:lnTo>
                    <a:pt x="17817" y="106463"/>
                  </a:lnTo>
                  <a:lnTo>
                    <a:pt x="12953" y="58508"/>
                  </a:lnTo>
                  <a:lnTo>
                    <a:pt x="9727" y="12022"/>
                  </a:lnTo>
                  <a:lnTo>
                    <a:pt x="9727" y="12022"/>
                  </a:lnTo>
                  <a:lnTo>
                    <a:pt x="34044" y="13536"/>
                  </a:lnTo>
                  <a:lnTo>
                    <a:pt x="60000" y="13536"/>
                  </a:lnTo>
                  <a:lnTo>
                    <a:pt x="110272" y="10552"/>
                  </a:lnTo>
                  <a:close/>
                  <a:moveTo>
                    <a:pt x="111861" y="44"/>
                  </a:moveTo>
                  <a:lnTo>
                    <a:pt x="85955" y="1558"/>
                  </a:lnTo>
                  <a:lnTo>
                    <a:pt x="58362" y="3027"/>
                  </a:lnTo>
                  <a:lnTo>
                    <a:pt x="32407" y="3027"/>
                  </a:lnTo>
                  <a:lnTo>
                    <a:pt x="6500" y="4541"/>
                  </a:lnTo>
                  <a:lnTo>
                    <a:pt x="4863" y="6055"/>
                  </a:lnTo>
                  <a:lnTo>
                    <a:pt x="3226" y="7525"/>
                  </a:lnTo>
                  <a:lnTo>
                    <a:pt x="1637" y="9038"/>
                  </a:lnTo>
                  <a:lnTo>
                    <a:pt x="1637" y="10552"/>
                  </a:lnTo>
                  <a:lnTo>
                    <a:pt x="0" y="37536"/>
                  </a:lnTo>
                  <a:lnTo>
                    <a:pt x="0" y="64519"/>
                  </a:lnTo>
                  <a:lnTo>
                    <a:pt x="3226" y="91502"/>
                  </a:lnTo>
                  <a:lnTo>
                    <a:pt x="8089" y="116972"/>
                  </a:lnTo>
                  <a:lnTo>
                    <a:pt x="11364" y="119955"/>
                  </a:lnTo>
                  <a:lnTo>
                    <a:pt x="14590" y="119955"/>
                  </a:lnTo>
                  <a:lnTo>
                    <a:pt x="17817" y="118486"/>
                  </a:lnTo>
                  <a:lnTo>
                    <a:pt x="19454" y="115458"/>
                  </a:lnTo>
                  <a:lnTo>
                    <a:pt x="19454" y="112474"/>
                  </a:lnTo>
                  <a:lnTo>
                    <a:pt x="40545" y="115458"/>
                  </a:lnTo>
                  <a:lnTo>
                    <a:pt x="64863" y="116972"/>
                  </a:lnTo>
                  <a:lnTo>
                    <a:pt x="89181" y="116972"/>
                  </a:lnTo>
                  <a:lnTo>
                    <a:pt x="98908" y="113988"/>
                  </a:lnTo>
                  <a:lnTo>
                    <a:pt x="110272" y="112474"/>
                  </a:lnTo>
                  <a:lnTo>
                    <a:pt x="111861" y="109491"/>
                  </a:lnTo>
                  <a:lnTo>
                    <a:pt x="111861" y="106463"/>
                  </a:lnTo>
                  <a:lnTo>
                    <a:pt x="113499" y="107977"/>
                  </a:lnTo>
                  <a:lnTo>
                    <a:pt x="116725" y="107977"/>
                  </a:lnTo>
                  <a:lnTo>
                    <a:pt x="118362" y="106463"/>
                  </a:lnTo>
                  <a:lnTo>
                    <a:pt x="118362" y="103480"/>
                  </a:lnTo>
                  <a:lnTo>
                    <a:pt x="120000" y="80994"/>
                  </a:lnTo>
                  <a:lnTo>
                    <a:pt x="118362" y="56994"/>
                  </a:lnTo>
                  <a:lnTo>
                    <a:pt x="116725" y="31525"/>
                  </a:lnTo>
                  <a:lnTo>
                    <a:pt x="115136" y="9038"/>
                  </a:lnTo>
                  <a:lnTo>
                    <a:pt x="115136" y="6055"/>
                  </a:lnTo>
                  <a:lnTo>
                    <a:pt x="115136" y="3027"/>
                  </a:lnTo>
                  <a:lnTo>
                    <a:pt x="113499" y="1558"/>
                  </a:lnTo>
                  <a:lnTo>
                    <a:pt x="111861" y="44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Shape 975"/>
            <p:cNvSpPr/>
            <p:nvPr/>
          </p:nvSpPr>
          <p:spPr>
            <a:xfrm>
              <a:off x="4288075" y="3030025"/>
              <a:ext cx="6749" cy="58125"/>
            </a:xfrm>
            <a:custGeom>
              <a:pathLst>
                <a:path extrusionOk="0" h="120000" w="120000">
                  <a:moveTo>
                    <a:pt x="30222" y="51"/>
                  </a:moveTo>
                  <a:lnTo>
                    <a:pt x="15111" y="1806"/>
                  </a:lnTo>
                  <a:lnTo>
                    <a:pt x="0" y="15690"/>
                  </a:lnTo>
                  <a:lnTo>
                    <a:pt x="0" y="27870"/>
                  </a:lnTo>
                  <a:lnTo>
                    <a:pt x="15111" y="55638"/>
                  </a:lnTo>
                  <a:lnTo>
                    <a:pt x="0" y="86916"/>
                  </a:lnTo>
                  <a:lnTo>
                    <a:pt x="0" y="102554"/>
                  </a:lnTo>
                  <a:lnTo>
                    <a:pt x="15111" y="116490"/>
                  </a:lnTo>
                  <a:lnTo>
                    <a:pt x="30222" y="119948"/>
                  </a:lnTo>
                  <a:lnTo>
                    <a:pt x="75111" y="119948"/>
                  </a:lnTo>
                  <a:lnTo>
                    <a:pt x="75111" y="118193"/>
                  </a:lnTo>
                  <a:lnTo>
                    <a:pt x="104888" y="102554"/>
                  </a:lnTo>
                  <a:lnTo>
                    <a:pt x="120000" y="86916"/>
                  </a:lnTo>
                  <a:lnTo>
                    <a:pt x="104888" y="55638"/>
                  </a:lnTo>
                  <a:lnTo>
                    <a:pt x="104888" y="27870"/>
                  </a:lnTo>
                  <a:lnTo>
                    <a:pt x="89777" y="13935"/>
                  </a:lnTo>
                  <a:lnTo>
                    <a:pt x="60000" y="1806"/>
                  </a:lnTo>
                  <a:lnTo>
                    <a:pt x="44888" y="5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Shape 976"/>
            <p:cNvSpPr/>
            <p:nvPr/>
          </p:nvSpPr>
          <p:spPr>
            <a:xfrm>
              <a:off x="4312475" y="2982050"/>
              <a:ext cx="15174" cy="17700"/>
            </a:xfrm>
            <a:custGeom>
              <a:pathLst>
                <a:path extrusionOk="0" h="120000" w="120000">
                  <a:moveTo>
                    <a:pt x="113278" y="169"/>
                  </a:moveTo>
                  <a:lnTo>
                    <a:pt x="86787" y="17288"/>
                  </a:lnTo>
                  <a:lnTo>
                    <a:pt x="60098" y="34406"/>
                  </a:lnTo>
                  <a:lnTo>
                    <a:pt x="46853" y="28644"/>
                  </a:lnTo>
                  <a:lnTo>
                    <a:pt x="33410" y="17288"/>
                  </a:lnTo>
                  <a:lnTo>
                    <a:pt x="13443" y="5932"/>
                  </a:lnTo>
                  <a:lnTo>
                    <a:pt x="197" y="5932"/>
                  </a:lnTo>
                  <a:lnTo>
                    <a:pt x="197" y="11525"/>
                  </a:lnTo>
                  <a:lnTo>
                    <a:pt x="6721" y="28644"/>
                  </a:lnTo>
                  <a:lnTo>
                    <a:pt x="26688" y="51525"/>
                  </a:lnTo>
                  <a:lnTo>
                    <a:pt x="33410" y="57288"/>
                  </a:lnTo>
                  <a:lnTo>
                    <a:pt x="6721" y="97118"/>
                  </a:lnTo>
                  <a:lnTo>
                    <a:pt x="6721" y="108644"/>
                  </a:lnTo>
                  <a:lnTo>
                    <a:pt x="13443" y="119999"/>
                  </a:lnTo>
                  <a:lnTo>
                    <a:pt x="33410" y="119999"/>
                  </a:lnTo>
                  <a:lnTo>
                    <a:pt x="40131" y="114237"/>
                  </a:lnTo>
                  <a:lnTo>
                    <a:pt x="73344" y="62881"/>
                  </a:lnTo>
                  <a:lnTo>
                    <a:pt x="86787" y="62881"/>
                  </a:lnTo>
                  <a:lnTo>
                    <a:pt x="93311" y="57288"/>
                  </a:lnTo>
                  <a:lnTo>
                    <a:pt x="86787" y="45762"/>
                  </a:lnTo>
                  <a:lnTo>
                    <a:pt x="119999" y="16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Shape 977"/>
            <p:cNvSpPr/>
            <p:nvPr/>
          </p:nvSpPr>
          <p:spPr>
            <a:xfrm>
              <a:off x="4315850" y="2891150"/>
              <a:ext cx="63999" cy="58949"/>
            </a:xfrm>
            <a:custGeom>
              <a:pathLst>
                <a:path extrusionOk="0" h="120000" w="120000">
                  <a:moveTo>
                    <a:pt x="7921" y="5190"/>
                  </a:moveTo>
                  <a:lnTo>
                    <a:pt x="17390" y="8600"/>
                  </a:lnTo>
                  <a:lnTo>
                    <a:pt x="26859" y="10330"/>
                  </a:lnTo>
                  <a:lnTo>
                    <a:pt x="47390" y="10330"/>
                  </a:lnTo>
                  <a:lnTo>
                    <a:pt x="77343" y="12010"/>
                  </a:lnTo>
                  <a:lnTo>
                    <a:pt x="108937" y="12010"/>
                  </a:lnTo>
                  <a:lnTo>
                    <a:pt x="108937" y="30890"/>
                  </a:lnTo>
                  <a:lnTo>
                    <a:pt x="108937" y="51450"/>
                  </a:lnTo>
                  <a:lnTo>
                    <a:pt x="108937" y="77150"/>
                  </a:lnTo>
                  <a:lnTo>
                    <a:pt x="110484" y="89109"/>
                  </a:lnTo>
                  <a:lnTo>
                    <a:pt x="112078" y="102849"/>
                  </a:lnTo>
                  <a:lnTo>
                    <a:pt x="63140" y="102849"/>
                  </a:lnTo>
                  <a:lnTo>
                    <a:pt x="37921" y="104529"/>
                  </a:lnTo>
                  <a:lnTo>
                    <a:pt x="25265" y="106259"/>
                  </a:lnTo>
                  <a:lnTo>
                    <a:pt x="14250" y="109669"/>
                  </a:lnTo>
                  <a:lnTo>
                    <a:pt x="12656" y="83969"/>
                  </a:lnTo>
                  <a:lnTo>
                    <a:pt x="11062" y="58269"/>
                  </a:lnTo>
                  <a:lnTo>
                    <a:pt x="12656" y="30890"/>
                  </a:lnTo>
                  <a:lnTo>
                    <a:pt x="11062" y="17150"/>
                  </a:lnTo>
                  <a:lnTo>
                    <a:pt x="9515" y="12010"/>
                  </a:lnTo>
                  <a:lnTo>
                    <a:pt x="7921" y="5190"/>
                  </a:lnTo>
                  <a:close/>
                  <a:moveTo>
                    <a:pt x="17390" y="50"/>
                  </a:moveTo>
                  <a:lnTo>
                    <a:pt x="12656" y="1730"/>
                  </a:lnTo>
                  <a:lnTo>
                    <a:pt x="7921" y="5190"/>
                  </a:lnTo>
                  <a:lnTo>
                    <a:pt x="6328" y="5190"/>
                  </a:lnTo>
                  <a:lnTo>
                    <a:pt x="3187" y="13740"/>
                  </a:lnTo>
                  <a:lnTo>
                    <a:pt x="1593" y="20610"/>
                  </a:lnTo>
                  <a:lnTo>
                    <a:pt x="0" y="39440"/>
                  </a:lnTo>
                  <a:lnTo>
                    <a:pt x="1593" y="77150"/>
                  </a:lnTo>
                  <a:lnTo>
                    <a:pt x="1593" y="87430"/>
                  </a:lnTo>
                  <a:lnTo>
                    <a:pt x="1593" y="101119"/>
                  </a:lnTo>
                  <a:lnTo>
                    <a:pt x="3187" y="106259"/>
                  </a:lnTo>
                  <a:lnTo>
                    <a:pt x="4781" y="113129"/>
                  </a:lnTo>
                  <a:lnTo>
                    <a:pt x="7921" y="116539"/>
                  </a:lnTo>
                  <a:lnTo>
                    <a:pt x="12656" y="119949"/>
                  </a:lnTo>
                  <a:lnTo>
                    <a:pt x="14250" y="118269"/>
                  </a:lnTo>
                  <a:lnTo>
                    <a:pt x="15796" y="116539"/>
                  </a:lnTo>
                  <a:lnTo>
                    <a:pt x="26859" y="118269"/>
                  </a:lnTo>
                  <a:lnTo>
                    <a:pt x="63140" y="118269"/>
                  </a:lnTo>
                  <a:lnTo>
                    <a:pt x="112078" y="113129"/>
                  </a:lnTo>
                  <a:lnTo>
                    <a:pt x="118406" y="113129"/>
                  </a:lnTo>
                  <a:lnTo>
                    <a:pt x="118406" y="111399"/>
                  </a:lnTo>
                  <a:lnTo>
                    <a:pt x="119953" y="99389"/>
                  </a:lnTo>
                  <a:lnTo>
                    <a:pt x="119953" y="85699"/>
                  </a:lnTo>
                  <a:lnTo>
                    <a:pt x="118406" y="60000"/>
                  </a:lnTo>
                  <a:lnTo>
                    <a:pt x="118406" y="29160"/>
                  </a:lnTo>
                  <a:lnTo>
                    <a:pt x="116812" y="15470"/>
                  </a:lnTo>
                  <a:lnTo>
                    <a:pt x="115218" y="50"/>
                  </a:lnTo>
                  <a:lnTo>
                    <a:pt x="110484" y="50"/>
                  </a:lnTo>
                  <a:lnTo>
                    <a:pt x="108937" y="1730"/>
                  </a:lnTo>
                  <a:lnTo>
                    <a:pt x="85265" y="5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Shape 978"/>
            <p:cNvSpPr/>
            <p:nvPr/>
          </p:nvSpPr>
          <p:spPr>
            <a:xfrm>
              <a:off x="4552375" y="2915575"/>
              <a:ext cx="15174" cy="17700"/>
            </a:xfrm>
            <a:custGeom>
              <a:pathLst>
                <a:path extrusionOk="0" h="120000" w="120000">
                  <a:moveTo>
                    <a:pt x="73344" y="62711"/>
                  </a:moveTo>
                  <a:lnTo>
                    <a:pt x="73344" y="74237"/>
                  </a:lnTo>
                  <a:lnTo>
                    <a:pt x="66622" y="79830"/>
                  </a:lnTo>
                  <a:lnTo>
                    <a:pt x="53377" y="85593"/>
                  </a:lnTo>
                  <a:lnTo>
                    <a:pt x="33410" y="85593"/>
                  </a:lnTo>
                  <a:lnTo>
                    <a:pt x="39934" y="74237"/>
                  </a:lnTo>
                  <a:lnTo>
                    <a:pt x="46655" y="68474"/>
                  </a:lnTo>
                  <a:lnTo>
                    <a:pt x="66622" y="62711"/>
                  </a:lnTo>
                  <a:close/>
                  <a:moveTo>
                    <a:pt x="73344" y="0"/>
                  </a:moveTo>
                  <a:lnTo>
                    <a:pt x="46655" y="5762"/>
                  </a:lnTo>
                  <a:lnTo>
                    <a:pt x="39934" y="11355"/>
                  </a:lnTo>
                  <a:lnTo>
                    <a:pt x="33410" y="22881"/>
                  </a:lnTo>
                  <a:lnTo>
                    <a:pt x="33410" y="28474"/>
                  </a:lnTo>
                  <a:lnTo>
                    <a:pt x="33410" y="40000"/>
                  </a:lnTo>
                  <a:lnTo>
                    <a:pt x="39934" y="40000"/>
                  </a:lnTo>
                  <a:lnTo>
                    <a:pt x="26688" y="45593"/>
                  </a:lnTo>
                  <a:lnTo>
                    <a:pt x="6721" y="57118"/>
                  </a:lnTo>
                  <a:lnTo>
                    <a:pt x="0" y="79830"/>
                  </a:lnTo>
                  <a:lnTo>
                    <a:pt x="0" y="96949"/>
                  </a:lnTo>
                  <a:lnTo>
                    <a:pt x="6721" y="114067"/>
                  </a:lnTo>
                  <a:lnTo>
                    <a:pt x="26688" y="119830"/>
                  </a:lnTo>
                  <a:lnTo>
                    <a:pt x="73344" y="119830"/>
                  </a:lnTo>
                  <a:lnTo>
                    <a:pt x="93311" y="108474"/>
                  </a:lnTo>
                  <a:lnTo>
                    <a:pt x="113278" y="85593"/>
                  </a:lnTo>
                  <a:lnTo>
                    <a:pt x="119802" y="62711"/>
                  </a:lnTo>
                  <a:lnTo>
                    <a:pt x="119802" y="40000"/>
                  </a:lnTo>
                  <a:lnTo>
                    <a:pt x="113278" y="17118"/>
                  </a:lnTo>
                  <a:lnTo>
                    <a:pt x="106556" y="5762"/>
                  </a:lnTo>
                  <a:lnTo>
                    <a:pt x="9331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Shape 979"/>
            <p:cNvSpPr/>
            <p:nvPr/>
          </p:nvSpPr>
          <p:spPr>
            <a:xfrm>
              <a:off x="4171925" y="2986275"/>
              <a:ext cx="14324" cy="21050"/>
            </a:xfrm>
            <a:custGeom>
              <a:pathLst>
                <a:path extrusionOk="0" h="120000" w="120000">
                  <a:moveTo>
                    <a:pt x="77696" y="28788"/>
                  </a:moveTo>
                  <a:lnTo>
                    <a:pt x="70575" y="48028"/>
                  </a:lnTo>
                  <a:lnTo>
                    <a:pt x="56544" y="52874"/>
                  </a:lnTo>
                  <a:lnTo>
                    <a:pt x="42303" y="57577"/>
                  </a:lnTo>
                  <a:lnTo>
                    <a:pt x="35392" y="67268"/>
                  </a:lnTo>
                  <a:lnTo>
                    <a:pt x="35392" y="62422"/>
                  </a:lnTo>
                  <a:lnTo>
                    <a:pt x="35392" y="52874"/>
                  </a:lnTo>
                  <a:lnTo>
                    <a:pt x="42303" y="43182"/>
                  </a:lnTo>
                  <a:lnTo>
                    <a:pt x="49424" y="33634"/>
                  </a:lnTo>
                  <a:lnTo>
                    <a:pt x="63455" y="28788"/>
                  </a:lnTo>
                  <a:close/>
                  <a:moveTo>
                    <a:pt x="77696" y="0"/>
                  </a:moveTo>
                  <a:lnTo>
                    <a:pt x="49424" y="9691"/>
                  </a:lnTo>
                  <a:lnTo>
                    <a:pt x="21151" y="19239"/>
                  </a:lnTo>
                  <a:lnTo>
                    <a:pt x="14240" y="24085"/>
                  </a:lnTo>
                  <a:lnTo>
                    <a:pt x="7120" y="24085"/>
                  </a:lnTo>
                  <a:lnTo>
                    <a:pt x="7120" y="33634"/>
                  </a:lnTo>
                  <a:lnTo>
                    <a:pt x="0" y="52874"/>
                  </a:lnTo>
                  <a:lnTo>
                    <a:pt x="0" y="71971"/>
                  </a:lnTo>
                  <a:lnTo>
                    <a:pt x="14240" y="110451"/>
                  </a:lnTo>
                  <a:lnTo>
                    <a:pt x="14240" y="115154"/>
                  </a:lnTo>
                  <a:lnTo>
                    <a:pt x="28272" y="115154"/>
                  </a:lnTo>
                  <a:lnTo>
                    <a:pt x="35392" y="110451"/>
                  </a:lnTo>
                  <a:lnTo>
                    <a:pt x="35392" y="105605"/>
                  </a:lnTo>
                  <a:lnTo>
                    <a:pt x="35392" y="86365"/>
                  </a:lnTo>
                  <a:lnTo>
                    <a:pt x="49424" y="96057"/>
                  </a:lnTo>
                  <a:lnTo>
                    <a:pt x="63455" y="110451"/>
                  </a:lnTo>
                  <a:lnTo>
                    <a:pt x="77696" y="115154"/>
                  </a:lnTo>
                  <a:lnTo>
                    <a:pt x="98848" y="120000"/>
                  </a:lnTo>
                  <a:lnTo>
                    <a:pt x="112879" y="120000"/>
                  </a:lnTo>
                  <a:lnTo>
                    <a:pt x="120000" y="110451"/>
                  </a:lnTo>
                  <a:lnTo>
                    <a:pt x="120000" y="105605"/>
                  </a:lnTo>
                  <a:lnTo>
                    <a:pt x="105759" y="96057"/>
                  </a:lnTo>
                  <a:lnTo>
                    <a:pt x="84607" y="91211"/>
                  </a:lnTo>
                  <a:lnTo>
                    <a:pt x="70575" y="76817"/>
                  </a:lnTo>
                  <a:lnTo>
                    <a:pt x="98848" y="62422"/>
                  </a:lnTo>
                  <a:lnTo>
                    <a:pt x="112879" y="38479"/>
                  </a:lnTo>
                  <a:lnTo>
                    <a:pt x="120000" y="24085"/>
                  </a:lnTo>
                  <a:lnTo>
                    <a:pt x="112879" y="14394"/>
                  </a:lnTo>
                  <a:lnTo>
                    <a:pt x="98848" y="4845"/>
                  </a:lnTo>
                  <a:lnTo>
                    <a:pt x="7769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Shape 980"/>
            <p:cNvSpPr/>
            <p:nvPr/>
          </p:nvSpPr>
          <p:spPr>
            <a:xfrm>
              <a:off x="4150025" y="2965225"/>
              <a:ext cx="58949" cy="59775"/>
            </a:xfrm>
            <a:custGeom>
              <a:pathLst>
                <a:path extrusionOk="0" h="120000" w="120000">
                  <a:moveTo>
                    <a:pt x="78880" y="50"/>
                  </a:moveTo>
                  <a:lnTo>
                    <a:pt x="48040" y="1706"/>
                  </a:lnTo>
                  <a:lnTo>
                    <a:pt x="12061" y="1706"/>
                  </a:lnTo>
                  <a:lnTo>
                    <a:pt x="1781" y="5119"/>
                  </a:lnTo>
                  <a:lnTo>
                    <a:pt x="50" y="6775"/>
                  </a:lnTo>
                  <a:lnTo>
                    <a:pt x="5190" y="10188"/>
                  </a:lnTo>
                  <a:lnTo>
                    <a:pt x="10330" y="11844"/>
                  </a:lnTo>
                  <a:lnTo>
                    <a:pt x="18880" y="13550"/>
                  </a:lnTo>
                  <a:lnTo>
                    <a:pt x="72010" y="13550"/>
                  </a:lnTo>
                  <a:lnTo>
                    <a:pt x="104580" y="10188"/>
                  </a:lnTo>
                  <a:lnTo>
                    <a:pt x="102849" y="21982"/>
                  </a:lnTo>
                  <a:lnTo>
                    <a:pt x="102849" y="32120"/>
                  </a:lnTo>
                  <a:lnTo>
                    <a:pt x="104580" y="54102"/>
                  </a:lnTo>
                  <a:lnTo>
                    <a:pt x="106259" y="79447"/>
                  </a:lnTo>
                  <a:lnTo>
                    <a:pt x="106259" y="92948"/>
                  </a:lnTo>
                  <a:lnTo>
                    <a:pt x="107989" y="106499"/>
                  </a:lnTo>
                  <a:lnTo>
                    <a:pt x="49720" y="108155"/>
                  </a:lnTo>
                  <a:lnTo>
                    <a:pt x="29160" y="106499"/>
                  </a:lnTo>
                  <a:lnTo>
                    <a:pt x="18880" y="108155"/>
                  </a:lnTo>
                  <a:lnTo>
                    <a:pt x="15470" y="111568"/>
                  </a:lnTo>
                  <a:lnTo>
                    <a:pt x="10330" y="113224"/>
                  </a:lnTo>
                  <a:lnTo>
                    <a:pt x="10330" y="114930"/>
                  </a:lnTo>
                  <a:lnTo>
                    <a:pt x="15470" y="116637"/>
                  </a:lnTo>
                  <a:lnTo>
                    <a:pt x="20610" y="118293"/>
                  </a:lnTo>
                  <a:lnTo>
                    <a:pt x="29160" y="120000"/>
                  </a:lnTo>
                  <a:lnTo>
                    <a:pt x="82290" y="120000"/>
                  </a:lnTo>
                  <a:lnTo>
                    <a:pt x="114860" y="118293"/>
                  </a:lnTo>
                  <a:lnTo>
                    <a:pt x="118269" y="116637"/>
                  </a:lnTo>
                  <a:lnTo>
                    <a:pt x="120000" y="114930"/>
                  </a:lnTo>
                  <a:lnTo>
                    <a:pt x="120000" y="111568"/>
                  </a:lnTo>
                  <a:lnTo>
                    <a:pt x="118269" y="108155"/>
                  </a:lnTo>
                  <a:lnTo>
                    <a:pt x="118269" y="94654"/>
                  </a:lnTo>
                  <a:lnTo>
                    <a:pt x="118269" y="81154"/>
                  </a:lnTo>
                  <a:lnTo>
                    <a:pt x="116539" y="52396"/>
                  </a:lnTo>
                  <a:lnTo>
                    <a:pt x="116539" y="30464"/>
                  </a:lnTo>
                  <a:lnTo>
                    <a:pt x="114860" y="20326"/>
                  </a:lnTo>
                  <a:lnTo>
                    <a:pt x="113129" y="8481"/>
                  </a:lnTo>
                  <a:lnTo>
                    <a:pt x="114860" y="6775"/>
                  </a:lnTo>
                  <a:lnTo>
                    <a:pt x="114860" y="3412"/>
                  </a:lnTo>
                  <a:lnTo>
                    <a:pt x="113129" y="1706"/>
                  </a:lnTo>
                  <a:lnTo>
                    <a:pt x="109720" y="5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Shape 981"/>
            <p:cNvSpPr/>
            <p:nvPr/>
          </p:nvSpPr>
          <p:spPr>
            <a:xfrm>
              <a:off x="4238425" y="2984575"/>
              <a:ext cx="21050" cy="18549"/>
            </a:xfrm>
            <a:custGeom>
              <a:pathLst>
                <a:path extrusionOk="0" h="120000" w="120000">
                  <a:moveTo>
                    <a:pt x="4845" y="161"/>
                  </a:moveTo>
                  <a:lnTo>
                    <a:pt x="0" y="5660"/>
                  </a:lnTo>
                  <a:lnTo>
                    <a:pt x="0" y="10997"/>
                  </a:lnTo>
                  <a:lnTo>
                    <a:pt x="0" y="16495"/>
                  </a:lnTo>
                  <a:lnTo>
                    <a:pt x="4845" y="16495"/>
                  </a:lnTo>
                  <a:lnTo>
                    <a:pt x="19239" y="27331"/>
                  </a:lnTo>
                  <a:lnTo>
                    <a:pt x="33634" y="32830"/>
                  </a:lnTo>
                  <a:lnTo>
                    <a:pt x="23942" y="65498"/>
                  </a:lnTo>
                  <a:lnTo>
                    <a:pt x="19239" y="98167"/>
                  </a:lnTo>
                  <a:lnTo>
                    <a:pt x="23942" y="109002"/>
                  </a:lnTo>
                  <a:lnTo>
                    <a:pt x="33634" y="114501"/>
                  </a:lnTo>
                  <a:lnTo>
                    <a:pt x="38337" y="119999"/>
                  </a:lnTo>
                  <a:lnTo>
                    <a:pt x="43182" y="109002"/>
                  </a:lnTo>
                  <a:lnTo>
                    <a:pt x="48028" y="81832"/>
                  </a:lnTo>
                  <a:lnTo>
                    <a:pt x="52731" y="49164"/>
                  </a:lnTo>
                  <a:lnTo>
                    <a:pt x="86365" y="49164"/>
                  </a:lnTo>
                  <a:lnTo>
                    <a:pt x="105605" y="43665"/>
                  </a:lnTo>
                  <a:lnTo>
                    <a:pt x="115154" y="32830"/>
                  </a:lnTo>
                  <a:lnTo>
                    <a:pt x="120000" y="27331"/>
                  </a:lnTo>
                  <a:lnTo>
                    <a:pt x="120000" y="21994"/>
                  </a:lnTo>
                  <a:lnTo>
                    <a:pt x="120000" y="10997"/>
                  </a:lnTo>
                  <a:lnTo>
                    <a:pt x="115154" y="5660"/>
                  </a:lnTo>
                  <a:lnTo>
                    <a:pt x="105605" y="16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Shape 982"/>
            <p:cNvSpPr/>
            <p:nvPr/>
          </p:nvSpPr>
          <p:spPr>
            <a:xfrm>
              <a:off x="4199700" y="2927350"/>
              <a:ext cx="17700" cy="24424"/>
            </a:xfrm>
            <a:custGeom>
              <a:pathLst>
                <a:path extrusionOk="0" h="120000" w="120000">
                  <a:moveTo>
                    <a:pt x="85593" y="0"/>
                  </a:moveTo>
                  <a:lnTo>
                    <a:pt x="62881" y="4176"/>
                  </a:lnTo>
                  <a:lnTo>
                    <a:pt x="11525" y="16581"/>
                  </a:lnTo>
                  <a:lnTo>
                    <a:pt x="5762" y="24810"/>
                  </a:lnTo>
                  <a:lnTo>
                    <a:pt x="5762" y="28986"/>
                  </a:lnTo>
                  <a:lnTo>
                    <a:pt x="22881" y="66202"/>
                  </a:lnTo>
                  <a:lnTo>
                    <a:pt x="34237" y="74431"/>
                  </a:lnTo>
                  <a:lnTo>
                    <a:pt x="45762" y="70378"/>
                  </a:lnTo>
                  <a:lnTo>
                    <a:pt x="68474" y="66202"/>
                  </a:lnTo>
                  <a:lnTo>
                    <a:pt x="85593" y="66202"/>
                  </a:lnTo>
                  <a:lnTo>
                    <a:pt x="97118" y="74431"/>
                  </a:lnTo>
                  <a:lnTo>
                    <a:pt x="91355" y="78607"/>
                  </a:lnTo>
                  <a:lnTo>
                    <a:pt x="74237" y="82784"/>
                  </a:lnTo>
                  <a:lnTo>
                    <a:pt x="40000" y="86837"/>
                  </a:lnTo>
                  <a:lnTo>
                    <a:pt x="17118" y="91013"/>
                  </a:lnTo>
                  <a:lnTo>
                    <a:pt x="5762" y="99242"/>
                  </a:lnTo>
                  <a:lnTo>
                    <a:pt x="0" y="107594"/>
                  </a:lnTo>
                  <a:lnTo>
                    <a:pt x="0" y="111647"/>
                  </a:lnTo>
                  <a:lnTo>
                    <a:pt x="5762" y="115823"/>
                  </a:lnTo>
                  <a:lnTo>
                    <a:pt x="11525" y="120000"/>
                  </a:lnTo>
                  <a:lnTo>
                    <a:pt x="17118" y="115823"/>
                  </a:lnTo>
                  <a:lnTo>
                    <a:pt x="28644" y="111647"/>
                  </a:lnTo>
                  <a:lnTo>
                    <a:pt x="45762" y="107594"/>
                  </a:lnTo>
                  <a:lnTo>
                    <a:pt x="74237" y="107594"/>
                  </a:lnTo>
                  <a:lnTo>
                    <a:pt x="97118" y="99242"/>
                  </a:lnTo>
                  <a:lnTo>
                    <a:pt x="108474" y="95189"/>
                  </a:lnTo>
                  <a:lnTo>
                    <a:pt x="119830" y="86837"/>
                  </a:lnTo>
                  <a:lnTo>
                    <a:pt x="119830" y="78607"/>
                  </a:lnTo>
                  <a:lnTo>
                    <a:pt x="119830" y="66202"/>
                  </a:lnTo>
                  <a:lnTo>
                    <a:pt x="114237" y="57973"/>
                  </a:lnTo>
                  <a:lnTo>
                    <a:pt x="102711" y="49621"/>
                  </a:lnTo>
                  <a:lnTo>
                    <a:pt x="91355" y="45568"/>
                  </a:lnTo>
                  <a:lnTo>
                    <a:pt x="74237" y="45568"/>
                  </a:lnTo>
                  <a:lnTo>
                    <a:pt x="45762" y="49621"/>
                  </a:lnTo>
                  <a:lnTo>
                    <a:pt x="40000" y="33162"/>
                  </a:lnTo>
                  <a:lnTo>
                    <a:pt x="80000" y="20757"/>
                  </a:lnTo>
                  <a:lnTo>
                    <a:pt x="114237" y="12405"/>
                  </a:lnTo>
                  <a:lnTo>
                    <a:pt x="114237" y="4176"/>
                  </a:lnTo>
                  <a:lnTo>
                    <a:pt x="1142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Shape 983"/>
            <p:cNvSpPr/>
            <p:nvPr/>
          </p:nvSpPr>
          <p:spPr>
            <a:xfrm>
              <a:off x="3843650" y="3509800"/>
              <a:ext cx="220550" cy="34550"/>
            </a:xfrm>
            <a:custGeom>
              <a:pathLst>
                <a:path extrusionOk="0" h="120000" w="120000">
                  <a:moveTo>
                    <a:pt x="13" y="86"/>
                  </a:moveTo>
                  <a:lnTo>
                    <a:pt x="13" y="23444"/>
                  </a:lnTo>
                  <a:lnTo>
                    <a:pt x="14663" y="40984"/>
                  </a:lnTo>
                  <a:lnTo>
                    <a:pt x="29313" y="52706"/>
                  </a:lnTo>
                  <a:lnTo>
                    <a:pt x="43976" y="61476"/>
                  </a:lnTo>
                  <a:lnTo>
                    <a:pt x="59088" y="67293"/>
                  </a:lnTo>
                  <a:lnTo>
                    <a:pt x="73738" y="76063"/>
                  </a:lnTo>
                  <a:lnTo>
                    <a:pt x="88401" y="84833"/>
                  </a:lnTo>
                  <a:lnTo>
                    <a:pt x="103051" y="99421"/>
                  </a:lnTo>
                  <a:lnTo>
                    <a:pt x="110383" y="108191"/>
                  </a:lnTo>
                  <a:lnTo>
                    <a:pt x="117701" y="119913"/>
                  </a:lnTo>
                  <a:lnTo>
                    <a:pt x="119075" y="119913"/>
                  </a:lnTo>
                  <a:lnTo>
                    <a:pt x="120000" y="111143"/>
                  </a:lnTo>
                  <a:lnTo>
                    <a:pt x="119537" y="102373"/>
                  </a:lnTo>
                  <a:lnTo>
                    <a:pt x="119075" y="99421"/>
                  </a:lnTo>
                  <a:lnTo>
                    <a:pt x="118626" y="96555"/>
                  </a:lnTo>
                  <a:lnTo>
                    <a:pt x="111294" y="87785"/>
                  </a:lnTo>
                  <a:lnTo>
                    <a:pt x="103962" y="76063"/>
                  </a:lnTo>
                  <a:lnTo>
                    <a:pt x="89313" y="64341"/>
                  </a:lnTo>
                  <a:lnTo>
                    <a:pt x="74200" y="52706"/>
                  </a:lnTo>
                  <a:lnTo>
                    <a:pt x="59551" y="46801"/>
                  </a:lnTo>
                  <a:lnTo>
                    <a:pt x="44438" y="38031"/>
                  </a:lnTo>
                  <a:lnTo>
                    <a:pt x="29313" y="29261"/>
                  </a:lnTo>
                  <a:lnTo>
                    <a:pt x="14663" y="17626"/>
                  </a:lnTo>
                  <a:lnTo>
                    <a:pt x="7331" y="8856"/>
                  </a:lnTo>
                  <a:lnTo>
                    <a:pt x="13" y="8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Shape 984"/>
            <p:cNvSpPr/>
            <p:nvPr/>
          </p:nvSpPr>
          <p:spPr>
            <a:xfrm>
              <a:off x="4215700" y="2961850"/>
              <a:ext cx="63974" cy="60624"/>
            </a:xfrm>
            <a:custGeom>
              <a:pathLst>
                <a:path extrusionOk="0" h="120000" w="120000">
                  <a:moveTo>
                    <a:pt x="93130" y="49"/>
                  </a:moveTo>
                  <a:lnTo>
                    <a:pt x="75779" y="3364"/>
                  </a:lnTo>
                  <a:lnTo>
                    <a:pt x="42626" y="3364"/>
                  </a:lnTo>
                  <a:lnTo>
                    <a:pt x="25275" y="5047"/>
                  </a:lnTo>
                  <a:lnTo>
                    <a:pt x="9472" y="6729"/>
                  </a:lnTo>
                  <a:lnTo>
                    <a:pt x="7878" y="3364"/>
                  </a:lnTo>
                  <a:lnTo>
                    <a:pt x="7878" y="1731"/>
                  </a:lnTo>
                  <a:lnTo>
                    <a:pt x="4736" y="1731"/>
                  </a:lnTo>
                  <a:lnTo>
                    <a:pt x="3141" y="3364"/>
                  </a:lnTo>
                  <a:lnTo>
                    <a:pt x="1594" y="15043"/>
                  </a:lnTo>
                  <a:lnTo>
                    <a:pt x="0" y="28354"/>
                  </a:lnTo>
                  <a:lnTo>
                    <a:pt x="0" y="55026"/>
                  </a:lnTo>
                  <a:lnTo>
                    <a:pt x="1594" y="85014"/>
                  </a:lnTo>
                  <a:lnTo>
                    <a:pt x="3141" y="100008"/>
                  </a:lnTo>
                  <a:lnTo>
                    <a:pt x="7878" y="115002"/>
                  </a:lnTo>
                  <a:lnTo>
                    <a:pt x="9472" y="116684"/>
                  </a:lnTo>
                  <a:lnTo>
                    <a:pt x="14208" y="116684"/>
                  </a:lnTo>
                  <a:lnTo>
                    <a:pt x="15803" y="113319"/>
                  </a:lnTo>
                  <a:lnTo>
                    <a:pt x="14208" y="98325"/>
                  </a:lnTo>
                  <a:lnTo>
                    <a:pt x="14208" y="83331"/>
                  </a:lnTo>
                  <a:lnTo>
                    <a:pt x="11066" y="53344"/>
                  </a:lnTo>
                  <a:lnTo>
                    <a:pt x="11066" y="33352"/>
                  </a:lnTo>
                  <a:lnTo>
                    <a:pt x="9472" y="11727"/>
                  </a:lnTo>
                  <a:lnTo>
                    <a:pt x="20539" y="13360"/>
                  </a:lnTo>
                  <a:lnTo>
                    <a:pt x="53692" y="13360"/>
                  </a:lnTo>
                  <a:lnTo>
                    <a:pt x="104196" y="10045"/>
                  </a:lnTo>
                  <a:lnTo>
                    <a:pt x="105791" y="11727"/>
                  </a:lnTo>
                  <a:lnTo>
                    <a:pt x="107338" y="13360"/>
                  </a:lnTo>
                  <a:lnTo>
                    <a:pt x="108933" y="13360"/>
                  </a:lnTo>
                  <a:lnTo>
                    <a:pt x="107338" y="28354"/>
                  </a:lnTo>
                  <a:lnTo>
                    <a:pt x="108933" y="45030"/>
                  </a:lnTo>
                  <a:lnTo>
                    <a:pt x="110527" y="103323"/>
                  </a:lnTo>
                  <a:lnTo>
                    <a:pt x="99460" y="101690"/>
                  </a:lnTo>
                  <a:lnTo>
                    <a:pt x="88393" y="103323"/>
                  </a:lnTo>
                  <a:lnTo>
                    <a:pt x="66307" y="105006"/>
                  </a:lnTo>
                  <a:lnTo>
                    <a:pt x="31559" y="105006"/>
                  </a:lnTo>
                  <a:lnTo>
                    <a:pt x="25275" y="106688"/>
                  </a:lnTo>
                  <a:lnTo>
                    <a:pt x="18944" y="108321"/>
                  </a:lnTo>
                  <a:lnTo>
                    <a:pt x="15803" y="113319"/>
                  </a:lnTo>
                  <a:lnTo>
                    <a:pt x="18944" y="116684"/>
                  </a:lnTo>
                  <a:lnTo>
                    <a:pt x="23681" y="118317"/>
                  </a:lnTo>
                  <a:lnTo>
                    <a:pt x="36295" y="120000"/>
                  </a:lnTo>
                  <a:lnTo>
                    <a:pt x="59976" y="116684"/>
                  </a:lnTo>
                  <a:lnTo>
                    <a:pt x="97866" y="116684"/>
                  </a:lnTo>
                  <a:lnTo>
                    <a:pt x="110527" y="113319"/>
                  </a:lnTo>
                  <a:lnTo>
                    <a:pt x="113669" y="115002"/>
                  </a:lnTo>
                  <a:lnTo>
                    <a:pt x="118405" y="115002"/>
                  </a:lnTo>
                  <a:lnTo>
                    <a:pt x="120000" y="111686"/>
                  </a:lnTo>
                  <a:lnTo>
                    <a:pt x="116811" y="53344"/>
                  </a:lnTo>
                  <a:lnTo>
                    <a:pt x="118405" y="28354"/>
                  </a:lnTo>
                  <a:lnTo>
                    <a:pt x="116811" y="15043"/>
                  </a:lnTo>
                  <a:lnTo>
                    <a:pt x="113669" y="3364"/>
                  </a:lnTo>
                  <a:lnTo>
                    <a:pt x="112075" y="3364"/>
                  </a:lnTo>
                  <a:lnTo>
                    <a:pt x="112075" y="5047"/>
                  </a:lnTo>
                  <a:lnTo>
                    <a:pt x="110527" y="5047"/>
                  </a:lnTo>
                  <a:lnTo>
                    <a:pt x="107338" y="1731"/>
                  </a:lnTo>
                  <a:lnTo>
                    <a:pt x="104196" y="1731"/>
                  </a:lnTo>
                  <a:lnTo>
                    <a:pt x="93130" y="4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Shape 985"/>
            <p:cNvSpPr/>
            <p:nvPr/>
          </p:nvSpPr>
          <p:spPr>
            <a:xfrm>
              <a:off x="4347000" y="5169650"/>
              <a:ext cx="557224" cy="307225"/>
            </a:xfrm>
            <a:custGeom>
              <a:pathLst>
                <a:path extrusionOk="0" h="120000" w="120000">
                  <a:moveTo>
                    <a:pt x="2541" y="56216"/>
                  </a:moveTo>
                  <a:lnTo>
                    <a:pt x="3628" y="61147"/>
                  </a:lnTo>
                  <a:lnTo>
                    <a:pt x="5076" y="65756"/>
                  </a:lnTo>
                  <a:lnTo>
                    <a:pt x="3262" y="65756"/>
                  </a:lnTo>
                  <a:lnTo>
                    <a:pt x="2358" y="65092"/>
                  </a:lnTo>
                  <a:lnTo>
                    <a:pt x="1453" y="64106"/>
                  </a:lnTo>
                  <a:lnTo>
                    <a:pt x="909" y="63119"/>
                  </a:lnTo>
                  <a:lnTo>
                    <a:pt x="726" y="62133"/>
                  </a:lnTo>
                  <a:lnTo>
                    <a:pt x="726" y="61147"/>
                  </a:lnTo>
                  <a:lnTo>
                    <a:pt x="909" y="59838"/>
                  </a:lnTo>
                  <a:lnTo>
                    <a:pt x="1631" y="57866"/>
                  </a:lnTo>
                  <a:lnTo>
                    <a:pt x="2541" y="56216"/>
                  </a:lnTo>
                  <a:close/>
                  <a:moveTo>
                    <a:pt x="61450" y="59506"/>
                  </a:moveTo>
                  <a:lnTo>
                    <a:pt x="62172" y="60161"/>
                  </a:lnTo>
                  <a:lnTo>
                    <a:pt x="63082" y="64106"/>
                  </a:lnTo>
                  <a:lnTo>
                    <a:pt x="63442" y="68051"/>
                  </a:lnTo>
                  <a:lnTo>
                    <a:pt x="62172" y="66742"/>
                  </a:lnTo>
                  <a:lnTo>
                    <a:pt x="60541" y="65756"/>
                  </a:lnTo>
                  <a:lnTo>
                    <a:pt x="59092" y="64770"/>
                  </a:lnTo>
                  <a:lnTo>
                    <a:pt x="57461" y="64106"/>
                  </a:lnTo>
                  <a:lnTo>
                    <a:pt x="58549" y="62133"/>
                  </a:lnTo>
                  <a:lnTo>
                    <a:pt x="59636" y="60493"/>
                  </a:lnTo>
                  <a:lnTo>
                    <a:pt x="60180" y="59838"/>
                  </a:lnTo>
                  <a:lnTo>
                    <a:pt x="60724" y="59506"/>
                  </a:lnTo>
                  <a:close/>
                  <a:moveTo>
                    <a:pt x="9970" y="0"/>
                  </a:moveTo>
                  <a:lnTo>
                    <a:pt x="9610" y="332"/>
                  </a:lnTo>
                  <a:lnTo>
                    <a:pt x="9427" y="986"/>
                  </a:lnTo>
                  <a:lnTo>
                    <a:pt x="8339" y="7235"/>
                  </a:lnTo>
                  <a:lnTo>
                    <a:pt x="6891" y="13153"/>
                  </a:lnTo>
                  <a:lnTo>
                    <a:pt x="4172" y="24988"/>
                  </a:lnTo>
                  <a:lnTo>
                    <a:pt x="3084" y="31237"/>
                  </a:lnTo>
                  <a:lnTo>
                    <a:pt x="2175" y="37155"/>
                  </a:lnTo>
                  <a:lnTo>
                    <a:pt x="1814" y="40436"/>
                  </a:lnTo>
                  <a:lnTo>
                    <a:pt x="1631" y="43726"/>
                  </a:lnTo>
                  <a:lnTo>
                    <a:pt x="1631" y="46685"/>
                  </a:lnTo>
                  <a:lnTo>
                    <a:pt x="1631" y="50298"/>
                  </a:lnTo>
                  <a:lnTo>
                    <a:pt x="1997" y="52935"/>
                  </a:lnTo>
                  <a:lnTo>
                    <a:pt x="2358" y="55561"/>
                  </a:lnTo>
                  <a:lnTo>
                    <a:pt x="1087" y="56880"/>
                  </a:lnTo>
                  <a:lnTo>
                    <a:pt x="726" y="57866"/>
                  </a:lnTo>
                  <a:lnTo>
                    <a:pt x="366" y="58852"/>
                  </a:lnTo>
                  <a:lnTo>
                    <a:pt x="0" y="59838"/>
                  </a:lnTo>
                  <a:lnTo>
                    <a:pt x="0" y="61147"/>
                  </a:lnTo>
                  <a:lnTo>
                    <a:pt x="0" y="62133"/>
                  </a:lnTo>
                  <a:lnTo>
                    <a:pt x="183" y="63451"/>
                  </a:lnTo>
                  <a:lnTo>
                    <a:pt x="543" y="64770"/>
                  </a:lnTo>
                  <a:lnTo>
                    <a:pt x="1087" y="65756"/>
                  </a:lnTo>
                  <a:lnTo>
                    <a:pt x="1814" y="66410"/>
                  </a:lnTo>
                  <a:lnTo>
                    <a:pt x="2541" y="67064"/>
                  </a:lnTo>
                  <a:lnTo>
                    <a:pt x="4172" y="67396"/>
                  </a:lnTo>
                  <a:lnTo>
                    <a:pt x="5803" y="67396"/>
                  </a:lnTo>
                  <a:lnTo>
                    <a:pt x="7612" y="71673"/>
                  </a:lnTo>
                  <a:lnTo>
                    <a:pt x="9787" y="75618"/>
                  </a:lnTo>
                  <a:lnTo>
                    <a:pt x="12145" y="78577"/>
                  </a:lnTo>
                  <a:lnTo>
                    <a:pt x="13233" y="79895"/>
                  </a:lnTo>
                  <a:lnTo>
                    <a:pt x="14504" y="80882"/>
                  </a:lnTo>
                  <a:lnTo>
                    <a:pt x="17766" y="82854"/>
                  </a:lnTo>
                  <a:lnTo>
                    <a:pt x="21206" y="84495"/>
                  </a:lnTo>
                  <a:lnTo>
                    <a:pt x="28275" y="87453"/>
                  </a:lnTo>
                  <a:lnTo>
                    <a:pt x="31360" y="88440"/>
                  </a:lnTo>
                  <a:lnTo>
                    <a:pt x="34440" y="88772"/>
                  </a:lnTo>
                  <a:lnTo>
                    <a:pt x="36071" y="88772"/>
                  </a:lnTo>
                  <a:lnTo>
                    <a:pt x="37519" y="88440"/>
                  </a:lnTo>
                  <a:lnTo>
                    <a:pt x="39156" y="88108"/>
                  </a:lnTo>
                  <a:lnTo>
                    <a:pt x="40604" y="87121"/>
                  </a:lnTo>
                  <a:lnTo>
                    <a:pt x="42236" y="86135"/>
                  </a:lnTo>
                  <a:lnTo>
                    <a:pt x="43506" y="85149"/>
                  </a:lnTo>
                  <a:lnTo>
                    <a:pt x="46225" y="82190"/>
                  </a:lnTo>
                  <a:lnTo>
                    <a:pt x="48944" y="78909"/>
                  </a:lnTo>
                  <a:lnTo>
                    <a:pt x="51297" y="75286"/>
                  </a:lnTo>
                  <a:lnTo>
                    <a:pt x="54198" y="70355"/>
                  </a:lnTo>
                  <a:lnTo>
                    <a:pt x="56917" y="65424"/>
                  </a:lnTo>
                  <a:lnTo>
                    <a:pt x="60180" y="67396"/>
                  </a:lnTo>
                  <a:lnTo>
                    <a:pt x="61994" y="69037"/>
                  </a:lnTo>
                  <a:lnTo>
                    <a:pt x="63626" y="70355"/>
                  </a:lnTo>
                  <a:lnTo>
                    <a:pt x="63803" y="74300"/>
                  </a:lnTo>
                  <a:lnTo>
                    <a:pt x="63803" y="78245"/>
                  </a:lnTo>
                  <a:lnTo>
                    <a:pt x="63626" y="86467"/>
                  </a:lnTo>
                  <a:lnTo>
                    <a:pt x="63803" y="91066"/>
                  </a:lnTo>
                  <a:lnTo>
                    <a:pt x="64530" y="95675"/>
                  </a:lnTo>
                  <a:lnTo>
                    <a:pt x="65257" y="100275"/>
                  </a:lnTo>
                  <a:lnTo>
                    <a:pt x="66344" y="104552"/>
                  </a:lnTo>
                  <a:lnTo>
                    <a:pt x="67793" y="108819"/>
                  </a:lnTo>
                  <a:lnTo>
                    <a:pt x="69424" y="112442"/>
                  </a:lnTo>
                  <a:lnTo>
                    <a:pt x="71238" y="116055"/>
                  </a:lnTo>
                  <a:lnTo>
                    <a:pt x="73413" y="119013"/>
                  </a:lnTo>
                  <a:lnTo>
                    <a:pt x="73957" y="120000"/>
                  </a:lnTo>
                  <a:lnTo>
                    <a:pt x="75766" y="120000"/>
                  </a:lnTo>
                  <a:lnTo>
                    <a:pt x="72686" y="115400"/>
                  </a:lnTo>
                  <a:lnTo>
                    <a:pt x="71416" y="112764"/>
                  </a:lnTo>
                  <a:lnTo>
                    <a:pt x="69968" y="110137"/>
                  </a:lnTo>
                  <a:lnTo>
                    <a:pt x="68880" y="107510"/>
                  </a:lnTo>
                  <a:lnTo>
                    <a:pt x="67793" y="104552"/>
                  </a:lnTo>
                  <a:lnTo>
                    <a:pt x="66888" y="101593"/>
                  </a:lnTo>
                  <a:lnTo>
                    <a:pt x="65978" y="98302"/>
                  </a:lnTo>
                  <a:lnTo>
                    <a:pt x="65618" y="95675"/>
                  </a:lnTo>
                  <a:lnTo>
                    <a:pt x="65257" y="93371"/>
                  </a:lnTo>
                  <a:lnTo>
                    <a:pt x="65074" y="88108"/>
                  </a:lnTo>
                  <a:lnTo>
                    <a:pt x="65074" y="82522"/>
                  </a:lnTo>
                  <a:lnTo>
                    <a:pt x="65074" y="77259"/>
                  </a:lnTo>
                  <a:lnTo>
                    <a:pt x="65074" y="71673"/>
                  </a:lnTo>
                  <a:lnTo>
                    <a:pt x="64891" y="69037"/>
                  </a:lnTo>
                  <a:lnTo>
                    <a:pt x="64530" y="66742"/>
                  </a:lnTo>
                  <a:lnTo>
                    <a:pt x="64169" y="64106"/>
                  </a:lnTo>
                  <a:lnTo>
                    <a:pt x="63626" y="62133"/>
                  </a:lnTo>
                  <a:lnTo>
                    <a:pt x="62899" y="59838"/>
                  </a:lnTo>
                  <a:lnTo>
                    <a:pt x="61811" y="57866"/>
                  </a:lnTo>
                  <a:lnTo>
                    <a:pt x="61084" y="56880"/>
                  </a:lnTo>
                  <a:lnTo>
                    <a:pt x="60724" y="56548"/>
                  </a:lnTo>
                  <a:lnTo>
                    <a:pt x="60541" y="56880"/>
                  </a:lnTo>
                  <a:lnTo>
                    <a:pt x="56190" y="64106"/>
                  </a:lnTo>
                  <a:lnTo>
                    <a:pt x="52023" y="71341"/>
                  </a:lnTo>
                  <a:lnTo>
                    <a:pt x="49665" y="74954"/>
                  </a:lnTo>
                  <a:lnTo>
                    <a:pt x="47313" y="77913"/>
                  </a:lnTo>
                  <a:lnTo>
                    <a:pt x="44954" y="80882"/>
                  </a:lnTo>
                  <a:lnTo>
                    <a:pt x="42419" y="83508"/>
                  </a:lnTo>
                  <a:lnTo>
                    <a:pt x="40787" y="84827"/>
                  </a:lnTo>
                  <a:lnTo>
                    <a:pt x="39334" y="85481"/>
                  </a:lnTo>
                  <a:lnTo>
                    <a:pt x="37702" y="86135"/>
                  </a:lnTo>
                  <a:lnTo>
                    <a:pt x="36254" y="86467"/>
                  </a:lnTo>
                  <a:lnTo>
                    <a:pt x="32992" y="86467"/>
                  </a:lnTo>
                  <a:lnTo>
                    <a:pt x="29729" y="85813"/>
                  </a:lnTo>
                  <a:lnTo>
                    <a:pt x="26466" y="84827"/>
                  </a:lnTo>
                  <a:lnTo>
                    <a:pt x="23204" y="83176"/>
                  </a:lnTo>
                  <a:lnTo>
                    <a:pt x="17039" y="80218"/>
                  </a:lnTo>
                  <a:lnTo>
                    <a:pt x="15591" y="79231"/>
                  </a:lnTo>
                  <a:lnTo>
                    <a:pt x="13960" y="77913"/>
                  </a:lnTo>
                  <a:lnTo>
                    <a:pt x="12689" y="76605"/>
                  </a:lnTo>
                  <a:lnTo>
                    <a:pt x="11241" y="74632"/>
                  </a:lnTo>
                  <a:lnTo>
                    <a:pt x="9970" y="72660"/>
                  </a:lnTo>
                  <a:lnTo>
                    <a:pt x="8883" y="70687"/>
                  </a:lnTo>
                  <a:lnTo>
                    <a:pt x="7795" y="68051"/>
                  </a:lnTo>
                  <a:lnTo>
                    <a:pt x="6708" y="65756"/>
                  </a:lnTo>
                  <a:lnTo>
                    <a:pt x="5803" y="63119"/>
                  </a:lnTo>
                  <a:lnTo>
                    <a:pt x="5076" y="60161"/>
                  </a:lnTo>
                  <a:lnTo>
                    <a:pt x="4350" y="57534"/>
                  </a:lnTo>
                  <a:lnTo>
                    <a:pt x="3806" y="54575"/>
                  </a:lnTo>
                  <a:lnTo>
                    <a:pt x="3262" y="51616"/>
                  </a:lnTo>
                  <a:lnTo>
                    <a:pt x="3084" y="48990"/>
                  </a:lnTo>
                  <a:lnTo>
                    <a:pt x="2901" y="46031"/>
                  </a:lnTo>
                  <a:lnTo>
                    <a:pt x="2901" y="43072"/>
                  </a:lnTo>
                  <a:lnTo>
                    <a:pt x="3262" y="37809"/>
                  </a:lnTo>
                  <a:lnTo>
                    <a:pt x="3806" y="32546"/>
                  </a:lnTo>
                  <a:lnTo>
                    <a:pt x="4893" y="27614"/>
                  </a:lnTo>
                  <a:lnTo>
                    <a:pt x="5981" y="22361"/>
                  </a:lnTo>
                  <a:lnTo>
                    <a:pt x="8339" y="12498"/>
                  </a:lnTo>
                  <a:lnTo>
                    <a:pt x="9427" y="7567"/>
                  </a:lnTo>
                  <a:lnTo>
                    <a:pt x="10514" y="2304"/>
                  </a:lnTo>
                  <a:lnTo>
                    <a:pt x="17583" y="4608"/>
                  </a:lnTo>
                  <a:lnTo>
                    <a:pt x="24469" y="7235"/>
                  </a:lnTo>
                  <a:lnTo>
                    <a:pt x="31538" y="10194"/>
                  </a:lnTo>
                  <a:lnTo>
                    <a:pt x="38429" y="13485"/>
                  </a:lnTo>
                  <a:lnTo>
                    <a:pt x="45315" y="17098"/>
                  </a:lnTo>
                  <a:lnTo>
                    <a:pt x="52023" y="21375"/>
                  </a:lnTo>
                  <a:lnTo>
                    <a:pt x="58732" y="25642"/>
                  </a:lnTo>
                  <a:lnTo>
                    <a:pt x="65434" y="30251"/>
                  </a:lnTo>
                  <a:lnTo>
                    <a:pt x="72326" y="35504"/>
                  </a:lnTo>
                  <a:lnTo>
                    <a:pt x="79212" y="41100"/>
                  </a:lnTo>
                  <a:lnTo>
                    <a:pt x="92806" y="52603"/>
                  </a:lnTo>
                  <a:lnTo>
                    <a:pt x="106400" y="64770"/>
                  </a:lnTo>
                  <a:lnTo>
                    <a:pt x="109485" y="67396"/>
                  </a:lnTo>
                  <a:lnTo>
                    <a:pt x="111477" y="69037"/>
                  </a:lnTo>
                  <a:lnTo>
                    <a:pt x="113469" y="71009"/>
                  </a:lnTo>
                  <a:lnTo>
                    <a:pt x="115283" y="73314"/>
                  </a:lnTo>
                  <a:lnTo>
                    <a:pt x="116915" y="75618"/>
                  </a:lnTo>
                  <a:lnTo>
                    <a:pt x="117641" y="76927"/>
                  </a:lnTo>
                  <a:lnTo>
                    <a:pt x="118185" y="78245"/>
                  </a:lnTo>
                  <a:lnTo>
                    <a:pt x="118546" y="79563"/>
                  </a:lnTo>
                  <a:lnTo>
                    <a:pt x="118729" y="81204"/>
                  </a:lnTo>
                  <a:lnTo>
                    <a:pt x="116010" y="92385"/>
                  </a:lnTo>
                  <a:lnTo>
                    <a:pt x="113108" y="103565"/>
                  </a:lnTo>
                  <a:lnTo>
                    <a:pt x="110933" y="111778"/>
                  </a:lnTo>
                  <a:lnTo>
                    <a:pt x="108575" y="120000"/>
                  </a:lnTo>
                  <a:lnTo>
                    <a:pt x="110206" y="120000"/>
                  </a:lnTo>
                  <a:lnTo>
                    <a:pt x="111838" y="113096"/>
                  </a:lnTo>
                  <a:lnTo>
                    <a:pt x="113469" y="106846"/>
                  </a:lnTo>
                  <a:lnTo>
                    <a:pt x="116554" y="95343"/>
                  </a:lnTo>
                  <a:lnTo>
                    <a:pt x="117819" y="89426"/>
                  </a:lnTo>
                  <a:lnTo>
                    <a:pt x="118546" y="86467"/>
                  </a:lnTo>
                  <a:lnTo>
                    <a:pt x="118907" y="83176"/>
                  </a:lnTo>
                  <a:lnTo>
                    <a:pt x="119273" y="83508"/>
                  </a:lnTo>
                  <a:lnTo>
                    <a:pt x="119633" y="83508"/>
                  </a:lnTo>
                  <a:lnTo>
                    <a:pt x="119816" y="83176"/>
                  </a:lnTo>
                  <a:lnTo>
                    <a:pt x="119994" y="82522"/>
                  </a:lnTo>
                  <a:lnTo>
                    <a:pt x="119816" y="80218"/>
                  </a:lnTo>
                  <a:lnTo>
                    <a:pt x="119450" y="78577"/>
                  </a:lnTo>
                  <a:lnTo>
                    <a:pt x="118907" y="76605"/>
                  </a:lnTo>
                  <a:lnTo>
                    <a:pt x="118185" y="75286"/>
                  </a:lnTo>
                  <a:lnTo>
                    <a:pt x="116188" y="72328"/>
                  </a:lnTo>
                  <a:lnTo>
                    <a:pt x="114379" y="70023"/>
                  </a:lnTo>
                  <a:lnTo>
                    <a:pt x="111116" y="66410"/>
                  </a:lnTo>
                  <a:lnTo>
                    <a:pt x="107671" y="63451"/>
                  </a:lnTo>
                  <a:lnTo>
                    <a:pt x="100785" y="57202"/>
                  </a:lnTo>
                  <a:lnTo>
                    <a:pt x="93350" y="50630"/>
                  </a:lnTo>
                  <a:lnTo>
                    <a:pt x="85920" y="44381"/>
                  </a:lnTo>
                  <a:lnTo>
                    <a:pt x="78485" y="38141"/>
                  </a:lnTo>
                  <a:lnTo>
                    <a:pt x="70872" y="32223"/>
                  </a:lnTo>
                  <a:lnTo>
                    <a:pt x="63803" y="26960"/>
                  </a:lnTo>
                  <a:lnTo>
                    <a:pt x="56734" y="22029"/>
                  </a:lnTo>
                  <a:lnTo>
                    <a:pt x="49488" y="17430"/>
                  </a:lnTo>
                  <a:lnTo>
                    <a:pt x="42236" y="13485"/>
                  </a:lnTo>
                  <a:lnTo>
                    <a:pt x="34440" y="9208"/>
                  </a:lnTo>
                  <a:lnTo>
                    <a:pt x="26644" y="5595"/>
                  </a:lnTo>
                  <a:lnTo>
                    <a:pt x="22660" y="4276"/>
                  </a:lnTo>
                  <a:lnTo>
                    <a:pt x="18671" y="2636"/>
                  </a:lnTo>
                  <a:lnTo>
                    <a:pt x="14681" y="1650"/>
                  </a:lnTo>
                  <a:lnTo>
                    <a:pt x="10697" y="986"/>
                  </a:lnTo>
                  <a:lnTo>
                    <a:pt x="10331" y="332"/>
                  </a:lnTo>
                  <a:lnTo>
                    <a:pt x="99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Shape 986"/>
            <p:cNvSpPr/>
            <p:nvPr/>
          </p:nvSpPr>
          <p:spPr>
            <a:xfrm>
              <a:off x="3949700" y="3040125"/>
              <a:ext cx="65674" cy="60649"/>
            </a:xfrm>
            <a:custGeom>
              <a:pathLst>
                <a:path extrusionOk="0" h="120000" w="120000">
                  <a:moveTo>
                    <a:pt x="83090" y="49"/>
                  </a:moveTo>
                  <a:lnTo>
                    <a:pt x="60022" y="3363"/>
                  </a:lnTo>
                  <a:lnTo>
                    <a:pt x="33894" y="5045"/>
                  </a:lnTo>
                  <a:lnTo>
                    <a:pt x="7719" y="10041"/>
                  </a:lnTo>
                  <a:lnTo>
                    <a:pt x="6212" y="6727"/>
                  </a:lnTo>
                  <a:lnTo>
                    <a:pt x="4659" y="5045"/>
                  </a:lnTo>
                  <a:lnTo>
                    <a:pt x="3106" y="5045"/>
                  </a:lnTo>
                  <a:lnTo>
                    <a:pt x="1598" y="6727"/>
                  </a:lnTo>
                  <a:lnTo>
                    <a:pt x="45" y="21714"/>
                  </a:lnTo>
                  <a:lnTo>
                    <a:pt x="1598" y="36702"/>
                  </a:lnTo>
                  <a:lnTo>
                    <a:pt x="3106" y="66677"/>
                  </a:lnTo>
                  <a:lnTo>
                    <a:pt x="3106" y="91657"/>
                  </a:lnTo>
                  <a:lnTo>
                    <a:pt x="3106" y="104962"/>
                  </a:lnTo>
                  <a:lnTo>
                    <a:pt x="6212" y="118268"/>
                  </a:lnTo>
                  <a:lnTo>
                    <a:pt x="7719" y="119950"/>
                  </a:lnTo>
                  <a:lnTo>
                    <a:pt x="10826" y="118268"/>
                  </a:lnTo>
                  <a:lnTo>
                    <a:pt x="60022" y="118268"/>
                  </a:lnTo>
                  <a:lnTo>
                    <a:pt x="84644" y="116636"/>
                  </a:lnTo>
                  <a:lnTo>
                    <a:pt x="95378" y="114954"/>
                  </a:lnTo>
                  <a:lnTo>
                    <a:pt x="107712" y="113272"/>
                  </a:lnTo>
                  <a:lnTo>
                    <a:pt x="107712" y="114954"/>
                  </a:lnTo>
                  <a:lnTo>
                    <a:pt x="110772" y="114954"/>
                  </a:lnTo>
                  <a:lnTo>
                    <a:pt x="115386" y="111640"/>
                  </a:lnTo>
                  <a:lnTo>
                    <a:pt x="116939" y="108276"/>
                  </a:lnTo>
                  <a:lnTo>
                    <a:pt x="118446" y="103281"/>
                  </a:lnTo>
                  <a:lnTo>
                    <a:pt x="120000" y="96652"/>
                  </a:lnTo>
                  <a:lnTo>
                    <a:pt x="118446" y="83297"/>
                  </a:lnTo>
                  <a:lnTo>
                    <a:pt x="116939" y="73305"/>
                  </a:lnTo>
                  <a:lnTo>
                    <a:pt x="116939" y="36702"/>
                  </a:lnTo>
                  <a:lnTo>
                    <a:pt x="113833" y="20032"/>
                  </a:lnTo>
                  <a:lnTo>
                    <a:pt x="110772" y="11723"/>
                  </a:lnTo>
                  <a:lnTo>
                    <a:pt x="107712" y="5045"/>
                  </a:lnTo>
                  <a:lnTo>
                    <a:pt x="106159" y="5045"/>
                  </a:lnTo>
                  <a:lnTo>
                    <a:pt x="104606" y="10041"/>
                  </a:lnTo>
                  <a:lnTo>
                    <a:pt x="103098" y="16718"/>
                  </a:lnTo>
                  <a:lnTo>
                    <a:pt x="103098" y="30024"/>
                  </a:lnTo>
                  <a:lnTo>
                    <a:pt x="106159" y="56685"/>
                  </a:lnTo>
                  <a:lnTo>
                    <a:pt x="107712" y="81665"/>
                  </a:lnTo>
                  <a:lnTo>
                    <a:pt x="107712" y="106644"/>
                  </a:lnTo>
                  <a:lnTo>
                    <a:pt x="95378" y="104962"/>
                  </a:lnTo>
                  <a:lnTo>
                    <a:pt x="84644" y="103281"/>
                  </a:lnTo>
                  <a:lnTo>
                    <a:pt x="60022" y="103281"/>
                  </a:lnTo>
                  <a:lnTo>
                    <a:pt x="12333" y="108276"/>
                  </a:lnTo>
                  <a:lnTo>
                    <a:pt x="12333" y="94971"/>
                  </a:lnTo>
                  <a:lnTo>
                    <a:pt x="12333" y="83297"/>
                  </a:lnTo>
                  <a:lnTo>
                    <a:pt x="10826" y="56685"/>
                  </a:lnTo>
                  <a:lnTo>
                    <a:pt x="10826" y="38334"/>
                  </a:lnTo>
                  <a:lnTo>
                    <a:pt x="9272" y="20032"/>
                  </a:lnTo>
                  <a:lnTo>
                    <a:pt x="38507" y="16718"/>
                  </a:lnTo>
                  <a:lnTo>
                    <a:pt x="67696" y="13355"/>
                  </a:lnTo>
                  <a:lnTo>
                    <a:pt x="87704" y="11723"/>
                  </a:lnTo>
                  <a:lnTo>
                    <a:pt x="96931" y="10041"/>
                  </a:lnTo>
                  <a:lnTo>
                    <a:pt x="106159" y="5045"/>
                  </a:lnTo>
                  <a:lnTo>
                    <a:pt x="106159" y="3363"/>
                  </a:lnTo>
                  <a:lnTo>
                    <a:pt x="99992" y="1731"/>
                  </a:lnTo>
                  <a:lnTo>
                    <a:pt x="95378" y="4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Shape 987"/>
            <p:cNvSpPr/>
            <p:nvPr/>
          </p:nvSpPr>
          <p:spPr>
            <a:xfrm>
              <a:off x="4713975" y="3144500"/>
              <a:ext cx="61475" cy="74100"/>
            </a:xfrm>
            <a:custGeom>
              <a:pathLst>
                <a:path extrusionOk="0" h="120000" w="120000">
                  <a:moveTo>
                    <a:pt x="13176" y="61376"/>
                  </a:moveTo>
                  <a:lnTo>
                    <a:pt x="23033" y="64089"/>
                  </a:lnTo>
                  <a:lnTo>
                    <a:pt x="34550" y="65465"/>
                  </a:lnTo>
                  <a:lnTo>
                    <a:pt x="95307" y="65465"/>
                  </a:lnTo>
                  <a:lnTo>
                    <a:pt x="108483" y="64089"/>
                  </a:lnTo>
                  <a:lnTo>
                    <a:pt x="108483" y="84534"/>
                  </a:lnTo>
                  <a:lnTo>
                    <a:pt x="108483" y="94089"/>
                  </a:lnTo>
                  <a:lnTo>
                    <a:pt x="110093" y="104979"/>
                  </a:lnTo>
                  <a:lnTo>
                    <a:pt x="87108" y="104979"/>
                  </a:lnTo>
                  <a:lnTo>
                    <a:pt x="65734" y="107732"/>
                  </a:lnTo>
                  <a:lnTo>
                    <a:pt x="41089" y="109068"/>
                  </a:lnTo>
                  <a:lnTo>
                    <a:pt x="27962" y="110445"/>
                  </a:lnTo>
                  <a:lnTo>
                    <a:pt x="16445" y="113157"/>
                  </a:lnTo>
                  <a:lnTo>
                    <a:pt x="15176" y="114210"/>
                  </a:lnTo>
                  <a:lnTo>
                    <a:pt x="16445" y="103643"/>
                  </a:lnTo>
                  <a:lnTo>
                    <a:pt x="14786" y="88623"/>
                  </a:lnTo>
                  <a:lnTo>
                    <a:pt x="13176" y="61376"/>
                  </a:lnTo>
                  <a:close/>
                  <a:moveTo>
                    <a:pt x="105164" y="40"/>
                  </a:moveTo>
                  <a:lnTo>
                    <a:pt x="92037" y="1376"/>
                  </a:lnTo>
                  <a:lnTo>
                    <a:pt x="77250" y="1376"/>
                  </a:lnTo>
                  <a:lnTo>
                    <a:pt x="50947" y="4129"/>
                  </a:lnTo>
                  <a:lnTo>
                    <a:pt x="29621" y="6842"/>
                  </a:lnTo>
                  <a:lnTo>
                    <a:pt x="6588" y="9554"/>
                  </a:lnTo>
                  <a:lnTo>
                    <a:pt x="4928" y="6842"/>
                  </a:lnTo>
                  <a:lnTo>
                    <a:pt x="3318" y="8218"/>
                  </a:lnTo>
                  <a:lnTo>
                    <a:pt x="0" y="20485"/>
                  </a:lnTo>
                  <a:lnTo>
                    <a:pt x="0" y="32753"/>
                  </a:lnTo>
                  <a:lnTo>
                    <a:pt x="1659" y="58663"/>
                  </a:lnTo>
                  <a:lnTo>
                    <a:pt x="1659" y="88623"/>
                  </a:lnTo>
                  <a:lnTo>
                    <a:pt x="3318" y="103643"/>
                  </a:lnTo>
                  <a:lnTo>
                    <a:pt x="6588" y="117246"/>
                  </a:lnTo>
                  <a:lnTo>
                    <a:pt x="8247" y="120000"/>
                  </a:lnTo>
                  <a:lnTo>
                    <a:pt x="11516" y="120000"/>
                  </a:lnTo>
                  <a:lnTo>
                    <a:pt x="13176" y="118623"/>
                  </a:lnTo>
                  <a:lnTo>
                    <a:pt x="14786" y="117246"/>
                  </a:lnTo>
                  <a:lnTo>
                    <a:pt x="15128" y="114777"/>
                  </a:lnTo>
                  <a:lnTo>
                    <a:pt x="16445" y="115910"/>
                  </a:lnTo>
                  <a:lnTo>
                    <a:pt x="41089" y="115910"/>
                  </a:lnTo>
                  <a:lnTo>
                    <a:pt x="65734" y="114534"/>
                  </a:lnTo>
                  <a:lnTo>
                    <a:pt x="88767" y="113157"/>
                  </a:lnTo>
                  <a:lnTo>
                    <a:pt x="111752" y="110445"/>
                  </a:lnTo>
                  <a:lnTo>
                    <a:pt x="113411" y="113157"/>
                  </a:lnTo>
                  <a:lnTo>
                    <a:pt x="115022" y="114534"/>
                  </a:lnTo>
                  <a:lnTo>
                    <a:pt x="116681" y="113157"/>
                  </a:lnTo>
                  <a:lnTo>
                    <a:pt x="116681" y="110445"/>
                  </a:lnTo>
                  <a:lnTo>
                    <a:pt x="118340" y="107732"/>
                  </a:lnTo>
                  <a:lnTo>
                    <a:pt x="118340" y="106356"/>
                  </a:lnTo>
                  <a:lnTo>
                    <a:pt x="119951" y="95465"/>
                  </a:lnTo>
                  <a:lnTo>
                    <a:pt x="119951" y="84534"/>
                  </a:lnTo>
                  <a:lnTo>
                    <a:pt x="118340" y="64089"/>
                  </a:lnTo>
                  <a:lnTo>
                    <a:pt x="116681" y="34129"/>
                  </a:lnTo>
                  <a:lnTo>
                    <a:pt x="115022" y="20485"/>
                  </a:lnTo>
                  <a:lnTo>
                    <a:pt x="111752" y="5465"/>
                  </a:lnTo>
                  <a:lnTo>
                    <a:pt x="110093" y="5465"/>
                  </a:lnTo>
                  <a:lnTo>
                    <a:pt x="108483" y="17732"/>
                  </a:lnTo>
                  <a:lnTo>
                    <a:pt x="106823" y="31376"/>
                  </a:lnTo>
                  <a:lnTo>
                    <a:pt x="108483" y="55910"/>
                  </a:lnTo>
                  <a:lnTo>
                    <a:pt x="108483" y="57287"/>
                  </a:lnTo>
                  <a:lnTo>
                    <a:pt x="95307" y="55910"/>
                  </a:lnTo>
                  <a:lnTo>
                    <a:pt x="23033" y="55910"/>
                  </a:lnTo>
                  <a:lnTo>
                    <a:pt x="11516" y="58663"/>
                  </a:lnTo>
                  <a:lnTo>
                    <a:pt x="11516" y="36842"/>
                  </a:lnTo>
                  <a:lnTo>
                    <a:pt x="9857" y="25951"/>
                  </a:lnTo>
                  <a:lnTo>
                    <a:pt x="8247" y="15020"/>
                  </a:lnTo>
                  <a:lnTo>
                    <a:pt x="32891" y="15020"/>
                  </a:lnTo>
                  <a:lnTo>
                    <a:pt x="59194" y="12307"/>
                  </a:lnTo>
                  <a:lnTo>
                    <a:pt x="82179" y="9554"/>
                  </a:lnTo>
                  <a:lnTo>
                    <a:pt x="106823" y="6842"/>
                  </a:lnTo>
                  <a:lnTo>
                    <a:pt x="108483" y="5465"/>
                  </a:lnTo>
                  <a:lnTo>
                    <a:pt x="108483" y="2753"/>
                  </a:lnTo>
                  <a:lnTo>
                    <a:pt x="106823" y="1376"/>
                  </a:lnTo>
                  <a:lnTo>
                    <a:pt x="105164" y="4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Shape 988"/>
            <p:cNvSpPr/>
            <p:nvPr/>
          </p:nvSpPr>
          <p:spPr>
            <a:xfrm>
              <a:off x="4783825" y="3175650"/>
              <a:ext cx="63999" cy="40424"/>
            </a:xfrm>
            <a:custGeom>
              <a:pathLst>
                <a:path extrusionOk="0" h="120000" w="120000">
                  <a:moveTo>
                    <a:pt x="61593" y="74"/>
                  </a:moveTo>
                  <a:lnTo>
                    <a:pt x="31593" y="2523"/>
                  </a:lnTo>
                  <a:lnTo>
                    <a:pt x="17390" y="5046"/>
                  </a:lnTo>
                  <a:lnTo>
                    <a:pt x="3187" y="10018"/>
                  </a:lnTo>
                  <a:lnTo>
                    <a:pt x="1640" y="12541"/>
                  </a:lnTo>
                  <a:lnTo>
                    <a:pt x="46" y="15064"/>
                  </a:lnTo>
                  <a:lnTo>
                    <a:pt x="1640" y="17513"/>
                  </a:lnTo>
                  <a:lnTo>
                    <a:pt x="4781" y="20037"/>
                  </a:lnTo>
                  <a:lnTo>
                    <a:pt x="33187" y="20037"/>
                  </a:lnTo>
                  <a:lnTo>
                    <a:pt x="61593" y="17513"/>
                  </a:lnTo>
                  <a:lnTo>
                    <a:pt x="107343" y="17513"/>
                  </a:lnTo>
                  <a:lnTo>
                    <a:pt x="110531" y="37551"/>
                  </a:lnTo>
                  <a:lnTo>
                    <a:pt x="112078" y="57513"/>
                  </a:lnTo>
                  <a:lnTo>
                    <a:pt x="110531" y="99962"/>
                  </a:lnTo>
                  <a:lnTo>
                    <a:pt x="58453" y="102486"/>
                  </a:lnTo>
                  <a:lnTo>
                    <a:pt x="34781" y="105009"/>
                  </a:lnTo>
                  <a:lnTo>
                    <a:pt x="22125" y="105009"/>
                  </a:lnTo>
                  <a:lnTo>
                    <a:pt x="11109" y="109981"/>
                  </a:lnTo>
                  <a:lnTo>
                    <a:pt x="9515" y="112504"/>
                  </a:lnTo>
                  <a:lnTo>
                    <a:pt x="11109" y="114953"/>
                  </a:lnTo>
                  <a:lnTo>
                    <a:pt x="22125" y="119999"/>
                  </a:lnTo>
                  <a:lnTo>
                    <a:pt x="34781" y="119999"/>
                  </a:lnTo>
                  <a:lnTo>
                    <a:pt x="60000" y="117476"/>
                  </a:lnTo>
                  <a:lnTo>
                    <a:pt x="115265" y="114953"/>
                  </a:lnTo>
                  <a:lnTo>
                    <a:pt x="118406" y="112504"/>
                  </a:lnTo>
                  <a:lnTo>
                    <a:pt x="120000" y="107458"/>
                  </a:lnTo>
                  <a:lnTo>
                    <a:pt x="120000" y="84972"/>
                  </a:lnTo>
                  <a:lnTo>
                    <a:pt x="116812" y="62486"/>
                  </a:lnTo>
                  <a:lnTo>
                    <a:pt x="110531" y="17513"/>
                  </a:lnTo>
                  <a:lnTo>
                    <a:pt x="112078" y="15064"/>
                  </a:lnTo>
                  <a:lnTo>
                    <a:pt x="113671" y="15064"/>
                  </a:lnTo>
                  <a:lnTo>
                    <a:pt x="115265" y="10018"/>
                  </a:lnTo>
                  <a:lnTo>
                    <a:pt x="113671" y="7569"/>
                  </a:lnTo>
                  <a:lnTo>
                    <a:pt x="112078" y="7569"/>
                  </a:lnTo>
                  <a:lnTo>
                    <a:pt x="108937" y="5046"/>
                  </a:lnTo>
                  <a:lnTo>
                    <a:pt x="108937" y="74"/>
                  </a:lnTo>
                  <a:lnTo>
                    <a:pt x="105796" y="74"/>
                  </a:lnTo>
                  <a:lnTo>
                    <a:pt x="105796" y="2523"/>
                  </a:lnTo>
                  <a:lnTo>
                    <a:pt x="94734" y="2523"/>
                  </a:lnTo>
                  <a:lnTo>
                    <a:pt x="83671" y="74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Shape 989"/>
            <p:cNvSpPr/>
            <p:nvPr/>
          </p:nvSpPr>
          <p:spPr>
            <a:xfrm>
              <a:off x="4809075" y="3187425"/>
              <a:ext cx="13499" cy="18549"/>
            </a:xfrm>
            <a:custGeom>
              <a:pathLst>
                <a:path extrusionOk="0" h="120000" w="120000">
                  <a:moveTo>
                    <a:pt x="30222" y="161"/>
                  </a:moveTo>
                  <a:lnTo>
                    <a:pt x="15111" y="5660"/>
                  </a:lnTo>
                  <a:lnTo>
                    <a:pt x="15111" y="16495"/>
                  </a:lnTo>
                  <a:lnTo>
                    <a:pt x="22666" y="32830"/>
                  </a:lnTo>
                  <a:lnTo>
                    <a:pt x="37555" y="38328"/>
                  </a:lnTo>
                  <a:lnTo>
                    <a:pt x="60000" y="49164"/>
                  </a:lnTo>
                  <a:lnTo>
                    <a:pt x="45111" y="54663"/>
                  </a:lnTo>
                  <a:lnTo>
                    <a:pt x="7777" y="87331"/>
                  </a:lnTo>
                  <a:lnTo>
                    <a:pt x="222" y="92668"/>
                  </a:lnTo>
                  <a:lnTo>
                    <a:pt x="222" y="103665"/>
                  </a:lnTo>
                  <a:lnTo>
                    <a:pt x="7777" y="114501"/>
                  </a:lnTo>
                  <a:lnTo>
                    <a:pt x="22666" y="119999"/>
                  </a:lnTo>
                  <a:lnTo>
                    <a:pt x="30222" y="114501"/>
                  </a:lnTo>
                  <a:lnTo>
                    <a:pt x="45111" y="114501"/>
                  </a:lnTo>
                  <a:lnTo>
                    <a:pt x="82444" y="76334"/>
                  </a:lnTo>
                  <a:lnTo>
                    <a:pt x="97555" y="59999"/>
                  </a:lnTo>
                  <a:lnTo>
                    <a:pt x="112444" y="54663"/>
                  </a:lnTo>
                  <a:lnTo>
                    <a:pt x="120000" y="49164"/>
                  </a:lnTo>
                  <a:lnTo>
                    <a:pt x="120000" y="38328"/>
                  </a:lnTo>
                  <a:lnTo>
                    <a:pt x="112444" y="32830"/>
                  </a:lnTo>
                  <a:lnTo>
                    <a:pt x="82444" y="16495"/>
                  </a:lnTo>
                  <a:lnTo>
                    <a:pt x="67555" y="10997"/>
                  </a:lnTo>
                  <a:lnTo>
                    <a:pt x="52666" y="5660"/>
                  </a:lnTo>
                  <a:lnTo>
                    <a:pt x="45111" y="16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Shape 990"/>
            <p:cNvSpPr/>
            <p:nvPr/>
          </p:nvSpPr>
          <p:spPr>
            <a:xfrm>
              <a:off x="4735025" y="3156300"/>
              <a:ext cx="21900" cy="14324"/>
            </a:xfrm>
            <a:custGeom>
              <a:pathLst>
                <a:path extrusionOk="0" h="120000" w="120000">
                  <a:moveTo>
                    <a:pt x="55342" y="0"/>
                  </a:moveTo>
                  <a:lnTo>
                    <a:pt x="36986" y="21151"/>
                  </a:lnTo>
                  <a:lnTo>
                    <a:pt x="23150" y="42303"/>
                  </a:lnTo>
                  <a:lnTo>
                    <a:pt x="9315" y="63455"/>
                  </a:lnTo>
                  <a:lnTo>
                    <a:pt x="4657" y="77696"/>
                  </a:lnTo>
                  <a:lnTo>
                    <a:pt x="0" y="91727"/>
                  </a:lnTo>
                  <a:lnTo>
                    <a:pt x="0" y="105759"/>
                  </a:lnTo>
                  <a:lnTo>
                    <a:pt x="9315" y="105759"/>
                  </a:lnTo>
                  <a:lnTo>
                    <a:pt x="27671" y="98848"/>
                  </a:lnTo>
                  <a:lnTo>
                    <a:pt x="41506" y="77696"/>
                  </a:lnTo>
                  <a:lnTo>
                    <a:pt x="60000" y="49424"/>
                  </a:lnTo>
                  <a:lnTo>
                    <a:pt x="78493" y="84607"/>
                  </a:lnTo>
                  <a:lnTo>
                    <a:pt x="101506" y="112879"/>
                  </a:lnTo>
                  <a:lnTo>
                    <a:pt x="106164" y="120000"/>
                  </a:lnTo>
                  <a:lnTo>
                    <a:pt x="115342" y="120000"/>
                  </a:lnTo>
                  <a:lnTo>
                    <a:pt x="115342" y="112879"/>
                  </a:lnTo>
                  <a:lnTo>
                    <a:pt x="120000" y="105759"/>
                  </a:lnTo>
                  <a:lnTo>
                    <a:pt x="115342" y="98848"/>
                  </a:lnTo>
                  <a:lnTo>
                    <a:pt x="96849" y="63455"/>
                  </a:lnTo>
                  <a:lnTo>
                    <a:pt x="69178" y="28272"/>
                  </a:lnTo>
                  <a:lnTo>
                    <a:pt x="69178" y="21151"/>
                  </a:lnTo>
                  <a:lnTo>
                    <a:pt x="69178" y="7120"/>
                  </a:lnTo>
                  <a:lnTo>
                    <a:pt x="646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Shape 991"/>
            <p:cNvSpPr/>
            <p:nvPr/>
          </p:nvSpPr>
          <p:spPr>
            <a:xfrm>
              <a:off x="4691250" y="3071275"/>
              <a:ext cx="152374" cy="70725"/>
            </a:xfrm>
            <a:custGeom>
              <a:pathLst>
                <a:path extrusionOk="0" h="120000" w="120000">
                  <a:moveTo>
                    <a:pt x="108718" y="42"/>
                  </a:moveTo>
                  <a:lnTo>
                    <a:pt x="72925" y="2884"/>
                  </a:lnTo>
                  <a:lnTo>
                    <a:pt x="37132" y="7168"/>
                  </a:lnTo>
                  <a:lnTo>
                    <a:pt x="19235" y="10010"/>
                  </a:lnTo>
                  <a:lnTo>
                    <a:pt x="9942" y="12895"/>
                  </a:lnTo>
                  <a:lnTo>
                    <a:pt x="1338" y="17179"/>
                  </a:lnTo>
                  <a:lnTo>
                    <a:pt x="669" y="18579"/>
                  </a:lnTo>
                  <a:lnTo>
                    <a:pt x="1338" y="20021"/>
                  </a:lnTo>
                  <a:lnTo>
                    <a:pt x="1988" y="20021"/>
                  </a:lnTo>
                  <a:lnTo>
                    <a:pt x="669" y="30031"/>
                  </a:lnTo>
                  <a:lnTo>
                    <a:pt x="0" y="41442"/>
                  </a:lnTo>
                  <a:lnTo>
                    <a:pt x="669" y="62863"/>
                  </a:lnTo>
                  <a:lnTo>
                    <a:pt x="1988" y="88568"/>
                  </a:lnTo>
                  <a:lnTo>
                    <a:pt x="3977" y="115715"/>
                  </a:lnTo>
                  <a:lnTo>
                    <a:pt x="4646" y="117115"/>
                  </a:lnTo>
                  <a:lnTo>
                    <a:pt x="5315" y="118557"/>
                  </a:lnTo>
                  <a:lnTo>
                    <a:pt x="7304" y="117115"/>
                  </a:lnTo>
                  <a:lnTo>
                    <a:pt x="20554" y="120000"/>
                  </a:lnTo>
                  <a:lnTo>
                    <a:pt x="33824" y="120000"/>
                  </a:lnTo>
                  <a:lnTo>
                    <a:pt x="47744" y="118557"/>
                  </a:lnTo>
                  <a:lnTo>
                    <a:pt x="60994" y="115715"/>
                  </a:lnTo>
                  <a:lnTo>
                    <a:pt x="87514" y="109989"/>
                  </a:lnTo>
                  <a:lnTo>
                    <a:pt x="101433" y="108547"/>
                  </a:lnTo>
                  <a:lnTo>
                    <a:pt x="114684" y="108547"/>
                  </a:lnTo>
                  <a:lnTo>
                    <a:pt x="116003" y="109989"/>
                  </a:lnTo>
                  <a:lnTo>
                    <a:pt x="117342" y="109989"/>
                  </a:lnTo>
                  <a:lnTo>
                    <a:pt x="118661" y="108547"/>
                  </a:lnTo>
                  <a:lnTo>
                    <a:pt x="119330" y="105705"/>
                  </a:lnTo>
                  <a:lnTo>
                    <a:pt x="119980" y="54294"/>
                  </a:lnTo>
                  <a:lnTo>
                    <a:pt x="119330" y="28589"/>
                  </a:lnTo>
                  <a:lnTo>
                    <a:pt x="119330" y="15737"/>
                  </a:lnTo>
                  <a:lnTo>
                    <a:pt x="118661" y="2884"/>
                  </a:lnTo>
                  <a:lnTo>
                    <a:pt x="117991" y="1442"/>
                  </a:lnTo>
                  <a:lnTo>
                    <a:pt x="116672" y="1442"/>
                  </a:lnTo>
                  <a:lnTo>
                    <a:pt x="116003" y="2884"/>
                  </a:lnTo>
                  <a:lnTo>
                    <a:pt x="114684" y="25747"/>
                  </a:lnTo>
                  <a:lnTo>
                    <a:pt x="114014" y="50010"/>
                  </a:lnTo>
                  <a:lnTo>
                    <a:pt x="114684" y="97136"/>
                  </a:lnTo>
                  <a:lnTo>
                    <a:pt x="101433" y="98579"/>
                  </a:lnTo>
                  <a:lnTo>
                    <a:pt x="88164" y="99978"/>
                  </a:lnTo>
                  <a:lnTo>
                    <a:pt x="61663" y="104262"/>
                  </a:lnTo>
                  <a:lnTo>
                    <a:pt x="35143" y="109989"/>
                  </a:lnTo>
                  <a:lnTo>
                    <a:pt x="21873" y="111431"/>
                  </a:lnTo>
                  <a:lnTo>
                    <a:pt x="8623" y="111431"/>
                  </a:lnTo>
                  <a:lnTo>
                    <a:pt x="5965" y="87126"/>
                  </a:lnTo>
                  <a:lnTo>
                    <a:pt x="4646" y="61420"/>
                  </a:lnTo>
                  <a:lnTo>
                    <a:pt x="4646" y="41442"/>
                  </a:lnTo>
                  <a:lnTo>
                    <a:pt x="4646" y="30031"/>
                  </a:lnTo>
                  <a:lnTo>
                    <a:pt x="3327" y="20021"/>
                  </a:lnTo>
                  <a:lnTo>
                    <a:pt x="9292" y="21463"/>
                  </a:lnTo>
                  <a:lnTo>
                    <a:pt x="15258" y="21463"/>
                  </a:lnTo>
                  <a:lnTo>
                    <a:pt x="27839" y="20021"/>
                  </a:lnTo>
                  <a:lnTo>
                    <a:pt x="40439" y="17179"/>
                  </a:lnTo>
                  <a:lnTo>
                    <a:pt x="53040" y="14294"/>
                  </a:lnTo>
                  <a:lnTo>
                    <a:pt x="78221" y="11452"/>
                  </a:lnTo>
                  <a:lnTo>
                    <a:pt x="94129" y="10010"/>
                  </a:lnTo>
                  <a:lnTo>
                    <a:pt x="102753" y="8610"/>
                  </a:lnTo>
                  <a:lnTo>
                    <a:pt x="107399" y="8610"/>
                  </a:lnTo>
                  <a:lnTo>
                    <a:pt x="109388" y="10010"/>
                  </a:lnTo>
                  <a:lnTo>
                    <a:pt x="110707" y="11452"/>
                  </a:lnTo>
                  <a:lnTo>
                    <a:pt x="112026" y="12895"/>
                  </a:lnTo>
                  <a:lnTo>
                    <a:pt x="113365" y="11452"/>
                  </a:lnTo>
                  <a:lnTo>
                    <a:pt x="114014" y="10010"/>
                  </a:lnTo>
                  <a:lnTo>
                    <a:pt x="114014" y="7168"/>
                  </a:lnTo>
                  <a:lnTo>
                    <a:pt x="113365" y="4326"/>
                  </a:lnTo>
                  <a:lnTo>
                    <a:pt x="112026" y="1442"/>
                  </a:lnTo>
                  <a:lnTo>
                    <a:pt x="110707" y="42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Shape 992"/>
            <p:cNvSpPr/>
            <p:nvPr/>
          </p:nvSpPr>
          <p:spPr>
            <a:xfrm>
              <a:off x="3904250" y="3176500"/>
              <a:ext cx="62324" cy="77449"/>
            </a:xfrm>
            <a:custGeom>
              <a:pathLst>
                <a:path extrusionOk="0" h="120000" w="120000">
                  <a:moveTo>
                    <a:pt x="110228" y="7824"/>
                  </a:moveTo>
                  <a:lnTo>
                    <a:pt x="107003" y="31297"/>
                  </a:lnTo>
                  <a:lnTo>
                    <a:pt x="107003" y="57404"/>
                  </a:lnTo>
                  <a:lnTo>
                    <a:pt x="107003" y="83473"/>
                  </a:lnTo>
                  <a:lnTo>
                    <a:pt x="110228" y="105629"/>
                  </a:lnTo>
                  <a:lnTo>
                    <a:pt x="111865" y="106946"/>
                  </a:lnTo>
                  <a:lnTo>
                    <a:pt x="110228" y="106946"/>
                  </a:lnTo>
                  <a:lnTo>
                    <a:pt x="98916" y="105629"/>
                  </a:lnTo>
                  <a:lnTo>
                    <a:pt x="87557" y="105629"/>
                  </a:lnTo>
                  <a:lnTo>
                    <a:pt x="64885" y="106946"/>
                  </a:lnTo>
                  <a:lnTo>
                    <a:pt x="17858" y="106946"/>
                  </a:lnTo>
                  <a:lnTo>
                    <a:pt x="12996" y="58683"/>
                  </a:lnTo>
                  <a:lnTo>
                    <a:pt x="8134" y="9141"/>
                  </a:lnTo>
                  <a:lnTo>
                    <a:pt x="34079" y="11736"/>
                  </a:lnTo>
                  <a:lnTo>
                    <a:pt x="58387" y="10458"/>
                  </a:lnTo>
                  <a:lnTo>
                    <a:pt x="110228" y="7824"/>
                  </a:lnTo>
                  <a:close/>
                  <a:moveTo>
                    <a:pt x="110228" y="0"/>
                  </a:moveTo>
                  <a:lnTo>
                    <a:pt x="84332" y="1316"/>
                  </a:lnTo>
                  <a:lnTo>
                    <a:pt x="58387" y="1316"/>
                  </a:lnTo>
                  <a:lnTo>
                    <a:pt x="32442" y="2633"/>
                  </a:lnTo>
                  <a:lnTo>
                    <a:pt x="6546" y="3912"/>
                  </a:lnTo>
                  <a:lnTo>
                    <a:pt x="4909" y="5229"/>
                  </a:lnTo>
                  <a:lnTo>
                    <a:pt x="3273" y="6546"/>
                  </a:lnTo>
                  <a:lnTo>
                    <a:pt x="1636" y="7824"/>
                  </a:lnTo>
                  <a:lnTo>
                    <a:pt x="1636" y="9141"/>
                  </a:lnTo>
                  <a:lnTo>
                    <a:pt x="48" y="33931"/>
                  </a:lnTo>
                  <a:lnTo>
                    <a:pt x="1636" y="62595"/>
                  </a:lnTo>
                  <a:lnTo>
                    <a:pt x="4909" y="91297"/>
                  </a:lnTo>
                  <a:lnTo>
                    <a:pt x="9771" y="117366"/>
                  </a:lnTo>
                  <a:lnTo>
                    <a:pt x="11407" y="118683"/>
                  </a:lnTo>
                  <a:lnTo>
                    <a:pt x="14632" y="120000"/>
                  </a:lnTo>
                  <a:lnTo>
                    <a:pt x="17858" y="118683"/>
                  </a:lnTo>
                  <a:lnTo>
                    <a:pt x="19494" y="116087"/>
                  </a:lnTo>
                  <a:lnTo>
                    <a:pt x="19494" y="112175"/>
                  </a:lnTo>
                  <a:lnTo>
                    <a:pt x="42166" y="116087"/>
                  </a:lnTo>
                  <a:lnTo>
                    <a:pt x="64885" y="117366"/>
                  </a:lnTo>
                  <a:lnTo>
                    <a:pt x="89193" y="116087"/>
                  </a:lnTo>
                  <a:lnTo>
                    <a:pt x="100505" y="114770"/>
                  </a:lnTo>
                  <a:lnTo>
                    <a:pt x="110228" y="112175"/>
                  </a:lnTo>
                  <a:lnTo>
                    <a:pt x="113501" y="110858"/>
                  </a:lnTo>
                  <a:lnTo>
                    <a:pt x="113501" y="108263"/>
                  </a:lnTo>
                  <a:lnTo>
                    <a:pt x="116726" y="108263"/>
                  </a:lnTo>
                  <a:lnTo>
                    <a:pt x="118363" y="106946"/>
                  </a:lnTo>
                  <a:lnTo>
                    <a:pt x="118363" y="105629"/>
                  </a:lnTo>
                  <a:lnTo>
                    <a:pt x="119951" y="82156"/>
                  </a:lnTo>
                  <a:lnTo>
                    <a:pt x="118363" y="56087"/>
                  </a:lnTo>
                  <a:lnTo>
                    <a:pt x="116726" y="30019"/>
                  </a:lnTo>
                  <a:lnTo>
                    <a:pt x="113501" y="6546"/>
                  </a:lnTo>
                  <a:lnTo>
                    <a:pt x="115090" y="5229"/>
                  </a:lnTo>
                  <a:lnTo>
                    <a:pt x="115090" y="2633"/>
                  </a:lnTo>
                  <a:lnTo>
                    <a:pt x="113501" y="1316"/>
                  </a:lnTo>
                  <a:lnTo>
                    <a:pt x="11022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Shape 993"/>
            <p:cNvSpPr/>
            <p:nvPr/>
          </p:nvSpPr>
          <p:spPr>
            <a:xfrm>
              <a:off x="3843650" y="4433150"/>
              <a:ext cx="366174" cy="525250"/>
            </a:xfrm>
            <a:custGeom>
              <a:pathLst>
                <a:path extrusionOk="0" h="120000" w="120000">
                  <a:moveTo>
                    <a:pt x="30624" y="5"/>
                  </a:moveTo>
                  <a:lnTo>
                    <a:pt x="26208" y="194"/>
                  </a:lnTo>
                  <a:lnTo>
                    <a:pt x="21801" y="582"/>
                  </a:lnTo>
                  <a:lnTo>
                    <a:pt x="17385" y="1159"/>
                  </a:lnTo>
                  <a:lnTo>
                    <a:pt x="12969" y="1924"/>
                  </a:lnTo>
                  <a:lnTo>
                    <a:pt x="8553" y="2695"/>
                  </a:lnTo>
                  <a:lnTo>
                    <a:pt x="8" y="4620"/>
                  </a:lnTo>
                  <a:lnTo>
                    <a:pt x="8" y="6157"/>
                  </a:lnTo>
                  <a:lnTo>
                    <a:pt x="4973" y="5003"/>
                  </a:lnTo>
                  <a:lnTo>
                    <a:pt x="9937" y="3849"/>
                  </a:lnTo>
                  <a:lnTo>
                    <a:pt x="14902" y="3078"/>
                  </a:lnTo>
                  <a:lnTo>
                    <a:pt x="19867" y="2313"/>
                  </a:lnTo>
                  <a:lnTo>
                    <a:pt x="23177" y="1924"/>
                  </a:lnTo>
                  <a:lnTo>
                    <a:pt x="26487" y="1736"/>
                  </a:lnTo>
                  <a:lnTo>
                    <a:pt x="30075" y="1542"/>
                  </a:lnTo>
                  <a:lnTo>
                    <a:pt x="33385" y="1347"/>
                  </a:lnTo>
                  <a:lnTo>
                    <a:pt x="40005" y="1736"/>
                  </a:lnTo>
                  <a:lnTo>
                    <a:pt x="46625" y="2313"/>
                  </a:lnTo>
                  <a:lnTo>
                    <a:pt x="53245" y="3272"/>
                  </a:lnTo>
                  <a:lnTo>
                    <a:pt x="59586" y="4620"/>
                  </a:lnTo>
                  <a:lnTo>
                    <a:pt x="65927" y="6351"/>
                  </a:lnTo>
                  <a:lnTo>
                    <a:pt x="72276" y="8270"/>
                  </a:lnTo>
                  <a:lnTo>
                    <a:pt x="74759" y="9041"/>
                  </a:lnTo>
                  <a:lnTo>
                    <a:pt x="76963" y="10000"/>
                  </a:lnTo>
                  <a:lnTo>
                    <a:pt x="81379" y="12119"/>
                  </a:lnTo>
                  <a:lnTo>
                    <a:pt x="85516" y="14615"/>
                  </a:lnTo>
                  <a:lnTo>
                    <a:pt x="89375" y="17117"/>
                  </a:lnTo>
                  <a:lnTo>
                    <a:pt x="94069" y="20001"/>
                  </a:lnTo>
                  <a:lnTo>
                    <a:pt x="98207" y="23080"/>
                  </a:lnTo>
                  <a:lnTo>
                    <a:pt x="102614" y="26347"/>
                  </a:lnTo>
                  <a:lnTo>
                    <a:pt x="106481" y="29614"/>
                  </a:lnTo>
                  <a:lnTo>
                    <a:pt x="109791" y="33081"/>
                  </a:lnTo>
                  <a:lnTo>
                    <a:pt x="112274" y="36731"/>
                  </a:lnTo>
                  <a:lnTo>
                    <a:pt x="113650" y="38461"/>
                  </a:lnTo>
                  <a:lnTo>
                    <a:pt x="114478" y="40386"/>
                  </a:lnTo>
                  <a:lnTo>
                    <a:pt x="115305" y="42311"/>
                  </a:lnTo>
                  <a:lnTo>
                    <a:pt x="116132" y="44424"/>
                  </a:lnTo>
                  <a:lnTo>
                    <a:pt x="116681" y="46732"/>
                  </a:lnTo>
                  <a:lnTo>
                    <a:pt x="116960" y="49233"/>
                  </a:lnTo>
                  <a:lnTo>
                    <a:pt x="117509" y="54037"/>
                  </a:lnTo>
                  <a:lnTo>
                    <a:pt x="117787" y="64038"/>
                  </a:lnTo>
                  <a:lnTo>
                    <a:pt x="118066" y="68270"/>
                  </a:lnTo>
                  <a:lnTo>
                    <a:pt x="117509" y="72691"/>
                  </a:lnTo>
                  <a:lnTo>
                    <a:pt x="116681" y="76923"/>
                  </a:lnTo>
                  <a:lnTo>
                    <a:pt x="115026" y="81155"/>
                  </a:lnTo>
                  <a:lnTo>
                    <a:pt x="113101" y="85193"/>
                  </a:lnTo>
                  <a:lnTo>
                    <a:pt x="110619" y="89037"/>
                  </a:lnTo>
                  <a:lnTo>
                    <a:pt x="107579" y="92693"/>
                  </a:lnTo>
                  <a:lnTo>
                    <a:pt x="103720" y="96342"/>
                  </a:lnTo>
                  <a:lnTo>
                    <a:pt x="101787" y="97884"/>
                  </a:lnTo>
                  <a:lnTo>
                    <a:pt x="99862" y="99227"/>
                  </a:lnTo>
                  <a:lnTo>
                    <a:pt x="95446" y="102111"/>
                  </a:lnTo>
                  <a:lnTo>
                    <a:pt x="90759" y="104613"/>
                  </a:lnTo>
                  <a:lnTo>
                    <a:pt x="86065" y="107114"/>
                  </a:lnTo>
                  <a:lnTo>
                    <a:pt x="83582" y="108456"/>
                  </a:lnTo>
                  <a:lnTo>
                    <a:pt x="80822" y="109610"/>
                  </a:lnTo>
                  <a:lnTo>
                    <a:pt x="78069" y="110575"/>
                  </a:lnTo>
                  <a:lnTo>
                    <a:pt x="75308" y="111535"/>
                  </a:lnTo>
                  <a:lnTo>
                    <a:pt x="69794" y="113071"/>
                  </a:lnTo>
                  <a:lnTo>
                    <a:pt x="63723" y="114225"/>
                  </a:lnTo>
                  <a:lnTo>
                    <a:pt x="52687" y="116344"/>
                  </a:lnTo>
                  <a:lnTo>
                    <a:pt x="47452" y="117304"/>
                  </a:lnTo>
                  <a:lnTo>
                    <a:pt x="41930" y="118075"/>
                  </a:lnTo>
                  <a:lnTo>
                    <a:pt x="38350" y="118457"/>
                  </a:lnTo>
                  <a:lnTo>
                    <a:pt x="34762" y="118652"/>
                  </a:lnTo>
                  <a:lnTo>
                    <a:pt x="27863" y="118652"/>
                  </a:lnTo>
                  <a:lnTo>
                    <a:pt x="20973" y="118263"/>
                  </a:lnTo>
                  <a:lnTo>
                    <a:pt x="13796" y="117686"/>
                  </a:lnTo>
                  <a:lnTo>
                    <a:pt x="6898" y="116921"/>
                  </a:lnTo>
                  <a:lnTo>
                    <a:pt x="8" y="115956"/>
                  </a:lnTo>
                  <a:lnTo>
                    <a:pt x="8" y="117498"/>
                  </a:lnTo>
                  <a:lnTo>
                    <a:pt x="1384" y="117686"/>
                  </a:lnTo>
                  <a:lnTo>
                    <a:pt x="6898" y="118457"/>
                  </a:lnTo>
                  <a:lnTo>
                    <a:pt x="12690" y="119034"/>
                  </a:lnTo>
                  <a:lnTo>
                    <a:pt x="18212" y="119611"/>
                  </a:lnTo>
                  <a:lnTo>
                    <a:pt x="23726" y="119994"/>
                  </a:lnTo>
                  <a:lnTo>
                    <a:pt x="35040" y="119994"/>
                  </a:lnTo>
                  <a:lnTo>
                    <a:pt x="40554" y="119611"/>
                  </a:lnTo>
                  <a:lnTo>
                    <a:pt x="46346" y="119034"/>
                  </a:lnTo>
                  <a:lnTo>
                    <a:pt x="51590" y="118263"/>
                  </a:lnTo>
                  <a:lnTo>
                    <a:pt x="57103" y="117109"/>
                  </a:lnTo>
                  <a:lnTo>
                    <a:pt x="67582" y="115190"/>
                  </a:lnTo>
                  <a:lnTo>
                    <a:pt x="70343" y="114613"/>
                  </a:lnTo>
                  <a:lnTo>
                    <a:pt x="73104" y="114037"/>
                  </a:lnTo>
                  <a:lnTo>
                    <a:pt x="77790" y="112495"/>
                  </a:lnTo>
                  <a:lnTo>
                    <a:pt x="82476" y="110575"/>
                  </a:lnTo>
                  <a:lnTo>
                    <a:pt x="87171" y="108456"/>
                  </a:lnTo>
                  <a:lnTo>
                    <a:pt x="91308" y="106149"/>
                  </a:lnTo>
                  <a:lnTo>
                    <a:pt x="95446" y="103841"/>
                  </a:lnTo>
                  <a:lnTo>
                    <a:pt x="99304" y="101534"/>
                  </a:lnTo>
                  <a:lnTo>
                    <a:pt x="102893" y="99038"/>
                  </a:lnTo>
                  <a:lnTo>
                    <a:pt x="106203" y="96342"/>
                  </a:lnTo>
                  <a:lnTo>
                    <a:pt x="109234" y="93458"/>
                  </a:lnTo>
                  <a:lnTo>
                    <a:pt x="111995" y="90385"/>
                  </a:lnTo>
                  <a:lnTo>
                    <a:pt x="114478" y="86924"/>
                  </a:lnTo>
                  <a:lnTo>
                    <a:pt x="116411" y="83268"/>
                  </a:lnTo>
                  <a:lnTo>
                    <a:pt x="118066" y="79613"/>
                  </a:lnTo>
                  <a:lnTo>
                    <a:pt x="118893" y="75769"/>
                  </a:lnTo>
                  <a:lnTo>
                    <a:pt x="119721" y="71920"/>
                  </a:lnTo>
                  <a:lnTo>
                    <a:pt x="119991" y="68076"/>
                  </a:lnTo>
                  <a:lnTo>
                    <a:pt x="119991" y="64232"/>
                  </a:lnTo>
                  <a:lnTo>
                    <a:pt x="119721" y="60382"/>
                  </a:lnTo>
                  <a:lnTo>
                    <a:pt x="119164" y="56344"/>
                  </a:lnTo>
                  <a:lnTo>
                    <a:pt x="118615" y="48845"/>
                  </a:lnTo>
                  <a:lnTo>
                    <a:pt x="118336" y="45001"/>
                  </a:lnTo>
                  <a:lnTo>
                    <a:pt x="117787" y="43270"/>
                  </a:lnTo>
                  <a:lnTo>
                    <a:pt x="117239" y="41346"/>
                  </a:lnTo>
                  <a:lnTo>
                    <a:pt x="116411" y="39426"/>
                  </a:lnTo>
                  <a:lnTo>
                    <a:pt x="115305" y="37696"/>
                  </a:lnTo>
                  <a:lnTo>
                    <a:pt x="113101" y="34235"/>
                  </a:lnTo>
                  <a:lnTo>
                    <a:pt x="110340" y="30962"/>
                  </a:lnTo>
                  <a:lnTo>
                    <a:pt x="107030" y="27883"/>
                  </a:lnTo>
                  <a:lnTo>
                    <a:pt x="103720" y="24999"/>
                  </a:lnTo>
                  <a:lnTo>
                    <a:pt x="100132" y="22115"/>
                  </a:lnTo>
                  <a:lnTo>
                    <a:pt x="96552" y="19425"/>
                  </a:lnTo>
                  <a:lnTo>
                    <a:pt x="92685" y="16923"/>
                  </a:lnTo>
                  <a:lnTo>
                    <a:pt x="88547" y="14427"/>
                  </a:lnTo>
                  <a:lnTo>
                    <a:pt x="84410" y="12119"/>
                  </a:lnTo>
                  <a:lnTo>
                    <a:pt x="79994" y="10000"/>
                  </a:lnTo>
                  <a:lnTo>
                    <a:pt x="75586" y="8081"/>
                  </a:lnTo>
                  <a:lnTo>
                    <a:pt x="70892" y="6351"/>
                  </a:lnTo>
                  <a:lnTo>
                    <a:pt x="66206" y="4809"/>
                  </a:lnTo>
                  <a:lnTo>
                    <a:pt x="61241" y="3466"/>
                  </a:lnTo>
                  <a:lnTo>
                    <a:pt x="56276" y="2313"/>
                  </a:lnTo>
                  <a:lnTo>
                    <a:pt x="51032" y="1347"/>
                  </a:lnTo>
                  <a:lnTo>
                    <a:pt x="45797" y="582"/>
                  </a:lnTo>
                  <a:lnTo>
                    <a:pt x="40554" y="194"/>
                  </a:lnTo>
                  <a:lnTo>
                    <a:pt x="35310" y="5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Shape 994"/>
            <p:cNvSpPr/>
            <p:nvPr/>
          </p:nvSpPr>
          <p:spPr>
            <a:xfrm>
              <a:off x="4483350" y="3152075"/>
              <a:ext cx="79975" cy="72425"/>
            </a:xfrm>
            <a:custGeom>
              <a:pathLst>
                <a:path extrusionOk="0" h="120000" w="120000">
                  <a:moveTo>
                    <a:pt x="111147" y="41"/>
                  </a:moveTo>
                  <a:lnTo>
                    <a:pt x="111147" y="1408"/>
                  </a:lnTo>
                  <a:lnTo>
                    <a:pt x="109909" y="1408"/>
                  </a:lnTo>
                  <a:lnTo>
                    <a:pt x="108633" y="14000"/>
                  </a:lnTo>
                  <a:lnTo>
                    <a:pt x="109909" y="27918"/>
                  </a:lnTo>
                  <a:lnTo>
                    <a:pt x="111147" y="53020"/>
                  </a:lnTo>
                  <a:lnTo>
                    <a:pt x="111147" y="80938"/>
                  </a:lnTo>
                  <a:lnTo>
                    <a:pt x="112422" y="94856"/>
                  </a:lnTo>
                  <a:lnTo>
                    <a:pt x="113698" y="108816"/>
                  </a:lnTo>
                  <a:lnTo>
                    <a:pt x="87177" y="108816"/>
                  </a:lnTo>
                  <a:lnTo>
                    <a:pt x="61894" y="110224"/>
                  </a:lnTo>
                  <a:lnTo>
                    <a:pt x="36648" y="111591"/>
                  </a:lnTo>
                  <a:lnTo>
                    <a:pt x="24007" y="112999"/>
                  </a:lnTo>
                  <a:lnTo>
                    <a:pt x="10128" y="112999"/>
                  </a:lnTo>
                  <a:lnTo>
                    <a:pt x="11366" y="99040"/>
                  </a:lnTo>
                  <a:lnTo>
                    <a:pt x="11366" y="85122"/>
                  </a:lnTo>
                  <a:lnTo>
                    <a:pt x="10128" y="55837"/>
                  </a:lnTo>
                  <a:lnTo>
                    <a:pt x="8852" y="30735"/>
                  </a:lnTo>
                  <a:lnTo>
                    <a:pt x="7577" y="18184"/>
                  </a:lnTo>
                  <a:lnTo>
                    <a:pt x="3788" y="7000"/>
                  </a:lnTo>
                  <a:lnTo>
                    <a:pt x="2550" y="7000"/>
                  </a:lnTo>
                  <a:lnTo>
                    <a:pt x="0" y="19551"/>
                  </a:lnTo>
                  <a:lnTo>
                    <a:pt x="0" y="32102"/>
                  </a:lnTo>
                  <a:lnTo>
                    <a:pt x="1275" y="57204"/>
                  </a:lnTo>
                  <a:lnTo>
                    <a:pt x="1275" y="71163"/>
                  </a:lnTo>
                  <a:lnTo>
                    <a:pt x="3788" y="86489"/>
                  </a:lnTo>
                  <a:lnTo>
                    <a:pt x="8852" y="115774"/>
                  </a:lnTo>
                  <a:lnTo>
                    <a:pt x="8852" y="117183"/>
                  </a:lnTo>
                  <a:lnTo>
                    <a:pt x="8852" y="118591"/>
                  </a:lnTo>
                  <a:lnTo>
                    <a:pt x="20218" y="115774"/>
                  </a:lnTo>
                  <a:lnTo>
                    <a:pt x="21494" y="118591"/>
                  </a:lnTo>
                  <a:lnTo>
                    <a:pt x="24007" y="119958"/>
                  </a:lnTo>
                  <a:lnTo>
                    <a:pt x="31584" y="119958"/>
                  </a:lnTo>
                  <a:lnTo>
                    <a:pt x="50528" y="118591"/>
                  </a:lnTo>
                  <a:lnTo>
                    <a:pt x="83388" y="117183"/>
                  </a:lnTo>
                  <a:lnTo>
                    <a:pt x="114935" y="115774"/>
                  </a:lnTo>
                  <a:lnTo>
                    <a:pt x="116211" y="115774"/>
                  </a:lnTo>
                  <a:lnTo>
                    <a:pt x="116211" y="114408"/>
                  </a:lnTo>
                  <a:lnTo>
                    <a:pt x="117486" y="114408"/>
                  </a:lnTo>
                  <a:lnTo>
                    <a:pt x="118724" y="111591"/>
                  </a:lnTo>
                  <a:lnTo>
                    <a:pt x="120000" y="99040"/>
                  </a:lnTo>
                  <a:lnTo>
                    <a:pt x="120000" y="86489"/>
                  </a:lnTo>
                  <a:lnTo>
                    <a:pt x="120000" y="61387"/>
                  </a:lnTo>
                  <a:lnTo>
                    <a:pt x="118724" y="30735"/>
                  </a:lnTo>
                  <a:lnTo>
                    <a:pt x="117486" y="15367"/>
                  </a:lnTo>
                  <a:lnTo>
                    <a:pt x="113698" y="1408"/>
                  </a:lnTo>
                  <a:lnTo>
                    <a:pt x="111147" y="4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Shape 995"/>
            <p:cNvSpPr/>
            <p:nvPr/>
          </p:nvSpPr>
          <p:spPr>
            <a:xfrm>
              <a:off x="4045675" y="3169750"/>
              <a:ext cx="85875" cy="74950"/>
            </a:xfrm>
            <a:custGeom>
              <a:pathLst>
                <a:path extrusionOk="0" h="120000" w="120000">
                  <a:moveTo>
                    <a:pt x="44681" y="40"/>
                  </a:moveTo>
                  <a:lnTo>
                    <a:pt x="31755" y="2721"/>
                  </a:lnTo>
                  <a:lnTo>
                    <a:pt x="18829" y="5443"/>
                  </a:lnTo>
                  <a:lnTo>
                    <a:pt x="7056" y="8125"/>
                  </a:lnTo>
                  <a:lnTo>
                    <a:pt x="3528" y="5443"/>
                  </a:lnTo>
                  <a:lnTo>
                    <a:pt x="1187" y="5443"/>
                  </a:lnTo>
                  <a:lnTo>
                    <a:pt x="0" y="6764"/>
                  </a:lnTo>
                  <a:lnTo>
                    <a:pt x="0" y="9486"/>
                  </a:lnTo>
                  <a:lnTo>
                    <a:pt x="1187" y="12168"/>
                  </a:lnTo>
                  <a:lnTo>
                    <a:pt x="2340" y="13529"/>
                  </a:lnTo>
                  <a:lnTo>
                    <a:pt x="1187" y="35063"/>
                  </a:lnTo>
                  <a:lnTo>
                    <a:pt x="2340" y="67404"/>
                  </a:lnTo>
                  <a:lnTo>
                    <a:pt x="4716" y="115917"/>
                  </a:lnTo>
                  <a:lnTo>
                    <a:pt x="5868" y="119959"/>
                  </a:lnTo>
                  <a:lnTo>
                    <a:pt x="9397" y="119959"/>
                  </a:lnTo>
                  <a:lnTo>
                    <a:pt x="11772" y="118639"/>
                  </a:lnTo>
                  <a:lnTo>
                    <a:pt x="11772" y="115917"/>
                  </a:lnTo>
                  <a:lnTo>
                    <a:pt x="10585" y="76851"/>
                  </a:lnTo>
                  <a:lnTo>
                    <a:pt x="9397" y="37785"/>
                  </a:lnTo>
                  <a:lnTo>
                    <a:pt x="9397" y="26977"/>
                  </a:lnTo>
                  <a:lnTo>
                    <a:pt x="9397" y="14849"/>
                  </a:lnTo>
                  <a:lnTo>
                    <a:pt x="32943" y="12168"/>
                  </a:lnTo>
                  <a:lnTo>
                    <a:pt x="56454" y="10807"/>
                  </a:lnTo>
                  <a:lnTo>
                    <a:pt x="69379" y="10807"/>
                  </a:lnTo>
                  <a:lnTo>
                    <a:pt x="82340" y="12168"/>
                  </a:lnTo>
                  <a:lnTo>
                    <a:pt x="95266" y="13529"/>
                  </a:lnTo>
                  <a:lnTo>
                    <a:pt x="108227" y="14849"/>
                  </a:lnTo>
                  <a:lnTo>
                    <a:pt x="109379" y="14849"/>
                  </a:lnTo>
                  <a:lnTo>
                    <a:pt x="108227" y="22935"/>
                  </a:lnTo>
                  <a:lnTo>
                    <a:pt x="108227" y="32381"/>
                  </a:lnTo>
                  <a:lnTo>
                    <a:pt x="108227" y="49913"/>
                  </a:lnTo>
                  <a:lnTo>
                    <a:pt x="108227" y="82254"/>
                  </a:lnTo>
                  <a:lnTo>
                    <a:pt x="109379" y="97064"/>
                  </a:lnTo>
                  <a:lnTo>
                    <a:pt x="111755" y="111874"/>
                  </a:lnTo>
                  <a:lnTo>
                    <a:pt x="97641" y="109192"/>
                  </a:lnTo>
                  <a:lnTo>
                    <a:pt x="83493" y="109192"/>
                  </a:lnTo>
                  <a:lnTo>
                    <a:pt x="54113" y="107831"/>
                  </a:lnTo>
                  <a:lnTo>
                    <a:pt x="27039" y="107831"/>
                  </a:lnTo>
                  <a:lnTo>
                    <a:pt x="22358" y="110553"/>
                  </a:lnTo>
                  <a:lnTo>
                    <a:pt x="17641" y="111874"/>
                  </a:lnTo>
                  <a:lnTo>
                    <a:pt x="12925" y="115917"/>
                  </a:lnTo>
                  <a:lnTo>
                    <a:pt x="18829" y="117278"/>
                  </a:lnTo>
                  <a:lnTo>
                    <a:pt x="24698" y="118639"/>
                  </a:lnTo>
                  <a:lnTo>
                    <a:pt x="36471" y="118639"/>
                  </a:lnTo>
                  <a:lnTo>
                    <a:pt x="49397" y="117278"/>
                  </a:lnTo>
                  <a:lnTo>
                    <a:pt x="62323" y="117278"/>
                  </a:lnTo>
                  <a:lnTo>
                    <a:pt x="88209" y="119959"/>
                  </a:lnTo>
                  <a:lnTo>
                    <a:pt x="102323" y="119959"/>
                  </a:lnTo>
                  <a:lnTo>
                    <a:pt x="115283" y="117278"/>
                  </a:lnTo>
                  <a:lnTo>
                    <a:pt x="116436" y="117278"/>
                  </a:lnTo>
                  <a:lnTo>
                    <a:pt x="118812" y="115917"/>
                  </a:lnTo>
                  <a:lnTo>
                    <a:pt x="119965" y="113235"/>
                  </a:lnTo>
                  <a:lnTo>
                    <a:pt x="119965" y="111874"/>
                  </a:lnTo>
                  <a:lnTo>
                    <a:pt x="117624" y="97064"/>
                  </a:lnTo>
                  <a:lnTo>
                    <a:pt x="116436" y="80893"/>
                  </a:lnTo>
                  <a:lnTo>
                    <a:pt x="115283" y="49913"/>
                  </a:lnTo>
                  <a:lnTo>
                    <a:pt x="116436" y="26977"/>
                  </a:lnTo>
                  <a:lnTo>
                    <a:pt x="115283" y="16210"/>
                  </a:lnTo>
                  <a:lnTo>
                    <a:pt x="112908" y="5443"/>
                  </a:lnTo>
                  <a:lnTo>
                    <a:pt x="112908" y="4082"/>
                  </a:lnTo>
                  <a:lnTo>
                    <a:pt x="111755" y="5443"/>
                  </a:lnTo>
                  <a:lnTo>
                    <a:pt x="110567" y="10807"/>
                  </a:lnTo>
                  <a:lnTo>
                    <a:pt x="109379" y="9486"/>
                  </a:lnTo>
                  <a:lnTo>
                    <a:pt x="97641" y="4082"/>
                  </a:lnTo>
                  <a:lnTo>
                    <a:pt x="84681" y="1400"/>
                  </a:lnTo>
                  <a:lnTo>
                    <a:pt x="71755" y="4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Shape 996"/>
            <p:cNvSpPr/>
            <p:nvPr/>
          </p:nvSpPr>
          <p:spPr>
            <a:xfrm>
              <a:off x="4792250" y="2902100"/>
              <a:ext cx="27800" cy="20225"/>
            </a:xfrm>
            <a:custGeom>
              <a:pathLst>
                <a:path extrusionOk="0" h="120000" w="120000">
                  <a:moveTo>
                    <a:pt x="40035" y="0"/>
                  </a:moveTo>
                  <a:lnTo>
                    <a:pt x="32805" y="5043"/>
                  </a:lnTo>
                  <a:lnTo>
                    <a:pt x="21906" y="14981"/>
                  </a:lnTo>
                  <a:lnTo>
                    <a:pt x="11007" y="29962"/>
                  </a:lnTo>
                  <a:lnTo>
                    <a:pt x="107" y="59925"/>
                  </a:lnTo>
                  <a:lnTo>
                    <a:pt x="107" y="70012"/>
                  </a:lnTo>
                  <a:lnTo>
                    <a:pt x="3669" y="74907"/>
                  </a:lnTo>
                  <a:lnTo>
                    <a:pt x="40035" y="114956"/>
                  </a:lnTo>
                  <a:lnTo>
                    <a:pt x="50935" y="119851"/>
                  </a:lnTo>
                  <a:lnTo>
                    <a:pt x="58165" y="114956"/>
                  </a:lnTo>
                  <a:lnTo>
                    <a:pt x="61834" y="104870"/>
                  </a:lnTo>
                  <a:lnTo>
                    <a:pt x="54604" y="89888"/>
                  </a:lnTo>
                  <a:lnTo>
                    <a:pt x="36366" y="70012"/>
                  </a:lnTo>
                  <a:lnTo>
                    <a:pt x="72733" y="64969"/>
                  </a:lnTo>
                  <a:lnTo>
                    <a:pt x="112661" y="55030"/>
                  </a:lnTo>
                  <a:lnTo>
                    <a:pt x="120000" y="49987"/>
                  </a:lnTo>
                  <a:lnTo>
                    <a:pt x="120000" y="40049"/>
                  </a:lnTo>
                  <a:lnTo>
                    <a:pt x="120000" y="29962"/>
                  </a:lnTo>
                  <a:lnTo>
                    <a:pt x="112661" y="25067"/>
                  </a:lnTo>
                  <a:lnTo>
                    <a:pt x="72733" y="35006"/>
                  </a:lnTo>
                  <a:lnTo>
                    <a:pt x="32805" y="44944"/>
                  </a:lnTo>
                  <a:lnTo>
                    <a:pt x="43705" y="25067"/>
                  </a:lnTo>
                  <a:lnTo>
                    <a:pt x="47266" y="14981"/>
                  </a:lnTo>
                  <a:lnTo>
                    <a:pt x="43705" y="5043"/>
                  </a:lnTo>
                  <a:lnTo>
                    <a:pt x="400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Shape 997"/>
            <p:cNvSpPr/>
            <p:nvPr/>
          </p:nvSpPr>
          <p:spPr>
            <a:xfrm>
              <a:off x="4374775" y="5194050"/>
              <a:ext cx="236524" cy="188575"/>
            </a:xfrm>
            <a:custGeom>
              <a:pathLst>
                <a:path extrusionOk="0" h="120000" w="120000">
                  <a:moveTo>
                    <a:pt x="48261" y="7508"/>
                  </a:moveTo>
                  <a:lnTo>
                    <a:pt x="55516" y="9115"/>
                  </a:lnTo>
                  <a:lnTo>
                    <a:pt x="62352" y="11263"/>
                  </a:lnTo>
                  <a:lnTo>
                    <a:pt x="69607" y="13936"/>
                  </a:lnTo>
                  <a:lnTo>
                    <a:pt x="76444" y="16608"/>
                  </a:lnTo>
                  <a:lnTo>
                    <a:pt x="83280" y="19822"/>
                  </a:lnTo>
                  <a:lnTo>
                    <a:pt x="90104" y="23576"/>
                  </a:lnTo>
                  <a:lnTo>
                    <a:pt x="96941" y="27331"/>
                  </a:lnTo>
                  <a:lnTo>
                    <a:pt x="103777" y="31069"/>
                  </a:lnTo>
                  <a:lnTo>
                    <a:pt x="108901" y="35365"/>
                  </a:lnTo>
                  <a:lnTo>
                    <a:pt x="111032" y="37497"/>
                  </a:lnTo>
                  <a:lnTo>
                    <a:pt x="113163" y="40185"/>
                  </a:lnTo>
                  <a:lnTo>
                    <a:pt x="114444" y="42858"/>
                  </a:lnTo>
                  <a:lnTo>
                    <a:pt x="115725" y="46071"/>
                  </a:lnTo>
                  <a:lnTo>
                    <a:pt x="116588" y="49826"/>
                  </a:lnTo>
                  <a:lnTo>
                    <a:pt x="117006" y="53564"/>
                  </a:lnTo>
                  <a:lnTo>
                    <a:pt x="116588" y="58385"/>
                  </a:lnTo>
                  <a:lnTo>
                    <a:pt x="82418" y="33217"/>
                  </a:lnTo>
                  <a:lnTo>
                    <a:pt x="48261" y="7508"/>
                  </a:lnTo>
                  <a:close/>
                  <a:moveTo>
                    <a:pt x="28614" y="3229"/>
                  </a:moveTo>
                  <a:lnTo>
                    <a:pt x="29045" y="3754"/>
                  </a:lnTo>
                  <a:lnTo>
                    <a:pt x="29464" y="4295"/>
                  </a:lnTo>
                  <a:lnTo>
                    <a:pt x="36731" y="5361"/>
                  </a:lnTo>
                  <a:lnTo>
                    <a:pt x="44418" y="6443"/>
                  </a:lnTo>
                  <a:lnTo>
                    <a:pt x="47830" y="11263"/>
                  </a:lnTo>
                  <a:lnTo>
                    <a:pt x="51673" y="15001"/>
                  </a:lnTo>
                  <a:lnTo>
                    <a:pt x="55516" y="18756"/>
                  </a:lnTo>
                  <a:lnTo>
                    <a:pt x="60209" y="22510"/>
                  </a:lnTo>
                  <a:lnTo>
                    <a:pt x="69176" y="28938"/>
                  </a:lnTo>
                  <a:lnTo>
                    <a:pt x="77725" y="34824"/>
                  </a:lnTo>
                  <a:lnTo>
                    <a:pt x="115725" y="62680"/>
                  </a:lnTo>
                  <a:lnTo>
                    <a:pt x="115725" y="62680"/>
                  </a:lnTo>
                  <a:lnTo>
                    <a:pt x="99934" y="57319"/>
                  </a:lnTo>
                  <a:lnTo>
                    <a:pt x="91385" y="54646"/>
                  </a:lnTo>
                  <a:lnTo>
                    <a:pt x="82418" y="52499"/>
                  </a:lnTo>
                  <a:lnTo>
                    <a:pt x="73882" y="50892"/>
                  </a:lnTo>
                  <a:lnTo>
                    <a:pt x="64483" y="49826"/>
                  </a:lnTo>
                  <a:lnTo>
                    <a:pt x="55516" y="49285"/>
                  </a:lnTo>
                  <a:lnTo>
                    <a:pt x="46548" y="49285"/>
                  </a:lnTo>
                  <a:lnTo>
                    <a:pt x="46548" y="48744"/>
                  </a:lnTo>
                  <a:lnTo>
                    <a:pt x="46117" y="48219"/>
                  </a:lnTo>
                  <a:lnTo>
                    <a:pt x="36731" y="41792"/>
                  </a:lnTo>
                  <a:lnTo>
                    <a:pt x="26902" y="35890"/>
                  </a:lnTo>
                  <a:lnTo>
                    <a:pt x="17934" y="29463"/>
                  </a:lnTo>
                  <a:lnTo>
                    <a:pt x="12810" y="26249"/>
                  </a:lnTo>
                  <a:lnTo>
                    <a:pt x="8117" y="24117"/>
                  </a:lnTo>
                  <a:lnTo>
                    <a:pt x="9829" y="20363"/>
                  </a:lnTo>
                  <a:lnTo>
                    <a:pt x="11960" y="17149"/>
                  </a:lnTo>
                  <a:lnTo>
                    <a:pt x="14091" y="13936"/>
                  </a:lnTo>
                  <a:lnTo>
                    <a:pt x="16653" y="11263"/>
                  </a:lnTo>
                  <a:lnTo>
                    <a:pt x="19215" y="8574"/>
                  </a:lnTo>
                  <a:lnTo>
                    <a:pt x="22209" y="6443"/>
                  </a:lnTo>
                  <a:lnTo>
                    <a:pt x="25202" y="4836"/>
                  </a:lnTo>
                  <a:lnTo>
                    <a:pt x="28614" y="3229"/>
                  </a:lnTo>
                  <a:close/>
                  <a:moveTo>
                    <a:pt x="7267" y="25183"/>
                  </a:moveTo>
                  <a:lnTo>
                    <a:pt x="11960" y="28938"/>
                  </a:lnTo>
                  <a:lnTo>
                    <a:pt x="16235" y="32151"/>
                  </a:lnTo>
                  <a:lnTo>
                    <a:pt x="26052" y="38578"/>
                  </a:lnTo>
                  <a:lnTo>
                    <a:pt x="34588" y="44465"/>
                  </a:lnTo>
                  <a:lnTo>
                    <a:pt x="43137" y="49826"/>
                  </a:lnTo>
                  <a:lnTo>
                    <a:pt x="37581" y="50351"/>
                  </a:lnTo>
                  <a:lnTo>
                    <a:pt x="32026" y="51958"/>
                  </a:lnTo>
                  <a:lnTo>
                    <a:pt x="26483" y="53564"/>
                  </a:lnTo>
                  <a:lnTo>
                    <a:pt x="21359" y="55712"/>
                  </a:lnTo>
                  <a:lnTo>
                    <a:pt x="16235" y="57860"/>
                  </a:lnTo>
                  <a:lnTo>
                    <a:pt x="11110" y="61073"/>
                  </a:lnTo>
                  <a:lnTo>
                    <a:pt x="6405" y="64812"/>
                  </a:lnTo>
                  <a:lnTo>
                    <a:pt x="2143" y="69107"/>
                  </a:lnTo>
                  <a:lnTo>
                    <a:pt x="1712" y="60532"/>
                  </a:lnTo>
                  <a:lnTo>
                    <a:pt x="2143" y="51433"/>
                  </a:lnTo>
                  <a:lnTo>
                    <a:pt x="2993" y="43399"/>
                  </a:lnTo>
                  <a:lnTo>
                    <a:pt x="4274" y="35890"/>
                  </a:lnTo>
                  <a:lnTo>
                    <a:pt x="5555" y="30544"/>
                  </a:lnTo>
                  <a:lnTo>
                    <a:pt x="7267" y="25183"/>
                  </a:lnTo>
                  <a:close/>
                  <a:moveTo>
                    <a:pt x="61921" y="53039"/>
                  </a:moveTo>
                  <a:lnTo>
                    <a:pt x="69607" y="54105"/>
                  </a:lnTo>
                  <a:lnTo>
                    <a:pt x="77294" y="55171"/>
                  </a:lnTo>
                  <a:lnTo>
                    <a:pt x="84561" y="56778"/>
                  </a:lnTo>
                  <a:lnTo>
                    <a:pt x="99934" y="61073"/>
                  </a:lnTo>
                  <a:lnTo>
                    <a:pt x="114875" y="65353"/>
                  </a:lnTo>
                  <a:lnTo>
                    <a:pt x="112313" y="71780"/>
                  </a:lnTo>
                  <a:lnTo>
                    <a:pt x="108901" y="78207"/>
                  </a:lnTo>
                  <a:lnTo>
                    <a:pt x="108039" y="79814"/>
                  </a:lnTo>
                  <a:lnTo>
                    <a:pt x="107620" y="79273"/>
                  </a:lnTo>
                  <a:lnTo>
                    <a:pt x="107189" y="79273"/>
                  </a:lnTo>
                  <a:lnTo>
                    <a:pt x="90967" y="73928"/>
                  </a:lnTo>
                  <a:lnTo>
                    <a:pt x="74732" y="69107"/>
                  </a:lnTo>
                  <a:lnTo>
                    <a:pt x="66614" y="66960"/>
                  </a:lnTo>
                  <a:lnTo>
                    <a:pt x="58509" y="64812"/>
                  </a:lnTo>
                  <a:lnTo>
                    <a:pt x="54666" y="63746"/>
                  </a:lnTo>
                  <a:lnTo>
                    <a:pt x="50392" y="63205"/>
                  </a:lnTo>
                  <a:lnTo>
                    <a:pt x="46548" y="62680"/>
                  </a:lnTo>
                  <a:lnTo>
                    <a:pt x="42705" y="63205"/>
                  </a:lnTo>
                  <a:lnTo>
                    <a:pt x="40143" y="63746"/>
                  </a:lnTo>
                  <a:lnTo>
                    <a:pt x="38012" y="64812"/>
                  </a:lnTo>
                  <a:lnTo>
                    <a:pt x="34169" y="66960"/>
                  </a:lnTo>
                  <a:lnTo>
                    <a:pt x="30326" y="70173"/>
                  </a:lnTo>
                  <a:lnTo>
                    <a:pt x="26483" y="73387"/>
                  </a:lnTo>
                  <a:lnTo>
                    <a:pt x="17516" y="81421"/>
                  </a:lnTo>
                  <a:lnTo>
                    <a:pt x="8117" y="88389"/>
                  </a:lnTo>
                  <a:lnTo>
                    <a:pt x="6836" y="86782"/>
                  </a:lnTo>
                  <a:lnTo>
                    <a:pt x="5124" y="83027"/>
                  </a:lnTo>
                  <a:lnTo>
                    <a:pt x="3843" y="79273"/>
                  </a:lnTo>
                  <a:lnTo>
                    <a:pt x="2993" y="75534"/>
                  </a:lnTo>
                  <a:lnTo>
                    <a:pt x="2143" y="71239"/>
                  </a:lnTo>
                  <a:lnTo>
                    <a:pt x="8548" y="66960"/>
                  </a:lnTo>
                  <a:lnTo>
                    <a:pt x="14522" y="63205"/>
                  </a:lnTo>
                  <a:lnTo>
                    <a:pt x="20928" y="60532"/>
                  </a:lnTo>
                  <a:lnTo>
                    <a:pt x="27333" y="57860"/>
                  </a:lnTo>
                  <a:lnTo>
                    <a:pt x="33738" y="55712"/>
                  </a:lnTo>
                  <a:lnTo>
                    <a:pt x="40143" y="54105"/>
                  </a:lnTo>
                  <a:lnTo>
                    <a:pt x="46980" y="53564"/>
                  </a:lnTo>
                  <a:lnTo>
                    <a:pt x="54235" y="53039"/>
                  </a:lnTo>
                  <a:close/>
                  <a:moveTo>
                    <a:pt x="48679" y="65353"/>
                  </a:moveTo>
                  <a:lnTo>
                    <a:pt x="52954" y="65894"/>
                  </a:lnTo>
                  <a:lnTo>
                    <a:pt x="57228" y="66960"/>
                  </a:lnTo>
                  <a:lnTo>
                    <a:pt x="66195" y="69632"/>
                  </a:lnTo>
                  <a:lnTo>
                    <a:pt x="73882" y="72321"/>
                  </a:lnTo>
                  <a:lnTo>
                    <a:pt x="90104" y="77141"/>
                  </a:lnTo>
                  <a:lnTo>
                    <a:pt x="106758" y="81962"/>
                  </a:lnTo>
                  <a:lnTo>
                    <a:pt x="101634" y="90521"/>
                  </a:lnTo>
                  <a:lnTo>
                    <a:pt x="95660" y="98554"/>
                  </a:lnTo>
                  <a:lnTo>
                    <a:pt x="88823" y="105523"/>
                  </a:lnTo>
                  <a:lnTo>
                    <a:pt x="81999" y="111409"/>
                  </a:lnTo>
                  <a:lnTo>
                    <a:pt x="79437" y="113031"/>
                  </a:lnTo>
                  <a:lnTo>
                    <a:pt x="77294" y="114638"/>
                  </a:lnTo>
                  <a:lnTo>
                    <a:pt x="72169" y="116245"/>
                  </a:lnTo>
                  <a:lnTo>
                    <a:pt x="66614" y="116770"/>
                  </a:lnTo>
                  <a:lnTo>
                    <a:pt x="61490" y="116245"/>
                  </a:lnTo>
                  <a:lnTo>
                    <a:pt x="55947" y="115704"/>
                  </a:lnTo>
                  <a:lnTo>
                    <a:pt x="50823" y="114097"/>
                  </a:lnTo>
                  <a:lnTo>
                    <a:pt x="40574" y="110343"/>
                  </a:lnTo>
                  <a:lnTo>
                    <a:pt x="32026" y="107129"/>
                  </a:lnTo>
                  <a:lnTo>
                    <a:pt x="23921" y="102850"/>
                  </a:lnTo>
                  <a:lnTo>
                    <a:pt x="19646" y="100161"/>
                  </a:lnTo>
                  <a:lnTo>
                    <a:pt x="15803" y="97489"/>
                  </a:lnTo>
                  <a:lnTo>
                    <a:pt x="12391" y="94275"/>
                  </a:lnTo>
                  <a:lnTo>
                    <a:pt x="9398" y="89996"/>
                  </a:lnTo>
                  <a:lnTo>
                    <a:pt x="13241" y="88914"/>
                  </a:lnTo>
                  <a:lnTo>
                    <a:pt x="17516" y="86241"/>
                  </a:lnTo>
                  <a:lnTo>
                    <a:pt x="21359" y="83027"/>
                  </a:lnTo>
                  <a:lnTo>
                    <a:pt x="25202" y="79273"/>
                  </a:lnTo>
                  <a:lnTo>
                    <a:pt x="32888" y="71780"/>
                  </a:lnTo>
                  <a:lnTo>
                    <a:pt x="36731" y="69107"/>
                  </a:lnTo>
                  <a:lnTo>
                    <a:pt x="40574" y="66960"/>
                  </a:lnTo>
                  <a:lnTo>
                    <a:pt x="44418" y="65894"/>
                  </a:lnTo>
                  <a:lnTo>
                    <a:pt x="48679" y="65353"/>
                  </a:lnTo>
                  <a:close/>
                  <a:moveTo>
                    <a:pt x="29464" y="15"/>
                  </a:moveTo>
                  <a:lnTo>
                    <a:pt x="24771" y="1081"/>
                  </a:lnTo>
                  <a:lnTo>
                    <a:pt x="20496" y="2688"/>
                  </a:lnTo>
                  <a:lnTo>
                    <a:pt x="16653" y="5361"/>
                  </a:lnTo>
                  <a:lnTo>
                    <a:pt x="13241" y="9115"/>
                  </a:lnTo>
                  <a:lnTo>
                    <a:pt x="10248" y="13395"/>
                  </a:lnTo>
                  <a:lnTo>
                    <a:pt x="7686" y="18215"/>
                  </a:lnTo>
                  <a:lnTo>
                    <a:pt x="5555" y="23576"/>
                  </a:lnTo>
                  <a:lnTo>
                    <a:pt x="3843" y="28938"/>
                  </a:lnTo>
                  <a:lnTo>
                    <a:pt x="2562" y="34824"/>
                  </a:lnTo>
                  <a:lnTo>
                    <a:pt x="1281" y="41251"/>
                  </a:lnTo>
                  <a:lnTo>
                    <a:pt x="431" y="47137"/>
                  </a:lnTo>
                  <a:lnTo>
                    <a:pt x="0" y="53564"/>
                  </a:lnTo>
                  <a:lnTo>
                    <a:pt x="0" y="59467"/>
                  </a:lnTo>
                  <a:lnTo>
                    <a:pt x="0" y="70714"/>
                  </a:lnTo>
                  <a:lnTo>
                    <a:pt x="0" y="71239"/>
                  </a:lnTo>
                  <a:lnTo>
                    <a:pt x="0" y="71780"/>
                  </a:lnTo>
                  <a:lnTo>
                    <a:pt x="0" y="72321"/>
                  </a:lnTo>
                  <a:lnTo>
                    <a:pt x="431" y="76059"/>
                  </a:lnTo>
                  <a:lnTo>
                    <a:pt x="862" y="78748"/>
                  </a:lnTo>
                  <a:lnTo>
                    <a:pt x="1712" y="81962"/>
                  </a:lnTo>
                  <a:lnTo>
                    <a:pt x="3843" y="86782"/>
                  </a:lnTo>
                  <a:lnTo>
                    <a:pt x="6836" y="91602"/>
                  </a:lnTo>
                  <a:lnTo>
                    <a:pt x="10248" y="95882"/>
                  </a:lnTo>
                  <a:lnTo>
                    <a:pt x="14091" y="99636"/>
                  </a:lnTo>
                  <a:lnTo>
                    <a:pt x="17934" y="102850"/>
                  </a:lnTo>
                  <a:lnTo>
                    <a:pt x="22209" y="105523"/>
                  </a:lnTo>
                  <a:lnTo>
                    <a:pt x="26483" y="107670"/>
                  </a:lnTo>
                  <a:lnTo>
                    <a:pt x="37150" y="113031"/>
                  </a:lnTo>
                  <a:lnTo>
                    <a:pt x="43137" y="115704"/>
                  </a:lnTo>
                  <a:lnTo>
                    <a:pt x="49111" y="117311"/>
                  </a:lnTo>
                  <a:lnTo>
                    <a:pt x="55085" y="118918"/>
                  </a:lnTo>
                  <a:lnTo>
                    <a:pt x="61071" y="119984"/>
                  </a:lnTo>
                  <a:lnTo>
                    <a:pt x="67045" y="119984"/>
                  </a:lnTo>
                  <a:lnTo>
                    <a:pt x="72601" y="118918"/>
                  </a:lnTo>
                  <a:lnTo>
                    <a:pt x="78156" y="117311"/>
                  </a:lnTo>
                  <a:lnTo>
                    <a:pt x="82849" y="114097"/>
                  </a:lnTo>
                  <a:lnTo>
                    <a:pt x="87973" y="110884"/>
                  </a:lnTo>
                  <a:lnTo>
                    <a:pt x="92248" y="106588"/>
                  </a:lnTo>
                  <a:lnTo>
                    <a:pt x="96509" y="101768"/>
                  </a:lnTo>
                  <a:lnTo>
                    <a:pt x="100353" y="96423"/>
                  </a:lnTo>
                  <a:lnTo>
                    <a:pt x="107620" y="85700"/>
                  </a:lnTo>
                  <a:lnTo>
                    <a:pt x="110601" y="81421"/>
                  </a:lnTo>
                  <a:lnTo>
                    <a:pt x="113163" y="76059"/>
                  </a:lnTo>
                  <a:lnTo>
                    <a:pt x="115725" y="70173"/>
                  </a:lnTo>
                  <a:lnTo>
                    <a:pt x="117869" y="64287"/>
                  </a:lnTo>
                  <a:lnTo>
                    <a:pt x="119150" y="64287"/>
                  </a:lnTo>
                  <a:lnTo>
                    <a:pt x="120000" y="63205"/>
                  </a:lnTo>
                  <a:lnTo>
                    <a:pt x="120000" y="61598"/>
                  </a:lnTo>
                  <a:lnTo>
                    <a:pt x="120000" y="61073"/>
                  </a:lnTo>
                  <a:lnTo>
                    <a:pt x="119568" y="60532"/>
                  </a:lnTo>
                  <a:lnTo>
                    <a:pt x="119150" y="59992"/>
                  </a:lnTo>
                  <a:lnTo>
                    <a:pt x="119568" y="55712"/>
                  </a:lnTo>
                  <a:lnTo>
                    <a:pt x="119568" y="51433"/>
                  </a:lnTo>
                  <a:lnTo>
                    <a:pt x="119150" y="47678"/>
                  </a:lnTo>
                  <a:lnTo>
                    <a:pt x="117869" y="43399"/>
                  </a:lnTo>
                  <a:lnTo>
                    <a:pt x="116588" y="40710"/>
                  </a:lnTo>
                  <a:lnTo>
                    <a:pt x="115307" y="38037"/>
                  </a:lnTo>
                  <a:lnTo>
                    <a:pt x="111463" y="33758"/>
                  </a:lnTo>
                  <a:lnTo>
                    <a:pt x="107189" y="29463"/>
                  </a:lnTo>
                  <a:lnTo>
                    <a:pt x="102496" y="26249"/>
                  </a:lnTo>
                  <a:lnTo>
                    <a:pt x="97372" y="23035"/>
                  </a:lnTo>
                  <a:lnTo>
                    <a:pt x="92248" y="20363"/>
                  </a:lnTo>
                  <a:lnTo>
                    <a:pt x="82418" y="16083"/>
                  </a:lnTo>
                  <a:lnTo>
                    <a:pt x="70888" y="10722"/>
                  </a:lnTo>
                  <a:lnTo>
                    <a:pt x="58928" y="6968"/>
                  </a:lnTo>
                  <a:lnTo>
                    <a:pt x="46980" y="3754"/>
                  </a:lnTo>
                  <a:lnTo>
                    <a:pt x="35019" y="1622"/>
                  </a:lnTo>
                  <a:lnTo>
                    <a:pt x="35019" y="540"/>
                  </a:lnTo>
                  <a:lnTo>
                    <a:pt x="34588" y="15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Shape 998"/>
            <p:cNvSpPr/>
            <p:nvPr/>
          </p:nvSpPr>
          <p:spPr>
            <a:xfrm>
              <a:off x="6859475" y="5379225"/>
              <a:ext cx="306400" cy="97649"/>
            </a:xfrm>
            <a:custGeom>
              <a:pathLst>
                <a:path extrusionOk="0" h="120000" w="120000">
                  <a:moveTo>
                    <a:pt x="24399" y="23809"/>
                  </a:moveTo>
                  <a:lnTo>
                    <a:pt x="26700" y="24854"/>
                  </a:lnTo>
                  <a:lnTo>
                    <a:pt x="29011" y="28970"/>
                  </a:lnTo>
                  <a:lnTo>
                    <a:pt x="30656" y="33118"/>
                  </a:lnTo>
                  <a:lnTo>
                    <a:pt x="31977" y="39324"/>
                  </a:lnTo>
                  <a:lnTo>
                    <a:pt x="32633" y="47588"/>
                  </a:lnTo>
                  <a:lnTo>
                    <a:pt x="26700" y="67250"/>
                  </a:lnTo>
                  <a:lnTo>
                    <a:pt x="21755" y="85867"/>
                  </a:lnTo>
                  <a:lnTo>
                    <a:pt x="19122" y="96221"/>
                  </a:lnTo>
                  <a:lnTo>
                    <a:pt x="16488" y="104485"/>
                  </a:lnTo>
                  <a:lnTo>
                    <a:pt x="14833" y="108632"/>
                  </a:lnTo>
                  <a:lnTo>
                    <a:pt x="13188" y="110691"/>
                  </a:lnTo>
                  <a:lnTo>
                    <a:pt x="11210" y="112749"/>
                  </a:lnTo>
                  <a:lnTo>
                    <a:pt x="9233" y="112749"/>
                  </a:lnTo>
                  <a:lnTo>
                    <a:pt x="7911" y="111735"/>
                  </a:lnTo>
                  <a:lnTo>
                    <a:pt x="6922" y="109646"/>
                  </a:lnTo>
                  <a:lnTo>
                    <a:pt x="5933" y="107588"/>
                  </a:lnTo>
                  <a:lnTo>
                    <a:pt x="5277" y="105529"/>
                  </a:lnTo>
                  <a:lnTo>
                    <a:pt x="3955" y="99324"/>
                  </a:lnTo>
                  <a:lnTo>
                    <a:pt x="3632" y="92073"/>
                  </a:lnTo>
                  <a:lnTo>
                    <a:pt x="3632" y="83809"/>
                  </a:lnTo>
                  <a:lnTo>
                    <a:pt x="3955" y="76559"/>
                  </a:lnTo>
                  <a:lnTo>
                    <a:pt x="4621" y="69308"/>
                  </a:lnTo>
                  <a:lnTo>
                    <a:pt x="5277" y="63102"/>
                  </a:lnTo>
                  <a:lnTo>
                    <a:pt x="6266" y="57941"/>
                  </a:lnTo>
                  <a:lnTo>
                    <a:pt x="7588" y="53794"/>
                  </a:lnTo>
                  <a:lnTo>
                    <a:pt x="10221" y="45529"/>
                  </a:lnTo>
                  <a:lnTo>
                    <a:pt x="13188" y="37265"/>
                  </a:lnTo>
                  <a:lnTo>
                    <a:pt x="16488" y="31059"/>
                  </a:lnTo>
                  <a:lnTo>
                    <a:pt x="19122" y="25867"/>
                  </a:lnTo>
                  <a:lnTo>
                    <a:pt x="22088" y="23809"/>
                  </a:lnTo>
                  <a:close/>
                  <a:moveTo>
                    <a:pt x="60988" y="30"/>
                  </a:moveTo>
                  <a:lnTo>
                    <a:pt x="57689" y="1044"/>
                  </a:lnTo>
                  <a:lnTo>
                    <a:pt x="54399" y="3133"/>
                  </a:lnTo>
                  <a:lnTo>
                    <a:pt x="51099" y="6236"/>
                  </a:lnTo>
                  <a:lnTo>
                    <a:pt x="47800" y="11397"/>
                  </a:lnTo>
                  <a:lnTo>
                    <a:pt x="44833" y="16559"/>
                  </a:lnTo>
                  <a:lnTo>
                    <a:pt x="41533" y="23809"/>
                  </a:lnTo>
                  <a:lnTo>
                    <a:pt x="38567" y="31059"/>
                  </a:lnTo>
                  <a:lnTo>
                    <a:pt x="35933" y="38279"/>
                  </a:lnTo>
                  <a:lnTo>
                    <a:pt x="34944" y="33118"/>
                  </a:lnTo>
                  <a:lnTo>
                    <a:pt x="34288" y="28970"/>
                  </a:lnTo>
                  <a:lnTo>
                    <a:pt x="33299" y="24854"/>
                  </a:lnTo>
                  <a:lnTo>
                    <a:pt x="31977" y="20706"/>
                  </a:lnTo>
                  <a:lnTo>
                    <a:pt x="30656" y="17603"/>
                  </a:lnTo>
                  <a:lnTo>
                    <a:pt x="29343" y="15545"/>
                  </a:lnTo>
                  <a:lnTo>
                    <a:pt x="27689" y="13456"/>
                  </a:lnTo>
                  <a:lnTo>
                    <a:pt x="25711" y="11397"/>
                  </a:lnTo>
                  <a:lnTo>
                    <a:pt x="23410" y="11397"/>
                  </a:lnTo>
                  <a:lnTo>
                    <a:pt x="20766" y="12442"/>
                  </a:lnTo>
                  <a:lnTo>
                    <a:pt x="18466" y="15545"/>
                  </a:lnTo>
                  <a:lnTo>
                    <a:pt x="15822" y="18648"/>
                  </a:lnTo>
                  <a:lnTo>
                    <a:pt x="13844" y="22764"/>
                  </a:lnTo>
                  <a:lnTo>
                    <a:pt x="11543" y="27956"/>
                  </a:lnTo>
                  <a:lnTo>
                    <a:pt x="7588" y="38279"/>
                  </a:lnTo>
                  <a:lnTo>
                    <a:pt x="4944" y="46574"/>
                  </a:lnTo>
                  <a:lnTo>
                    <a:pt x="2643" y="56897"/>
                  </a:lnTo>
                  <a:lnTo>
                    <a:pt x="988" y="68294"/>
                  </a:lnTo>
                  <a:lnTo>
                    <a:pt x="332" y="80706"/>
                  </a:lnTo>
                  <a:lnTo>
                    <a:pt x="0" y="85867"/>
                  </a:lnTo>
                  <a:lnTo>
                    <a:pt x="0" y="92073"/>
                  </a:lnTo>
                  <a:lnTo>
                    <a:pt x="332" y="97235"/>
                  </a:lnTo>
                  <a:lnTo>
                    <a:pt x="988" y="102427"/>
                  </a:lnTo>
                  <a:lnTo>
                    <a:pt x="1977" y="107588"/>
                  </a:lnTo>
                  <a:lnTo>
                    <a:pt x="2966" y="112749"/>
                  </a:lnTo>
                  <a:lnTo>
                    <a:pt x="4288" y="116897"/>
                  </a:lnTo>
                  <a:lnTo>
                    <a:pt x="6266" y="120000"/>
                  </a:lnTo>
                  <a:lnTo>
                    <a:pt x="15499" y="120000"/>
                  </a:lnTo>
                  <a:lnTo>
                    <a:pt x="17144" y="115852"/>
                  </a:lnTo>
                  <a:lnTo>
                    <a:pt x="18789" y="111735"/>
                  </a:lnTo>
                  <a:lnTo>
                    <a:pt x="21755" y="102427"/>
                  </a:lnTo>
                  <a:lnTo>
                    <a:pt x="27366" y="83809"/>
                  </a:lnTo>
                  <a:lnTo>
                    <a:pt x="32966" y="64147"/>
                  </a:lnTo>
                  <a:lnTo>
                    <a:pt x="32633" y="67250"/>
                  </a:lnTo>
                  <a:lnTo>
                    <a:pt x="32310" y="74500"/>
                  </a:lnTo>
                  <a:lnTo>
                    <a:pt x="31321" y="80706"/>
                  </a:lnTo>
                  <a:lnTo>
                    <a:pt x="29343" y="94132"/>
                  </a:lnTo>
                  <a:lnTo>
                    <a:pt x="26700" y="107588"/>
                  </a:lnTo>
                  <a:lnTo>
                    <a:pt x="23733" y="120000"/>
                  </a:lnTo>
                  <a:lnTo>
                    <a:pt x="27689" y="120000"/>
                  </a:lnTo>
                  <a:lnTo>
                    <a:pt x="29343" y="112749"/>
                  </a:lnTo>
                  <a:lnTo>
                    <a:pt x="31977" y="99324"/>
                  </a:lnTo>
                  <a:lnTo>
                    <a:pt x="34611" y="84823"/>
                  </a:lnTo>
                  <a:lnTo>
                    <a:pt x="35600" y="76559"/>
                  </a:lnTo>
                  <a:lnTo>
                    <a:pt x="36266" y="68294"/>
                  </a:lnTo>
                  <a:lnTo>
                    <a:pt x="36589" y="61044"/>
                  </a:lnTo>
                  <a:lnTo>
                    <a:pt x="36589" y="52780"/>
                  </a:lnTo>
                  <a:lnTo>
                    <a:pt x="42522" y="37265"/>
                  </a:lnTo>
                  <a:lnTo>
                    <a:pt x="45499" y="31059"/>
                  </a:lnTo>
                  <a:lnTo>
                    <a:pt x="48466" y="23809"/>
                  </a:lnTo>
                  <a:lnTo>
                    <a:pt x="51755" y="18648"/>
                  </a:lnTo>
                  <a:lnTo>
                    <a:pt x="55055" y="13456"/>
                  </a:lnTo>
                  <a:lnTo>
                    <a:pt x="57366" y="11397"/>
                  </a:lnTo>
                  <a:lnTo>
                    <a:pt x="59667" y="10353"/>
                  </a:lnTo>
                  <a:lnTo>
                    <a:pt x="61977" y="11397"/>
                  </a:lnTo>
                  <a:lnTo>
                    <a:pt x="64288" y="12442"/>
                  </a:lnTo>
                  <a:lnTo>
                    <a:pt x="68567" y="17603"/>
                  </a:lnTo>
                  <a:lnTo>
                    <a:pt x="72855" y="23809"/>
                  </a:lnTo>
                  <a:lnTo>
                    <a:pt x="79445" y="35176"/>
                  </a:lnTo>
                  <a:lnTo>
                    <a:pt x="85711" y="47588"/>
                  </a:lnTo>
                  <a:lnTo>
                    <a:pt x="91977" y="61044"/>
                  </a:lnTo>
                  <a:lnTo>
                    <a:pt x="97911" y="76559"/>
                  </a:lnTo>
                  <a:lnTo>
                    <a:pt x="101533" y="86912"/>
                  </a:lnTo>
                  <a:lnTo>
                    <a:pt x="105156" y="98279"/>
                  </a:lnTo>
                  <a:lnTo>
                    <a:pt x="108789" y="109646"/>
                  </a:lnTo>
                  <a:lnTo>
                    <a:pt x="112744" y="120000"/>
                  </a:lnTo>
                  <a:lnTo>
                    <a:pt x="119990" y="120000"/>
                  </a:lnTo>
                  <a:lnTo>
                    <a:pt x="117689" y="115852"/>
                  </a:lnTo>
                  <a:lnTo>
                    <a:pt x="115378" y="110691"/>
                  </a:lnTo>
                  <a:lnTo>
                    <a:pt x="110766" y="99324"/>
                  </a:lnTo>
                  <a:lnTo>
                    <a:pt x="103511" y="77603"/>
                  </a:lnTo>
                  <a:lnTo>
                    <a:pt x="98900" y="65192"/>
                  </a:lnTo>
                  <a:lnTo>
                    <a:pt x="94278" y="52780"/>
                  </a:lnTo>
                  <a:lnTo>
                    <a:pt x="89011" y="41382"/>
                  </a:lnTo>
                  <a:lnTo>
                    <a:pt x="84066" y="31059"/>
                  </a:lnTo>
                  <a:lnTo>
                    <a:pt x="78789" y="20706"/>
                  </a:lnTo>
                  <a:lnTo>
                    <a:pt x="73188" y="11397"/>
                  </a:lnTo>
                  <a:lnTo>
                    <a:pt x="70221" y="6236"/>
                  </a:lnTo>
                  <a:lnTo>
                    <a:pt x="67255" y="3133"/>
                  </a:lnTo>
                  <a:lnTo>
                    <a:pt x="63955" y="1044"/>
                  </a:lnTo>
                  <a:lnTo>
                    <a:pt x="60988" y="3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Shape 999"/>
            <p:cNvSpPr/>
            <p:nvPr/>
          </p:nvSpPr>
          <p:spPr>
            <a:xfrm>
              <a:off x="4659275" y="5290000"/>
              <a:ext cx="214649" cy="186875"/>
            </a:xfrm>
            <a:custGeom>
              <a:pathLst>
                <a:path extrusionOk="0" h="120000" w="120000">
                  <a:moveTo>
                    <a:pt x="22110" y="2713"/>
                  </a:moveTo>
                  <a:lnTo>
                    <a:pt x="27756" y="3788"/>
                  </a:lnTo>
                  <a:lnTo>
                    <a:pt x="32941" y="5410"/>
                  </a:lnTo>
                  <a:lnTo>
                    <a:pt x="38588" y="7031"/>
                  </a:lnTo>
                  <a:lnTo>
                    <a:pt x="49406" y="11365"/>
                  </a:lnTo>
                  <a:lnTo>
                    <a:pt x="60237" y="16230"/>
                  </a:lnTo>
                  <a:lnTo>
                    <a:pt x="83759" y="27034"/>
                  </a:lnTo>
                  <a:lnTo>
                    <a:pt x="107281" y="39459"/>
                  </a:lnTo>
                  <a:lnTo>
                    <a:pt x="109168" y="40551"/>
                  </a:lnTo>
                  <a:lnTo>
                    <a:pt x="111055" y="42172"/>
                  </a:lnTo>
                  <a:lnTo>
                    <a:pt x="113878" y="45415"/>
                  </a:lnTo>
                  <a:lnTo>
                    <a:pt x="115751" y="49733"/>
                  </a:lnTo>
                  <a:lnTo>
                    <a:pt x="116701" y="54068"/>
                  </a:lnTo>
                  <a:lnTo>
                    <a:pt x="117162" y="58932"/>
                  </a:lnTo>
                  <a:lnTo>
                    <a:pt x="116701" y="64326"/>
                  </a:lnTo>
                  <a:lnTo>
                    <a:pt x="116226" y="69736"/>
                  </a:lnTo>
                  <a:lnTo>
                    <a:pt x="115290" y="75146"/>
                  </a:lnTo>
                  <a:lnTo>
                    <a:pt x="101635" y="69736"/>
                  </a:lnTo>
                  <a:lnTo>
                    <a:pt x="87994" y="64326"/>
                  </a:lnTo>
                  <a:lnTo>
                    <a:pt x="60698" y="54597"/>
                  </a:lnTo>
                  <a:lnTo>
                    <a:pt x="47058" y="49187"/>
                  </a:lnTo>
                  <a:lnTo>
                    <a:pt x="32941" y="43793"/>
                  </a:lnTo>
                  <a:lnTo>
                    <a:pt x="18825" y="38929"/>
                  </a:lnTo>
                  <a:lnTo>
                    <a:pt x="11767" y="36762"/>
                  </a:lnTo>
                  <a:lnTo>
                    <a:pt x="4709" y="35141"/>
                  </a:lnTo>
                  <a:lnTo>
                    <a:pt x="5171" y="29731"/>
                  </a:lnTo>
                  <a:lnTo>
                    <a:pt x="6582" y="24866"/>
                  </a:lnTo>
                  <a:lnTo>
                    <a:pt x="7994" y="20002"/>
                  </a:lnTo>
                  <a:lnTo>
                    <a:pt x="9881" y="15138"/>
                  </a:lnTo>
                  <a:lnTo>
                    <a:pt x="20237" y="19472"/>
                  </a:lnTo>
                  <a:lnTo>
                    <a:pt x="30580" y="23791"/>
                  </a:lnTo>
                  <a:lnTo>
                    <a:pt x="37176" y="26488"/>
                  </a:lnTo>
                  <a:lnTo>
                    <a:pt x="43759" y="28109"/>
                  </a:lnTo>
                  <a:lnTo>
                    <a:pt x="57414" y="30822"/>
                  </a:lnTo>
                  <a:lnTo>
                    <a:pt x="71055" y="34065"/>
                  </a:lnTo>
                  <a:lnTo>
                    <a:pt x="83759" y="37308"/>
                  </a:lnTo>
                  <a:lnTo>
                    <a:pt x="110104" y="44869"/>
                  </a:lnTo>
                  <a:lnTo>
                    <a:pt x="111055" y="44869"/>
                  </a:lnTo>
                  <a:lnTo>
                    <a:pt x="111516" y="43793"/>
                  </a:lnTo>
                  <a:lnTo>
                    <a:pt x="111516" y="43248"/>
                  </a:lnTo>
                  <a:lnTo>
                    <a:pt x="111055" y="42172"/>
                  </a:lnTo>
                  <a:lnTo>
                    <a:pt x="97875" y="37838"/>
                  </a:lnTo>
                  <a:lnTo>
                    <a:pt x="84696" y="34065"/>
                  </a:lnTo>
                  <a:lnTo>
                    <a:pt x="71530" y="30822"/>
                  </a:lnTo>
                  <a:lnTo>
                    <a:pt x="58350" y="28109"/>
                  </a:lnTo>
                  <a:lnTo>
                    <a:pt x="46121" y="25412"/>
                  </a:lnTo>
                  <a:lnTo>
                    <a:pt x="40475" y="24337"/>
                  </a:lnTo>
                  <a:lnTo>
                    <a:pt x="34353" y="22169"/>
                  </a:lnTo>
                  <a:lnTo>
                    <a:pt x="28707" y="20002"/>
                  </a:lnTo>
                  <a:lnTo>
                    <a:pt x="22585" y="17305"/>
                  </a:lnTo>
                  <a:lnTo>
                    <a:pt x="16464" y="14608"/>
                  </a:lnTo>
                  <a:lnTo>
                    <a:pt x="10356" y="12987"/>
                  </a:lnTo>
                  <a:lnTo>
                    <a:pt x="13179" y="7577"/>
                  </a:lnTo>
                  <a:lnTo>
                    <a:pt x="16002" y="2713"/>
                  </a:lnTo>
                  <a:close/>
                  <a:moveTo>
                    <a:pt x="16939" y="16"/>
                  </a:moveTo>
                  <a:lnTo>
                    <a:pt x="16464" y="545"/>
                  </a:lnTo>
                  <a:lnTo>
                    <a:pt x="15052" y="545"/>
                  </a:lnTo>
                  <a:lnTo>
                    <a:pt x="14116" y="1091"/>
                  </a:lnTo>
                  <a:lnTo>
                    <a:pt x="14591" y="2167"/>
                  </a:lnTo>
                  <a:lnTo>
                    <a:pt x="11767" y="5410"/>
                  </a:lnTo>
                  <a:lnTo>
                    <a:pt x="9406" y="8652"/>
                  </a:lnTo>
                  <a:lnTo>
                    <a:pt x="7533" y="12441"/>
                  </a:lnTo>
                  <a:lnTo>
                    <a:pt x="5646" y="16759"/>
                  </a:lnTo>
                  <a:lnTo>
                    <a:pt x="4234" y="21094"/>
                  </a:lnTo>
                  <a:lnTo>
                    <a:pt x="2823" y="25958"/>
                  </a:lnTo>
                  <a:lnTo>
                    <a:pt x="936" y="35141"/>
                  </a:lnTo>
                  <a:lnTo>
                    <a:pt x="0" y="45415"/>
                  </a:lnTo>
                  <a:lnTo>
                    <a:pt x="0" y="55143"/>
                  </a:lnTo>
                  <a:lnTo>
                    <a:pt x="475" y="64326"/>
                  </a:lnTo>
                  <a:lnTo>
                    <a:pt x="1411" y="72433"/>
                  </a:lnTo>
                  <a:lnTo>
                    <a:pt x="2823" y="77843"/>
                  </a:lnTo>
                  <a:lnTo>
                    <a:pt x="4234" y="83253"/>
                  </a:lnTo>
                  <a:lnTo>
                    <a:pt x="6121" y="88117"/>
                  </a:lnTo>
                  <a:lnTo>
                    <a:pt x="7994" y="92981"/>
                  </a:lnTo>
                  <a:lnTo>
                    <a:pt x="10817" y="97300"/>
                  </a:lnTo>
                  <a:lnTo>
                    <a:pt x="13640" y="101618"/>
                  </a:lnTo>
                  <a:lnTo>
                    <a:pt x="16939" y="105407"/>
                  </a:lnTo>
                  <a:lnTo>
                    <a:pt x="20698" y="109195"/>
                  </a:lnTo>
                  <a:lnTo>
                    <a:pt x="26820" y="115135"/>
                  </a:lnTo>
                  <a:lnTo>
                    <a:pt x="33403" y="120000"/>
                  </a:lnTo>
                  <a:lnTo>
                    <a:pt x="40475" y="120000"/>
                  </a:lnTo>
                  <a:lnTo>
                    <a:pt x="35765" y="117303"/>
                  </a:lnTo>
                  <a:lnTo>
                    <a:pt x="31530" y="114060"/>
                  </a:lnTo>
                  <a:lnTo>
                    <a:pt x="26820" y="110271"/>
                  </a:lnTo>
                  <a:lnTo>
                    <a:pt x="22585" y="106482"/>
                  </a:lnTo>
                  <a:lnTo>
                    <a:pt x="18825" y="102164"/>
                  </a:lnTo>
                  <a:lnTo>
                    <a:pt x="15527" y="97846"/>
                  </a:lnTo>
                  <a:lnTo>
                    <a:pt x="12229" y="92981"/>
                  </a:lnTo>
                  <a:lnTo>
                    <a:pt x="9406" y="87571"/>
                  </a:lnTo>
                  <a:lnTo>
                    <a:pt x="7533" y="82707"/>
                  </a:lnTo>
                  <a:lnTo>
                    <a:pt x="5646" y="77843"/>
                  </a:lnTo>
                  <a:lnTo>
                    <a:pt x="4709" y="72979"/>
                  </a:lnTo>
                  <a:lnTo>
                    <a:pt x="4234" y="67569"/>
                  </a:lnTo>
                  <a:lnTo>
                    <a:pt x="3759" y="56765"/>
                  </a:lnTo>
                  <a:lnTo>
                    <a:pt x="3759" y="45945"/>
                  </a:lnTo>
                  <a:lnTo>
                    <a:pt x="8944" y="50809"/>
                  </a:lnTo>
                  <a:lnTo>
                    <a:pt x="14116" y="54597"/>
                  </a:lnTo>
                  <a:lnTo>
                    <a:pt x="25408" y="62705"/>
                  </a:lnTo>
                  <a:lnTo>
                    <a:pt x="36701" y="69736"/>
                  </a:lnTo>
                  <a:lnTo>
                    <a:pt x="47533" y="77297"/>
                  </a:lnTo>
                  <a:lnTo>
                    <a:pt x="53640" y="82161"/>
                  </a:lnTo>
                  <a:lnTo>
                    <a:pt x="59287" y="87026"/>
                  </a:lnTo>
                  <a:lnTo>
                    <a:pt x="61649" y="89739"/>
                  </a:lnTo>
                  <a:lnTo>
                    <a:pt x="63522" y="92981"/>
                  </a:lnTo>
                  <a:lnTo>
                    <a:pt x="65408" y="96224"/>
                  </a:lnTo>
                  <a:lnTo>
                    <a:pt x="66820" y="100543"/>
                  </a:lnTo>
                  <a:lnTo>
                    <a:pt x="68232" y="104861"/>
                  </a:lnTo>
                  <a:lnTo>
                    <a:pt x="68707" y="110271"/>
                  </a:lnTo>
                  <a:lnTo>
                    <a:pt x="69168" y="120000"/>
                  </a:lnTo>
                  <a:lnTo>
                    <a:pt x="72941" y="120000"/>
                  </a:lnTo>
                  <a:lnTo>
                    <a:pt x="72941" y="114589"/>
                  </a:lnTo>
                  <a:lnTo>
                    <a:pt x="72466" y="109195"/>
                  </a:lnTo>
                  <a:lnTo>
                    <a:pt x="71530" y="103785"/>
                  </a:lnTo>
                  <a:lnTo>
                    <a:pt x="70118" y="98375"/>
                  </a:lnTo>
                  <a:lnTo>
                    <a:pt x="68232" y="93511"/>
                  </a:lnTo>
                  <a:lnTo>
                    <a:pt x="65883" y="88647"/>
                  </a:lnTo>
                  <a:lnTo>
                    <a:pt x="63060" y="84874"/>
                  </a:lnTo>
                  <a:lnTo>
                    <a:pt x="59287" y="81086"/>
                  </a:lnTo>
                  <a:lnTo>
                    <a:pt x="46121" y="71357"/>
                  </a:lnTo>
                  <a:lnTo>
                    <a:pt x="32466" y="62175"/>
                  </a:lnTo>
                  <a:lnTo>
                    <a:pt x="18825" y="52446"/>
                  </a:lnTo>
                  <a:lnTo>
                    <a:pt x="11767" y="48112"/>
                  </a:lnTo>
                  <a:lnTo>
                    <a:pt x="4234" y="44323"/>
                  </a:lnTo>
                  <a:lnTo>
                    <a:pt x="3759" y="44323"/>
                  </a:lnTo>
                  <a:lnTo>
                    <a:pt x="4234" y="36216"/>
                  </a:lnTo>
                  <a:lnTo>
                    <a:pt x="10356" y="40005"/>
                  </a:lnTo>
                  <a:lnTo>
                    <a:pt x="16939" y="42702"/>
                  </a:lnTo>
                  <a:lnTo>
                    <a:pt x="30118" y="47566"/>
                  </a:lnTo>
                  <a:lnTo>
                    <a:pt x="43759" y="52446"/>
                  </a:lnTo>
                  <a:lnTo>
                    <a:pt x="56464" y="56765"/>
                  </a:lnTo>
                  <a:lnTo>
                    <a:pt x="59762" y="57840"/>
                  </a:lnTo>
                  <a:lnTo>
                    <a:pt x="62110" y="60553"/>
                  </a:lnTo>
                  <a:lnTo>
                    <a:pt x="64472" y="63796"/>
                  </a:lnTo>
                  <a:lnTo>
                    <a:pt x="67756" y="68660"/>
                  </a:lnTo>
                  <a:lnTo>
                    <a:pt x="73403" y="76767"/>
                  </a:lnTo>
                  <a:lnTo>
                    <a:pt x="78588" y="85404"/>
                  </a:lnTo>
                  <a:lnTo>
                    <a:pt x="82348" y="93511"/>
                  </a:lnTo>
                  <a:lnTo>
                    <a:pt x="85646" y="102164"/>
                  </a:lnTo>
                  <a:lnTo>
                    <a:pt x="87519" y="110817"/>
                  </a:lnTo>
                  <a:lnTo>
                    <a:pt x="88469" y="120000"/>
                  </a:lnTo>
                  <a:lnTo>
                    <a:pt x="91754" y="120000"/>
                  </a:lnTo>
                  <a:lnTo>
                    <a:pt x="91292" y="114589"/>
                  </a:lnTo>
                  <a:lnTo>
                    <a:pt x="90342" y="109725"/>
                  </a:lnTo>
                  <a:lnTo>
                    <a:pt x="89406" y="104331"/>
                  </a:lnTo>
                  <a:lnTo>
                    <a:pt x="87994" y="99467"/>
                  </a:lnTo>
                  <a:lnTo>
                    <a:pt x="84234" y="89739"/>
                  </a:lnTo>
                  <a:lnTo>
                    <a:pt x="79524" y="80540"/>
                  </a:lnTo>
                  <a:lnTo>
                    <a:pt x="73878" y="70812"/>
                  </a:lnTo>
                  <a:lnTo>
                    <a:pt x="70118" y="65418"/>
                  </a:lnTo>
                  <a:lnTo>
                    <a:pt x="66345" y="60553"/>
                  </a:lnTo>
                  <a:lnTo>
                    <a:pt x="66345" y="60553"/>
                  </a:lnTo>
                  <a:lnTo>
                    <a:pt x="90342" y="69736"/>
                  </a:lnTo>
                  <a:lnTo>
                    <a:pt x="102585" y="74054"/>
                  </a:lnTo>
                  <a:lnTo>
                    <a:pt x="114339" y="78389"/>
                  </a:lnTo>
                  <a:lnTo>
                    <a:pt x="111991" y="88117"/>
                  </a:lnTo>
                  <a:lnTo>
                    <a:pt x="109643" y="96224"/>
                  </a:lnTo>
                  <a:lnTo>
                    <a:pt x="107756" y="102164"/>
                  </a:lnTo>
                  <a:lnTo>
                    <a:pt x="105408" y="108650"/>
                  </a:lnTo>
                  <a:lnTo>
                    <a:pt x="100223" y="120000"/>
                  </a:lnTo>
                  <a:lnTo>
                    <a:pt x="103997" y="120000"/>
                  </a:lnTo>
                  <a:lnTo>
                    <a:pt x="108693" y="106482"/>
                  </a:lnTo>
                  <a:lnTo>
                    <a:pt x="112928" y="93511"/>
                  </a:lnTo>
                  <a:lnTo>
                    <a:pt x="117162" y="78389"/>
                  </a:lnTo>
                  <a:lnTo>
                    <a:pt x="117638" y="77843"/>
                  </a:lnTo>
                  <a:lnTo>
                    <a:pt x="117638" y="76222"/>
                  </a:lnTo>
                  <a:lnTo>
                    <a:pt x="119524" y="67569"/>
                  </a:lnTo>
                  <a:lnTo>
                    <a:pt x="119986" y="62705"/>
                  </a:lnTo>
                  <a:lnTo>
                    <a:pt x="119986" y="58386"/>
                  </a:lnTo>
                  <a:lnTo>
                    <a:pt x="119524" y="54068"/>
                  </a:lnTo>
                  <a:lnTo>
                    <a:pt x="119049" y="50279"/>
                  </a:lnTo>
                  <a:lnTo>
                    <a:pt x="117638" y="45945"/>
                  </a:lnTo>
                  <a:lnTo>
                    <a:pt x="115751" y="42702"/>
                  </a:lnTo>
                  <a:lnTo>
                    <a:pt x="113878" y="40005"/>
                  </a:lnTo>
                  <a:lnTo>
                    <a:pt x="111991" y="38383"/>
                  </a:lnTo>
                  <a:lnTo>
                    <a:pt x="106820" y="35141"/>
                  </a:lnTo>
                  <a:lnTo>
                    <a:pt x="96464" y="30276"/>
                  </a:lnTo>
                  <a:lnTo>
                    <a:pt x="70580" y="17305"/>
                  </a:lnTo>
                  <a:lnTo>
                    <a:pt x="58350" y="11365"/>
                  </a:lnTo>
                  <a:lnTo>
                    <a:pt x="51767" y="8123"/>
                  </a:lnTo>
                  <a:lnTo>
                    <a:pt x="44709" y="4880"/>
                  </a:lnTo>
                  <a:lnTo>
                    <a:pt x="38113" y="2713"/>
                  </a:lnTo>
                  <a:lnTo>
                    <a:pt x="31055" y="545"/>
                  </a:lnTo>
                  <a:lnTo>
                    <a:pt x="23997" y="1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Shape 1000"/>
            <p:cNvSpPr/>
            <p:nvPr/>
          </p:nvSpPr>
          <p:spPr>
            <a:xfrm>
              <a:off x="6519425" y="5245400"/>
              <a:ext cx="57250" cy="539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892"/>
                  </a:lnTo>
                  <a:lnTo>
                    <a:pt x="3563" y="11243"/>
                  </a:lnTo>
                  <a:lnTo>
                    <a:pt x="10585" y="18756"/>
                  </a:lnTo>
                  <a:lnTo>
                    <a:pt x="22951" y="33729"/>
                  </a:lnTo>
                  <a:lnTo>
                    <a:pt x="52925" y="60000"/>
                  </a:lnTo>
                  <a:lnTo>
                    <a:pt x="81170" y="88107"/>
                  </a:lnTo>
                  <a:lnTo>
                    <a:pt x="109414" y="118051"/>
                  </a:lnTo>
                  <a:lnTo>
                    <a:pt x="112925" y="119944"/>
                  </a:lnTo>
                  <a:lnTo>
                    <a:pt x="116489" y="118051"/>
                  </a:lnTo>
                  <a:lnTo>
                    <a:pt x="120000" y="114322"/>
                  </a:lnTo>
                  <a:lnTo>
                    <a:pt x="120000" y="112430"/>
                  </a:lnTo>
                  <a:lnTo>
                    <a:pt x="118218" y="110593"/>
                  </a:lnTo>
                  <a:lnTo>
                    <a:pt x="105903" y="93729"/>
                  </a:lnTo>
                  <a:lnTo>
                    <a:pt x="91755" y="78701"/>
                  </a:lnTo>
                  <a:lnTo>
                    <a:pt x="61781" y="50593"/>
                  </a:lnTo>
                  <a:lnTo>
                    <a:pt x="33537" y="22486"/>
                  </a:lnTo>
                  <a:lnTo>
                    <a:pt x="17659" y="9406"/>
                  </a:lnTo>
                  <a:lnTo>
                    <a:pt x="10585" y="3784"/>
                  </a:lnTo>
                  <a:lnTo>
                    <a:pt x="178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Shape 1001"/>
            <p:cNvSpPr/>
            <p:nvPr/>
          </p:nvSpPr>
          <p:spPr>
            <a:xfrm>
              <a:off x="6448725" y="5146075"/>
              <a:ext cx="392250" cy="330799"/>
            </a:xfrm>
            <a:custGeom>
              <a:pathLst>
                <a:path extrusionOk="0" h="120000" w="120000">
                  <a:moveTo>
                    <a:pt x="22401" y="5804"/>
                  </a:moveTo>
                  <a:lnTo>
                    <a:pt x="23946" y="8551"/>
                  </a:lnTo>
                  <a:lnTo>
                    <a:pt x="24206" y="8860"/>
                  </a:lnTo>
                  <a:lnTo>
                    <a:pt x="23694" y="8860"/>
                  </a:lnTo>
                  <a:lnTo>
                    <a:pt x="23173" y="8243"/>
                  </a:lnTo>
                  <a:lnTo>
                    <a:pt x="22921" y="7327"/>
                  </a:lnTo>
                  <a:lnTo>
                    <a:pt x="22401" y="5804"/>
                  </a:lnTo>
                  <a:close/>
                  <a:moveTo>
                    <a:pt x="18799" y="2448"/>
                  </a:moveTo>
                  <a:lnTo>
                    <a:pt x="20084" y="3056"/>
                  </a:lnTo>
                  <a:lnTo>
                    <a:pt x="19831" y="3364"/>
                  </a:lnTo>
                  <a:lnTo>
                    <a:pt x="20084" y="5196"/>
                  </a:lnTo>
                  <a:lnTo>
                    <a:pt x="20604" y="7327"/>
                  </a:lnTo>
                  <a:lnTo>
                    <a:pt x="21116" y="9467"/>
                  </a:lnTo>
                  <a:lnTo>
                    <a:pt x="21629" y="10084"/>
                  </a:lnTo>
                  <a:lnTo>
                    <a:pt x="22149" y="10692"/>
                  </a:lnTo>
                  <a:lnTo>
                    <a:pt x="23434" y="11608"/>
                  </a:lnTo>
                  <a:lnTo>
                    <a:pt x="24978" y="12524"/>
                  </a:lnTo>
                  <a:lnTo>
                    <a:pt x="26783" y="13131"/>
                  </a:lnTo>
                  <a:lnTo>
                    <a:pt x="27556" y="13131"/>
                  </a:lnTo>
                  <a:lnTo>
                    <a:pt x="28068" y="12832"/>
                  </a:lnTo>
                  <a:lnTo>
                    <a:pt x="28328" y="13131"/>
                  </a:lnTo>
                  <a:lnTo>
                    <a:pt x="28581" y="14963"/>
                  </a:lnTo>
                  <a:lnTo>
                    <a:pt x="28581" y="17412"/>
                  </a:lnTo>
                  <a:lnTo>
                    <a:pt x="28328" y="17103"/>
                  </a:lnTo>
                  <a:lnTo>
                    <a:pt x="26263" y="16795"/>
                  </a:lnTo>
                  <a:lnTo>
                    <a:pt x="25239" y="16795"/>
                  </a:lnTo>
                  <a:lnTo>
                    <a:pt x="24206" y="16188"/>
                  </a:lnTo>
                  <a:lnTo>
                    <a:pt x="23434" y="15879"/>
                  </a:lnTo>
                  <a:lnTo>
                    <a:pt x="22661" y="15580"/>
                  </a:lnTo>
                  <a:lnTo>
                    <a:pt x="21889" y="15272"/>
                  </a:lnTo>
                  <a:lnTo>
                    <a:pt x="21116" y="14664"/>
                  </a:lnTo>
                  <a:lnTo>
                    <a:pt x="19831" y="13440"/>
                  </a:lnTo>
                  <a:lnTo>
                    <a:pt x="18286" y="11608"/>
                  </a:lnTo>
                  <a:lnTo>
                    <a:pt x="16741" y="9467"/>
                  </a:lnTo>
                  <a:lnTo>
                    <a:pt x="16221" y="8243"/>
                  </a:lnTo>
                  <a:lnTo>
                    <a:pt x="15709" y="6720"/>
                  </a:lnTo>
                  <a:lnTo>
                    <a:pt x="15196" y="3972"/>
                  </a:lnTo>
                  <a:lnTo>
                    <a:pt x="15709" y="3972"/>
                  </a:lnTo>
                  <a:lnTo>
                    <a:pt x="15969" y="3663"/>
                  </a:lnTo>
                  <a:lnTo>
                    <a:pt x="16221" y="3056"/>
                  </a:lnTo>
                  <a:lnTo>
                    <a:pt x="16741" y="2747"/>
                  </a:lnTo>
                  <a:lnTo>
                    <a:pt x="17514" y="2448"/>
                  </a:lnTo>
                  <a:close/>
                  <a:moveTo>
                    <a:pt x="14424" y="3364"/>
                  </a:moveTo>
                  <a:lnTo>
                    <a:pt x="14676" y="3663"/>
                  </a:lnTo>
                  <a:lnTo>
                    <a:pt x="14424" y="5196"/>
                  </a:lnTo>
                  <a:lnTo>
                    <a:pt x="14424" y="6720"/>
                  </a:lnTo>
                  <a:lnTo>
                    <a:pt x="14676" y="8243"/>
                  </a:lnTo>
                  <a:lnTo>
                    <a:pt x="15196" y="9776"/>
                  </a:lnTo>
                  <a:lnTo>
                    <a:pt x="16994" y="12524"/>
                  </a:lnTo>
                  <a:lnTo>
                    <a:pt x="18799" y="14963"/>
                  </a:lnTo>
                  <a:lnTo>
                    <a:pt x="19831" y="15879"/>
                  </a:lnTo>
                  <a:lnTo>
                    <a:pt x="20604" y="16795"/>
                  </a:lnTo>
                  <a:lnTo>
                    <a:pt x="21376" y="17103"/>
                  </a:lnTo>
                  <a:lnTo>
                    <a:pt x="22401" y="17412"/>
                  </a:lnTo>
                  <a:lnTo>
                    <a:pt x="23173" y="17711"/>
                  </a:lnTo>
                  <a:lnTo>
                    <a:pt x="23946" y="18019"/>
                  </a:lnTo>
                  <a:lnTo>
                    <a:pt x="24978" y="18627"/>
                  </a:lnTo>
                  <a:lnTo>
                    <a:pt x="26263" y="18935"/>
                  </a:lnTo>
                  <a:lnTo>
                    <a:pt x="27296" y="18627"/>
                  </a:lnTo>
                  <a:lnTo>
                    <a:pt x="28581" y="18019"/>
                  </a:lnTo>
                  <a:lnTo>
                    <a:pt x="28328" y="19851"/>
                  </a:lnTo>
                  <a:lnTo>
                    <a:pt x="28068" y="21683"/>
                  </a:lnTo>
                  <a:lnTo>
                    <a:pt x="27556" y="23515"/>
                  </a:lnTo>
                  <a:lnTo>
                    <a:pt x="26783" y="25347"/>
                  </a:lnTo>
                  <a:lnTo>
                    <a:pt x="26011" y="26871"/>
                  </a:lnTo>
                  <a:lnTo>
                    <a:pt x="25239" y="28403"/>
                  </a:lnTo>
                  <a:lnTo>
                    <a:pt x="23946" y="29619"/>
                  </a:lnTo>
                  <a:lnTo>
                    <a:pt x="22921" y="30535"/>
                  </a:lnTo>
                  <a:lnTo>
                    <a:pt x="22661" y="30843"/>
                  </a:lnTo>
                  <a:lnTo>
                    <a:pt x="22921" y="31151"/>
                  </a:lnTo>
                  <a:lnTo>
                    <a:pt x="24206" y="31151"/>
                  </a:lnTo>
                  <a:lnTo>
                    <a:pt x="25239" y="30843"/>
                  </a:lnTo>
                  <a:lnTo>
                    <a:pt x="27036" y="34507"/>
                  </a:lnTo>
                  <a:lnTo>
                    <a:pt x="29101" y="37862"/>
                  </a:lnTo>
                  <a:lnTo>
                    <a:pt x="33476" y="44582"/>
                  </a:lnTo>
                  <a:lnTo>
                    <a:pt x="35793" y="47639"/>
                  </a:lnTo>
                  <a:lnTo>
                    <a:pt x="38630" y="50078"/>
                  </a:lnTo>
                  <a:lnTo>
                    <a:pt x="40428" y="51910"/>
                  </a:lnTo>
                  <a:lnTo>
                    <a:pt x="41973" y="53742"/>
                  </a:lnTo>
                  <a:lnTo>
                    <a:pt x="45063" y="58013"/>
                  </a:lnTo>
                  <a:lnTo>
                    <a:pt x="44290" y="59238"/>
                  </a:lnTo>
                  <a:lnTo>
                    <a:pt x="43778" y="60462"/>
                  </a:lnTo>
                  <a:lnTo>
                    <a:pt x="43005" y="61986"/>
                  </a:lnTo>
                  <a:lnTo>
                    <a:pt x="42493" y="63509"/>
                  </a:lnTo>
                  <a:lnTo>
                    <a:pt x="41460" y="62593"/>
                  </a:lnTo>
                  <a:lnTo>
                    <a:pt x="40175" y="61986"/>
                  </a:lnTo>
                  <a:lnTo>
                    <a:pt x="38630" y="61070"/>
                  </a:lnTo>
                  <a:lnTo>
                    <a:pt x="37338" y="60154"/>
                  </a:lnTo>
                  <a:lnTo>
                    <a:pt x="35021" y="58013"/>
                  </a:lnTo>
                  <a:lnTo>
                    <a:pt x="32963" y="55882"/>
                  </a:lnTo>
                  <a:lnTo>
                    <a:pt x="30898" y="53134"/>
                  </a:lnTo>
                  <a:lnTo>
                    <a:pt x="23434" y="43059"/>
                  </a:lnTo>
                  <a:lnTo>
                    <a:pt x="20856" y="38778"/>
                  </a:lnTo>
                  <a:lnTo>
                    <a:pt x="19311" y="36946"/>
                  </a:lnTo>
                  <a:lnTo>
                    <a:pt x="17514" y="35114"/>
                  </a:lnTo>
                  <a:lnTo>
                    <a:pt x="19311" y="34507"/>
                  </a:lnTo>
                  <a:lnTo>
                    <a:pt x="19571" y="34198"/>
                  </a:lnTo>
                  <a:lnTo>
                    <a:pt x="19831" y="33899"/>
                  </a:lnTo>
                  <a:lnTo>
                    <a:pt x="19571" y="32983"/>
                  </a:lnTo>
                  <a:lnTo>
                    <a:pt x="19059" y="32675"/>
                  </a:lnTo>
                  <a:lnTo>
                    <a:pt x="18799" y="32366"/>
                  </a:lnTo>
                  <a:lnTo>
                    <a:pt x="18286" y="32675"/>
                  </a:lnTo>
                  <a:lnTo>
                    <a:pt x="16994" y="33282"/>
                  </a:lnTo>
                  <a:lnTo>
                    <a:pt x="15709" y="33591"/>
                  </a:lnTo>
                  <a:lnTo>
                    <a:pt x="14424" y="33591"/>
                  </a:lnTo>
                  <a:lnTo>
                    <a:pt x="13131" y="33282"/>
                  </a:lnTo>
                  <a:lnTo>
                    <a:pt x="10302" y="32366"/>
                  </a:lnTo>
                  <a:lnTo>
                    <a:pt x="7984" y="31151"/>
                  </a:lnTo>
                  <a:lnTo>
                    <a:pt x="6179" y="29927"/>
                  </a:lnTo>
                  <a:lnTo>
                    <a:pt x="4634" y="28703"/>
                  </a:lnTo>
                  <a:lnTo>
                    <a:pt x="3349" y="27179"/>
                  </a:lnTo>
                  <a:lnTo>
                    <a:pt x="2577" y="25347"/>
                  </a:lnTo>
                  <a:lnTo>
                    <a:pt x="2065" y="23515"/>
                  </a:lnTo>
                  <a:lnTo>
                    <a:pt x="2065" y="21375"/>
                  </a:lnTo>
                  <a:lnTo>
                    <a:pt x="2065" y="19244"/>
                  </a:lnTo>
                  <a:lnTo>
                    <a:pt x="2317" y="17103"/>
                  </a:lnTo>
                  <a:lnTo>
                    <a:pt x="3089" y="14664"/>
                  </a:lnTo>
                  <a:lnTo>
                    <a:pt x="4382" y="12524"/>
                  </a:lnTo>
                  <a:lnTo>
                    <a:pt x="5667" y="10692"/>
                  </a:lnTo>
                  <a:lnTo>
                    <a:pt x="7212" y="8860"/>
                  </a:lnTo>
                  <a:lnTo>
                    <a:pt x="9017" y="7327"/>
                  </a:lnTo>
                  <a:lnTo>
                    <a:pt x="10814" y="5804"/>
                  </a:lnTo>
                  <a:lnTo>
                    <a:pt x="14424" y="3364"/>
                  </a:lnTo>
                  <a:close/>
                  <a:moveTo>
                    <a:pt x="17514" y="0"/>
                  </a:moveTo>
                  <a:lnTo>
                    <a:pt x="16741" y="308"/>
                  </a:lnTo>
                  <a:lnTo>
                    <a:pt x="15709" y="616"/>
                  </a:lnTo>
                  <a:lnTo>
                    <a:pt x="15196" y="1532"/>
                  </a:lnTo>
                  <a:lnTo>
                    <a:pt x="12359" y="2747"/>
                  </a:lnTo>
                  <a:lnTo>
                    <a:pt x="9529" y="4579"/>
                  </a:lnTo>
                  <a:lnTo>
                    <a:pt x="6952" y="6720"/>
                  </a:lnTo>
                  <a:lnTo>
                    <a:pt x="4382" y="9168"/>
                  </a:lnTo>
                  <a:lnTo>
                    <a:pt x="2317" y="12215"/>
                  </a:lnTo>
                  <a:lnTo>
                    <a:pt x="1544" y="13748"/>
                  </a:lnTo>
                  <a:lnTo>
                    <a:pt x="1032" y="15272"/>
                  </a:lnTo>
                  <a:lnTo>
                    <a:pt x="520" y="17103"/>
                  </a:lnTo>
                  <a:lnTo>
                    <a:pt x="0" y="18935"/>
                  </a:lnTo>
                  <a:lnTo>
                    <a:pt x="0" y="20459"/>
                  </a:lnTo>
                  <a:lnTo>
                    <a:pt x="0" y="22291"/>
                  </a:lnTo>
                  <a:lnTo>
                    <a:pt x="520" y="24123"/>
                  </a:lnTo>
                  <a:lnTo>
                    <a:pt x="772" y="25655"/>
                  </a:lnTo>
                  <a:lnTo>
                    <a:pt x="1544" y="26871"/>
                  </a:lnTo>
                  <a:lnTo>
                    <a:pt x="2317" y="28403"/>
                  </a:lnTo>
                  <a:lnTo>
                    <a:pt x="4122" y="30843"/>
                  </a:lnTo>
                  <a:lnTo>
                    <a:pt x="6439" y="32675"/>
                  </a:lnTo>
                  <a:lnTo>
                    <a:pt x="8757" y="34507"/>
                  </a:lnTo>
                  <a:lnTo>
                    <a:pt x="11586" y="35423"/>
                  </a:lnTo>
                  <a:lnTo>
                    <a:pt x="14424" y="35731"/>
                  </a:lnTo>
                  <a:lnTo>
                    <a:pt x="15709" y="35731"/>
                  </a:lnTo>
                  <a:lnTo>
                    <a:pt x="16994" y="35423"/>
                  </a:lnTo>
                  <a:lnTo>
                    <a:pt x="18026" y="37862"/>
                  </a:lnTo>
                  <a:lnTo>
                    <a:pt x="19059" y="40311"/>
                  </a:lnTo>
                  <a:lnTo>
                    <a:pt x="20344" y="42442"/>
                  </a:lnTo>
                  <a:lnTo>
                    <a:pt x="21889" y="44891"/>
                  </a:lnTo>
                  <a:lnTo>
                    <a:pt x="25239" y="49162"/>
                  </a:lnTo>
                  <a:lnTo>
                    <a:pt x="28581" y="52826"/>
                  </a:lnTo>
                  <a:lnTo>
                    <a:pt x="31931" y="57406"/>
                  </a:lnTo>
                  <a:lnTo>
                    <a:pt x="35793" y="61677"/>
                  </a:lnTo>
                  <a:lnTo>
                    <a:pt x="37338" y="62902"/>
                  </a:lnTo>
                  <a:lnTo>
                    <a:pt x="38883" y="63818"/>
                  </a:lnTo>
                  <a:lnTo>
                    <a:pt x="40688" y="64733"/>
                  </a:lnTo>
                  <a:lnTo>
                    <a:pt x="42233" y="65958"/>
                  </a:lnTo>
                  <a:lnTo>
                    <a:pt x="42745" y="66257"/>
                  </a:lnTo>
                  <a:lnTo>
                    <a:pt x="43265" y="65958"/>
                  </a:lnTo>
                  <a:lnTo>
                    <a:pt x="43518" y="65649"/>
                  </a:lnTo>
                  <a:lnTo>
                    <a:pt x="43778" y="65042"/>
                  </a:lnTo>
                  <a:lnTo>
                    <a:pt x="44290" y="63509"/>
                  </a:lnTo>
                  <a:lnTo>
                    <a:pt x="45063" y="62294"/>
                  </a:lnTo>
                  <a:lnTo>
                    <a:pt x="53560" y="69921"/>
                  </a:lnTo>
                  <a:lnTo>
                    <a:pt x="62317" y="76949"/>
                  </a:lnTo>
                  <a:lnTo>
                    <a:pt x="66692" y="80305"/>
                  </a:lnTo>
                  <a:lnTo>
                    <a:pt x="71326" y="83669"/>
                  </a:lnTo>
                  <a:lnTo>
                    <a:pt x="75961" y="86717"/>
                  </a:lnTo>
                  <a:lnTo>
                    <a:pt x="80856" y="89464"/>
                  </a:lnTo>
                  <a:lnTo>
                    <a:pt x="86263" y="91913"/>
                  </a:lnTo>
                  <a:lnTo>
                    <a:pt x="91671" y="94044"/>
                  </a:lnTo>
                  <a:lnTo>
                    <a:pt x="97338" y="96185"/>
                  </a:lnTo>
                  <a:lnTo>
                    <a:pt x="102485" y="98624"/>
                  </a:lnTo>
                  <a:lnTo>
                    <a:pt x="105063" y="100157"/>
                  </a:lnTo>
                  <a:lnTo>
                    <a:pt x="107380" y="101680"/>
                  </a:lnTo>
                  <a:lnTo>
                    <a:pt x="109437" y="103821"/>
                  </a:lnTo>
                  <a:lnTo>
                    <a:pt x="111502" y="105952"/>
                  </a:lnTo>
                  <a:lnTo>
                    <a:pt x="113300" y="108400"/>
                  </a:lnTo>
                  <a:lnTo>
                    <a:pt x="114592" y="111148"/>
                  </a:lnTo>
                  <a:lnTo>
                    <a:pt x="115877" y="114195"/>
                  </a:lnTo>
                  <a:lnTo>
                    <a:pt x="116910" y="117859"/>
                  </a:lnTo>
                  <a:lnTo>
                    <a:pt x="117422" y="119999"/>
                  </a:lnTo>
                  <a:lnTo>
                    <a:pt x="120000" y="119999"/>
                  </a:lnTo>
                  <a:lnTo>
                    <a:pt x="119479" y="116943"/>
                  </a:lnTo>
                  <a:lnTo>
                    <a:pt x="118707" y="114195"/>
                  </a:lnTo>
                  <a:lnTo>
                    <a:pt x="117934" y="111756"/>
                  </a:lnTo>
                  <a:lnTo>
                    <a:pt x="116910" y="109316"/>
                  </a:lnTo>
                  <a:lnTo>
                    <a:pt x="115877" y="107176"/>
                  </a:lnTo>
                  <a:lnTo>
                    <a:pt x="114592" y="105344"/>
                  </a:lnTo>
                  <a:lnTo>
                    <a:pt x="113300" y="103512"/>
                  </a:lnTo>
                  <a:lnTo>
                    <a:pt x="111755" y="101680"/>
                  </a:lnTo>
                  <a:lnTo>
                    <a:pt x="109957" y="100157"/>
                  </a:lnTo>
                  <a:lnTo>
                    <a:pt x="106608" y="97409"/>
                  </a:lnTo>
                  <a:lnTo>
                    <a:pt x="102485" y="95269"/>
                  </a:lnTo>
                  <a:lnTo>
                    <a:pt x="98370" y="93437"/>
                  </a:lnTo>
                  <a:lnTo>
                    <a:pt x="93988" y="91605"/>
                  </a:lnTo>
                  <a:lnTo>
                    <a:pt x="88321" y="89464"/>
                  </a:lnTo>
                  <a:lnTo>
                    <a:pt x="82913" y="86717"/>
                  </a:lnTo>
                  <a:lnTo>
                    <a:pt x="77766" y="83969"/>
                  </a:lnTo>
                  <a:lnTo>
                    <a:pt x="72619" y="80912"/>
                  </a:lnTo>
                  <a:lnTo>
                    <a:pt x="67724" y="77557"/>
                  </a:lnTo>
                  <a:lnTo>
                    <a:pt x="62577" y="73893"/>
                  </a:lnTo>
                  <a:lnTo>
                    <a:pt x="53047" y="66257"/>
                  </a:lnTo>
                  <a:lnTo>
                    <a:pt x="46095" y="60462"/>
                  </a:lnTo>
                  <a:lnTo>
                    <a:pt x="46608" y="59238"/>
                  </a:lnTo>
                  <a:lnTo>
                    <a:pt x="47128" y="57714"/>
                  </a:lnTo>
                  <a:lnTo>
                    <a:pt x="47128" y="57406"/>
                  </a:lnTo>
                  <a:lnTo>
                    <a:pt x="46868" y="57097"/>
                  </a:lnTo>
                  <a:lnTo>
                    <a:pt x="46095" y="57097"/>
                  </a:lnTo>
                  <a:lnTo>
                    <a:pt x="45323" y="54966"/>
                  </a:lnTo>
                  <a:lnTo>
                    <a:pt x="44550" y="53434"/>
                  </a:lnTo>
                  <a:lnTo>
                    <a:pt x="43265" y="51910"/>
                  </a:lnTo>
                  <a:lnTo>
                    <a:pt x="41973" y="50386"/>
                  </a:lnTo>
                  <a:lnTo>
                    <a:pt x="39403" y="47938"/>
                  </a:lnTo>
                  <a:lnTo>
                    <a:pt x="36565" y="45498"/>
                  </a:lnTo>
                  <a:lnTo>
                    <a:pt x="31418" y="37255"/>
                  </a:lnTo>
                  <a:lnTo>
                    <a:pt x="28068" y="32366"/>
                  </a:lnTo>
                  <a:lnTo>
                    <a:pt x="26783" y="30843"/>
                  </a:lnTo>
                  <a:lnTo>
                    <a:pt x="26263" y="30535"/>
                  </a:lnTo>
                  <a:lnTo>
                    <a:pt x="26011" y="30535"/>
                  </a:lnTo>
                  <a:lnTo>
                    <a:pt x="26783" y="29619"/>
                  </a:lnTo>
                  <a:lnTo>
                    <a:pt x="27556" y="28703"/>
                  </a:lnTo>
                  <a:lnTo>
                    <a:pt x="28581" y="26571"/>
                  </a:lnTo>
                  <a:lnTo>
                    <a:pt x="29353" y="23515"/>
                  </a:lnTo>
                  <a:lnTo>
                    <a:pt x="29873" y="20459"/>
                  </a:lnTo>
                  <a:lnTo>
                    <a:pt x="29873" y="17412"/>
                  </a:lnTo>
                  <a:lnTo>
                    <a:pt x="29873" y="14356"/>
                  </a:lnTo>
                  <a:lnTo>
                    <a:pt x="29353" y="11608"/>
                  </a:lnTo>
                  <a:lnTo>
                    <a:pt x="29101" y="9467"/>
                  </a:lnTo>
                  <a:lnTo>
                    <a:pt x="28068" y="7636"/>
                  </a:lnTo>
                  <a:lnTo>
                    <a:pt x="26783" y="5804"/>
                  </a:lnTo>
                  <a:lnTo>
                    <a:pt x="24718" y="3972"/>
                  </a:lnTo>
                  <a:lnTo>
                    <a:pt x="22661" y="2140"/>
                  </a:lnTo>
                  <a:lnTo>
                    <a:pt x="20604" y="915"/>
                  </a:lnTo>
                  <a:lnTo>
                    <a:pt x="18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Shape 1002"/>
            <p:cNvSpPr/>
            <p:nvPr/>
          </p:nvSpPr>
          <p:spPr>
            <a:xfrm>
              <a:off x="7192775" y="5434775"/>
              <a:ext cx="98500" cy="42100"/>
            </a:xfrm>
            <a:custGeom>
              <a:pathLst>
                <a:path extrusionOk="0" h="120000" w="120000">
                  <a:moveTo>
                    <a:pt x="57441" y="71"/>
                  </a:moveTo>
                  <a:lnTo>
                    <a:pt x="48213" y="2422"/>
                  </a:lnTo>
                  <a:lnTo>
                    <a:pt x="41055" y="7268"/>
                  </a:lnTo>
                  <a:lnTo>
                    <a:pt x="34903" y="14465"/>
                  </a:lnTo>
                  <a:lnTo>
                    <a:pt x="29756" y="24014"/>
                  </a:lnTo>
                  <a:lnTo>
                    <a:pt x="25675" y="36057"/>
                  </a:lnTo>
                  <a:lnTo>
                    <a:pt x="17451" y="64845"/>
                  </a:lnTo>
                  <a:lnTo>
                    <a:pt x="10294" y="91211"/>
                  </a:lnTo>
                  <a:lnTo>
                    <a:pt x="5147" y="108028"/>
                  </a:lnTo>
                  <a:lnTo>
                    <a:pt x="30" y="120000"/>
                  </a:lnTo>
                  <a:lnTo>
                    <a:pt x="15411" y="120000"/>
                  </a:lnTo>
                  <a:lnTo>
                    <a:pt x="20527" y="108028"/>
                  </a:lnTo>
                  <a:lnTo>
                    <a:pt x="23604" y="95985"/>
                  </a:lnTo>
                  <a:lnTo>
                    <a:pt x="32832" y="64845"/>
                  </a:lnTo>
                  <a:lnTo>
                    <a:pt x="37979" y="50451"/>
                  </a:lnTo>
                  <a:lnTo>
                    <a:pt x="43096" y="40831"/>
                  </a:lnTo>
                  <a:lnTo>
                    <a:pt x="49248" y="33634"/>
                  </a:lnTo>
                  <a:lnTo>
                    <a:pt x="56436" y="28859"/>
                  </a:lnTo>
                  <a:lnTo>
                    <a:pt x="63593" y="28859"/>
                  </a:lnTo>
                  <a:lnTo>
                    <a:pt x="72822" y="31211"/>
                  </a:lnTo>
                  <a:lnTo>
                    <a:pt x="85126" y="38408"/>
                  </a:lnTo>
                  <a:lnTo>
                    <a:pt x="96426" y="48028"/>
                  </a:lnTo>
                  <a:lnTo>
                    <a:pt x="108730" y="57648"/>
                  </a:lnTo>
                  <a:lnTo>
                    <a:pt x="120000" y="67197"/>
                  </a:lnTo>
                  <a:lnTo>
                    <a:pt x="120000" y="38408"/>
                  </a:lnTo>
                  <a:lnTo>
                    <a:pt x="102578" y="24014"/>
                  </a:lnTo>
                  <a:lnTo>
                    <a:pt x="84121" y="9619"/>
                  </a:lnTo>
                  <a:lnTo>
                    <a:pt x="75898" y="4845"/>
                  </a:lnTo>
                  <a:lnTo>
                    <a:pt x="66670" y="7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Shape 1003"/>
            <p:cNvSpPr/>
            <p:nvPr/>
          </p:nvSpPr>
          <p:spPr>
            <a:xfrm>
              <a:off x="6474825" y="5198250"/>
              <a:ext cx="22749" cy="21924"/>
            </a:xfrm>
            <a:custGeom>
              <a:pathLst>
                <a:path extrusionOk="0" h="120000" w="120000">
                  <a:moveTo>
                    <a:pt x="88747" y="136"/>
                  </a:moveTo>
                  <a:lnTo>
                    <a:pt x="79912" y="4789"/>
                  </a:lnTo>
                  <a:lnTo>
                    <a:pt x="39956" y="46248"/>
                  </a:lnTo>
                  <a:lnTo>
                    <a:pt x="22153" y="69236"/>
                  </a:lnTo>
                  <a:lnTo>
                    <a:pt x="4483" y="87708"/>
                  </a:lnTo>
                  <a:lnTo>
                    <a:pt x="0" y="96875"/>
                  </a:lnTo>
                  <a:lnTo>
                    <a:pt x="0" y="101527"/>
                  </a:lnTo>
                  <a:lnTo>
                    <a:pt x="8835" y="115347"/>
                  </a:lnTo>
                  <a:lnTo>
                    <a:pt x="17802" y="119863"/>
                  </a:lnTo>
                  <a:lnTo>
                    <a:pt x="31120" y="119863"/>
                  </a:lnTo>
                  <a:lnTo>
                    <a:pt x="53274" y="101527"/>
                  </a:lnTo>
                  <a:lnTo>
                    <a:pt x="71076" y="83055"/>
                  </a:lnTo>
                  <a:lnTo>
                    <a:pt x="111032" y="41596"/>
                  </a:lnTo>
                  <a:lnTo>
                    <a:pt x="119868" y="32428"/>
                  </a:lnTo>
                  <a:lnTo>
                    <a:pt x="119868" y="23124"/>
                  </a:lnTo>
                  <a:lnTo>
                    <a:pt x="115384" y="13956"/>
                  </a:lnTo>
                  <a:lnTo>
                    <a:pt x="111032" y="9304"/>
                  </a:lnTo>
                  <a:lnTo>
                    <a:pt x="102065" y="13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Shape 1004"/>
            <p:cNvSpPr/>
            <p:nvPr/>
          </p:nvSpPr>
          <p:spPr>
            <a:xfrm>
              <a:off x="4037250" y="5245400"/>
              <a:ext cx="38749" cy="106074"/>
            </a:xfrm>
            <a:custGeom>
              <a:pathLst>
                <a:path extrusionOk="0" h="120000" w="120000">
                  <a:moveTo>
                    <a:pt x="117290" y="0"/>
                  </a:moveTo>
                  <a:lnTo>
                    <a:pt x="117290" y="961"/>
                  </a:lnTo>
                  <a:lnTo>
                    <a:pt x="57367" y="59052"/>
                  </a:lnTo>
                  <a:lnTo>
                    <a:pt x="26090" y="88550"/>
                  </a:lnTo>
                  <a:lnTo>
                    <a:pt x="0" y="118076"/>
                  </a:lnTo>
                  <a:lnTo>
                    <a:pt x="0" y="119038"/>
                  </a:lnTo>
                  <a:lnTo>
                    <a:pt x="2632" y="119971"/>
                  </a:lnTo>
                  <a:lnTo>
                    <a:pt x="5264" y="119971"/>
                  </a:lnTo>
                  <a:lnTo>
                    <a:pt x="5264" y="119038"/>
                  </a:lnTo>
                  <a:lnTo>
                    <a:pt x="39096" y="88550"/>
                  </a:lnTo>
                  <a:lnTo>
                    <a:pt x="70374" y="57129"/>
                  </a:lnTo>
                  <a:lnTo>
                    <a:pt x="88645" y="43808"/>
                  </a:lnTo>
                  <a:lnTo>
                    <a:pt x="104283" y="29526"/>
                  </a:lnTo>
                  <a:lnTo>
                    <a:pt x="112103" y="21918"/>
                  </a:lnTo>
                  <a:lnTo>
                    <a:pt x="119922" y="14282"/>
                  </a:lnTo>
                  <a:lnTo>
                    <a:pt x="119922" y="7636"/>
                  </a:lnTo>
                  <a:lnTo>
                    <a:pt x="119922" y="961"/>
                  </a:lnTo>
                  <a:lnTo>
                    <a:pt x="117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Shape 1005"/>
            <p:cNvSpPr/>
            <p:nvPr/>
          </p:nvSpPr>
          <p:spPr>
            <a:xfrm>
              <a:off x="4124775" y="5049275"/>
              <a:ext cx="64850" cy="42125"/>
            </a:xfrm>
            <a:custGeom>
              <a:pathLst>
                <a:path extrusionOk="0" h="120000" w="120000">
                  <a:moveTo>
                    <a:pt x="118427" y="71"/>
                  </a:moveTo>
                  <a:lnTo>
                    <a:pt x="116854" y="2421"/>
                  </a:lnTo>
                  <a:lnTo>
                    <a:pt x="110609" y="19228"/>
                  </a:lnTo>
                  <a:lnTo>
                    <a:pt x="102837" y="38385"/>
                  </a:lnTo>
                  <a:lnTo>
                    <a:pt x="96592" y="57614"/>
                  </a:lnTo>
                  <a:lnTo>
                    <a:pt x="87247" y="76771"/>
                  </a:lnTo>
                  <a:lnTo>
                    <a:pt x="76376" y="88735"/>
                  </a:lnTo>
                  <a:lnTo>
                    <a:pt x="63885" y="98350"/>
                  </a:lnTo>
                  <a:lnTo>
                    <a:pt x="53014" y="103121"/>
                  </a:lnTo>
                  <a:lnTo>
                    <a:pt x="40524" y="103121"/>
                  </a:lnTo>
                  <a:lnTo>
                    <a:pt x="29653" y="98350"/>
                  </a:lnTo>
                  <a:lnTo>
                    <a:pt x="18735" y="88735"/>
                  </a:lnTo>
                  <a:lnTo>
                    <a:pt x="14063" y="81543"/>
                  </a:lnTo>
                  <a:lnTo>
                    <a:pt x="10963" y="74350"/>
                  </a:lnTo>
                  <a:lnTo>
                    <a:pt x="7818" y="64807"/>
                  </a:lnTo>
                  <a:lnTo>
                    <a:pt x="4718" y="52771"/>
                  </a:lnTo>
                  <a:lnTo>
                    <a:pt x="3145" y="50421"/>
                  </a:lnTo>
                  <a:lnTo>
                    <a:pt x="1619" y="50421"/>
                  </a:lnTo>
                  <a:lnTo>
                    <a:pt x="1619" y="52771"/>
                  </a:lnTo>
                  <a:lnTo>
                    <a:pt x="46" y="62385"/>
                  </a:lnTo>
                  <a:lnTo>
                    <a:pt x="46" y="69578"/>
                  </a:lnTo>
                  <a:lnTo>
                    <a:pt x="3145" y="83964"/>
                  </a:lnTo>
                  <a:lnTo>
                    <a:pt x="9390" y="95928"/>
                  </a:lnTo>
                  <a:lnTo>
                    <a:pt x="17162" y="105543"/>
                  </a:lnTo>
                  <a:lnTo>
                    <a:pt x="26507" y="112735"/>
                  </a:lnTo>
                  <a:lnTo>
                    <a:pt x="35851" y="117507"/>
                  </a:lnTo>
                  <a:lnTo>
                    <a:pt x="46769" y="119928"/>
                  </a:lnTo>
                  <a:lnTo>
                    <a:pt x="56114" y="119928"/>
                  </a:lnTo>
                  <a:lnTo>
                    <a:pt x="67031" y="115157"/>
                  </a:lnTo>
                  <a:lnTo>
                    <a:pt x="77902" y="105543"/>
                  </a:lnTo>
                  <a:lnTo>
                    <a:pt x="90393" y="91157"/>
                  </a:lnTo>
                  <a:lnTo>
                    <a:pt x="99737" y="76771"/>
                  </a:lnTo>
                  <a:lnTo>
                    <a:pt x="109082" y="57614"/>
                  </a:lnTo>
                  <a:lnTo>
                    <a:pt x="115281" y="40807"/>
                  </a:lnTo>
                  <a:lnTo>
                    <a:pt x="119953" y="21649"/>
                  </a:lnTo>
                  <a:lnTo>
                    <a:pt x="119953" y="2421"/>
                  </a:lnTo>
                  <a:lnTo>
                    <a:pt x="118427" y="7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Shape 1006"/>
            <p:cNvSpPr/>
            <p:nvPr/>
          </p:nvSpPr>
          <p:spPr>
            <a:xfrm>
              <a:off x="4039775" y="2891150"/>
              <a:ext cx="5074" cy="5924"/>
            </a:xfrm>
            <a:custGeom>
              <a:pathLst>
                <a:path extrusionOk="0" h="120000" w="120000">
                  <a:moveTo>
                    <a:pt x="0" y="506"/>
                  </a:moveTo>
                  <a:lnTo>
                    <a:pt x="0" y="68354"/>
                  </a:lnTo>
                  <a:lnTo>
                    <a:pt x="20098" y="102784"/>
                  </a:lnTo>
                  <a:lnTo>
                    <a:pt x="59704" y="119493"/>
                  </a:lnTo>
                  <a:lnTo>
                    <a:pt x="99901" y="102784"/>
                  </a:lnTo>
                  <a:lnTo>
                    <a:pt x="119408" y="68354"/>
                  </a:lnTo>
                  <a:lnTo>
                    <a:pt x="119408" y="50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Shape 1007"/>
            <p:cNvSpPr/>
            <p:nvPr/>
          </p:nvSpPr>
          <p:spPr>
            <a:xfrm>
              <a:off x="4015375" y="4990350"/>
              <a:ext cx="185175" cy="365325"/>
            </a:xfrm>
            <a:custGeom>
              <a:pathLst>
                <a:path extrusionOk="0" h="120000" w="120000">
                  <a:moveTo>
                    <a:pt x="97091" y="8"/>
                  </a:moveTo>
                  <a:lnTo>
                    <a:pt x="94370" y="287"/>
                  </a:lnTo>
                  <a:lnTo>
                    <a:pt x="91632" y="837"/>
                  </a:lnTo>
                  <a:lnTo>
                    <a:pt x="88910" y="1387"/>
                  </a:lnTo>
                  <a:lnTo>
                    <a:pt x="84001" y="3325"/>
                  </a:lnTo>
                  <a:lnTo>
                    <a:pt x="79643" y="5534"/>
                  </a:lnTo>
                  <a:lnTo>
                    <a:pt x="75820" y="8302"/>
                  </a:lnTo>
                  <a:lnTo>
                    <a:pt x="72547" y="11069"/>
                  </a:lnTo>
                  <a:lnTo>
                    <a:pt x="69275" y="13557"/>
                  </a:lnTo>
                  <a:lnTo>
                    <a:pt x="67087" y="16596"/>
                  </a:lnTo>
                  <a:lnTo>
                    <a:pt x="65451" y="19634"/>
                  </a:lnTo>
                  <a:lnTo>
                    <a:pt x="64366" y="22681"/>
                  </a:lnTo>
                  <a:lnTo>
                    <a:pt x="64366" y="25719"/>
                  </a:lnTo>
                  <a:lnTo>
                    <a:pt x="64916" y="27657"/>
                  </a:lnTo>
                  <a:lnTo>
                    <a:pt x="65451" y="29316"/>
                  </a:lnTo>
                  <a:lnTo>
                    <a:pt x="68189" y="32633"/>
                  </a:lnTo>
                  <a:lnTo>
                    <a:pt x="69825" y="35672"/>
                  </a:lnTo>
                  <a:lnTo>
                    <a:pt x="70911" y="38439"/>
                  </a:lnTo>
                  <a:lnTo>
                    <a:pt x="70911" y="41478"/>
                  </a:lnTo>
                  <a:lnTo>
                    <a:pt x="69825" y="44516"/>
                  </a:lnTo>
                  <a:lnTo>
                    <a:pt x="66002" y="48942"/>
                  </a:lnTo>
                  <a:lnTo>
                    <a:pt x="62179" y="53639"/>
                  </a:lnTo>
                  <a:lnTo>
                    <a:pt x="52361" y="62213"/>
                  </a:lnTo>
                  <a:lnTo>
                    <a:pt x="42543" y="71336"/>
                  </a:lnTo>
                  <a:lnTo>
                    <a:pt x="32174" y="80459"/>
                  </a:lnTo>
                  <a:lnTo>
                    <a:pt x="10368" y="98156"/>
                  </a:lnTo>
                  <a:lnTo>
                    <a:pt x="6545" y="101194"/>
                  </a:lnTo>
                  <a:lnTo>
                    <a:pt x="3272" y="104512"/>
                  </a:lnTo>
                  <a:lnTo>
                    <a:pt x="1636" y="106171"/>
                  </a:lnTo>
                  <a:lnTo>
                    <a:pt x="550" y="107830"/>
                  </a:lnTo>
                  <a:lnTo>
                    <a:pt x="0" y="109768"/>
                  </a:lnTo>
                  <a:lnTo>
                    <a:pt x="0" y="111426"/>
                  </a:lnTo>
                  <a:lnTo>
                    <a:pt x="550" y="111977"/>
                  </a:lnTo>
                  <a:lnTo>
                    <a:pt x="1085" y="112256"/>
                  </a:lnTo>
                  <a:lnTo>
                    <a:pt x="2187" y="111977"/>
                  </a:lnTo>
                  <a:lnTo>
                    <a:pt x="2721" y="111426"/>
                  </a:lnTo>
                  <a:lnTo>
                    <a:pt x="2721" y="109488"/>
                  </a:lnTo>
                  <a:lnTo>
                    <a:pt x="3272" y="107559"/>
                  </a:lnTo>
                  <a:lnTo>
                    <a:pt x="4908" y="105621"/>
                  </a:lnTo>
                  <a:lnTo>
                    <a:pt x="6545" y="103962"/>
                  </a:lnTo>
                  <a:lnTo>
                    <a:pt x="10368" y="100365"/>
                  </a:lnTo>
                  <a:lnTo>
                    <a:pt x="14726" y="97047"/>
                  </a:lnTo>
                  <a:lnTo>
                    <a:pt x="32174" y="82677"/>
                  </a:lnTo>
                  <a:lnTo>
                    <a:pt x="48537" y="68298"/>
                  </a:lnTo>
                  <a:lnTo>
                    <a:pt x="56719" y="61112"/>
                  </a:lnTo>
                  <a:lnTo>
                    <a:pt x="63815" y="53639"/>
                  </a:lnTo>
                  <a:lnTo>
                    <a:pt x="69825" y="47563"/>
                  </a:lnTo>
                  <a:lnTo>
                    <a:pt x="71996" y="44516"/>
                  </a:lnTo>
                  <a:lnTo>
                    <a:pt x="73633" y="41478"/>
                  </a:lnTo>
                  <a:lnTo>
                    <a:pt x="73633" y="40098"/>
                  </a:lnTo>
                  <a:lnTo>
                    <a:pt x="73633" y="38710"/>
                  </a:lnTo>
                  <a:lnTo>
                    <a:pt x="73098" y="35951"/>
                  </a:lnTo>
                  <a:lnTo>
                    <a:pt x="70911" y="33184"/>
                  </a:lnTo>
                  <a:lnTo>
                    <a:pt x="69275" y="30695"/>
                  </a:lnTo>
                  <a:lnTo>
                    <a:pt x="67638" y="28486"/>
                  </a:lnTo>
                  <a:lnTo>
                    <a:pt x="67087" y="26269"/>
                  </a:lnTo>
                  <a:lnTo>
                    <a:pt x="67087" y="23781"/>
                  </a:lnTo>
                  <a:lnTo>
                    <a:pt x="67638" y="21293"/>
                  </a:lnTo>
                  <a:lnTo>
                    <a:pt x="68724" y="18534"/>
                  </a:lnTo>
                  <a:lnTo>
                    <a:pt x="70360" y="16045"/>
                  </a:lnTo>
                  <a:lnTo>
                    <a:pt x="71996" y="13557"/>
                  </a:lnTo>
                  <a:lnTo>
                    <a:pt x="74734" y="11069"/>
                  </a:lnTo>
                  <a:lnTo>
                    <a:pt x="77456" y="8852"/>
                  </a:lnTo>
                  <a:lnTo>
                    <a:pt x="80729" y="6643"/>
                  </a:lnTo>
                  <a:lnTo>
                    <a:pt x="84001" y="4984"/>
                  </a:lnTo>
                  <a:lnTo>
                    <a:pt x="87825" y="3325"/>
                  </a:lnTo>
                  <a:lnTo>
                    <a:pt x="92183" y="2217"/>
                  </a:lnTo>
                  <a:lnTo>
                    <a:pt x="96541" y="1387"/>
                  </a:lnTo>
                  <a:lnTo>
                    <a:pt x="101449" y="1116"/>
                  </a:lnTo>
                  <a:lnTo>
                    <a:pt x="106358" y="1387"/>
                  </a:lnTo>
                  <a:lnTo>
                    <a:pt x="106358" y="1667"/>
                  </a:lnTo>
                  <a:lnTo>
                    <a:pt x="106909" y="1946"/>
                  </a:lnTo>
                  <a:lnTo>
                    <a:pt x="109631" y="3605"/>
                  </a:lnTo>
                  <a:lnTo>
                    <a:pt x="111818" y="5534"/>
                  </a:lnTo>
                  <a:lnTo>
                    <a:pt x="113454" y="7472"/>
                  </a:lnTo>
                  <a:lnTo>
                    <a:pt x="115091" y="9681"/>
                  </a:lnTo>
                  <a:lnTo>
                    <a:pt x="115641" y="12169"/>
                  </a:lnTo>
                  <a:lnTo>
                    <a:pt x="116176" y="14387"/>
                  </a:lnTo>
                  <a:lnTo>
                    <a:pt x="116176" y="18805"/>
                  </a:lnTo>
                  <a:lnTo>
                    <a:pt x="115641" y="21293"/>
                  </a:lnTo>
                  <a:lnTo>
                    <a:pt x="114540" y="23510"/>
                  </a:lnTo>
                  <a:lnTo>
                    <a:pt x="112904" y="25719"/>
                  </a:lnTo>
                  <a:lnTo>
                    <a:pt x="110733" y="27928"/>
                  </a:lnTo>
                  <a:lnTo>
                    <a:pt x="107460" y="29587"/>
                  </a:lnTo>
                  <a:lnTo>
                    <a:pt x="104187" y="31525"/>
                  </a:lnTo>
                  <a:lnTo>
                    <a:pt x="100915" y="33184"/>
                  </a:lnTo>
                  <a:lnTo>
                    <a:pt x="96541" y="34563"/>
                  </a:lnTo>
                  <a:lnTo>
                    <a:pt x="87274" y="37881"/>
                  </a:lnTo>
                  <a:lnTo>
                    <a:pt x="82365" y="39819"/>
                  </a:lnTo>
                  <a:lnTo>
                    <a:pt x="78541" y="41757"/>
                  </a:lnTo>
                  <a:lnTo>
                    <a:pt x="74734" y="44795"/>
                  </a:lnTo>
                  <a:lnTo>
                    <a:pt x="71462" y="47834"/>
                  </a:lnTo>
                  <a:lnTo>
                    <a:pt x="66553" y="54469"/>
                  </a:lnTo>
                  <a:lnTo>
                    <a:pt x="61093" y="63321"/>
                  </a:lnTo>
                  <a:lnTo>
                    <a:pt x="55633" y="72165"/>
                  </a:lnTo>
                  <a:lnTo>
                    <a:pt x="51275" y="81018"/>
                  </a:lnTo>
                  <a:lnTo>
                    <a:pt x="46901" y="90141"/>
                  </a:lnTo>
                  <a:lnTo>
                    <a:pt x="44179" y="98706"/>
                  </a:lnTo>
                  <a:lnTo>
                    <a:pt x="42543" y="102853"/>
                  </a:lnTo>
                  <a:lnTo>
                    <a:pt x="40907" y="107279"/>
                  </a:lnTo>
                  <a:lnTo>
                    <a:pt x="38720" y="110318"/>
                  </a:lnTo>
                  <a:lnTo>
                    <a:pt x="35998" y="113085"/>
                  </a:lnTo>
                  <a:lnTo>
                    <a:pt x="32174" y="115573"/>
                  </a:lnTo>
                  <a:lnTo>
                    <a:pt x="30004" y="116682"/>
                  </a:lnTo>
                  <a:lnTo>
                    <a:pt x="27266" y="117511"/>
                  </a:lnTo>
                  <a:lnTo>
                    <a:pt x="23458" y="118612"/>
                  </a:lnTo>
                  <a:lnTo>
                    <a:pt x="19635" y="118891"/>
                  </a:lnTo>
                  <a:lnTo>
                    <a:pt x="15812" y="118891"/>
                  </a:lnTo>
                  <a:lnTo>
                    <a:pt x="12539" y="118341"/>
                  </a:lnTo>
                  <a:lnTo>
                    <a:pt x="9266" y="117232"/>
                  </a:lnTo>
                  <a:lnTo>
                    <a:pt x="6545" y="115853"/>
                  </a:lnTo>
                  <a:lnTo>
                    <a:pt x="4908" y="114194"/>
                  </a:lnTo>
                  <a:lnTo>
                    <a:pt x="3823" y="112256"/>
                  </a:lnTo>
                  <a:lnTo>
                    <a:pt x="3272" y="111977"/>
                  </a:lnTo>
                  <a:lnTo>
                    <a:pt x="2187" y="111977"/>
                  </a:lnTo>
                  <a:lnTo>
                    <a:pt x="2187" y="112256"/>
                  </a:lnTo>
                  <a:lnTo>
                    <a:pt x="2187" y="114194"/>
                  </a:lnTo>
                  <a:lnTo>
                    <a:pt x="2721" y="115573"/>
                  </a:lnTo>
                  <a:lnTo>
                    <a:pt x="3823" y="116953"/>
                  </a:lnTo>
                  <a:lnTo>
                    <a:pt x="5459" y="118061"/>
                  </a:lnTo>
                  <a:lnTo>
                    <a:pt x="7630" y="118891"/>
                  </a:lnTo>
                  <a:lnTo>
                    <a:pt x="9817" y="119441"/>
                  </a:lnTo>
                  <a:lnTo>
                    <a:pt x="12539" y="119720"/>
                  </a:lnTo>
                  <a:lnTo>
                    <a:pt x="15277" y="120000"/>
                  </a:lnTo>
                  <a:lnTo>
                    <a:pt x="17999" y="120000"/>
                  </a:lnTo>
                  <a:lnTo>
                    <a:pt x="21271" y="119720"/>
                  </a:lnTo>
                  <a:lnTo>
                    <a:pt x="23993" y="119441"/>
                  </a:lnTo>
                  <a:lnTo>
                    <a:pt x="26731" y="118891"/>
                  </a:lnTo>
                  <a:lnTo>
                    <a:pt x="29453" y="118341"/>
                  </a:lnTo>
                  <a:lnTo>
                    <a:pt x="31640" y="117511"/>
                  </a:lnTo>
                  <a:lnTo>
                    <a:pt x="33811" y="116403"/>
                  </a:lnTo>
                  <a:lnTo>
                    <a:pt x="35998" y="115294"/>
                  </a:lnTo>
                  <a:lnTo>
                    <a:pt x="38720" y="113085"/>
                  </a:lnTo>
                  <a:lnTo>
                    <a:pt x="40907" y="110597"/>
                  </a:lnTo>
                  <a:lnTo>
                    <a:pt x="42543" y="107830"/>
                  </a:lnTo>
                  <a:lnTo>
                    <a:pt x="44179" y="105341"/>
                  </a:lnTo>
                  <a:lnTo>
                    <a:pt x="45816" y="99815"/>
                  </a:lnTo>
                  <a:lnTo>
                    <a:pt x="48003" y="94288"/>
                  </a:lnTo>
                  <a:lnTo>
                    <a:pt x="50724" y="87924"/>
                  </a:lnTo>
                  <a:lnTo>
                    <a:pt x="53446" y="81289"/>
                  </a:lnTo>
                  <a:lnTo>
                    <a:pt x="60542" y="68577"/>
                  </a:lnTo>
                  <a:lnTo>
                    <a:pt x="64366" y="62771"/>
                  </a:lnTo>
                  <a:lnTo>
                    <a:pt x="68189" y="56686"/>
                  </a:lnTo>
                  <a:lnTo>
                    <a:pt x="72547" y="50880"/>
                  </a:lnTo>
                  <a:lnTo>
                    <a:pt x="77456" y="45345"/>
                  </a:lnTo>
                  <a:lnTo>
                    <a:pt x="80729" y="43136"/>
                  </a:lnTo>
                  <a:lnTo>
                    <a:pt x="84552" y="40927"/>
                  </a:lnTo>
                  <a:lnTo>
                    <a:pt x="88910" y="39269"/>
                  </a:lnTo>
                  <a:lnTo>
                    <a:pt x="93268" y="37610"/>
                  </a:lnTo>
                  <a:lnTo>
                    <a:pt x="102551" y="34292"/>
                  </a:lnTo>
                  <a:lnTo>
                    <a:pt x="106909" y="32633"/>
                  </a:lnTo>
                  <a:lnTo>
                    <a:pt x="110733" y="30695"/>
                  </a:lnTo>
                  <a:lnTo>
                    <a:pt x="112904" y="29037"/>
                  </a:lnTo>
                  <a:lnTo>
                    <a:pt x="115091" y="27378"/>
                  </a:lnTo>
                  <a:lnTo>
                    <a:pt x="116727" y="25719"/>
                  </a:lnTo>
                  <a:lnTo>
                    <a:pt x="117812" y="23781"/>
                  </a:lnTo>
                  <a:lnTo>
                    <a:pt x="118914" y="21851"/>
                  </a:lnTo>
                  <a:lnTo>
                    <a:pt x="119449" y="19913"/>
                  </a:lnTo>
                  <a:lnTo>
                    <a:pt x="119999" y="15487"/>
                  </a:lnTo>
                  <a:lnTo>
                    <a:pt x="118914" y="11340"/>
                  </a:lnTo>
                  <a:lnTo>
                    <a:pt x="118363" y="9410"/>
                  </a:lnTo>
                  <a:lnTo>
                    <a:pt x="117278" y="7472"/>
                  </a:lnTo>
                  <a:lnTo>
                    <a:pt x="115641" y="5534"/>
                  </a:lnTo>
                  <a:lnTo>
                    <a:pt x="113454" y="3876"/>
                  </a:lnTo>
                  <a:lnTo>
                    <a:pt x="111267" y="2217"/>
                  </a:lnTo>
                  <a:lnTo>
                    <a:pt x="109096" y="1116"/>
                  </a:lnTo>
                  <a:lnTo>
                    <a:pt x="107995" y="837"/>
                  </a:lnTo>
                  <a:lnTo>
                    <a:pt x="107460" y="837"/>
                  </a:lnTo>
                  <a:lnTo>
                    <a:pt x="106909" y="558"/>
                  </a:lnTo>
                  <a:lnTo>
                    <a:pt x="103637" y="8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Shape 1008"/>
            <p:cNvSpPr/>
            <p:nvPr/>
          </p:nvSpPr>
          <p:spPr>
            <a:xfrm>
              <a:off x="6735750" y="2891150"/>
              <a:ext cx="270199" cy="160799"/>
            </a:xfrm>
            <a:custGeom>
              <a:pathLst>
                <a:path extrusionOk="0" h="120000" w="120000">
                  <a:moveTo>
                    <a:pt x="70281" y="8171"/>
                  </a:moveTo>
                  <a:lnTo>
                    <a:pt x="68782" y="16977"/>
                  </a:lnTo>
                  <a:lnTo>
                    <a:pt x="66917" y="25764"/>
                  </a:lnTo>
                  <a:lnTo>
                    <a:pt x="66917" y="22630"/>
                  </a:lnTo>
                  <a:lnTo>
                    <a:pt x="66162" y="11940"/>
                  </a:lnTo>
                  <a:lnTo>
                    <a:pt x="70281" y="8171"/>
                  </a:lnTo>
                  <a:close/>
                  <a:moveTo>
                    <a:pt x="53082" y="29533"/>
                  </a:moveTo>
                  <a:lnTo>
                    <a:pt x="52705" y="38320"/>
                  </a:lnTo>
                  <a:lnTo>
                    <a:pt x="49718" y="40205"/>
                  </a:lnTo>
                  <a:lnTo>
                    <a:pt x="50096" y="37070"/>
                  </a:lnTo>
                  <a:lnTo>
                    <a:pt x="50096" y="35820"/>
                  </a:lnTo>
                  <a:lnTo>
                    <a:pt x="49718" y="35186"/>
                  </a:lnTo>
                  <a:lnTo>
                    <a:pt x="53082" y="29533"/>
                  </a:lnTo>
                  <a:close/>
                  <a:moveTo>
                    <a:pt x="65418" y="12574"/>
                  </a:moveTo>
                  <a:lnTo>
                    <a:pt x="65418" y="22630"/>
                  </a:lnTo>
                  <a:lnTo>
                    <a:pt x="65795" y="30167"/>
                  </a:lnTo>
                  <a:lnTo>
                    <a:pt x="64296" y="33302"/>
                  </a:lnTo>
                  <a:lnTo>
                    <a:pt x="62797" y="36436"/>
                  </a:lnTo>
                  <a:lnTo>
                    <a:pt x="62797" y="33936"/>
                  </a:lnTo>
                  <a:lnTo>
                    <a:pt x="62054" y="18861"/>
                  </a:lnTo>
                  <a:lnTo>
                    <a:pt x="61310" y="33936"/>
                  </a:lnTo>
                  <a:lnTo>
                    <a:pt x="60932" y="39589"/>
                  </a:lnTo>
                  <a:lnTo>
                    <a:pt x="57190" y="44608"/>
                  </a:lnTo>
                  <a:lnTo>
                    <a:pt x="56824" y="37705"/>
                  </a:lnTo>
                  <a:lnTo>
                    <a:pt x="56824" y="30167"/>
                  </a:lnTo>
                  <a:lnTo>
                    <a:pt x="57190" y="21996"/>
                  </a:lnTo>
                  <a:lnTo>
                    <a:pt x="61310" y="16977"/>
                  </a:lnTo>
                  <a:lnTo>
                    <a:pt x="65418" y="12574"/>
                  </a:lnTo>
                  <a:close/>
                  <a:moveTo>
                    <a:pt x="56447" y="23880"/>
                  </a:moveTo>
                  <a:lnTo>
                    <a:pt x="55703" y="29533"/>
                  </a:lnTo>
                  <a:lnTo>
                    <a:pt x="55325" y="35186"/>
                  </a:lnTo>
                  <a:lnTo>
                    <a:pt x="55325" y="40839"/>
                  </a:lnTo>
                  <a:lnTo>
                    <a:pt x="55703" y="46492"/>
                  </a:lnTo>
                  <a:lnTo>
                    <a:pt x="53826" y="48376"/>
                  </a:lnTo>
                  <a:lnTo>
                    <a:pt x="53082" y="28899"/>
                  </a:lnTo>
                  <a:lnTo>
                    <a:pt x="53826" y="27649"/>
                  </a:lnTo>
                  <a:lnTo>
                    <a:pt x="56447" y="23880"/>
                  </a:lnTo>
                  <a:close/>
                  <a:moveTo>
                    <a:pt x="52705" y="39589"/>
                  </a:moveTo>
                  <a:lnTo>
                    <a:pt x="52339" y="49645"/>
                  </a:lnTo>
                  <a:lnTo>
                    <a:pt x="50096" y="51529"/>
                  </a:lnTo>
                  <a:lnTo>
                    <a:pt x="50096" y="49011"/>
                  </a:lnTo>
                  <a:lnTo>
                    <a:pt x="49718" y="46492"/>
                  </a:lnTo>
                  <a:lnTo>
                    <a:pt x="49341" y="42723"/>
                  </a:lnTo>
                  <a:lnTo>
                    <a:pt x="52705" y="39589"/>
                  </a:lnTo>
                  <a:close/>
                  <a:moveTo>
                    <a:pt x="47098" y="45242"/>
                  </a:moveTo>
                  <a:lnTo>
                    <a:pt x="47098" y="45858"/>
                  </a:lnTo>
                  <a:lnTo>
                    <a:pt x="47475" y="49645"/>
                  </a:lnTo>
                  <a:lnTo>
                    <a:pt x="47853" y="51529"/>
                  </a:lnTo>
                  <a:lnTo>
                    <a:pt x="48597" y="52779"/>
                  </a:lnTo>
                  <a:lnTo>
                    <a:pt x="45977" y="54029"/>
                  </a:lnTo>
                  <a:lnTo>
                    <a:pt x="43367" y="55298"/>
                  </a:lnTo>
                  <a:lnTo>
                    <a:pt x="43367" y="55298"/>
                  </a:lnTo>
                  <a:lnTo>
                    <a:pt x="45233" y="47742"/>
                  </a:lnTo>
                  <a:lnTo>
                    <a:pt x="47098" y="45242"/>
                  </a:lnTo>
                  <a:close/>
                  <a:moveTo>
                    <a:pt x="41125" y="52779"/>
                  </a:moveTo>
                  <a:lnTo>
                    <a:pt x="40747" y="55914"/>
                  </a:lnTo>
                  <a:lnTo>
                    <a:pt x="39248" y="55914"/>
                  </a:lnTo>
                  <a:lnTo>
                    <a:pt x="41125" y="52779"/>
                  </a:lnTo>
                  <a:close/>
                  <a:moveTo>
                    <a:pt x="743" y="18"/>
                  </a:moveTo>
                  <a:lnTo>
                    <a:pt x="0" y="5037"/>
                  </a:lnTo>
                  <a:lnTo>
                    <a:pt x="0" y="10055"/>
                  </a:lnTo>
                  <a:lnTo>
                    <a:pt x="377" y="15093"/>
                  </a:lnTo>
                  <a:lnTo>
                    <a:pt x="743" y="20111"/>
                  </a:lnTo>
                  <a:lnTo>
                    <a:pt x="1865" y="25130"/>
                  </a:lnTo>
                  <a:lnTo>
                    <a:pt x="2986" y="29533"/>
                  </a:lnTo>
                  <a:lnTo>
                    <a:pt x="4485" y="33936"/>
                  </a:lnTo>
                  <a:lnTo>
                    <a:pt x="5984" y="38320"/>
                  </a:lnTo>
                  <a:lnTo>
                    <a:pt x="8593" y="43358"/>
                  </a:lnTo>
                  <a:lnTo>
                    <a:pt x="11591" y="47742"/>
                  </a:lnTo>
                  <a:lnTo>
                    <a:pt x="14955" y="51529"/>
                  </a:lnTo>
                  <a:lnTo>
                    <a:pt x="18697" y="54029"/>
                  </a:lnTo>
                  <a:lnTo>
                    <a:pt x="22427" y="55914"/>
                  </a:lnTo>
                  <a:lnTo>
                    <a:pt x="26547" y="57798"/>
                  </a:lnTo>
                  <a:lnTo>
                    <a:pt x="30277" y="59067"/>
                  </a:lnTo>
                  <a:lnTo>
                    <a:pt x="34396" y="59682"/>
                  </a:lnTo>
                  <a:lnTo>
                    <a:pt x="28034" y="70988"/>
                  </a:lnTo>
                  <a:lnTo>
                    <a:pt x="23549" y="79160"/>
                  </a:lnTo>
                  <a:lnTo>
                    <a:pt x="21306" y="84179"/>
                  </a:lnTo>
                  <a:lnTo>
                    <a:pt x="19441" y="89216"/>
                  </a:lnTo>
                  <a:lnTo>
                    <a:pt x="17942" y="94235"/>
                  </a:lnTo>
                  <a:lnTo>
                    <a:pt x="16454" y="99253"/>
                  </a:lnTo>
                  <a:lnTo>
                    <a:pt x="15333" y="104906"/>
                  </a:lnTo>
                  <a:lnTo>
                    <a:pt x="14955" y="110559"/>
                  </a:lnTo>
                  <a:lnTo>
                    <a:pt x="13456" y="106175"/>
                  </a:lnTo>
                  <a:lnTo>
                    <a:pt x="11957" y="101772"/>
                  </a:lnTo>
                  <a:lnTo>
                    <a:pt x="11213" y="99888"/>
                  </a:lnTo>
                  <a:lnTo>
                    <a:pt x="9715" y="98003"/>
                  </a:lnTo>
                  <a:lnTo>
                    <a:pt x="9715" y="99888"/>
                  </a:lnTo>
                  <a:lnTo>
                    <a:pt x="10470" y="102406"/>
                  </a:lnTo>
                  <a:lnTo>
                    <a:pt x="11591" y="106175"/>
                  </a:lnTo>
                  <a:lnTo>
                    <a:pt x="15699" y="119365"/>
                  </a:lnTo>
                  <a:lnTo>
                    <a:pt x="16076" y="119981"/>
                  </a:lnTo>
                  <a:lnTo>
                    <a:pt x="16454" y="119981"/>
                  </a:lnTo>
                  <a:lnTo>
                    <a:pt x="17575" y="119365"/>
                  </a:lnTo>
                  <a:lnTo>
                    <a:pt x="19818" y="114328"/>
                  </a:lnTo>
                  <a:lnTo>
                    <a:pt x="22427" y="109944"/>
                  </a:lnTo>
                  <a:lnTo>
                    <a:pt x="25048" y="106175"/>
                  </a:lnTo>
                  <a:lnTo>
                    <a:pt x="27668" y="101772"/>
                  </a:lnTo>
                  <a:lnTo>
                    <a:pt x="28034" y="100522"/>
                  </a:lnTo>
                  <a:lnTo>
                    <a:pt x="27668" y="99888"/>
                  </a:lnTo>
                  <a:lnTo>
                    <a:pt x="27290" y="99253"/>
                  </a:lnTo>
                  <a:lnTo>
                    <a:pt x="26547" y="99253"/>
                  </a:lnTo>
                  <a:lnTo>
                    <a:pt x="23926" y="102406"/>
                  </a:lnTo>
                  <a:lnTo>
                    <a:pt x="21306" y="106175"/>
                  </a:lnTo>
                  <a:lnTo>
                    <a:pt x="18697" y="110559"/>
                  </a:lnTo>
                  <a:lnTo>
                    <a:pt x="16454" y="114962"/>
                  </a:lnTo>
                  <a:lnTo>
                    <a:pt x="16076" y="114328"/>
                  </a:lnTo>
                  <a:lnTo>
                    <a:pt x="18697" y="101772"/>
                  </a:lnTo>
                  <a:lnTo>
                    <a:pt x="22061" y="90466"/>
                  </a:lnTo>
                  <a:lnTo>
                    <a:pt x="23926" y="85447"/>
                  </a:lnTo>
                  <a:lnTo>
                    <a:pt x="25792" y="80410"/>
                  </a:lnTo>
                  <a:lnTo>
                    <a:pt x="31032" y="70373"/>
                  </a:lnTo>
                  <a:lnTo>
                    <a:pt x="37005" y="59682"/>
                  </a:lnTo>
                  <a:lnTo>
                    <a:pt x="40370" y="59682"/>
                  </a:lnTo>
                  <a:lnTo>
                    <a:pt x="40003" y="64720"/>
                  </a:lnTo>
                  <a:lnTo>
                    <a:pt x="40003" y="69738"/>
                  </a:lnTo>
                  <a:lnTo>
                    <a:pt x="40370" y="74141"/>
                  </a:lnTo>
                  <a:lnTo>
                    <a:pt x="41125" y="78526"/>
                  </a:lnTo>
                  <a:lnTo>
                    <a:pt x="42246" y="82929"/>
                  </a:lnTo>
                  <a:lnTo>
                    <a:pt x="43367" y="87332"/>
                  </a:lnTo>
                  <a:lnTo>
                    <a:pt x="45233" y="91100"/>
                  </a:lnTo>
                  <a:lnTo>
                    <a:pt x="47098" y="94869"/>
                  </a:lnTo>
                  <a:lnTo>
                    <a:pt x="48974" y="98003"/>
                  </a:lnTo>
                  <a:lnTo>
                    <a:pt x="51217" y="101138"/>
                  </a:lnTo>
                  <a:lnTo>
                    <a:pt x="53826" y="103656"/>
                  </a:lnTo>
                  <a:lnTo>
                    <a:pt x="56447" y="105541"/>
                  </a:lnTo>
                  <a:lnTo>
                    <a:pt x="59433" y="108059"/>
                  </a:lnTo>
                  <a:lnTo>
                    <a:pt x="62431" y="109309"/>
                  </a:lnTo>
                  <a:lnTo>
                    <a:pt x="65418" y="110559"/>
                  </a:lnTo>
                  <a:lnTo>
                    <a:pt x="73267" y="110559"/>
                  </a:lnTo>
                  <a:lnTo>
                    <a:pt x="77753" y="109944"/>
                  </a:lnTo>
                  <a:lnTo>
                    <a:pt x="82239" y="107425"/>
                  </a:lnTo>
                  <a:lnTo>
                    <a:pt x="86724" y="104906"/>
                  </a:lnTo>
                  <a:lnTo>
                    <a:pt x="91210" y="101772"/>
                  </a:lnTo>
                  <a:lnTo>
                    <a:pt x="95318" y="98003"/>
                  </a:lnTo>
                  <a:lnTo>
                    <a:pt x="103168" y="89832"/>
                  </a:lnTo>
                  <a:lnTo>
                    <a:pt x="109529" y="81679"/>
                  </a:lnTo>
                  <a:lnTo>
                    <a:pt x="112150" y="77910"/>
                  </a:lnTo>
                  <a:lnTo>
                    <a:pt x="114759" y="72873"/>
                  </a:lnTo>
                  <a:lnTo>
                    <a:pt x="117002" y="67854"/>
                  </a:lnTo>
                  <a:lnTo>
                    <a:pt x="118501" y="62835"/>
                  </a:lnTo>
                  <a:lnTo>
                    <a:pt x="119622" y="56548"/>
                  </a:lnTo>
                  <a:lnTo>
                    <a:pt x="120000" y="49645"/>
                  </a:lnTo>
                  <a:lnTo>
                    <a:pt x="120000" y="43358"/>
                  </a:lnTo>
                  <a:lnTo>
                    <a:pt x="119622" y="37070"/>
                  </a:lnTo>
                  <a:lnTo>
                    <a:pt x="118878" y="30783"/>
                  </a:lnTo>
                  <a:lnTo>
                    <a:pt x="117757" y="23880"/>
                  </a:lnTo>
                  <a:lnTo>
                    <a:pt x="116635" y="17593"/>
                  </a:lnTo>
                  <a:lnTo>
                    <a:pt x="115136" y="11324"/>
                  </a:lnTo>
                  <a:lnTo>
                    <a:pt x="113271" y="5671"/>
                  </a:lnTo>
                  <a:lnTo>
                    <a:pt x="111028" y="18"/>
                  </a:lnTo>
                  <a:lnTo>
                    <a:pt x="108031" y="18"/>
                  </a:lnTo>
                  <a:lnTo>
                    <a:pt x="109529" y="3787"/>
                  </a:lnTo>
                  <a:lnTo>
                    <a:pt x="111028" y="7555"/>
                  </a:lnTo>
                  <a:lnTo>
                    <a:pt x="113638" y="15708"/>
                  </a:lnTo>
                  <a:lnTo>
                    <a:pt x="115514" y="25130"/>
                  </a:lnTo>
                  <a:lnTo>
                    <a:pt x="116635" y="34552"/>
                  </a:lnTo>
                  <a:lnTo>
                    <a:pt x="117379" y="43973"/>
                  </a:lnTo>
                  <a:lnTo>
                    <a:pt x="117379" y="52779"/>
                  </a:lnTo>
                  <a:lnTo>
                    <a:pt x="116258" y="60317"/>
                  </a:lnTo>
                  <a:lnTo>
                    <a:pt x="115880" y="64085"/>
                  </a:lnTo>
                  <a:lnTo>
                    <a:pt x="114759" y="67220"/>
                  </a:lnTo>
                  <a:lnTo>
                    <a:pt x="112894" y="71623"/>
                  </a:lnTo>
                  <a:lnTo>
                    <a:pt x="110651" y="75391"/>
                  </a:lnTo>
                  <a:lnTo>
                    <a:pt x="108031" y="79794"/>
                  </a:lnTo>
                  <a:lnTo>
                    <a:pt x="105044" y="82929"/>
                  </a:lnTo>
                  <a:lnTo>
                    <a:pt x="99059" y="89216"/>
                  </a:lnTo>
                  <a:lnTo>
                    <a:pt x="93452" y="94869"/>
                  </a:lnTo>
                  <a:lnTo>
                    <a:pt x="89711" y="98003"/>
                  </a:lnTo>
                  <a:lnTo>
                    <a:pt x="86347" y="100522"/>
                  </a:lnTo>
                  <a:lnTo>
                    <a:pt x="82616" y="103022"/>
                  </a:lnTo>
                  <a:lnTo>
                    <a:pt x="78874" y="104906"/>
                  </a:lnTo>
                  <a:lnTo>
                    <a:pt x="74766" y="106175"/>
                  </a:lnTo>
                  <a:lnTo>
                    <a:pt x="71025" y="106791"/>
                  </a:lnTo>
                  <a:lnTo>
                    <a:pt x="66917" y="106791"/>
                  </a:lnTo>
                  <a:lnTo>
                    <a:pt x="63175" y="105541"/>
                  </a:lnTo>
                  <a:lnTo>
                    <a:pt x="59811" y="104291"/>
                  </a:lnTo>
                  <a:lnTo>
                    <a:pt x="56824" y="102406"/>
                  </a:lnTo>
                  <a:lnTo>
                    <a:pt x="53826" y="99888"/>
                  </a:lnTo>
                  <a:lnTo>
                    <a:pt x="51217" y="96753"/>
                  </a:lnTo>
                  <a:lnTo>
                    <a:pt x="48597" y="92985"/>
                  </a:lnTo>
                  <a:lnTo>
                    <a:pt x="46732" y="89216"/>
                  </a:lnTo>
                  <a:lnTo>
                    <a:pt x="44855" y="84179"/>
                  </a:lnTo>
                  <a:lnTo>
                    <a:pt x="43367" y="79794"/>
                  </a:lnTo>
                  <a:lnTo>
                    <a:pt x="42246" y="74757"/>
                  </a:lnTo>
                  <a:lnTo>
                    <a:pt x="41868" y="69738"/>
                  </a:lnTo>
                  <a:lnTo>
                    <a:pt x="41868" y="64720"/>
                  </a:lnTo>
                  <a:lnTo>
                    <a:pt x="42612" y="59682"/>
                  </a:lnTo>
                  <a:lnTo>
                    <a:pt x="45233" y="58432"/>
                  </a:lnTo>
                  <a:lnTo>
                    <a:pt x="47475" y="57182"/>
                  </a:lnTo>
                  <a:lnTo>
                    <a:pt x="52705" y="54029"/>
                  </a:lnTo>
                  <a:lnTo>
                    <a:pt x="52705" y="59067"/>
                  </a:lnTo>
                  <a:lnTo>
                    <a:pt x="53082" y="59682"/>
                  </a:lnTo>
                  <a:lnTo>
                    <a:pt x="53460" y="59067"/>
                  </a:lnTo>
                  <a:lnTo>
                    <a:pt x="53826" y="52779"/>
                  </a:lnTo>
                  <a:lnTo>
                    <a:pt x="56447" y="50261"/>
                  </a:lnTo>
                  <a:lnTo>
                    <a:pt x="56824" y="51529"/>
                  </a:lnTo>
                  <a:lnTo>
                    <a:pt x="57190" y="52145"/>
                  </a:lnTo>
                  <a:lnTo>
                    <a:pt x="57568" y="51529"/>
                  </a:lnTo>
                  <a:lnTo>
                    <a:pt x="57568" y="49011"/>
                  </a:lnTo>
                  <a:lnTo>
                    <a:pt x="61310" y="43973"/>
                  </a:lnTo>
                  <a:lnTo>
                    <a:pt x="61676" y="46492"/>
                  </a:lnTo>
                  <a:lnTo>
                    <a:pt x="61676" y="47126"/>
                  </a:lnTo>
                  <a:lnTo>
                    <a:pt x="62431" y="47126"/>
                  </a:lnTo>
                  <a:lnTo>
                    <a:pt x="62431" y="46492"/>
                  </a:lnTo>
                  <a:lnTo>
                    <a:pt x="62797" y="43973"/>
                  </a:lnTo>
                  <a:lnTo>
                    <a:pt x="63175" y="40839"/>
                  </a:lnTo>
                  <a:lnTo>
                    <a:pt x="66539" y="34552"/>
                  </a:lnTo>
                  <a:lnTo>
                    <a:pt x="66917" y="33936"/>
                  </a:lnTo>
                  <a:lnTo>
                    <a:pt x="68038" y="30783"/>
                  </a:lnTo>
                  <a:lnTo>
                    <a:pt x="69159" y="27649"/>
                  </a:lnTo>
                  <a:lnTo>
                    <a:pt x="70647" y="20746"/>
                  </a:lnTo>
                  <a:lnTo>
                    <a:pt x="72890" y="6287"/>
                  </a:lnTo>
                  <a:lnTo>
                    <a:pt x="72890" y="5671"/>
                  </a:lnTo>
                  <a:lnTo>
                    <a:pt x="77376" y="2518"/>
                  </a:lnTo>
                  <a:lnTo>
                    <a:pt x="82239" y="18"/>
                  </a:lnTo>
                  <a:lnTo>
                    <a:pt x="78874" y="18"/>
                  </a:lnTo>
                  <a:lnTo>
                    <a:pt x="73645" y="3152"/>
                  </a:lnTo>
                  <a:lnTo>
                    <a:pt x="74011" y="18"/>
                  </a:lnTo>
                  <a:lnTo>
                    <a:pt x="71769" y="18"/>
                  </a:lnTo>
                  <a:lnTo>
                    <a:pt x="70647" y="5037"/>
                  </a:lnTo>
                  <a:lnTo>
                    <a:pt x="66917" y="8171"/>
                  </a:lnTo>
                  <a:lnTo>
                    <a:pt x="63552" y="11324"/>
                  </a:lnTo>
                  <a:lnTo>
                    <a:pt x="59811" y="15093"/>
                  </a:lnTo>
                  <a:lnTo>
                    <a:pt x="56447" y="19477"/>
                  </a:lnTo>
                  <a:lnTo>
                    <a:pt x="53460" y="23880"/>
                  </a:lnTo>
                  <a:lnTo>
                    <a:pt x="50462" y="28899"/>
                  </a:lnTo>
                  <a:lnTo>
                    <a:pt x="47475" y="34552"/>
                  </a:lnTo>
                  <a:lnTo>
                    <a:pt x="44855" y="40839"/>
                  </a:lnTo>
                  <a:lnTo>
                    <a:pt x="42612" y="47742"/>
                  </a:lnTo>
                  <a:lnTo>
                    <a:pt x="39626" y="51529"/>
                  </a:lnTo>
                  <a:lnTo>
                    <a:pt x="36639" y="55914"/>
                  </a:lnTo>
                  <a:lnTo>
                    <a:pt x="32897" y="55914"/>
                  </a:lnTo>
                  <a:lnTo>
                    <a:pt x="29156" y="55298"/>
                  </a:lnTo>
                  <a:lnTo>
                    <a:pt x="25425" y="53414"/>
                  </a:lnTo>
                  <a:lnTo>
                    <a:pt x="21683" y="52145"/>
                  </a:lnTo>
                  <a:lnTo>
                    <a:pt x="18319" y="49645"/>
                  </a:lnTo>
                  <a:lnTo>
                    <a:pt x="14955" y="46492"/>
                  </a:lnTo>
                  <a:lnTo>
                    <a:pt x="11957" y="43358"/>
                  </a:lnTo>
                  <a:lnTo>
                    <a:pt x="8971" y="38955"/>
                  </a:lnTo>
                  <a:lnTo>
                    <a:pt x="7105" y="35186"/>
                  </a:lnTo>
                  <a:lnTo>
                    <a:pt x="5229" y="30783"/>
                  </a:lnTo>
                  <a:lnTo>
                    <a:pt x="3741" y="25764"/>
                  </a:lnTo>
                  <a:lnTo>
                    <a:pt x="2986" y="20746"/>
                  </a:lnTo>
                  <a:lnTo>
                    <a:pt x="2242" y="15708"/>
                  </a:lnTo>
                  <a:lnTo>
                    <a:pt x="1865" y="10690"/>
                  </a:lnTo>
                  <a:lnTo>
                    <a:pt x="1498" y="5037"/>
                  </a:lnTo>
                  <a:lnTo>
                    <a:pt x="1865" y="18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Shape 1009"/>
            <p:cNvSpPr/>
            <p:nvPr/>
          </p:nvSpPr>
          <p:spPr>
            <a:xfrm>
              <a:off x="4272075" y="3094000"/>
              <a:ext cx="62324" cy="67375"/>
            </a:xfrm>
            <a:custGeom>
              <a:pathLst>
                <a:path extrusionOk="0" h="120000" w="120000">
                  <a:moveTo>
                    <a:pt x="110228" y="9038"/>
                  </a:moveTo>
                  <a:lnTo>
                    <a:pt x="107003" y="31525"/>
                  </a:lnTo>
                  <a:lnTo>
                    <a:pt x="107003" y="55480"/>
                  </a:lnTo>
                  <a:lnTo>
                    <a:pt x="107003" y="79480"/>
                  </a:lnTo>
                  <a:lnTo>
                    <a:pt x="110228" y="103480"/>
                  </a:lnTo>
                  <a:lnTo>
                    <a:pt x="110228" y="104949"/>
                  </a:lnTo>
                  <a:lnTo>
                    <a:pt x="98916" y="103480"/>
                  </a:lnTo>
                  <a:lnTo>
                    <a:pt x="87557" y="103480"/>
                  </a:lnTo>
                  <a:lnTo>
                    <a:pt x="64837" y="104949"/>
                  </a:lnTo>
                  <a:lnTo>
                    <a:pt x="17858" y="104949"/>
                  </a:lnTo>
                  <a:lnTo>
                    <a:pt x="12996" y="56994"/>
                  </a:lnTo>
                  <a:lnTo>
                    <a:pt x="9771" y="10508"/>
                  </a:lnTo>
                  <a:lnTo>
                    <a:pt x="9771" y="10508"/>
                  </a:lnTo>
                  <a:lnTo>
                    <a:pt x="34079" y="12022"/>
                  </a:lnTo>
                  <a:lnTo>
                    <a:pt x="59975" y="12022"/>
                  </a:lnTo>
                  <a:lnTo>
                    <a:pt x="110228" y="9038"/>
                  </a:lnTo>
                  <a:close/>
                  <a:moveTo>
                    <a:pt x="85920" y="44"/>
                  </a:moveTo>
                  <a:lnTo>
                    <a:pt x="59975" y="1513"/>
                  </a:lnTo>
                  <a:lnTo>
                    <a:pt x="34079" y="1513"/>
                  </a:lnTo>
                  <a:lnTo>
                    <a:pt x="8134" y="3027"/>
                  </a:lnTo>
                  <a:lnTo>
                    <a:pt x="4909" y="4541"/>
                  </a:lnTo>
                  <a:lnTo>
                    <a:pt x="4909" y="6011"/>
                  </a:lnTo>
                  <a:lnTo>
                    <a:pt x="1636" y="7525"/>
                  </a:lnTo>
                  <a:lnTo>
                    <a:pt x="1636" y="9038"/>
                  </a:lnTo>
                  <a:lnTo>
                    <a:pt x="48" y="36022"/>
                  </a:lnTo>
                  <a:lnTo>
                    <a:pt x="1636" y="63005"/>
                  </a:lnTo>
                  <a:lnTo>
                    <a:pt x="4909" y="89988"/>
                  </a:lnTo>
                  <a:lnTo>
                    <a:pt x="9771" y="116972"/>
                  </a:lnTo>
                  <a:lnTo>
                    <a:pt x="11359" y="118486"/>
                  </a:lnTo>
                  <a:lnTo>
                    <a:pt x="14632" y="119955"/>
                  </a:lnTo>
                  <a:lnTo>
                    <a:pt x="17858" y="118486"/>
                  </a:lnTo>
                  <a:lnTo>
                    <a:pt x="19494" y="113988"/>
                  </a:lnTo>
                  <a:lnTo>
                    <a:pt x="19494" y="110961"/>
                  </a:lnTo>
                  <a:lnTo>
                    <a:pt x="40529" y="115458"/>
                  </a:lnTo>
                  <a:lnTo>
                    <a:pt x="89193" y="115458"/>
                  </a:lnTo>
                  <a:lnTo>
                    <a:pt x="100505" y="113988"/>
                  </a:lnTo>
                  <a:lnTo>
                    <a:pt x="110228" y="110961"/>
                  </a:lnTo>
                  <a:lnTo>
                    <a:pt x="111865" y="109447"/>
                  </a:lnTo>
                  <a:lnTo>
                    <a:pt x="111865" y="106463"/>
                  </a:lnTo>
                  <a:lnTo>
                    <a:pt x="116726" y="106463"/>
                  </a:lnTo>
                  <a:lnTo>
                    <a:pt x="118363" y="104949"/>
                  </a:lnTo>
                  <a:lnTo>
                    <a:pt x="118363" y="101966"/>
                  </a:lnTo>
                  <a:lnTo>
                    <a:pt x="119951" y="79480"/>
                  </a:lnTo>
                  <a:lnTo>
                    <a:pt x="118363" y="55480"/>
                  </a:lnTo>
                  <a:lnTo>
                    <a:pt x="116726" y="31525"/>
                  </a:lnTo>
                  <a:lnTo>
                    <a:pt x="115090" y="7525"/>
                  </a:lnTo>
                  <a:lnTo>
                    <a:pt x="116726" y="4541"/>
                  </a:lnTo>
                  <a:lnTo>
                    <a:pt x="116726" y="3027"/>
                  </a:lnTo>
                  <a:lnTo>
                    <a:pt x="115090" y="44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Shape 1010"/>
            <p:cNvSpPr/>
            <p:nvPr/>
          </p:nvSpPr>
          <p:spPr>
            <a:xfrm>
              <a:off x="4512800" y="3015725"/>
              <a:ext cx="63999" cy="63150"/>
            </a:xfrm>
            <a:custGeom>
              <a:pathLst>
                <a:path extrusionOk="0" h="120000" w="120000">
                  <a:moveTo>
                    <a:pt x="108937" y="47"/>
                  </a:moveTo>
                  <a:lnTo>
                    <a:pt x="107343" y="1615"/>
                  </a:lnTo>
                  <a:lnTo>
                    <a:pt x="107343" y="3230"/>
                  </a:lnTo>
                  <a:lnTo>
                    <a:pt x="105796" y="6413"/>
                  </a:lnTo>
                  <a:lnTo>
                    <a:pt x="90000" y="4845"/>
                  </a:lnTo>
                  <a:lnTo>
                    <a:pt x="72656" y="6413"/>
                  </a:lnTo>
                  <a:lnTo>
                    <a:pt x="39515" y="8028"/>
                  </a:lnTo>
                  <a:lnTo>
                    <a:pt x="11062" y="8028"/>
                  </a:lnTo>
                  <a:lnTo>
                    <a:pt x="7921" y="9643"/>
                  </a:lnTo>
                  <a:lnTo>
                    <a:pt x="4781" y="12826"/>
                  </a:lnTo>
                  <a:lnTo>
                    <a:pt x="3187" y="11211"/>
                  </a:lnTo>
                  <a:lnTo>
                    <a:pt x="1593" y="11211"/>
                  </a:lnTo>
                  <a:lnTo>
                    <a:pt x="46" y="24038"/>
                  </a:lnTo>
                  <a:lnTo>
                    <a:pt x="46" y="35201"/>
                  </a:lnTo>
                  <a:lnTo>
                    <a:pt x="1593" y="59192"/>
                  </a:lnTo>
                  <a:lnTo>
                    <a:pt x="3187" y="115201"/>
                  </a:lnTo>
                  <a:lnTo>
                    <a:pt x="4781" y="118384"/>
                  </a:lnTo>
                  <a:lnTo>
                    <a:pt x="7921" y="120000"/>
                  </a:lnTo>
                  <a:lnTo>
                    <a:pt x="11062" y="118384"/>
                  </a:lnTo>
                  <a:lnTo>
                    <a:pt x="12656" y="116769"/>
                  </a:lnTo>
                  <a:lnTo>
                    <a:pt x="25312" y="118384"/>
                  </a:lnTo>
                  <a:lnTo>
                    <a:pt x="39515" y="118384"/>
                  </a:lnTo>
                  <a:lnTo>
                    <a:pt x="64734" y="116769"/>
                  </a:lnTo>
                  <a:lnTo>
                    <a:pt x="88406" y="116769"/>
                  </a:lnTo>
                  <a:lnTo>
                    <a:pt x="99468" y="115201"/>
                  </a:lnTo>
                  <a:lnTo>
                    <a:pt x="104203" y="111971"/>
                  </a:lnTo>
                  <a:lnTo>
                    <a:pt x="108937" y="108788"/>
                  </a:lnTo>
                  <a:lnTo>
                    <a:pt x="104203" y="105605"/>
                  </a:lnTo>
                  <a:lnTo>
                    <a:pt x="97875" y="102375"/>
                  </a:lnTo>
                  <a:lnTo>
                    <a:pt x="83671" y="102375"/>
                  </a:lnTo>
                  <a:lnTo>
                    <a:pt x="56859" y="103990"/>
                  </a:lnTo>
                  <a:lnTo>
                    <a:pt x="34781" y="103990"/>
                  </a:lnTo>
                  <a:lnTo>
                    <a:pt x="23718" y="105605"/>
                  </a:lnTo>
                  <a:lnTo>
                    <a:pt x="12656" y="107173"/>
                  </a:lnTo>
                  <a:lnTo>
                    <a:pt x="11062" y="51211"/>
                  </a:lnTo>
                  <a:lnTo>
                    <a:pt x="9515" y="35201"/>
                  </a:lnTo>
                  <a:lnTo>
                    <a:pt x="6328" y="20807"/>
                  </a:lnTo>
                  <a:lnTo>
                    <a:pt x="9515" y="20807"/>
                  </a:lnTo>
                  <a:lnTo>
                    <a:pt x="11062" y="19239"/>
                  </a:lnTo>
                  <a:lnTo>
                    <a:pt x="12656" y="17624"/>
                  </a:lnTo>
                  <a:lnTo>
                    <a:pt x="63187" y="16009"/>
                  </a:lnTo>
                  <a:lnTo>
                    <a:pt x="85265" y="14441"/>
                  </a:lnTo>
                  <a:lnTo>
                    <a:pt x="96328" y="12826"/>
                  </a:lnTo>
                  <a:lnTo>
                    <a:pt x="105796" y="11211"/>
                  </a:lnTo>
                  <a:lnTo>
                    <a:pt x="107343" y="32019"/>
                  </a:lnTo>
                  <a:lnTo>
                    <a:pt x="108937" y="51211"/>
                  </a:lnTo>
                  <a:lnTo>
                    <a:pt x="107343" y="80000"/>
                  </a:lnTo>
                  <a:lnTo>
                    <a:pt x="107343" y="94394"/>
                  </a:lnTo>
                  <a:lnTo>
                    <a:pt x="108937" y="108788"/>
                  </a:lnTo>
                  <a:lnTo>
                    <a:pt x="110531" y="110403"/>
                  </a:lnTo>
                  <a:lnTo>
                    <a:pt x="112078" y="111971"/>
                  </a:lnTo>
                  <a:lnTo>
                    <a:pt x="115265" y="111971"/>
                  </a:lnTo>
                  <a:lnTo>
                    <a:pt x="116812" y="108788"/>
                  </a:lnTo>
                  <a:lnTo>
                    <a:pt x="118406" y="94394"/>
                  </a:lnTo>
                  <a:lnTo>
                    <a:pt x="120000" y="80000"/>
                  </a:lnTo>
                  <a:lnTo>
                    <a:pt x="118406" y="51211"/>
                  </a:lnTo>
                  <a:lnTo>
                    <a:pt x="116812" y="27220"/>
                  </a:lnTo>
                  <a:lnTo>
                    <a:pt x="115265" y="14441"/>
                  </a:lnTo>
                  <a:lnTo>
                    <a:pt x="112078" y="1615"/>
                  </a:lnTo>
                  <a:lnTo>
                    <a:pt x="110531" y="1615"/>
                  </a:lnTo>
                  <a:lnTo>
                    <a:pt x="108937" y="4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Shape 1011"/>
            <p:cNvSpPr/>
            <p:nvPr/>
          </p:nvSpPr>
          <p:spPr>
            <a:xfrm>
              <a:off x="4201375" y="3099050"/>
              <a:ext cx="63999" cy="59800"/>
            </a:xfrm>
            <a:custGeom>
              <a:pathLst>
                <a:path extrusionOk="0" h="120000" w="120000">
                  <a:moveTo>
                    <a:pt x="4781" y="50"/>
                  </a:moveTo>
                  <a:lnTo>
                    <a:pt x="3187" y="1705"/>
                  </a:lnTo>
                  <a:lnTo>
                    <a:pt x="1593" y="15250"/>
                  </a:lnTo>
                  <a:lnTo>
                    <a:pt x="46" y="27040"/>
                  </a:lnTo>
                  <a:lnTo>
                    <a:pt x="46" y="54080"/>
                  </a:lnTo>
                  <a:lnTo>
                    <a:pt x="1593" y="84481"/>
                  </a:lnTo>
                  <a:lnTo>
                    <a:pt x="4781" y="99682"/>
                  </a:lnTo>
                  <a:lnTo>
                    <a:pt x="7921" y="114882"/>
                  </a:lnTo>
                  <a:lnTo>
                    <a:pt x="9515" y="116588"/>
                  </a:lnTo>
                  <a:lnTo>
                    <a:pt x="11062" y="118294"/>
                  </a:lnTo>
                  <a:lnTo>
                    <a:pt x="14250" y="116588"/>
                  </a:lnTo>
                  <a:lnTo>
                    <a:pt x="15796" y="113177"/>
                  </a:lnTo>
                  <a:lnTo>
                    <a:pt x="14250" y="97976"/>
                  </a:lnTo>
                  <a:lnTo>
                    <a:pt x="14250" y="82775"/>
                  </a:lnTo>
                  <a:lnTo>
                    <a:pt x="11062" y="54080"/>
                  </a:lnTo>
                  <a:lnTo>
                    <a:pt x="11062" y="32107"/>
                  </a:lnTo>
                  <a:lnTo>
                    <a:pt x="9515" y="10183"/>
                  </a:lnTo>
                  <a:lnTo>
                    <a:pt x="9515" y="10183"/>
                  </a:lnTo>
                  <a:lnTo>
                    <a:pt x="20531" y="11839"/>
                  </a:lnTo>
                  <a:lnTo>
                    <a:pt x="53671" y="11839"/>
                  </a:lnTo>
                  <a:lnTo>
                    <a:pt x="104203" y="8478"/>
                  </a:lnTo>
                  <a:lnTo>
                    <a:pt x="105750" y="11839"/>
                  </a:lnTo>
                  <a:lnTo>
                    <a:pt x="108937" y="11839"/>
                  </a:lnTo>
                  <a:lnTo>
                    <a:pt x="108937" y="27040"/>
                  </a:lnTo>
                  <a:lnTo>
                    <a:pt x="108937" y="43946"/>
                  </a:lnTo>
                  <a:lnTo>
                    <a:pt x="110484" y="103043"/>
                  </a:lnTo>
                  <a:lnTo>
                    <a:pt x="88406" y="103043"/>
                  </a:lnTo>
                  <a:lnTo>
                    <a:pt x="66328" y="104749"/>
                  </a:lnTo>
                  <a:lnTo>
                    <a:pt x="31593" y="104749"/>
                  </a:lnTo>
                  <a:lnTo>
                    <a:pt x="25265" y="106454"/>
                  </a:lnTo>
                  <a:lnTo>
                    <a:pt x="20531" y="109816"/>
                  </a:lnTo>
                  <a:lnTo>
                    <a:pt x="15796" y="113177"/>
                  </a:lnTo>
                  <a:lnTo>
                    <a:pt x="18984" y="116588"/>
                  </a:lnTo>
                  <a:lnTo>
                    <a:pt x="25265" y="118294"/>
                  </a:lnTo>
                  <a:lnTo>
                    <a:pt x="36328" y="119949"/>
                  </a:lnTo>
                  <a:lnTo>
                    <a:pt x="60000" y="118294"/>
                  </a:lnTo>
                  <a:lnTo>
                    <a:pt x="85265" y="118294"/>
                  </a:lnTo>
                  <a:lnTo>
                    <a:pt x="99468" y="116588"/>
                  </a:lnTo>
                  <a:lnTo>
                    <a:pt x="110484" y="113177"/>
                  </a:lnTo>
                  <a:lnTo>
                    <a:pt x="113671" y="116588"/>
                  </a:lnTo>
                  <a:lnTo>
                    <a:pt x="116812" y="116588"/>
                  </a:lnTo>
                  <a:lnTo>
                    <a:pt x="119953" y="114882"/>
                  </a:lnTo>
                  <a:lnTo>
                    <a:pt x="119953" y="111521"/>
                  </a:lnTo>
                  <a:lnTo>
                    <a:pt x="118406" y="52374"/>
                  </a:lnTo>
                  <a:lnTo>
                    <a:pt x="118406" y="27040"/>
                  </a:lnTo>
                  <a:lnTo>
                    <a:pt x="116812" y="13545"/>
                  </a:lnTo>
                  <a:lnTo>
                    <a:pt x="113671" y="1705"/>
                  </a:lnTo>
                  <a:lnTo>
                    <a:pt x="112078" y="1705"/>
                  </a:lnTo>
                  <a:lnTo>
                    <a:pt x="112078" y="3411"/>
                  </a:lnTo>
                  <a:lnTo>
                    <a:pt x="110484" y="3411"/>
                  </a:lnTo>
                  <a:lnTo>
                    <a:pt x="107343" y="1705"/>
                  </a:lnTo>
                  <a:lnTo>
                    <a:pt x="104203" y="50"/>
                  </a:lnTo>
                  <a:lnTo>
                    <a:pt x="94734" y="50"/>
                  </a:lnTo>
                  <a:lnTo>
                    <a:pt x="75796" y="1705"/>
                  </a:lnTo>
                  <a:lnTo>
                    <a:pt x="42656" y="1705"/>
                  </a:lnTo>
                  <a:lnTo>
                    <a:pt x="25265" y="3411"/>
                  </a:lnTo>
                  <a:lnTo>
                    <a:pt x="9515" y="5117"/>
                  </a:lnTo>
                  <a:lnTo>
                    <a:pt x="7921" y="1705"/>
                  </a:lnTo>
                  <a:lnTo>
                    <a:pt x="7921" y="5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Shape 1012"/>
            <p:cNvSpPr/>
            <p:nvPr/>
          </p:nvSpPr>
          <p:spPr>
            <a:xfrm>
              <a:off x="4426950" y="2952600"/>
              <a:ext cx="63999" cy="60624"/>
            </a:xfrm>
            <a:custGeom>
              <a:pathLst>
                <a:path extrusionOk="0" h="120000" w="120000">
                  <a:moveTo>
                    <a:pt x="110484" y="0"/>
                  </a:moveTo>
                  <a:lnTo>
                    <a:pt x="110484" y="1682"/>
                  </a:lnTo>
                  <a:lnTo>
                    <a:pt x="108937" y="6680"/>
                  </a:lnTo>
                  <a:lnTo>
                    <a:pt x="82078" y="3364"/>
                  </a:lnTo>
                  <a:lnTo>
                    <a:pt x="55265" y="3364"/>
                  </a:lnTo>
                  <a:lnTo>
                    <a:pt x="31593" y="1682"/>
                  </a:lnTo>
                  <a:lnTo>
                    <a:pt x="18984" y="3364"/>
                  </a:lnTo>
                  <a:lnTo>
                    <a:pt x="14250" y="4997"/>
                  </a:lnTo>
                  <a:lnTo>
                    <a:pt x="7921" y="8362"/>
                  </a:lnTo>
                  <a:lnTo>
                    <a:pt x="7921" y="8362"/>
                  </a:lnTo>
                  <a:lnTo>
                    <a:pt x="7921" y="8362"/>
                  </a:lnTo>
                  <a:lnTo>
                    <a:pt x="17390" y="13360"/>
                  </a:lnTo>
                  <a:lnTo>
                    <a:pt x="26859" y="15043"/>
                  </a:lnTo>
                  <a:lnTo>
                    <a:pt x="47390" y="13360"/>
                  </a:lnTo>
                  <a:lnTo>
                    <a:pt x="77343" y="15043"/>
                  </a:lnTo>
                  <a:lnTo>
                    <a:pt x="108937" y="16676"/>
                  </a:lnTo>
                  <a:lnTo>
                    <a:pt x="107343" y="35035"/>
                  </a:lnTo>
                  <a:lnTo>
                    <a:pt x="108937" y="53344"/>
                  </a:lnTo>
                  <a:lnTo>
                    <a:pt x="108937" y="78334"/>
                  </a:lnTo>
                  <a:lnTo>
                    <a:pt x="110484" y="91645"/>
                  </a:lnTo>
                  <a:lnTo>
                    <a:pt x="112078" y="103323"/>
                  </a:lnTo>
                  <a:lnTo>
                    <a:pt x="110484" y="103323"/>
                  </a:lnTo>
                  <a:lnTo>
                    <a:pt x="63140" y="105006"/>
                  </a:lnTo>
                  <a:lnTo>
                    <a:pt x="37921" y="106639"/>
                  </a:lnTo>
                  <a:lnTo>
                    <a:pt x="25265" y="108321"/>
                  </a:lnTo>
                  <a:lnTo>
                    <a:pt x="14250" y="110004"/>
                  </a:lnTo>
                  <a:lnTo>
                    <a:pt x="12656" y="85014"/>
                  </a:lnTo>
                  <a:lnTo>
                    <a:pt x="11062" y="60024"/>
                  </a:lnTo>
                  <a:lnTo>
                    <a:pt x="12656" y="35035"/>
                  </a:lnTo>
                  <a:lnTo>
                    <a:pt x="11062" y="21674"/>
                  </a:lnTo>
                  <a:lnTo>
                    <a:pt x="9515" y="15043"/>
                  </a:lnTo>
                  <a:lnTo>
                    <a:pt x="7921" y="8362"/>
                  </a:lnTo>
                  <a:lnTo>
                    <a:pt x="6328" y="10045"/>
                  </a:lnTo>
                  <a:lnTo>
                    <a:pt x="3187" y="16676"/>
                  </a:lnTo>
                  <a:lnTo>
                    <a:pt x="1593" y="25039"/>
                  </a:lnTo>
                  <a:lnTo>
                    <a:pt x="46" y="43348"/>
                  </a:lnTo>
                  <a:lnTo>
                    <a:pt x="1593" y="78334"/>
                  </a:lnTo>
                  <a:lnTo>
                    <a:pt x="1593" y="90012"/>
                  </a:lnTo>
                  <a:lnTo>
                    <a:pt x="1593" y="101641"/>
                  </a:lnTo>
                  <a:lnTo>
                    <a:pt x="1593" y="108321"/>
                  </a:lnTo>
                  <a:lnTo>
                    <a:pt x="4781" y="113319"/>
                  </a:lnTo>
                  <a:lnTo>
                    <a:pt x="7921" y="118317"/>
                  </a:lnTo>
                  <a:lnTo>
                    <a:pt x="12656" y="120000"/>
                  </a:lnTo>
                  <a:lnTo>
                    <a:pt x="14250" y="120000"/>
                  </a:lnTo>
                  <a:lnTo>
                    <a:pt x="15796" y="118317"/>
                  </a:lnTo>
                  <a:lnTo>
                    <a:pt x="15796" y="116635"/>
                  </a:lnTo>
                  <a:lnTo>
                    <a:pt x="26859" y="118317"/>
                  </a:lnTo>
                  <a:lnTo>
                    <a:pt x="37921" y="120000"/>
                  </a:lnTo>
                  <a:lnTo>
                    <a:pt x="63140" y="118317"/>
                  </a:lnTo>
                  <a:lnTo>
                    <a:pt x="112078" y="115002"/>
                  </a:lnTo>
                  <a:lnTo>
                    <a:pt x="115218" y="113319"/>
                  </a:lnTo>
                  <a:lnTo>
                    <a:pt x="116812" y="115002"/>
                  </a:lnTo>
                  <a:lnTo>
                    <a:pt x="118406" y="115002"/>
                  </a:lnTo>
                  <a:lnTo>
                    <a:pt x="118406" y="113319"/>
                  </a:lnTo>
                  <a:lnTo>
                    <a:pt x="119953" y="100008"/>
                  </a:lnTo>
                  <a:lnTo>
                    <a:pt x="119953" y="86647"/>
                  </a:lnTo>
                  <a:lnTo>
                    <a:pt x="118406" y="61657"/>
                  </a:lnTo>
                  <a:lnTo>
                    <a:pt x="118406" y="31670"/>
                  </a:lnTo>
                  <a:lnTo>
                    <a:pt x="116812" y="16676"/>
                  </a:lnTo>
                  <a:lnTo>
                    <a:pt x="115218" y="1682"/>
                  </a:lnTo>
                  <a:lnTo>
                    <a:pt x="1136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Shape 1013"/>
            <p:cNvSpPr/>
            <p:nvPr/>
          </p:nvSpPr>
          <p:spPr>
            <a:xfrm>
              <a:off x="4539750" y="3040125"/>
              <a:ext cx="17700" cy="21075"/>
            </a:xfrm>
            <a:custGeom>
              <a:pathLst>
                <a:path extrusionOk="0" h="120000" w="120000">
                  <a:moveTo>
                    <a:pt x="34237" y="142"/>
                  </a:moveTo>
                  <a:lnTo>
                    <a:pt x="17118" y="4982"/>
                  </a:lnTo>
                  <a:lnTo>
                    <a:pt x="11525" y="19359"/>
                  </a:lnTo>
                  <a:lnTo>
                    <a:pt x="0" y="48113"/>
                  </a:lnTo>
                  <a:lnTo>
                    <a:pt x="0" y="81565"/>
                  </a:lnTo>
                  <a:lnTo>
                    <a:pt x="0" y="105622"/>
                  </a:lnTo>
                  <a:lnTo>
                    <a:pt x="5762" y="115160"/>
                  </a:lnTo>
                  <a:lnTo>
                    <a:pt x="11525" y="120000"/>
                  </a:lnTo>
                  <a:lnTo>
                    <a:pt x="17118" y="120000"/>
                  </a:lnTo>
                  <a:lnTo>
                    <a:pt x="68474" y="115160"/>
                  </a:lnTo>
                  <a:lnTo>
                    <a:pt x="97118" y="110320"/>
                  </a:lnTo>
                  <a:lnTo>
                    <a:pt x="119830" y="100782"/>
                  </a:lnTo>
                  <a:lnTo>
                    <a:pt x="119830" y="95943"/>
                  </a:lnTo>
                  <a:lnTo>
                    <a:pt x="119830" y="91245"/>
                  </a:lnTo>
                  <a:lnTo>
                    <a:pt x="114237" y="81565"/>
                  </a:lnTo>
                  <a:lnTo>
                    <a:pt x="74237" y="81565"/>
                  </a:lnTo>
                  <a:lnTo>
                    <a:pt x="34237" y="86405"/>
                  </a:lnTo>
                  <a:lnTo>
                    <a:pt x="40000" y="43274"/>
                  </a:lnTo>
                  <a:lnTo>
                    <a:pt x="45762" y="24056"/>
                  </a:lnTo>
                  <a:lnTo>
                    <a:pt x="45762" y="9679"/>
                  </a:lnTo>
                  <a:lnTo>
                    <a:pt x="40000" y="142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Shape 1014"/>
            <p:cNvSpPr/>
            <p:nvPr/>
          </p:nvSpPr>
          <p:spPr>
            <a:xfrm>
              <a:off x="4293125" y="3114200"/>
              <a:ext cx="18549" cy="22749"/>
            </a:xfrm>
            <a:custGeom>
              <a:pathLst>
                <a:path extrusionOk="0" h="120000" w="120000">
                  <a:moveTo>
                    <a:pt x="92668" y="22285"/>
                  </a:moveTo>
                  <a:lnTo>
                    <a:pt x="87169" y="31120"/>
                  </a:lnTo>
                  <a:lnTo>
                    <a:pt x="81671" y="40087"/>
                  </a:lnTo>
                  <a:lnTo>
                    <a:pt x="76334" y="40087"/>
                  </a:lnTo>
                  <a:lnTo>
                    <a:pt x="59999" y="44439"/>
                  </a:lnTo>
                  <a:lnTo>
                    <a:pt x="43665" y="48923"/>
                  </a:lnTo>
                  <a:lnTo>
                    <a:pt x="32668" y="22285"/>
                  </a:lnTo>
                  <a:close/>
                  <a:moveTo>
                    <a:pt x="87169" y="66725"/>
                  </a:moveTo>
                  <a:lnTo>
                    <a:pt x="92668" y="75560"/>
                  </a:lnTo>
                  <a:lnTo>
                    <a:pt x="81671" y="88879"/>
                  </a:lnTo>
                  <a:lnTo>
                    <a:pt x="76334" y="93362"/>
                  </a:lnTo>
                  <a:lnTo>
                    <a:pt x="43665" y="93362"/>
                  </a:lnTo>
                  <a:lnTo>
                    <a:pt x="43665" y="71076"/>
                  </a:lnTo>
                  <a:lnTo>
                    <a:pt x="49002" y="71076"/>
                  </a:lnTo>
                  <a:lnTo>
                    <a:pt x="76334" y="66725"/>
                  </a:lnTo>
                  <a:close/>
                  <a:moveTo>
                    <a:pt x="76334" y="131"/>
                  </a:moveTo>
                  <a:lnTo>
                    <a:pt x="43665" y="8967"/>
                  </a:lnTo>
                  <a:lnTo>
                    <a:pt x="16334" y="17802"/>
                  </a:lnTo>
                  <a:lnTo>
                    <a:pt x="10997" y="22285"/>
                  </a:lnTo>
                  <a:lnTo>
                    <a:pt x="10997" y="26769"/>
                  </a:lnTo>
                  <a:lnTo>
                    <a:pt x="16334" y="66725"/>
                  </a:lnTo>
                  <a:lnTo>
                    <a:pt x="16334" y="88879"/>
                  </a:lnTo>
                  <a:lnTo>
                    <a:pt x="5498" y="88879"/>
                  </a:lnTo>
                  <a:lnTo>
                    <a:pt x="0" y="97714"/>
                  </a:lnTo>
                  <a:lnTo>
                    <a:pt x="0" y="106681"/>
                  </a:lnTo>
                  <a:lnTo>
                    <a:pt x="10997" y="115516"/>
                  </a:lnTo>
                  <a:lnTo>
                    <a:pt x="43665" y="119999"/>
                  </a:lnTo>
                  <a:lnTo>
                    <a:pt x="76334" y="119999"/>
                  </a:lnTo>
                  <a:lnTo>
                    <a:pt x="92668" y="115516"/>
                  </a:lnTo>
                  <a:lnTo>
                    <a:pt x="103504" y="106681"/>
                  </a:lnTo>
                  <a:lnTo>
                    <a:pt x="114339" y="97714"/>
                  </a:lnTo>
                  <a:lnTo>
                    <a:pt x="119838" y="84395"/>
                  </a:lnTo>
                  <a:lnTo>
                    <a:pt x="119838" y="66725"/>
                  </a:lnTo>
                  <a:lnTo>
                    <a:pt x="114339" y="57758"/>
                  </a:lnTo>
                  <a:lnTo>
                    <a:pt x="109002" y="48923"/>
                  </a:lnTo>
                  <a:lnTo>
                    <a:pt x="114339" y="40087"/>
                  </a:lnTo>
                  <a:lnTo>
                    <a:pt x="114339" y="22285"/>
                  </a:lnTo>
                  <a:lnTo>
                    <a:pt x="114339" y="8967"/>
                  </a:lnTo>
                  <a:lnTo>
                    <a:pt x="103504" y="4483"/>
                  </a:lnTo>
                  <a:lnTo>
                    <a:pt x="87169" y="13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Shape 1015"/>
            <p:cNvSpPr/>
            <p:nvPr/>
          </p:nvSpPr>
          <p:spPr>
            <a:xfrm>
              <a:off x="4136575" y="3101575"/>
              <a:ext cx="58100" cy="59800"/>
            </a:xfrm>
            <a:custGeom>
              <a:pathLst>
                <a:path extrusionOk="0" h="120000" w="120000">
                  <a:moveTo>
                    <a:pt x="78227" y="50"/>
                  </a:moveTo>
                  <a:lnTo>
                    <a:pt x="46936" y="1705"/>
                  </a:lnTo>
                  <a:lnTo>
                    <a:pt x="10430" y="1705"/>
                  </a:lnTo>
                  <a:lnTo>
                    <a:pt x="0" y="5117"/>
                  </a:lnTo>
                  <a:lnTo>
                    <a:pt x="0" y="6772"/>
                  </a:lnTo>
                  <a:lnTo>
                    <a:pt x="3511" y="10183"/>
                  </a:lnTo>
                  <a:lnTo>
                    <a:pt x="8726" y="11839"/>
                  </a:lnTo>
                  <a:lnTo>
                    <a:pt x="19156" y="13545"/>
                  </a:lnTo>
                  <a:lnTo>
                    <a:pt x="73012" y="13545"/>
                  </a:lnTo>
                  <a:lnTo>
                    <a:pt x="104302" y="11839"/>
                  </a:lnTo>
                  <a:lnTo>
                    <a:pt x="102598" y="21973"/>
                  </a:lnTo>
                  <a:lnTo>
                    <a:pt x="104302" y="32107"/>
                  </a:lnTo>
                  <a:lnTo>
                    <a:pt x="106058" y="54080"/>
                  </a:lnTo>
                  <a:lnTo>
                    <a:pt x="106058" y="81120"/>
                  </a:lnTo>
                  <a:lnTo>
                    <a:pt x="106058" y="92909"/>
                  </a:lnTo>
                  <a:lnTo>
                    <a:pt x="107814" y="106454"/>
                  </a:lnTo>
                  <a:lnTo>
                    <a:pt x="50447" y="108110"/>
                  </a:lnTo>
                  <a:lnTo>
                    <a:pt x="27831" y="108110"/>
                  </a:lnTo>
                  <a:lnTo>
                    <a:pt x="19156" y="109816"/>
                  </a:lnTo>
                  <a:lnTo>
                    <a:pt x="13941" y="111521"/>
                  </a:lnTo>
                  <a:lnTo>
                    <a:pt x="10430" y="114882"/>
                  </a:lnTo>
                  <a:lnTo>
                    <a:pt x="13941" y="118294"/>
                  </a:lnTo>
                  <a:lnTo>
                    <a:pt x="19156" y="119949"/>
                  </a:lnTo>
                  <a:lnTo>
                    <a:pt x="81738" y="119949"/>
                  </a:lnTo>
                  <a:lnTo>
                    <a:pt x="114733" y="118294"/>
                  </a:lnTo>
                  <a:lnTo>
                    <a:pt x="118244" y="116588"/>
                  </a:lnTo>
                  <a:lnTo>
                    <a:pt x="119948" y="114882"/>
                  </a:lnTo>
                  <a:lnTo>
                    <a:pt x="119948" y="111521"/>
                  </a:lnTo>
                  <a:lnTo>
                    <a:pt x="118244" y="108110"/>
                  </a:lnTo>
                  <a:lnTo>
                    <a:pt x="118244" y="94615"/>
                  </a:lnTo>
                  <a:lnTo>
                    <a:pt x="118244" y="81120"/>
                  </a:lnTo>
                  <a:lnTo>
                    <a:pt x="116488" y="54080"/>
                  </a:lnTo>
                  <a:lnTo>
                    <a:pt x="116488" y="30451"/>
                  </a:lnTo>
                  <a:lnTo>
                    <a:pt x="114733" y="20317"/>
                  </a:lnTo>
                  <a:lnTo>
                    <a:pt x="113029" y="10183"/>
                  </a:lnTo>
                  <a:lnTo>
                    <a:pt x="114733" y="6772"/>
                  </a:lnTo>
                  <a:lnTo>
                    <a:pt x="114733" y="3411"/>
                  </a:lnTo>
                  <a:lnTo>
                    <a:pt x="113029" y="1705"/>
                  </a:lnTo>
                  <a:lnTo>
                    <a:pt x="109518" y="5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Shape 1016"/>
            <p:cNvSpPr/>
            <p:nvPr/>
          </p:nvSpPr>
          <p:spPr>
            <a:xfrm>
              <a:off x="4225800" y="3118425"/>
              <a:ext cx="18525" cy="15999"/>
            </a:xfrm>
            <a:custGeom>
              <a:pathLst>
                <a:path extrusionOk="0" h="120000" w="120000">
                  <a:moveTo>
                    <a:pt x="10850" y="0"/>
                  </a:moveTo>
                  <a:lnTo>
                    <a:pt x="0" y="12562"/>
                  </a:lnTo>
                  <a:lnTo>
                    <a:pt x="0" y="25312"/>
                  </a:lnTo>
                  <a:lnTo>
                    <a:pt x="5506" y="31500"/>
                  </a:lnTo>
                  <a:lnTo>
                    <a:pt x="10850" y="37875"/>
                  </a:lnTo>
                  <a:lnTo>
                    <a:pt x="16356" y="56812"/>
                  </a:lnTo>
                  <a:lnTo>
                    <a:pt x="21862" y="82125"/>
                  </a:lnTo>
                  <a:lnTo>
                    <a:pt x="32712" y="101062"/>
                  </a:lnTo>
                  <a:lnTo>
                    <a:pt x="49068" y="120000"/>
                  </a:lnTo>
                  <a:lnTo>
                    <a:pt x="70931" y="120000"/>
                  </a:lnTo>
                  <a:lnTo>
                    <a:pt x="76275" y="113625"/>
                  </a:lnTo>
                  <a:lnTo>
                    <a:pt x="98137" y="63187"/>
                  </a:lnTo>
                  <a:lnTo>
                    <a:pt x="114493" y="44250"/>
                  </a:lnTo>
                  <a:lnTo>
                    <a:pt x="120000" y="31500"/>
                  </a:lnTo>
                  <a:lnTo>
                    <a:pt x="120000" y="18937"/>
                  </a:lnTo>
                  <a:lnTo>
                    <a:pt x="120000" y="12562"/>
                  </a:lnTo>
                  <a:lnTo>
                    <a:pt x="114493" y="6375"/>
                  </a:lnTo>
                  <a:lnTo>
                    <a:pt x="98137" y="12562"/>
                  </a:lnTo>
                  <a:lnTo>
                    <a:pt x="81781" y="25312"/>
                  </a:lnTo>
                  <a:lnTo>
                    <a:pt x="65425" y="50437"/>
                  </a:lnTo>
                  <a:lnTo>
                    <a:pt x="54574" y="69375"/>
                  </a:lnTo>
                  <a:lnTo>
                    <a:pt x="43562" y="44250"/>
                  </a:lnTo>
                  <a:lnTo>
                    <a:pt x="38218" y="12562"/>
                  </a:lnTo>
                  <a:lnTo>
                    <a:pt x="3271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Shape 1017"/>
            <p:cNvSpPr/>
            <p:nvPr/>
          </p:nvSpPr>
          <p:spPr>
            <a:xfrm>
              <a:off x="4061650" y="3103275"/>
              <a:ext cx="63999" cy="60624"/>
            </a:xfrm>
            <a:custGeom>
              <a:pathLst>
                <a:path extrusionOk="0" h="120000" w="120000">
                  <a:moveTo>
                    <a:pt x="112078" y="0"/>
                  </a:moveTo>
                  <a:lnTo>
                    <a:pt x="110531" y="1682"/>
                  </a:lnTo>
                  <a:lnTo>
                    <a:pt x="108937" y="6680"/>
                  </a:lnTo>
                  <a:lnTo>
                    <a:pt x="82078" y="3315"/>
                  </a:lnTo>
                  <a:lnTo>
                    <a:pt x="55265" y="3315"/>
                  </a:lnTo>
                  <a:lnTo>
                    <a:pt x="30000" y="1682"/>
                  </a:lnTo>
                  <a:lnTo>
                    <a:pt x="18984" y="3315"/>
                  </a:lnTo>
                  <a:lnTo>
                    <a:pt x="12656" y="4997"/>
                  </a:lnTo>
                  <a:lnTo>
                    <a:pt x="7921" y="8313"/>
                  </a:lnTo>
                  <a:lnTo>
                    <a:pt x="7921" y="9995"/>
                  </a:lnTo>
                  <a:lnTo>
                    <a:pt x="17390" y="13311"/>
                  </a:lnTo>
                  <a:lnTo>
                    <a:pt x="26859" y="14993"/>
                  </a:lnTo>
                  <a:lnTo>
                    <a:pt x="47390" y="13311"/>
                  </a:lnTo>
                  <a:lnTo>
                    <a:pt x="77343" y="14993"/>
                  </a:lnTo>
                  <a:lnTo>
                    <a:pt x="108937" y="16676"/>
                  </a:lnTo>
                  <a:lnTo>
                    <a:pt x="107343" y="34985"/>
                  </a:lnTo>
                  <a:lnTo>
                    <a:pt x="108937" y="53294"/>
                  </a:lnTo>
                  <a:lnTo>
                    <a:pt x="108937" y="78284"/>
                  </a:lnTo>
                  <a:lnTo>
                    <a:pt x="110531" y="91645"/>
                  </a:lnTo>
                  <a:lnTo>
                    <a:pt x="112078" y="103274"/>
                  </a:lnTo>
                  <a:lnTo>
                    <a:pt x="110531" y="103274"/>
                  </a:lnTo>
                  <a:lnTo>
                    <a:pt x="61593" y="104956"/>
                  </a:lnTo>
                  <a:lnTo>
                    <a:pt x="37921" y="106639"/>
                  </a:lnTo>
                  <a:lnTo>
                    <a:pt x="25265" y="108321"/>
                  </a:lnTo>
                  <a:lnTo>
                    <a:pt x="14250" y="111637"/>
                  </a:lnTo>
                  <a:lnTo>
                    <a:pt x="12656" y="86647"/>
                  </a:lnTo>
                  <a:lnTo>
                    <a:pt x="11062" y="61657"/>
                  </a:lnTo>
                  <a:lnTo>
                    <a:pt x="12656" y="34985"/>
                  </a:lnTo>
                  <a:lnTo>
                    <a:pt x="11062" y="21674"/>
                  </a:lnTo>
                  <a:lnTo>
                    <a:pt x="9515" y="14993"/>
                  </a:lnTo>
                  <a:lnTo>
                    <a:pt x="7921" y="9995"/>
                  </a:lnTo>
                  <a:lnTo>
                    <a:pt x="6328" y="9995"/>
                  </a:lnTo>
                  <a:lnTo>
                    <a:pt x="3187" y="16676"/>
                  </a:lnTo>
                  <a:lnTo>
                    <a:pt x="1593" y="24989"/>
                  </a:lnTo>
                  <a:lnTo>
                    <a:pt x="46" y="43298"/>
                  </a:lnTo>
                  <a:lnTo>
                    <a:pt x="1593" y="78284"/>
                  </a:lnTo>
                  <a:lnTo>
                    <a:pt x="1593" y="89962"/>
                  </a:lnTo>
                  <a:lnTo>
                    <a:pt x="1593" y="101641"/>
                  </a:lnTo>
                  <a:lnTo>
                    <a:pt x="1593" y="108321"/>
                  </a:lnTo>
                  <a:lnTo>
                    <a:pt x="4781" y="113319"/>
                  </a:lnTo>
                  <a:lnTo>
                    <a:pt x="7921" y="118317"/>
                  </a:lnTo>
                  <a:lnTo>
                    <a:pt x="12656" y="119950"/>
                  </a:lnTo>
                  <a:lnTo>
                    <a:pt x="14250" y="119950"/>
                  </a:lnTo>
                  <a:lnTo>
                    <a:pt x="15796" y="118317"/>
                  </a:lnTo>
                  <a:lnTo>
                    <a:pt x="15796" y="116635"/>
                  </a:lnTo>
                  <a:lnTo>
                    <a:pt x="26859" y="118317"/>
                  </a:lnTo>
                  <a:lnTo>
                    <a:pt x="37921" y="119950"/>
                  </a:lnTo>
                  <a:lnTo>
                    <a:pt x="63140" y="118317"/>
                  </a:lnTo>
                  <a:lnTo>
                    <a:pt x="112078" y="114952"/>
                  </a:lnTo>
                  <a:lnTo>
                    <a:pt x="115265" y="113319"/>
                  </a:lnTo>
                  <a:lnTo>
                    <a:pt x="116812" y="114952"/>
                  </a:lnTo>
                  <a:lnTo>
                    <a:pt x="118406" y="114952"/>
                  </a:lnTo>
                  <a:lnTo>
                    <a:pt x="118406" y="113319"/>
                  </a:lnTo>
                  <a:lnTo>
                    <a:pt x="120000" y="99958"/>
                  </a:lnTo>
                  <a:lnTo>
                    <a:pt x="120000" y="88280"/>
                  </a:lnTo>
                  <a:lnTo>
                    <a:pt x="118406" y="61657"/>
                  </a:lnTo>
                  <a:lnTo>
                    <a:pt x="118406" y="31670"/>
                  </a:lnTo>
                  <a:lnTo>
                    <a:pt x="116812" y="16676"/>
                  </a:lnTo>
                  <a:lnTo>
                    <a:pt x="115265" y="1682"/>
                  </a:lnTo>
                  <a:lnTo>
                    <a:pt x="1136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Shape 1018"/>
            <p:cNvSpPr/>
            <p:nvPr/>
          </p:nvSpPr>
          <p:spPr>
            <a:xfrm>
              <a:off x="4156775" y="3122625"/>
              <a:ext cx="15174" cy="15174"/>
            </a:xfrm>
            <a:custGeom>
              <a:pathLst>
                <a:path extrusionOk="0" h="120000" w="120000">
                  <a:moveTo>
                    <a:pt x="46655" y="0"/>
                  </a:moveTo>
                  <a:lnTo>
                    <a:pt x="26688" y="13443"/>
                  </a:lnTo>
                  <a:lnTo>
                    <a:pt x="13443" y="26688"/>
                  </a:lnTo>
                  <a:lnTo>
                    <a:pt x="0" y="39934"/>
                  </a:lnTo>
                  <a:lnTo>
                    <a:pt x="0" y="59901"/>
                  </a:lnTo>
                  <a:lnTo>
                    <a:pt x="0" y="79868"/>
                  </a:lnTo>
                  <a:lnTo>
                    <a:pt x="13443" y="99835"/>
                  </a:lnTo>
                  <a:lnTo>
                    <a:pt x="26688" y="113278"/>
                  </a:lnTo>
                  <a:lnTo>
                    <a:pt x="46655" y="119802"/>
                  </a:lnTo>
                  <a:lnTo>
                    <a:pt x="73344" y="119802"/>
                  </a:lnTo>
                  <a:lnTo>
                    <a:pt x="86589" y="113278"/>
                  </a:lnTo>
                  <a:lnTo>
                    <a:pt x="106556" y="106556"/>
                  </a:lnTo>
                  <a:lnTo>
                    <a:pt x="113278" y="86589"/>
                  </a:lnTo>
                  <a:lnTo>
                    <a:pt x="106556" y="79868"/>
                  </a:lnTo>
                  <a:lnTo>
                    <a:pt x="99835" y="73344"/>
                  </a:lnTo>
                  <a:lnTo>
                    <a:pt x="86589" y="66622"/>
                  </a:lnTo>
                  <a:lnTo>
                    <a:pt x="73344" y="73344"/>
                  </a:lnTo>
                  <a:lnTo>
                    <a:pt x="59901" y="79868"/>
                  </a:lnTo>
                  <a:lnTo>
                    <a:pt x="39934" y="73344"/>
                  </a:lnTo>
                  <a:lnTo>
                    <a:pt x="39934" y="66622"/>
                  </a:lnTo>
                  <a:lnTo>
                    <a:pt x="39934" y="59901"/>
                  </a:lnTo>
                  <a:lnTo>
                    <a:pt x="39934" y="46655"/>
                  </a:lnTo>
                  <a:lnTo>
                    <a:pt x="46655" y="39934"/>
                  </a:lnTo>
                  <a:lnTo>
                    <a:pt x="66622" y="33410"/>
                  </a:lnTo>
                  <a:lnTo>
                    <a:pt x="93311" y="33410"/>
                  </a:lnTo>
                  <a:lnTo>
                    <a:pt x="119802" y="26688"/>
                  </a:lnTo>
                  <a:lnTo>
                    <a:pt x="119802" y="19967"/>
                  </a:lnTo>
                  <a:lnTo>
                    <a:pt x="119802" y="13443"/>
                  </a:lnTo>
                  <a:lnTo>
                    <a:pt x="1065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Shape 1019"/>
            <p:cNvSpPr/>
            <p:nvPr/>
          </p:nvSpPr>
          <p:spPr>
            <a:xfrm>
              <a:off x="4584350" y="3014875"/>
              <a:ext cx="55575" cy="61475"/>
            </a:xfrm>
            <a:custGeom>
              <a:pathLst>
                <a:path extrusionOk="0" h="120000" w="120000">
                  <a:moveTo>
                    <a:pt x="94520" y="48"/>
                  </a:moveTo>
                  <a:lnTo>
                    <a:pt x="69095" y="3318"/>
                  </a:lnTo>
                  <a:lnTo>
                    <a:pt x="36383" y="3318"/>
                  </a:lnTo>
                  <a:lnTo>
                    <a:pt x="3670" y="4977"/>
                  </a:lnTo>
                  <a:lnTo>
                    <a:pt x="53" y="6636"/>
                  </a:lnTo>
                  <a:lnTo>
                    <a:pt x="53" y="9906"/>
                  </a:lnTo>
                  <a:lnTo>
                    <a:pt x="53" y="11565"/>
                  </a:lnTo>
                  <a:lnTo>
                    <a:pt x="1835" y="14835"/>
                  </a:lnTo>
                  <a:lnTo>
                    <a:pt x="53" y="24692"/>
                  </a:lnTo>
                  <a:lnTo>
                    <a:pt x="53" y="36209"/>
                  </a:lnTo>
                  <a:lnTo>
                    <a:pt x="1835" y="57535"/>
                  </a:lnTo>
                  <a:lnTo>
                    <a:pt x="1835" y="83838"/>
                  </a:lnTo>
                  <a:lnTo>
                    <a:pt x="1835" y="98625"/>
                  </a:lnTo>
                  <a:lnTo>
                    <a:pt x="3670" y="111752"/>
                  </a:lnTo>
                  <a:lnTo>
                    <a:pt x="3670" y="113411"/>
                  </a:lnTo>
                  <a:lnTo>
                    <a:pt x="3670" y="116681"/>
                  </a:lnTo>
                  <a:lnTo>
                    <a:pt x="5506" y="120000"/>
                  </a:lnTo>
                  <a:lnTo>
                    <a:pt x="9122" y="120000"/>
                  </a:lnTo>
                  <a:lnTo>
                    <a:pt x="43670" y="118340"/>
                  </a:lnTo>
                  <a:lnTo>
                    <a:pt x="76383" y="116681"/>
                  </a:lnTo>
                  <a:lnTo>
                    <a:pt x="98191" y="116681"/>
                  </a:lnTo>
                  <a:lnTo>
                    <a:pt x="109095" y="113411"/>
                  </a:lnTo>
                  <a:lnTo>
                    <a:pt x="114547" y="111752"/>
                  </a:lnTo>
                  <a:lnTo>
                    <a:pt x="118164" y="108483"/>
                  </a:lnTo>
                  <a:lnTo>
                    <a:pt x="112712" y="105213"/>
                  </a:lnTo>
                  <a:lnTo>
                    <a:pt x="109095" y="103554"/>
                  </a:lnTo>
                  <a:lnTo>
                    <a:pt x="98191" y="103554"/>
                  </a:lnTo>
                  <a:lnTo>
                    <a:pt x="76383" y="105213"/>
                  </a:lnTo>
                  <a:lnTo>
                    <a:pt x="14574" y="108483"/>
                  </a:lnTo>
                  <a:lnTo>
                    <a:pt x="14574" y="95355"/>
                  </a:lnTo>
                  <a:lnTo>
                    <a:pt x="14574" y="82179"/>
                  </a:lnTo>
                  <a:lnTo>
                    <a:pt x="12739" y="57535"/>
                  </a:lnTo>
                  <a:lnTo>
                    <a:pt x="12739" y="36209"/>
                  </a:lnTo>
                  <a:lnTo>
                    <a:pt x="12739" y="26352"/>
                  </a:lnTo>
                  <a:lnTo>
                    <a:pt x="10958" y="14835"/>
                  </a:lnTo>
                  <a:lnTo>
                    <a:pt x="43670" y="14835"/>
                  </a:lnTo>
                  <a:lnTo>
                    <a:pt x="78164" y="13176"/>
                  </a:lnTo>
                  <a:lnTo>
                    <a:pt x="99973" y="11565"/>
                  </a:lnTo>
                  <a:lnTo>
                    <a:pt x="110877" y="8247"/>
                  </a:lnTo>
                  <a:lnTo>
                    <a:pt x="114547" y="6636"/>
                  </a:lnTo>
                  <a:lnTo>
                    <a:pt x="120000" y="3318"/>
                  </a:lnTo>
                  <a:lnTo>
                    <a:pt x="120000" y="1708"/>
                  </a:lnTo>
                  <a:lnTo>
                    <a:pt x="107260" y="48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Shape 1020"/>
            <p:cNvSpPr/>
            <p:nvPr/>
          </p:nvSpPr>
          <p:spPr>
            <a:xfrm>
              <a:off x="4775425" y="2938300"/>
              <a:ext cx="68199" cy="127124"/>
            </a:xfrm>
            <a:custGeom>
              <a:pathLst>
                <a:path extrusionOk="0" h="120000" w="120000">
                  <a:moveTo>
                    <a:pt x="105175" y="4766"/>
                  </a:moveTo>
                  <a:lnTo>
                    <a:pt x="103680" y="11115"/>
                  </a:lnTo>
                  <a:lnTo>
                    <a:pt x="102184" y="17486"/>
                  </a:lnTo>
                  <a:lnTo>
                    <a:pt x="103680" y="30985"/>
                  </a:lnTo>
                  <a:lnTo>
                    <a:pt x="105175" y="44507"/>
                  </a:lnTo>
                  <a:lnTo>
                    <a:pt x="106627" y="57203"/>
                  </a:lnTo>
                  <a:lnTo>
                    <a:pt x="108123" y="85805"/>
                  </a:lnTo>
                  <a:lnTo>
                    <a:pt x="106627" y="114407"/>
                  </a:lnTo>
                  <a:lnTo>
                    <a:pt x="78519" y="114407"/>
                  </a:lnTo>
                  <a:lnTo>
                    <a:pt x="63695" y="113628"/>
                  </a:lnTo>
                  <a:lnTo>
                    <a:pt x="56304" y="114407"/>
                  </a:lnTo>
                  <a:lnTo>
                    <a:pt x="48870" y="115209"/>
                  </a:lnTo>
                  <a:lnTo>
                    <a:pt x="48870" y="100106"/>
                  </a:lnTo>
                  <a:lnTo>
                    <a:pt x="47419" y="85805"/>
                  </a:lnTo>
                  <a:lnTo>
                    <a:pt x="41480" y="56424"/>
                  </a:lnTo>
                  <a:lnTo>
                    <a:pt x="42976" y="54820"/>
                  </a:lnTo>
                  <a:lnTo>
                    <a:pt x="42976" y="53238"/>
                  </a:lnTo>
                  <a:lnTo>
                    <a:pt x="41480" y="52436"/>
                  </a:lnTo>
                  <a:lnTo>
                    <a:pt x="37038" y="51657"/>
                  </a:lnTo>
                  <a:lnTo>
                    <a:pt x="14824" y="54820"/>
                  </a:lnTo>
                  <a:lnTo>
                    <a:pt x="13328" y="41321"/>
                  </a:lnTo>
                  <a:lnTo>
                    <a:pt x="10381" y="28601"/>
                  </a:lnTo>
                  <a:lnTo>
                    <a:pt x="10381" y="17486"/>
                  </a:lnTo>
                  <a:lnTo>
                    <a:pt x="8885" y="11917"/>
                  </a:lnTo>
                  <a:lnTo>
                    <a:pt x="7434" y="6348"/>
                  </a:lnTo>
                  <a:lnTo>
                    <a:pt x="32595" y="7150"/>
                  </a:lnTo>
                  <a:lnTo>
                    <a:pt x="56304" y="6348"/>
                  </a:lnTo>
                  <a:lnTo>
                    <a:pt x="105175" y="4766"/>
                  </a:lnTo>
                  <a:close/>
                  <a:moveTo>
                    <a:pt x="105175" y="0"/>
                  </a:moveTo>
                  <a:lnTo>
                    <a:pt x="56304" y="802"/>
                  </a:lnTo>
                  <a:lnTo>
                    <a:pt x="31099" y="1581"/>
                  </a:lnTo>
                  <a:lnTo>
                    <a:pt x="7434" y="3185"/>
                  </a:lnTo>
                  <a:lnTo>
                    <a:pt x="5938" y="3964"/>
                  </a:lnTo>
                  <a:lnTo>
                    <a:pt x="4442" y="3964"/>
                  </a:lnTo>
                  <a:lnTo>
                    <a:pt x="2991" y="4766"/>
                  </a:lnTo>
                  <a:lnTo>
                    <a:pt x="0" y="10336"/>
                  </a:lnTo>
                  <a:lnTo>
                    <a:pt x="0" y="16684"/>
                  </a:lnTo>
                  <a:lnTo>
                    <a:pt x="0" y="28601"/>
                  </a:lnTo>
                  <a:lnTo>
                    <a:pt x="1495" y="42902"/>
                  </a:lnTo>
                  <a:lnTo>
                    <a:pt x="2991" y="50053"/>
                  </a:lnTo>
                  <a:lnTo>
                    <a:pt x="5938" y="57203"/>
                  </a:lnTo>
                  <a:lnTo>
                    <a:pt x="5938" y="58005"/>
                  </a:lnTo>
                  <a:lnTo>
                    <a:pt x="8885" y="58808"/>
                  </a:lnTo>
                  <a:lnTo>
                    <a:pt x="13328" y="58808"/>
                  </a:lnTo>
                  <a:lnTo>
                    <a:pt x="35542" y="57203"/>
                  </a:lnTo>
                  <a:lnTo>
                    <a:pt x="37038" y="87410"/>
                  </a:lnTo>
                  <a:lnTo>
                    <a:pt x="38533" y="103292"/>
                  </a:lnTo>
                  <a:lnTo>
                    <a:pt x="41480" y="118395"/>
                  </a:lnTo>
                  <a:lnTo>
                    <a:pt x="42976" y="119174"/>
                  </a:lnTo>
                  <a:lnTo>
                    <a:pt x="45923" y="119976"/>
                  </a:lnTo>
                  <a:lnTo>
                    <a:pt x="47419" y="119174"/>
                  </a:lnTo>
                  <a:lnTo>
                    <a:pt x="48870" y="117592"/>
                  </a:lnTo>
                  <a:lnTo>
                    <a:pt x="54809" y="118395"/>
                  </a:lnTo>
                  <a:lnTo>
                    <a:pt x="60747" y="119174"/>
                  </a:lnTo>
                  <a:lnTo>
                    <a:pt x="74076" y="119174"/>
                  </a:lnTo>
                  <a:lnTo>
                    <a:pt x="91847" y="119976"/>
                  </a:lnTo>
                  <a:lnTo>
                    <a:pt x="108123" y="119174"/>
                  </a:lnTo>
                  <a:lnTo>
                    <a:pt x="112565" y="119976"/>
                  </a:lnTo>
                  <a:lnTo>
                    <a:pt x="115513" y="119174"/>
                  </a:lnTo>
                  <a:lnTo>
                    <a:pt x="118504" y="118395"/>
                  </a:lnTo>
                  <a:lnTo>
                    <a:pt x="119956" y="116790"/>
                  </a:lnTo>
                  <a:lnTo>
                    <a:pt x="119956" y="115209"/>
                  </a:lnTo>
                  <a:lnTo>
                    <a:pt x="117008" y="114407"/>
                  </a:lnTo>
                  <a:lnTo>
                    <a:pt x="117008" y="85805"/>
                  </a:lnTo>
                  <a:lnTo>
                    <a:pt x="115513" y="57203"/>
                  </a:lnTo>
                  <a:lnTo>
                    <a:pt x="115513" y="30206"/>
                  </a:lnTo>
                  <a:lnTo>
                    <a:pt x="114061" y="16684"/>
                  </a:lnTo>
                  <a:lnTo>
                    <a:pt x="111070" y="10336"/>
                  </a:lnTo>
                  <a:lnTo>
                    <a:pt x="108123" y="3964"/>
                  </a:lnTo>
                  <a:lnTo>
                    <a:pt x="108123" y="2383"/>
                  </a:lnTo>
                  <a:lnTo>
                    <a:pt x="108123" y="1581"/>
                  </a:lnTo>
                  <a:lnTo>
                    <a:pt x="10662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Shape 1021"/>
            <p:cNvSpPr/>
            <p:nvPr/>
          </p:nvSpPr>
          <p:spPr>
            <a:xfrm>
              <a:off x="3843650" y="4529100"/>
              <a:ext cx="340924" cy="344275"/>
            </a:xfrm>
            <a:custGeom>
              <a:pathLst>
                <a:path extrusionOk="0" h="120000" w="120000">
                  <a:moveTo>
                    <a:pt x="111103" y="53111"/>
                  </a:moveTo>
                  <a:lnTo>
                    <a:pt x="113479" y="53695"/>
                  </a:lnTo>
                  <a:lnTo>
                    <a:pt x="114368" y="53991"/>
                  </a:lnTo>
                  <a:lnTo>
                    <a:pt x="115257" y="54575"/>
                  </a:lnTo>
                  <a:lnTo>
                    <a:pt x="116145" y="55455"/>
                  </a:lnTo>
                  <a:lnTo>
                    <a:pt x="117034" y="56335"/>
                  </a:lnTo>
                  <a:lnTo>
                    <a:pt x="117624" y="57512"/>
                  </a:lnTo>
                  <a:lnTo>
                    <a:pt x="117923" y="58976"/>
                  </a:lnTo>
                  <a:lnTo>
                    <a:pt x="118213" y="60152"/>
                  </a:lnTo>
                  <a:lnTo>
                    <a:pt x="118213" y="61616"/>
                  </a:lnTo>
                  <a:lnTo>
                    <a:pt x="117624" y="62792"/>
                  </a:lnTo>
                  <a:lnTo>
                    <a:pt x="117324" y="63960"/>
                  </a:lnTo>
                  <a:lnTo>
                    <a:pt x="116436" y="65136"/>
                  </a:lnTo>
                  <a:lnTo>
                    <a:pt x="115547" y="66016"/>
                  </a:lnTo>
                  <a:lnTo>
                    <a:pt x="113180" y="67193"/>
                  </a:lnTo>
                  <a:lnTo>
                    <a:pt x="110514" y="68073"/>
                  </a:lnTo>
                  <a:lnTo>
                    <a:pt x="107548" y="68361"/>
                  </a:lnTo>
                  <a:lnTo>
                    <a:pt x="104292" y="68361"/>
                  </a:lnTo>
                  <a:lnTo>
                    <a:pt x="98071" y="68073"/>
                  </a:lnTo>
                  <a:lnTo>
                    <a:pt x="92439" y="67777"/>
                  </a:lnTo>
                  <a:lnTo>
                    <a:pt x="92439" y="65720"/>
                  </a:lnTo>
                  <a:lnTo>
                    <a:pt x="92439" y="63672"/>
                  </a:lnTo>
                  <a:lnTo>
                    <a:pt x="92738" y="58679"/>
                  </a:lnTo>
                  <a:lnTo>
                    <a:pt x="92738" y="53991"/>
                  </a:lnTo>
                  <a:lnTo>
                    <a:pt x="96593" y="53399"/>
                  </a:lnTo>
                  <a:lnTo>
                    <a:pt x="100737" y="53111"/>
                  </a:lnTo>
                  <a:close/>
                  <a:moveTo>
                    <a:pt x="30525" y="8"/>
                  </a:moveTo>
                  <a:lnTo>
                    <a:pt x="24594" y="592"/>
                  </a:lnTo>
                  <a:lnTo>
                    <a:pt x="18672" y="1768"/>
                  </a:lnTo>
                  <a:lnTo>
                    <a:pt x="13040" y="3529"/>
                  </a:lnTo>
                  <a:lnTo>
                    <a:pt x="7409" y="5576"/>
                  </a:lnTo>
                  <a:lnTo>
                    <a:pt x="2375" y="8217"/>
                  </a:lnTo>
                  <a:lnTo>
                    <a:pt x="8" y="9689"/>
                  </a:lnTo>
                  <a:lnTo>
                    <a:pt x="8" y="12330"/>
                  </a:lnTo>
                  <a:lnTo>
                    <a:pt x="5042" y="9097"/>
                  </a:lnTo>
                  <a:lnTo>
                    <a:pt x="10075" y="6457"/>
                  </a:lnTo>
                  <a:lnTo>
                    <a:pt x="15408" y="4696"/>
                  </a:lnTo>
                  <a:lnTo>
                    <a:pt x="20740" y="3232"/>
                  </a:lnTo>
                  <a:lnTo>
                    <a:pt x="26372" y="2352"/>
                  </a:lnTo>
                  <a:lnTo>
                    <a:pt x="32303" y="2056"/>
                  </a:lnTo>
                  <a:lnTo>
                    <a:pt x="37926" y="2056"/>
                  </a:lnTo>
                  <a:lnTo>
                    <a:pt x="43557" y="2649"/>
                  </a:lnTo>
                  <a:lnTo>
                    <a:pt x="49189" y="3816"/>
                  </a:lnTo>
                  <a:lnTo>
                    <a:pt x="53923" y="5289"/>
                  </a:lnTo>
                  <a:lnTo>
                    <a:pt x="58367" y="7049"/>
                  </a:lnTo>
                  <a:lnTo>
                    <a:pt x="62811" y="9393"/>
                  </a:lnTo>
                  <a:lnTo>
                    <a:pt x="66964" y="12033"/>
                  </a:lnTo>
                  <a:lnTo>
                    <a:pt x="70810" y="15266"/>
                  </a:lnTo>
                  <a:lnTo>
                    <a:pt x="74365" y="18491"/>
                  </a:lnTo>
                  <a:lnTo>
                    <a:pt x="77629" y="22307"/>
                  </a:lnTo>
                  <a:lnTo>
                    <a:pt x="80885" y="26115"/>
                  </a:lnTo>
                  <a:lnTo>
                    <a:pt x="83552" y="30812"/>
                  </a:lnTo>
                  <a:lnTo>
                    <a:pt x="85919" y="35509"/>
                  </a:lnTo>
                  <a:lnTo>
                    <a:pt x="87696" y="40493"/>
                  </a:lnTo>
                  <a:lnTo>
                    <a:pt x="89183" y="45478"/>
                  </a:lnTo>
                  <a:lnTo>
                    <a:pt x="89773" y="50471"/>
                  </a:lnTo>
                  <a:lnTo>
                    <a:pt x="90362" y="55751"/>
                  </a:lnTo>
                  <a:lnTo>
                    <a:pt x="90362" y="61032"/>
                  </a:lnTo>
                  <a:lnTo>
                    <a:pt x="90072" y="66313"/>
                  </a:lnTo>
                  <a:lnTo>
                    <a:pt x="90072" y="66897"/>
                  </a:lnTo>
                  <a:lnTo>
                    <a:pt x="90662" y="67193"/>
                  </a:lnTo>
                  <a:lnTo>
                    <a:pt x="90662" y="67777"/>
                  </a:lnTo>
                  <a:lnTo>
                    <a:pt x="90362" y="68361"/>
                  </a:lnTo>
                  <a:lnTo>
                    <a:pt x="90362" y="68953"/>
                  </a:lnTo>
                  <a:lnTo>
                    <a:pt x="89773" y="73057"/>
                  </a:lnTo>
                  <a:lnTo>
                    <a:pt x="88585" y="76874"/>
                  </a:lnTo>
                  <a:lnTo>
                    <a:pt x="86218" y="84211"/>
                  </a:lnTo>
                  <a:lnTo>
                    <a:pt x="85329" y="86852"/>
                  </a:lnTo>
                  <a:lnTo>
                    <a:pt x="83851" y="89492"/>
                  </a:lnTo>
                  <a:lnTo>
                    <a:pt x="82663" y="92132"/>
                  </a:lnTo>
                  <a:lnTo>
                    <a:pt x="80885" y="94476"/>
                  </a:lnTo>
                  <a:lnTo>
                    <a:pt x="77031" y="99173"/>
                  </a:lnTo>
                  <a:lnTo>
                    <a:pt x="72886" y="103277"/>
                  </a:lnTo>
                  <a:lnTo>
                    <a:pt x="70519" y="105334"/>
                  </a:lnTo>
                  <a:lnTo>
                    <a:pt x="67853" y="107382"/>
                  </a:lnTo>
                  <a:lnTo>
                    <a:pt x="65477" y="109142"/>
                  </a:lnTo>
                  <a:lnTo>
                    <a:pt x="62811" y="110615"/>
                  </a:lnTo>
                  <a:lnTo>
                    <a:pt x="57478" y="112959"/>
                  </a:lnTo>
                  <a:lnTo>
                    <a:pt x="52445" y="114719"/>
                  </a:lnTo>
                  <a:lnTo>
                    <a:pt x="47412" y="115895"/>
                  </a:lnTo>
                  <a:lnTo>
                    <a:pt x="42669" y="116775"/>
                  </a:lnTo>
                  <a:lnTo>
                    <a:pt x="34371" y="117943"/>
                  </a:lnTo>
                  <a:lnTo>
                    <a:pt x="25193" y="117943"/>
                  </a:lnTo>
                  <a:lnTo>
                    <a:pt x="20740" y="117359"/>
                  </a:lnTo>
                  <a:lnTo>
                    <a:pt x="16296" y="116479"/>
                  </a:lnTo>
                  <a:lnTo>
                    <a:pt x="12152" y="115303"/>
                  </a:lnTo>
                  <a:lnTo>
                    <a:pt x="8007" y="113839"/>
                  </a:lnTo>
                  <a:lnTo>
                    <a:pt x="3854" y="111782"/>
                  </a:lnTo>
                  <a:lnTo>
                    <a:pt x="8" y="109734"/>
                  </a:lnTo>
                  <a:lnTo>
                    <a:pt x="8" y="111782"/>
                  </a:lnTo>
                  <a:lnTo>
                    <a:pt x="3854" y="113839"/>
                  </a:lnTo>
                  <a:lnTo>
                    <a:pt x="8007" y="115895"/>
                  </a:lnTo>
                  <a:lnTo>
                    <a:pt x="12152" y="117359"/>
                  </a:lnTo>
                  <a:lnTo>
                    <a:pt x="16296" y="118536"/>
                  </a:lnTo>
                  <a:lnTo>
                    <a:pt x="20740" y="119416"/>
                  </a:lnTo>
                  <a:lnTo>
                    <a:pt x="25193" y="119703"/>
                  </a:lnTo>
                  <a:lnTo>
                    <a:pt x="29637" y="119999"/>
                  </a:lnTo>
                  <a:lnTo>
                    <a:pt x="34371" y="119703"/>
                  </a:lnTo>
                  <a:lnTo>
                    <a:pt x="38814" y="119416"/>
                  </a:lnTo>
                  <a:lnTo>
                    <a:pt x="43857" y="118823"/>
                  </a:lnTo>
                  <a:lnTo>
                    <a:pt x="48890" y="117655"/>
                  </a:lnTo>
                  <a:lnTo>
                    <a:pt x="53923" y="116183"/>
                  </a:lnTo>
                  <a:lnTo>
                    <a:pt x="59256" y="114135"/>
                  </a:lnTo>
                  <a:lnTo>
                    <a:pt x="64888" y="111495"/>
                  </a:lnTo>
                  <a:lnTo>
                    <a:pt x="67554" y="110022"/>
                  </a:lnTo>
                  <a:lnTo>
                    <a:pt x="70220" y="107974"/>
                  </a:lnTo>
                  <a:lnTo>
                    <a:pt x="72886" y="105918"/>
                  </a:lnTo>
                  <a:lnTo>
                    <a:pt x="75553" y="103574"/>
                  </a:lnTo>
                  <a:lnTo>
                    <a:pt x="79407" y="99461"/>
                  </a:lnTo>
                  <a:lnTo>
                    <a:pt x="82962" y="94773"/>
                  </a:lnTo>
                  <a:lnTo>
                    <a:pt x="85919" y="89779"/>
                  </a:lnTo>
                  <a:lnTo>
                    <a:pt x="87107" y="87139"/>
                  </a:lnTo>
                  <a:lnTo>
                    <a:pt x="87995" y="84499"/>
                  </a:lnTo>
                  <a:lnTo>
                    <a:pt x="88884" y="81562"/>
                  </a:lnTo>
                  <a:lnTo>
                    <a:pt x="89773" y="78634"/>
                  </a:lnTo>
                  <a:lnTo>
                    <a:pt x="91251" y="72474"/>
                  </a:lnTo>
                  <a:lnTo>
                    <a:pt x="92140" y="69537"/>
                  </a:lnTo>
                  <a:lnTo>
                    <a:pt x="99549" y="70121"/>
                  </a:lnTo>
                  <a:lnTo>
                    <a:pt x="107847" y="70121"/>
                  </a:lnTo>
                  <a:lnTo>
                    <a:pt x="111701" y="69537"/>
                  </a:lnTo>
                  <a:lnTo>
                    <a:pt x="113479" y="68953"/>
                  </a:lnTo>
                  <a:lnTo>
                    <a:pt x="115257" y="68361"/>
                  </a:lnTo>
                  <a:lnTo>
                    <a:pt x="116735" y="67193"/>
                  </a:lnTo>
                  <a:lnTo>
                    <a:pt x="117923" y="66016"/>
                  </a:lnTo>
                  <a:lnTo>
                    <a:pt x="118812" y="64553"/>
                  </a:lnTo>
                  <a:lnTo>
                    <a:pt x="119700" y="63080"/>
                  </a:lnTo>
                  <a:lnTo>
                    <a:pt x="119991" y="61032"/>
                  </a:lnTo>
                  <a:lnTo>
                    <a:pt x="119991" y="58976"/>
                  </a:lnTo>
                  <a:lnTo>
                    <a:pt x="119700" y="57215"/>
                  </a:lnTo>
                  <a:lnTo>
                    <a:pt x="118812" y="55751"/>
                  </a:lnTo>
                  <a:lnTo>
                    <a:pt x="117624" y="54279"/>
                  </a:lnTo>
                  <a:lnTo>
                    <a:pt x="116145" y="52815"/>
                  </a:lnTo>
                  <a:lnTo>
                    <a:pt x="114658" y="51935"/>
                  </a:lnTo>
                  <a:lnTo>
                    <a:pt x="112590" y="51351"/>
                  </a:lnTo>
                  <a:lnTo>
                    <a:pt x="110214" y="51055"/>
                  </a:lnTo>
                  <a:lnTo>
                    <a:pt x="107548" y="51055"/>
                  </a:lnTo>
                  <a:lnTo>
                    <a:pt x="102216" y="51638"/>
                  </a:lnTo>
                  <a:lnTo>
                    <a:pt x="95105" y="51638"/>
                  </a:lnTo>
                  <a:lnTo>
                    <a:pt x="92738" y="52231"/>
                  </a:lnTo>
                  <a:lnTo>
                    <a:pt x="92140" y="47830"/>
                  </a:lnTo>
                  <a:lnTo>
                    <a:pt x="91251" y="43430"/>
                  </a:lnTo>
                  <a:lnTo>
                    <a:pt x="89773" y="39317"/>
                  </a:lnTo>
                  <a:lnTo>
                    <a:pt x="88295" y="35213"/>
                  </a:lnTo>
                  <a:lnTo>
                    <a:pt x="86218" y="31108"/>
                  </a:lnTo>
                  <a:lnTo>
                    <a:pt x="83851" y="27292"/>
                  </a:lnTo>
                  <a:lnTo>
                    <a:pt x="81475" y="23475"/>
                  </a:lnTo>
                  <a:lnTo>
                    <a:pt x="78518" y="20251"/>
                  </a:lnTo>
                  <a:lnTo>
                    <a:pt x="75553" y="16730"/>
                  </a:lnTo>
                  <a:lnTo>
                    <a:pt x="71998" y="13794"/>
                  </a:lnTo>
                  <a:lnTo>
                    <a:pt x="68443" y="11153"/>
                  </a:lnTo>
                  <a:lnTo>
                    <a:pt x="64888" y="8513"/>
                  </a:lnTo>
                  <a:lnTo>
                    <a:pt x="60743" y="6169"/>
                  </a:lnTo>
                  <a:lnTo>
                    <a:pt x="56590" y="4409"/>
                  </a:lnTo>
                  <a:lnTo>
                    <a:pt x="52445" y="2649"/>
                  </a:lnTo>
                  <a:lnTo>
                    <a:pt x="48001" y="1472"/>
                  </a:lnTo>
                  <a:lnTo>
                    <a:pt x="42370" y="592"/>
                  </a:lnTo>
                  <a:lnTo>
                    <a:pt x="36447" y="8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Shape 1022"/>
            <p:cNvSpPr/>
            <p:nvPr/>
          </p:nvSpPr>
          <p:spPr>
            <a:xfrm>
              <a:off x="4724925" y="3009000"/>
              <a:ext cx="61450" cy="60624"/>
            </a:xfrm>
            <a:custGeom>
              <a:pathLst>
                <a:path extrusionOk="0" h="120000" w="120000">
                  <a:moveTo>
                    <a:pt x="110138" y="9995"/>
                  </a:moveTo>
                  <a:lnTo>
                    <a:pt x="108478" y="31670"/>
                  </a:lnTo>
                  <a:lnTo>
                    <a:pt x="108478" y="53344"/>
                  </a:lnTo>
                  <a:lnTo>
                    <a:pt x="108478" y="79967"/>
                  </a:lnTo>
                  <a:lnTo>
                    <a:pt x="106867" y="106639"/>
                  </a:lnTo>
                  <a:lnTo>
                    <a:pt x="93685" y="104956"/>
                  </a:lnTo>
                  <a:lnTo>
                    <a:pt x="80553" y="103323"/>
                  </a:lnTo>
                  <a:lnTo>
                    <a:pt x="54239" y="104956"/>
                  </a:lnTo>
                  <a:lnTo>
                    <a:pt x="32904" y="106639"/>
                  </a:lnTo>
                  <a:lnTo>
                    <a:pt x="23043" y="106639"/>
                  </a:lnTo>
                  <a:lnTo>
                    <a:pt x="13181" y="109954"/>
                  </a:lnTo>
                  <a:lnTo>
                    <a:pt x="11521" y="83331"/>
                  </a:lnTo>
                  <a:lnTo>
                    <a:pt x="9861" y="58342"/>
                  </a:lnTo>
                  <a:lnTo>
                    <a:pt x="9861" y="36668"/>
                  </a:lnTo>
                  <a:lnTo>
                    <a:pt x="8250" y="14993"/>
                  </a:lnTo>
                  <a:lnTo>
                    <a:pt x="59170" y="13360"/>
                  </a:lnTo>
                  <a:lnTo>
                    <a:pt x="85484" y="11678"/>
                  </a:lnTo>
                  <a:lnTo>
                    <a:pt x="110138" y="9995"/>
                  </a:lnTo>
                  <a:close/>
                  <a:moveTo>
                    <a:pt x="85484" y="0"/>
                  </a:moveTo>
                  <a:lnTo>
                    <a:pt x="59170" y="1682"/>
                  </a:lnTo>
                  <a:lnTo>
                    <a:pt x="8250" y="4997"/>
                  </a:lnTo>
                  <a:lnTo>
                    <a:pt x="4930" y="4997"/>
                  </a:lnTo>
                  <a:lnTo>
                    <a:pt x="3270" y="6680"/>
                  </a:lnTo>
                  <a:lnTo>
                    <a:pt x="1659" y="8362"/>
                  </a:lnTo>
                  <a:lnTo>
                    <a:pt x="0" y="23356"/>
                  </a:lnTo>
                  <a:lnTo>
                    <a:pt x="0" y="36668"/>
                  </a:lnTo>
                  <a:lnTo>
                    <a:pt x="0" y="66655"/>
                  </a:lnTo>
                  <a:lnTo>
                    <a:pt x="1659" y="91645"/>
                  </a:lnTo>
                  <a:lnTo>
                    <a:pt x="1659" y="104956"/>
                  </a:lnTo>
                  <a:lnTo>
                    <a:pt x="4930" y="116635"/>
                  </a:lnTo>
                  <a:lnTo>
                    <a:pt x="4930" y="118317"/>
                  </a:lnTo>
                  <a:lnTo>
                    <a:pt x="8250" y="119950"/>
                  </a:lnTo>
                  <a:lnTo>
                    <a:pt x="9861" y="119950"/>
                  </a:lnTo>
                  <a:lnTo>
                    <a:pt x="11521" y="118317"/>
                  </a:lnTo>
                  <a:lnTo>
                    <a:pt x="36175" y="118317"/>
                  </a:lnTo>
                  <a:lnTo>
                    <a:pt x="62489" y="116635"/>
                  </a:lnTo>
                  <a:lnTo>
                    <a:pt x="85484" y="116635"/>
                  </a:lnTo>
                  <a:lnTo>
                    <a:pt x="97005" y="114952"/>
                  </a:lnTo>
                  <a:lnTo>
                    <a:pt x="108478" y="113319"/>
                  </a:lnTo>
                  <a:lnTo>
                    <a:pt x="113409" y="113319"/>
                  </a:lnTo>
                  <a:lnTo>
                    <a:pt x="115069" y="111637"/>
                  </a:lnTo>
                  <a:lnTo>
                    <a:pt x="115069" y="109954"/>
                  </a:lnTo>
                  <a:lnTo>
                    <a:pt x="118340" y="96643"/>
                  </a:lnTo>
                  <a:lnTo>
                    <a:pt x="120000" y="81649"/>
                  </a:lnTo>
                  <a:lnTo>
                    <a:pt x="120000" y="51661"/>
                  </a:lnTo>
                  <a:lnTo>
                    <a:pt x="118340" y="28354"/>
                  </a:lnTo>
                  <a:lnTo>
                    <a:pt x="118340" y="16676"/>
                  </a:lnTo>
                  <a:lnTo>
                    <a:pt x="115069" y="4997"/>
                  </a:lnTo>
                  <a:lnTo>
                    <a:pt x="113409" y="1682"/>
                  </a:lnTo>
                  <a:lnTo>
                    <a:pt x="1101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Shape 1023"/>
            <p:cNvSpPr/>
            <p:nvPr/>
          </p:nvSpPr>
          <p:spPr>
            <a:xfrm>
              <a:off x="4666850" y="2891150"/>
              <a:ext cx="64825" cy="44649"/>
            </a:xfrm>
            <a:custGeom>
              <a:pathLst>
                <a:path extrusionOk="0" h="120000" w="120000">
                  <a:moveTo>
                    <a:pt x="1573" y="67"/>
                  </a:moveTo>
                  <a:lnTo>
                    <a:pt x="0" y="15856"/>
                  </a:lnTo>
                  <a:lnTo>
                    <a:pt x="1573" y="31713"/>
                  </a:lnTo>
                  <a:lnTo>
                    <a:pt x="1573" y="63359"/>
                  </a:lnTo>
                  <a:lnTo>
                    <a:pt x="1573" y="76931"/>
                  </a:lnTo>
                  <a:lnTo>
                    <a:pt x="1573" y="95072"/>
                  </a:lnTo>
                  <a:lnTo>
                    <a:pt x="3100" y="101858"/>
                  </a:lnTo>
                  <a:lnTo>
                    <a:pt x="4674" y="110862"/>
                  </a:lnTo>
                  <a:lnTo>
                    <a:pt x="7774" y="115431"/>
                  </a:lnTo>
                  <a:lnTo>
                    <a:pt x="12448" y="119932"/>
                  </a:lnTo>
                  <a:lnTo>
                    <a:pt x="14022" y="117648"/>
                  </a:lnTo>
                  <a:lnTo>
                    <a:pt x="15595" y="115431"/>
                  </a:lnTo>
                  <a:lnTo>
                    <a:pt x="26471" y="117648"/>
                  </a:lnTo>
                  <a:lnTo>
                    <a:pt x="62337" y="117648"/>
                  </a:lnTo>
                  <a:lnTo>
                    <a:pt x="110605" y="110862"/>
                  </a:lnTo>
                  <a:lnTo>
                    <a:pt x="116853" y="110862"/>
                  </a:lnTo>
                  <a:lnTo>
                    <a:pt x="118426" y="108645"/>
                  </a:lnTo>
                  <a:lnTo>
                    <a:pt x="120000" y="92788"/>
                  </a:lnTo>
                  <a:lnTo>
                    <a:pt x="118426" y="74714"/>
                  </a:lnTo>
                  <a:lnTo>
                    <a:pt x="116853" y="40783"/>
                  </a:lnTo>
                  <a:lnTo>
                    <a:pt x="116853" y="67"/>
                  </a:lnTo>
                  <a:lnTo>
                    <a:pt x="107504" y="67"/>
                  </a:lnTo>
                  <a:lnTo>
                    <a:pt x="107504" y="29428"/>
                  </a:lnTo>
                  <a:lnTo>
                    <a:pt x="107504" y="63359"/>
                  </a:lnTo>
                  <a:lnTo>
                    <a:pt x="109078" y="79216"/>
                  </a:lnTo>
                  <a:lnTo>
                    <a:pt x="110605" y="97290"/>
                  </a:lnTo>
                  <a:lnTo>
                    <a:pt x="62337" y="97290"/>
                  </a:lnTo>
                  <a:lnTo>
                    <a:pt x="37392" y="99574"/>
                  </a:lnTo>
                  <a:lnTo>
                    <a:pt x="26471" y="101858"/>
                  </a:lnTo>
                  <a:lnTo>
                    <a:pt x="14022" y="106360"/>
                  </a:lnTo>
                  <a:lnTo>
                    <a:pt x="12448" y="72430"/>
                  </a:lnTo>
                  <a:lnTo>
                    <a:pt x="10921" y="38499"/>
                  </a:lnTo>
                  <a:lnTo>
                    <a:pt x="12448" y="6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Shape 1024"/>
            <p:cNvSpPr/>
            <p:nvPr/>
          </p:nvSpPr>
          <p:spPr>
            <a:xfrm>
              <a:off x="3843650" y="3535900"/>
              <a:ext cx="228125" cy="383849"/>
            </a:xfrm>
            <a:custGeom>
              <a:pathLst>
                <a:path extrusionOk="0" h="120000" w="120000">
                  <a:moveTo>
                    <a:pt x="117777" y="0"/>
                  </a:moveTo>
                  <a:lnTo>
                    <a:pt x="116896" y="265"/>
                  </a:lnTo>
                  <a:lnTo>
                    <a:pt x="116449" y="531"/>
                  </a:lnTo>
                  <a:lnTo>
                    <a:pt x="116449" y="789"/>
                  </a:lnTo>
                  <a:lnTo>
                    <a:pt x="116449" y="8425"/>
                  </a:lnTo>
                  <a:lnTo>
                    <a:pt x="115568" y="16053"/>
                  </a:lnTo>
                  <a:lnTo>
                    <a:pt x="114240" y="23423"/>
                  </a:lnTo>
                  <a:lnTo>
                    <a:pt x="112464" y="30793"/>
                  </a:lnTo>
                  <a:lnTo>
                    <a:pt x="108046" y="45791"/>
                  </a:lnTo>
                  <a:lnTo>
                    <a:pt x="105823" y="53153"/>
                  </a:lnTo>
                  <a:lnTo>
                    <a:pt x="103614" y="60789"/>
                  </a:lnTo>
                  <a:lnTo>
                    <a:pt x="102286" y="67627"/>
                  </a:lnTo>
                  <a:lnTo>
                    <a:pt x="100957" y="74732"/>
                  </a:lnTo>
                  <a:lnTo>
                    <a:pt x="99182" y="88940"/>
                  </a:lnTo>
                  <a:lnTo>
                    <a:pt x="97854" y="96045"/>
                  </a:lnTo>
                  <a:lnTo>
                    <a:pt x="96526" y="102891"/>
                  </a:lnTo>
                  <a:lnTo>
                    <a:pt x="94316" y="109996"/>
                  </a:lnTo>
                  <a:lnTo>
                    <a:pt x="91213" y="116834"/>
                  </a:lnTo>
                  <a:lnTo>
                    <a:pt x="68199" y="115779"/>
                  </a:lnTo>
                  <a:lnTo>
                    <a:pt x="45619" y="114466"/>
                  </a:lnTo>
                  <a:lnTo>
                    <a:pt x="22592" y="112887"/>
                  </a:lnTo>
                  <a:lnTo>
                    <a:pt x="13" y="111309"/>
                  </a:lnTo>
                  <a:lnTo>
                    <a:pt x="13" y="113411"/>
                  </a:lnTo>
                  <a:lnTo>
                    <a:pt x="22592" y="114990"/>
                  </a:lnTo>
                  <a:lnTo>
                    <a:pt x="45172" y="116568"/>
                  </a:lnTo>
                  <a:lnTo>
                    <a:pt x="67752" y="117889"/>
                  </a:lnTo>
                  <a:lnTo>
                    <a:pt x="90332" y="118937"/>
                  </a:lnTo>
                  <a:lnTo>
                    <a:pt x="90332" y="119202"/>
                  </a:lnTo>
                  <a:lnTo>
                    <a:pt x="90779" y="119726"/>
                  </a:lnTo>
                  <a:lnTo>
                    <a:pt x="91660" y="119992"/>
                  </a:lnTo>
                  <a:lnTo>
                    <a:pt x="92988" y="119992"/>
                  </a:lnTo>
                  <a:lnTo>
                    <a:pt x="93435" y="119726"/>
                  </a:lnTo>
                  <a:lnTo>
                    <a:pt x="93869" y="119202"/>
                  </a:lnTo>
                  <a:lnTo>
                    <a:pt x="96973" y="111832"/>
                  </a:lnTo>
                  <a:lnTo>
                    <a:pt x="99629" y="104470"/>
                  </a:lnTo>
                  <a:lnTo>
                    <a:pt x="101404" y="97100"/>
                  </a:lnTo>
                  <a:lnTo>
                    <a:pt x="102733" y="89472"/>
                  </a:lnTo>
                  <a:lnTo>
                    <a:pt x="104942" y="74474"/>
                  </a:lnTo>
                  <a:lnTo>
                    <a:pt x="105823" y="66838"/>
                  </a:lnTo>
                  <a:lnTo>
                    <a:pt x="107598" y="59210"/>
                  </a:lnTo>
                  <a:lnTo>
                    <a:pt x="109374" y="52106"/>
                  </a:lnTo>
                  <a:lnTo>
                    <a:pt x="111583" y="44736"/>
                  </a:lnTo>
                  <a:lnTo>
                    <a:pt x="116015" y="30261"/>
                  </a:lnTo>
                  <a:lnTo>
                    <a:pt x="117777" y="22899"/>
                  </a:lnTo>
                  <a:lnTo>
                    <a:pt x="119105" y="15795"/>
                  </a:lnTo>
                  <a:lnTo>
                    <a:pt x="120000" y="8425"/>
                  </a:lnTo>
                  <a:lnTo>
                    <a:pt x="119552" y="789"/>
                  </a:lnTo>
                  <a:lnTo>
                    <a:pt x="119552" y="531"/>
                  </a:lnTo>
                  <a:lnTo>
                    <a:pt x="119105" y="265"/>
                  </a:lnTo>
                  <a:lnTo>
                    <a:pt x="1177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Shape 1025"/>
            <p:cNvSpPr/>
            <p:nvPr/>
          </p:nvSpPr>
          <p:spPr>
            <a:xfrm>
              <a:off x="4802350" y="2972800"/>
              <a:ext cx="26125" cy="22749"/>
            </a:xfrm>
            <a:custGeom>
              <a:pathLst>
                <a:path extrusionOk="0" h="120000" w="120000">
                  <a:moveTo>
                    <a:pt x="100593" y="131"/>
                  </a:moveTo>
                  <a:lnTo>
                    <a:pt x="96688" y="4483"/>
                  </a:lnTo>
                  <a:lnTo>
                    <a:pt x="96688" y="13450"/>
                  </a:lnTo>
                  <a:lnTo>
                    <a:pt x="96688" y="31120"/>
                  </a:lnTo>
                  <a:lnTo>
                    <a:pt x="92899" y="44439"/>
                  </a:lnTo>
                  <a:lnTo>
                    <a:pt x="85090" y="53406"/>
                  </a:lnTo>
                  <a:lnTo>
                    <a:pt x="69703" y="62241"/>
                  </a:lnTo>
                  <a:lnTo>
                    <a:pt x="42602" y="62241"/>
                  </a:lnTo>
                  <a:lnTo>
                    <a:pt x="42602" y="53406"/>
                  </a:lnTo>
                  <a:lnTo>
                    <a:pt x="42602" y="44439"/>
                  </a:lnTo>
                  <a:lnTo>
                    <a:pt x="46507" y="35604"/>
                  </a:lnTo>
                  <a:lnTo>
                    <a:pt x="46507" y="31120"/>
                  </a:lnTo>
                  <a:lnTo>
                    <a:pt x="42602" y="26769"/>
                  </a:lnTo>
                  <a:lnTo>
                    <a:pt x="38698" y="31120"/>
                  </a:lnTo>
                  <a:lnTo>
                    <a:pt x="23311" y="40087"/>
                  </a:lnTo>
                  <a:lnTo>
                    <a:pt x="7808" y="48923"/>
                  </a:lnTo>
                  <a:lnTo>
                    <a:pt x="114" y="53406"/>
                  </a:lnTo>
                  <a:lnTo>
                    <a:pt x="114" y="62241"/>
                  </a:lnTo>
                  <a:lnTo>
                    <a:pt x="19406" y="111032"/>
                  </a:lnTo>
                  <a:lnTo>
                    <a:pt x="23311" y="115516"/>
                  </a:lnTo>
                  <a:lnTo>
                    <a:pt x="31004" y="119999"/>
                  </a:lnTo>
                  <a:lnTo>
                    <a:pt x="38698" y="115516"/>
                  </a:lnTo>
                  <a:lnTo>
                    <a:pt x="42602" y="115516"/>
                  </a:lnTo>
                  <a:lnTo>
                    <a:pt x="42602" y="106681"/>
                  </a:lnTo>
                  <a:lnTo>
                    <a:pt x="42602" y="88879"/>
                  </a:lnTo>
                  <a:lnTo>
                    <a:pt x="69703" y="88879"/>
                  </a:lnTo>
                  <a:lnTo>
                    <a:pt x="88995" y="80043"/>
                  </a:lnTo>
                  <a:lnTo>
                    <a:pt x="104497" y="66725"/>
                  </a:lnTo>
                  <a:lnTo>
                    <a:pt x="116095" y="48923"/>
                  </a:lnTo>
                  <a:lnTo>
                    <a:pt x="119885" y="26769"/>
                  </a:lnTo>
                  <a:lnTo>
                    <a:pt x="116095" y="4483"/>
                  </a:lnTo>
                  <a:lnTo>
                    <a:pt x="112191" y="13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Shape 1026"/>
            <p:cNvSpPr/>
            <p:nvPr/>
          </p:nvSpPr>
          <p:spPr>
            <a:xfrm>
              <a:off x="3843650" y="4554350"/>
              <a:ext cx="234024" cy="291249"/>
            </a:xfrm>
            <a:custGeom>
              <a:pathLst>
                <a:path extrusionOk="0" h="120000" w="120000">
                  <a:moveTo>
                    <a:pt x="56981" y="3821"/>
                  </a:moveTo>
                  <a:lnTo>
                    <a:pt x="64749" y="4511"/>
                  </a:lnTo>
                  <a:lnTo>
                    <a:pt x="72082" y="6252"/>
                  </a:lnTo>
                  <a:lnTo>
                    <a:pt x="79427" y="8683"/>
                  </a:lnTo>
                  <a:lnTo>
                    <a:pt x="85901" y="11454"/>
                  </a:lnTo>
                  <a:lnTo>
                    <a:pt x="82016" y="12494"/>
                  </a:lnTo>
                  <a:lnTo>
                    <a:pt x="82016" y="11804"/>
                  </a:lnTo>
                  <a:lnTo>
                    <a:pt x="81145" y="11454"/>
                  </a:lnTo>
                  <a:lnTo>
                    <a:pt x="73812" y="10763"/>
                  </a:lnTo>
                  <a:lnTo>
                    <a:pt x="66903" y="10763"/>
                  </a:lnTo>
                  <a:lnTo>
                    <a:pt x="69492" y="10063"/>
                  </a:lnTo>
                  <a:lnTo>
                    <a:pt x="71659" y="8683"/>
                  </a:lnTo>
                  <a:lnTo>
                    <a:pt x="72517" y="8333"/>
                  </a:lnTo>
                  <a:lnTo>
                    <a:pt x="72517" y="7642"/>
                  </a:lnTo>
                  <a:lnTo>
                    <a:pt x="72082" y="6942"/>
                  </a:lnTo>
                  <a:lnTo>
                    <a:pt x="71659" y="6602"/>
                  </a:lnTo>
                  <a:lnTo>
                    <a:pt x="67774" y="5902"/>
                  </a:lnTo>
                  <a:lnTo>
                    <a:pt x="63454" y="5902"/>
                  </a:lnTo>
                  <a:lnTo>
                    <a:pt x="59134" y="6252"/>
                  </a:lnTo>
                  <a:lnTo>
                    <a:pt x="54827" y="6942"/>
                  </a:lnTo>
                  <a:lnTo>
                    <a:pt x="46187" y="8333"/>
                  </a:lnTo>
                  <a:lnTo>
                    <a:pt x="38418" y="10063"/>
                  </a:lnTo>
                  <a:lnTo>
                    <a:pt x="32740" y="11505"/>
                  </a:lnTo>
                  <a:lnTo>
                    <a:pt x="32740" y="11505"/>
                  </a:lnTo>
                  <a:lnTo>
                    <a:pt x="39713" y="9373"/>
                  </a:lnTo>
                  <a:lnTo>
                    <a:pt x="48776" y="6942"/>
                  </a:lnTo>
                  <a:lnTo>
                    <a:pt x="56981" y="3821"/>
                  </a:lnTo>
                  <a:close/>
                  <a:moveTo>
                    <a:pt x="87618" y="13884"/>
                  </a:moveTo>
                  <a:lnTo>
                    <a:pt x="85029" y="15265"/>
                  </a:lnTo>
                  <a:lnTo>
                    <a:pt x="81581" y="16655"/>
                  </a:lnTo>
                  <a:lnTo>
                    <a:pt x="75107" y="18736"/>
                  </a:lnTo>
                  <a:lnTo>
                    <a:pt x="62160" y="22547"/>
                  </a:lnTo>
                  <a:lnTo>
                    <a:pt x="46623" y="27409"/>
                  </a:lnTo>
                  <a:lnTo>
                    <a:pt x="64313" y="21507"/>
                  </a:lnTo>
                  <a:lnTo>
                    <a:pt x="75543" y="17345"/>
                  </a:lnTo>
                  <a:lnTo>
                    <a:pt x="81581" y="15265"/>
                  </a:lnTo>
                  <a:lnTo>
                    <a:pt x="87618" y="13884"/>
                  </a:lnTo>
                  <a:close/>
                  <a:moveTo>
                    <a:pt x="76402" y="56878"/>
                  </a:moveTo>
                  <a:lnTo>
                    <a:pt x="70787" y="59309"/>
                  </a:lnTo>
                  <a:lnTo>
                    <a:pt x="65185" y="61390"/>
                  </a:lnTo>
                  <a:lnTo>
                    <a:pt x="53532" y="64861"/>
                  </a:lnTo>
                  <a:lnTo>
                    <a:pt x="59134" y="62781"/>
                  </a:lnTo>
                  <a:lnTo>
                    <a:pt x="64749" y="60700"/>
                  </a:lnTo>
                  <a:lnTo>
                    <a:pt x="76402" y="56878"/>
                  </a:lnTo>
                  <a:close/>
                  <a:moveTo>
                    <a:pt x="108770" y="30530"/>
                  </a:moveTo>
                  <a:lnTo>
                    <a:pt x="110501" y="33301"/>
                  </a:lnTo>
                  <a:lnTo>
                    <a:pt x="109206" y="33301"/>
                  </a:lnTo>
                  <a:lnTo>
                    <a:pt x="101002" y="36072"/>
                  </a:lnTo>
                  <a:lnTo>
                    <a:pt x="92797" y="38853"/>
                  </a:lnTo>
                  <a:lnTo>
                    <a:pt x="76402" y="45095"/>
                  </a:lnTo>
                  <a:lnTo>
                    <a:pt x="60429" y="51677"/>
                  </a:lnTo>
                  <a:lnTo>
                    <a:pt x="52238" y="54798"/>
                  </a:lnTo>
                  <a:lnTo>
                    <a:pt x="44033" y="57919"/>
                  </a:lnTo>
                  <a:lnTo>
                    <a:pt x="26766" y="64161"/>
                  </a:lnTo>
                  <a:lnTo>
                    <a:pt x="9498" y="70403"/>
                  </a:lnTo>
                  <a:lnTo>
                    <a:pt x="1307" y="73524"/>
                  </a:lnTo>
                  <a:lnTo>
                    <a:pt x="10370" y="69023"/>
                  </a:lnTo>
                  <a:lnTo>
                    <a:pt x="19433" y="64861"/>
                  </a:lnTo>
                  <a:lnTo>
                    <a:pt x="28919" y="61040"/>
                  </a:lnTo>
                  <a:lnTo>
                    <a:pt x="38854" y="57579"/>
                  </a:lnTo>
                  <a:lnTo>
                    <a:pt x="53955" y="52027"/>
                  </a:lnTo>
                  <a:lnTo>
                    <a:pt x="69069" y="45435"/>
                  </a:lnTo>
                  <a:lnTo>
                    <a:pt x="75543" y="42314"/>
                  </a:lnTo>
                  <a:lnTo>
                    <a:pt x="83734" y="39543"/>
                  </a:lnTo>
                  <a:lnTo>
                    <a:pt x="91938" y="36772"/>
                  </a:lnTo>
                  <a:lnTo>
                    <a:pt x="99707" y="34341"/>
                  </a:lnTo>
                  <a:lnTo>
                    <a:pt x="107911" y="31570"/>
                  </a:lnTo>
                  <a:lnTo>
                    <a:pt x="108334" y="30870"/>
                  </a:lnTo>
                  <a:lnTo>
                    <a:pt x="108770" y="30530"/>
                  </a:lnTo>
                  <a:close/>
                  <a:moveTo>
                    <a:pt x="111359" y="35031"/>
                  </a:moveTo>
                  <a:lnTo>
                    <a:pt x="113949" y="40233"/>
                  </a:lnTo>
                  <a:lnTo>
                    <a:pt x="115679" y="46135"/>
                  </a:lnTo>
                  <a:lnTo>
                    <a:pt x="116538" y="51677"/>
                  </a:lnTo>
                  <a:lnTo>
                    <a:pt x="116974" y="57579"/>
                  </a:lnTo>
                  <a:lnTo>
                    <a:pt x="109629" y="60000"/>
                  </a:lnTo>
                  <a:lnTo>
                    <a:pt x="97117" y="63821"/>
                  </a:lnTo>
                  <a:lnTo>
                    <a:pt x="85029" y="67982"/>
                  </a:lnTo>
                  <a:lnTo>
                    <a:pt x="72953" y="72144"/>
                  </a:lnTo>
                  <a:lnTo>
                    <a:pt x="61301" y="76645"/>
                  </a:lnTo>
                  <a:lnTo>
                    <a:pt x="47917" y="82887"/>
                  </a:lnTo>
                  <a:lnTo>
                    <a:pt x="34111" y="88789"/>
                  </a:lnTo>
                  <a:lnTo>
                    <a:pt x="30214" y="90520"/>
                  </a:lnTo>
                  <a:lnTo>
                    <a:pt x="25907" y="91910"/>
                  </a:lnTo>
                  <a:lnTo>
                    <a:pt x="17267" y="94341"/>
                  </a:lnTo>
                  <a:lnTo>
                    <a:pt x="43174" y="80806"/>
                  </a:lnTo>
                  <a:lnTo>
                    <a:pt x="49212" y="78386"/>
                  </a:lnTo>
                  <a:lnTo>
                    <a:pt x="79850" y="66242"/>
                  </a:lnTo>
                  <a:lnTo>
                    <a:pt x="95387" y="60350"/>
                  </a:lnTo>
                  <a:lnTo>
                    <a:pt x="103591" y="57919"/>
                  </a:lnTo>
                  <a:lnTo>
                    <a:pt x="111795" y="55498"/>
                  </a:lnTo>
                  <a:lnTo>
                    <a:pt x="112218" y="55148"/>
                  </a:lnTo>
                  <a:lnTo>
                    <a:pt x="112654" y="54798"/>
                  </a:lnTo>
                  <a:lnTo>
                    <a:pt x="112654" y="53757"/>
                  </a:lnTo>
                  <a:lnTo>
                    <a:pt x="112218" y="53067"/>
                  </a:lnTo>
                  <a:lnTo>
                    <a:pt x="111359" y="52717"/>
                  </a:lnTo>
                  <a:lnTo>
                    <a:pt x="110501" y="52717"/>
                  </a:lnTo>
                  <a:lnTo>
                    <a:pt x="103155" y="54458"/>
                  </a:lnTo>
                  <a:lnTo>
                    <a:pt x="96258" y="56539"/>
                  </a:lnTo>
                  <a:lnTo>
                    <a:pt x="82016" y="61740"/>
                  </a:lnTo>
                  <a:lnTo>
                    <a:pt x="69069" y="66242"/>
                  </a:lnTo>
                  <a:lnTo>
                    <a:pt x="56122" y="71103"/>
                  </a:lnTo>
                  <a:lnTo>
                    <a:pt x="47917" y="74915"/>
                  </a:lnTo>
                  <a:lnTo>
                    <a:pt x="39713" y="78726"/>
                  </a:lnTo>
                  <a:lnTo>
                    <a:pt x="26766" y="83237"/>
                  </a:lnTo>
                  <a:lnTo>
                    <a:pt x="13383" y="87399"/>
                  </a:lnTo>
                  <a:lnTo>
                    <a:pt x="26766" y="79426"/>
                  </a:lnTo>
                  <a:lnTo>
                    <a:pt x="39713" y="71443"/>
                  </a:lnTo>
                  <a:lnTo>
                    <a:pt x="52661" y="67982"/>
                  </a:lnTo>
                  <a:lnTo>
                    <a:pt x="65608" y="64161"/>
                  </a:lnTo>
                  <a:lnTo>
                    <a:pt x="71659" y="62080"/>
                  </a:lnTo>
                  <a:lnTo>
                    <a:pt x="77696" y="59660"/>
                  </a:lnTo>
                  <a:lnTo>
                    <a:pt x="87195" y="55148"/>
                  </a:lnTo>
                  <a:lnTo>
                    <a:pt x="91503" y="53067"/>
                  </a:lnTo>
                  <a:lnTo>
                    <a:pt x="96258" y="51337"/>
                  </a:lnTo>
                  <a:lnTo>
                    <a:pt x="106616" y="48216"/>
                  </a:lnTo>
                  <a:lnTo>
                    <a:pt x="107039" y="47866"/>
                  </a:lnTo>
                  <a:lnTo>
                    <a:pt x="107475" y="47175"/>
                  </a:lnTo>
                  <a:lnTo>
                    <a:pt x="107475" y="46135"/>
                  </a:lnTo>
                  <a:lnTo>
                    <a:pt x="107039" y="45435"/>
                  </a:lnTo>
                  <a:lnTo>
                    <a:pt x="105745" y="45435"/>
                  </a:lnTo>
                  <a:lnTo>
                    <a:pt x="99707" y="46825"/>
                  </a:lnTo>
                  <a:lnTo>
                    <a:pt x="94528" y="48906"/>
                  </a:lnTo>
                  <a:lnTo>
                    <a:pt x="81145" y="52717"/>
                  </a:lnTo>
                  <a:lnTo>
                    <a:pt x="68633" y="56539"/>
                  </a:lnTo>
                  <a:lnTo>
                    <a:pt x="62160" y="58619"/>
                  </a:lnTo>
                  <a:lnTo>
                    <a:pt x="55686" y="60700"/>
                  </a:lnTo>
                  <a:lnTo>
                    <a:pt x="49648" y="63471"/>
                  </a:lnTo>
                  <a:lnTo>
                    <a:pt x="43597" y="66242"/>
                  </a:lnTo>
                  <a:lnTo>
                    <a:pt x="37560" y="69363"/>
                  </a:lnTo>
                  <a:lnTo>
                    <a:pt x="27625" y="72144"/>
                  </a:lnTo>
                  <a:lnTo>
                    <a:pt x="17703" y="75605"/>
                  </a:lnTo>
                  <a:lnTo>
                    <a:pt x="14677" y="76995"/>
                  </a:lnTo>
                  <a:lnTo>
                    <a:pt x="19433" y="74224"/>
                  </a:lnTo>
                  <a:lnTo>
                    <a:pt x="27202" y="70753"/>
                  </a:lnTo>
                  <a:lnTo>
                    <a:pt x="34970" y="67632"/>
                  </a:lnTo>
                  <a:lnTo>
                    <a:pt x="50943" y="61390"/>
                  </a:lnTo>
                  <a:lnTo>
                    <a:pt x="65608" y="55148"/>
                  </a:lnTo>
                  <a:lnTo>
                    <a:pt x="79427" y="48556"/>
                  </a:lnTo>
                  <a:lnTo>
                    <a:pt x="87195" y="45095"/>
                  </a:lnTo>
                  <a:lnTo>
                    <a:pt x="94964" y="41974"/>
                  </a:lnTo>
                  <a:lnTo>
                    <a:pt x="110924" y="35732"/>
                  </a:lnTo>
                  <a:lnTo>
                    <a:pt x="111359" y="35381"/>
                  </a:lnTo>
                  <a:lnTo>
                    <a:pt x="111359" y="35031"/>
                  </a:lnTo>
                  <a:close/>
                  <a:moveTo>
                    <a:pt x="97976" y="91220"/>
                  </a:moveTo>
                  <a:lnTo>
                    <a:pt x="95823" y="92600"/>
                  </a:lnTo>
                  <a:lnTo>
                    <a:pt x="90644" y="95031"/>
                  </a:lnTo>
                  <a:lnTo>
                    <a:pt x="92374" y="93991"/>
                  </a:lnTo>
                  <a:lnTo>
                    <a:pt x="97117" y="91560"/>
                  </a:lnTo>
                  <a:lnTo>
                    <a:pt x="97976" y="91220"/>
                  </a:lnTo>
                  <a:close/>
                  <a:moveTo>
                    <a:pt x="66044" y="96072"/>
                  </a:moveTo>
                  <a:lnTo>
                    <a:pt x="59570" y="99543"/>
                  </a:lnTo>
                  <a:lnTo>
                    <a:pt x="53096" y="102664"/>
                  </a:lnTo>
                  <a:lnTo>
                    <a:pt x="48353" y="104745"/>
                  </a:lnTo>
                  <a:lnTo>
                    <a:pt x="48353" y="104745"/>
                  </a:lnTo>
                  <a:lnTo>
                    <a:pt x="52661" y="102314"/>
                  </a:lnTo>
                  <a:lnTo>
                    <a:pt x="59134" y="99193"/>
                  </a:lnTo>
                  <a:lnTo>
                    <a:pt x="66044" y="96072"/>
                  </a:lnTo>
                  <a:close/>
                  <a:moveTo>
                    <a:pt x="86759" y="99883"/>
                  </a:moveTo>
                  <a:lnTo>
                    <a:pt x="85029" y="101273"/>
                  </a:lnTo>
                  <a:lnTo>
                    <a:pt x="79850" y="105084"/>
                  </a:lnTo>
                  <a:lnTo>
                    <a:pt x="77260" y="106475"/>
                  </a:lnTo>
                  <a:lnTo>
                    <a:pt x="74671" y="108206"/>
                  </a:lnTo>
                  <a:lnTo>
                    <a:pt x="69928" y="109946"/>
                  </a:lnTo>
                  <a:lnTo>
                    <a:pt x="64749" y="111327"/>
                  </a:lnTo>
                  <a:lnTo>
                    <a:pt x="66044" y="110636"/>
                  </a:lnTo>
                  <a:lnTo>
                    <a:pt x="70787" y="107866"/>
                  </a:lnTo>
                  <a:lnTo>
                    <a:pt x="75543" y="105084"/>
                  </a:lnTo>
                  <a:lnTo>
                    <a:pt x="86759" y="99883"/>
                  </a:lnTo>
                  <a:close/>
                  <a:moveTo>
                    <a:pt x="116974" y="60700"/>
                  </a:moveTo>
                  <a:lnTo>
                    <a:pt x="116538" y="65201"/>
                  </a:lnTo>
                  <a:lnTo>
                    <a:pt x="115679" y="69713"/>
                  </a:lnTo>
                  <a:lnTo>
                    <a:pt x="113949" y="78036"/>
                  </a:lnTo>
                  <a:lnTo>
                    <a:pt x="112218" y="82197"/>
                  </a:lnTo>
                  <a:lnTo>
                    <a:pt x="110501" y="86358"/>
                  </a:lnTo>
                  <a:lnTo>
                    <a:pt x="108334" y="90180"/>
                  </a:lnTo>
                  <a:lnTo>
                    <a:pt x="105745" y="93641"/>
                  </a:lnTo>
                  <a:lnTo>
                    <a:pt x="102732" y="97112"/>
                  </a:lnTo>
                  <a:lnTo>
                    <a:pt x="99707" y="100233"/>
                  </a:lnTo>
                  <a:lnTo>
                    <a:pt x="96258" y="103004"/>
                  </a:lnTo>
                  <a:lnTo>
                    <a:pt x="92797" y="105785"/>
                  </a:lnTo>
                  <a:lnTo>
                    <a:pt x="91938" y="105084"/>
                  </a:lnTo>
                  <a:lnTo>
                    <a:pt x="91080" y="104745"/>
                  </a:lnTo>
                  <a:lnTo>
                    <a:pt x="90208" y="105084"/>
                  </a:lnTo>
                  <a:lnTo>
                    <a:pt x="85901" y="107165"/>
                  </a:lnTo>
                  <a:lnTo>
                    <a:pt x="83734" y="108206"/>
                  </a:lnTo>
                  <a:lnTo>
                    <a:pt x="81581" y="108906"/>
                  </a:lnTo>
                  <a:lnTo>
                    <a:pt x="81581" y="108906"/>
                  </a:lnTo>
                  <a:lnTo>
                    <a:pt x="86324" y="105785"/>
                  </a:lnTo>
                  <a:lnTo>
                    <a:pt x="91503" y="102664"/>
                  </a:lnTo>
                  <a:lnTo>
                    <a:pt x="97117" y="99883"/>
                  </a:lnTo>
                  <a:lnTo>
                    <a:pt x="102296" y="97112"/>
                  </a:lnTo>
                  <a:lnTo>
                    <a:pt x="102732" y="96422"/>
                  </a:lnTo>
                  <a:lnTo>
                    <a:pt x="102732" y="95381"/>
                  </a:lnTo>
                  <a:lnTo>
                    <a:pt x="101860" y="94681"/>
                  </a:lnTo>
                  <a:lnTo>
                    <a:pt x="97976" y="94681"/>
                  </a:lnTo>
                  <a:lnTo>
                    <a:pt x="100566" y="93301"/>
                  </a:lnTo>
                  <a:lnTo>
                    <a:pt x="102296" y="91220"/>
                  </a:lnTo>
                  <a:lnTo>
                    <a:pt x="102732" y="90520"/>
                  </a:lnTo>
                  <a:lnTo>
                    <a:pt x="102732" y="89479"/>
                  </a:lnTo>
                  <a:lnTo>
                    <a:pt x="102296" y="88789"/>
                  </a:lnTo>
                  <a:lnTo>
                    <a:pt x="101002" y="88099"/>
                  </a:lnTo>
                  <a:lnTo>
                    <a:pt x="100143" y="87749"/>
                  </a:lnTo>
                  <a:lnTo>
                    <a:pt x="98848" y="87749"/>
                  </a:lnTo>
                  <a:lnTo>
                    <a:pt x="96681" y="88099"/>
                  </a:lnTo>
                  <a:lnTo>
                    <a:pt x="93669" y="89139"/>
                  </a:lnTo>
                  <a:lnTo>
                    <a:pt x="91080" y="90520"/>
                  </a:lnTo>
                  <a:lnTo>
                    <a:pt x="86324" y="93991"/>
                  </a:lnTo>
                  <a:lnTo>
                    <a:pt x="82875" y="96762"/>
                  </a:lnTo>
                  <a:lnTo>
                    <a:pt x="76402" y="101273"/>
                  </a:lnTo>
                  <a:lnTo>
                    <a:pt x="69492" y="104745"/>
                  </a:lnTo>
                  <a:lnTo>
                    <a:pt x="63018" y="108556"/>
                  </a:lnTo>
                  <a:lnTo>
                    <a:pt x="57839" y="110286"/>
                  </a:lnTo>
                  <a:lnTo>
                    <a:pt x="52238" y="111677"/>
                  </a:lnTo>
                  <a:lnTo>
                    <a:pt x="52238" y="111677"/>
                  </a:lnTo>
                  <a:lnTo>
                    <a:pt x="58275" y="108556"/>
                  </a:lnTo>
                  <a:lnTo>
                    <a:pt x="64313" y="105084"/>
                  </a:lnTo>
                  <a:lnTo>
                    <a:pt x="76837" y="98842"/>
                  </a:lnTo>
                  <a:lnTo>
                    <a:pt x="82875" y="95031"/>
                  </a:lnTo>
                  <a:lnTo>
                    <a:pt x="88913" y="91220"/>
                  </a:lnTo>
                  <a:lnTo>
                    <a:pt x="92374" y="89479"/>
                  </a:lnTo>
                  <a:lnTo>
                    <a:pt x="95387" y="87749"/>
                  </a:lnTo>
                  <a:lnTo>
                    <a:pt x="98848" y="86358"/>
                  </a:lnTo>
                  <a:lnTo>
                    <a:pt x="102732" y="85318"/>
                  </a:lnTo>
                  <a:lnTo>
                    <a:pt x="106616" y="84278"/>
                  </a:lnTo>
                  <a:lnTo>
                    <a:pt x="107475" y="84278"/>
                  </a:lnTo>
                  <a:lnTo>
                    <a:pt x="107911" y="83587"/>
                  </a:lnTo>
                  <a:lnTo>
                    <a:pt x="107911" y="82887"/>
                  </a:lnTo>
                  <a:lnTo>
                    <a:pt x="107475" y="81847"/>
                  </a:lnTo>
                  <a:lnTo>
                    <a:pt x="105745" y="81847"/>
                  </a:lnTo>
                  <a:lnTo>
                    <a:pt x="101437" y="82547"/>
                  </a:lnTo>
                  <a:lnTo>
                    <a:pt x="94964" y="83237"/>
                  </a:lnTo>
                  <a:lnTo>
                    <a:pt x="91503" y="83927"/>
                  </a:lnTo>
                  <a:lnTo>
                    <a:pt x="88054" y="84968"/>
                  </a:lnTo>
                  <a:lnTo>
                    <a:pt x="91938" y="82547"/>
                  </a:lnTo>
                  <a:lnTo>
                    <a:pt x="97117" y="79766"/>
                  </a:lnTo>
                  <a:lnTo>
                    <a:pt x="102732" y="77685"/>
                  </a:lnTo>
                  <a:lnTo>
                    <a:pt x="113949" y="73524"/>
                  </a:lnTo>
                  <a:lnTo>
                    <a:pt x="114808" y="72834"/>
                  </a:lnTo>
                  <a:lnTo>
                    <a:pt x="114808" y="71793"/>
                  </a:lnTo>
                  <a:lnTo>
                    <a:pt x="113949" y="71103"/>
                  </a:lnTo>
                  <a:lnTo>
                    <a:pt x="113090" y="70753"/>
                  </a:lnTo>
                  <a:lnTo>
                    <a:pt x="110501" y="71103"/>
                  </a:lnTo>
                  <a:lnTo>
                    <a:pt x="107911" y="71443"/>
                  </a:lnTo>
                  <a:lnTo>
                    <a:pt x="103591" y="72834"/>
                  </a:lnTo>
                  <a:lnTo>
                    <a:pt x="99271" y="74915"/>
                  </a:lnTo>
                  <a:lnTo>
                    <a:pt x="94964" y="76995"/>
                  </a:lnTo>
                  <a:lnTo>
                    <a:pt x="81145" y="83237"/>
                  </a:lnTo>
                  <a:lnTo>
                    <a:pt x="67774" y="89479"/>
                  </a:lnTo>
                  <a:lnTo>
                    <a:pt x="65185" y="90520"/>
                  </a:lnTo>
                  <a:lnTo>
                    <a:pt x="69928" y="88099"/>
                  </a:lnTo>
                  <a:lnTo>
                    <a:pt x="78991" y="82197"/>
                  </a:lnTo>
                  <a:lnTo>
                    <a:pt x="88054" y="76645"/>
                  </a:lnTo>
                  <a:lnTo>
                    <a:pt x="92797" y="74224"/>
                  </a:lnTo>
                  <a:lnTo>
                    <a:pt x="97553" y="71793"/>
                  </a:lnTo>
                  <a:lnTo>
                    <a:pt x="102732" y="70063"/>
                  </a:lnTo>
                  <a:lnTo>
                    <a:pt x="108334" y="68672"/>
                  </a:lnTo>
                  <a:lnTo>
                    <a:pt x="109206" y="68322"/>
                  </a:lnTo>
                  <a:lnTo>
                    <a:pt x="109629" y="67982"/>
                  </a:lnTo>
                  <a:lnTo>
                    <a:pt x="109629" y="67282"/>
                  </a:lnTo>
                  <a:lnTo>
                    <a:pt x="109206" y="66242"/>
                  </a:lnTo>
                  <a:lnTo>
                    <a:pt x="108770" y="65902"/>
                  </a:lnTo>
                  <a:lnTo>
                    <a:pt x="107911" y="65902"/>
                  </a:lnTo>
                  <a:lnTo>
                    <a:pt x="103591" y="66242"/>
                  </a:lnTo>
                  <a:lnTo>
                    <a:pt x="99271" y="66942"/>
                  </a:lnTo>
                  <a:lnTo>
                    <a:pt x="105322" y="64861"/>
                  </a:lnTo>
                  <a:lnTo>
                    <a:pt x="111359" y="62430"/>
                  </a:lnTo>
                  <a:lnTo>
                    <a:pt x="116974" y="60700"/>
                  </a:lnTo>
                  <a:close/>
                  <a:moveTo>
                    <a:pt x="86324" y="73874"/>
                  </a:moveTo>
                  <a:lnTo>
                    <a:pt x="80286" y="77685"/>
                  </a:lnTo>
                  <a:lnTo>
                    <a:pt x="73812" y="81847"/>
                  </a:lnTo>
                  <a:lnTo>
                    <a:pt x="66480" y="86709"/>
                  </a:lnTo>
                  <a:lnTo>
                    <a:pt x="59134" y="90870"/>
                  </a:lnTo>
                  <a:lnTo>
                    <a:pt x="43597" y="98842"/>
                  </a:lnTo>
                  <a:lnTo>
                    <a:pt x="38418" y="100923"/>
                  </a:lnTo>
                  <a:lnTo>
                    <a:pt x="33675" y="103354"/>
                  </a:lnTo>
                  <a:lnTo>
                    <a:pt x="28919" y="105785"/>
                  </a:lnTo>
                  <a:lnTo>
                    <a:pt x="24176" y="108556"/>
                  </a:lnTo>
                  <a:lnTo>
                    <a:pt x="23741" y="108906"/>
                  </a:lnTo>
                  <a:lnTo>
                    <a:pt x="23741" y="109596"/>
                  </a:lnTo>
                  <a:lnTo>
                    <a:pt x="24176" y="110286"/>
                  </a:lnTo>
                  <a:lnTo>
                    <a:pt x="25035" y="110987"/>
                  </a:lnTo>
                  <a:lnTo>
                    <a:pt x="26330" y="110987"/>
                  </a:lnTo>
                  <a:lnTo>
                    <a:pt x="44892" y="101273"/>
                  </a:lnTo>
                  <a:lnTo>
                    <a:pt x="57839" y="96422"/>
                  </a:lnTo>
                  <a:lnTo>
                    <a:pt x="53096" y="98503"/>
                  </a:lnTo>
                  <a:lnTo>
                    <a:pt x="47917" y="101273"/>
                  </a:lnTo>
                  <a:lnTo>
                    <a:pt x="42739" y="104394"/>
                  </a:lnTo>
                  <a:lnTo>
                    <a:pt x="37995" y="107515"/>
                  </a:lnTo>
                  <a:lnTo>
                    <a:pt x="32817" y="110636"/>
                  </a:lnTo>
                  <a:lnTo>
                    <a:pt x="31945" y="110987"/>
                  </a:lnTo>
                  <a:lnTo>
                    <a:pt x="31945" y="111327"/>
                  </a:lnTo>
                  <a:lnTo>
                    <a:pt x="31945" y="112367"/>
                  </a:lnTo>
                  <a:lnTo>
                    <a:pt x="32817" y="113067"/>
                  </a:lnTo>
                  <a:lnTo>
                    <a:pt x="34534" y="113067"/>
                  </a:lnTo>
                  <a:lnTo>
                    <a:pt x="38418" y="110987"/>
                  </a:lnTo>
                  <a:lnTo>
                    <a:pt x="43174" y="109596"/>
                  </a:lnTo>
                  <a:lnTo>
                    <a:pt x="47482" y="107866"/>
                  </a:lnTo>
                  <a:lnTo>
                    <a:pt x="51802" y="106125"/>
                  </a:lnTo>
                  <a:lnTo>
                    <a:pt x="61301" y="101963"/>
                  </a:lnTo>
                  <a:lnTo>
                    <a:pt x="70364" y="97112"/>
                  </a:lnTo>
                  <a:lnTo>
                    <a:pt x="78555" y="92600"/>
                  </a:lnTo>
                  <a:lnTo>
                    <a:pt x="87195" y="88439"/>
                  </a:lnTo>
                  <a:lnTo>
                    <a:pt x="88913" y="87749"/>
                  </a:lnTo>
                  <a:lnTo>
                    <a:pt x="88913" y="87749"/>
                  </a:lnTo>
                  <a:lnTo>
                    <a:pt x="82875" y="91220"/>
                  </a:lnTo>
                  <a:lnTo>
                    <a:pt x="76837" y="95031"/>
                  </a:lnTo>
                  <a:lnTo>
                    <a:pt x="69069" y="99543"/>
                  </a:lnTo>
                  <a:lnTo>
                    <a:pt x="60865" y="104044"/>
                  </a:lnTo>
                  <a:lnTo>
                    <a:pt x="52661" y="108206"/>
                  </a:lnTo>
                  <a:lnTo>
                    <a:pt x="44892" y="113067"/>
                  </a:lnTo>
                  <a:lnTo>
                    <a:pt x="44033" y="113757"/>
                  </a:lnTo>
                  <a:lnTo>
                    <a:pt x="44469" y="114448"/>
                  </a:lnTo>
                  <a:lnTo>
                    <a:pt x="44892" y="115148"/>
                  </a:lnTo>
                  <a:lnTo>
                    <a:pt x="46187" y="115488"/>
                  </a:lnTo>
                  <a:lnTo>
                    <a:pt x="50943" y="115148"/>
                  </a:lnTo>
                  <a:lnTo>
                    <a:pt x="55250" y="114108"/>
                  </a:lnTo>
                  <a:lnTo>
                    <a:pt x="55250" y="114798"/>
                  </a:lnTo>
                  <a:lnTo>
                    <a:pt x="55686" y="115838"/>
                  </a:lnTo>
                  <a:lnTo>
                    <a:pt x="56122" y="116188"/>
                  </a:lnTo>
                  <a:lnTo>
                    <a:pt x="57416" y="116188"/>
                  </a:lnTo>
                  <a:lnTo>
                    <a:pt x="66044" y="113757"/>
                  </a:lnTo>
                  <a:lnTo>
                    <a:pt x="70364" y="112717"/>
                  </a:lnTo>
                  <a:lnTo>
                    <a:pt x="74671" y="111327"/>
                  </a:lnTo>
                  <a:lnTo>
                    <a:pt x="75107" y="112027"/>
                  </a:lnTo>
                  <a:lnTo>
                    <a:pt x="75966" y="112367"/>
                  </a:lnTo>
                  <a:lnTo>
                    <a:pt x="78555" y="112367"/>
                  </a:lnTo>
                  <a:lnTo>
                    <a:pt x="80286" y="112027"/>
                  </a:lnTo>
                  <a:lnTo>
                    <a:pt x="80286" y="112027"/>
                  </a:lnTo>
                  <a:lnTo>
                    <a:pt x="75107" y="113757"/>
                  </a:lnTo>
                  <a:lnTo>
                    <a:pt x="69492" y="115488"/>
                  </a:lnTo>
                  <a:lnTo>
                    <a:pt x="63890" y="116528"/>
                  </a:lnTo>
                  <a:lnTo>
                    <a:pt x="57839" y="117229"/>
                  </a:lnTo>
                  <a:lnTo>
                    <a:pt x="51802" y="117569"/>
                  </a:lnTo>
                  <a:lnTo>
                    <a:pt x="45764" y="117229"/>
                  </a:lnTo>
                  <a:lnTo>
                    <a:pt x="39713" y="116878"/>
                  </a:lnTo>
                  <a:lnTo>
                    <a:pt x="33240" y="115838"/>
                  </a:lnTo>
                  <a:lnTo>
                    <a:pt x="26766" y="114448"/>
                  </a:lnTo>
                  <a:lnTo>
                    <a:pt x="20728" y="112717"/>
                  </a:lnTo>
                  <a:lnTo>
                    <a:pt x="15113" y="110636"/>
                  </a:lnTo>
                  <a:lnTo>
                    <a:pt x="9498" y="108206"/>
                  </a:lnTo>
                  <a:lnTo>
                    <a:pt x="9934" y="108206"/>
                  </a:lnTo>
                  <a:lnTo>
                    <a:pt x="15972" y="105435"/>
                  </a:lnTo>
                  <a:lnTo>
                    <a:pt x="22023" y="103354"/>
                  </a:lnTo>
                  <a:lnTo>
                    <a:pt x="28061" y="101273"/>
                  </a:lnTo>
                  <a:lnTo>
                    <a:pt x="34534" y="99193"/>
                  </a:lnTo>
                  <a:lnTo>
                    <a:pt x="40585" y="96762"/>
                  </a:lnTo>
                  <a:lnTo>
                    <a:pt x="46623" y="93991"/>
                  </a:lnTo>
                  <a:lnTo>
                    <a:pt x="58275" y="88439"/>
                  </a:lnTo>
                  <a:lnTo>
                    <a:pt x="72082" y="80806"/>
                  </a:lnTo>
                  <a:lnTo>
                    <a:pt x="79427" y="76995"/>
                  </a:lnTo>
                  <a:lnTo>
                    <a:pt x="86324" y="73874"/>
                  </a:lnTo>
                  <a:close/>
                  <a:moveTo>
                    <a:pt x="46623" y="10"/>
                  </a:moveTo>
                  <a:lnTo>
                    <a:pt x="38854" y="700"/>
                  </a:lnTo>
                  <a:lnTo>
                    <a:pt x="31945" y="2090"/>
                  </a:lnTo>
                  <a:lnTo>
                    <a:pt x="24612" y="3821"/>
                  </a:lnTo>
                  <a:lnTo>
                    <a:pt x="18139" y="5902"/>
                  </a:lnTo>
                  <a:lnTo>
                    <a:pt x="11665" y="8683"/>
                  </a:lnTo>
                  <a:lnTo>
                    <a:pt x="5614" y="11804"/>
                  </a:lnTo>
                  <a:lnTo>
                    <a:pt x="12" y="15615"/>
                  </a:lnTo>
                  <a:lnTo>
                    <a:pt x="12" y="19086"/>
                  </a:lnTo>
                  <a:lnTo>
                    <a:pt x="3461" y="16655"/>
                  </a:lnTo>
                  <a:lnTo>
                    <a:pt x="6909" y="14224"/>
                  </a:lnTo>
                  <a:lnTo>
                    <a:pt x="10793" y="12144"/>
                  </a:lnTo>
                  <a:lnTo>
                    <a:pt x="14677" y="10413"/>
                  </a:lnTo>
                  <a:lnTo>
                    <a:pt x="18562" y="8683"/>
                  </a:lnTo>
                  <a:lnTo>
                    <a:pt x="22882" y="6942"/>
                  </a:lnTo>
                  <a:lnTo>
                    <a:pt x="27202" y="5902"/>
                  </a:lnTo>
                  <a:lnTo>
                    <a:pt x="27202" y="5902"/>
                  </a:lnTo>
                  <a:lnTo>
                    <a:pt x="25035" y="6602"/>
                  </a:lnTo>
                  <a:lnTo>
                    <a:pt x="18562" y="9023"/>
                  </a:lnTo>
                  <a:lnTo>
                    <a:pt x="12524" y="11804"/>
                  </a:lnTo>
                  <a:lnTo>
                    <a:pt x="6909" y="14925"/>
                  </a:lnTo>
                  <a:lnTo>
                    <a:pt x="6486" y="15615"/>
                  </a:lnTo>
                  <a:lnTo>
                    <a:pt x="6486" y="16305"/>
                  </a:lnTo>
                  <a:lnTo>
                    <a:pt x="6909" y="16655"/>
                  </a:lnTo>
                  <a:lnTo>
                    <a:pt x="8204" y="16655"/>
                  </a:lnTo>
                  <a:lnTo>
                    <a:pt x="16844" y="12494"/>
                  </a:lnTo>
                  <a:lnTo>
                    <a:pt x="25907" y="8683"/>
                  </a:lnTo>
                  <a:lnTo>
                    <a:pt x="31945" y="6942"/>
                  </a:lnTo>
                  <a:lnTo>
                    <a:pt x="37560" y="5562"/>
                  </a:lnTo>
                  <a:lnTo>
                    <a:pt x="43597" y="4511"/>
                  </a:lnTo>
                  <a:lnTo>
                    <a:pt x="49648" y="4171"/>
                  </a:lnTo>
                  <a:lnTo>
                    <a:pt x="49648" y="4171"/>
                  </a:lnTo>
                  <a:lnTo>
                    <a:pt x="36701" y="7982"/>
                  </a:lnTo>
                  <a:lnTo>
                    <a:pt x="23741" y="11804"/>
                  </a:lnTo>
                  <a:lnTo>
                    <a:pt x="17267" y="13884"/>
                  </a:lnTo>
                  <a:lnTo>
                    <a:pt x="11229" y="16305"/>
                  </a:lnTo>
                  <a:lnTo>
                    <a:pt x="5191" y="19086"/>
                  </a:lnTo>
                  <a:lnTo>
                    <a:pt x="12" y="22207"/>
                  </a:lnTo>
                  <a:lnTo>
                    <a:pt x="12" y="25668"/>
                  </a:lnTo>
                  <a:lnTo>
                    <a:pt x="8204" y="22547"/>
                  </a:lnTo>
                  <a:lnTo>
                    <a:pt x="16408" y="19426"/>
                  </a:lnTo>
                  <a:lnTo>
                    <a:pt x="25035" y="16655"/>
                  </a:lnTo>
                  <a:lnTo>
                    <a:pt x="33675" y="13884"/>
                  </a:lnTo>
                  <a:lnTo>
                    <a:pt x="42303" y="11804"/>
                  </a:lnTo>
                  <a:lnTo>
                    <a:pt x="51366" y="10413"/>
                  </a:lnTo>
                  <a:lnTo>
                    <a:pt x="58275" y="9023"/>
                  </a:lnTo>
                  <a:lnTo>
                    <a:pt x="62160" y="8683"/>
                  </a:lnTo>
                  <a:lnTo>
                    <a:pt x="66044" y="8333"/>
                  </a:lnTo>
                  <a:lnTo>
                    <a:pt x="61724" y="9723"/>
                  </a:lnTo>
                  <a:lnTo>
                    <a:pt x="57839" y="10413"/>
                  </a:lnTo>
                  <a:lnTo>
                    <a:pt x="49648" y="12144"/>
                  </a:lnTo>
                  <a:lnTo>
                    <a:pt x="39713" y="14575"/>
                  </a:lnTo>
                  <a:lnTo>
                    <a:pt x="29791" y="17345"/>
                  </a:lnTo>
                  <a:lnTo>
                    <a:pt x="21151" y="19776"/>
                  </a:lnTo>
                  <a:lnTo>
                    <a:pt x="10793" y="22547"/>
                  </a:lnTo>
                  <a:lnTo>
                    <a:pt x="5614" y="23938"/>
                  </a:lnTo>
                  <a:lnTo>
                    <a:pt x="12" y="26018"/>
                  </a:lnTo>
                  <a:lnTo>
                    <a:pt x="12" y="29139"/>
                  </a:lnTo>
                  <a:lnTo>
                    <a:pt x="3025" y="28099"/>
                  </a:lnTo>
                  <a:lnTo>
                    <a:pt x="12" y="29490"/>
                  </a:lnTo>
                  <a:lnTo>
                    <a:pt x="12" y="32260"/>
                  </a:lnTo>
                  <a:lnTo>
                    <a:pt x="11229" y="27059"/>
                  </a:lnTo>
                  <a:lnTo>
                    <a:pt x="16844" y="24628"/>
                  </a:lnTo>
                  <a:lnTo>
                    <a:pt x="22882" y="22547"/>
                  </a:lnTo>
                  <a:lnTo>
                    <a:pt x="35406" y="18736"/>
                  </a:lnTo>
                  <a:lnTo>
                    <a:pt x="41880" y="17006"/>
                  </a:lnTo>
                  <a:lnTo>
                    <a:pt x="48353" y="15615"/>
                  </a:lnTo>
                  <a:lnTo>
                    <a:pt x="55250" y="14575"/>
                  </a:lnTo>
                  <a:lnTo>
                    <a:pt x="61724" y="13534"/>
                  </a:lnTo>
                  <a:lnTo>
                    <a:pt x="68633" y="13184"/>
                  </a:lnTo>
                  <a:lnTo>
                    <a:pt x="75107" y="13534"/>
                  </a:lnTo>
                  <a:lnTo>
                    <a:pt x="65185" y="15965"/>
                  </a:lnTo>
                  <a:lnTo>
                    <a:pt x="49212" y="20466"/>
                  </a:lnTo>
                  <a:lnTo>
                    <a:pt x="22023" y="28789"/>
                  </a:lnTo>
                  <a:lnTo>
                    <a:pt x="10793" y="32611"/>
                  </a:lnTo>
                  <a:lnTo>
                    <a:pt x="5191" y="34691"/>
                  </a:lnTo>
                  <a:lnTo>
                    <a:pt x="12" y="37112"/>
                  </a:lnTo>
                  <a:lnTo>
                    <a:pt x="12" y="40233"/>
                  </a:lnTo>
                  <a:lnTo>
                    <a:pt x="6909" y="36772"/>
                  </a:lnTo>
                  <a:lnTo>
                    <a:pt x="14677" y="33991"/>
                  </a:lnTo>
                  <a:lnTo>
                    <a:pt x="22023" y="31570"/>
                  </a:lnTo>
                  <a:lnTo>
                    <a:pt x="29355" y="29139"/>
                  </a:lnTo>
                  <a:lnTo>
                    <a:pt x="56545" y="21167"/>
                  </a:lnTo>
                  <a:lnTo>
                    <a:pt x="57839" y="20817"/>
                  </a:lnTo>
                  <a:lnTo>
                    <a:pt x="42303" y="26018"/>
                  </a:lnTo>
                  <a:lnTo>
                    <a:pt x="27625" y="30870"/>
                  </a:lnTo>
                  <a:lnTo>
                    <a:pt x="12524" y="36072"/>
                  </a:lnTo>
                  <a:lnTo>
                    <a:pt x="6486" y="38853"/>
                  </a:lnTo>
                  <a:lnTo>
                    <a:pt x="12" y="41974"/>
                  </a:lnTo>
                  <a:lnTo>
                    <a:pt x="12" y="44394"/>
                  </a:lnTo>
                  <a:lnTo>
                    <a:pt x="5614" y="41624"/>
                  </a:lnTo>
                  <a:lnTo>
                    <a:pt x="12524" y="38853"/>
                  </a:lnTo>
                  <a:lnTo>
                    <a:pt x="19433" y="36422"/>
                  </a:lnTo>
                  <a:lnTo>
                    <a:pt x="19433" y="36422"/>
                  </a:lnTo>
                  <a:lnTo>
                    <a:pt x="9498" y="41273"/>
                  </a:lnTo>
                  <a:lnTo>
                    <a:pt x="12" y="46475"/>
                  </a:lnTo>
                  <a:lnTo>
                    <a:pt x="12" y="49256"/>
                  </a:lnTo>
                  <a:lnTo>
                    <a:pt x="3025" y="47515"/>
                  </a:lnTo>
                  <a:lnTo>
                    <a:pt x="11229" y="43354"/>
                  </a:lnTo>
                  <a:lnTo>
                    <a:pt x="19433" y="39543"/>
                  </a:lnTo>
                  <a:lnTo>
                    <a:pt x="28061" y="36072"/>
                  </a:lnTo>
                  <a:lnTo>
                    <a:pt x="36701" y="32951"/>
                  </a:lnTo>
                  <a:lnTo>
                    <a:pt x="54391" y="27749"/>
                  </a:lnTo>
                  <a:lnTo>
                    <a:pt x="71659" y="22547"/>
                  </a:lnTo>
                  <a:lnTo>
                    <a:pt x="82016" y="19086"/>
                  </a:lnTo>
                  <a:lnTo>
                    <a:pt x="87195" y="17345"/>
                  </a:lnTo>
                  <a:lnTo>
                    <a:pt x="91503" y="14575"/>
                  </a:lnTo>
                  <a:lnTo>
                    <a:pt x="95823" y="17696"/>
                  </a:lnTo>
                  <a:lnTo>
                    <a:pt x="100143" y="21167"/>
                  </a:lnTo>
                  <a:lnTo>
                    <a:pt x="104027" y="24978"/>
                  </a:lnTo>
                  <a:lnTo>
                    <a:pt x="107475" y="28789"/>
                  </a:lnTo>
                  <a:lnTo>
                    <a:pt x="107039" y="28789"/>
                  </a:lnTo>
                  <a:lnTo>
                    <a:pt x="102732" y="29139"/>
                  </a:lnTo>
                  <a:lnTo>
                    <a:pt x="98848" y="29830"/>
                  </a:lnTo>
                  <a:lnTo>
                    <a:pt x="94964" y="31220"/>
                  </a:lnTo>
                  <a:lnTo>
                    <a:pt x="90644" y="32611"/>
                  </a:lnTo>
                  <a:lnTo>
                    <a:pt x="83311" y="35732"/>
                  </a:lnTo>
                  <a:lnTo>
                    <a:pt x="75966" y="39193"/>
                  </a:lnTo>
                  <a:lnTo>
                    <a:pt x="75543" y="39193"/>
                  </a:lnTo>
                  <a:lnTo>
                    <a:pt x="39713" y="52717"/>
                  </a:lnTo>
                  <a:lnTo>
                    <a:pt x="29355" y="56188"/>
                  </a:lnTo>
                  <a:lnTo>
                    <a:pt x="36701" y="52717"/>
                  </a:lnTo>
                  <a:lnTo>
                    <a:pt x="60429" y="41273"/>
                  </a:lnTo>
                  <a:lnTo>
                    <a:pt x="70364" y="38853"/>
                  </a:lnTo>
                  <a:lnTo>
                    <a:pt x="80286" y="35732"/>
                  </a:lnTo>
                  <a:lnTo>
                    <a:pt x="89785" y="32611"/>
                  </a:lnTo>
                  <a:lnTo>
                    <a:pt x="94528" y="30530"/>
                  </a:lnTo>
                  <a:lnTo>
                    <a:pt x="99271" y="28449"/>
                  </a:lnTo>
                  <a:lnTo>
                    <a:pt x="99707" y="27749"/>
                  </a:lnTo>
                  <a:lnTo>
                    <a:pt x="100143" y="27059"/>
                  </a:lnTo>
                  <a:lnTo>
                    <a:pt x="99271" y="26369"/>
                  </a:lnTo>
                  <a:lnTo>
                    <a:pt x="98412" y="26018"/>
                  </a:lnTo>
                  <a:lnTo>
                    <a:pt x="92797" y="26709"/>
                  </a:lnTo>
                  <a:lnTo>
                    <a:pt x="87195" y="27749"/>
                  </a:lnTo>
                  <a:lnTo>
                    <a:pt x="81581" y="29139"/>
                  </a:lnTo>
                  <a:lnTo>
                    <a:pt x="76402" y="31220"/>
                  </a:lnTo>
                  <a:lnTo>
                    <a:pt x="70787" y="32951"/>
                  </a:lnTo>
                  <a:lnTo>
                    <a:pt x="65608" y="35381"/>
                  </a:lnTo>
                  <a:lnTo>
                    <a:pt x="55250" y="40233"/>
                  </a:lnTo>
                  <a:lnTo>
                    <a:pt x="45328" y="43014"/>
                  </a:lnTo>
                  <a:lnTo>
                    <a:pt x="34970" y="45785"/>
                  </a:lnTo>
                  <a:lnTo>
                    <a:pt x="34970" y="45785"/>
                  </a:lnTo>
                  <a:lnTo>
                    <a:pt x="57416" y="36072"/>
                  </a:lnTo>
                  <a:lnTo>
                    <a:pt x="72082" y="29830"/>
                  </a:lnTo>
                  <a:lnTo>
                    <a:pt x="78555" y="27059"/>
                  </a:lnTo>
                  <a:lnTo>
                    <a:pt x="86759" y="24978"/>
                  </a:lnTo>
                  <a:lnTo>
                    <a:pt x="90644" y="23587"/>
                  </a:lnTo>
                  <a:lnTo>
                    <a:pt x="94528" y="22207"/>
                  </a:lnTo>
                  <a:lnTo>
                    <a:pt x="95387" y="21857"/>
                  </a:lnTo>
                  <a:lnTo>
                    <a:pt x="95387" y="20817"/>
                  </a:lnTo>
                  <a:lnTo>
                    <a:pt x="94964" y="20127"/>
                  </a:lnTo>
                  <a:lnTo>
                    <a:pt x="93669" y="19776"/>
                  </a:lnTo>
                  <a:lnTo>
                    <a:pt x="89349" y="20466"/>
                  </a:lnTo>
                  <a:lnTo>
                    <a:pt x="84606" y="21507"/>
                  </a:lnTo>
                  <a:lnTo>
                    <a:pt x="80286" y="23248"/>
                  </a:lnTo>
                  <a:lnTo>
                    <a:pt x="75966" y="24978"/>
                  </a:lnTo>
                  <a:lnTo>
                    <a:pt x="69492" y="26709"/>
                  </a:lnTo>
                  <a:lnTo>
                    <a:pt x="63454" y="28449"/>
                  </a:lnTo>
                  <a:lnTo>
                    <a:pt x="49648" y="32951"/>
                  </a:lnTo>
                  <a:lnTo>
                    <a:pt x="35829" y="37812"/>
                  </a:lnTo>
                  <a:lnTo>
                    <a:pt x="6050" y="49256"/>
                  </a:lnTo>
                  <a:lnTo>
                    <a:pt x="12" y="51677"/>
                  </a:lnTo>
                  <a:lnTo>
                    <a:pt x="12" y="54798"/>
                  </a:lnTo>
                  <a:lnTo>
                    <a:pt x="2166" y="53757"/>
                  </a:lnTo>
                  <a:lnTo>
                    <a:pt x="34534" y="41273"/>
                  </a:lnTo>
                  <a:lnTo>
                    <a:pt x="53955" y="34341"/>
                  </a:lnTo>
                  <a:lnTo>
                    <a:pt x="34970" y="42664"/>
                  </a:lnTo>
                  <a:lnTo>
                    <a:pt x="21151" y="48216"/>
                  </a:lnTo>
                  <a:lnTo>
                    <a:pt x="6909" y="53757"/>
                  </a:lnTo>
                  <a:lnTo>
                    <a:pt x="12" y="57229"/>
                  </a:lnTo>
                  <a:lnTo>
                    <a:pt x="12" y="61390"/>
                  </a:lnTo>
                  <a:lnTo>
                    <a:pt x="9934" y="57579"/>
                  </a:lnTo>
                  <a:lnTo>
                    <a:pt x="18139" y="54458"/>
                  </a:lnTo>
                  <a:lnTo>
                    <a:pt x="26766" y="51337"/>
                  </a:lnTo>
                  <a:lnTo>
                    <a:pt x="44033" y="45785"/>
                  </a:lnTo>
                  <a:lnTo>
                    <a:pt x="34970" y="50296"/>
                  </a:lnTo>
                  <a:lnTo>
                    <a:pt x="26766" y="54108"/>
                  </a:lnTo>
                  <a:lnTo>
                    <a:pt x="18562" y="57579"/>
                  </a:lnTo>
                  <a:lnTo>
                    <a:pt x="1730" y="64511"/>
                  </a:lnTo>
                  <a:lnTo>
                    <a:pt x="12" y="65201"/>
                  </a:lnTo>
                  <a:lnTo>
                    <a:pt x="12" y="69713"/>
                  </a:lnTo>
                  <a:lnTo>
                    <a:pt x="4755" y="67632"/>
                  </a:lnTo>
                  <a:lnTo>
                    <a:pt x="10793" y="65551"/>
                  </a:lnTo>
                  <a:lnTo>
                    <a:pt x="5191" y="67982"/>
                  </a:lnTo>
                  <a:lnTo>
                    <a:pt x="12" y="71103"/>
                  </a:lnTo>
                  <a:lnTo>
                    <a:pt x="12" y="77345"/>
                  </a:lnTo>
                  <a:lnTo>
                    <a:pt x="14254" y="71793"/>
                  </a:lnTo>
                  <a:lnTo>
                    <a:pt x="29355" y="65902"/>
                  </a:lnTo>
                  <a:lnTo>
                    <a:pt x="42303" y="61565"/>
                  </a:lnTo>
                  <a:lnTo>
                    <a:pt x="42303" y="61565"/>
                  </a:lnTo>
                  <a:lnTo>
                    <a:pt x="28061" y="67282"/>
                  </a:lnTo>
                  <a:lnTo>
                    <a:pt x="20728" y="70403"/>
                  </a:lnTo>
                  <a:lnTo>
                    <a:pt x="12960" y="74224"/>
                  </a:lnTo>
                  <a:lnTo>
                    <a:pt x="7345" y="77685"/>
                  </a:lnTo>
                  <a:lnTo>
                    <a:pt x="1307" y="81157"/>
                  </a:lnTo>
                  <a:lnTo>
                    <a:pt x="12" y="81847"/>
                  </a:lnTo>
                  <a:lnTo>
                    <a:pt x="12" y="87399"/>
                  </a:lnTo>
                  <a:lnTo>
                    <a:pt x="8204" y="83237"/>
                  </a:lnTo>
                  <a:lnTo>
                    <a:pt x="16844" y="79076"/>
                  </a:lnTo>
                  <a:lnTo>
                    <a:pt x="22023" y="76995"/>
                  </a:lnTo>
                  <a:lnTo>
                    <a:pt x="27202" y="75265"/>
                  </a:lnTo>
                  <a:lnTo>
                    <a:pt x="13819" y="83587"/>
                  </a:lnTo>
                  <a:lnTo>
                    <a:pt x="435" y="91910"/>
                  </a:lnTo>
                  <a:lnTo>
                    <a:pt x="12" y="91910"/>
                  </a:lnTo>
                  <a:lnTo>
                    <a:pt x="12" y="95721"/>
                  </a:lnTo>
                  <a:lnTo>
                    <a:pt x="3025" y="93991"/>
                  </a:lnTo>
                  <a:lnTo>
                    <a:pt x="11229" y="91220"/>
                  </a:lnTo>
                  <a:lnTo>
                    <a:pt x="18562" y="88789"/>
                  </a:lnTo>
                  <a:lnTo>
                    <a:pt x="24176" y="87048"/>
                  </a:lnTo>
                  <a:lnTo>
                    <a:pt x="24176" y="87048"/>
                  </a:lnTo>
                  <a:lnTo>
                    <a:pt x="12960" y="92951"/>
                  </a:lnTo>
                  <a:lnTo>
                    <a:pt x="1730" y="98503"/>
                  </a:lnTo>
                  <a:lnTo>
                    <a:pt x="1307" y="98842"/>
                  </a:lnTo>
                  <a:lnTo>
                    <a:pt x="871" y="99193"/>
                  </a:lnTo>
                  <a:lnTo>
                    <a:pt x="1307" y="100233"/>
                  </a:lnTo>
                  <a:lnTo>
                    <a:pt x="1730" y="100923"/>
                  </a:lnTo>
                  <a:lnTo>
                    <a:pt x="3025" y="100923"/>
                  </a:lnTo>
                  <a:lnTo>
                    <a:pt x="15549" y="97802"/>
                  </a:lnTo>
                  <a:lnTo>
                    <a:pt x="21587" y="96072"/>
                  </a:lnTo>
                  <a:lnTo>
                    <a:pt x="27625" y="94341"/>
                  </a:lnTo>
                  <a:lnTo>
                    <a:pt x="34534" y="91560"/>
                  </a:lnTo>
                  <a:lnTo>
                    <a:pt x="41444" y="88789"/>
                  </a:lnTo>
                  <a:lnTo>
                    <a:pt x="54827" y="82887"/>
                  </a:lnTo>
                  <a:lnTo>
                    <a:pt x="66903" y="77685"/>
                  </a:lnTo>
                  <a:lnTo>
                    <a:pt x="78991" y="73184"/>
                  </a:lnTo>
                  <a:lnTo>
                    <a:pt x="65185" y="79766"/>
                  </a:lnTo>
                  <a:lnTo>
                    <a:pt x="36701" y="92600"/>
                  </a:lnTo>
                  <a:lnTo>
                    <a:pt x="8204" y="105435"/>
                  </a:lnTo>
                  <a:lnTo>
                    <a:pt x="7345" y="106125"/>
                  </a:lnTo>
                  <a:lnTo>
                    <a:pt x="7345" y="107165"/>
                  </a:lnTo>
                  <a:lnTo>
                    <a:pt x="3461" y="104745"/>
                  </a:lnTo>
                  <a:lnTo>
                    <a:pt x="12" y="102664"/>
                  </a:lnTo>
                  <a:lnTo>
                    <a:pt x="12" y="105785"/>
                  </a:lnTo>
                  <a:lnTo>
                    <a:pt x="4755" y="108906"/>
                  </a:lnTo>
                  <a:lnTo>
                    <a:pt x="10370" y="111327"/>
                  </a:lnTo>
                  <a:lnTo>
                    <a:pt x="15113" y="113407"/>
                  </a:lnTo>
                  <a:lnTo>
                    <a:pt x="20292" y="115488"/>
                  </a:lnTo>
                  <a:lnTo>
                    <a:pt x="25471" y="116878"/>
                  </a:lnTo>
                  <a:lnTo>
                    <a:pt x="31086" y="118269"/>
                  </a:lnTo>
                  <a:lnTo>
                    <a:pt x="36701" y="118959"/>
                  </a:lnTo>
                  <a:lnTo>
                    <a:pt x="41880" y="119649"/>
                  </a:lnTo>
                  <a:lnTo>
                    <a:pt x="47482" y="120000"/>
                  </a:lnTo>
                  <a:lnTo>
                    <a:pt x="53096" y="120000"/>
                  </a:lnTo>
                  <a:lnTo>
                    <a:pt x="58711" y="119649"/>
                  </a:lnTo>
                  <a:lnTo>
                    <a:pt x="64313" y="118959"/>
                  </a:lnTo>
                  <a:lnTo>
                    <a:pt x="69492" y="117919"/>
                  </a:lnTo>
                  <a:lnTo>
                    <a:pt x="74671" y="116878"/>
                  </a:lnTo>
                  <a:lnTo>
                    <a:pt x="79850" y="115148"/>
                  </a:lnTo>
                  <a:lnTo>
                    <a:pt x="85029" y="113067"/>
                  </a:lnTo>
                  <a:lnTo>
                    <a:pt x="89785" y="110636"/>
                  </a:lnTo>
                  <a:lnTo>
                    <a:pt x="94528" y="108206"/>
                  </a:lnTo>
                  <a:lnTo>
                    <a:pt x="99271" y="104394"/>
                  </a:lnTo>
                  <a:lnTo>
                    <a:pt x="103591" y="100233"/>
                  </a:lnTo>
                  <a:lnTo>
                    <a:pt x="107911" y="95721"/>
                  </a:lnTo>
                  <a:lnTo>
                    <a:pt x="110924" y="91220"/>
                  </a:lnTo>
                  <a:lnTo>
                    <a:pt x="113949" y="86008"/>
                  </a:lnTo>
                  <a:lnTo>
                    <a:pt x="116102" y="80466"/>
                  </a:lnTo>
                  <a:lnTo>
                    <a:pt x="118269" y="74915"/>
                  </a:lnTo>
                  <a:lnTo>
                    <a:pt x="119128" y="69363"/>
                  </a:lnTo>
                  <a:lnTo>
                    <a:pt x="119987" y="63821"/>
                  </a:lnTo>
                  <a:lnTo>
                    <a:pt x="119987" y="57919"/>
                  </a:lnTo>
                  <a:lnTo>
                    <a:pt x="119564" y="52377"/>
                  </a:lnTo>
                  <a:lnTo>
                    <a:pt x="118692" y="46825"/>
                  </a:lnTo>
                  <a:lnTo>
                    <a:pt x="117397" y="41273"/>
                  </a:lnTo>
                  <a:lnTo>
                    <a:pt x="115244" y="36072"/>
                  </a:lnTo>
                  <a:lnTo>
                    <a:pt x="112654" y="31220"/>
                  </a:lnTo>
                  <a:lnTo>
                    <a:pt x="109206" y="26369"/>
                  </a:lnTo>
                  <a:lnTo>
                    <a:pt x="106180" y="22547"/>
                  </a:lnTo>
                  <a:lnTo>
                    <a:pt x="102296" y="19086"/>
                  </a:lnTo>
                  <a:lnTo>
                    <a:pt x="98412" y="15965"/>
                  </a:lnTo>
                  <a:lnTo>
                    <a:pt x="94092" y="12844"/>
                  </a:lnTo>
                  <a:lnTo>
                    <a:pt x="94528" y="12144"/>
                  </a:lnTo>
                  <a:lnTo>
                    <a:pt x="94528" y="11454"/>
                  </a:lnTo>
                  <a:lnTo>
                    <a:pt x="93669" y="10763"/>
                  </a:lnTo>
                  <a:lnTo>
                    <a:pt x="90644" y="10763"/>
                  </a:lnTo>
                  <a:lnTo>
                    <a:pt x="86759" y="8683"/>
                  </a:lnTo>
                  <a:lnTo>
                    <a:pt x="82439" y="6942"/>
                  </a:lnTo>
                  <a:lnTo>
                    <a:pt x="78132" y="5212"/>
                  </a:lnTo>
                  <a:lnTo>
                    <a:pt x="73812" y="3821"/>
                  </a:lnTo>
                  <a:lnTo>
                    <a:pt x="69069" y="2781"/>
                  </a:lnTo>
                  <a:lnTo>
                    <a:pt x="64749" y="2090"/>
                  </a:lnTo>
                  <a:lnTo>
                    <a:pt x="60006" y="1390"/>
                  </a:lnTo>
                  <a:lnTo>
                    <a:pt x="55250" y="1050"/>
                  </a:lnTo>
                  <a:lnTo>
                    <a:pt x="54827" y="350"/>
                  </a:lnTo>
                  <a:lnTo>
                    <a:pt x="53955" y="350"/>
                  </a:lnTo>
                  <a:lnTo>
                    <a:pt x="46623" y="1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Shape 1027"/>
            <p:cNvSpPr/>
            <p:nvPr/>
          </p:nvSpPr>
          <p:spPr>
            <a:xfrm>
              <a:off x="4707250" y="2941650"/>
              <a:ext cx="63150" cy="59800"/>
            </a:xfrm>
            <a:custGeom>
              <a:pathLst>
                <a:path extrusionOk="0" h="120000" w="120000">
                  <a:moveTo>
                    <a:pt x="107173" y="11839"/>
                  </a:moveTo>
                  <a:lnTo>
                    <a:pt x="107173" y="33812"/>
                  </a:lnTo>
                  <a:lnTo>
                    <a:pt x="108788" y="54080"/>
                  </a:lnTo>
                  <a:lnTo>
                    <a:pt x="108788" y="81120"/>
                  </a:lnTo>
                  <a:lnTo>
                    <a:pt x="110356" y="106454"/>
                  </a:lnTo>
                  <a:lnTo>
                    <a:pt x="100760" y="104749"/>
                  </a:lnTo>
                  <a:lnTo>
                    <a:pt x="89596" y="104749"/>
                  </a:lnTo>
                  <a:lnTo>
                    <a:pt x="68788" y="106454"/>
                  </a:lnTo>
                  <a:lnTo>
                    <a:pt x="43182" y="106454"/>
                  </a:lnTo>
                  <a:lnTo>
                    <a:pt x="30403" y="108160"/>
                  </a:lnTo>
                  <a:lnTo>
                    <a:pt x="17577" y="111521"/>
                  </a:lnTo>
                  <a:lnTo>
                    <a:pt x="16009" y="84481"/>
                  </a:lnTo>
                  <a:lnTo>
                    <a:pt x="12779" y="57491"/>
                  </a:lnTo>
                  <a:lnTo>
                    <a:pt x="11211" y="35518"/>
                  </a:lnTo>
                  <a:lnTo>
                    <a:pt x="7980" y="13545"/>
                  </a:lnTo>
                  <a:lnTo>
                    <a:pt x="31971" y="15250"/>
                  </a:lnTo>
                  <a:lnTo>
                    <a:pt x="57577" y="13545"/>
                  </a:lnTo>
                  <a:lnTo>
                    <a:pt x="107173" y="11839"/>
                  </a:lnTo>
                  <a:close/>
                  <a:moveTo>
                    <a:pt x="107173" y="50"/>
                  </a:moveTo>
                  <a:lnTo>
                    <a:pt x="57577" y="1705"/>
                  </a:lnTo>
                  <a:lnTo>
                    <a:pt x="31971" y="1705"/>
                  </a:lnTo>
                  <a:lnTo>
                    <a:pt x="6413" y="5117"/>
                  </a:lnTo>
                  <a:lnTo>
                    <a:pt x="3182" y="6772"/>
                  </a:lnTo>
                  <a:lnTo>
                    <a:pt x="3182" y="10183"/>
                  </a:lnTo>
                  <a:lnTo>
                    <a:pt x="1615" y="21973"/>
                  </a:lnTo>
                  <a:lnTo>
                    <a:pt x="0" y="33812"/>
                  </a:lnTo>
                  <a:lnTo>
                    <a:pt x="1615" y="57491"/>
                  </a:lnTo>
                  <a:lnTo>
                    <a:pt x="4798" y="87892"/>
                  </a:lnTo>
                  <a:lnTo>
                    <a:pt x="6413" y="101387"/>
                  </a:lnTo>
                  <a:lnTo>
                    <a:pt x="11211" y="116588"/>
                  </a:lnTo>
                  <a:lnTo>
                    <a:pt x="11211" y="118294"/>
                  </a:lnTo>
                  <a:lnTo>
                    <a:pt x="17577" y="118294"/>
                  </a:lnTo>
                  <a:lnTo>
                    <a:pt x="28788" y="119949"/>
                  </a:lnTo>
                  <a:lnTo>
                    <a:pt x="40000" y="119949"/>
                  </a:lnTo>
                  <a:lnTo>
                    <a:pt x="62375" y="118294"/>
                  </a:lnTo>
                  <a:lnTo>
                    <a:pt x="99192" y="118294"/>
                  </a:lnTo>
                  <a:lnTo>
                    <a:pt x="111971" y="114882"/>
                  </a:lnTo>
                  <a:lnTo>
                    <a:pt x="113586" y="116588"/>
                  </a:lnTo>
                  <a:lnTo>
                    <a:pt x="118384" y="116588"/>
                  </a:lnTo>
                  <a:lnTo>
                    <a:pt x="118384" y="114882"/>
                  </a:lnTo>
                  <a:lnTo>
                    <a:pt x="119952" y="101387"/>
                  </a:lnTo>
                  <a:lnTo>
                    <a:pt x="119952" y="87892"/>
                  </a:lnTo>
                  <a:lnTo>
                    <a:pt x="118384" y="62558"/>
                  </a:lnTo>
                  <a:lnTo>
                    <a:pt x="116769" y="32157"/>
                  </a:lnTo>
                  <a:lnTo>
                    <a:pt x="115154" y="18612"/>
                  </a:lnTo>
                  <a:lnTo>
                    <a:pt x="111971" y="3411"/>
                  </a:lnTo>
                  <a:lnTo>
                    <a:pt x="110356" y="1705"/>
                  </a:lnTo>
                  <a:lnTo>
                    <a:pt x="108788" y="5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Shape 1028"/>
            <p:cNvSpPr/>
            <p:nvPr/>
          </p:nvSpPr>
          <p:spPr>
            <a:xfrm>
              <a:off x="4637375" y="2942500"/>
              <a:ext cx="62324" cy="68199"/>
            </a:xfrm>
            <a:custGeom>
              <a:pathLst>
                <a:path extrusionOk="0" h="120000" w="120000">
                  <a:moveTo>
                    <a:pt x="110228" y="10381"/>
                  </a:moveTo>
                  <a:lnTo>
                    <a:pt x="107003" y="32595"/>
                  </a:lnTo>
                  <a:lnTo>
                    <a:pt x="107003" y="56304"/>
                  </a:lnTo>
                  <a:lnTo>
                    <a:pt x="107003" y="80014"/>
                  </a:lnTo>
                  <a:lnTo>
                    <a:pt x="110228" y="102228"/>
                  </a:lnTo>
                  <a:lnTo>
                    <a:pt x="111865" y="105175"/>
                  </a:lnTo>
                  <a:lnTo>
                    <a:pt x="111865" y="105175"/>
                  </a:lnTo>
                  <a:lnTo>
                    <a:pt x="110228" y="103680"/>
                  </a:lnTo>
                  <a:lnTo>
                    <a:pt x="87557" y="103680"/>
                  </a:lnTo>
                  <a:lnTo>
                    <a:pt x="64837" y="105175"/>
                  </a:lnTo>
                  <a:lnTo>
                    <a:pt x="17858" y="105175"/>
                  </a:lnTo>
                  <a:lnTo>
                    <a:pt x="12996" y="57800"/>
                  </a:lnTo>
                  <a:lnTo>
                    <a:pt x="9771" y="11876"/>
                  </a:lnTo>
                  <a:lnTo>
                    <a:pt x="9771" y="11876"/>
                  </a:lnTo>
                  <a:lnTo>
                    <a:pt x="34079" y="13328"/>
                  </a:lnTo>
                  <a:lnTo>
                    <a:pt x="59975" y="13328"/>
                  </a:lnTo>
                  <a:lnTo>
                    <a:pt x="110228" y="10381"/>
                  </a:lnTo>
                  <a:close/>
                  <a:moveTo>
                    <a:pt x="111865" y="0"/>
                  </a:moveTo>
                  <a:lnTo>
                    <a:pt x="85920" y="1495"/>
                  </a:lnTo>
                  <a:lnTo>
                    <a:pt x="59975" y="2991"/>
                  </a:lnTo>
                  <a:lnTo>
                    <a:pt x="34079" y="2991"/>
                  </a:lnTo>
                  <a:lnTo>
                    <a:pt x="8134" y="4442"/>
                  </a:lnTo>
                  <a:lnTo>
                    <a:pt x="4909" y="5938"/>
                  </a:lnTo>
                  <a:lnTo>
                    <a:pt x="4909" y="7434"/>
                  </a:lnTo>
                  <a:lnTo>
                    <a:pt x="3273" y="8885"/>
                  </a:lnTo>
                  <a:lnTo>
                    <a:pt x="1636" y="10381"/>
                  </a:lnTo>
                  <a:lnTo>
                    <a:pt x="48" y="37038"/>
                  </a:lnTo>
                  <a:lnTo>
                    <a:pt x="1636" y="63695"/>
                  </a:lnTo>
                  <a:lnTo>
                    <a:pt x="4909" y="90351"/>
                  </a:lnTo>
                  <a:lnTo>
                    <a:pt x="9771" y="115557"/>
                  </a:lnTo>
                  <a:lnTo>
                    <a:pt x="11359" y="118504"/>
                  </a:lnTo>
                  <a:lnTo>
                    <a:pt x="14632" y="119999"/>
                  </a:lnTo>
                  <a:lnTo>
                    <a:pt x="17858" y="117008"/>
                  </a:lnTo>
                  <a:lnTo>
                    <a:pt x="19494" y="114061"/>
                  </a:lnTo>
                  <a:lnTo>
                    <a:pt x="19494" y="111114"/>
                  </a:lnTo>
                  <a:lnTo>
                    <a:pt x="42166" y="114061"/>
                  </a:lnTo>
                  <a:lnTo>
                    <a:pt x="64837" y="115557"/>
                  </a:lnTo>
                  <a:lnTo>
                    <a:pt x="89145" y="115557"/>
                  </a:lnTo>
                  <a:lnTo>
                    <a:pt x="100505" y="112565"/>
                  </a:lnTo>
                  <a:lnTo>
                    <a:pt x="110228" y="111114"/>
                  </a:lnTo>
                  <a:lnTo>
                    <a:pt x="113453" y="108123"/>
                  </a:lnTo>
                  <a:lnTo>
                    <a:pt x="111865" y="105175"/>
                  </a:lnTo>
                  <a:lnTo>
                    <a:pt x="111865" y="105175"/>
                  </a:lnTo>
                  <a:lnTo>
                    <a:pt x="115090" y="106671"/>
                  </a:lnTo>
                  <a:lnTo>
                    <a:pt x="116726" y="106671"/>
                  </a:lnTo>
                  <a:lnTo>
                    <a:pt x="118315" y="105175"/>
                  </a:lnTo>
                  <a:lnTo>
                    <a:pt x="118315" y="102228"/>
                  </a:lnTo>
                  <a:lnTo>
                    <a:pt x="119951" y="80014"/>
                  </a:lnTo>
                  <a:lnTo>
                    <a:pt x="119951" y="56304"/>
                  </a:lnTo>
                  <a:lnTo>
                    <a:pt x="118315" y="31143"/>
                  </a:lnTo>
                  <a:lnTo>
                    <a:pt x="115090" y="8885"/>
                  </a:lnTo>
                  <a:lnTo>
                    <a:pt x="116726" y="5938"/>
                  </a:lnTo>
                  <a:lnTo>
                    <a:pt x="116726" y="2991"/>
                  </a:lnTo>
                  <a:lnTo>
                    <a:pt x="115090" y="1495"/>
                  </a:lnTo>
                  <a:lnTo>
                    <a:pt x="11186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Shape 1029"/>
            <p:cNvSpPr/>
            <p:nvPr/>
          </p:nvSpPr>
          <p:spPr>
            <a:xfrm>
              <a:off x="4652525" y="3011525"/>
              <a:ext cx="64850" cy="60624"/>
            </a:xfrm>
            <a:custGeom>
              <a:pathLst>
                <a:path extrusionOk="0" h="120000" w="120000">
                  <a:moveTo>
                    <a:pt x="84148" y="0"/>
                  </a:moveTo>
                  <a:lnTo>
                    <a:pt x="59213" y="3364"/>
                  </a:lnTo>
                  <a:lnTo>
                    <a:pt x="32752" y="4997"/>
                  </a:lnTo>
                  <a:lnTo>
                    <a:pt x="6245" y="9995"/>
                  </a:lnTo>
                  <a:lnTo>
                    <a:pt x="6245" y="6680"/>
                  </a:lnTo>
                  <a:lnTo>
                    <a:pt x="4718" y="4997"/>
                  </a:lnTo>
                  <a:lnTo>
                    <a:pt x="1572" y="4997"/>
                  </a:lnTo>
                  <a:lnTo>
                    <a:pt x="46" y="6680"/>
                  </a:lnTo>
                  <a:lnTo>
                    <a:pt x="46" y="21674"/>
                  </a:lnTo>
                  <a:lnTo>
                    <a:pt x="46" y="36668"/>
                  </a:lnTo>
                  <a:lnTo>
                    <a:pt x="1572" y="66655"/>
                  </a:lnTo>
                  <a:lnTo>
                    <a:pt x="1572" y="91645"/>
                  </a:lnTo>
                  <a:lnTo>
                    <a:pt x="3145" y="104956"/>
                  </a:lnTo>
                  <a:lnTo>
                    <a:pt x="4718" y="118317"/>
                  </a:lnTo>
                  <a:lnTo>
                    <a:pt x="6245" y="118317"/>
                  </a:lnTo>
                  <a:lnTo>
                    <a:pt x="7818" y="119950"/>
                  </a:lnTo>
                  <a:lnTo>
                    <a:pt x="9390" y="118317"/>
                  </a:lnTo>
                  <a:lnTo>
                    <a:pt x="60786" y="118317"/>
                  </a:lnTo>
                  <a:lnTo>
                    <a:pt x="84148" y="116635"/>
                  </a:lnTo>
                  <a:lnTo>
                    <a:pt x="96592" y="114952"/>
                  </a:lnTo>
                  <a:lnTo>
                    <a:pt x="107509" y="113319"/>
                  </a:lnTo>
                  <a:lnTo>
                    <a:pt x="109036" y="114952"/>
                  </a:lnTo>
                  <a:lnTo>
                    <a:pt x="110609" y="114952"/>
                  </a:lnTo>
                  <a:lnTo>
                    <a:pt x="115281" y="113319"/>
                  </a:lnTo>
                  <a:lnTo>
                    <a:pt x="118380" y="108321"/>
                  </a:lnTo>
                  <a:lnTo>
                    <a:pt x="119953" y="103323"/>
                  </a:lnTo>
                  <a:lnTo>
                    <a:pt x="119953" y="96643"/>
                  </a:lnTo>
                  <a:lnTo>
                    <a:pt x="118380" y="84964"/>
                  </a:lnTo>
                  <a:lnTo>
                    <a:pt x="118380" y="73336"/>
                  </a:lnTo>
                  <a:lnTo>
                    <a:pt x="116854" y="38350"/>
                  </a:lnTo>
                  <a:lnTo>
                    <a:pt x="113708" y="19991"/>
                  </a:lnTo>
                  <a:lnTo>
                    <a:pt x="112181" y="11678"/>
                  </a:lnTo>
                  <a:lnTo>
                    <a:pt x="107509" y="4997"/>
                  </a:lnTo>
                  <a:lnTo>
                    <a:pt x="104363" y="9995"/>
                  </a:lnTo>
                  <a:lnTo>
                    <a:pt x="104363" y="16676"/>
                  </a:lnTo>
                  <a:lnTo>
                    <a:pt x="104363" y="29987"/>
                  </a:lnTo>
                  <a:lnTo>
                    <a:pt x="107509" y="56659"/>
                  </a:lnTo>
                  <a:lnTo>
                    <a:pt x="107509" y="81649"/>
                  </a:lnTo>
                  <a:lnTo>
                    <a:pt x="107509" y="106639"/>
                  </a:lnTo>
                  <a:lnTo>
                    <a:pt x="96592" y="104956"/>
                  </a:lnTo>
                  <a:lnTo>
                    <a:pt x="84148" y="103323"/>
                  </a:lnTo>
                  <a:lnTo>
                    <a:pt x="60786" y="104956"/>
                  </a:lnTo>
                  <a:lnTo>
                    <a:pt x="12490" y="108321"/>
                  </a:lnTo>
                  <a:lnTo>
                    <a:pt x="10917" y="108321"/>
                  </a:lnTo>
                  <a:lnTo>
                    <a:pt x="12490" y="94960"/>
                  </a:lnTo>
                  <a:lnTo>
                    <a:pt x="12490" y="83331"/>
                  </a:lnTo>
                  <a:lnTo>
                    <a:pt x="10917" y="58342"/>
                  </a:lnTo>
                  <a:lnTo>
                    <a:pt x="9390" y="38350"/>
                  </a:lnTo>
                  <a:lnTo>
                    <a:pt x="7818" y="19991"/>
                  </a:lnTo>
                  <a:lnTo>
                    <a:pt x="37424" y="16676"/>
                  </a:lnTo>
                  <a:lnTo>
                    <a:pt x="66985" y="13360"/>
                  </a:lnTo>
                  <a:lnTo>
                    <a:pt x="87247" y="11678"/>
                  </a:lnTo>
                  <a:lnTo>
                    <a:pt x="96592" y="9995"/>
                  </a:lnTo>
                  <a:lnTo>
                    <a:pt x="105936" y="4997"/>
                  </a:lnTo>
                  <a:lnTo>
                    <a:pt x="105936" y="3364"/>
                  </a:lnTo>
                  <a:lnTo>
                    <a:pt x="101264" y="1682"/>
                  </a:lnTo>
                  <a:lnTo>
                    <a:pt x="9501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Shape 1030"/>
            <p:cNvSpPr/>
            <p:nvPr/>
          </p:nvSpPr>
          <p:spPr>
            <a:xfrm>
              <a:off x="4737550" y="3191650"/>
              <a:ext cx="21900" cy="12650"/>
            </a:xfrm>
            <a:custGeom>
              <a:pathLst>
                <a:path extrusionOk="0" h="120000" w="120000">
                  <a:moveTo>
                    <a:pt x="96849" y="0"/>
                  </a:moveTo>
                  <a:lnTo>
                    <a:pt x="73835" y="40079"/>
                  </a:lnTo>
                  <a:lnTo>
                    <a:pt x="55342" y="71857"/>
                  </a:lnTo>
                  <a:lnTo>
                    <a:pt x="36986" y="40079"/>
                  </a:lnTo>
                  <a:lnTo>
                    <a:pt x="23150" y="8063"/>
                  </a:lnTo>
                  <a:lnTo>
                    <a:pt x="4657" y="8063"/>
                  </a:lnTo>
                  <a:lnTo>
                    <a:pt x="0" y="23952"/>
                  </a:lnTo>
                  <a:lnTo>
                    <a:pt x="4657" y="40079"/>
                  </a:lnTo>
                  <a:lnTo>
                    <a:pt x="18493" y="71857"/>
                  </a:lnTo>
                  <a:lnTo>
                    <a:pt x="36986" y="111936"/>
                  </a:lnTo>
                  <a:lnTo>
                    <a:pt x="41506" y="119762"/>
                  </a:lnTo>
                  <a:lnTo>
                    <a:pt x="46164" y="119762"/>
                  </a:lnTo>
                  <a:lnTo>
                    <a:pt x="55342" y="111936"/>
                  </a:lnTo>
                  <a:lnTo>
                    <a:pt x="60000" y="111936"/>
                  </a:lnTo>
                  <a:lnTo>
                    <a:pt x="64657" y="103873"/>
                  </a:lnTo>
                  <a:lnTo>
                    <a:pt x="92328" y="71857"/>
                  </a:lnTo>
                  <a:lnTo>
                    <a:pt x="115342" y="40079"/>
                  </a:lnTo>
                  <a:lnTo>
                    <a:pt x="120000" y="23952"/>
                  </a:lnTo>
                  <a:lnTo>
                    <a:pt x="115342" y="8063"/>
                  </a:lnTo>
                  <a:lnTo>
                    <a:pt x="10616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Shape 1031"/>
            <p:cNvSpPr/>
            <p:nvPr/>
          </p:nvSpPr>
          <p:spPr>
            <a:xfrm>
              <a:off x="4467350" y="3043500"/>
              <a:ext cx="20225" cy="21075"/>
            </a:xfrm>
            <a:custGeom>
              <a:pathLst>
                <a:path extrusionOk="0" h="120000" w="120000">
                  <a:moveTo>
                    <a:pt x="5043" y="142"/>
                  </a:moveTo>
                  <a:lnTo>
                    <a:pt x="148" y="19217"/>
                  </a:lnTo>
                  <a:lnTo>
                    <a:pt x="148" y="38434"/>
                  </a:lnTo>
                  <a:lnTo>
                    <a:pt x="148" y="91103"/>
                  </a:lnTo>
                  <a:lnTo>
                    <a:pt x="5043" y="100782"/>
                  </a:lnTo>
                  <a:lnTo>
                    <a:pt x="10086" y="105480"/>
                  </a:lnTo>
                  <a:lnTo>
                    <a:pt x="20024" y="105480"/>
                  </a:lnTo>
                  <a:lnTo>
                    <a:pt x="25067" y="100782"/>
                  </a:lnTo>
                  <a:lnTo>
                    <a:pt x="55030" y="72028"/>
                  </a:lnTo>
                  <a:lnTo>
                    <a:pt x="55030" y="76725"/>
                  </a:lnTo>
                  <a:lnTo>
                    <a:pt x="60074" y="86405"/>
                  </a:lnTo>
                  <a:lnTo>
                    <a:pt x="70012" y="100782"/>
                  </a:lnTo>
                  <a:lnTo>
                    <a:pt x="84993" y="115160"/>
                  </a:lnTo>
                  <a:lnTo>
                    <a:pt x="90037" y="119857"/>
                  </a:lnTo>
                  <a:lnTo>
                    <a:pt x="99975" y="119857"/>
                  </a:lnTo>
                  <a:lnTo>
                    <a:pt x="105018" y="110320"/>
                  </a:lnTo>
                  <a:lnTo>
                    <a:pt x="105018" y="105480"/>
                  </a:lnTo>
                  <a:lnTo>
                    <a:pt x="94932" y="91103"/>
                  </a:lnTo>
                  <a:lnTo>
                    <a:pt x="79950" y="72028"/>
                  </a:lnTo>
                  <a:lnTo>
                    <a:pt x="70012" y="67188"/>
                  </a:lnTo>
                  <a:lnTo>
                    <a:pt x="64969" y="67188"/>
                  </a:lnTo>
                  <a:lnTo>
                    <a:pt x="75055" y="57651"/>
                  </a:lnTo>
                  <a:lnTo>
                    <a:pt x="94932" y="38434"/>
                  </a:lnTo>
                  <a:lnTo>
                    <a:pt x="99975" y="43274"/>
                  </a:lnTo>
                  <a:lnTo>
                    <a:pt x="109913" y="38434"/>
                  </a:lnTo>
                  <a:lnTo>
                    <a:pt x="120000" y="28896"/>
                  </a:lnTo>
                  <a:lnTo>
                    <a:pt x="120000" y="24056"/>
                  </a:lnTo>
                  <a:lnTo>
                    <a:pt x="114956" y="14519"/>
                  </a:lnTo>
                  <a:lnTo>
                    <a:pt x="109913" y="9679"/>
                  </a:lnTo>
                  <a:lnTo>
                    <a:pt x="84993" y="9679"/>
                  </a:lnTo>
                  <a:lnTo>
                    <a:pt x="64969" y="24056"/>
                  </a:lnTo>
                  <a:lnTo>
                    <a:pt x="49987" y="43274"/>
                  </a:lnTo>
                  <a:lnTo>
                    <a:pt x="25067" y="67188"/>
                  </a:lnTo>
                  <a:lnTo>
                    <a:pt x="20024" y="43274"/>
                  </a:lnTo>
                  <a:lnTo>
                    <a:pt x="20024" y="19217"/>
                  </a:lnTo>
                  <a:lnTo>
                    <a:pt x="15129" y="9679"/>
                  </a:lnTo>
                  <a:lnTo>
                    <a:pt x="10086" y="142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Shape 1032"/>
            <p:cNvSpPr/>
            <p:nvPr/>
          </p:nvSpPr>
          <p:spPr>
            <a:xfrm>
              <a:off x="4443800" y="3019100"/>
              <a:ext cx="62299" cy="65674"/>
            </a:xfrm>
            <a:custGeom>
              <a:pathLst>
                <a:path extrusionOk="0" h="120000" w="120000">
                  <a:moveTo>
                    <a:pt x="106998" y="6166"/>
                  </a:moveTo>
                  <a:lnTo>
                    <a:pt x="106998" y="55363"/>
                  </a:lnTo>
                  <a:lnTo>
                    <a:pt x="105361" y="104606"/>
                  </a:lnTo>
                  <a:lnTo>
                    <a:pt x="82680" y="106113"/>
                  </a:lnTo>
                  <a:lnTo>
                    <a:pt x="58362" y="107666"/>
                  </a:lnTo>
                  <a:lnTo>
                    <a:pt x="37271" y="107666"/>
                  </a:lnTo>
                  <a:lnTo>
                    <a:pt x="25955" y="109219"/>
                  </a:lnTo>
                  <a:lnTo>
                    <a:pt x="14590" y="110727"/>
                  </a:lnTo>
                  <a:lnTo>
                    <a:pt x="12953" y="110727"/>
                  </a:lnTo>
                  <a:lnTo>
                    <a:pt x="12953" y="109219"/>
                  </a:lnTo>
                  <a:lnTo>
                    <a:pt x="14590" y="86151"/>
                  </a:lnTo>
                  <a:lnTo>
                    <a:pt x="12953" y="61530"/>
                  </a:lnTo>
                  <a:lnTo>
                    <a:pt x="11364" y="36909"/>
                  </a:lnTo>
                  <a:lnTo>
                    <a:pt x="6500" y="12333"/>
                  </a:lnTo>
                  <a:lnTo>
                    <a:pt x="56725" y="12333"/>
                  </a:lnTo>
                  <a:lnTo>
                    <a:pt x="81043" y="10780"/>
                  </a:lnTo>
                  <a:lnTo>
                    <a:pt x="106998" y="6166"/>
                  </a:lnTo>
                  <a:close/>
                  <a:moveTo>
                    <a:pt x="81043" y="0"/>
                  </a:moveTo>
                  <a:lnTo>
                    <a:pt x="55136" y="1553"/>
                  </a:lnTo>
                  <a:lnTo>
                    <a:pt x="29181" y="3106"/>
                  </a:lnTo>
                  <a:lnTo>
                    <a:pt x="3226" y="3106"/>
                  </a:lnTo>
                  <a:lnTo>
                    <a:pt x="0" y="4613"/>
                  </a:lnTo>
                  <a:lnTo>
                    <a:pt x="0" y="6166"/>
                  </a:lnTo>
                  <a:lnTo>
                    <a:pt x="0" y="9227"/>
                  </a:lnTo>
                  <a:lnTo>
                    <a:pt x="1637" y="12333"/>
                  </a:lnTo>
                  <a:lnTo>
                    <a:pt x="0" y="35401"/>
                  </a:lnTo>
                  <a:lnTo>
                    <a:pt x="1637" y="61530"/>
                  </a:lnTo>
                  <a:lnTo>
                    <a:pt x="3226" y="86151"/>
                  </a:lnTo>
                  <a:lnTo>
                    <a:pt x="4863" y="109219"/>
                  </a:lnTo>
                  <a:lnTo>
                    <a:pt x="6500" y="112280"/>
                  </a:lnTo>
                  <a:lnTo>
                    <a:pt x="8089" y="112280"/>
                  </a:lnTo>
                  <a:lnTo>
                    <a:pt x="9727" y="113833"/>
                  </a:lnTo>
                  <a:lnTo>
                    <a:pt x="11364" y="112280"/>
                  </a:lnTo>
                  <a:lnTo>
                    <a:pt x="11364" y="115340"/>
                  </a:lnTo>
                  <a:lnTo>
                    <a:pt x="14590" y="116893"/>
                  </a:lnTo>
                  <a:lnTo>
                    <a:pt x="25955" y="118446"/>
                  </a:lnTo>
                  <a:lnTo>
                    <a:pt x="37271" y="119954"/>
                  </a:lnTo>
                  <a:lnTo>
                    <a:pt x="60000" y="119954"/>
                  </a:lnTo>
                  <a:lnTo>
                    <a:pt x="84317" y="115340"/>
                  </a:lnTo>
                  <a:lnTo>
                    <a:pt x="105361" y="110727"/>
                  </a:lnTo>
                  <a:lnTo>
                    <a:pt x="105361" y="113833"/>
                  </a:lnTo>
                  <a:lnTo>
                    <a:pt x="106998" y="116893"/>
                  </a:lnTo>
                  <a:lnTo>
                    <a:pt x="110224" y="118446"/>
                  </a:lnTo>
                  <a:lnTo>
                    <a:pt x="113499" y="118446"/>
                  </a:lnTo>
                  <a:lnTo>
                    <a:pt x="116725" y="115340"/>
                  </a:lnTo>
                  <a:lnTo>
                    <a:pt x="118362" y="87658"/>
                  </a:lnTo>
                  <a:lnTo>
                    <a:pt x="119951" y="59977"/>
                  </a:lnTo>
                  <a:lnTo>
                    <a:pt x="118362" y="32295"/>
                  </a:lnTo>
                  <a:lnTo>
                    <a:pt x="113499" y="4613"/>
                  </a:lnTo>
                  <a:lnTo>
                    <a:pt x="113499" y="3106"/>
                  </a:lnTo>
                  <a:lnTo>
                    <a:pt x="111861" y="3106"/>
                  </a:lnTo>
                  <a:lnTo>
                    <a:pt x="1102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Shape 1033"/>
            <p:cNvSpPr/>
            <p:nvPr/>
          </p:nvSpPr>
          <p:spPr>
            <a:xfrm>
              <a:off x="4431175" y="3110000"/>
              <a:ext cx="22749" cy="19374"/>
            </a:xfrm>
            <a:custGeom>
              <a:pathLst>
                <a:path extrusionOk="0" h="120000" w="120000">
                  <a:moveTo>
                    <a:pt x="8835" y="0"/>
                  </a:moveTo>
                  <a:lnTo>
                    <a:pt x="0" y="5264"/>
                  </a:lnTo>
                  <a:lnTo>
                    <a:pt x="0" y="15638"/>
                  </a:lnTo>
                  <a:lnTo>
                    <a:pt x="0" y="104361"/>
                  </a:lnTo>
                  <a:lnTo>
                    <a:pt x="4483" y="114735"/>
                  </a:lnTo>
                  <a:lnTo>
                    <a:pt x="22153" y="114735"/>
                  </a:lnTo>
                  <a:lnTo>
                    <a:pt x="26637" y="104361"/>
                  </a:lnTo>
                  <a:lnTo>
                    <a:pt x="26637" y="67819"/>
                  </a:lnTo>
                  <a:lnTo>
                    <a:pt x="39956" y="93832"/>
                  </a:lnTo>
                  <a:lnTo>
                    <a:pt x="48791" y="99096"/>
                  </a:lnTo>
                  <a:lnTo>
                    <a:pt x="53274" y="99096"/>
                  </a:lnTo>
                  <a:lnTo>
                    <a:pt x="57758" y="93832"/>
                  </a:lnTo>
                  <a:lnTo>
                    <a:pt x="84395" y="62554"/>
                  </a:lnTo>
                  <a:lnTo>
                    <a:pt x="88747" y="88722"/>
                  </a:lnTo>
                  <a:lnTo>
                    <a:pt x="97714" y="114735"/>
                  </a:lnTo>
                  <a:lnTo>
                    <a:pt x="106549" y="120000"/>
                  </a:lnTo>
                  <a:lnTo>
                    <a:pt x="115384" y="114735"/>
                  </a:lnTo>
                  <a:lnTo>
                    <a:pt x="119868" y="109470"/>
                  </a:lnTo>
                  <a:lnTo>
                    <a:pt x="119868" y="99096"/>
                  </a:lnTo>
                  <a:lnTo>
                    <a:pt x="111032" y="62554"/>
                  </a:lnTo>
                  <a:lnTo>
                    <a:pt x="111032" y="41806"/>
                  </a:lnTo>
                  <a:lnTo>
                    <a:pt x="111032" y="20903"/>
                  </a:lnTo>
                  <a:lnTo>
                    <a:pt x="111032" y="10529"/>
                  </a:lnTo>
                  <a:lnTo>
                    <a:pt x="106549" y="5264"/>
                  </a:lnTo>
                  <a:lnTo>
                    <a:pt x="97714" y="5264"/>
                  </a:lnTo>
                  <a:lnTo>
                    <a:pt x="88747" y="10529"/>
                  </a:lnTo>
                  <a:lnTo>
                    <a:pt x="53274" y="57445"/>
                  </a:lnTo>
                  <a:lnTo>
                    <a:pt x="22153" y="5264"/>
                  </a:lnTo>
                  <a:lnTo>
                    <a:pt x="1331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Shape 1034"/>
            <p:cNvSpPr/>
            <p:nvPr/>
          </p:nvSpPr>
          <p:spPr>
            <a:xfrm>
              <a:off x="4552375" y="3084750"/>
              <a:ext cx="63974" cy="59775"/>
            </a:xfrm>
            <a:custGeom>
              <a:pathLst>
                <a:path extrusionOk="0" h="120000" w="120000">
                  <a:moveTo>
                    <a:pt x="4736" y="0"/>
                  </a:moveTo>
                  <a:lnTo>
                    <a:pt x="4736" y="1706"/>
                  </a:lnTo>
                  <a:lnTo>
                    <a:pt x="1594" y="15207"/>
                  </a:lnTo>
                  <a:lnTo>
                    <a:pt x="0" y="27051"/>
                  </a:lnTo>
                  <a:lnTo>
                    <a:pt x="1594" y="54102"/>
                  </a:lnTo>
                  <a:lnTo>
                    <a:pt x="3188" y="84516"/>
                  </a:lnTo>
                  <a:lnTo>
                    <a:pt x="4736" y="99723"/>
                  </a:lnTo>
                  <a:lnTo>
                    <a:pt x="7924" y="114930"/>
                  </a:lnTo>
                  <a:lnTo>
                    <a:pt x="9472" y="116587"/>
                  </a:lnTo>
                  <a:lnTo>
                    <a:pt x="12661" y="118293"/>
                  </a:lnTo>
                  <a:lnTo>
                    <a:pt x="14208" y="116587"/>
                  </a:lnTo>
                  <a:lnTo>
                    <a:pt x="15803" y="113224"/>
                  </a:lnTo>
                  <a:lnTo>
                    <a:pt x="15803" y="98017"/>
                  </a:lnTo>
                  <a:lnTo>
                    <a:pt x="14208" y="82810"/>
                  </a:lnTo>
                  <a:lnTo>
                    <a:pt x="11066" y="54102"/>
                  </a:lnTo>
                  <a:lnTo>
                    <a:pt x="11066" y="32120"/>
                  </a:lnTo>
                  <a:lnTo>
                    <a:pt x="9472" y="10138"/>
                  </a:lnTo>
                  <a:lnTo>
                    <a:pt x="20539" y="11844"/>
                  </a:lnTo>
                  <a:lnTo>
                    <a:pt x="53692" y="11844"/>
                  </a:lnTo>
                  <a:lnTo>
                    <a:pt x="104196" y="8481"/>
                  </a:lnTo>
                  <a:lnTo>
                    <a:pt x="105791" y="11844"/>
                  </a:lnTo>
                  <a:lnTo>
                    <a:pt x="110527" y="11844"/>
                  </a:lnTo>
                  <a:lnTo>
                    <a:pt x="108933" y="28757"/>
                  </a:lnTo>
                  <a:lnTo>
                    <a:pt x="108933" y="43964"/>
                  </a:lnTo>
                  <a:lnTo>
                    <a:pt x="110527" y="103086"/>
                  </a:lnTo>
                  <a:lnTo>
                    <a:pt x="88440" y="103086"/>
                  </a:lnTo>
                  <a:lnTo>
                    <a:pt x="66307" y="104792"/>
                  </a:lnTo>
                  <a:lnTo>
                    <a:pt x="33153" y="104792"/>
                  </a:lnTo>
                  <a:lnTo>
                    <a:pt x="25275" y="106449"/>
                  </a:lnTo>
                  <a:lnTo>
                    <a:pt x="20539" y="109861"/>
                  </a:lnTo>
                  <a:lnTo>
                    <a:pt x="15803" y="113224"/>
                  </a:lnTo>
                  <a:lnTo>
                    <a:pt x="20539" y="116587"/>
                  </a:lnTo>
                  <a:lnTo>
                    <a:pt x="25275" y="118293"/>
                  </a:lnTo>
                  <a:lnTo>
                    <a:pt x="36342" y="120000"/>
                  </a:lnTo>
                  <a:lnTo>
                    <a:pt x="60023" y="118293"/>
                  </a:lnTo>
                  <a:lnTo>
                    <a:pt x="85252" y="118293"/>
                  </a:lnTo>
                  <a:lnTo>
                    <a:pt x="99460" y="116587"/>
                  </a:lnTo>
                  <a:lnTo>
                    <a:pt x="112121" y="113224"/>
                  </a:lnTo>
                  <a:lnTo>
                    <a:pt x="113669" y="116587"/>
                  </a:lnTo>
                  <a:lnTo>
                    <a:pt x="116858" y="116587"/>
                  </a:lnTo>
                  <a:lnTo>
                    <a:pt x="120000" y="114930"/>
                  </a:lnTo>
                  <a:lnTo>
                    <a:pt x="120000" y="111518"/>
                  </a:lnTo>
                  <a:lnTo>
                    <a:pt x="118405" y="52396"/>
                  </a:lnTo>
                  <a:lnTo>
                    <a:pt x="118405" y="27051"/>
                  </a:lnTo>
                  <a:lnTo>
                    <a:pt x="116858" y="13550"/>
                  </a:lnTo>
                  <a:lnTo>
                    <a:pt x="115263" y="1706"/>
                  </a:lnTo>
                  <a:lnTo>
                    <a:pt x="113669" y="1706"/>
                  </a:lnTo>
                  <a:lnTo>
                    <a:pt x="112121" y="3412"/>
                  </a:lnTo>
                  <a:lnTo>
                    <a:pt x="108933" y="1706"/>
                  </a:lnTo>
                  <a:lnTo>
                    <a:pt x="104196" y="0"/>
                  </a:lnTo>
                  <a:lnTo>
                    <a:pt x="94724" y="0"/>
                  </a:lnTo>
                  <a:lnTo>
                    <a:pt x="75779" y="1706"/>
                  </a:lnTo>
                  <a:lnTo>
                    <a:pt x="42626" y="1706"/>
                  </a:lnTo>
                  <a:lnTo>
                    <a:pt x="25275" y="3412"/>
                  </a:lnTo>
                  <a:lnTo>
                    <a:pt x="9472" y="5069"/>
                  </a:lnTo>
                  <a:lnTo>
                    <a:pt x="9472" y="1706"/>
                  </a:lnTo>
                  <a:lnTo>
                    <a:pt x="79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Shape 1035"/>
            <p:cNvSpPr/>
            <p:nvPr/>
          </p:nvSpPr>
          <p:spPr>
            <a:xfrm>
              <a:off x="4586025" y="2969425"/>
              <a:ext cx="22749" cy="17700"/>
            </a:xfrm>
            <a:custGeom>
              <a:pathLst>
                <a:path extrusionOk="0" h="120000" w="120000">
                  <a:moveTo>
                    <a:pt x="80043" y="28644"/>
                  </a:moveTo>
                  <a:lnTo>
                    <a:pt x="97846" y="34406"/>
                  </a:lnTo>
                  <a:lnTo>
                    <a:pt x="84527" y="51525"/>
                  </a:lnTo>
                  <a:lnTo>
                    <a:pt x="71208" y="62881"/>
                  </a:lnTo>
                  <a:lnTo>
                    <a:pt x="35604" y="62881"/>
                  </a:lnTo>
                  <a:lnTo>
                    <a:pt x="35604" y="34406"/>
                  </a:lnTo>
                  <a:lnTo>
                    <a:pt x="48923" y="28644"/>
                  </a:lnTo>
                  <a:close/>
                  <a:moveTo>
                    <a:pt x="66725" y="169"/>
                  </a:moveTo>
                  <a:lnTo>
                    <a:pt x="48923" y="5932"/>
                  </a:lnTo>
                  <a:lnTo>
                    <a:pt x="35604" y="17288"/>
                  </a:lnTo>
                  <a:lnTo>
                    <a:pt x="26769" y="11525"/>
                  </a:lnTo>
                  <a:lnTo>
                    <a:pt x="22285" y="11525"/>
                  </a:lnTo>
                  <a:lnTo>
                    <a:pt x="17934" y="17288"/>
                  </a:lnTo>
                  <a:lnTo>
                    <a:pt x="13450" y="34406"/>
                  </a:lnTo>
                  <a:lnTo>
                    <a:pt x="13450" y="57288"/>
                  </a:lnTo>
                  <a:lnTo>
                    <a:pt x="4615" y="62881"/>
                  </a:lnTo>
                  <a:lnTo>
                    <a:pt x="131" y="74406"/>
                  </a:lnTo>
                  <a:lnTo>
                    <a:pt x="4615" y="85762"/>
                  </a:lnTo>
                  <a:lnTo>
                    <a:pt x="13450" y="91525"/>
                  </a:lnTo>
                  <a:lnTo>
                    <a:pt x="13450" y="102881"/>
                  </a:lnTo>
                  <a:lnTo>
                    <a:pt x="17934" y="114237"/>
                  </a:lnTo>
                  <a:lnTo>
                    <a:pt x="22285" y="119999"/>
                  </a:lnTo>
                  <a:lnTo>
                    <a:pt x="26769" y="119999"/>
                  </a:lnTo>
                  <a:lnTo>
                    <a:pt x="31252" y="114237"/>
                  </a:lnTo>
                  <a:lnTo>
                    <a:pt x="35604" y="108644"/>
                  </a:lnTo>
                  <a:lnTo>
                    <a:pt x="40087" y="102881"/>
                  </a:lnTo>
                  <a:lnTo>
                    <a:pt x="35604" y="91525"/>
                  </a:lnTo>
                  <a:lnTo>
                    <a:pt x="66725" y="91525"/>
                  </a:lnTo>
                  <a:lnTo>
                    <a:pt x="93362" y="80000"/>
                  </a:lnTo>
                  <a:lnTo>
                    <a:pt x="102197" y="74406"/>
                  </a:lnTo>
                  <a:lnTo>
                    <a:pt x="111164" y="62881"/>
                  </a:lnTo>
                  <a:lnTo>
                    <a:pt x="115516" y="45762"/>
                  </a:lnTo>
                  <a:lnTo>
                    <a:pt x="119999" y="28644"/>
                  </a:lnTo>
                  <a:lnTo>
                    <a:pt x="119999" y="17288"/>
                  </a:lnTo>
                  <a:lnTo>
                    <a:pt x="115516" y="17288"/>
                  </a:lnTo>
                  <a:lnTo>
                    <a:pt x="88879" y="16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Shape 1036"/>
            <p:cNvSpPr/>
            <p:nvPr/>
          </p:nvSpPr>
          <p:spPr>
            <a:xfrm>
              <a:off x="4567525" y="3158825"/>
              <a:ext cx="5899" cy="65674"/>
            </a:xfrm>
            <a:custGeom>
              <a:pathLst>
                <a:path extrusionOk="0" h="120000" w="120000">
                  <a:moveTo>
                    <a:pt x="34576" y="0"/>
                  </a:moveTo>
                  <a:lnTo>
                    <a:pt x="0" y="10780"/>
                  </a:lnTo>
                  <a:lnTo>
                    <a:pt x="0" y="21560"/>
                  </a:lnTo>
                  <a:lnTo>
                    <a:pt x="0" y="44628"/>
                  </a:lnTo>
                  <a:lnTo>
                    <a:pt x="0" y="81537"/>
                  </a:lnTo>
                  <a:lnTo>
                    <a:pt x="0" y="98439"/>
                  </a:lnTo>
                  <a:lnTo>
                    <a:pt x="17288" y="116893"/>
                  </a:lnTo>
                  <a:lnTo>
                    <a:pt x="34576" y="118446"/>
                  </a:lnTo>
                  <a:lnTo>
                    <a:pt x="51355" y="119954"/>
                  </a:lnTo>
                  <a:lnTo>
                    <a:pt x="85932" y="119954"/>
                  </a:lnTo>
                  <a:lnTo>
                    <a:pt x="102711" y="116893"/>
                  </a:lnTo>
                  <a:lnTo>
                    <a:pt x="102711" y="103052"/>
                  </a:lnTo>
                  <a:lnTo>
                    <a:pt x="120000" y="89212"/>
                  </a:lnTo>
                  <a:lnTo>
                    <a:pt x="102711" y="63083"/>
                  </a:lnTo>
                  <a:lnTo>
                    <a:pt x="102711" y="30787"/>
                  </a:lnTo>
                  <a:lnTo>
                    <a:pt x="102711" y="15393"/>
                  </a:lnTo>
                  <a:lnTo>
                    <a:pt x="85932" y="7719"/>
                  </a:lnTo>
                  <a:lnTo>
                    <a:pt x="5135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Shape 1037"/>
            <p:cNvSpPr/>
            <p:nvPr/>
          </p:nvSpPr>
          <p:spPr>
            <a:xfrm>
              <a:off x="4670200" y="3192475"/>
              <a:ext cx="10974" cy="16875"/>
            </a:xfrm>
            <a:custGeom>
              <a:pathLst>
                <a:path extrusionOk="0" h="120000" w="120000">
                  <a:moveTo>
                    <a:pt x="73804" y="177"/>
                  </a:moveTo>
                  <a:lnTo>
                    <a:pt x="55489" y="12088"/>
                  </a:lnTo>
                  <a:lnTo>
                    <a:pt x="36902" y="24177"/>
                  </a:lnTo>
                  <a:lnTo>
                    <a:pt x="9293" y="42133"/>
                  </a:lnTo>
                  <a:lnTo>
                    <a:pt x="273" y="65955"/>
                  </a:lnTo>
                  <a:lnTo>
                    <a:pt x="9293" y="72000"/>
                  </a:lnTo>
                  <a:lnTo>
                    <a:pt x="9293" y="78044"/>
                  </a:lnTo>
                  <a:lnTo>
                    <a:pt x="36902" y="78044"/>
                  </a:lnTo>
                  <a:lnTo>
                    <a:pt x="46195" y="89955"/>
                  </a:lnTo>
                  <a:lnTo>
                    <a:pt x="83097" y="113955"/>
                  </a:lnTo>
                  <a:lnTo>
                    <a:pt x="101412" y="119822"/>
                  </a:lnTo>
                  <a:lnTo>
                    <a:pt x="119726" y="113955"/>
                  </a:lnTo>
                  <a:lnTo>
                    <a:pt x="119726" y="107911"/>
                  </a:lnTo>
                  <a:lnTo>
                    <a:pt x="119726" y="96000"/>
                  </a:lnTo>
                  <a:lnTo>
                    <a:pt x="92118" y="78044"/>
                  </a:lnTo>
                  <a:lnTo>
                    <a:pt x="64510" y="60088"/>
                  </a:lnTo>
                  <a:lnTo>
                    <a:pt x="110706" y="30044"/>
                  </a:lnTo>
                  <a:lnTo>
                    <a:pt x="119726" y="24177"/>
                  </a:lnTo>
                  <a:lnTo>
                    <a:pt x="119726" y="12088"/>
                  </a:lnTo>
                  <a:lnTo>
                    <a:pt x="110706" y="17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Shape 1038"/>
            <p:cNvSpPr/>
            <p:nvPr/>
          </p:nvSpPr>
          <p:spPr>
            <a:xfrm>
              <a:off x="4623075" y="3079700"/>
              <a:ext cx="62299" cy="67350"/>
            </a:xfrm>
            <a:custGeom>
              <a:pathLst>
                <a:path extrusionOk="0" h="120000" w="120000">
                  <a:moveTo>
                    <a:pt x="110272" y="8997"/>
                  </a:moveTo>
                  <a:lnTo>
                    <a:pt x="106998" y="31492"/>
                  </a:lnTo>
                  <a:lnTo>
                    <a:pt x="106998" y="55501"/>
                  </a:lnTo>
                  <a:lnTo>
                    <a:pt x="108635" y="79510"/>
                  </a:lnTo>
                  <a:lnTo>
                    <a:pt x="110272" y="103474"/>
                  </a:lnTo>
                  <a:lnTo>
                    <a:pt x="111861" y="104988"/>
                  </a:lnTo>
                  <a:lnTo>
                    <a:pt x="110272" y="104988"/>
                  </a:lnTo>
                  <a:lnTo>
                    <a:pt x="98908" y="103474"/>
                  </a:lnTo>
                  <a:lnTo>
                    <a:pt x="87544" y="103474"/>
                  </a:lnTo>
                  <a:lnTo>
                    <a:pt x="64863" y="104988"/>
                  </a:lnTo>
                  <a:lnTo>
                    <a:pt x="17865" y="104988"/>
                  </a:lnTo>
                  <a:lnTo>
                    <a:pt x="13001" y="58485"/>
                  </a:lnTo>
                  <a:lnTo>
                    <a:pt x="9727" y="10512"/>
                  </a:lnTo>
                  <a:lnTo>
                    <a:pt x="34044" y="12026"/>
                  </a:lnTo>
                  <a:lnTo>
                    <a:pt x="60000" y="12026"/>
                  </a:lnTo>
                  <a:lnTo>
                    <a:pt x="110272" y="8997"/>
                  </a:lnTo>
                  <a:close/>
                  <a:moveTo>
                    <a:pt x="111861" y="0"/>
                  </a:moveTo>
                  <a:lnTo>
                    <a:pt x="85955" y="1514"/>
                  </a:lnTo>
                  <a:lnTo>
                    <a:pt x="34044" y="1514"/>
                  </a:lnTo>
                  <a:lnTo>
                    <a:pt x="8138" y="3028"/>
                  </a:lnTo>
                  <a:lnTo>
                    <a:pt x="4863" y="4498"/>
                  </a:lnTo>
                  <a:lnTo>
                    <a:pt x="4863" y="7527"/>
                  </a:lnTo>
                  <a:lnTo>
                    <a:pt x="3274" y="7527"/>
                  </a:lnTo>
                  <a:lnTo>
                    <a:pt x="1637" y="8997"/>
                  </a:lnTo>
                  <a:lnTo>
                    <a:pt x="0" y="35991"/>
                  </a:lnTo>
                  <a:lnTo>
                    <a:pt x="1637" y="62984"/>
                  </a:lnTo>
                  <a:lnTo>
                    <a:pt x="4863" y="89977"/>
                  </a:lnTo>
                  <a:lnTo>
                    <a:pt x="9727" y="116971"/>
                  </a:lnTo>
                  <a:lnTo>
                    <a:pt x="11364" y="118485"/>
                  </a:lnTo>
                  <a:lnTo>
                    <a:pt x="14590" y="120000"/>
                  </a:lnTo>
                  <a:lnTo>
                    <a:pt x="19454" y="118485"/>
                  </a:lnTo>
                  <a:lnTo>
                    <a:pt x="19454" y="113986"/>
                  </a:lnTo>
                  <a:lnTo>
                    <a:pt x="19454" y="111002"/>
                  </a:lnTo>
                  <a:lnTo>
                    <a:pt x="42182" y="115501"/>
                  </a:lnTo>
                  <a:lnTo>
                    <a:pt x="89181" y="115501"/>
                  </a:lnTo>
                  <a:lnTo>
                    <a:pt x="100545" y="113986"/>
                  </a:lnTo>
                  <a:lnTo>
                    <a:pt x="110272" y="111002"/>
                  </a:lnTo>
                  <a:lnTo>
                    <a:pt x="113499" y="109487"/>
                  </a:lnTo>
                  <a:lnTo>
                    <a:pt x="113499" y="106503"/>
                  </a:lnTo>
                  <a:lnTo>
                    <a:pt x="116725" y="106503"/>
                  </a:lnTo>
                  <a:lnTo>
                    <a:pt x="118362" y="104988"/>
                  </a:lnTo>
                  <a:lnTo>
                    <a:pt x="120000" y="103474"/>
                  </a:lnTo>
                  <a:lnTo>
                    <a:pt x="120000" y="79510"/>
                  </a:lnTo>
                  <a:lnTo>
                    <a:pt x="120000" y="55501"/>
                  </a:lnTo>
                  <a:lnTo>
                    <a:pt x="118362" y="31492"/>
                  </a:lnTo>
                  <a:lnTo>
                    <a:pt x="115136" y="7527"/>
                  </a:lnTo>
                  <a:lnTo>
                    <a:pt x="116725" y="4498"/>
                  </a:lnTo>
                  <a:lnTo>
                    <a:pt x="116725" y="3028"/>
                  </a:lnTo>
                  <a:lnTo>
                    <a:pt x="1151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Shape 1039"/>
            <p:cNvSpPr/>
            <p:nvPr/>
          </p:nvSpPr>
          <p:spPr>
            <a:xfrm>
              <a:off x="6826650" y="4567825"/>
              <a:ext cx="297975" cy="292925"/>
            </a:xfrm>
            <a:custGeom>
              <a:pathLst>
                <a:path extrusionOk="0" h="120000" w="120000">
                  <a:moveTo>
                    <a:pt x="2718" y="66897"/>
                  </a:moveTo>
                  <a:lnTo>
                    <a:pt x="3050" y="68966"/>
                  </a:lnTo>
                  <a:lnTo>
                    <a:pt x="3735" y="71035"/>
                  </a:lnTo>
                  <a:lnTo>
                    <a:pt x="5768" y="74486"/>
                  </a:lnTo>
                  <a:lnTo>
                    <a:pt x="8134" y="77927"/>
                  </a:lnTo>
                  <a:lnTo>
                    <a:pt x="9836" y="79310"/>
                  </a:lnTo>
                  <a:lnTo>
                    <a:pt x="11185" y="80344"/>
                  </a:lnTo>
                  <a:lnTo>
                    <a:pt x="10853" y="83447"/>
                  </a:lnTo>
                  <a:lnTo>
                    <a:pt x="10853" y="86551"/>
                  </a:lnTo>
                  <a:lnTo>
                    <a:pt x="11185" y="89316"/>
                  </a:lnTo>
                  <a:lnTo>
                    <a:pt x="11527" y="92419"/>
                  </a:lnTo>
                  <a:lnTo>
                    <a:pt x="12202" y="93791"/>
                  </a:lnTo>
                  <a:lnTo>
                    <a:pt x="9494" y="91723"/>
                  </a:lnTo>
                  <a:lnTo>
                    <a:pt x="7118" y="88968"/>
                  </a:lnTo>
                  <a:lnTo>
                    <a:pt x="5084" y="86213"/>
                  </a:lnTo>
                  <a:lnTo>
                    <a:pt x="3735" y="83110"/>
                  </a:lnTo>
                  <a:lnTo>
                    <a:pt x="2718" y="79996"/>
                  </a:lnTo>
                  <a:lnTo>
                    <a:pt x="2376" y="76893"/>
                  </a:lnTo>
                  <a:lnTo>
                    <a:pt x="2033" y="73790"/>
                  </a:lnTo>
                  <a:lnTo>
                    <a:pt x="2376" y="70349"/>
                  </a:lnTo>
                  <a:lnTo>
                    <a:pt x="2718" y="66897"/>
                  </a:lnTo>
                  <a:close/>
                  <a:moveTo>
                    <a:pt x="26106" y="10"/>
                  </a:moveTo>
                  <a:lnTo>
                    <a:pt x="25763" y="348"/>
                  </a:lnTo>
                  <a:lnTo>
                    <a:pt x="22371" y="6216"/>
                  </a:lnTo>
                  <a:lnTo>
                    <a:pt x="19662" y="12074"/>
                  </a:lnTo>
                  <a:lnTo>
                    <a:pt x="16612" y="18281"/>
                  </a:lnTo>
                  <a:lnTo>
                    <a:pt x="14236" y="24487"/>
                  </a:lnTo>
                  <a:lnTo>
                    <a:pt x="9494" y="37248"/>
                  </a:lnTo>
                  <a:lnTo>
                    <a:pt x="5426" y="49661"/>
                  </a:lnTo>
                  <a:lnTo>
                    <a:pt x="2376" y="59656"/>
                  </a:lnTo>
                  <a:lnTo>
                    <a:pt x="1016" y="65177"/>
                  </a:lnTo>
                  <a:lnTo>
                    <a:pt x="0" y="70349"/>
                  </a:lnTo>
                  <a:lnTo>
                    <a:pt x="0" y="75521"/>
                  </a:lnTo>
                  <a:lnTo>
                    <a:pt x="0" y="78276"/>
                  </a:lnTo>
                  <a:lnTo>
                    <a:pt x="684" y="80693"/>
                  </a:lnTo>
                  <a:lnTo>
                    <a:pt x="1359" y="83447"/>
                  </a:lnTo>
                  <a:lnTo>
                    <a:pt x="2376" y="85864"/>
                  </a:lnTo>
                  <a:lnTo>
                    <a:pt x="3735" y="87933"/>
                  </a:lnTo>
                  <a:lnTo>
                    <a:pt x="5426" y="90350"/>
                  </a:lnTo>
                  <a:lnTo>
                    <a:pt x="9151" y="94140"/>
                  </a:lnTo>
                  <a:lnTo>
                    <a:pt x="13561" y="97929"/>
                  </a:lnTo>
                  <a:lnTo>
                    <a:pt x="18303" y="101032"/>
                  </a:lnTo>
                  <a:lnTo>
                    <a:pt x="23387" y="103797"/>
                  </a:lnTo>
                  <a:lnTo>
                    <a:pt x="28472" y="106204"/>
                  </a:lnTo>
                  <a:lnTo>
                    <a:pt x="33898" y="108273"/>
                  </a:lnTo>
                  <a:lnTo>
                    <a:pt x="44409" y="111724"/>
                  </a:lnTo>
                  <a:lnTo>
                    <a:pt x="50843" y="113445"/>
                  </a:lnTo>
                  <a:lnTo>
                    <a:pt x="57286" y="114828"/>
                  </a:lnTo>
                  <a:lnTo>
                    <a:pt x="70173" y="116896"/>
                  </a:lnTo>
                  <a:lnTo>
                    <a:pt x="83050" y="118617"/>
                  </a:lnTo>
                  <a:lnTo>
                    <a:pt x="95927" y="120000"/>
                  </a:lnTo>
                  <a:lnTo>
                    <a:pt x="96612" y="120000"/>
                  </a:lnTo>
                  <a:lnTo>
                    <a:pt x="96944" y="119313"/>
                  </a:lnTo>
                  <a:lnTo>
                    <a:pt x="96612" y="118279"/>
                  </a:lnTo>
                  <a:lnTo>
                    <a:pt x="95927" y="117931"/>
                  </a:lnTo>
                  <a:lnTo>
                    <a:pt x="76274" y="115862"/>
                  </a:lnTo>
                  <a:lnTo>
                    <a:pt x="66106" y="114479"/>
                  </a:lnTo>
                  <a:lnTo>
                    <a:pt x="55927" y="112759"/>
                  </a:lnTo>
                  <a:lnTo>
                    <a:pt x="46101" y="110342"/>
                  </a:lnTo>
                  <a:lnTo>
                    <a:pt x="41016" y="108969"/>
                  </a:lnTo>
                  <a:lnTo>
                    <a:pt x="36274" y="107239"/>
                  </a:lnTo>
                  <a:lnTo>
                    <a:pt x="31522" y="105518"/>
                  </a:lnTo>
                  <a:lnTo>
                    <a:pt x="26780" y="103101"/>
                  </a:lnTo>
                  <a:lnTo>
                    <a:pt x="22371" y="101032"/>
                  </a:lnTo>
                  <a:lnTo>
                    <a:pt x="18303" y="98277"/>
                  </a:lnTo>
                  <a:lnTo>
                    <a:pt x="15595" y="94488"/>
                  </a:lnTo>
                  <a:lnTo>
                    <a:pt x="14578" y="92757"/>
                  </a:lnTo>
                  <a:lnTo>
                    <a:pt x="13561" y="90350"/>
                  </a:lnTo>
                  <a:lnTo>
                    <a:pt x="13219" y="88281"/>
                  </a:lnTo>
                  <a:lnTo>
                    <a:pt x="13219" y="85864"/>
                  </a:lnTo>
                  <a:lnTo>
                    <a:pt x="12886" y="83447"/>
                  </a:lnTo>
                  <a:lnTo>
                    <a:pt x="12544" y="81030"/>
                  </a:lnTo>
                  <a:lnTo>
                    <a:pt x="13219" y="80693"/>
                  </a:lnTo>
                  <a:lnTo>
                    <a:pt x="13561" y="79996"/>
                  </a:lnTo>
                  <a:lnTo>
                    <a:pt x="13219" y="79310"/>
                  </a:lnTo>
                  <a:lnTo>
                    <a:pt x="12886" y="78962"/>
                  </a:lnTo>
                  <a:lnTo>
                    <a:pt x="10510" y="77241"/>
                  </a:lnTo>
                  <a:lnTo>
                    <a:pt x="8819" y="75172"/>
                  </a:lnTo>
                  <a:lnTo>
                    <a:pt x="7118" y="72755"/>
                  </a:lnTo>
                  <a:lnTo>
                    <a:pt x="5426" y="70349"/>
                  </a:lnTo>
                  <a:lnTo>
                    <a:pt x="4752" y="67932"/>
                  </a:lnTo>
                  <a:lnTo>
                    <a:pt x="4067" y="65863"/>
                  </a:lnTo>
                  <a:lnTo>
                    <a:pt x="4067" y="61039"/>
                  </a:lnTo>
                  <a:lnTo>
                    <a:pt x="6443" y="53102"/>
                  </a:lnTo>
                  <a:lnTo>
                    <a:pt x="9151" y="45523"/>
                  </a:lnTo>
                  <a:lnTo>
                    <a:pt x="13219" y="34483"/>
                  </a:lnTo>
                  <a:lnTo>
                    <a:pt x="17628" y="23453"/>
                  </a:lnTo>
                  <a:lnTo>
                    <a:pt x="22038" y="12760"/>
                  </a:lnTo>
                  <a:lnTo>
                    <a:pt x="26106" y="1730"/>
                  </a:lnTo>
                  <a:lnTo>
                    <a:pt x="27455" y="3113"/>
                  </a:lnTo>
                  <a:lnTo>
                    <a:pt x="29156" y="4147"/>
                  </a:lnTo>
                  <a:lnTo>
                    <a:pt x="31190" y="5182"/>
                  </a:lnTo>
                  <a:lnTo>
                    <a:pt x="32881" y="5868"/>
                  </a:lnTo>
                  <a:lnTo>
                    <a:pt x="36949" y="6554"/>
                  </a:lnTo>
                  <a:lnTo>
                    <a:pt x="41016" y="7251"/>
                  </a:lnTo>
                  <a:lnTo>
                    <a:pt x="47460" y="8623"/>
                  </a:lnTo>
                  <a:lnTo>
                    <a:pt x="53893" y="10354"/>
                  </a:lnTo>
                  <a:lnTo>
                    <a:pt x="66438" y="14491"/>
                  </a:lnTo>
                  <a:lnTo>
                    <a:pt x="79325" y="18281"/>
                  </a:lnTo>
                  <a:lnTo>
                    <a:pt x="92544" y="21384"/>
                  </a:lnTo>
                  <a:lnTo>
                    <a:pt x="105763" y="23801"/>
                  </a:lnTo>
                  <a:lnTo>
                    <a:pt x="118983" y="25521"/>
                  </a:lnTo>
                  <a:lnTo>
                    <a:pt x="119657" y="25521"/>
                  </a:lnTo>
                  <a:lnTo>
                    <a:pt x="120000" y="24835"/>
                  </a:lnTo>
                  <a:lnTo>
                    <a:pt x="119657" y="23801"/>
                  </a:lnTo>
                  <a:lnTo>
                    <a:pt x="118983" y="23453"/>
                  </a:lnTo>
                  <a:lnTo>
                    <a:pt x="106438" y="21732"/>
                  </a:lnTo>
                  <a:lnTo>
                    <a:pt x="93893" y="19663"/>
                  </a:lnTo>
                  <a:lnTo>
                    <a:pt x="81691" y="16898"/>
                  </a:lnTo>
                  <a:lnTo>
                    <a:pt x="69489" y="13457"/>
                  </a:lnTo>
                  <a:lnTo>
                    <a:pt x="58645" y="10005"/>
                  </a:lnTo>
                  <a:lnTo>
                    <a:pt x="48134" y="6902"/>
                  </a:lnTo>
                  <a:lnTo>
                    <a:pt x="42708" y="5520"/>
                  </a:lnTo>
                  <a:lnTo>
                    <a:pt x="36949" y="4485"/>
                  </a:lnTo>
                  <a:lnTo>
                    <a:pt x="31865" y="3113"/>
                  </a:lnTo>
                  <a:lnTo>
                    <a:pt x="29156" y="2417"/>
                  </a:lnTo>
                  <a:lnTo>
                    <a:pt x="26438" y="1044"/>
                  </a:lnTo>
                  <a:lnTo>
                    <a:pt x="26438" y="696"/>
                  </a:lnTo>
                  <a:lnTo>
                    <a:pt x="26438" y="348"/>
                  </a:lnTo>
                  <a:lnTo>
                    <a:pt x="26438" y="1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Shape 1040"/>
            <p:cNvSpPr/>
            <p:nvPr/>
          </p:nvSpPr>
          <p:spPr>
            <a:xfrm>
              <a:off x="4570050" y="3149550"/>
              <a:ext cx="64825" cy="75774"/>
            </a:xfrm>
            <a:custGeom>
              <a:pathLst>
                <a:path extrusionOk="0" h="120000" w="120000">
                  <a:moveTo>
                    <a:pt x="112178" y="39"/>
                  </a:moveTo>
                  <a:lnTo>
                    <a:pt x="110651" y="1346"/>
                  </a:lnTo>
                  <a:lnTo>
                    <a:pt x="109078" y="2692"/>
                  </a:lnTo>
                  <a:lnTo>
                    <a:pt x="95055" y="2692"/>
                  </a:lnTo>
                  <a:lnTo>
                    <a:pt x="82607" y="4038"/>
                  </a:lnTo>
                  <a:lnTo>
                    <a:pt x="56089" y="8036"/>
                  </a:lnTo>
                  <a:lnTo>
                    <a:pt x="42067" y="8036"/>
                  </a:lnTo>
                  <a:lnTo>
                    <a:pt x="28044" y="5344"/>
                  </a:lnTo>
                  <a:lnTo>
                    <a:pt x="14022" y="5344"/>
                  </a:lnTo>
                  <a:lnTo>
                    <a:pt x="7821" y="6690"/>
                  </a:lnTo>
                  <a:lnTo>
                    <a:pt x="1573" y="9343"/>
                  </a:lnTo>
                  <a:lnTo>
                    <a:pt x="0" y="10689"/>
                  </a:lnTo>
                  <a:lnTo>
                    <a:pt x="0" y="12035"/>
                  </a:lnTo>
                  <a:lnTo>
                    <a:pt x="3146" y="13381"/>
                  </a:lnTo>
                  <a:lnTo>
                    <a:pt x="14022" y="14688"/>
                  </a:lnTo>
                  <a:lnTo>
                    <a:pt x="24944" y="16034"/>
                  </a:lnTo>
                  <a:lnTo>
                    <a:pt x="48314" y="17380"/>
                  </a:lnTo>
                  <a:lnTo>
                    <a:pt x="63910" y="17380"/>
                  </a:lnTo>
                  <a:lnTo>
                    <a:pt x="77932" y="14688"/>
                  </a:lnTo>
                  <a:lnTo>
                    <a:pt x="93482" y="12035"/>
                  </a:lnTo>
                  <a:lnTo>
                    <a:pt x="109078" y="12035"/>
                  </a:lnTo>
                  <a:lnTo>
                    <a:pt x="107504" y="32029"/>
                  </a:lnTo>
                  <a:lnTo>
                    <a:pt x="109078" y="52022"/>
                  </a:lnTo>
                  <a:lnTo>
                    <a:pt x="109078" y="77360"/>
                  </a:lnTo>
                  <a:lnTo>
                    <a:pt x="109078" y="90663"/>
                  </a:lnTo>
                  <a:lnTo>
                    <a:pt x="112178" y="104005"/>
                  </a:lnTo>
                  <a:lnTo>
                    <a:pt x="109078" y="102659"/>
                  </a:lnTo>
                  <a:lnTo>
                    <a:pt x="81033" y="105351"/>
                  </a:lnTo>
                  <a:lnTo>
                    <a:pt x="51415" y="108003"/>
                  </a:lnTo>
                  <a:lnTo>
                    <a:pt x="28044" y="110656"/>
                  </a:lnTo>
                  <a:lnTo>
                    <a:pt x="15595" y="113348"/>
                  </a:lnTo>
                  <a:lnTo>
                    <a:pt x="4674" y="117347"/>
                  </a:lnTo>
                  <a:lnTo>
                    <a:pt x="17169" y="120000"/>
                  </a:lnTo>
                  <a:lnTo>
                    <a:pt x="28044" y="118653"/>
                  </a:lnTo>
                  <a:lnTo>
                    <a:pt x="51415" y="116001"/>
                  </a:lnTo>
                  <a:lnTo>
                    <a:pt x="81033" y="113348"/>
                  </a:lnTo>
                  <a:lnTo>
                    <a:pt x="109078" y="110656"/>
                  </a:lnTo>
                  <a:lnTo>
                    <a:pt x="112178" y="109350"/>
                  </a:lnTo>
                  <a:lnTo>
                    <a:pt x="113752" y="108003"/>
                  </a:lnTo>
                  <a:lnTo>
                    <a:pt x="113752" y="109350"/>
                  </a:lnTo>
                  <a:lnTo>
                    <a:pt x="116853" y="109350"/>
                  </a:lnTo>
                  <a:lnTo>
                    <a:pt x="118426" y="108003"/>
                  </a:lnTo>
                  <a:lnTo>
                    <a:pt x="120000" y="96007"/>
                  </a:lnTo>
                  <a:lnTo>
                    <a:pt x="120000" y="84011"/>
                  </a:lnTo>
                  <a:lnTo>
                    <a:pt x="120000" y="60019"/>
                  </a:lnTo>
                  <a:lnTo>
                    <a:pt x="118426" y="30682"/>
                  </a:lnTo>
                  <a:lnTo>
                    <a:pt x="118426" y="17380"/>
                  </a:lnTo>
                  <a:lnTo>
                    <a:pt x="115325" y="2692"/>
                  </a:lnTo>
                  <a:lnTo>
                    <a:pt x="115325" y="1346"/>
                  </a:lnTo>
                  <a:lnTo>
                    <a:pt x="112178" y="3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Shape 1041"/>
            <p:cNvSpPr/>
            <p:nvPr/>
          </p:nvSpPr>
          <p:spPr>
            <a:xfrm>
              <a:off x="4134050" y="3160500"/>
              <a:ext cx="342600" cy="82499"/>
            </a:xfrm>
            <a:custGeom>
              <a:pathLst>
                <a:path extrusionOk="0" h="120000" w="120000">
                  <a:moveTo>
                    <a:pt x="117040" y="12254"/>
                  </a:moveTo>
                  <a:lnTo>
                    <a:pt x="117040" y="24509"/>
                  </a:lnTo>
                  <a:lnTo>
                    <a:pt x="117040" y="36763"/>
                  </a:lnTo>
                  <a:lnTo>
                    <a:pt x="117635" y="94290"/>
                  </a:lnTo>
                  <a:lnTo>
                    <a:pt x="117338" y="93054"/>
                  </a:lnTo>
                  <a:lnTo>
                    <a:pt x="114098" y="90618"/>
                  </a:lnTo>
                  <a:lnTo>
                    <a:pt x="110849" y="89381"/>
                  </a:lnTo>
                  <a:lnTo>
                    <a:pt x="104956" y="89381"/>
                  </a:lnTo>
                  <a:lnTo>
                    <a:pt x="98765" y="91854"/>
                  </a:lnTo>
                  <a:lnTo>
                    <a:pt x="92574" y="95527"/>
                  </a:lnTo>
                  <a:lnTo>
                    <a:pt x="84912" y="99200"/>
                  </a:lnTo>
                  <a:lnTo>
                    <a:pt x="77539" y="101636"/>
                  </a:lnTo>
                  <a:lnTo>
                    <a:pt x="62793" y="104072"/>
                  </a:lnTo>
                  <a:lnTo>
                    <a:pt x="48056" y="105309"/>
                  </a:lnTo>
                  <a:lnTo>
                    <a:pt x="33318" y="106545"/>
                  </a:lnTo>
                  <a:lnTo>
                    <a:pt x="18283" y="107745"/>
                  </a:lnTo>
                  <a:lnTo>
                    <a:pt x="10910" y="108981"/>
                  </a:lnTo>
                  <a:lnTo>
                    <a:pt x="3835" y="111418"/>
                  </a:lnTo>
                  <a:lnTo>
                    <a:pt x="3537" y="100400"/>
                  </a:lnTo>
                  <a:lnTo>
                    <a:pt x="3248" y="88181"/>
                  </a:lnTo>
                  <a:lnTo>
                    <a:pt x="2364" y="63672"/>
                  </a:lnTo>
                  <a:lnTo>
                    <a:pt x="1768" y="41636"/>
                  </a:lnTo>
                  <a:lnTo>
                    <a:pt x="1182" y="30618"/>
                  </a:lnTo>
                  <a:lnTo>
                    <a:pt x="595" y="20836"/>
                  </a:lnTo>
                  <a:lnTo>
                    <a:pt x="15332" y="20836"/>
                  </a:lnTo>
                  <a:lnTo>
                    <a:pt x="30070" y="19600"/>
                  </a:lnTo>
                  <a:lnTo>
                    <a:pt x="59553" y="15927"/>
                  </a:lnTo>
                  <a:lnTo>
                    <a:pt x="117040" y="12254"/>
                  </a:lnTo>
                  <a:close/>
                  <a:moveTo>
                    <a:pt x="117924" y="36"/>
                  </a:moveTo>
                  <a:lnTo>
                    <a:pt x="117338" y="2472"/>
                  </a:lnTo>
                  <a:lnTo>
                    <a:pt x="59553" y="8581"/>
                  </a:lnTo>
                  <a:lnTo>
                    <a:pt x="30070" y="9818"/>
                  </a:lnTo>
                  <a:lnTo>
                    <a:pt x="15332" y="11054"/>
                  </a:lnTo>
                  <a:lnTo>
                    <a:pt x="595" y="13490"/>
                  </a:lnTo>
                  <a:lnTo>
                    <a:pt x="297" y="14727"/>
                  </a:lnTo>
                  <a:lnTo>
                    <a:pt x="0" y="15927"/>
                  </a:lnTo>
                  <a:lnTo>
                    <a:pt x="0" y="18400"/>
                  </a:lnTo>
                  <a:lnTo>
                    <a:pt x="0" y="30618"/>
                  </a:lnTo>
                  <a:lnTo>
                    <a:pt x="0" y="41636"/>
                  </a:lnTo>
                  <a:lnTo>
                    <a:pt x="595" y="63672"/>
                  </a:lnTo>
                  <a:lnTo>
                    <a:pt x="1182" y="91854"/>
                  </a:lnTo>
                  <a:lnTo>
                    <a:pt x="1479" y="105309"/>
                  </a:lnTo>
                  <a:lnTo>
                    <a:pt x="2364" y="118763"/>
                  </a:lnTo>
                  <a:lnTo>
                    <a:pt x="2653" y="120000"/>
                  </a:lnTo>
                  <a:lnTo>
                    <a:pt x="2950" y="120000"/>
                  </a:lnTo>
                  <a:lnTo>
                    <a:pt x="3537" y="118763"/>
                  </a:lnTo>
                  <a:lnTo>
                    <a:pt x="3537" y="117563"/>
                  </a:lnTo>
                  <a:lnTo>
                    <a:pt x="10612" y="118763"/>
                  </a:lnTo>
                  <a:lnTo>
                    <a:pt x="17985" y="118763"/>
                  </a:lnTo>
                  <a:lnTo>
                    <a:pt x="32136" y="117563"/>
                  </a:lnTo>
                  <a:lnTo>
                    <a:pt x="60735" y="112654"/>
                  </a:lnTo>
                  <a:lnTo>
                    <a:pt x="74588" y="110218"/>
                  </a:lnTo>
                  <a:lnTo>
                    <a:pt x="81663" y="108981"/>
                  </a:lnTo>
                  <a:lnTo>
                    <a:pt x="88450" y="106545"/>
                  </a:lnTo>
                  <a:lnTo>
                    <a:pt x="95525" y="102872"/>
                  </a:lnTo>
                  <a:lnTo>
                    <a:pt x="102600" y="99200"/>
                  </a:lnTo>
                  <a:lnTo>
                    <a:pt x="109676" y="99200"/>
                  </a:lnTo>
                  <a:lnTo>
                    <a:pt x="113213" y="100400"/>
                  </a:lnTo>
                  <a:lnTo>
                    <a:pt x="116751" y="101636"/>
                  </a:lnTo>
                  <a:lnTo>
                    <a:pt x="117635" y="101636"/>
                  </a:lnTo>
                  <a:lnTo>
                    <a:pt x="117924" y="97963"/>
                  </a:lnTo>
                  <a:lnTo>
                    <a:pt x="118520" y="99200"/>
                  </a:lnTo>
                  <a:lnTo>
                    <a:pt x="119106" y="99200"/>
                  </a:lnTo>
                  <a:lnTo>
                    <a:pt x="119693" y="96727"/>
                  </a:lnTo>
                  <a:lnTo>
                    <a:pt x="119991" y="94290"/>
                  </a:lnTo>
                  <a:lnTo>
                    <a:pt x="119404" y="42872"/>
                  </a:lnTo>
                  <a:lnTo>
                    <a:pt x="119404" y="26945"/>
                  </a:lnTo>
                  <a:lnTo>
                    <a:pt x="119404" y="19600"/>
                  </a:lnTo>
                  <a:lnTo>
                    <a:pt x="119106" y="11054"/>
                  </a:lnTo>
                  <a:lnTo>
                    <a:pt x="119404" y="9818"/>
                  </a:lnTo>
                  <a:lnTo>
                    <a:pt x="119693" y="6145"/>
                  </a:lnTo>
                  <a:lnTo>
                    <a:pt x="119106" y="3709"/>
                  </a:lnTo>
                  <a:lnTo>
                    <a:pt x="118520" y="2472"/>
                  </a:lnTo>
                  <a:lnTo>
                    <a:pt x="118222" y="2472"/>
                  </a:lnTo>
                  <a:lnTo>
                    <a:pt x="117924" y="3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Shape 1042"/>
            <p:cNvSpPr/>
            <p:nvPr/>
          </p:nvSpPr>
          <p:spPr>
            <a:xfrm>
              <a:off x="4573400" y="3096525"/>
              <a:ext cx="17700" cy="16025"/>
            </a:xfrm>
            <a:custGeom>
              <a:pathLst>
                <a:path extrusionOk="0" h="120000" w="120000">
                  <a:moveTo>
                    <a:pt x="11525" y="187"/>
                  </a:moveTo>
                  <a:lnTo>
                    <a:pt x="169" y="6365"/>
                  </a:lnTo>
                  <a:lnTo>
                    <a:pt x="169" y="12730"/>
                  </a:lnTo>
                  <a:lnTo>
                    <a:pt x="5932" y="19095"/>
                  </a:lnTo>
                  <a:lnTo>
                    <a:pt x="28644" y="38003"/>
                  </a:lnTo>
                  <a:lnTo>
                    <a:pt x="62881" y="50546"/>
                  </a:lnTo>
                  <a:lnTo>
                    <a:pt x="17288" y="88361"/>
                  </a:lnTo>
                  <a:lnTo>
                    <a:pt x="11525" y="100904"/>
                  </a:lnTo>
                  <a:lnTo>
                    <a:pt x="17288" y="113634"/>
                  </a:lnTo>
                  <a:lnTo>
                    <a:pt x="28644" y="119812"/>
                  </a:lnTo>
                  <a:lnTo>
                    <a:pt x="40169" y="119812"/>
                  </a:lnTo>
                  <a:lnTo>
                    <a:pt x="74406" y="88361"/>
                  </a:lnTo>
                  <a:lnTo>
                    <a:pt x="108644" y="56911"/>
                  </a:lnTo>
                  <a:lnTo>
                    <a:pt x="114237" y="50546"/>
                  </a:lnTo>
                  <a:lnTo>
                    <a:pt x="119999" y="38003"/>
                  </a:lnTo>
                  <a:lnTo>
                    <a:pt x="114237" y="31638"/>
                  </a:lnTo>
                  <a:lnTo>
                    <a:pt x="102881" y="25273"/>
                  </a:lnTo>
                  <a:lnTo>
                    <a:pt x="57288" y="6365"/>
                  </a:lnTo>
                  <a:lnTo>
                    <a:pt x="34406" y="18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Shape 1043"/>
            <p:cNvSpPr/>
            <p:nvPr/>
          </p:nvSpPr>
          <p:spPr>
            <a:xfrm>
              <a:off x="3843650" y="3111675"/>
              <a:ext cx="69899" cy="65674"/>
            </a:xfrm>
            <a:custGeom>
              <a:pathLst>
                <a:path extrusionOk="0" h="120000" w="120000">
                  <a:moveTo>
                    <a:pt x="112746" y="45"/>
                  </a:moveTo>
                  <a:lnTo>
                    <a:pt x="111287" y="1553"/>
                  </a:lnTo>
                  <a:lnTo>
                    <a:pt x="109871" y="3106"/>
                  </a:lnTo>
                  <a:lnTo>
                    <a:pt x="106952" y="10780"/>
                  </a:lnTo>
                  <a:lnTo>
                    <a:pt x="78068" y="7719"/>
                  </a:lnTo>
                  <a:lnTo>
                    <a:pt x="49141" y="6166"/>
                  </a:lnTo>
                  <a:lnTo>
                    <a:pt x="24592" y="6166"/>
                  </a:lnTo>
                  <a:lnTo>
                    <a:pt x="42" y="7719"/>
                  </a:lnTo>
                  <a:lnTo>
                    <a:pt x="42" y="16947"/>
                  </a:lnTo>
                  <a:lnTo>
                    <a:pt x="72274" y="16947"/>
                  </a:lnTo>
                  <a:lnTo>
                    <a:pt x="105493" y="18500"/>
                  </a:lnTo>
                  <a:lnTo>
                    <a:pt x="104077" y="40015"/>
                  </a:lnTo>
                  <a:lnTo>
                    <a:pt x="105493" y="61530"/>
                  </a:lnTo>
                  <a:lnTo>
                    <a:pt x="108412" y="103098"/>
                  </a:lnTo>
                  <a:lnTo>
                    <a:pt x="83819" y="106159"/>
                  </a:lnTo>
                  <a:lnTo>
                    <a:pt x="50600" y="107712"/>
                  </a:lnTo>
                  <a:lnTo>
                    <a:pt x="20257" y="109219"/>
                  </a:lnTo>
                  <a:lnTo>
                    <a:pt x="7253" y="107712"/>
                  </a:lnTo>
                  <a:lnTo>
                    <a:pt x="42" y="106159"/>
                  </a:lnTo>
                  <a:lnTo>
                    <a:pt x="42" y="113833"/>
                  </a:lnTo>
                  <a:lnTo>
                    <a:pt x="27467" y="118446"/>
                  </a:lnTo>
                  <a:lnTo>
                    <a:pt x="56394" y="120000"/>
                  </a:lnTo>
                  <a:lnTo>
                    <a:pt x="85278" y="116939"/>
                  </a:lnTo>
                  <a:lnTo>
                    <a:pt x="112746" y="112325"/>
                  </a:lnTo>
                  <a:lnTo>
                    <a:pt x="117081" y="112325"/>
                  </a:lnTo>
                  <a:lnTo>
                    <a:pt x="119957" y="109219"/>
                  </a:lnTo>
                  <a:lnTo>
                    <a:pt x="119957" y="106159"/>
                  </a:lnTo>
                  <a:lnTo>
                    <a:pt x="117081" y="78477"/>
                  </a:lnTo>
                  <a:lnTo>
                    <a:pt x="115622" y="50795"/>
                  </a:lnTo>
                  <a:lnTo>
                    <a:pt x="117081" y="26174"/>
                  </a:lnTo>
                  <a:lnTo>
                    <a:pt x="117081" y="15393"/>
                  </a:lnTo>
                  <a:lnTo>
                    <a:pt x="115622" y="3106"/>
                  </a:lnTo>
                  <a:lnTo>
                    <a:pt x="114206" y="1553"/>
                  </a:lnTo>
                  <a:lnTo>
                    <a:pt x="112746" y="45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Shape 1044"/>
            <p:cNvSpPr/>
            <p:nvPr/>
          </p:nvSpPr>
          <p:spPr>
            <a:xfrm>
              <a:off x="3974950" y="2891150"/>
              <a:ext cx="60649" cy="10125"/>
            </a:xfrm>
            <a:custGeom>
              <a:pathLst>
                <a:path extrusionOk="0" h="120000" w="120000">
                  <a:moveTo>
                    <a:pt x="108276" y="296"/>
                  </a:moveTo>
                  <a:lnTo>
                    <a:pt x="109958" y="50074"/>
                  </a:lnTo>
                  <a:lnTo>
                    <a:pt x="83297" y="50074"/>
                  </a:lnTo>
                  <a:lnTo>
                    <a:pt x="55004" y="60148"/>
                  </a:lnTo>
                  <a:lnTo>
                    <a:pt x="26710" y="50074"/>
                  </a:lnTo>
                  <a:lnTo>
                    <a:pt x="13355" y="50074"/>
                  </a:lnTo>
                  <a:lnTo>
                    <a:pt x="49" y="69925"/>
                  </a:lnTo>
                  <a:lnTo>
                    <a:pt x="11723" y="90074"/>
                  </a:lnTo>
                  <a:lnTo>
                    <a:pt x="23347" y="99851"/>
                  </a:lnTo>
                  <a:lnTo>
                    <a:pt x="48326" y="109925"/>
                  </a:lnTo>
                  <a:lnTo>
                    <a:pt x="81665" y="120000"/>
                  </a:lnTo>
                  <a:lnTo>
                    <a:pt x="96652" y="109925"/>
                  </a:lnTo>
                  <a:lnTo>
                    <a:pt x="113272" y="80000"/>
                  </a:lnTo>
                  <a:lnTo>
                    <a:pt x="116636" y="80000"/>
                  </a:lnTo>
                  <a:lnTo>
                    <a:pt x="118268" y="69925"/>
                  </a:lnTo>
                  <a:lnTo>
                    <a:pt x="119950" y="60148"/>
                  </a:lnTo>
                  <a:lnTo>
                    <a:pt x="118268" y="29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Shape 1045"/>
            <p:cNvSpPr/>
            <p:nvPr/>
          </p:nvSpPr>
          <p:spPr>
            <a:xfrm>
              <a:off x="3843650" y="3181550"/>
              <a:ext cx="53900" cy="69874"/>
            </a:xfrm>
            <a:custGeom>
              <a:pathLst>
                <a:path extrusionOk="0" h="120000" w="120000">
                  <a:moveTo>
                    <a:pt x="88107" y="0"/>
                  </a:moveTo>
                  <a:lnTo>
                    <a:pt x="65621" y="1459"/>
                  </a:lnTo>
                  <a:lnTo>
                    <a:pt x="33784" y="2919"/>
                  </a:lnTo>
                  <a:lnTo>
                    <a:pt x="16920" y="2919"/>
                  </a:lnTo>
                  <a:lnTo>
                    <a:pt x="55" y="4336"/>
                  </a:lnTo>
                  <a:lnTo>
                    <a:pt x="55" y="11592"/>
                  </a:lnTo>
                  <a:lnTo>
                    <a:pt x="41243" y="11592"/>
                  </a:lnTo>
                  <a:lnTo>
                    <a:pt x="99350" y="8672"/>
                  </a:lnTo>
                  <a:lnTo>
                    <a:pt x="101243" y="10132"/>
                  </a:lnTo>
                  <a:lnTo>
                    <a:pt x="104972" y="10132"/>
                  </a:lnTo>
                  <a:lnTo>
                    <a:pt x="104972" y="11592"/>
                  </a:lnTo>
                  <a:lnTo>
                    <a:pt x="106864" y="10132"/>
                  </a:lnTo>
                  <a:lnTo>
                    <a:pt x="104972" y="24601"/>
                  </a:lnTo>
                  <a:lnTo>
                    <a:pt x="104972" y="39026"/>
                  </a:lnTo>
                  <a:lnTo>
                    <a:pt x="106864" y="72300"/>
                  </a:lnTo>
                  <a:lnTo>
                    <a:pt x="108701" y="105531"/>
                  </a:lnTo>
                  <a:lnTo>
                    <a:pt x="82486" y="105531"/>
                  </a:lnTo>
                  <a:lnTo>
                    <a:pt x="56270" y="106991"/>
                  </a:lnTo>
                  <a:lnTo>
                    <a:pt x="28163" y="106991"/>
                  </a:lnTo>
                  <a:lnTo>
                    <a:pt x="13135" y="108407"/>
                  </a:lnTo>
                  <a:lnTo>
                    <a:pt x="5677" y="109867"/>
                  </a:lnTo>
                  <a:lnTo>
                    <a:pt x="55" y="111327"/>
                  </a:lnTo>
                  <a:lnTo>
                    <a:pt x="55" y="117080"/>
                  </a:lnTo>
                  <a:lnTo>
                    <a:pt x="5677" y="118540"/>
                  </a:lnTo>
                  <a:lnTo>
                    <a:pt x="11298" y="119999"/>
                  </a:lnTo>
                  <a:lnTo>
                    <a:pt x="24378" y="119999"/>
                  </a:lnTo>
                  <a:lnTo>
                    <a:pt x="48756" y="118540"/>
                  </a:lnTo>
                  <a:lnTo>
                    <a:pt x="78756" y="118540"/>
                  </a:lnTo>
                  <a:lnTo>
                    <a:pt x="95621" y="117080"/>
                  </a:lnTo>
                  <a:lnTo>
                    <a:pt x="110593" y="115663"/>
                  </a:lnTo>
                  <a:lnTo>
                    <a:pt x="112486" y="117080"/>
                  </a:lnTo>
                  <a:lnTo>
                    <a:pt x="116215" y="117080"/>
                  </a:lnTo>
                  <a:lnTo>
                    <a:pt x="119944" y="115663"/>
                  </a:lnTo>
                  <a:lnTo>
                    <a:pt x="119944" y="112744"/>
                  </a:lnTo>
                  <a:lnTo>
                    <a:pt x="116215" y="46282"/>
                  </a:lnTo>
                  <a:lnTo>
                    <a:pt x="116215" y="23141"/>
                  </a:lnTo>
                  <a:lnTo>
                    <a:pt x="116215" y="13008"/>
                  </a:lnTo>
                  <a:lnTo>
                    <a:pt x="112486" y="2919"/>
                  </a:lnTo>
                  <a:lnTo>
                    <a:pt x="112486" y="1459"/>
                  </a:lnTo>
                  <a:lnTo>
                    <a:pt x="110593" y="2919"/>
                  </a:lnTo>
                  <a:lnTo>
                    <a:pt x="110593" y="4336"/>
                  </a:lnTo>
                  <a:lnTo>
                    <a:pt x="108701" y="2919"/>
                  </a:lnTo>
                  <a:lnTo>
                    <a:pt x="104972" y="1459"/>
                  </a:lnTo>
                  <a:lnTo>
                    <a:pt x="9935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Shape 1046"/>
            <p:cNvSpPr/>
            <p:nvPr/>
          </p:nvSpPr>
          <p:spPr>
            <a:xfrm>
              <a:off x="3921100" y="3108325"/>
              <a:ext cx="62299" cy="67350"/>
            </a:xfrm>
            <a:custGeom>
              <a:pathLst>
                <a:path extrusionOk="0" h="120000" w="120000">
                  <a:moveTo>
                    <a:pt x="110272" y="8997"/>
                  </a:moveTo>
                  <a:lnTo>
                    <a:pt x="106998" y="31492"/>
                  </a:lnTo>
                  <a:lnTo>
                    <a:pt x="105409" y="55501"/>
                  </a:lnTo>
                  <a:lnTo>
                    <a:pt x="106998" y="79465"/>
                  </a:lnTo>
                  <a:lnTo>
                    <a:pt x="110272" y="103474"/>
                  </a:lnTo>
                  <a:lnTo>
                    <a:pt x="87544" y="103474"/>
                  </a:lnTo>
                  <a:lnTo>
                    <a:pt x="64863" y="104988"/>
                  </a:lnTo>
                  <a:lnTo>
                    <a:pt x="17865" y="104988"/>
                  </a:lnTo>
                  <a:lnTo>
                    <a:pt x="13001" y="56971"/>
                  </a:lnTo>
                  <a:lnTo>
                    <a:pt x="8138" y="10512"/>
                  </a:lnTo>
                  <a:lnTo>
                    <a:pt x="34044" y="11982"/>
                  </a:lnTo>
                  <a:lnTo>
                    <a:pt x="60000" y="11982"/>
                  </a:lnTo>
                  <a:lnTo>
                    <a:pt x="110272" y="8997"/>
                  </a:lnTo>
                  <a:close/>
                  <a:moveTo>
                    <a:pt x="84317" y="0"/>
                  </a:moveTo>
                  <a:lnTo>
                    <a:pt x="58362" y="1514"/>
                  </a:lnTo>
                  <a:lnTo>
                    <a:pt x="32455" y="1514"/>
                  </a:lnTo>
                  <a:lnTo>
                    <a:pt x="6500" y="2984"/>
                  </a:lnTo>
                  <a:lnTo>
                    <a:pt x="4863" y="4498"/>
                  </a:lnTo>
                  <a:lnTo>
                    <a:pt x="3274" y="6013"/>
                  </a:lnTo>
                  <a:lnTo>
                    <a:pt x="1637" y="7483"/>
                  </a:lnTo>
                  <a:lnTo>
                    <a:pt x="1637" y="8997"/>
                  </a:lnTo>
                  <a:lnTo>
                    <a:pt x="0" y="35991"/>
                  </a:lnTo>
                  <a:lnTo>
                    <a:pt x="0" y="62984"/>
                  </a:lnTo>
                  <a:lnTo>
                    <a:pt x="3274" y="89977"/>
                  </a:lnTo>
                  <a:lnTo>
                    <a:pt x="8138" y="116971"/>
                  </a:lnTo>
                  <a:lnTo>
                    <a:pt x="11364" y="118485"/>
                  </a:lnTo>
                  <a:lnTo>
                    <a:pt x="14590" y="120000"/>
                  </a:lnTo>
                  <a:lnTo>
                    <a:pt x="17865" y="118485"/>
                  </a:lnTo>
                  <a:lnTo>
                    <a:pt x="19454" y="113986"/>
                  </a:lnTo>
                  <a:lnTo>
                    <a:pt x="17865" y="111002"/>
                  </a:lnTo>
                  <a:lnTo>
                    <a:pt x="40545" y="113986"/>
                  </a:lnTo>
                  <a:lnTo>
                    <a:pt x="64863" y="115501"/>
                  </a:lnTo>
                  <a:lnTo>
                    <a:pt x="87544" y="115501"/>
                  </a:lnTo>
                  <a:lnTo>
                    <a:pt x="98908" y="113986"/>
                  </a:lnTo>
                  <a:lnTo>
                    <a:pt x="110272" y="111002"/>
                  </a:lnTo>
                  <a:lnTo>
                    <a:pt x="111861" y="109487"/>
                  </a:lnTo>
                  <a:lnTo>
                    <a:pt x="111861" y="106503"/>
                  </a:lnTo>
                  <a:lnTo>
                    <a:pt x="116725" y="106503"/>
                  </a:lnTo>
                  <a:lnTo>
                    <a:pt x="118362" y="104988"/>
                  </a:lnTo>
                  <a:lnTo>
                    <a:pt x="118362" y="102004"/>
                  </a:lnTo>
                  <a:lnTo>
                    <a:pt x="120000" y="79465"/>
                  </a:lnTo>
                  <a:lnTo>
                    <a:pt x="118362" y="55501"/>
                  </a:lnTo>
                  <a:lnTo>
                    <a:pt x="116725" y="31492"/>
                  </a:lnTo>
                  <a:lnTo>
                    <a:pt x="113499" y="7483"/>
                  </a:lnTo>
                  <a:lnTo>
                    <a:pt x="115136" y="4498"/>
                  </a:lnTo>
                  <a:lnTo>
                    <a:pt x="115136" y="2984"/>
                  </a:lnTo>
                  <a:lnTo>
                    <a:pt x="11349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Shape 1047"/>
            <p:cNvSpPr/>
            <p:nvPr/>
          </p:nvSpPr>
          <p:spPr>
            <a:xfrm>
              <a:off x="4639075" y="3015725"/>
              <a:ext cx="6749" cy="58100"/>
            </a:xfrm>
            <a:custGeom>
              <a:pathLst>
                <a:path extrusionOk="0" h="120000" w="120000">
                  <a:moveTo>
                    <a:pt x="29777" y="51"/>
                  </a:moveTo>
                  <a:lnTo>
                    <a:pt x="15111" y="1755"/>
                  </a:lnTo>
                  <a:lnTo>
                    <a:pt x="15111" y="15697"/>
                  </a:lnTo>
                  <a:lnTo>
                    <a:pt x="15111" y="27831"/>
                  </a:lnTo>
                  <a:lnTo>
                    <a:pt x="15111" y="55662"/>
                  </a:lnTo>
                  <a:lnTo>
                    <a:pt x="0" y="86953"/>
                  </a:lnTo>
                  <a:lnTo>
                    <a:pt x="0" y="102598"/>
                  </a:lnTo>
                  <a:lnTo>
                    <a:pt x="15111" y="116488"/>
                  </a:lnTo>
                  <a:lnTo>
                    <a:pt x="29777" y="120000"/>
                  </a:lnTo>
                  <a:lnTo>
                    <a:pt x="74666" y="120000"/>
                  </a:lnTo>
                  <a:lnTo>
                    <a:pt x="89777" y="118244"/>
                  </a:lnTo>
                  <a:lnTo>
                    <a:pt x="104888" y="102598"/>
                  </a:lnTo>
                  <a:lnTo>
                    <a:pt x="119555" y="86953"/>
                  </a:lnTo>
                  <a:lnTo>
                    <a:pt x="104888" y="55662"/>
                  </a:lnTo>
                  <a:lnTo>
                    <a:pt x="104888" y="27831"/>
                  </a:lnTo>
                  <a:lnTo>
                    <a:pt x="89777" y="13941"/>
                  </a:lnTo>
                  <a:lnTo>
                    <a:pt x="60000" y="1755"/>
                  </a:lnTo>
                  <a:lnTo>
                    <a:pt x="60000" y="5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Shape 1048"/>
            <p:cNvSpPr/>
            <p:nvPr/>
          </p:nvSpPr>
          <p:spPr>
            <a:xfrm>
              <a:off x="4113850" y="3054450"/>
              <a:ext cx="18525" cy="26125"/>
            </a:xfrm>
            <a:custGeom>
              <a:pathLst>
                <a:path extrusionOk="0" h="120000" w="120000">
                  <a:moveTo>
                    <a:pt x="70931" y="31004"/>
                  </a:moveTo>
                  <a:lnTo>
                    <a:pt x="87287" y="34794"/>
                  </a:lnTo>
                  <a:lnTo>
                    <a:pt x="92793" y="42602"/>
                  </a:lnTo>
                  <a:lnTo>
                    <a:pt x="98137" y="50296"/>
                  </a:lnTo>
                  <a:lnTo>
                    <a:pt x="98137" y="69588"/>
                  </a:lnTo>
                  <a:lnTo>
                    <a:pt x="87287" y="77397"/>
                  </a:lnTo>
                  <a:lnTo>
                    <a:pt x="81781" y="85090"/>
                  </a:lnTo>
                  <a:lnTo>
                    <a:pt x="54574" y="96688"/>
                  </a:lnTo>
                  <a:lnTo>
                    <a:pt x="49068" y="96688"/>
                  </a:lnTo>
                  <a:lnTo>
                    <a:pt x="43724" y="54200"/>
                  </a:lnTo>
                  <a:lnTo>
                    <a:pt x="49068" y="31004"/>
                  </a:lnTo>
                  <a:lnTo>
                    <a:pt x="54574" y="34794"/>
                  </a:lnTo>
                  <a:lnTo>
                    <a:pt x="70931" y="31004"/>
                  </a:lnTo>
                  <a:close/>
                  <a:moveTo>
                    <a:pt x="43724" y="0"/>
                  </a:moveTo>
                  <a:lnTo>
                    <a:pt x="43724" y="3904"/>
                  </a:lnTo>
                  <a:lnTo>
                    <a:pt x="32712" y="11598"/>
                  </a:lnTo>
                  <a:lnTo>
                    <a:pt x="21862" y="23196"/>
                  </a:lnTo>
                  <a:lnTo>
                    <a:pt x="16356" y="46392"/>
                  </a:lnTo>
                  <a:lnTo>
                    <a:pt x="16356" y="73492"/>
                  </a:lnTo>
                  <a:lnTo>
                    <a:pt x="21862" y="100593"/>
                  </a:lnTo>
                  <a:lnTo>
                    <a:pt x="5506" y="100593"/>
                  </a:lnTo>
                  <a:lnTo>
                    <a:pt x="0" y="104382"/>
                  </a:lnTo>
                  <a:lnTo>
                    <a:pt x="0" y="108287"/>
                  </a:lnTo>
                  <a:lnTo>
                    <a:pt x="0" y="115980"/>
                  </a:lnTo>
                  <a:lnTo>
                    <a:pt x="5506" y="115980"/>
                  </a:lnTo>
                  <a:lnTo>
                    <a:pt x="21862" y="119885"/>
                  </a:lnTo>
                  <a:lnTo>
                    <a:pt x="38218" y="119885"/>
                  </a:lnTo>
                  <a:lnTo>
                    <a:pt x="54574" y="115980"/>
                  </a:lnTo>
                  <a:lnTo>
                    <a:pt x="70931" y="112191"/>
                  </a:lnTo>
                  <a:lnTo>
                    <a:pt x="98137" y="92784"/>
                  </a:lnTo>
                  <a:lnTo>
                    <a:pt x="120000" y="73492"/>
                  </a:lnTo>
                  <a:lnTo>
                    <a:pt x="120000" y="61894"/>
                  </a:lnTo>
                  <a:lnTo>
                    <a:pt x="120000" y="50296"/>
                  </a:lnTo>
                  <a:lnTo>
                    <a:pt x="114493" y="38698"/>
                  </a:lnTo>
                  <a:lnTo>
                    <a:pt x="109149" y="27100"/>
                  </a:lnTo>
                  <a:lnTo>
                    <a:pt x="98137" y="19406"/>
                  </a:lnTo>
                  <a:lnTo>
                    <a:pt x="49068" y="19406"/>
                  </a:lnTo>
                  <a:lnTo>
                    <a:pt x="49068" y="3904"/>
                  </a:lnTo>
                  <a:lnTo>
                    <a:pt x="437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Shape 1049"/>
            <p:cNvSpPr/>
            <p:nvPr/>
          </p:nvSpPr>
          <p:spPr>
            <a:xfrm>
              <a:off x="3974125" y="3175650"/>
              <a:ext cx="63150" cy="69050"/>
            </a:xfrm>
            <a:custGeom>
              <a:pathLst>
                <a:path extrusionOk="0" h="120000" w="120000">
                  <a:moveTo>
                    <a:pt x="107173" y="10253"/>
                  </a:moveTo>
                  <a:lnTo>
                    <a:pt x="107173" y="27805"/>
                  </a:lnTo>
                  <a:lnTo>
                    <a:pt x="108788" y="46835"/>
                  </a:lnTo>
                  <a:lnTo>
                    <a:pt x="108788" y="77552"/>
                  </a:lnTo>
                  <a:lnTo>
                    <a:pt x="110356" y="108269"/>
                  </a:lnTo>
                  <a:lnTo>
                    <a:pt x="68788" y="108269"/>
                  </a:lnTo>
                  <a:lnTo>
                    <a:pt x="43182" y="109746"/>
                  </a:lnTo>
                  <a:lnTo>
                    <a:pt x="30403" y="111180"/>
                  </a:lnTo>
                  <a:lnTo>
                    <a:pt x="17624" y="112657"/>
                  </a:lnTo>
                  <a:lnTo>
                    <a:pt x="16009" y="81940"/>
                  </a:lnTo>
                  <a:lnTo>
                    <a:pt x="11211" y="49746"/>
                  </a:lnTo>
                  <a:lnTo>
                    <a:pt x="9596" y="30760"/>
                  </a:lnTo>
                  <a:lnTo>
                    <a:pt x="6413" y="11730"/>
                  </a:lnTo>
                  <a:lnTo>
                    <a:pt x="56009" y="11730"/>
                  </a:lnTo>
                  <a:lnTo>
                    <a:pt x="107173" y="10253"/>
                  </a:lnTo>
                  <a:close/>
                  <a:moveTo>
                    <a:pt x="105558" y="43"/>
                  </a:moveTo>
                  <a:lnTo>
                    <a:pt x="56009" y="1477"/>
                  </a:lnTo>
                  <a:lnTo>
                    <a:pt x="30403" y="1477"/>
                  </a:lnTo>
                  <a:lnTo>
                    <a:pt x="6413" y="2954"/>
                  </a:lnTo>
                  <a:lnTo>
                    <a:pt x="3230" y="5865"/>
                  </a:lnTo>
                  <a:lnTo>
                    <a:pt x="1615" y="8819"/>
                  </a:lnTo>
                  <a:lnTo>
                    <a:pt x="0" y="19029"/>
                  </a:lnTo>
                  <a:lnTo>
                    <a:pt x="0" y="29283"/>
                  </a:lnTo>
                  <a:lnTo>
                    <a:pt x="1615" y="49746"/>
                  </a:lnTo>
                  <a:lnTo>
                    <a:pt x="4798" y="83417"/>
                  </a:lnTo>
                  <a:lnTo>
                    <a:pt x="6413" y="102404"/>
                  </a:lnTo>
                  <a:lnTo>
                    <a:pt x="11211" y="117045"/>
                  </a:lnTo>
                  <a:lnTo>
                    <a:pt x="11211" y="118522"/>
                  </a:lnTo>
                  <a:lnTo>
                    <a:pt x="12826" y="119956"/>
                  </a:lnTo>
                  <a:lnTo>
                    <a:pt x="16009" y="118522"/>
                  </a:lnTo>
                  <a:lnTo>
                    <a:pt x="17624" y="118522"/>
                  </a:lnTo>
                  <a:lnTo>
                    <a:pt x="28788" y="119956"/>
                  </a:lnTo>
                  <a:lnTo>
                    <a:pt x="40000" y="119956"/>
                  </a:lnTo>
                  <a:lnTo>
                    <a:pt x="62375" y="118522"/>
                  </a:lnTo>
                  <a:lnTo>
                    <a:pt x="99192" y="118522"/>
                  </a:lnTo>
                  <a:lnTo>
                    <a:pt x="111971" y="117045"/>
                  </a:lnTo>
                  <a:lnTo>
                    <a:pt x="118384" y="117045"/>
                  </a:lnTo>
                  <a:lnTo>
                    <a:pt x="118384" y="115568"/>
                  </a:lnTo>
                  <a:lnTo>
                    <a:pt x="119952" y="100970"/>
                  </a:lnTo>
                  <a:lnTo>
                    <a:pt x="119952" y="84851"/>
                  </a:lnTo>
                  <a:lnTo>
                    <a:pt x="118384" y="54134"/>
                  </a:lnTo>
                  <a:lnTo>
                    <a:pt x="116769" y="27805"/>
                  </a:lnTo>
                  <a:lnTo>
                    <a:pt x="115154" y="14641"/>
                  </a:lnTo>
                  <a:lnTo>
                    <a:pt x="111971" y="2954"/>
                  </a:lnTo>
                  <a:lnTo>
                    <a:pt x="110356" y="1477"/>
                  </a:lnTo>
                  <a:lnTo>
                    <a:pt x="108788" y="43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Shape 1050"/>
            <p:cNvSpPr/>
            <p:nvPr/>
          </p:nvSpPr>
          <p:spPr>
            <a:xfrm>
              <a:off x="4091950" y="3033400"/>
              <a:ext cx="62324" cy="65674"/>
            </a:xfrm>
            <a:custGeom>
              <a:pathLst>
                <a:path extrusionOk="0" h="120000" w="120000">
                  <a:moveTo>
                    <a:pt x="107003" y="6166"/>
                  </a:moveTo>
                  <a:lnTo>
                    <a:pt x="108640" y="55409"/>
                  </a:lnTo>
                  <a:lnTo>
                    <a:pt x="107003" y="104606"/>
                  </a:lnTo>
                  <a:lnTo>
                    <a:pt x="84332" y="106159"/>
                  </a:lnTo>
                  <a:lnTo>
                    <a:pt x="60024" y="107666"/>
                  </a:lnTo>
                  <a:lnTo>
                    <a:pt x="37304" y="107666"/>
                  </a:lnTo>
                  <a:lnTo>
                    <a:pt x="25944" y="109219"/>
                  </a:lnTo>
                  <a:lnTo>
                    <a:pt x="16221" y="110772"/>
                  </a:lnTo>
                  <a:lnTo>
                    <a:pt x="14632" y="110772"/>
                  </a:lnTo>
                  <a:lnTo>
                    <a:pt x="14632" y="109219"/>
                  </a:lnTo>
                  <a:lnTo>
                    <a:pt x="16221" y="86151"/>
                  </a:lnTo>
                  <a:lnTo>
                    <a:pt x="14632" y="61530"/>
                  </a:lnTo>
                  <a:lnTo>
                    <a:pt x="11359" y="36954"/>
                  </a:lnTo>
                  <a:lnTo>
                    <a:pt x="6498" y="12333"/>
                  </a:lnTo>
                  <a:lnTo>
                    <a:pt x="58387" y="12333"/>
                  </a:lnTo>
                  <a:lnTo>
                    <a:pt x="82695" y="10780"/>
                  </a:lnTo>
                  <a:lnTo>
                    <a:pt x="107003" y="6166"/>
                  </a:lnTo>
                  <a:close/>
                  <a:moveTo>
                    <a:pt x="82695" y="45"/>
                  </a:moveTo>
                  <a:lnTo>
                    <a:pt x="56750" y="1553"/>
                  </a:lnTo>
                  <a:lnTo>
                    <a:pt x="30806" y="3106"/>
                  </a:lnTo>
                  <a:lnTo>
                    <a:pt x="4909" y="3106"/>
                  </a:lnTo>
                  <a:lnTo>
                    <a:pt x="1636" y="4659"/>
                  </a:lnTo>
                  <a:lnTo>
                    <a:pt x="48" y="6166"/>
                  </a:lnTo>
                  <a:lnTo>
                    <a:pt x="48" y="9272"/>
                  </a:lnTo>
                  <a:lnTo>
                    <a:pt x="1636" y="12333"/>
                  </a:lnTo>
                  <a:lnTo>
                    <a:pt x="1636" y="35401"/>
                  </a:lnTo>
                  <a:lnTo>
                    <a:pt x="1636" y="61530"/>
                  </a:lnTo>
                  <a:lnTo>
                    <a:pt x="3273" y="86151"/>
                  </a:lnTo>
                  <a:lnTo>
                    <a:pt x="6498" y="109219"/>
                  </a:lnTo>
                  <a:lnTo>
                    <a:pt x="8134" y="112280"/>
                  </a:lnTo>
                  <a:lnTo>
                    <a:pt x="9771" y="112280"/>
                  </a:lnTo>
                  <a:lnTo>
                    <a:pt x="11359" y="113833"/>
                  </a:lnTo>
                  <a:lnTo>
                    <a:pt x="12996" y="112280"/>
                  </a:lnTo>
                  <a:lnTo>
                    <a:pt x="12996" y="115386"/>
                  </a:lnTo>
                  <a:lnTo>
                    <a:pt x="16221" y="116893"/>
                  </a:lnTo>
                  <a:lnTo>
                    <a:pt x="25944" y="118446"/>
                  </a:lnTo>
                  <a:lnTo>
                    <a:pt x="37304" y="120000"/>
                  </a:lnTo>
                  <a:lnTo>
                    <a:pt x="61612" y="118446"/>
                  </a:lnTo>
                  <a:lnTo>
                    <a:pt x="84332" y="115386"/>
                  </a:lnTo>
                  <a:lnTo>
                    <a:pt x="107003" y="110772"/>
                  </a:lnTo>
                  <a:lnTo>
                    <a:pt x="107003" y="113833"/>
                  </a:lnTo>
                  <a:lnTo>
                    <a:pt x="108640" y="116893"/>
                  </a:lnTo>
                  <a:lnTo>
                    <a:pt x="111865" y="118446"/>
                  </a:lnTo>
                  <a:lnTo>
                    <a:pt x="115090" y="118446"/>
                  </a:lnTo>
                  <a:lnTo>
                    <a:pt x="116726" y="115386"/>
                  </a:lnTo>
                  <a:lnTo>
                    <a:pt x="119951" y="87704"/>
                  </a:lnTo>
                  <a:lnTo>
                    <a:pt x="119951" y="60022"/>
                  </a:lnTo>
                  <a:lnTo>
                    <a:pt x="119951" y="32341"/>
                  </a:lnTo>
                  <a:lnTo>
                    <a:pt x="115090" y="4659"/>
                  </a:lnTo>
                  <a:lnTo>
                    <a:pt x="115090" y="3106"/>
                  </a:lnTo>
                  <a:lnTo>
                    <a:pt x="111865" y="3106"/>
                  </a:lnTo>
                  <a:lnTo>
                    <a:pt x="111865" y="45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Shape 1051"/>
            <p:cNvSpPr/>
            <p:nvPr/>
          </p:nvSpPr>
          <p:spPr>
            <a:xfrm>
              <a:off x="4132350" y="3104100"/>
              <a:ext cx="8449" cy="58100"/>
            </a:xfrm>
            <a:custGeom>
              <a:pathLst>
                <a:path extrusionOk="0" h="120000" w="120000">
                  <a:moveTo>
                    <a:pt x="24142" y="51"/>
                  </a:moveTo>
                  <a:lnTo>
                    <a:pt x="12426" y="1755"/>
                  </a:lnTo>
                  <a:lnTo>
                    <a:pt x="355" y="15697"/>
                  </a:lnTo>
                  <a:lnTo>
                    <a:pt x="355" y="29586"/>
                  </a:lnTo>
                  <a:lnTo>
                    <a:pt x="12426" y="55662"/>
                  </a:lnTo>
                  <a:lnTo>
                    <a:pt x="24142" y="86953"/>
                  </a:lnTo>
                  <a:lnTo>
                    <a:pt x="36213" y="102598"/>
                  </a:lnTo>
                  <a:lnTo>
                    <a:pt x="60000" y="118244"/>
                  </a:lnTo>
                  <a:lnTo>
                    <a:pt x="72071" y="120000"/>
                  </a:lnTo>
                  <a:lnTo>
                    <a:pt x="107928" y="120000"/>
                  </a:lnTo>
                  <a:lnTo>
                    <a:pt x="107928" y="116540"/>
                  </a:lnTo>
                  <a:lnTo>
                    <a:pt x="120000" y="102598"/>
                  </a:lnTo>
                  <a:lnTo>
                    <a:pt x="107928" y="86953"/>
                  </a:lnTo>
                  <a:lnTo>
                    <a:pt x="84142" y="55662"/>
                  </a:lnTo>
                  <a:lnTo>
                    <a:pt x="72071" y="27831"/>
                  </a:lnTo>
                  <a:lnTo>
                    <a:pt x="60000" y="15697"/>
                  </a:lnTo>
                  <a:lnTo>
                    <a:pt x="48284" y="1755"/>
                  </a:lnTo>
                  <a:lnTo>
                    <a:pt x="48284" y="5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Shape 1052"/>
            <p:cNvSpPr/>
            <p:nvPr/>
          </p:nvSpPr>
          <p:spPr>
            <a:xfrm>
              <a:off x="4015375" y="3126825"/>
              <a:ext cx="18525" cy="21924"/>
            </a:xfrm>
            <a:custGeom>
              <a:pathLst>
                <a:path extrusionOk="0" h="120000" w="120000">
                  <a:moveTo>
                    <a:pt x="16356" y="136"/>
                  </a:moveTo>
                  <a:lnTo>
                    <a:pt x="5506" y="4652"/>
                  </a:lnTo>
                  <a:lnTo>
                    <a:pt x="0" y="9304"/>
                  </a:lnTo>
                  <a:lnTo>
                    <a:pt x="0" y="13956"/>
                  </a:lnTo>
                  <a:lnTo>
                    <a:pt x="5506" y="23124"/>
                  </a:lnTo>
                  <a:lnTo>
                    <a:pt x="21862" y="27776"/>
                  </a:lnTo>
                  <a:lnTo>
                    <a:pt x="54574" y="36944"/>
                  </a:lnTo>
                  <a:lnTo>
                    <a:pt x="27206" y="64583"/>
                  </a:lnTo>
                  <a:lnTo>
                    <a:pt x="5506" y="96875"/>
                  </a:lnTo>
                  <a:lnTo>
                    <a:pt x="0" y="106043"/>
                  </a:lnTo>
                  <a:lnTo>
                    <a:pt x="5506" y="115210"/>
                  </a:lnTo>
                  <a:lnTo>
                    <a:pt x="16356" y="119863"/>
                  </a:lnTo>
                  <a:lnTo>
                    <a:pt x="27206" y="119863"/>
                  </a:lnTo>
                  <a:lnTo>
                    <a:pt x="81781" y="106043"/>
                  </a:lnTo>
                  <a:lnTo>
                    <a:pt x="108987" y="101391"/>
                  </a:lnTo>
                  <a:lnTo>
                    <a:pt x="114493" y="96875"/>
                  </a:lnTo>
                  <a:lnTo>
                    <a:pt x="120000" y="87571"/>
                  </a:lnTo>
                  <a:lnTo>
                    <a:pt x="120000" y="78403"/>
                  </a:lnTo>
                  <a:lnTo>
                    <a:pt x="108987" y="73751"/>
                  </a:lnTo>
                  <a:lnTo>
                    <a:pt x="103643" y="73751"/>
                  </a:lnTo>
                  <a:lnTo>
                    <a:pt x="81781" y="78403"/>
                  </a:lnTo>
                  <a:lnTo>
                    <a:pt x="59919" y="83055"/>
                  </a:lnTo>
                  <a:lnTo>
                    <a:pt x="103643" y="32291"/>
                  </a:lnTo>
                  <a:lnTo>
                    <a:pt x="108987" y="23124"/>
                  </a:lnTo>
                  <a:lnTo>
                    <a:pt x="103643" y="18472"/>
                  </a:lnTo>
                  <a:lnTo>
                    <a:pt x="98137" y="13956"/>
                  </a:lnTo>
                  <a:lnTo>
                    <a:pt x="87287" y="9304"/>
                  </a:lnTo>
                  <a:lnTo>
                    <a:pt x="38218" y="4652"/>
                  </a:lnTo>
                  <a:lnTo>
                    <a:pt x="16356" y="13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Shape 1053"/>
            <p:cNvSpPr/>
            <p:nvPr/>
          </p:nvSpPr>
          <p:spPr>
            <a:xfrm>
              <a:off x="3990950" y="3106625"/>
              <a:ext cx="63150" cy="59800"/>
            </a:xfrm>
            <a:custGeom>
              <a:pathLst>
                <a:path extrusionOk="0" h="120000" w="120000">
                  <a:moveTo>
                    <a:pt x="107173" y="11839"/>
                  </a:moveTo>
                  <a:lnTo>
                    <a:pt x="107173" y="33812"/>
                  </a:lnTo>
                  <a:lnTo>
                    <a:pt x="108788" y="55785"/>
                  </a:lnTo>
                  <a:lnTo>
                    <a:pt x="108788" y="81120"/>
                  </a:lnTo>
                  <a:lnTo>
                    <a:pt x="110403" y="106454"/>
                  </a:lnTo>
                  <a:lnTo>
                    <a:pt x="68788" y="106454"/>
                  </a:lnTo>
                  <a:lnTo>
                    <a:pt x="43230" y="108160"/>
                  </a:lnTo>
                  <a:lnTo>
                    <a:pt x="30403" y="108160"/>
                  </a:lnTo>
                  <a:lnTo>
                    <a:pt x="17624" y="111521"/>
                  </a:lnTo>
                  <a:lnTo>
                    <a:pt x="14441" y="84481"/>
                  </a:lnTo>
                  <a:lnTo>
                    <a:pt x="11211" y="57441"/>
                  </a:lnTo>
                  <a:lnTo>
                    <a:pt x="9643" y="35518"/>
                  </a:lnTo>
                  <a:lnTo>
                    <a:pt x="8028" y="13545"/>
                  </a:lnTo>
                  <a:lnTo>
                    <a:pt x="8028" y="13545"/>
                  </a:lnTo>
                  <a:lnTo>
                    <a:pt x="32019" y="15250"/>
                  </a:lnTo>
                  <a:lnTo>
                    <a:pt x="57624" y="13545"/>
                  </a:lnTo>
                  <a:lnTo>
                    <a:pt x="107173" y="11839"/>
                  </a:lnTo>
                  <a:close/>
                  <a:moveTo>
                    <a:pt x="107173" y="50"/>
                  </a:moveTo>
                  <a:lnTo>
                    <a:pt x="56009" y="1705"/>
                  </a:lnTo>
                  <a:lnTo>
                    <a:pt x="32019" y="3411"/>
                  </a:lnTo>
                  <a:lnTo>
                    <a:pt x="6413" y="5117"/>
                  </a:lnTo>
                  <a:lnTo>
                    <a:pt x="3230" y="6772"/>
                  </a:lnTo>
                  <a:lnTo>
                    <a:pt x="1615" y="10183"/>
                  </a:lnTo>
                  <a:lnTo>
                    <a:pt x="47" y="21973"/>
                  </a:lnTo>
                  <a:lnTo>
                    <a:pt x="47" y="33812"/>
                  </a:lnTo>
                  <a:lnTo>
                    <a:pt x="1615" y="59147"/>
                  </a:lnTo>
                  <a:lnTo>
                    <a:pt x="4845" y="87842"/>
                  </a:lnTo>
                  <a:lnTo>
                    <a:pt x="6413" y="103093"/>
                  </a:lnTo>
                  <a:lnTo>
                    <a:pt x="9643" y="116588"/>
                  </a:lnTo>
                  <a:lnTo>
                    <a:pt x="11211" y="118294"/>
                  </a:lnTo>
                  <a:lnTo>
                    <a:pt x="17624" y="118294"/>
                  </a:lnTo>
                  <a:lnTo>
                    <a:pt x="27220" y="119949"/>
                  </a:lnTo>
                  <a:lnTo>
                    <a:pt x="40000" y="119949"/>
                  </a:lnTo>
                  <a:lnTo>
                    <a:pt x="62422" y="118294"/>
                  </a:lnTo>
                  <a:lnTo>
                    <a:pt x="99192" y="118294"/>
                  </a:lnTo>
                  <a:lnTo>
                    <a:pt x="111971" y="116588"/>
                  </a:lnTo>
                  <a:lnTo>
                    <a:pt x="116769" y="116588"/>
                  </a:lnTo>
                  <a:lnTo>
                    <a:pt x="118384" y="114882"/>
                  </a:lnTo>
                  <a:lnTo>
                    <a:pt x="120000" y="101387"/>
                  </a:lnTo>
                  <a:lnTo>
                    <a:pt x="120000" y="89548"/>
                  </a:lnTo>
                  <a:lnTo>
                    <a:pt x="118384" y="62508"/>
                  </a:lnTo>
                  <a:lnTo>
                    <a:pt x="116769" y="33812"/>
                  </a:lnTo>
                  <a:lnTo>
                    <a:pt x="115201" y="18612"/>
                  </a:lnTo>
                  <a:lnTo>
                    <a:pt x="111971" y="3411"/>
                  </a:lnTo>
                  <a:lnTo>
                    <a:pt x="110403" y="1705"/>
                  </a:lnTo>
                  <a:lnTo>
                    <a:pt x="108788" y="1705"/>
                  </a:lnTo>
                  <a:lnTo>
                    <a:pt x="107173" y="5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Shape 1054"/>
            <p:cNvSpPr/>
            <p:nvPr/>
          </p:nvSpPr>
          <p:spPr>
            <a:xfrm>
              <a:off x="4412650" y="3088950"/>
              <a:ext cx="64825" cy="60624"/>
            </a:xfrm>
            <a:custGeom>
              <a:pathLst>
                <a:path extrusionOk="0" h="120000" w="120000">
                  <a:moveTo>
                    <a:pt x="110651" y="49"/>
                  </a:moveTo>
                  <a:lnTo>
                    <a:pt x="109078" y="1682"/>
                  </a:lnTo>
                  <a:lnTo>
                    <a:pt x="107504" y="6680"/>
                  </a:lnTo>
                  <a:lnTo>
                    <a:pt x="81033" y="5047"/>
                  </a:lnTo>
                  <a:lnTo>
                    <a:pt x="54562" y="3364"/>
                  </a:lnTo>
                  <a:lnTo>
                    <a:pt x="31191" y="1682"/>
                  </a:lnTo>
                  <a:lnTo>
                    <a:pt x="18696" y="3364"/>
                  </a:lnTo>
                  <a:lnTo>
                    <a:pt x="14022" y="6680"/>
                  </a:lnTo>
                  <a:lnTo>
                    <a:pt x="9348" y="8362"/>
                  </a:lnTo>
                  <a:lnTo>
                    <a:pt x="9348" y="10045"/>
                  </a:lnTo>
                  <a:lnTo>
                    <a:pt x="17169" y="13360"/>
                  </a:lnTo>
                  <a:lnTo>
                    <a:pt x="26517" y="15043"/>
                  </a:lnTo>
                  <a:lnTo>
                    <a:pt x="77932" y="15043"/>
                  </a:lnTo>
                  <a:lnTo>
                    <a:pt x="107504" y="16676"/>
                  </a:lnTo>
                  <a:lnTo>
                    <a:pt x="107504" y="35035"/>
                  </a:lnTo>
                  <a:lnTo>
                    <a:pt x="107504" y="53344"/>
                  </a:lnTo>
                  <a:lnTo>
                    <a:pt x="107504" y="78334"/>
                  </a:lnTo>
                  <a:lnTo>
                    <a:pt x="109078" y="91645"/>
                  </a:lnTo>
                  <a:lnTo>
                    <a:pt x="110466" y="103323"/>
                  </a:lnTo>
                  <a:lnTo>
                    <a:pt x="110466" y="103323"/>
                  </a:lnTo>
                  <a:lnTo>
                    <a:pt x="62337" y="105006"/>
                  </a:lnTo>
                  <a:lnTo>
                    <a:pt x="37392" y="106639"/>
                  </a:lnTo>
                  <a:lnTo>
                    <a:pt x="24944" y="108321"/>
                  </a:lnTo>
                  <a:lnTo>
                    <a:pt x="14022" y="111637"/>
                  </a:lnTo>
                  <a:lnTo>
                    <a:pt x="12495" y="86647"/>
                  </a:lnTo>
                  <a:lnTo>
                    <a:pt x="10921" y="61657"/>
                  </a:lnTo>
                  <a:lnTo>
                    <a:pt x="12495" y="35035"/>
                  </a:lnTo>
                  <a:lnTo>
                    <a:pt x="10921" y="21674"/>
                  </a:lnTo>
                  <a:lnTo>
                    <a:pt x="9348" y="15043"/>
                  </a:lnTo>
                  <a:lnTo>
                    <a:pt x="7821" y="10045"/>
                  </a:lnTo>
                  <a:lnTo>
                    <a:pt x="3146" y="16676"/>
                  </a:lnTo>
                  <a:lnTo>
                    <a:pt x="1573" y="25039"/>
                  </a:lnTo>
                  <a:lnTo>
                    <a:pt x="0" y="43348"/>
                  </a:lnTo>
                  <a:lnTo>
                    <a:pt x="1573" y="78334"/>
                  </a:lnTo>
                  <a:lnTo>
                    <a:pt x="1573" y="90012"/>
                  </a:lnTo>
                  <a:lnTo>
                    <a:pt x="1573" y="103323"/>
                  </a:lnTo>
                  <a:lnTo>
                    <a:pt x="3146" y="108321"/>
                  </a:lnTo>
                  <a:lnTo>
                    <a:pt x="4674" y="113319"/>
                  </a:lnTo>
                  <a:lnTo>
                    <a:pt x="7821" y="118317"/>
                  </a:lnTo>
                  <a:lnTo>
                    <a:pt x="12495" y="120000"/>
                  </a:lnTo>
                  <a:lnTo>
                    <a:pt x="14022" y="120000"/>
                  </a:lnTo>
                  <a:lnTo>
                    <a:pt x="15595" y="118317"/>
                  </a:lnTo>
                  <a:lnTo>
                    <a:pt x="15595" y="116635"/>
                  </a:lnTo>
                  <a:lnTo>
                    <a:pt x="26517" y="118317"/>
                  </a:lnTo>
                  <a:lnTo>
                    <a:pt x="38966" y="120000"/>
                  </a:lnTo>
                  <a:lnTo>
                    <a:pt x="62337" y="118317"/>
                  </a:lnTo>
                  <a:lnTo>
                    <a:pt x="110651" y="115002"/>
                  </a:lnTo>
                  <a:lnTo>
                    <a:pt x="113752" y="113319"/>
                  </a:lnTo>
                  <a:lnTo>
                    <a:pt x="115325" y="115002"/>
                  </a:lnTo>
                  <a:lnTo>
                    <a:pt x="116853" y="115002"/>
                  </a:lnTo>
                  <a:lnTo>
                    <a:pt x="118426" y="113319"/>
                  </a:lnTo>
                  <a:lnTo>
                    <a:pt x="120000" y="100008"/>
                  </a:lnTo>
                  <a:lnTo>
                    <a:pt x="118426" y="88329"/>
                  </a:lnTo>
                  <a:lnTo>
                    <a:pt x="116853" y="61657"/>
                  </a:lnTo>
                  <a:lnTo>
                    <a:pt x="116853" y="31670"/>
                  </a:lnTo>
                  <a:lnTo>
                    <a:pt x="115325" y="16676"/>
                  </a:lnTo>
                  <a:lnTo>
                    <a:pt x="113752" y="1682"/>
                  </a:lnTo>
                  <a:lnTo>
                    <a:pt x="112178" y="4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Shape 1055"/>
            <p:cNvSpPr/>
            <p:nvPr/>
          </p:nvSpPr>
          <p:spPr>
            <a:xfrm>
              <a:off x="6994975" y="3960950"/>
              <a:ext cx="296300" cy="452024"/>
            </a:xfrm>
            <a:custGeom>
              <a:pathLst>
                <a:path extrusionOk="0" h="120000" w="120000">
                  <a:moveTo>
                    <a:pt x="88299" y="6"/>
                  </a:moveTo>
                  <a:lnTo>
                    <a:pt x="65113" y="3358"/>
                  </a:lnTo>
                  <a:lnTo>
                    <a:pt x="41937" y="6935"/>
                  </a:lnTo>
                  <a:lnTo>
                    <a:pt x="19095" y="10957"/>
                  </a:lnTo>
                  <a:lnTo>
                    <a:pt x="9892" y="12517"/>
                  </a:lnTo>
                  <a:lnTo>
                    <a:pt x="7512" y="12968"/>
                  </a:lnTo>
                  <a:lnTo>
                    <a:pt x="5467" y="13638"/>
                  </a:lnTo>
                  <a:lnTo>
                    <a:pt x="3422" y="14308"/>
                  </a:lnTo>
                  <a:lnTo>
                    <a:pt x="1711" y="15198"/>
                  </a:lnTo>
                  <a:lnTo>
                    <a:pt x="1711" y="15423"/>
                  </a:lnTo>
                  <a:lnTo>
                    <a:pt x="1376" y="14979"/>
                  </a:lnTo>
                  <a:lnTo>
                    <a:pt x="688" y="14753"/>
                  </a:lnTo>
                  <a:lnTo>
                    <a:pt x="10" y="14753"/>
                  </a:lnTo>
                  <a:lnTo>
                    <a:pt x="10" y="15198"/>
                  </a:lnTo>
                  <a:lnTo>
                    <a:pt x="354" y="18330"/>
                  </a:lnTo>
                  <a:lnTo>
                    <a:pt x="1376" y="21456"/>
                  </a:lnTo>
                  <a:lnTo>
                    <a:pt x="3756" y="27715"/>
                  </a:lnTo>
                  <a:lnTo>
                    <a:pt x="6490" y="33967"/>
                  </a:lnTo>
                  <a:lnTo>
                    <a:pt x="8869" y="40225"/>
                  </a:lnTo>
                  <a:lnTo>
                    <a:pt x="18072" y="66819"/>
                  </a:lnTo>
                  <a:lnTo>
                    <a:pt x="22507" y="80000"/>
                  </a:lnTo>
                  <a:lnTo>
                    <a:pt x="27620" y="93180"/>
                  </a:lnTo>
                  <a:lnTo>
                    <a:pt x="33077" y="106368"/>
                  </a:lnTo>
                  <a:lnTo>
                    <a:pt x="35801" y="113071"/>
                  </a:lnTo>
                  <a:lnTo>
                    <a:pt x="39213" y="119329"/>
                  </a:lnTo>
                  <a:lnTo>
                    <a:pt x="39892" y="120000"/>
                  </a:lnTo>
                  <a:lnTo>
                    <a:pt x="40570" y="120000"/>
                  </a:lnTo>
                  <a:lnTo>
                    <a:pt x="41258" y="119774"/>
                  </a:lnTo>
                  <a:lnTo>
                    <a:pt x="41937" y="119329"/>
                  </a:lnTo>
                  <a:lnTo>
                    <a:pt x="47394" y="118659"/>
                  </a:lnTo>
                  <a:lnTo>
                    <a:pt x="53185" y="117537"/>
                  </a:lnTo>
                  <a:lnTo>
                    <a:pt x="64090" y="115307"/>
                  </a:lnTo>
                  <a:lnTo>
                    <a:pt x="76706" y="112845"/>
                  </a:lnTo>
                  <a:lnTo>
                    <a:pt x="89665" y="110615"/>
                  </a:lnTo>
                  <a:lnTo>
                    <a:pt x="104660" y="108153"/>
                  </a:lnTo>
                  <a:lnTo>
                    <a:pt x="112497" y="107038"/>
                  </a:lnTo>
                  <a:lnTo>
                    <a:pt x="119999" y="105472"/>
                  </a:lnTo>
                  <a:lnTo>
                    <a:pt x="119999" y="103905"/>
                  </a:lnTo>
                  <a:lnTo>
                    <a:pt x="111819" y="105472"/>
                  </a:lnTo>
                  <a:lnTo>
                    <a:pt x="103293" y="106812"/>
                  </a:lnTo>
                  <a:lnTo>
                    <a:pt x="86253" y="109719"/>
                  </a:lnTo>
                  <a:lnTo>
                    <a:pt x="63412" y="113967"/>
                  </a:lnTo>
                  <a:lnTo>
                    <a:pt x="52163" y="115978"/>
                  </a:lnTo>
                  <a:lnTo>
                    <a:pt x="46706" y="117093"/>
                  </a:lnTo>
                  <a:lnTo>
                    <a:pt x="41592" y="118659"/>
                  </a:lnTo>
                  <a:lnTo>
                    <a:pt x="35801" y="105697"/>
                  </a:lnTo>
                  <a:lnTo>
                    <a:pt x="30344" y="92510"/>
                  </a:lnTo>
                  <a:lnTo>
                    <a:pt x="25575" y="79555"/>
                  </a:lnTo>
                  <a:lnTo>
                    <a:pt x="20806" y="66148"/>
                  </a:lnTo>
                  <a:lnTo>
                    <a:pt x="11603" y="39555"/>
                  </a:lnTo>
                  <a:lnTo>
                    <a:pt x="7512" y="27263"/>
                  </a:lnTo>
                  <a:lnTo>
                    <a:pt x="5123" y="21231"/>
                  </a:lnTo>
                  <a:lnTo>
                    <a:pt x="3422" y="18330"/>
                  </a:lnTo>
                  <a:lnTo>
                    <a:pt x="1842" y="15649"/>
                  </a:lnTo>
                  <a:lnTo>
                    <a:pt x="4100" y="15649"/>
                  </a:lnTo>
                  <a:lnTo>
                    <a:pt x="6490" y="15423"/>
                  </a:lnTo>
                  <a:lnTo>
                    <a:pt x="10914" y="14753"/>
                  </a:lnTo>
                  <a:lnTo>
                    <a:pt x="19784" y="12742"/>
                  </a:lnTo>
                  <a:lnTo>
                    <a:pt x="42615" y="8720"/>
                  </a:lnTo>
                  <a:lnTo>
                    <a:pt x="65457" y="5143"/>
                  </a:lnTo>
                  <a:lnTo>
                    <a:pt x="88643" y="2017"/>
                  </a:lnTo>
                  <a:lnTo>
                    <a:pt x="90000" y="6484"/>
                  </a:lnTo>
                  <a:lnTo>
                    <a:pt x="91366" y="10957"/>
                  </a:lnTo>
                  <a:lnTo>
                    <a:pt x="95113" y="20116"/>
                  </a:lnTo>
                  <a:lnTo>
                    <a:pt x="104316" y="42010"/>
                  </a:lnTo>
                  <a:lnTo>
                    <a:pt x="114208" y="64138"/>
                  </a:lnTo>
                  <a:lnTo>
                    <a:pt x="116932" y="70841"/>
                  </a:lnTo>
                  <a:lnTo>
                    <a:pt x="119999" y="77763"/>
                  </a:lnTo>
                  <a:lnTo>
                    <a:pt x="119999" y="70615"/>
                  </a:lnTo>
                  <a:lnTo>
                    <a:pt x="117276" y="65253"/>
                  </a:lnTo>
                  <a:lnTo>
                    <a:pt x="107728" y="43351"/>
                  </a:lnTo>
                  <a:lnTo>
                    <a:pt x="99203" y="23023"/>
                  </a:lnTo>
                  <a:lnTo>
                    <a:pt x="95113" y="11846"/>
                  </a:lnTo>
                  <a:lnTo>
                    <a:pt x="92733" y="6265"/>
                  </a:lnTo>
                  <a:lnTo>
                    <a:pt x="90344" y="902"/>
                  </a:lnTo>
                  <a:lnTo>
                    <a:pt x="90000" y="676"/>
                  </a:lnTo>
                  <a:lnTo>
                    <a:pt x="89321" y="232"/>
                  </a:lnTo>
                  <a:lnTo>
                    <a:pt x="88977" y="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Shape 1056"/>
            <p:cNvSpPr/>
            <p:nvPr/>
          </p:nvSpPr>
          <p:spPr>
            <a:xfrm>
              <a:off x="5857000" y="2891150"/>
              <a:ext cx="1266799" cy="381325"/>
            </a:xfrm>
            <a:custGeom>
              <a:pathLst>
                <a:path extrusionOk="0" h="120000" w="120000">
                  <a:moveTo>
                    <a:pt x="53501" y="41059"/>
                  </a:moveTo>
                  <a:lnTo>
                    <a:pt x="53421" y="46094"/>
                  </a:lnTo>
                  <a:lnTo>
                    <a:pt x="52464" y="46362"/>
                  </a:lnTo>
                  <a:lnTo>
                    <a:pt x="52544" y="45827"/>
                  </a:lnTo>
                  <a:lnTo>
                    <a:pt x="52544" y="45299"/>
                  </a:lnTo>
                  <a:lnTo>
                    <a:pt x="52464" y="44237"/>
                  </a:lnTo>
                  <a:lnTo>
                    <a:pt x="52386" y="42648"/>
                  </a:lnTo>
                  <a:lnTo>
                    <a:pt x="52305" y="41326"/>
                  </a:lnTo>
                  <a:lnTo>
                    <a:pt x="53421" y="41059"/>
                  </a:lnTo>
                  <a:close/>
                  <a:moveTo>
                    <a:pt x="51907" y="41326"/>
                  </a:moveTo>
                  <a:lnTo>
                    <a:pt x="51907" y="43978"/>
                  </a:lnTo>
                  <a:lnTo>
                    <a:pt x="51986" y="45299"/>
                  </a:lnTo>
                  <a:lnTo>
                    <a:pt x="51986" y="46094"/>
                  </a:lnTo>
                  <a:lnTo>
                    <a:pt x="52066" y="46621"/>
                  </a:lnTo>
                  <a:lnTo>
                    <a:pt x="51507" y="46889"/>
                  </a:lnTo>
                  <a:lnTo>
                    <a:pt x="51429" y="45567"/>
                  </a:lnTo>
                  <a:lnTo>
                    <a:pt x="51268" y="44237"/>
                  </a:lnTo>
                  <a:lnTo>
                    <a:pt x="51190" y="42916"/>
                  </a:lnTo>
                  <a:lnTo>
                    <a:pt x="50951" y="41594"/>
                  </a:lnTo>
                  <a:lnTo>
                    <a:pt x="51907" y="41326"/>
                  </a:lnTo>
                  <a:close/>
                  <a:moveTo>
                    <a:pt x="50790" y="41594"/>
                  </a:moveTo>
                  <a:lnTo>
                    <a:pt x="50790" y="42916"/>
                  </a:lnTo>
                  <a:lnTo>
                    <a:pt x="50870" y="44237"/>
                  </a:lnTo>
                  <a:lnTo>
                    <a:pt x="50951" y="45567"/>
                  </a:lnTo>
                  <a:lnTo>
                    <a:pt x="51029" y="46889"/>
                  </a:lnTo>
                  <a:lnTo>
                    <a:pt x="50472" y="47156"/>
                  </a:lnTo>
                  <a:lnTo>
                    <a:pt x="50472" y="46094"/>
                  </a:lnTo>
                  <a:lnTo>
                    <a:pt x="50392" y="45032"/>
                  </a:lnTo>
                  <a:lnTo>
                    <a:pt x="50153" y="41594"/>
                  </a:lnTo>
                  <a:close/>
                  <a:moveTo>
                    <a:pt x="49994" y="41594"/>
                  </a:moveTo>
                  <a:lnTo>
                    <a:pt x="50072" y="44772"/>
                  </a:lnTo>
                  <a:lnTo>
                    <a:pt x="50153" y="46094"/>
                  </a:lnTo>
                  <a:lnTo>
                    <a:pt x="50233" y="47156"/>
                  </a:lnTo>
                  <a:lnTo>
                    <a:pt x="49516" y="47416"/>
                  </a:lnTo>
                  <a:lnTo>
                    <a:pt x="49516" y="46889"/>
                  </a:lnTo>
                  <a:lnTo>
                    <a:pt x="49516" y="46094"/>
                  </a:lnTo>
                  <a:lnTo>
                    <a:pt x="49355" y="45032"/>
                  </a:lnTo>
                  <a:lnTo>
                    <a:pt x="49196" y="41854"/>
                  </a:lnTo>
                  <a:lnTo>
                    <a:pt x="49994" y="41594"/>
                  </a:lnTo>
                  <a:close/>
                  <a:moveTo>
                    <a:pt x="48957" y="41854"/>
                  </a:moveTo>
                  <a:lnTo>
                    <a:pt x="48957" y="45032"/>
                  </a:lnTo>
                  <a:lnTo>
                    <a:pt x="48957" y="46362"/>
                  </a:lnTo>
                  <a:lnTo>
                    <a:pt x="49037" y="47156"/>
                  </a:lnTo>
                  <a:lnTo>
                    <a:pt x="49115" y="47683"/>
                  </a:lnTo>
                  <a:lnTo>
                    <a:pt x="48478" y="47683"/>
                  </a:lnTo>
                  <a:lnTo>
                    <a:pt x="48478" y="46621"/>
                  </a:lnTo>
                  <a:lnTo>
                    <a:pt x="48398" y="45299"/>
                  </a:lnTo>
                  <a:lnTo>
                    <a:pt x="48320" y="43443"/>
                  </a:lnTo>
                  <a:lnTo>
                    <a:pt x="48239" y="41854"/>
                  </a:lnTo>
                  <a:close/>
                  <a:moveTo>
                    <a:pt x="47839" y="41854"/>
                  </a:moveTo>
                  <a:lnTo>
                    <a:pt x="47839" y="43443"/>
                  </a:lnTo>
                  <a:lnTo>
                    <a:pt x="47919" y="44772"/>
                  </a:lnTo>
                  <a:lnTo>
                    <a:pt x="48000" y="46362"/>
                  </a:lnTo>
                  <a:lnTo>
                    <a:pt x="48000" y="47156"/>
                  </a:lnTo>
                  <a:lnTo>
                    <a:pt x="48078" y="47951"/>
                  </a:lnTo>
                  <a:lnTo>
                    <a:pt x="47441" y="48210"/>
                  </a:lnTo>
                  <a:lnTo>
                    <a:pt x="47361" y="46362"/>
                  </a:lnTo>
                  <a:lnTo>
                    <a:pt x="47282" y="44237"/>
                  </a:lnTo>
                  <a:lnTo>
                    <a:pt x="47121" y="42121"/>
                  </a:lnTo>
                  <a:lnTo>
                    <a:pt x="47839" y="41854"/>
                  </a:lnTo>
                  <a:close/>
                  <a:moveTo>
                    <a:pt x="46724" y="42121"/>
                  </a:moveTo>
                  <a:lnTo>
                    <a:pt x="46804" y="44237"/>
                  </a:lnTo>
                  <a:lnTo>
                    <a:pt x="46804" y="46094"/>
                  </a:lnTo>
                  <a:lnTo>
                    <a:pt x="46882" y="47156"/>
                  </a:lnTo>
                  <a:lnTo>
                    <a:pt x="46963" y="48478"/>
                  </a:lnTo>
                  <a:lnTo>
                    <a:pt x="46245" y="48745"/>
                  </a:lnTo>
                  <a:lnTo>
                    <a:pt x="46165" y="47156"/>
                  </a:lnTo>
                  <a:lnTo>
                    <a:pt x="46086" y="45827"/>
                  </a:lnTo>
                  <a:lnTo>
                    <a:pt x="46006" y="43978"/>
                  </a:lnTo>
                  <a:lnTo>
                    <a:pt x="45847" y="42389"/>
                  </a:lnTo>
                  <a:lnTo>
                    <a:pt x="46724" y="42121"/>
                  </a:lnTo>
                  <a:close/>
                  <a:moveTo>
                    <a:pt x="53501" y="47951"/>
                  </a:moveTo>
                  <a:lnTo>
                    <a:pt x="53582" y="55629"/>
                  </a:lnTo>
                  <a:lnTo>
                    <a:pt x="53740" y="61191"/>
                  </a:lnTo>
                  <a:lnTo>
                    <a:pt x="52386" y="61191"/>
                  </a:lnTo>
                  <a:lnTo>
                    <a:pt x="51109" y="61719"/>
                  </a:lnTo>
                  <a:lnTo>
                    <a:pt x="48559" y="63048"/>
                  </a:lnTo>
                  <a:lnTo>
                    <a:pt x="46006" y="63843"/>
                  </a:lnTo>
                  <a:lnTo>
                    <a:pt x="44730" y="64370"/>
                  </a:lnTo>
                  <a:lnTo>
                    <a:pt x="43455" y="65432"/>
                  </a:lnTo>
                  <a:lnTo>
                    <a:pt x="43216" y="58540"/>
                  </a:lnTo>
                  <a:lnTo>
                    <a:pt x="43055" y="55362"/>
                  </a:lnTo>
                  <a:lnTo>
                    <a:pt x="42897" y="52183"/>
                  </a:lnTo>
                  <a:lnTo>
                    <a:pt x="44173" y="51924"/>
                  </a:lnTo>
                  <a:lnTo>
                    <a:pt x="45528" y="51389"/>
                  </a:lnTo>
                  <a:lnTo>
                    <a:pt x="48159" y="50335"/>
                  </a:lnTo>
                  <a:lnTo>
                    <a:pt x="50870" y="49005"/>
                  </a:lnTo>
                  <a:lnTo>
                    <a:pt x="53501" y="47951"/>
                  </a:lnTo>
                  <a:close/>
                  <a:moveTo>
                    <a:pt x="53740" y="62513"/>
                  </a:moveTo>
                  <a:lnTo>
                    <a:pt x="53899" y="65164"/>
                  </a:lnTo>
                  <a:lnTo>
                    <a:pt x="54060" y="68075"/>
                  </a:lnTo>
                  <a:lnTo>
                    <a:pt x="52942" y="68610"/>
                  </a:lnTo>
                  <a:lnTo>
                    <a:pt x="52784" y="66754"/>
                  </a:lnTo>
                  <a:lnTo>
                    <a:pt x="52625" y="63308"/>
                  </a:lnTo>
                  <a:lnTo>
                    <a:pt x="53740" y="62513"/>
                  </a:lnTo>
                  <a:close/>
                  <a:moveTo>
                    <a:pt x="52386" y="63308"/>
                  </a:moveTo>
                  <a:lnTo>
                    <a:pt x="52386" y="64897"/>
                  </a:lnTo>
                  <a:lnTo>
                    <a:pt x="52386" y="66486"/>
                  </a:lnTo>
                  <a:lnTo>
                    <a:pt x="52464" y="68610"/>
                  </a:lnTo>
                  <a:lnTo>
                    <a:pt x="51588" y="69137"/>
                  </a:lnTo>
                  <a:lnTo>
                    <a:pt x="51507" y="67548"/>
                  </a:lnTo>
                  <a:lnTo>
                    <a:pt x="51429" y="66226"/>
                  </a:lnTo>
                  <a:lnTo>
                    <a:pt x="51349" y="64897"/>
                  </a:lnTo>
                  <a:lnTo>
                    <a:pt x="51190" y="63843"/>
                  </a:lnTo>
                  <a:lnTo>
                    <a:pt x="52386" y="63308"/>
                  </a:lnTo>
                  <a:close/>
                  <a:moveTo>
                    <a:pt x="50870" y="63843"/>
                  </a:moveTo>
                  <a:lnTo>
                    <a:pt x="50870" y="65164"/>
                  </a:lnTo>
                  <a:lnTo>
                    <a:pt x="50951" y="66226"/>
                  </a:lnTo>
                  <a:lnTo>
                    <a:pt x="51029" y="67816"/>
                  </a:lnTo>
                  <a:lnTo>
                    <a:pt x="51109" y="69137"/>
                  </a:lnTo>
                  <a:lnTo>
                    <a:pt x="50472" y="69405"/>
                  </a:lnTo>
                  <a:lnTo>
                    <a:pt x="50311" y="65691"/>
                  </a:lnTo>
                  <a:lnTo>
                    <a:pt x="50153" y="64102"/>
                  </a:lnTo>
                  <a:lnTo>
                    <a:pt x="50870" y="63843"/>
                  </a:lnTo>
                  <a:close/>
                  <a:moveTo>
                    <a:pt x="49674" y="64370"/>
                  </a:moveTo>
                  <a:lnTo>
                    <a:pt x="49755" y="65959"/>
                  </a:lnTo>
                  <a:lnTo>
                    <a:pt x="49913" y="69664"/>
                  </a:lnTo>
                  <a:lnTo>
                    <a:pt x="49196" y="69932"/>
                  </a:lnTo>
                  <a:lnTo>
                    <a:pt x="49196" y="68610"/>
                  </a:lnTo>
                  <a:lnTo>
                    <a:pt x="49115" y="67281"/>
                  </a:lnTo>
                  <a:lnTo>
                    <a:pt x="49037" y="65959"/>
                  </a:lnTo>
                  <a:lnTo>
                    <a:pt x="48876" y="64637"/>
                  </a:lnTo>
                  <a:lnTo>
                    <a:pt x="49674" y="64370"/>
                  </a:lnTo>
                  <a:close/>
                  <a:moveTo>
                    <a:pt x="48559" y="64637"/>
                  </a:moveTo>
                  <a:lnTo>
                    <a:pt x="48559" y="66226"/>
                  </a:lnTo>
                  <a:lnTo>
                    <a:pt x="48637" y="67548"/>
                  </a:lnTo>
                  <a:lnTo>
                    <a:pt x="48637" y="68870"/>
                  </a:lnTo>
                  <a:lnTo>
                    <a:pt x="48798" y="70199"/>
                  </a:lnTo>
                  <a:lnTo>
                    <a:pt x="48159" y="70459"/>
                  </a:lnTo>
                  <a:lnTo>
                    <a:pt x="48159" y="69932"/>
                  </a:lnTo>
                  <a:lnTo>
                    <a:pt x="48159" y="69137"/>
                  </a:lnTo>
                  <a:lnTo>
                    <a:pt x="48078" y="68075"/>
                  </a:lnTo>
                  <a:lnTo>
                    <a:pt x="47919" y="64897"/>
                  </a:lnTo>
                  <a:lnTo>
                    <a:pt x="48559" y="64637"/>
                  </a:lnTo>
                  <a:close/>
                  <a:moveTo>
                    <a:pt x="47680" y="65164"/>
                  </a:moveTo>
                  <a:lnTo>
                    <a:pt x="47600" y="66486"/>
                  </a:lnTo>
                  <a:lnTo>
                    <a:pt x="47600" y="67816"/>
                  </a:lnTo>
                  <a:lnTo>
                    <a:pt x="47680" y="69405"/>
                  </a:lnTo>
                  <a:lnTo>
                    <a:pt x="47761" y="69932"/>
                  </a:lnTo>
                  <a:lnTo>
                    <a:pt x="47919" y="70459"/>
                  </a:lnTo>
                  <a:lnTo>
                    <a:pt x="47043" y="70727"/>
                  </a:lnTo>
                  <a:lnTo>
                    <a:pt x="46963" y="69137"/>
                  </a:lnTo>
                  <a:lnTo>
                    <a:pt x="46804" y="67281"/>
                  </a:lnTo>
                  <a:lnTo>
                    <a:pt x="46724" y="65691"/>
                  </a:lnTo>
                  <a:lnTo>
                    <a:pt x="47680" y="65164"/>
                  </a:lnTo>
                  <a:close/>
                  <a:moveTo>
                    <a:pt x="46484" y="65691"/>
                  </a:moveTo>
                  <a:lnTo>
                    <a:pt x="46404" y="67281"/>
                  </a:lnTo>
                  <a:lnTo>
                    <a:pt x="46404" y="68870"/>
                  </a:lnTo>
                  <a:lnTo>
                    <a:pt x="46484" y="70994"/>
                  </a:lnTo>
                  <a:lnTo>
                    <a:pt x="45686" y="70994"/>
                  </a:lnTo>
                  <a:lnTo>
                    <a:pt x="45767" y="70459"/>
                  </a:lnTo>
                  <a:lnTo>
                    <a:pt x="45767" y="69932"/>
                  </a:lnTo>
                  <a:lnTo>
                    <a:pt x="45686" y="68870"/>
                  </a:lnTo>
                  <a:lnTo>
                    <a:pt x="45608" y="67548"/>
                  </a:lnTo>
                  <a:lnTo>
                    <a:pt x="45447" y="66226"/>
                  </a:lnTo>
                  <a:lnTo>
                    <a:pt x="46484" y="65691"/>
                  </a:lnTo>
                  <a:close/>
                  <a:moveTo>
                    <a:pt x="1915" y="69664"/>
                  </a:moveTo>
                  <a:lnTo>
                    <a:pt x="1994" y="70994"/>
                  </a:lnTo>
                  <a:lnTo>
                    <a:pt x="1994" y="72583"/>
                  </a:lnTo>
                  <a:lnTo>
                    <a:pt x="1515" y="72843"/>
                  </a:lnTo>
                  <a:lnTo>
                    <a:pt x="1037" y="73378"/>
                  </a:lnTo>
                  <a:lnTo>
                    <a:pt x="798" y="71521"/>
                  </a:lnTo>
                  <a:lnTo>
                    <a:pt x="480" y="69664"/>
                  </a:lnTo>
                  <a:lnTo>
                    <a:pt x="959" y="69664"/>
                  </a:lnTo>
                  <a:lnTo>
                    <a:pt x="1437" y="69932"/>
                  </a:lnTo>
                  <a:lnTo>
                    <a:pt x="1676" y="69932"/>
                  </a:lnTo>
                  <a:lnTo>
                    <a:pt x="1915" y="69664"/>
                  </a:lnTo>
                  <a:close/>
                  <a:moveTo>
                    <a:pt x="2074" y="67548"/>
                  </a:moveTo>
                  <a:lnTo>
                    <a:pt x="2552" y="67816"/>
                  </a:lnTo>
                  <a:lnTo>
                    <a:pt x="3429" y="67816"/>
                  </a:lnTo>
                  <a:lnTo>
                    <a:pt x="3509" y="69664"/>
                  </a:lnTo>
                  <a:lnTo>
                    <a:pt x="3590" y="71521"/>
                  </a:lnTo>
                  <a:lnTo>
                    <a:pt x="3590" y="73110"/>
                  </a:lnTo>
                  <a:lnTo>
                    <a:pt x="2872" y="73637"/>
                  </a:lnTo>
                  <a:lnTo>
                    <a:pt x="2472" y="73637"/>
                  </a:lnTo>
                  <a:lnTo>
                    <a:pt x="2472" y="72843"/>
                  </a:lnTo>
                  <a:lnTo>
                    <a:pt x="2472" y="72583"/>
                  </a:lnTo>
                  <a:lnTo>
                    <a:pt x="2394" y="70994"/>
                  </a:lnTo>
                  <a:lnTo>
                    <a:pt x="2313" y="69137"/>
                  </a:lnTo>
                  <a:lnTo>
                    <a:pt x="2074" y="67548"/>
                  </a:lnTo>
                  <a:close/>
                  <a:moveTo>
                    <a:pt x="45447" y="42389"/>
                  </a:moveTo>
                  <a:lnTo>
                    <a:pt x="45447" y="43978"/>
                  </a:lnTo>
                  <a:lnTo>
                    <a:pt x="45528" y="45827"/>
                  </a:lnTo>
                  <a:lnTo>
                    <a:pt x="45608" y="47416"/>
                  </a:lnTo>
                  <a:lnTo>
                    <a:pt x="45767" y="49005"/>
                  </a:lnTo>
                  <a:lnTo>
                    <a:pt x="44251" y="49800"/>
                  </a:lnTo>
                  <a:lnTo>
                    <a:pt x="42738" y="50862"/>
                  </a:lnTo>
                  <a:lnTo>
                    <a:pt x="42657" y="50862"/>
                  </a:lnTo>
                  <a:lnTo>
                    <a:pt x="42577" y="51129"/>
                  </a:lnTo>
                  <a:lnTo>
                    <a:pt x="42499" y="51389"/>
                  </a:lnTo>
                  <a:lnTo>
                    <a:pt x="42499" y="51656"/>
                  </a:lnTo>
                  <a:lnTo>
                    <a:pt x="42577" y="51924"/>
                  </a:lnTo>
                  <a:lnTo>
                    <a:pt x="42577" y="55897"/>
                  </a:lnTo>
                  <a:lnTo>
                    <a:pt x="42657" y="59602"/>
                  </a:lnTo>
                  <a:lnTo>
                    <a:pt x="43055" y="67281"/>
                  </a:lnTo>
                  <a:lnTo>
                    <a:pt x="43136" y="67548"/>
                  </a:lnTo>
                  <a:lnTo>
                    <a:pt x="43216" y="67816"/>
                  </a:lnTo>
                  <a:lnTo>
                    <a:pt x="43375" y="67816"/>
                  </a:lnTo>
                  <a:lnTo>
                    <a:pt x="43534" y="67548"/>
                  </a:lnTo>
                  <a:lnTo>
                    <a:pt x="43534" y="66754"/>
                  </a:lnTo>
                  <a:lnTo>
                    <a:pt x="43534" y="66226"/>
                  </a:lnTo>
                  <a:lnTo>
                    <a:pt x="44412" y="66486"/>
                  </a:lnTo>
                  <a:lnTo>
                    <a:pt x="45288" y="66226"/>
                  </a:lnTo>
                  <a:lnTo>
                    <a:pt x="45288" y="67281"/>
                  </a:lnTo>
                  <a:lnTo>
                    <a:pt x="45288" y="68610"/>
                  </a:lnTo>
                  <a:lnTo>
                    <a:pt x="45288" y="69932"/>
                  </a:lnTo>
                  <a:lnTo>
                    <a:pt x="45369" y="70727"/>
                  </a:lnTo>
                  <a:lnTo>
                    <a:pt x="45447" y="71254"/>
                  </a:lnTo>
                  <a:lnTo>
                    <a:pt x="44651" y="71521"/>
                  </a:lnTo>
                  <a:lnTo>
                    <a:pt x="43934" y="72048"/>
                  </a:lnTo>
                  <a:lnTo>
                    <a:pt x="43216" y="72583"/>
                  </a:lnTo>
                  <a:lnTo>
                    <a:pt x="42577" y="73637"/>
                  </a:lnTo>
                  <a:lnTo>
                    <a:pt x="42499" y="73378"/>
                  </a:lnTo>
                  <a:lnTo>
                    <a:pt x="42020" y="64370"/>
                  </a:lnTo>
                  <a:lnTo>
                    <a:pt x="41859" y="59602"/>
                  </a:lnTo>
                  <a:lnTo>
                    <a:pt x="41781" y="55102"/>
                  </a:lnTo>
                  <a:lnTo>
                    <a:pt x="41781" y="52451"/>
                  </a:lnTo>
                  <a:lnTo>
                    <a:pt x="41781" y="49540"/>
                  </a:lnTo>
                  <a:lnTo>
                    <a:pt x="41781" y="46362"/>
                  </a:lnTo>
                  <a:lnTo>
                    <a:pt x="41620" y="43710"/>
                  </a:lnTo>
                  <a:lnTo>
                    <a:pt x="43136" y="43183"/>
                  </a:lnTo>
                  <a:lnTo>
                    <a:pt x="44571" y="42648"/>
                  </a:lnTo>
                  <a:lnTo>
                    <a:pt x="44571" y="43978"/>
                  </a:lnTo>
                  <a:lnTo>
                    <a:pt x="44571" y="48210"/>
                  </a:lnTo>
                  <a:lnTo>
                    <a:pt x="44571" y="48745"/>
                  </a:lnTo>
                  <a:lnTo>
                    <a:pt x="44730" y="49005"/>
                  </a:lnTo>
                  <a:lnTo>
                    <a:pt x="44810" y="49272"/>
                  </a:lnTo>
                  <a:lnTo>
                    <a:pt x="44969" y="49005"/>
                  </a:lnTo>
                  <a:lnTo>
                    <a:pt x="45049" y="48745"/>
                  </a:lnTo>
                  <a:lnTo>
                    <a:pt x="45049" y="48210"/>
                  </a:lnTo>
                  <a:lnTo>
                    <a:pt x="45049" y="45567"/>
                  </a:lnTo>
                  <a:lnTo>
                    <a:pt x="44969" y="42648"/>
                  </a:lnTo>
                  <a:lnTo>
                    <a:pt x="45447" y="42389"/>
                  </a:lnTo>
                  <a:close/>
                  <a:moveTo>
                    <a:pt x="8054" y="58540"/>
                  </a:moveTo>
                  <a:lnTo>
                    <a:pt x="7973" y="60924"/>
                  </a:lnTo>
                  <a:lnTo>
                    <a:pt x="7895" y="63308"/>
                  </a:lnTo>
                  <a:lnTo>
                    <a:pt x="7814" y="68343"/>
                  </a:lnTo>
                  <a:lnTo>
                    <a:pt x="7895" y="73637"/>
                  </a:lnTo>
                  <a:lnTo>
                    <a:pt x="8054" y="78673"/>
                  </a:lnTo>
                  <a:lnTo>
                    <a:pt x="6777" y="77610"/>
                  </a:lnTo>
                  <a:lnTo>
                    <a:pt x="6221" y="76816"/>
                  </a:lnTo>
                  <a:lnTo>
                    <a:pt x="5662" y="76021"/>
                  </a:lnTo>
                  <a:lnTo>
                    <a:pt x="5183" y="74967"/>
                  </a:lnTo>
                  <a:lnTo>
                    <a:pt x="4625" y="73905"/>
                  </a:lnTo>
                  <a:lnTo>
                    <a:pt x="4227" y="73637"/>
                  </a:lnTo>
                  <a:lnTo>
                    <a:pt x="4227" y="73378"/>
                  </a:lnTo>
                  <a:lnTo>
                    <a:pt x="4146" y="73110"/>
                  </a:lnTo>
                  <a:lnTo>
                    <a:pt x="4068" y="71521"/>
                  </a:lnTo>
                  <a:lnTo>
                    <a:pt x="4068" y="70199"/>
                  </a:lnTo>
                  <a:lnTo>
                    <a:pt x="3988" y="67548"/>
                  </a:lnTo>
                  <a:lnTo>
                    <a:pt x="4227" y="67548"/>
                  </a:lnTo>
                  <a:lnTo>
                    <a:pt x="4385" y="67281"/>
                  </a:lnTo>
                  <a:lnTo>
                    <a:pt x="4385" y="66754"/>
                  </a:lnTo>
                  <a:lnTo>
                    <a:pt x="4307" y="66486"/>
                  </a:lnTo>
                  <a:lnTo>
                    <a:pt x="4227" y="66226"/>
                  </a:lnTo>
                  <a:lnTo>
                    <a:pt x="3829" y="66486"/>
                  </a:lnTo>
                  <a:lnTo>
                    <a:pt x="4385" y="65432"/>
                  </a:lnTo>
                  <a:lnTo>
                    <a:pt x="4864" y="64637"/>
                  </a:lnTo>
                  <a:lnTo>
                    <a:pt x="5820" y="62513"/>
                  </a:lnTo>
                  <a:lnTo>
                    <a:pt x="8054" y="58540"/>
                  </a:lnTo>
                  <a:close/>
                  <a:moveTo>
                    <a:pt x="9889" y="54835"/>
                  </a:moveTo>
                  <a:lnTo>
                    <a:pt x="9889" y="61719"/>
                  </a:lnTo>
                  <a:lnTo>
                    <a:pt x="9967" y="68610"/>
                  </a:lnTo>
                  <a:lnTo>
                    <a:pt x="9967" y="73905"/>
                  </a:lnTo>
                  <a:lnTo>
                    <a:pt x="10048" y="76556"/>
                  </a:lnTo>
                  <a:lnTo>
                    <a:pt x="10128" y="79200"/>
                  </a:lnTo>
                  <a:lnTo>
                    <a:pt x="9889" y="78405"/>
                  </a:lnTo>
                  <a:lnTo>
                    <a:pt x="9808" y="77083"/>
                  </a:lnTo>
                  <a:lnTo>
                    <a:pt x="9728" y="75762"/>
                  </a:lnTo>
                  <a:lnTo>
                    <a:pt x="9728" y="74172"/>
                  </a:lnTo>
                  <a:lnTo>
                    <a:pt x="9728" y="68610"/>
                  </a:lnTo>
                  <a:lnTo>
                    <a:pt x="9650" y="63048"/>
                  </a:lnTo>
                  <a:lnTo>
                    <a:pt x="9569" y="57486"/>
                  </a:lnTo>
                  <a:lnTo>
                    <a:pt x="9650" y="57486"/>
                  </a:lnTo>
                  <a:lnTo>
                    <a:pt x="9728" y="57218"/>
                  </a:lnTo>
                  <a:lnTo>
                    <a:pt x="9650" y="56951"/>
                  </a:lnTo>
                  <a:lnTo>
                    <a:pt x="9569" y="56424"/>
                  </a:lnTo>
                  <a:lnTo>
                    <a:pt x="9489" y="54835"/>
                  </a:lnTo>
                  <a:close/>
                  <a:moveTo>
                    <a:pt x="8613" y="57486"/>
                  </a:moveTo>
                  <a:lnTo>
                    <a:pt x="9169" y="57746"/>
                  </a:lnTo>
                  <a:lnTo>
                    <a:pt x="9091" y="63048"/>
                  </a:lnTo>
                  <a:lnTo>
                    <a:pt x="9169" y="68610"/>
                  </a:lnTo>
                  <a:lnTo>
                    <a:pt x="9411" y="79735"/>
                  </a:lnTo>
                  <a:lnTo>
                    <a:pt x="9010" y="79994"/>
                  </a:lnTo>
                  <a:lnTo>
                    <a:pt x="8930" y="79994"/>
                  </a:lnTo>
                  <a:lnTo>
                    <a:pt x="8930" y="79467"/>
                  </a:lnTo>
                  <a:lnTo>
                    <a:pt x="8852" y="79200"/>
                  </a:lnTo>
                  <a:lnTo>
                    <a:pt x="8771" y="78940"/>
                  </a:lnTo>
                  <a:lnTo>
                    <a:pt x="8613" y="78940"/>
                  </a:lnTo>
                  <a:lnTo>
                    <a:pt x="8532" y="73637"/>
                  </a:lnTo>
                  <a:lnTo>
                    <a:pt x="8452" y="68343"/>
                  </a:lnTo>
                  <a:lnTo>
                    <a:pt x="8452" y="63048"/>
                  </a:lnTo>
                  <a:lnTo>
                    <a:pt x="8373" y="58013"/>
                  </a:lnTo>
                  <a:lnTo>
                    <a:pt x="8452" y="57746"/>
                  </a:lnTo>
                  <a:lnTo>
                    <a:pt x="8532" y="57486"/>
                  </a:lnTo>
                  <a:close/>
                  <a:moveTo>
                    <a:pt x="41064" y="43710"/>
                  </a:moveTo>
                  <a:lnTo>
                    <a:pt x="41064" y="51389"/>
                  </a:lnTo>
                  <a:lnTo>
                    <a:pt x="41142" y="58808"/>
                  </a:lnTo>
                  <a:lnTo>
                    <a:pt x="41461" y="66226"/>
                  </a:lnTo>
                  <a:lnTo>
                    <a:pt x="41859" y="73637"/>
                  </a:lnTo>
                  <a:lnTo>
                    <a:pt x="37954" y="75494"/>
                  </a:lnTo>
                  <a:lnTo>
                    <a:pt x="34047" y="76816"/>
                  </a:lnTo>
                  <a:lnTo>
                    <a:pt x="30139" y="77878"/>
                  </a:lnTo>
                  <a:lnTo>
                    <a:pt x="26232" y="78673"/>
                  </a:lnTo>
                  <a:lnTo>
                    <a:pt x="18021" y="80529"/>
                  </a:lnTo>
                  <a:lnTo>
                    <a:pt x="16266" y="80529"/>
                  </a:lnTo>
                  <a:lnTo>
                    <a:pt x="14434" y="80789"/>
                  </a:lnTo>
                  <a:lnTo>
                    <a:pt x="12598" y="81056"/>
                  </a:lnTo>
                  <a:lnTo>
                    <a:pt x="11641" y="81583"/>
                  </a:lnTo>
                  <a:lnTo>
                    <a:pt x="10765" y="82118"/>
                  </a:lnTo>
                  <a:lnTo>
                    <a:pt x="10765" y="81851"/>
                  </a:lnTo>
                  <a:lnTo>
                    <a:pt x="10765" y="81056"/>
                  </a:lnTo>
                  <a:lnTo>
                    <a:pt x="10846" y="80529"/>
                  </a:lnTo>
                  <a:lnTo>
                    <a:pt x="10765" y="79994"/>
                  </a:lnTo>
                  <a:lnTo>
                    <a:pt x="10607" y="73637"/>
                  </a:lnTo>
                  <a:lnTo>
                    <a:pt x="10526" y="67281"/>
                  </a:lnTo>
                  <a:lnTo>
                    <a:pt x="10446" y="60924"/>
                  </a:lnTo>
                  <a:lnTo>
                    <a:pt x="10287" y="54567"/>
                  </a:lnTo>
                  <a:lnTo>
                    <a:pt x="10367" y="54567"/>
                  </a:lnTo>
                  <a:lnTo>
                    <a:pt x="10446" y="54308"/>
                  </a:lnTo>
                  <a:lnTo>
                    <a:pt x="10446" y="54040"/>
                  </a:lnTo>
                  <a:lnTo>
                    <a:pt x="10446" y="53513"/>
                  </a:lnTo>
                  <a:lnTo>
                    <a:pt x="12200" y="52978"/>
                  </a:lnTo>
                  <a:lnTo>
                    <a:pt x="13875" y="52451"/>
                  </a:lnTo>
                  <a:lnTo>
                    <a:pt x="17304" y="50862"/>
                  </a:lnTo>
                  <a:lnTo>
                    <a:pt x="21370" y="49005"/>
                  </a:lnTo>
                  <a:lnTo>
                    <a:pt x="25436" y="47683"/>
                  </a:lnTo>
                  <a:lnTo>
                    <a:pt x="29344" y="46362"/>
                  </a:lnTo>
                  <a:lnTo>
                    <a:pt x="33249" y="45299"/>
                  </a:lnTo>
                  <a:lnTo>
                    <a:pt x="37156" y="44505"/>
                  </a:lnTo>
                  <a:lnTo>
                    <a:pt x="41064" y="43710"/>
                  </a:lnTo>
                  <a:close/>
                  <a:moveTo>
                    <a:pt x="25116" y="7"/>
                  </a:moveTo>
                  <a:lnTo>
                    <a:pt x="24797" y="5302"/>
                  </a:lnTo>
                  <a:lnTo>
                    <a:pt x="24557" y="10597"/>
                  </a:lnTo>
                  <a:lnTo>
                    <a:pt x="24160" y="20934"/>
                  </a:lnTo>
                  <a:lnTo>
                    <a:pt x="23840" y="28880"/>
                  </a:lnTo>
                  <a:lnTo>
                    <a:pt x="23523" y="36559"/>
                  </a:lnTo>
                  <a:lnTo>
                    <a:pt x="23203" y="41594"/>
                  </a:lnTo>
                  <a:lnTo>
                    <a:pt x="23044" y="44237"/>
                  </a:lnTo>
                  <a:lnTo>
                    <a:pt x="22964" y="46889"/>
                  </a:lnTo>
                  <a:lnTo>
                    <a:pt x="19774" y="47951"/>
                  </a:lnTo>
                  <a:lnTo>
                    <a:pt x="16586" y="49005"/>
                  </a:lnTo>
                  <a:lnTo>
                    <a:pt x="13396" y="50594"/>
                  </a:lnTo>
                  <a:lnTo>
                    <a:pt x="11802" y="51656"/>
                  </a:lnTo>
                  <a:lnTo>
                    <a:pt x="10287" y="52718"/>
                  </a:lnTo>
                  <a:lnTo>
                    <a:pt x="10206" y="52451"/>
                  </a:lnTo>
                  <a:lnTo>
                    <a:pt x="10206" y="52183"/>
                  </a:lnTo>
                  <a:lnTo>
                    <a:pt x="10048" y="51924"/>
                  </a:lnTo>
                  <a:lnTo>
                    <a:pt x="9967" y="52183"/>
                  </a:lnTo>
                  <a:lnTo>
                    <a:pt x="9967" y="52451"/>
                  </a:lnTo>
                  <a:lnTo>
                    <a:pt x="9967" y="52978"/>
                  </a:lnTo>
                  <a:lnTo>
                    <a:pt x="9808" y="52978"/>
                  </a:lnTo>
                  <a:lnTo>
                    <a:pt x="9728" y="53245"/>
                  </a:lnTo>
                  <a:lnTo>
                    <a:pt x="9728" y="53513"/>
                  </a:lnTo>
                  <a:lnTo>
                    <a:pt x="9489" y="53773"/>
                  </a:lnTo>
                  <a:lnTo>
                    <a:pt x="9330" y="54308"/>
                  </a:lnTo>
                  <a:lnTo>
                    <a:pt x="9250" y="54567"/>
                  </a:lnTo>
                  <a:lnTo>
                    <a:pt x="9330" y="54835"/>
                  </a:lnTo>
                  <a:lnTo>
                    <a:pt x="9250" y="56156"/>
                  </a:lnTo>
                  <a:lnTo>
                    <a:pt x="8293" y="56156"/>
                  </a:lnTo>
                  <a:lnTo>
                    <a:pt x="8134" y="56424"/>
                  </a:lnTo>
                  <a:lnTo>
                    <a:pt x="8134" y="56691"/>
                  </a:lnTo>
                  <a:lnTo>
                    <a:pt x="5581" y="61191"/>
                  </a:lnTo>
                  <a:lnTo>
                    <a:pt x="4546" y="63308"/>
                  </a:lnTo>
                  <a:lnTo>
                    <a:pt x="4068" y="64637"/>
                  </a:lnTo>
                  <a:lnTo>
                    <a:pt x="3668" y="66226"/>
                  </a:lnTo>
                  <a:lnTo>
                    <a:pt x="3509" y="66486"/>
                  </a:lnTo>
                  <a:lnTo>
                    <a:pt x="3031" y="66754"/>
                  </a:lnTo>
                  <a:lnTo>
                    <a:pt x="2552" y="66754"/>
                  </a:lnTo>
                  <a:lnTo>
                    <a:pt x="2313" y="67021"/>
                  </a:lnTo>
                  <a:lnTo>
                    <a:pt x="2074" y="67281"/>
                  </a:lnTo>
                  <a:lnTo>
                    <a:pt x="1994" y="67021"/>
                  </a:lnTo>
                  <a:lnTo>
                    <a:pt x="1915" y="67021"/>
                  </a:lnTo>
                  <a:lnTo>
                    <a:pt x="1915" y="68610"/>
                  </a:lnTo>
                  <a:lnTo>
                    <a:pt x="1117" y="68610"/>
                  </a:lnTo>
                  <a:lnTo>
                    <a:pt x="639" y="68343"/>
                  </a:lnTo>
                  <a:lnTo>
                    <a:pt x="161" y="68610"/>
                  </a:lnTo>
                  <a:lnTo>
                    <a:pt x="161" y="68343"/>
                  </a:lnTo>
                  <a:lnTo>
                    <a:pt x="80" y="68610"/>
                  </a:lnTo>
                  <a:lnTo>
                    <a:pt x="2" y="68610"/>
                  </a:lnTo>
                  <a:lnTo>
                    <a:pt x="2" y="68870"/>
                  </a:lnTo>
                  <a:lnTo>
                    <a:pt x="80" y="69137"/>
                  </a:lnTo>
                  <a:lnTo>
                    <a:pt x="161" y="70459"/>
                  </a:lnTo>
                  <a:lnTo>
                    <a:pt x="319" y="72048"/>
                  </a:lnTo>
                  <a:lnTo>
                    <a:pt x="719" y="74700"/>
                  </a:lnTo>
                  <a:lnTo>
                    <a:pt x="878" y="74967"/>
                  </a:lnTo>
                  <a:lnTo>
                    <a:pt x="959" y="74967"/>
                  </a:lnTo>
                  <a:lnTo>
                    <a:pt x="1515" y="74432"/>
                  </a:lnTo>
                  <a:lnTo>
                    <a:pt x="2074" y="73905"/>
                  </a:lnTo>
                  <a:lnTo>
                    <a:pt x="2155" y="74172"/>
                  </a:lnTo>
                  <a:lnTo>
                    <a:pt x="2074" y="74432"/>
                  </a:lnTo>
                  <a:lnTo>
                    <a:pt x="2233" y="74967"/>
                  </a:lnTo>
                  <a:lnTo>
                    <a:pt x="2394" y="75227"/>
                  </a:lnTo>
                  <a:lnTo>
                    <a:pt x="2950" y="75494"/>
                  </a:lnTo>
                  <a:lnTo>
                    <a:pt x="3429" y="75227"/>
                  </a:lnTo>
                  <a:lnTo>
                    <a:pt x="3907" y="74700"/>
                  </a:lnTo>
                  <a:lnTo>
                    <a:pt x="4068" y="74700"/>
                  </a:lnTo>
                  <a:lnTo>
                    <a:pt x="5025" y="76556"/>
                  </a:lnTo>
                  <a:lnTo>
                    <a:pt x="6060" y="78145"/>
                  </a:lnTo>
                  <a:lnTo>
                    <a:pt x="7097" y="79467"/>
                  </a:lnTo>
                  <a:lnTo>
                    <a:pt x="8134" y="80262"/>
                  </a:lnTo>
                  <a:lnTo>
                    <a:pt x="8212" y="81583"/>
                  </a:lnTo>
                  <a:lnTo>
                    <a:pt x="8293" y="82118"/>
                  </a:lnTo>
                  <a:lnTo>
                    <a:pt x="8532" y="82118"/>
                  </a:lnTo>
                  <a:lnTo>
                    <a:pt x="8613" y="81583"/>
                  </a:lnTo>
                  <a:lnTo>
                    <a:pt x="8852" y="81851"/>
                  </a:lnTo>
                  <a:lnTo>
                    <a:pt x="9169" y="81851"/>
                  </a:lnTo>
                  <a:lnTo>
                    <a:pt x="9650" y="81583"/>
                  </a:lnTo>
                  <a:lnTo>
                    <a:pt x="10206" y="81324"/>
                  </a:lnTo>
                  <a:lnTo>
                    <a:pt x="10287" y="82118"/>
                  </a:lnTo>
                  <a:lnTo>
                    <a:pt x="10367" y="82378"/>
                  </a:lnTo>
                  <a:lnTo>
                    <a:pt x="10367" y="82646"/>
                  </a:lnTo>
                  <a:lnTo>
                    <a:pt x="10446" y="82913"/>
                  </a:lnTo>
                  <a:lnTo>
                    <a:pt x="11324" y="83173"/>
                  </a:lnTo>
                  <a:lnTo>
                    <a:pt x="12281" y="83440"/>
                  </a:lnTo>
                  <a:lnTo>
                    <a:pt x="14194" y="83173"/>
                  </a:lnTo>
                  <a:lnTo>
                    <a:pt x="18021" y="82118"/>
                  </a:lnTo>
                  <a:lnTo>
                    <a:pt x="26232" y="80262"/>
                  </a:lnTo>
                  <a:lnTo>
                    <a:pt x="30378" y="79467"/>
                  </a:lnTo>
                  <a:lnTo>
                    <a:pt x="34445" y="78405"/>
                  </a:lnTo>
                  <a:lnTo>
                    <a:pt x="34525" y="78405"/>
                  </a:lnTo>
                  <a:lnTo>
                    <a:pt x="35401" y="79735"/>
                  </a:lnTo>
                  <a:lnTo>
                    <a:pt x="36439" y="81056"/>
                  </a:lnTo>
                  <a:lnTo>
                    <a:pt x="37395" y="82118"/>
                  </a:lnTo>
                  <a:lnTo>
                    <a:pt x="38433" y="82913"/>
                  </a:lnTo>
                  <a:lnTo>
                    <a:pt x="40505" y="84235"/>
                  </a:lnTo>
                  <a:lnTo>
                    <a:pt x="42657" y="85029"/>
                  </a:lnTo>
                  <a:lnTo>
                    <a:pt x="44810" y="85564"/>
                  </a:lnTo>
                  <a:lnTo>
                    <a:pt x="46963" y="86091"/>
                  </a:lnTo>
                  <a:lnTo>
                    <a:pt x="49037" y="86619"/>
                  </a:lnTo>
                  <a:lnTo>
                    <a:pt x="51109" y="87154"/>
                  </a:lnTo>
                  <a:lnTo>
                    <a:pt x="53582" y="88208"/>
                  </a:lnTo>
                  <a:lnTo>
                    <a:pt x="55974" y="89270"/>
                  </a:lnTo>
                  <a:lnTo>
                    <a:pt x="60835" y="91921"/>
                  </a:lnTo>
                  <a:lnTo>
                    <a:pt x="65700" y="94832"/>
                  </a:lnTo>
                  <a:lnTo>
                    <a:pt x="70564" y="97483"/>
                  </a:lnTo>
                  <a:lnTo>
                    <a:pt x="69688" y="117081"/>
                  </a:lnTo>
                  <a:lnTo>
                    <a:pt x="69766" y="117608"/>
                  </a:lnTo>
                  <a:lnTo>
                    <a:pt x="69766" y="117875"/>
                  </a:lnTo>
                  <a:lnTo>
                    <a:pt x="69927" y="118143"/>
                  </a:lnTo>
                  <a:lnTo>
                    <a:pt x="70166" y="117875"/>
                  </a:lnTo>
                  <a:lnTo>
                    <a:pt x="70166" y="117608"/>
                  </a:lnTo>
                  <a:lnTo>
                    <a:pt x="70244" y="117348"/>
                  </a:lnTo>
                  <a:lnTo>
                    <a:pt x="70564" y="116554"/>
                  </a:lnTo>
                  <a:lnTo>
                    <a:pt x="70884" y="115492"/>
                  </a:lnTo>
                  <a:lnTo>
                    <a:pt x="71201" y="114429"/>
                  </a:lnTo>
                  <a:lnTo>
                    <a:pt x="71521" y="113635"/>
                  </a:lnTo>
                  <a:lnTo>
                    <a:pt x="71679" y="114964"/>
                  </a:lnTo>
                  <a:lnTo>
                    <a:pt x="71919" y="116019"/>
                  </a:lnTo>
                  <a:lnTo>
                    <a:pt x="72158" y="117081"/>
                  </a:lnTo>
                  <a:lnTo>
                    <a:pt x="72477" y="118143"/>
                  </a:lnTo>
                  <a:lnTo>
                    <a:pt x="72397" y="119197"/>
                  </a:lnTo>
                  <a:lnTo>
                    <a:pt x="72397" y="119732"/>
                  </a:lnTo>
                  <a:lnTo>
                    <a:pt x="72477" y="119992"/>
                  </a:lnTo>
                  <a:lnTo>
                    <a:pt x="72797" y="119992"/>
                  </a:lnTo>
                  <a:lnTo>
                    <a:pt x="72875" y="119732"/>
                  </a:lnTo>
                  <a:lnTo>
                    <a:pt x="72956" y="119197"/>
                  </a:lnTo>
                  <a:lnTo>
                    <a:pt x="72956" y="117608"/>
                  </a:lnTo>
                  <a:lnTo>
                    <a:pt x="73593" y="98278"/>
                  </a:lnTo>
                  <a:lnTo>
                    <a:pt x="75028" y="99072"/>
                  </a:lnTo>
                  <a:lnTo>
                    <a:pt x="76463" y="99867"/>
                  </a:lnTo>
                  <a:lnTo>
                    <a:pt x="79255" y="100662"/>
                  </a:lnTo>
                  <a:lnTo>
                    <a:pt x="81088" y="101456"/>
                  </a:lnTo>
                  <a:lnTo>
                    <a:pt x="81964" y="101983"/>
                  </a:lnTo>
                  <a:lnTo>
                    <a:pt x="82843" y="102778"/>
                  </a:lnTo>
                  <a:lnTo>
                    <a:pt x="83480" y="103305"/>
                  </a:lnTo>
                  <a:lnTo>
                    <a:pt x="84117" y="103573"/>
                  </a:lnTo>
                  <a:lnTo>
                    <a:pt x="84676" y="103840"/>
                  </a:lnTo>
                  <a:lnTo>
                    <a:pt x="85313" y="103573"/>
                  </a:lnTo>
                  <a:lnTo>
                    <a:pt x="86829" y="103573"/>
                  </a:lnTo>
                  <a:lnTo>
                    <a:pt x="87546" y="104100"/>
                  </a:lnTo>
                  <a:lnTo>
                    <a:pt x="88185" y="104635"/>
                  </a:lnTo>
                  <a:lnTo>
                    <a:pt x="89621" y="105689"/>
                  </a:lnTo>
                  <a:lnTo>
                    <a:pt x="90338" y="106224"/>
                  </a:lnTo>
                  <a:lnTo>
                    <a:pt x="91056" y="106224"/>
                  </a:lnTo>
                  <a:lnTo>
                    <a:pt x="92808" y="106751"/>
                  </a:lnTo>
                  <a:lnTo>
                    <a:pt x="94643" y="107546"/>
                  </a:lnTo>
                  <a:lnTo>
                    <a:pt x="98151" y="109135"/>
                  </a:lnTo>
                  <a:lnTo>
                    <a:pt x="104848" y="113108"/>
                  </a:lnTo>
                  <a:lnTo>
                    <a:pt x="107799" y="115224"/>
                  </a:lnTo>
                  <a:lnTo>
                    <a:pt x="109314" y="115759"/>
                  </a:lnTo>
                  <a:lnTo>
                    <a:pt x="110828" y="116019"/>
                  </a:lnTo>
                  <a:lnTo>
                    <a:pt x="111467" y="115759"/>
                  </a:lnTo>
                  <a:lnTo>
                    <a:pt x="112104" y="115224"/>
                  </a:lnTo>
                  <a:lnTo>
                    <a:pt x="112582" y="114697"/>
                  </a:lnTo>
                  <a:lnTo>
                    <a:pt x="113061" y="113635"/>
                  </a:lnTo>
                  <a:lnTo>
                    <a:pt x="113459" y="112581"/>
                  </a:lnTo>
                  <a:lnTo>
                    <a:pt x="113859" y="111251"/>
                  </a:lnTo>
                  <a:lnTo>
                    <a:pt x="114176" y="109662"/>
                  </a:lnTo>
                  <a:lnTo>
                    <a:pt x="114415" y="108073"/>
                  </a:lnTo>
                  <a:lnTo>
                    <a:pt x="114576" y="106483"/>
                  </a:lnTo>
                  <a:lnTo>
                    <a:pt x="114735" y="104635"/>
                  </a:lnTo>
                  <a:lnTo>
                    <a:pt x="114974" y="100921"/>
                  </a:lnTo>
                  <a:lnTo>
                    <a:pt x="115055" y="96948"/>
                  </a:lnTo>
                  <a:lnTo>
                    <a:pt x="115055" y="93243"/>
                  </a:lnTo>
                  <a:lnTo>
                    <a:pt x="115453" y="87413"/>
                  </a:lnTo>
                  <a:lnTo>
                    <a:pt x="115772" y="81851"/>
                  </a:lnTo>
                  <a:lnTo>
                    <a:pt x="116329" y="70459"/>
                  </a:lnTo>
                  <a:lnTo>
                    <a:pt x="117686" y="43443"/>
                  </a:lnTo>
                  <a:lnTo>
                    <a:pt x="119997" y="7"/>
                  </a:lnTo>
                  <a:lnTo>
                    <a:pt x="119360" y="7"/>
                  </a:lnTo>
                  <a:lnTo>
                    <a:pt x="117046" y="42916"/>
                  </a:lnTo>
                  <a:lnTo>
                    <a:pt x="115692" y="69664"/>
                  </a:lnTo>
                  <a:lnTo>
                    <a:pt x="115213" y="80789"/>
                  </a:lnTo>
                  <a:lnTo>
                    <a:pt x="114974" y="86359"/>
                  </a:lnTo>
                  <a:lnTo>
                    <a:pt x="114816" y="91921"/>
                  </a:lnTo>
                  <a:lnTo>
                    <a:pt x="114655" y="91921"/>
                  </a:lnTo>
                  <a:lnTo>
                    <a:pt x="114576" y="92716"/>
                  </a:lnTo>
                  <a:lnTo>
                    <a:pt x="114576" y="98278"/>
                  </a:lnTo>
                  <a:lnTo>
                    <a:pt x="114496" y="100921"/>
                  </a:lnTo>
                  <a:lnTo>
                    <a:pt x="114337" y="103840"/>
                  </a:lnTo>
                  <a:lnTo>
                    <a:pt x="114098" y="106224"/>
                  </a:lnTo>
                  <a:lnTo>
                    <a:pt x="113698" y="108608"/>
                  </a:lnTo>
                  <a:lnTo>
                    <a:pt x="113141" y="110724"/>
                  </a:lnTo>
                  <a:lnTo>
                    <a:pt x="112822" y="111786"/>
                  </a:lnTo>
                  <a:lnTo>
                    <a:pt x="112424" y="112581"/>
                  </a:lnTo>
                  <a:lnTo>
                    <a:pt x="112104" y="113108"/>
                  </a:lnTo>
                  <a:lnTo>
                    <a:pt x="111784" y="113635"/>
                  </a:lnTo>
                  <a:lnTo>
                    <a:pt x="110989" y="114170"/>
                  </a:lnTo>
                  <a:lnTo>
                    <a:pt x="110191" y="114170"/>
                  </a:lnTo>
                  <a:lnTo>
                    <a:pt x="109314" y="113902"/>
                  </a:lnTo>
                  <a:lnTo>
                    <a:pt x="107718" y="113108"/>
                  </a:lnTo>
                  <a:lnTo>
                    <a:pt x="106205" y="112046"/>
                  </a:lnTo>
                  <a:lnTo>
                    <a:pt x="100145" y="108340"/>
                  </a:lnTo>
                  <a:lnTo>
                    <a:pt x="94085" y="105162"/>
                  </a:lnTo>
                  <a:lnTo>
                    <a:pt x="92889" y="104635"/>
                  </a:lnTo>
                  <a:lnTo>
                    <a:pt x="91612" y="104367"/>
                  </a:lnTo>
                  <a:lnTo>
                    <a:pt x="90416" y="104100"/>
                  </a:lnTo>
                  <a:lnTo>
                    <a:pt x="89779" y="103840"/>
                  </a:lnTo>
                  <a:lnTo>
                    <a:pt x="89142" y="103045"/>
                  </a:lnTo>
                  <a:lnTo>
                    <a:pt x="88583" y="102510"/>
                  </a:lnTo>
                  <a:lnTo>
                    <a:pt x="88024" y="102251"/>
                  </a:lnTo>
                  <a:lnTo>
                    <a:pt x="86829" y="101983"/>
                  </a:lnTo>
                  <a:lnTo>
                    <a:pt x="85633" y="101983"/>
                  </a:lnTo>
                  <a:lnTo>
                    <a:pt x="84437" y="102251"/>
                  </a:lnTo>
                  <a:lnTo>
                    <a:pt x="84039" y="102251"/>
                  </a:lnTo>
                  <a:lnTo>
                    <a:pt x="83719" y="101983"/>
                  </a:lnTo>
                  <a:lnTo>
                    <a:pt x="82921" y="101189"/>
                  </a:lnTo>
                  <a:lnTo>
                    <a:pt x="82203" y="100394"/>
                  </a:lnTo>
                  <a:lnTo>
                    <a:pt x="81486" y="99867"/>
                  </a:lnTo>
                  <a:lnTo>
                    <a:pt x="80371" y="99332"/>
                  </a:lnTo>
                  <a:lnTo>
                    <a:pt x="79255" y="98805"/>
                  </a:lnTo>
                  <a:lnTo>
                    <a:pt x="76463" y="97743"/>
                  </a:lnTo>
                  <a:lnTo>
                    <a:pt x="75028" y="97483"/>
                  </a:lnTo>
                  <a:lnTo>
                    <a:pt x="73673" y="97216"/>
                  </a:lnTo>
                  <a:lnTo>
                    <a:pt x="73913" y="90332"/>
                  </a:lnTo>
                  <a:lnTo>
                    <a:pt x="75267" y="91654"/>
                  </a:lnTo>
                  <a:lnTo>
                    <a:pt x="76702" y="92716"/>
                  </a:lnTo>
                  <a:lnTo>
                    <a:pt x="79572" y="94565"/>
                  </a:lnTo>
                  <a:lnTo>
                    <a:pt x="85313" y="97743"/>
                  </a:lnTo>
                  <a:lnTo>
                    <a:pt x="91134" y="100921"/>
                  </a:lnTo>
                  <a:lnTo>
                    <a:pt x="96955" y="103573"/>
                  </a:lnTo>
                  <a:lnTo>
                    <a:pt x="103093" y="106224"/>
                  </a:lnTo>
                  <a:lnTo>
                    <a:pt x="105724" y="107018"/>
                  </a:lnTo>
                  <a:lnTo>
                    <a:pt x="107081" y="107278"/>
                  </a:lnTo>
                  <a:lnTo>
                    <a:pt x="107718" y="107278"/>
                  </a:lnTo>
                  <a:lnTo>
                    <a:pt x="108436" y="107018"/>
                  </a:lnTo>
                  <a:lnTo>
                    <a:pt x="109392" y="106224"/>
                  </a:lnTo>
                  <a:lnTo>
                    <a:pt x="110191" y="104894"/>
                  </a:lnTo>
                  <a:lnTo>
                    <a:pt x="110908" y="103305"/>
                  </a:lnTo>
                  <a:lnTo>
                    <a:pt x="111467" y="101456"/>
                  </a:lnTo>
                  <a:lnTo>
                    <a:pt x="111945" y="99072"/>
                  </a:lnTo>
                  <a:lnTo>
                    <a:pt x="112263" y="96421"/>
                  </a:lnTo>
                  <a:lnTo>
                    <a:pt x="112424" y="93510"/>
                  </a:lnTo>
                  <a:lnTo>
                    <a:pt x="112502" y="90064"/>
                  </a:lnTo>
                  <a:lnTo>
                    <a:pt x="112424" y="89797"/>
                  </a:lnTo>
                  <a:lnTo>
                    <a:pt x="112980" y="84235"/>
                  </a:lnTo>
                  <a:lnTo>
                    <a:pt x="113300" y="78673"/>
                  </a:lnTo>
                  <a:lnTo>
                    <a:pt x="113937" y="67281"/>
                  </a:lnTo>
                  <a:lnTo>
                    <a:pt x="114576" y="54835"/>
                  </a:lnTo>
                  <a:lnTo>
                    <a:pt x="115133" y="42389"/>
                  </a:lnTo>
                  <a:lnTo>
                    <a:pt x="115931" y="21194"/>
                  </a:lnTo>
                  <a:lnTo>
                    <a:pt x="116649" y="7"/>
                  </a:lnTo>
                  <a:lnTo>
                    <a:pt x="116011" y="7"/>
                  </a:lnTo>
                  <a:lnTo>
                    <a:pt x="115294" y="21989"/>
                  </a:lnTo>
                  <a:lnTo>
                    <a:pt x="114415" y="43978"/>
                  </a:lnTo>
                  <a:lnTo>
                    <a:pt x="113859" y="56424"/>
                  </a:lnTo>
                  <a:lnTo>
                    <a:pt x="113300" y="68610"/>
                  </a:lnTo>
                  <a:lnTo>
                    <a:pt x="112663" y="78940"/>
                  </a:lnTo>
                  <a:lnTo>
                    <a:pt x="112424" y="84235"/>
                  </a:lnTo>
                  <a:lnTo>
                    <a:pt x="112263" y="89537"/>
                  </a:lnTo>
                  <a:lnTo>
                    <a:pt x="112104" y="89537"/>
                  </a:lnTo>
                  <a:lnTo>
                    <a:pt x="112023" y="90064"/>
                  </a:lnTo>
                  <a:lnTo>
                    <a:pt x="112023" y="92716"/>
                  </a:lnTo>
                  <a:lnTo>
                    <a:pt x="111865" y="95099"/>
                  </a:lnTo>
                  <a:lnTo>
                    <a:pt x="111706" y="97216"/>
                  </a:lnTo>
                  <a:lnTo>
                    <a:pt x="111386" y="99072"/>
                  </a:lnTo>
                  <a:lnTo>
                    <a:pt x="111067" y="100921"/>
                  </a:lnTo>
                  <a:lnTo>
                    <a:pt x="110588" y="102251"/>
                  </a:lnTo>
                  <a:lnTo>
                    <a:pt x="109951" y="103573"/>
                  </a:lnTo>
                  <a:lnTo>
                    <a:pt x="109234" y="104635"/>
                  </a:lnTo>
                  <a:lnTo>
                    <a:pt x="108675" y="105162"/>
                  </a:lnTo>
                  <a:lnTo>
                    <a:pt x="108038" y="105689"/>
                  </a:lnTo>
                  <a:lnTo>
                    <a:pt x="106842" y="105689"/>
                  </a:lnTo>
                  <a:lnTo>
                    <a:pt x="105565" y="105429"/>
                  </a:lnTo>
                  <a:lnTo>
                    <a:pt x="104370" y="104894"/>
                  </a:lnTo>
                  <a:lnTo>
                    <a:pt x="98868" y="102778"/>
                  </a:lnTo>
                  <a:lnTo>
                    <a:pt x="93367" y="100394"/>
                  </a:lnTo>
                  <a:lnTo>
                    <a:pt x="88425" y="98010"/>
                  </a:lnTo>
                  <a:lnTo>
                    <a:pt x="83560" y="95359"/>
                  </a:lnTo>
                  <a:lnTo>
                    <a:pt x="81169" y="93770"/>
                  </a:lnTo>
                  <a:lnTo>
                    <a:pt x="78777" y="92181"/>
                  </a:lnTo>
                  <a:lnTo>
                    <a:pt x="76304" y="90592"/>
                  </a:lnTo>
                  <a:lnTo>
                    <a:pt x="73913" y="89270"/>
                  </a:lnTo>
                  <a:lnTo>
                    <a:pt x="74550" y="72316"/>
                  </a:lnTo>
                  <a:lnTo>
                    <a:pt x="75189" y="55362"/>
                  </a:lnTo>
                  <a:lnTo>
                    <a:pt x="76544" y="24640"/>
                  </a:lnTo>
                  <a:lnTo>
                    <a:pt x="76863" y="18543"/>
                  </a:lnTo>
                  <a:lnTo>
                    <a:pt x="77181" y="12453"/>
                  </a:lnTo>
                  <a:lnTo>
                    <a:pt x="77500" y="6097"/>
                  </a:lnTo>
                  <a:lnTo>
                    <a:pt x="77739" y="7"/>
                  </a:lnTo>
                  <a:lnTo>
                    <a:pt x="77261" y="7"/>
                  </a:lnTo>
                  <a:lnTo>
                    <a:pt x="76863" y="6364"/>
                  </a:lnTo>
                  <a:lnTo>
                    <a:pt x="76544" y="12981"/>
                  </a:lnTo>
                  <a:lnTo>
                    <a:pt x="75985" y="26229"/>
                  </a:lnTo>
                  <a:lnTo>
                    <a:pt x="75267" y="41594"/>
                  </a:lnTo>
                  <a:lnTo>
                    <a:pt x="74630" y="57218"/>
                  </a:lnTo>
                  <a:lnTo>
                    <a:pt x="73515" y="86359"/>
                  </a:lnTo>
                  <a:lnTo>
                    <a:pt x="72558" y="115492"/>
                  </a:lnTo>
                  <a:lnTo>
                    <a:pt x="72238" y="113902"/>
                  </a:lnTo>
                  <a:lnTo>
                    <a:pt x="71999" y="112046"/>
                  </a:lnTo>
                  <a:lnTo>
                    <a:pt x="71840" y="111519"/>
                  </a:lnTo>
                  <a:lnTo>
                    <a:pt x="71601" y="111519"/>
                  </a:lnTo>
                  <a:lnTo>
                    <a:pt x="71362" y="111786"/>
                  </a:lnTo>
                  <a:lnTo>
                    <a:pt x="71123" y="112313"/>
                  </a:lnTo>
                  <a:lnTo>
                    <a:pt x="70644" y="113635"/>
                  </a:lnTo>
                  <a:lnTo>
                    <a:pt x="70325" y="114964"/>
                  </a:lnTo>
                  <a:lnTo>
                    <a:pt x="71042" y="97743"/>
                  </a:lnTo>
                  <a:lnTo>
                    <a:pt x="71201" y="97483"/>
                  </a:lnTo>
                  <a:lnTo>
                    <a:pt x="71201" y="96948"/>
                  </a:lnTo>
                  <a:lnTo>
                    <a:pt x="71201" y="96421"/>
                  </a:lnTo>
                  <a:lnTo>
                    <a:pt x="71123" y="96154"/>
                  </a:lnTo>
                  <a:lnTo>
                    <a:pt x="72797" y="56691"/>
                  </a:lnTo>
                  <a:lnTo>
                    <a:pt x="73434" y="42648"/>
                  </a:lnTo>
                  <a:lnTo>
                    <a:pt x="74152" y="28345"/>
                  </a:lnTo>
                  <a:lnTo>
                    <a:pt x="74789" y="14310"/>
                  </a:lnTo>
                  <a:lnTo>
                    <a:pt x="75028" y="7159"/>
                  </a:lnTo>
                  <a:lnTo>
                    <a:pt x="75267" y="7"/>
                  </a:lnTo>
                  <a:lnTo>
                    <a:pt x="74869" y="7"/>
                  </a:lnTo>
                  <a:lnTo>
                    <a:pt x="74391" y="6891"/>
                  </a:lnTo>
                  <a:lnTo>
                    <a:pt x="74071" y="14043"/>
                  </a:lnTo>
                  <a:lnTo>
                    <a:pt x="73434" y="28086"/>
                  </a:lnTo>
                  <a:lnTo>
                    <a:pt x="72875" y="42121"/>
                  </a:lnTo>
                  <a:lnTo>
                    <a:pt x="72319" y="56156"/>
                  </a:lnTo>
                  <a:lnTo>
                    <a:pt x="70962" y="87681"/>
                  </a:lnTo>
                  <a:lnTo>
                    <a:pt x="69688" y="87413"/>
                  </a:lnTo>
                  <a:lnTo>
                    <a:pt x="71123" y="42648"/>
                  </a:lnTo>
                  <a:lnTo>
                    <a:pt x="71521" y="32059"/>
                  </a:lnTo>
                  <a:lnTo>
                    <a:pt x="71919" y="21462"/>
                  </a:lnTo>
                  <a:lnTo>
                    <a:pt x="72397" y="10597"/>
                  </a:lnTo>
                  <a:lnTo>
                    <a:pt x="72717" y="7"/>
                  </a:lnTo>
                  <a:lnTo>
                    <a:pt x="72158" y="7"/>
                  </a:lnTo>
                  <a:lnTo>
                    <a:pt x="71679" y="10070"/>
                  </a:lnTo>
                  <a:lnTo>
                    <a:pt x="71281" y="20399"/>
                  </a:lnTo>
                  <a:lnTo>
                    <a:pt x="70962" y="30470"/>
                  </a:lnTo>
                  <a:lnTo>
                    <a:pt x="70644" y="40532"/>
                  </a:lnTo>
                  <a:lnTo>
                    <a:pt x="69846" y="63843"/>
                  </a:lnTo>
                  <a:lnTo>
                    <a:pt x="69048" y="87413"/>
                  </a:lnTo>
                  <a:lnTo>
                    <a:pt x="65619" y="86619"/>
                  </a:lnTo>
                  <a:lnTo>
                    <a:pt x="62112" y="85824"/>
                  </a:lnTo>
                  <a:lnTo>
                    <a:pt x="60357" y="85029"/>
                  </a:lnTo>
                  <a:lnTo>
                    <a:pt x="58683" y="84502"/>
                  </a:lnTo>
                  <a:lnTo>
                    <a:pt x="56930" y="83440"/>
                  </a:lnTo>
                  <a:lnTo>
                    <a:pt x="55256" y="82118"/>
                  </a:lnTo>
                  <a:lnTo>
                    <a:pt x="51507" y="79467"/>
                  </a:lnTo>
                  <a:lnTo>
                    <a:pt x="49594" y="78145"/>
                  </a:lnTo>
                  <a:lnTo>
                    <a:pt x="47680" y="77083"/>
                  </a:lnTo>
                  <a:lnTo>
                    <a:pt x="46326" y="76556"/>
                  </a:lnTo>
                  <a:lnTo>
                    <a:pt x="45608" y="76289"/>
                  </a:lnTo>
                  <a:lnTo>
                    <a:pt x="44969" y="75494"/>
                  </a:lnTo>
                  <a:lnTo>
                    <a:pt x="44412" y="74967"/>
                  </a:lnTo>
                  <a:lnTo>
                    <a:pt x="43853" y="74700"/>
                  </a:lnTo>
                  <a:lnTo>
                    <a:pt x="43294" y="74700"/>
                  </a:lnTo>
                  <a:lnTo>
                    <a:pt x="42738" y="75227"/>
                  </a:lnTo>
                  <a:lnTo>
                    <a:pt x="42657" y="75494"/>
                  </a:lnTo>
                  <a:lnTo>
                    <a:pt x="42577" y="76021"/>
                  </a:lnTo>
                  <a:lnTo>
                    <a:pt x="42657" y="76289"/>
                  </a:lnTo>
                  <a:lnTo>
                    <a:pt x="43614" y="76289"/>
                  </a:lnTo>
                  <a:lnTo>
                    <a:pt x="44412" y="76556"/>
                  </a:lnTo>
                  <a:lnTo>
                    <a:pt x="44810" y="77351"/>
                  </a:lnTo>
                  <a:lnTo>
                    <a:pt x="45049" y="77610"/>
                  </a:lnTo>
                  <a:lnTo>
                    <a:pt x="45288" y="77878"/>
                  </a:lnTo>
                  <a:lnTo>
                    <a:pt x="47282" y="78940"/>
                  </a:lnTo>
                  <a:lnTo>
                    <a:pt x="49355" y="79735"/>
                  </a:lnTo>
                  <a:lnTo>
                    <a:pt x="51190" y="81056"/>
                  </a:lnTo>
                  <a:lnTo>
                    <a:pt x="53103" y="82378"/>
                  </a:lnTo>
                  <a:lnTo>
                    <a:pt x="56769" y="85297"/>
                  </a:lnTo>
                  <a:lnTo>
                    <a:pt x="58285" y="86359"/>
                  </a:lnTo>
                  <a:lnTo>
                    <a:pt x="59801" y="87154"/>
                  </a:lnTo>
                  <a:lnTo>
                    <a:pt x="62829" y="88208"/>
                  </a:lnTo>
                  <a:lnTo>
                    <a:pt x="65939" y="88743"/>
                  </a:lnTo>
                  <a:lnTo>
                    <a:pt x="68970" y="89270"/>
                  </a:lnTo>
                  <a:lnTo>
                    <a:pt x="68970" y="90332"/>
                  </a:lnTo>
                  <a:lnTo>
                    <a:pt x="68970" y="90859"/>
                  </a:lnTo>
                  <a:lnTo>
                    <a:pt x="69048" y="91126"/>
                  </a:lnTo>
                  <a:lnTo>
                    <a:pt x="69209" y="91386"/>
                  </a:lnTo>
                  <a:lnTo>
                    <a:pt x="69449" y="91126"/>
                  </a:lnTo>
                  <a:lnTo>
                    <a:pt x="69527" y="90859"/>
                  </a:lnTo>
                  <a:lnTo>
                    <a:pt x="69527" y="90332"/>
                  </a:lnTo>
                  <a:lnTo>
                    <a:pt x="69607" y="89537"/>
                  </a:lnTo>
                  <a:lnTo>
                    <a:pt x="70884" y="89797"/>
                  </a:lnTo>
                  <a:lnTo>
                    <a:pt x="70564" y="95894"/>
                  </a:lnTo>
                  <a:lnTo>
                    <a:pt x="66178" y="92975"/>
                  </a:lnTo>
                  <a:lnTo>
                    <a:pt x="61792" y="90592"/>
                  </a:lnTo>
                  <a:lnTo>
                    <a:pt x="57409" y="88475"/>
                  </a:lnTo>
                  <a:lnTo>
                    <a:pt x="52942" y="86359"/>
                  </a:lnTo>
                  <a:lnTo>
                    <a:pt x="50712" y="85564"/>
                  </a:lnTo>
                  <a:lnTo>
                    <a:pt x="48478" y="84770"/>
                  </a:lnTo>
                  <a:lnTo>
                    <a:pt x="44012" y="83440"/>
                  </a:lnTo>
                  <a:lnTo>
                    <a:pt x="41781" y="82646"/>
                  </a:lnTo>
                  <a:lnTo>
                    <a:pt x="39628" y="81324"/>
                  </a:lnTo>
                  <a:lnTo>
                    <a:pt x="37476" y="79994"/>
                  </a:lnTo>
                  <a:lnTo>
                    <a:pt x="35323" y="78145"/>
                  </a:lnTo>
                  <a:lnTo>
                    <a:pt x="38672" y="76816"/>
                  </a:lnTo>
                  <a:lnTo>
                    <a:pt x="42020" y="75227"/>
                  </a:lnTo>
                  <a:lnTo>
                    <a:pt x="42098" y="75494"/>
                  </a:lnTo>
                  <a:lnTo>
                    <a:pt x="42260" y="75762"/>
                  </a:lnTo>
                  <a:lnTo>
                    <a:pt x="42418" y="75494"/>
                  </a:lnTo>
                  <a:lnTo>
                    <a:pt x="42499" y="74967"/>
                  </a:lnTo>
                  <a:lnTo>
                    <a:pt x="42577" y="74967"/>
                  </a:lnTo>
                  <a:lnTo>
                    <a:pt x="42657" y="74700"/>
                  </a:lnTo>
                  <a:lnTo>
                    <a:pt x="42738" y="74432"/>
                  </a:lnTo>
                  <a:lnTo>
                    <a:pt x="43294" y="74172"/>
                  </a:lnTo>
                  <a:lnTo>
                    <a:pt x="43934" y="73905"/>
                  </a:lnTo>
                  <a:lnTo>
                    <a:pt x="45049" y="73378"/>
                  </a:lnTo>
                  <a:lnTo>
                    <a:pt x="48559" y="72048"/>
                  </a:lnTo>
                  <a:lnTo>
                    <a:pt x="52784" y="70459"/>
                  </a:lnTo>
                  <a:lnTo>
                    <a:pt x="52864" y="70459"/>
                  </a:lnTo>
                  <a:lnTo>
                    <a:pt x="52942" y="70199"/>
                  </a:lnTo>
                  <a:lnTo>
                    <a:pt x="54538" y="69664"/>
                  </a:lnTo>
                  <a:lnTo>
                    <a:pt x="54697" y="69405"/>
                  </a:lnTo>
                  <a:lnTo>
                    <a:pt x="54697" y="68870"/>
                  </a:lnTo>
                  <a:lnTo>
                    <a:pt x="54697" y="68610"/>
                  </a:lnTo>
                  <a:lnTo>
                    <a:pt x="54617" y="68075"/>
                  </a:lnTo>
                  <a:lnTo>
                    <a:pt x="54377" y="64637"/>
                  </a:lnTo>
                  <a:lnTo>
                    <a:pt x="54219" y="60924"/>
                  </a:lnTo>
                  <a:lnTo>
                    <a:pt x="54060" y="53773"/>
                  </a:lnTo>
                  <a:lnTo>
                    <a:pt x="53980" y="46362"/>
                  </a:lnTo>
                  <a:lnTo>
                    <a:pt x="53899" y="42648"/>
                  </a:lnTo>
                  <a:lnTo>
                    <a:pt x="53660" y="39210"/>
                  </a:lnTo>
                  <a:lnTo>
                    <a:pt x="53660" y="38943"/>
                  </a:lnTo>
                  <a:lnTo>
                    <a:pt x="53582" y="38943"/>
                  </a:lnTo>
                  <a:lnTo>
                    <a:pt x="53501" y="39210"/>
                  </a:lnTo>
                  <a:lnTo>
                    <a:pt x="53501" y="39470"/>
                  </a:lnTo>
                  <a:lnTo>
                    <a:pt x="53421" y="39470"/>
                  </a:lnTo>
                  <a:lnTo>
                    <a:pt x="46804" y="40532"/>
                  </a:lnTo>
                  <a:lnTo>
                    <a:pt x="45447" y="40532"/>
                  </a:lnTo>
                  <a:lnTo>
                    <a:pt x="44173" y="40799"/>
                  </a:lnTo>
                  <a:lnTo>
                    <a:pt x="42816" y="41594"/>
                  </a:lnTo>
                  <a:lnTo>
                    <a:pt x="42179" y="42121"/>
                  </a:lnTo>
                  <a:lnTo>
                    <a:pt x="41542" y="42916"/>
                  </a:lnTo>
                  <a:lnTo>
                    <a:pt x="41542" y="42648"/>
                  </a:lnTo>
                  <a:lnTo>
                    <a:pt x="41461" y="42389"/>
                  </a:lnTo>
                  <a:lnTo>
                    <a:pt x="41381" y="42389"/>
                  </a:lnTo>
                  <a:lnTo>
                    <a:pt x="41303" y="42121"/>
                  </a:lnTo>
                  <a:lnTo>
                    <a:pt x="41142" y="42121"/>
                  </a:lnTo>
                  <a:lnTo>
                    <a:pt x="33249" y="43710"/>
                  </a:lnTo>
                  <a:lnTo>
                    <a:pt x="29344" y="44772"/>
                  </a:lnTo>
                  <a:lnTo>
                    <a:pt x="25436" y="46094"/>
                  </a:lnTo>
                  <a:lnTo>
                    <a:pt x="23362" y="46621"/>
                  </a:lnTo>
                  <a:lnTo>
                    <a:pt x="23681" y="44505"/>
                  </a:lnTo>
                  <a:lnTo>
                    <a:pt x="23840" y="41854"/>
                  </a:lnTo>
                  <a:lnTo>
                    <a:pt x="24079" y="37086"/>
                  </a:lnTo>
                  <a:lnTo>
                    <a:pt x="24399" y="30997"/>
                  </a:lnTo>
                  <a:lnTo>
                    <a:pt x="24638" y="24907"/>
                  </a:lnTo>
                  <a:lnTo>
                    <a:pt x="24877" y="18810"/>
                  </a:lnTo>
                  <a:lnTo>
                    <a:pt x="25197" y="12453"/>
                  </a:lnTo>
                  <a:lnTo>
                    <a:pt x="25514" y="6364"/>
                  </a:lnTo>
                  <a:lnTo>
                    <a:pt x="25834" y="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Shape 1057"/>
            <p:cNvSpPr/>
            <p:nvPr/>
          </p:nvSpPr>
          <p:spPr>
            <a:xfrm>
              <a:off x="7126300" y="4418850"/>
              <a:ext cx="32850" cy="23574"/>
            </a:xfrm>
            <a:custGeom>
              <a:pathLst>
                <a:path extrusionOk="0" h="120000" w="120000">
                  <a:moveTo>
                    <a:pt x="86118" y="0"/>
                  </a:moveTo>
                  <a:lnTo>
                    <a:pt x="43013" y="21505"/>
                  </a:lnTo>
                  <a:lnTo>
                    <a:pt x="21552" y="30031"/>
                  </a:lnTo>
                  <a:lnTo>
                    <a:pt x="15342" y="34358"/>
                  </a:lnTo>
                  <a:lnTo>
                    <a:pt x="9223" y="34358"/>
                  </a:lnTo>
                  <a:lnTo>
                    <a:pt x="9223" y="30031"/>
                  </a:lnTo>
                  <a:lnTo>
                    <a:pt x="3105" y="30031"/>
                  </a:lnTo>
                  <a:lnTo>
                    <a:pt x="3105" y="34358"/>
                  </a:lnTo>
                  <a:lnTo>
                    <a:pt x="0" y="34358"/>
                  </a:lnTo>
                  <a:lnTo>
                    <a:pt x="3105" y="42884"/>
                  </a:lnTo>
                  <a:lnTo>
                    <a:pt x="6118" y="51410"/>
                  </a:lnTo>
                  <a:lnTo>
                    <a:pt x="9223" y="51410"/>
                  </a:lnTo>
                  <a:lnTo>
                    <a:pt x="15342" y="55737"/>
                  </a:lnTo>
                  <a:lnTo>
                    <a:pt x="24566" y="55737"/>
                  </a:lnTo>
                  <a:lnTo>
                    <a:pt x="52237" y="51410"/>
                  </a:lnTo>
                  <a:lnTo>
                    <a:pt x="79908" y="38557"/>
                  </a:lnTo>
                  <a:lnTo>
                    <a:pt x="83013" y="60063"/>
                  </a:lnTo>
                  <a:lnTo>
                    <a:pt x="89132" y="77115"/>
                  </a:lnTo>
                  <a:lnTo>
                    <a:pt x="79908" y="77115"/>
                  </a:lnTo>
                  <a:lnTo>
                    <a:pt x="73789" y="85768"/>
                  </a:lnTo>
                  <a:lnTo>
                    <a:pt x="58447" y="94294"/>
                  </a:lnTo>
                  <a:lnTo>
                    <a:pt x="52237" y="98621"/>
                  </a:lnTo>
                  <a:lnTo>
                    <a:pt x="49223" y="98621"/>
                  </a:lnTo>
                  <a:lnTo>
                    <a:pt x="52237" y="94294"/>
                  </a:lnTo>
                  <a:lnTo>
                    <a:pt x="64566" y="85768"/>
                  </a:lnTo>
                  <a:lnTo>
                    <a:pt x="76894" y="72916"/>
                  </a:lnTo>
                  <a:lnTo>
                    <a:pt x="76894" y="68589"/>
                  </a:lnTo>
                  <a:lnTo>
                    <a:pt x="76894" y="64262"/>
                  </a:lnTo>
                  <a:lnTo>
                    <a:pt x="73789" y="60063"/>
                  </a:lnTo>
                  <a:lnTo>
                    <a:pt x="67671" y="55737"/>
                  </a:lnTo>
                  <a:lnTo>
                    <a:pt x="52237" y="68589"/>
                  </a:lnTo>
                  <a:lnTo>
                    <a:pt x="33789" y="81442"/>
                  </a:lnTo>
                  <a:lnTo>
                    <a:pt x="24566" y="94294"/>
                  </a:lnTo>
                  <a:lnTo>
                    <a:pt x="21552" y="98621"/>
                  </a:lnTo>
                  <a:lnTo>
                    <a:pt x="24566" y="107147"/>
                  </a:lnTo>
                  <a:lnTo>
                    <a:pt x="27671" y="111474"/>
                  </a:lnTo>
                  <a:lnTo>
                    <a:pt x="30776" y="111474"/>
                  </a:lnTo>
                  <a:lnTo>
                    <a:pt x="40000" y="102820"/>
                  </a:lnTo>
                  <a:lnTo>
                    <a:pt x="40000" y="111474"/>
                  </a:lnTo>
                  <a:lnTo>
                    <a:pt x="43013" y="115673"/>
                  </a:lnTo>
                  <a:lnTo>
                    <a:pt x="49223" y="120000"/>
                  </a:lnTo>
                  <a:lnTo>
                    <a:pt x="64566" y="115673"/>
                  </a:lnTo>
                  <a:lnTo>
                    <a:pt x="79908" y="102820"/>
                  </a:lnTo>
                  <a:lnTo>
                    <a:pt x="89132" y="94294"/>
                  </a:lnTo>
                  <a:lnTo>
                    <a:pt x="95342" y="85768"/>
                  </a:lnTo>
                  <a:lnTo>
                    <a:pt x="101461" y="94294"/>
                  </a:lnTo>
                  <a:lnTo>
                    <a:pt x="110684" y="94294"/>
                  </a:lnTo>
                  <a:lnTo>
                    <a:pt x="116803" y="89968"/>
                  </a:lnTo>
                  <a:lnTo>
                    <a:pt x="119908" y="81442"/>
                  </a:lnTo>
                  <a:lnTo>
                    <a:pt x="116803" y="72916"/>
                  </a:lnTo>
                  <a:lnTo>
                    <a:pt x="113789" y="64262"/>
                  </a:lnTo>
                  <a:lnTo>
                    <a:pt x="104566" y="38557"/>
                  </a:lnTo>
                  <a:lnTo>
                    <a:pt x="101461" y="17179"/>
                  </a:lnTo>
                  <a:lnTo>
                    <a:pt x="101461" y="8653"/>
                  </a:lnTo>
                  <a:lnTo>
                    <a:pt x="983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Shape 1058"/>
            <p:cNvSpPr/>
            <p:nvPr/>
          </p:nvSpPr>
          <p:spPr>
            <a:xfrm>
              <a:off x="7000875" y="3964325"/>
              <a:ext cx="17700" cy="17700"/>
            </a:xfrm>
            <a:custGeom>
              <a:pathLst>
                <a:path extrusionOk="0" h="120000" w="120000">
                  <a:moveTo>
                    <a:pt x="74237" y="34406"/>
                  </a:moveTo>
                  <a:lnTo>
                    <a:pt x="85762" y="40000"/>
                  </a:lnTo>
                  <a:lnTo>
                    <a:pt x="91355" y="51525"/>
                  </a:lnTo>
                  <a:lnTo>
                    <a:pt x="91355" y="68644"/>
                  </a:lnTo>
                  <a:lnTo>
                    <a:pt x="85762" y="80000"/>
                  </a:lnTo>
                  <a:lnTo>
                    <a:pt x="74237" y="91355"/>
                  </a:lnTo>
                  <a:lnTo>
                    <a:pt x="45762" y="91355"/>
                  </a:lnTo>
                  <a:lnTo>
                    <a:pt x="34406" y="85762"/>
                  </a:lnTo>
                  <a:lnTo>
                    <a:pt x="28644" y="68644"/>
                  </a:lnTo>
                  <a:lnTo>
                    <a:pt x="40000" y="51525"/>
                  </a:lnTo>
                  <a:lnTo>
                    <a:pt x="45762" y="45762"/>
                  </a:lnTo>
                  <a:lnTo>
                    <a:pt x="57118" y="40000"/>
                  </a:lnTo>
                  <a:lnTo>
                    <a:pt x="62881" y="34406"/>
                  </a:lnTo>
                  <a:close/>
                  <a:moveTo>
                    <a:pt x="57118" y="169"/>
                  </a:moveTo>
                  <a:lnTo>
                    <a:pt x="45762" y="5762"/>
                  </a:lnTo>
                  <a:lnTo>
                    <a:pt x="34406" y="11525"/>
                  </a:lnTo>
                  <a:lnTo>
                    <a:pt x="22881" y="22881"/>
                  </a:lnTo>
                  <a:lnTo>
                    <a:pt x="17288" y="34406"/>
                  </a:lnTo>
                  <a:lnTo>
                    <a:pt x="17288" y="40000"/>
                  </a:lnTo>
                  <a:lnTo>
                    <a:pt x="5762" y="57118"/>
                  </a:lnTo>
                  <a:lnTo>
                    <a:pt x="169" y="74237"/>
                  </a:lnTo>
                  <a:lnTo>
                    <a:pt x="5762" y="91355"/>
                  </a:lnTo>
                  <a:lnTo>
                    <a:pt x="11525" y="102881"/>
                  </a:lnTo>
                  <a:lnTo>
                    <a:pt x="22881" y="114237"/>
                  </a:lnTo>
                  <a:lnTo>
                    <a:pt x="34406" y="119999"/>
                  </a:lnTo>
                  <a:lnTo>
                    <a:pt x="62881" y="119999"/>
                  </a:lnTo>
                  <a:lnTo>
                    <a:pt x="85762" y="114237"/>
                  </a:lnTo>
                  <a:lnTo>
                    <a:pt x="102881" y="108474"/>
                  </a:lnTo>
                  <a:lnTo>
                    <a:pt x="108474" y="97118"/>
                  </a:lnTo>
                  <a:lnTo>
                    <a:pt x="119999" y="74237"/>
                  </a:lnTo>
                  <a:lnTo>
                    <a:pt x="119999" y="45762"/>
                  </a:lnTo>
                  <a:lnTo>
                    <a:pt x="114237" y="28644"/>
                  </a:lnTo>
                  <a:lnTo>
                    <a:pt x="108474" y="17288"/>
                  </a:lnTo>
                  <a:lnTo>
                    <a:pt x="97118" y="11525"/>
                  </a:lnTo>
                  <a:lnTo>
                    <a:pt x="85762" y="5762"/>
                  </a:lnTo>
                  <a:lnTo>
                    <a:pt x="57118" y="16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Shape 1059"/>
            <p:cNvSpPr/>
            <p:nvPr/>
          </p:nvSpPr>
          <p:spPr>
            <a:xfrm>
              <a:off x="7124600" y="4429775"/>
              <a:ext cx="8449" cy="15174"/>
            </a:xfrm>
            <a:custGeom>
              <a:pathLst>
                <a:path extrusionOk="0" h="120000" w="120000">
                  <a:moveTo>
                    <a:pt x="12071" y="197"/>
                  </a:moveTo>
                  <a:lnTo>
                    <a:pt x="355" y="6919"/>
                  </a:lnTo>
                  <a:lnTo>
                    <a:pt x="355" y="53377"/>
                  </a:lnTo>
                  <a:lnTo>
                    <a:pt x="355" y="93311"/>
                  </a:lnTo>
                  <a:lnTo>
                    <a:pt x="12071" y="106754"/>
                  </a:lnTo>
                  <a:lnTo>
                    <a:pt x="36213" y="119999"/>
                  </a:lnTo>
                  <a:lnTo>
                    <a:pt x="107928" y="119999"/>
                  </a:lnTo>
                  <a:lnTo>
                    <a:pt x="119644" y="106754"/>
                  </a:lnTo>
                  <a:lnTo>
                    <a:pt x="119644" y="93311"/>
                  </a:lnTo>
                  <a:lnTo>
                    <a:pt x="95857" y="80065"/>
                  </a:lnTo>
                  <a:lnTo>
                    <a:pt x="83786" y="80065"/>
                  </a:lnTo>
                  <a:lnTo>
                    <a:pt x="72071" y="33410"/>
                  </a:lnTo>
                  <a:lnTo>
                    <a:pt x="47928" y="20164"/>
                  </a:lnTo>
                  <a:lnTo>
                    <a:pt x="24142" y="19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Shape 1060"/>
            <p:cNvSpPr/>
            <p:nvPr/>
          </p:nvSpPr>
          <p:spPr>
            <a:xfrm>
              <a:off x="6900725" y="2972800"/>
              <a:ext cx="58924" cy="9274"/>
            </a:xfrm>
            <a:custGeom>
              <a:pathLst>
                <a:path extrusionOk="0" h="120000" w="120000">
                  <a:moveTo>
                    <a:pt x="73720" y="323"/>
                  </a:moveTo>
                  <a:lnTo>
                    <a:pt x="37725" y="10997"/>
                  </a:lnTo>
                  <a:lnTo>
                    <a:pt x="18837" y="21994"/>
                  </a:lnTo>
                  <a:lnTo>
                    <a:pt x="1731" y="43665"/>
                  </a:lnTo>
                  <a:lnTo>
                    <a:pt x="0" y="54663"/>
                  </a:lnTo>
                  <a:lnTo>
                    <a:pt x="1731" y="54663"/>
                  </a:lnTo>
                  <a:lnTo>
                    <a:pt x="15426" y="65660"/>
                  </a:lnTo>
                  <a:lnTo>
                    <a:pt x="30852" y="65660"/>
                  </a:lnTo>
                  <a:lnTo>
                    <a:pt x="59974" y="54663"/>
                  </a:lnTo>
                  <a:lnTo>
                    <a:pt x="73720" y="54663"/>
                  </a:lnTo>
                  <a:lnTo>
                    <a:pt x="87416" y="65660"/>
                  </a:lnTo>
                  <a:lnTo>
                    <a:pt x="101111" y="76334"/>
                  </a:lnTo>
                  <a:lnTo>
                    <a:pt x="114857" y="119999"/>
                  </a:lnTo>
                  <a:lnTo>
                    <a:pt x="118268" y="119999"/>
                  </a:lnTo>
                  <a:lnTo>
                    <a:pt x="120000" y="109002"/>
                  </a:lnTo>
                  <a:lnTo>
                    <a:pt x="120000" y="98328"/>
                  </a:lnTo>
                  <a:lnTo>
                    <a:pt x="120000" y="76334"/>
                  </a:lnTo>
                  <a:lnTo>
                    <a:pt x="114857" y="54663"/>
                  </a:lnTo>
                  <a:lnTo>
                    <a:pt x="109715" y="32991"/>
                  </a:lnTo>
                  <a:lnTo>
                    <a:pt x="97700" y="10997"/>
                  </a:lnTo>
                  <a:lnTo>
                    <a:pt x="85685" y="323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Shape 1061"/>
            <p:cNvSpPr/>
            <p:nvPr/>
          </p:nvSpPr>
          <p:spPr>
            <a:xfrm>
              <a:off x="6748375" y="3072975"/>
              <a:ext cx="106899" cy="36200"/>
            </a:xfrm>
            <a:custGeom>
              <a:pathLst>
                <a:path extrusionOk="0" h="120000" w="120000">
                  <a:moveTo>
                    <a:pt x="115285" y="0"/>
                  </a:moveTo>
                  <a:lnTo>
                    <a:pt x="108662" y="5552"/>
                  </a:lnTo>
                  <a:lnTo>
                    <a:pt x="98278" y="13922"/>
                  </a:lnTo>
                  <a:lnTo>
                    <a:pt x="87867" y="25110"/>
                  </a:lnTo>
                  <a:lnTo>
                    <a:pt x="68026" y="44668"/>
                  </a:lnTo>
                  <a:lnTo>
                    <a:pt x="34013" y="78149"/>
                  </a:lnTo>
                  <a:lnTo>
                    <a:pt x="17006" y="94889"/>
                  </a:lnTo>
                  <a:lnTo>
                    <a:pt x="954" y="114364"/>
                  </a:lnTo>
                  <a:lnTo>
                    <a:pt x="0" y="117182"/>
                  </a:lnTo>
                  <a:lnTo>
                    <a:pt x="0" y="120000"/>
                  </a:lnTo>
                  <a:lnTo>
                    <a:pt x="954" y="120000"/>
                  </a:lnTo>
                  <a:lnTo>
                    <a:pt x="17006" y="111629"/>
                  </a:lnTo>
                  <a:lnTo>
                    <a:pt x="32132" y="97624"/>
                  </a:lnTo>
                  <a:lnTo>
                    <a:pt x="62357" y="69779"/>
                  </a:lnTo>
                  <a:lnTo>
                    <a:pt x="91655" y="44668"/>
                  </a:lnTo>
                  <a:lnTo>
                    <a:pt x="106782" y="27928"/>
                  </a:lnTo>
                  <a:lnTo>
                    <a:pt x="113376" y="19558"/>
                  </a:lnTo>
                  <a:lnTo>
                    <a:pt x="119045" y="8370"/>
                  </a:lnTo>
                  <a:lnTo>
                    <a:pt x="120000" y="5552"/>
                  </a:lnTo>
                  <a:lnTo>
                    <a:pt x="119045" y="2817"/>
                  </a:lnTo>
                  <a:lnTo>
                    <a:pt x="11716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Shape 1062"/>
            <p:cNvSpPr/>
            <p:nvPr/>
          </p:nvSpPr>
          <p:spPr>
            <a:xfrm>
              <a:off x="7065675" y="3940750"/>
              <a:ext cx="53074" cy="20225"/>
            </a:xfrm>
            <a:custGeom>
              <a:pathLst>
                <a:path extrusionOk="0" h="120000" w="120000">
                  <a:moveTo>
                    <a:pt x="108525" y="148"/>
                  </a:moveTo>
                  <a:lnTo>
                    <a:pt x="104738" y="5043"/>
                  </a:lnTo>
                  <a:lnTo>
                    <a:pt x="91398" y="15129"/>
                  </a:lnTo>
                  <a:lnTo>
                    <a:pt x="78059" y="25067"/>
                  </a:lnTo>
                  <a:lnTo>
                    <a:pt x="53358" y="40049"/>
                  </a:lnTo>
                  <a:lnTo>
                    <a:pt x="26679" y="55030"/>
                  </a:lnTo>
                  <a:lnTo>
                    <a:pt x="15261" y="70012"/>
                  </a:lnTo>
                  <a:lnTo>
                    <a:pt x="1978" y="84993"/>
                  </a:lnTo>
                  <a:lnTo>
                    <a:pt x="56" y="99975"/>
                  </a:lnTo>
                  <a:lnTo>
                    <a:pt x="56" y="109913"/>
                  </a:lnTo>
                  <a:lnTo>
                    <a:pt x="3843" y="120000"/>
                  </a:lnTo>
                  <a:lnTo>
                    <a:pt x="7687" y="120000"/>
                  </a:lnTo>
                  <a:lnTo>
                    <a:pt x="62854" y="94932"/>
                  </a:lnTo>
                  <a:lnTo>
                    <a:pt x="89477" y="75055"/>
                  </a:lnTo>
                  <a:lnTo>
                    <a:pt x="114234" y="49987"/>
                  </a:lnTo>
                  <a:lnTo>
                    <a:pt x="118021" y="45092"/>
                  </a:lnTo>
                  <a:lnTo>
                    <a:pt x="119943" y="35006"/>
                  </a:lnTo>
                  <a:lnTo>
                    <a:pt x="119943" y="25067"/>
                  </a:lnTo>
                  <a:lnTo>
                    <a:pt x="118021" y="15129"/>
                  </a:lnTo>
                  <a:lnTo>
                    <a:pt x="116156" y="10086"/>
                  </a:lnTo>
                  <a:lnTo>
                    <a:pt x="112312" y="5043"/>
                  </a:lnTo>
                  <a:lnTo>
                    <a:pt x="108525" y="148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Shape 1063"/>
            <p:cNvSpPr/>
            <p:nvPr/>
          </p:nvSpPr>
          <p:spPr>
            <a:xfrm>
              <a:off x="4645800" y="3178175"/>
              <a:ext cx="64825" cy="42100"/>
            </a:xfrm>
            <a:custGeom>
              <a:pathLst>
                <a:path extrusionOk="0" h="120000" w="120000">
                  <a:moveTo>
                    <a:pt x="102830" y="21662"/>
                  </a:moveTo>
                  <a:lnTo>
                    <a:pt x="105977" y="64845"/>
                  </a:lnTo>
                  <a:lnTo>
                    <a:pt x="109078" y="98408"/>
                  </a:lnTo>
                  <a:lnTo>
                    <a:pt x="98156" y="95985"/>
                  </a:lnTo>
                  <a:lnTo>
                    <a:pt x="87281" y="95985"/>
                  </a:lnTo>
                  <a:lnTo>
                    <a:pt x="65437" y="98408"/>
                  </a:lnTo>
                  <a:lnTo>
                    <a:pt x="37392" y="98408"/>
                  </a:lnTo>
                  <a:lnTo>
                    <a:pt x="24944" y="100831"/>
                  </a:lnTo>
                  <a:lnTo>
                    <a:pt x="12495" y="105605"/>
                  </a:lnTo>
                  <a:lnTo>
                    <a:pt x="10921" y="62422"/>
                  </a:lnTo>
                  <a:lnTo>
                    <a:pt x="9348" y="40831"/>
                  </a:lnTo>
                  <a:lnTo>
                    <a:pt x="9348" y="31211"/>
                  </a:lnTo>
                  <a:lnTo>
                    <a:pt x="7821" y="21662"/>
                  </a:lnTo>
                  <a:lnTo>
                    <a:pt x="18696" y="26437"/>
                  </a:lnTo>
                  <a:lnTo>
                    <a:pt x="31191" y="28859"/>
                  </a:lnTo>
                  <a:lnTo>
                    <a:pt x="77932" y="28859"/>
                  </a:lnTo>
                  <a:lnTo>
                    <a:pt x="90381" y="26437"/>
                  </a:lnTo>
                  <a:lnTo>
                    <a:pt x="102830" y="21662"/>
                  </a:lnTo>
                  <a:close/>
                  <a:moveTo>
                    <a:pt x="104404" y="71"/>
                  </a:moveTo>
                  <a:lnTo>
                    <a:pt x="102830" y="2422"/>
                  </a:lnTo>
                  <a:lnTo>
                    <a:pt x="102830" y="4845"/>
                  </a:lnTo>
                  <a:lnTo>
                    <a:pt x="102830" y="12042"/>
                  </a:lnTo>
                  <a:lnTo>
                    <a:pt x="82607" y="12042"/>
                  </a:lnTo>
                  <a:lnTo>
                    <a:pt x="62337" y="14465"/>
                  </a:lnTo>
                  <a:lnTo>
                    <a:pt x="20269" y="14465"/>
                  </a:lnTo>
                  <a:lnTo>
                    <a:pt x="6247" y="16817"/>
                  </a:lnTo>
                  <a:lnTo>
                    <a:pt x="4674" y="16817"/>
                  </a:lnTo>
                  <a:lnTo>
                    <a:pt x="3146" y="19239"/>
                  </a:lnTo>
                  <a:lnTo>
                    <a:pt x="1573" y="26437"/>
                  </a:lnTo>
                  <a:lnTo>
                    <a:pt x="0" y="36057"/>
                  </a:lnTo>
                  <a:lnTo>
                    <a:pt x="1573" y="55225"/>
                  </a:lnTo>
                  <a:lnTo>
                    <a:pt x="1573" y="110380"/>
                  </a:lnTo>
                  <a:lnTo>
                    <a:pt x="3146" y="115225"/>
                  </a:lnTo>
                  <a:lnTo>
                    <a:pt x="6247" y="117577"/>
                  </a:lnTo>
                  <a:lnTo>
                    <a:pt x="9348" y="115225"/>
                  </a:lnTo>
                  <a:lnTo>
                    <a:pt x="10921" y="112802"/>
                  </a:lnTo>
                  <a:lnTo>
                    <a:pt x="23370" y="115225"/>
                  </a:lnTo>
                  <a:lnTo>
                    <a:pt x="34292" y="115225"/>
                  </a:lnTo>
                  <a:lnTo>
                    <a:pt x="57662" y="112802"/>
                  </a:lnTo>
                  <a:lnTo>
                    <a:pt x="84134" y="112802"/>
                  </a:lnTo>
                  <a:lnTo>
                    <a:pt x="98156" y="110380"/>
                  </a:lnTo>
                  <a:lnTo>
                    <a:pt x="110651" y="105605"/>
                  </a:lnTo>
                  <a:lnTo>
                    <a:pt x="113752" y="120000"/>
                  </a:lnTo>
                  <a:lnTo>
                    <a:pt x="116853" y="120000"/>
                  </a:lnTo>
                  <a:lnTo>
                    <a:pt x="118426" y="117577"/>
                  </a:lnTo>
                  <a:lnTo>
                    <a:pt x="120000" y="105605"/>
                  </a:lnTo>
                  <a:lnTo>
                    <a:pt x="118426" y="91211"/>
                  </a:lnTo>
                  <a:lnTo>
                    <a:pt x="115325" y="64845"/>
                  </a:lnTo>
                  <a:lnTo>
                    <a:pt x="110651" y="19239"/>
                  </a:lnTo>
                  <a:lnTo>
                    <a:pt x="112178" y="16817"/>
                  </a:lnTo>
                  <a:lnTo>
                    <a:pt x="112178" y="14465"/>
                  </a:lnTo>
                  <a:lnTo>
                    <a:pt x="110651" y="12042"/>
                  </a:lnTo>
                  <a:lnTo>
                    <a:pt x="109078" y="12042"/>
                  </a:lnTo>
                  <a:lnTo>
                    <a:pt x="107504" y="2422"/>
                  </a:lnTo>
                  <a:lnTo>
                    <a:pt x="105977" y="7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Shape 1064"/>
            <p:cNvSpPr/>
            <p:nvPr/>
          </p:nvSpPr>
          <p:spPr>
            <a:xfrm>
              <a:off x="6748375" y="3108325"/>
              <a:ext cx="73249" cy="25275"/>
            </a:xfrm>
            <a:custGeom>
              <a:pathLst>
                <a:path extrusionOk="0" h="120000" w="120000">
                  <a:moveTo>
                    <a:pt x="117215" y="0"/>
                  </a:moveTo>
                  <a:lnTo>
                    <a:pt x="102061" y="7952"/>
                  </a:lnTo>
                  <a:lnTo>
                    <a:pt x="86866" y="19940"/>
                  </a:lnTo>
                  <a:lnTo>
                    <a:pt x="57911" y="47952"/>
                  </a:lnTo>
                  <a:lnTo>
                    <a:pt x="28955" y="75964"/>
                  </a:lnTo>
                  <a:lnTo>
                    <a:pt x="13802" y="91869"/>
                  </a:lnTo>
                  <a:lnTo>
                    <a:pt x="1392" y="115845"/>
                  </a:lnTo>
                  <a:lnTo>
                    <a:pt x="0" y="119881"/>
                  </a:lnTo>
                  <a:lnTo>
                    <a:pt x="1392" y="119881"/>
                  </a:lnTo>
                  <a:lnTo>
                    <a:pt x="16546" y="111928"/>
                  </a:lnTo>
                  <a:lnTo>
                    <a:pt x="31699" y="99940"/>
                  </a:lnTo>
                  <a:lnTo>
                    <a:pt x="59303" y="67893"/>
                  </a:lnTo>
                  <a:lnTo>
                    <a:pt x="89651" y="43916"/>
                  </a:lnTo>
                  <a:lnTo>
                    <a:pt x="104805" y="31928"/>
                  </a:lnTo>
                  <a:lnTo>
                    <a:pt x="118607" y="16023"/>
                  </a:lnTo>
                  <a:lnTo>
                    <a:pt x="118607" y="11988"/>
                  </a:lnTo>
                  <a:lnTo>
                    <a:pt x="119959" y="7952"/>
                  </a:lnTo>
                  <a:lnTo>
                    <a:pt x="118607" y="4035"/>
                  </a:lnTo>
                  <a:lnTo>
                    <a:pt x="1172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Shape 1065"/>
            <p:cNvSpPr/>
            <p:nvPr/>
          </p:nvSpPr>
          <p:spPr>
            <a:xfrm>
              <a:off x="6743325" y="3060350"/>
              <a:ext cx="93450" cy="21900"/>
            </a:xfrm>
            <a:custGeom>
              <a:pathLst>
                <a:path extrusionOk="0" h="120000" w="120000">
                  <a:moveTo>
                    <a:pt x="104847" y="0"/>
                  </a:moveTo>
                  <a:lnTo>
                    <a:pt x="99454" y="4657"/>
                  </a:lnTo>
                  <a:lnTo>
                    <a:pt x="89727" y="23013"/>
                  </a:lnTo>
                  <a:lnTo>
                    <a:pt x="80000" y="36849"/>
                  </a:lnTo>
                  <a:lnTo>
                    <a:pt x="60545" y="64520"/>
                  </a:lnTo>
                  <a:lnTo>
                    <a:pt x="41091" y="78356"/>
                  </a:lnTo>
                  <a:lnTo>
                    <a:pt x="1091" y="101506"/>
                  </a:lnTo>
                  <a:lnTo>
                    <a:pt x="0" y="106027"/>
                  </a:lnTo>
                  <a:lnTo>
                    <a:pt x="1091" y="110684"/>
                  </a:lnTo>
                  <a:lnTo>
                    <a:pt x="8635" y="115342"/>
                  </a:lnTo>
                  <a:lnTo>
                    <a:pt x="16211" y="119863"/>
                  </a:lnTo>
                  <a:lnTo>
                    <a:pt x="31332" y="119863"/>
                  </a:lnTo>
                  <a:lnTo>
                    <a:pt x="45393" y="106027"/>
                  </a:lnTo>
                  <a:lnTo>
                    <a:pt x="60545" y="87671"/>
                  </a:lnTo>
                  <a:lnTo>
                    <a:pt x="88635" y="46164"/>
                  </a:lnTo>
                  <a:lnTo>
                    <a:pt x="103756" y="32328"/>
                  </a:lnTo>
                  <a:lnTo>
                    <a:pt x="118908" y="27671"/>
                  </a:lnTo>
                  <a:lnTo>
                    <a:pt x="119967" y="23013"/>
                  </a:lnTo>
                  <a:lnTo>
                    <a:pt x="119967" y="18493"/>
                  </a:lnTo>
                  <a:lnTo>
                    <a:pt x="118908" y="13835"/>
                  </a:lnTo>
                  <a:lnTo>
                    <a:pt x="114574" y="4657"/>
                  </a:lnTo>
                  <a:lnTo>
                    <a:pt x="10918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Shape 1066"/>
            <p:cNvSpPr/>
            <p:nvPr/>
          </p:nvSpPr>
          <p:spPr>
            <a:xfrm>
              <a:off x="7182675" y="4392750"/>
              <a:ext cx="76625" cy="40424"/>
            </a:xfrm>
            <a:custGeom>
              <a:pathLst>
                <a:path extrusionOk="0" h="120000" w="120000">
                  <a:moveTo>
                    <a:pt x="113383" y="74"/>
                  </a:moveTo>
                  <a:lnTo>
                    <a:pt x="58022" y="27532"/>
                  </a:lnTo>
                  <a:lnTo>
                    <a:pt x="2662" y="60037"/>
                  </a:lnTo>
                  <a:lnTo>
                    <a:pt x="39" y="62486"/>
                  </a:lnTo>
                  <a:lnTo>
                    <a:pt x="39" y="67532"/>
                  </a:lnTo>
                  <a:lnTo>
                    <a:pt x="1370" y="72504"/>
                  </a:lnTo>
                  <a:lnTo>
                    <a:pt x="3993" y="72504"/>
                  </a:lnTo>
                  <a:lnTo>
                    <a:pt x="30342" y="62486"/>
                  </a:lnTo>
                  <a:lnTo>
                    <a:pt x="56730" y="50018"/>
                  </a:lnTo>
                  <a:lnTo>
                    <a:pt x="108137" y="22560"/>
                  </a:lnTo>
                  <a:lnTo>
                    <a:pt x="108137" y="30055"/>
                  </a:lnTo>
                  <a:lnTo>
                    <a:pt x="108137" y="37551"/>
                  </a:lnTo>
                  <a:lnTo>
                    <a:pt x="106805" y="45046"/>
                  </a:lnTo>
                  <a:lnTo>
                    <a:pt x="105474" y="52541"/>
                  </a:lnTo>
                  <a:lnTo>
                    <a:pt x="98897" y="62486"/>
                  </a:lnTo>
                  <a:lnTo>
                    <a:pt x="89657" y="72504"/>
                  </a:lnTo>
                  <a:lnTo>
                    <a:pt x="79125" y="80000"/>
                  </a:lnTo>
                  <a:lnTo>
                    <a:pt x="69885" y="84972"/>
                  </a:lnTo>
                  <a:lnTo>
                    <a:pt x="52776" y="92467"/>
                  </a:lnTo>
                  <a:lnTo>
                    <a:pt x="22433" y="102486"/>
                  </a:lnTo>
                  <a:lnTo>
                    <a:pt x="17187" y="99962"/>
                  </a:lnTo>
                  <a:lnTo>
                    <a:pt x="13233" y="94990"/>
                  </a:lnTo>
                  <a:lnTo>
                    <a:pt x="9278" y="90018"/>
                  </a:lnTo>
                  <a:lnTo>
                    <a:pt x="5324" y="84972"/>
                  </a:lnTo>
                  <a:lnTo>
                    <a:pt x="3993" y="87495"/>
                  </a:lnTo>
                  <a:lnTo>
                    <a:pt x="5324" y="94990"/>
                  </a:lnTo>
                  <a:lnTo>
                    <a:pt x="6616" y="102486"/>
                  </a:lnTo>
                  <a:lnTo>
                    <a:pt x="11902" y="117476"/>
                  </a:lnTo>
                  <a:lnTo>
                    <a:pt x="14525" y="119999"/>
                  </a:lnTo>
                  <a:lnTo>
                    <a:pt x="17187" y="119999"/>
                  </a:lnTo>
                  <a:lnTo>
                    <a:pt x="60685" y="107458"/>
                  </a:lnTo>
                  <a:lnTo>
                    <a:pt x="81748" y="97513"/>
                  </a:lnTo>
                  <a:lnTo>
                    <a:pt x="92319" y="90018"/>
                  </a:lnTo>
                  <a:lnTo>
                    <a:pt x="102851" y="82523"/>
                  </a:lnTo>
                  <a:lnTo>
                    <a:pt x="106805" y="77476"/>
                  </a:lnTo>
                  <a:lnTo>
                    <a:pt x="109429" y="69981"/>
                  </a:lnTo>
                  <a:lnTo>
                    <a:pt x="114714" y="54990"/>
                  </a:lnTo>
                  <a:lnTo>
                    <a:pt x="117337" y="35027"/>
                  </a:lnTo>
                  <a:lnTo>
                    <a:pt x="117337" y="25009"/>
                  </a:lnTo>
                  <a:lnTo>
                    <a:pt x="116045" y="17513"/>
                  </a:lnTo>
                  <a:lnTo>
                    <a:pt x="118668" y="15064"/>
                  </a:lnTo>
                  <a:lnTo>
                    <a:pt x="120000" y="12541"/>
                  </a:lnTo>
                  <a:lnTo>
                    <a:pt x="120000" y="5046"/>
                  </a:lnTo>
                  <a:lnTo>
                    <a:pt x="117337" y="74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Shape 1067"/>
            <p:cNvSpPr/>
            <p:nvPr/>
          </p:nvSpPr>
          <p:spPr>
            <a:xfrm>
              <a:off x="6135600" y="2891150"/>
              <a:ext cx="26975" cy="145649"/>
            </a:xfrm>
            <a:custGeom>
              <a:pathLst>
                <a:path extrusionOk="0" h="120000" w="120000">
                  <a:moveTo>
                    <a:pt x="93642" y="20"/>
                  </a:moveTo>
                  <a:lnTo>
                    <a:pt x="45041" y="59649"/>
                  </a:lnTo>
                  <a:lnTo>
                    <a:pt x="15013" y="92255"/>
                  </a:lnTo>
                  <a:lnTo>
                    <a:pt x="3781" y="106117"/>
                  </a:lnTo>
                  <a:lnTo>
                    <a:pt x="111" y="113058"/>
                  </a:lnTo>
                  <a:lnTo>
                    <a:pt x="3781" y="119299"/>
                  </a:lnTo>
                  <a:lnTo>
                    <a:pt x="7562" y="119979"/>
                  </a:lnTo>
                  <a:lnTo>
                    <a:pt x="22576" y="113738"/>
                  </a:lnTo>
                  <a:lnTo>
                    <a:pt x="30027" y="106817"/>
                  </a:lnTo>
                  <a:lnTo>
                    <a:pt x="41260" y="93635"/>
                  </a:lnTo>
                  <a:lnTo>
                    <a:pt x="71177" y="61050"/>
                  </a:lnTo>
                  <a:lnTo>
                    <a:pt x="119888" y="2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Shape 1068"/>
            <p:cNvSpPr/>
            <p:nvPr/>
          </p:nvSpPr>
          <p:spPr>
            <a:xfrm>
              <a:off x="3843650" y="2891150"/>
              <a:ext cx="1028599" cy="388050"/>
            </a:xfrm>
            <a:custGeom>
              <a:pathLst>
                <a:path extrusionOk="0" h="120000" w="120000">
                  <a:moveTo>
                    <a:pt x="118425" y="7"/>
                  </a:moveTo>
                  <a:lnTo>
                    <a:pt x="118719" y="18747"/>
                  </a:lnTo>
                  <a:lnTo>
                    <a:pt x="118917" y="37487"/>
                  </a:lnTo>
                  <a:lnTo>
                    <a:pt x="119014" y="57008"/>
                  </a:lnTo>
                  <a:lnTo>
                    <a:pt x="119014" y="76528"/>
                  </a:lnTo>
                  <a:lnTo>
                    <a:pt x="118917" y="85643"/>
                  </a:lnTo>
                  <a:lnTo>
                    <a:pt x="118719" y="94750"/>
                  </a:lnTo>
                  <a:lnTo>
                    <a:pt x="118719" y="97611"/>
                  </a:lnTo>
                  <a:lnTo>
                    <a:pt x="118524" y="100479"/>
                  </a:lnTo>
                  <a:lnTo>
                    <a:pt x="118425" y="102040"/>
                  </a:lnTo>
                  <a:lnTo>
                    <a:pt x="118130" y="103339"/>
                  </a:lnTo>
                  <a:lnTo>
                    <a:pt x="117739" y="104120"/>
                  </a:lnTo>
                  <a:lnTo>
                    <a:pt x="117246" y="104638"/>
                  </a:lnTo>
                  <a:lnTo>
                    <a:pt x="116657" y="104901"/>
                  </a:lnTo>
                  <a:lnTo>
                    <a:pt x="116167" y="105164"/>
                  </a:lnTo>
                  <a:lnTo>
                    <a:pt x="86415" y="107761"/>
                  </a:lnTo>
                  <a:lnTo>
                    <a:pt x="56759" y="110367"/>
                  </a:lnTo>
                  <a:lnTo>
                    <a:pt x="41637" y="111928"/>
                  </a:lnTo>
                  <a:lnTo>
                    <a:pt x="26514" y="113753"/>
                  </a:lnTo>
                  <a:lnTo>
                    <a:pt x="18954" y="115052"/>
                  </a:lnTo>
                  <a:lnTo>
                    <a:pt x="11491" y="116350"/>
                  </a:lnTo>
                  <a:lnTo>
                    <a:pt x="3438" y="117912"/>
                  </a:lnTo>
                  <a:lnTo>
                    <a:pt x="1770" y="118175"/>
                  </a:lnTo>
                  <a:lnTo>
                    <a:pt x="886" y="118438"/>
                  </a:lnTo>
                  <a:lnTo>
                    <a:pt x="2" y="118175"/>
                  </a:lnTo>
                  <a:lnTo>
                    <a:pt x="2" y="120000"/>
                  </a:lnTo>
                  <a:lnTo>
                    <a:pt x="2654" y="120000"/>
                  </a:lnTo>
                  <a:lnTo>
                    <a:pt x="10706" y="118438"/>
                  </a:lnTo>
                  <a:lnTo>
                    <a:pt x="18660" y="116876"/>
                  </a:lnTo>
                  <a:lnTo>
                    <a:pt x="26908" y="115570"/>
                  </a:lnTo>
                  <a:lnTo>
                    <a:pt x="35057" y="114534"/>
                  </a:lnTo>
                  <a:lnTo>
                    <a:pt x="51553" y="112709"/>
                  </a:lnTo>
                  <a:lnTo>
                    <a:pt x="67559" y="111148"/>
                  </a:lnTo>
                  <a:lnTo>
                    <a:pt x="83469" y="109849"/>
                  </a:lnTo>
                  <a:lnTo>
                    <a:pt x="115479" y="107243"/>
                  </a:lnTo>
                  <a:lnTo>
                    <a:pt x="115677" y="107761"/>
                  </a:lnTo>
                  <a:lnTo>
                    <a:pt x="115873" y="108024"/>
                  </a:lnTo>
                  <a:lnTo>
                    <a:pt x="115972" y="107761"/>
                  </a:lnTo>
                  <a:lnTo>
                    <a:pt x="116363" y="107506"/>
                  </a:lnTo>
                  <a:lnTo>
                    <a:pt x="116855" y="107243"/>
                  </a:lnTo>
                  <a:lnTo>
                    <a:pt x="117150" y="107243"/>
                  </a:lnTo>
                  <a:lnTo>
                    <a:pt x="117345" y="106981"/>
                  </a:lnTo>
                  <a:lnTo>
                    <a:pt x="117835" y="106725"/>
                  </a:lnTo>
                  <a:lnTo>
                    <a:pt x="118328" y="106200"/>
                  </a:lnTo>
                  <a:lnTo>
                    <a:pt x="118719" y="105419"/>
                  </a:lnTo>
                  <a:lnTo>
                    <a:pt x="119014" y="104120"/>
                  </a:lnTo>
                  <a:lnTo>
                    <a:pt x="119308" y="102296"/>
                  </a:lnTo>
                  <a:lnTo>
                    <a:pt x="119507" y="100479"/>
                  </a:lnTo>
                  <a:lnTo>
                    <a:pt x="119702" y="96312"/>
                  </a:lnTo>
                  <a:lnTo>
                    <a:pt x="119801" y="88241"/>
                  </a:lnTo>
                  <a:lnTo>
                    <a:pt x="119897" y="77309"/>
                  </a:lnTo>
                  <a:lnTo>
                    <a:pt x="119997" y="66378"/>
                  </a:lnTo>
                  <a:lnTo>
                    <a:pt x="119897" y="44514"/>
                  </a:lnTo>
                  <a:lnTo>
                    <a:pt x="119702" y="23695"/>
                  </a:lnTo>
                  <a:lnTo>
                    <a:pt x="119308" y="2605"/>
                  </a:lnTo>
                  <a:lnTo>
                    <a:pt x="119308" y="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Shape 1069"/>
            <p:cNvSpPr/>
            <p:nvPr/>
          </p:nvSpPr>
          <p:spPr>
            <a:xfrm>
              <a:off x="6583400" y="4932275"/>
              <a:ext cx="707875" cy="436024"/>
            </a:xfrm>
            <a:custGeom>
              <a:pathLst>
                <a:path extrusionOk="0" h="120000" w="120000">
                  <a:moveTo>
                    <a:pt x="12413" y="6956"/>
                  </a:moveTo>
                  <a:lnTo>
                    <a:pt x="12701" y="7650"/>
                  </a:lnTo>
                  <a:lnTo>
                    <a:pt x="12985" y="7877"/>
                  </a:lnTo>
                  <a:lnTo>
                    <a:pt x="13129" y="8111"/>
                  </a:lnTo>
                  <a:lnTo>
                    <a:pt x="13557" y="7877"/>
                  </a:lnTo>
                  <a:lnTo>
                    <a:pt x="13557" y="8345"/>
                  </a:lnTo>
                  <a:lnTo>
                    <a:pt x="13697" y="8806"/>
                  </a:lnTo>
                  <a:lnTo>
                    <a:pt x="13697" y="8806"/>
                  </a:lnTo>
                  <a:lnTo>
                    <a:pt x="13129" y="8345"/>
                  </a:lnTo>
                  <a:lnTo>
                    <a:pt x="12701" y="7877"/>
                  </a:lnTo>
                  <a:lnTo>
                    <a:pt x="12413" y="6956"/>
                  </a:lnTo>
                  <a:close/>
                  <a:moveTo>
                    <a:pt x="8849" y="1623"/>
                  </a:moveTo>
                  <a:lnTo>
                    <a:pt x="10561" y="2091"/>
                  </a:lnTo>
                  <a:lnTo>
                    <a:pt x="10561" y="2552"/>
                  </a:lnTo>
                  <a:lnTo>
                    <a:pt x="10417" y="3247"/>
                  </a:lnTo>
                  <a:lnTo>
                    <a:pt x="10417" y="3942"/>
                  </a:lnTo>
                  <a:lnTo>
                    <a:pt x="10561" y="5793"/>
                  </a:lnTo>
                  <a:lnTo>
                    <a:pt x="10989" y="7183"/>
                  </a:lnTo>
                  <a:lnTo>
                    <a:pt x="11557" y="8572"/>
                  </a:lnTo>
                  <a:lnTo>
                    <a:pt x="12273" y="9735"/>
                  </a:lnTo>
                  <a:lnTo>
                    <a:pt x="12701" y="10196"/>
                  </a:lnTo>
                  <a:lnTo>
                    <a:pt x="13129" y="10664"/>
                  </a:lnTo>
                  <a:lnTo>
                    <a:pt x="13557" y="10664"/>
                  </a:lnTo>
                  <a:lnTo>
                    <a:pt x="14125" y="10891"/>
                  </a:lnTo>
                  <a:lnTo>
                    <a:pt x="14553" y="10664"/>
                  </a:lnTo>
                  <a:lnTo>
                    <a:pt x="14697" y="10430"/>
                  </a:lnTo>
                  <a:lnTo>
                    <a:pt x="14841" y="10196"/>
                  </a:lnTo>
                  <a:lnTo>
                    <a:pt x="14697" y="12976"/>
                  </a:lnTo>
                  <a:lnTo>
                    <a:pt x="14269" y="15528"/>
                  </a:lnTo>
                  <a:lnTo>
                    <a:pt x="12841" y="14834"/>
                  </a:lnTo>
                  <a:lnTo>
                    <a:pt x="11557" y="14139"/>
                  </a:lnTo>
                  <a:lnTo>
                    <a:pt x="10417" y="12749"/>
                  </a:lnTo>
                  <a:lnTo>
                    <a:pt x="9277" y="11125"/>
                  </a:lnTo>
                  <a:lnTo>
                    <a:pt x="8849" y="10196"/>
                  </a:lnTo>
                  <a:lnTo>
                    <a:pt x="8420" y="9040"/>
                  </a:lnTo>
                  <a:lnTo>
                    <a:pt x="7848" y="6722"/>
                  </a:lnTo>
                  <a:lnTo>
                    <a:pt x="7420" y="4403"/>
                  </a:lnTo>
                  <a:lnTo>
                    <a:pt x="7136" y="1857"/>
                  </a:lnTo>
                  <a:lnTo>
                    <a:pt x="8849" y="1623"/>
                  </a:lnTo>
                  <a:close/>
                  <a:moveTo>
                    <a:pt x="6708" y="2091"/>
                  </a:moveTo>
                  <a:lnTo>
                    <a:pt x="6708" y="4637"/>
                  </a:lnTo>
                  <a:lnTo>
                    <a:pt x="6992" y="7417"/>
                  </a:lnTo>
                  <a:lnTo>
                    <a:pt x="7704" y="9969"/>
                  </a:lnTo>
                  <a:lnTo>
                    <a:pt x="8560" y="12281"/>
                  </a:lnTo>
                  <a:lnTo>
                    <a:pt x="9705" y="14139"/>
                  </a:lnTo>
                  <a:lnTo>
                    <a:pt x="11129" y="15989"/>
                  </a:lnTo>
                  <a:lnTo>
                    <a:pt x="11701" y="16450"/>
                  </a:lnTo>
                  <a:lnTo>
                    <a:pt x="12413" y="16684"/>
                  </a:lnTo>
                  <a:lnTo>
                    <a:pt x="13697" y="16918"/>
                  </a:lnTo>
                  <a:lnTo>
                    <a:pt x="12985" y="18769"/>
                  </a:lnTo>
                  <a:lnTo>
                    <a:pt x="12273" y="19925"/>
                  </a:lnTo>
                  <a:lnTo>
                    <a:pt x="11557" y="20620"/>
                  </a:lnTo>
                  <a:lnTo>
                    <a:pt x="10701" y="21088"/>
                  </a:lnTo>
                  <a:lnTo>
                    <a:pt x="9705" y="21549"/>
                  </a:lnTo>
                  <a:lnTo>
                    <a:pt x="8420" y="21783"/>
                  </a:lnTo>
                  <a:lnTo>
                    <a:pt x="7564" y="21783"/>
                  </a:lnTo>
                  <a:lnTo>
                    <a:pt x="7136" y="21549"/>
                  </a:lnTo>
                  <a:lnTo>
                    <a:pt x="6992" y="21315"/>
                  </a:lnTo>
                  <a:lnTo>
                    <a:pt x="6848" y="21315"/>
                  </a:lnTo>
                  <a:lnTo>
                    <a:pt x="6848" y="21549"/>
                  </a:lnTo>
                  <a:lnTo>
                    <a:pt x="6848" y="22010"/>
                  </a:lnTo>
                  <a:lnTo>
                    <a:pt x="6992" y="22478"/>
                  </a:lnTo>
                  <a:lnTo>
                    <a:pt x="7420" y="22939"/>
                  </a:lnTo>
                  <a:lnTo>
                    <a:pt x="9277" y="22939"/>
                  </a:lnTo>
                  <a:lnTo>
                    <a:pt x="10701" y="22478"/>
                  </a:lnTo>
                  <a:lnTo>
                    <a:pt x="10701" y="22705"/>
                  </a:lnTo>
                  <a:lnTo>
                    <a:pt x="11417" y="24094"/>
                  </a:lnTo>
                  <a:lnTo>
                    <a:pt x="12273" y="25718"/>
                  </a:lnTo>
                  <a:lnTo>
                    <a:pt x="14269" y="28264"/>
                  </a:lnTo>
                  <a:lnTo>
                    <a:pt x="15981" y="30817"/>
                  </a:lnTo>
                  <a:lnTo>
                    <a:pt x="16837" y="32206"/>
                  </a:lnTo>
                  <a:lnTo>
                    <a:pt x="17549" y="34057"/>
                  </a:lnTo>
                  <a:lnTo>
                    <a:pt x="18121" y="35447"/>
                  </a:lnTo>
                  <a:lnTo>
                    <a:pt x="18833" y="36837"/>
                  </a:lnTo>
                  <a:lnTo>
                    <a:pt x="20262" y="39616"/>
                  </a:lnTo>
                  <a:lnTo>
                    <a:pt x="21974" y="42162"/>
                  </a:lnTo>
                  <a:lnTo>
                    <a:pt x="23686" y="44715"/>
                  </a:lnTo>
                  <a:lnTo>
                    <a:pt x="22974" y="46105"/>
                  </a:lnTo>
                  <a:lnTo>
                    <a:pt x="22258" y="47722"/>
                  </a:lnTo>
                  <a:lnTo>
                    <a:pt x="21690" y="49111"/>
                  </a:lnTo>
                  <a:lnTo>
                    <a:pt x="13985" y="37071"/>
                  </a:lnTo>
                  <a:lnTo>
                    <a:pt x="10273" y="31278"/>
                  </a:lnTo>
                  <a:lnTo>
                    <a:pt x="8276" y="28498"/>
                  </a:lnTo>
                  <a:lnTo>
                    <a:pt x="6280" y="26179"/>
                  </a:lnTo>
                  <a:lnTo>
                    <a:pt x="3852" y="23867"/>
                  </a:lnTo>
                  <a:lnTo>
                    <a:pt x="2856" y="22478"/>
                  </a:lnTo>
                  <a:lnTo>
                    <a:pt x="2428" y="21549"/>
                  </a:lnTo>
                  <a:lnTo>
                    <a:pt x="2000" y="20620"/>
                  </a:lnTo>
                  <a:lnTo>
                    <a:pt x="1572" y="19464"/>
                  </a:lnTo>
                  <a:lnTo>
                    <a:pt x="1428" y="18308"/>
                  </a:lnTo>
                  <a:lnTo>
                    <a:pt x="1144" y="15755"/>
                  </a:lnTo>
                  <a:lnTo>
                    <a:pt x="1144" y="13444"/>
                  </a:lnTo>
                  <a:lnTo>
                    <a:pt x="1284" y="10891"/>
                  </a:lnTo>
                  <a:lnTo>
                    <a:pt x="1572" y="9040"/>
                  </a:lnTo>
                  <a:lnTo>
                    <a:pt x="2000" y="7417"/>
                  </a:lnTo>
                  <a:lnTo>
                    <a:pt x="2568" y="6027"/>
                  </a:lnTo>
                  <a:lnTo>
                    <a:pt x="3284" y="4871"/>
                  </a:lnTo>
                  <a:lnTo>
                    <a:pt x="3996" y="3942"/>
                  </a:lnTo>
                  <a:lnTo>
                    <a:pt x="4852" y="3013"/>
                  </a:lnTo>
                  <a:lnTo>
                    <a:pt x="5708" y="2318"/>
                  </a:lnTo>
                  <a:lnTo>
                    <a:pt x="6708" y="2091"/>
                  </a:lnTo>
                  <a:close/>
                  <a:moveTo>
                    <a:pt x="91321" y="46105"/>
                  </a:moveTo>
                  <a:lnTo>
                    <a:pt x="91889" y="47494"/>
                  </a:lnTo>
                  <a:lnTo>
                    <a:pt x="91321" y="48416"/>
                  </a:lnTo>
                  <a:lnTo>
                    <a:pt x="90893" y="49579"/>
                  </a:lnTo>
                  <a:lnTo>
                    <a:pt x="90465" y="48650"/>
                  </a:lnTo>
                  <a:lnTo>
                    <a:pt x="90176" y="48189"/>
                  </a:lnTo>
                  <a:lnTo>
                    <a:pt x="90749" y="47261"/>
                  </a:lnTo>
                  <a:lnTo>
                    <a:pt x="91033" y="46800"/>
                  </a:lnTo>
                  <a:lnTo>
                    <a:pt x="91177" y="46332"/>
                  </a:lnTo>
                  <a:lnTo>
                    <a:pt x="91321" y="46105"/>
                  </a:lnTo>
                  <a:close/>
                  <a:moveTo>
                    <a:pt x="93601" y="48189"/>
                  </a:moveTo>
                  <a:lnTo>
                    <a:pt x="94457" y="48416"/>
                  </a:lnTo>
                  <a:lnTo>
                    <a:pt x="95313" y="48884"/>
                  </a:lnTo>
                  <a:lnTo>
                    <a:pt x="96169" y="49579"/>
                  </a:lnTo>
                  <a:lnTo>
                    <a:pt x="97025" y="50274"/>
                  </a:lnTo>
                  <a:lnTo>
                    <a:pt x="97741" y="51430"/>
                  </a:lnTo>
                  <a:lnTo>
                    <a:pt x="100738" y="55833"/>
                  </a:lnTo>
                  <a:lnTo>
                    <a:pt x="103734" y="60230"/>
                  </a:lnTo>
                  <a:lnTo>
                    <a:pt x="106446" y="64867"/>
                  </a:lnTo>
                  <a:lnTo>
                    <a:pt x="109015" y="69498"/>
                  </a:lnTo>
                  <a:lnTo>
                    <a:pt x="111439" y="74596"/>
                  </a:lnTo>
                  <a:lnTo>
                    <a:pt x="113579" y="79461"/>
                  </a:lnTo>
                  <a:lnTo>
                    <a:pt x="113295" y="79694"/>
                  </a:lnTo>
                  <a:lnTo>
                    <a:pt x="113151" y="79922"/>
                  </a:lnTo>
                  <a:lnTo>
                    <a:pt x="113007" y="80389"/>
                  </a:lnTo>
                  <a:lnTo>
                    <a:pt x="113007" y="80850"/>
                  </a:lnTo>
                  <a:lnTo>
                    <a:pt x="113151" y="81084"/>
                  </a:lnTo>
                  <a:lnTo>
                    <a:pt x="113295" y="81545"/>
                  </a:lnTo>
                  <a:lnTo>
                    <a:pt x="113579" y="82474"/>
                  </a:lnTo>
                  <a:lnTo>
                    <a:pt x="112579" y="84559"/>
                  </a:lnTo>
                  <a:lnTo>
                    <a:pt x="112439" y="85020"/>
                  </a:lnTo>
                  <a:lnTo>
                    <a:pt x="112151" y="85254"/>
                  </a:lnTo>
                  <a:lnTo>
                    <a:pt x="111583" y="85254"/>
                  </a:lnTo>
                  <a:lnTo>
                    <a:pt x="110867" y="85020"/>
                  </a:lnTo>
                  <a:lnTo>
                    <a:pt x="110155" y="84325"/>
                  </a:lnTo>
                  <a:lnTo>
                    <a:pt x="108726" y="82701"/>
                  </a:lnTo>
                  <a:lnTo>
                    <a:pt x="107870" y="81545"/>
                  </a:lnTo>
                  <a:lnTo>
                    <a:pt x="106302" y="79461"/>
                  </a:lnTo>
                  <a:lnTo>
                    <a:pt x="104874" y="77376"/>
                  </a:lnTo>
                  <a:lnTo>
                    <a:pt x="102166" y="72745"/>
                  </a:lnTo>
                  <a:lnTo>
                    <a:pt x="99309" y="67647"/>
                  </a:lnTo>
                  <a:lnTo>
                    <a:pt x="96597" y="62315"/>
                  </a:lnTo>
                  <a:lnTo>
                    <a:pt x="93745" y="57223"/>
                  </a:lnTo>
                  <a:lnTo>
                    <a:pt x="92317" y="54671"/>
                  </a:lnTo>
                  <a:lnTo>
                    <a:pt x="90749" y="52359"/>
                  </a:lnTo>
                  <a:lnTo>
                    <a:pt x="91321" y="50969"/>
                  </a:lnTo>
                  <a:lnTo>
                    <a:pt x="92033" y="49579"/>
                  </a:lnTo>
                  <a:lnTo>
                    <a:pt x="92745" y="48650"/>
                  </a:lnTo>
                  <a:lnTo>
                    <a:pt x="93601" y="48189"/>
                  </a:lnTo>
                  <a:close/>
                  <a:moveTo>
                    <a:pt x="114151" y="83169"/>
                  </a:moveTo>
                  <a:lnTo>
                    <a:pt x="115575" y="84091"/>
                  </a:lnTo>
                  <a:lnTo>
                    <a:pt x="116147" y="84786"/>
                  </a:lnTo>
                  <a:lnTo>
                    <a:pt x="116575" y="85481"/>
                  </a:lnTo>
                  <a:lnTo>
                    <a:pt x="115863" y="87339"/>
                  </a:lnTo>
                  <a:lnTo>
                    <a:pt x="115007" y="88728"/>
                  </a:lnTo>
                  <a:lnTo>
                    <a:pt x="113579" y="85481"/>
                  </a:lnTo>
                  <a:lnTo>
                    <a:pt x="113863" y="84325"/>
                  </a:lnTo>
                  <a:lnTo>
                    <a:pt x="114151" y="83169"/>
                  </a:lnTo>
                  <a:close/>
                  <a:moveTo>
                    <a:pt x="6992" y="6"/>
                  </a:moveTo>
                  <a:lnTo>
                    <a:pt x="5992" y="467"/>
                  </a:lnTo>
                  <a:lnTo>
                    <a:pt x="4996" y="928"/>
                  </a:lnTo>
                  <a:lnTo>
                    <a:pt x="4140" y="1623"/>
                  </a:lnTo>
                  <a:lnTo>
                    <a:pt x="3284" y="2552"/>
                  </a:lnTo>
                  <a:lnTo>
                    <a:pt x="2284" y="4176"/>
                  </a:lnTo>
                  <a:lnTo>
                    <a:pt x="1572" y="5793"/>
                  </a:lnTo>
                  <a:lnTo>
                    <a:pt x="1000" y="7417"/>
                  </a:lnTo>
                  <a:lnTo>
                    <a:pt x="428" y="9267"/>
                  </a:lnTo>
                  <a:lnTo>
                    <a:pt x="144" y="11359"/>
                  </a:lnTo>
                  <a:lnTo>
                    <a:pt x="0" y="13210"/>
                  </a:lnTo>
                  <a:lnTo>
                    <a:pt x="0" y="15294"/>
                  </a:lnTo>
                  <a:lnTo>
                    <a:pt x="144" y="17379"/>
                  </a:lnTo>
                  <a:lnTo>
                    <a:pt x="428" y="18769"/>
                  </a:lnTo>
                  <a:lnTo>
                    <a:pt x="572" y="20159"/>
                  </a:lnTo>
                  <a:lnTo>
                    <a:pt x="1000" y="21315"/>
                  </a:lnTo>
                  <a:lnTo>
                    <a:pt x="1428" y="22244"/>
                  </a:lnTo>
                  <a:lnTo>
                    <a:pt x="2428" y="24094"/>
                  </a:lnTo>
                  <a:lnTo>
                    <a:pt x="3568" y="25718"/>
                  </a:lnTo>
                  <a:lnTo>
                    <a:pt x="6280" y="28498"/>
                  </a:lnTo>
                  <a:lnTo>
                    <a:pt x="7564" y="30122"/>
                  </a:lnTo>
                  <a:lnTo>
                    <a:pt x="8849" y="31739"/>
                  </a:lnTo>
                  <a:lnTo>
                    <a:pt x="14981" y="41240"/>
                  </a:lnTo>
                  <a:lnTo>
                    <a:pt x="20974" y="50735"/>
                  </a:lnTo>
                  <a:lnTo>
                    <a:pt x="21262" y="50969"/>
                  </a:lnTo>
                  <a:lnTo>
                    <a:pt x="21546" y="50969"/>
                  </a:lnTo>
                  <a:lnTo>
                    <a:pt x="21830" y="50501"/>
                  </a:lnTo>
                  <a:lnTo>
                    <a:pt x="21974" y="50274"/>
                  </a:lnTo>
                  <a:lnTo>
                    <a:pt x="22546" y="49345"/>
                  </a:lnTo>
                  <a:lnTo>
                    <a:pt x="22974" y="48416"/>
                  </a:lnTo>
                  <a:lnTo>
                    <a:pt x="23258" y="48416"/>
                  </a:lnTo>
                  <a:lnTo>
                    <a:pt x="24398" y="50735"/>
                  </a:lnTo>
                  <a:lnTo>
                    <a:pt x="25398" y="52586"/>
                  </a:lnTo>
                  <a:lnTo>
                    <a:pt x="26966" y="55139"/>
                  </a:lnTo>
                  <a:lnTo>
                    <a:pt x="28822" y="57684"/>
                  </a:lnTo>
                  <a:lnTo>
                    <a:pt x="30535" y="59769"/>
                  </a:lnTo>
                  <a:lnTo>
                    <a:pt x="32391" y="61620"/>
                  </a:lnTo>
                  <a:lnTo>
                    <a:pt x="34387" y="63244"/>
                  </a:lnTo>
                  <a:lnTo>
                    <a:pt x="36527" y="64399"/>
                  </a:lnTo>
                  <a:lnTo>
                    <a:pt x="37811" y="64867"/>
                  </a:lnTo>
                  <a:lnTo>
                    <a:pt x="39239" y="65094"/>
                  </a:lnTo>
                  <a:lnTo>
                    <a:pt x="41952" y="65562"/>
                  </a:lnTo>
                  <a:lnTo>
                    <a:pt x="43236" y="65796"/>
                  </a:lnTo>
                  <a:lnTo>
                    <a:pt x="44520" y="66491"/>
                  </a:lnTo>
                  <a:lnTo>
                    <a:pt x="45660" y="67647"/>
                  </a:lnTo>
                  <a:lnTo>
                    <a:pt x="46800" y="69037"/>
                  </a:lnTo>
                  <a:lnTo>
                    <a:pt x="47656" y="70888"/>
                  </a:lnTo>
                  <a:lnTo>
                    <a:pt x="48372" y="72972"/>
                  </a:lnTo>
                  <a:lnTo>
                    <a:pt x="48800" y="75525"/>
                  </a:lnTo>
                  <a:lnTo>
                    <a:pt x="49229" y="78071"/>
                  </a:lnTo>
                  <a:lnTo>
                    <a:pt x="49657" y="83169"/>
                  </a:lnTo>
                  <a:lnTo>
                    <a:pt x="49941" y="87800"/>
                  </a:lnTo>
                  <a:lnTo>
                    <a:pt x="50369" y="94983"/>
                  </a:lnTo>
                  <a:lnTo>
                    <a:pt x="50513" y="98457"/>
                  </a:lnTo>
                  <a:lnTo>
                    <a:pt x="50797" y="101698"/>
                  </a:lnTo>
                  <a:lnTo>
                    <a:pt x="51369" y="104938"/>
                  </a:lnTo>
                  <a:lnTo>
                    <a:pt x="51653" y="106562"/>
                  </a:lnTo>
                  <a:lnTo>
                    <a:pt x="52081" y="107952"/>
                  </a:lnTo>
                  <a:lnTo>
                    <a:pt x="52653" y="109342"/>
                  </a:lnTo>
                  <a:lnTo>
                    <a:pt x="53365" y="110732"/>
                  </a:lnTo>
                  <a:lnTo>
                    <a:pt x="54077" y="112122"/>
                  </a:lnTo>
                  <a:lnTo>
                    <a:pt x="54933" y="113277"/>
                  </a:lnTo>
                  <a:lnTo>
                    <a:pt x="55789" y="114206"/>
                  </a:lnTo>
                  <a:lnTo>
                    <a:pt x="56789" y="115135"/>
                  </a:lnTo>
                  <a:lnTo>
                    <a:pt x="58645" y="116525"/>
                  </a:lnTo>
                  <a:lnTo>
                    <a:pt x="60642" y="117447"/>
                  </a:lnTo>
                  <a:lnTo>
                    <a:pt x="62638" y="118376"/>
                  </a:lnTo>
                  <a:lnTo>
                    <a:pt x="64638" y="119071"/>
                  </a:lnTo>
                  <a:lnTo>
                    <a:pt x="66778" y="119532"/>
                  </a:lnTo>
                  <a:lnTo>
                    <a:pt x="69063" y="120000"/>
                  </a:lnTo>
                  <a:lnTo>
                    <a:pt x="70058" y="119766"/>
                  </a:lnTo>
                  <a:lnTo>
                    <a:pt x="71059" y="119766"/>
                  </a:lnTo>
                  <a:lnTo>
                    <a:pt x="72915" y="119305"/>
                  </a:lnTo>
                  <a:lnTo>
                    <a:pt x="74627" y="118610"/>
                  </a:lnTo>
                  <a:lnTo>
                    <a:pt x="76339" y="117447"/>
                  </a:lnTo>
                  <a:lnTo>
                    <a:pt x="77907" y="116291"/>
                  </a:lnTo>
                  <a:lnTo>
                    <a:pt x="79475" y="114901"/>
                  </a:lnTo>
                  <a:lnTo>
                    <a:pt x="80904" y="113277"/>
                  </a:lnTo>
                  <a:lnTo>
                    <a:pt x="82188" y="111193"/>
                  </a:lnTo>
                  <a:lnTo>
                    <a:pt x="83188" y="108647"/>
                  </a:lnTo>
                  <a:lnTo>
                    <a:pt x="83756" y="107023"/>
                  </a:lnTo>
                  <a:lnTo>
                    <a:pt x="84044" y="105406"/>
                  </a:lnTo>
                  <a:lnTo>
                    <a:pt x="84328" y="103783"/>
                  </a:lnTo>
                  <a:lnTo>
                    <a:pt x="84328" y="101932"/>
                  </a:lnTo>
                  <a:lnTo>
                    <a:pt x="84328" y="100308"/>
                  </a:lnTo>
                  <a:lnTo>
                    <a:pt x="84044" y="98684"/>
                  </a:lnTo>
                  <a:lnTo>
                    <a:pt x="83756" y="97067"/>
                  </a:lnTo>
                  <a:lnTo>
                    <a:pt x="83472" y="95444"/>
                  </a:lnTo>
                  <a:lnTo>
                    <a:pt x="82472" y="91969"/>
                  </a:lnTo>
                  <a:lnTo>
                    <a:pt x="81476" y="88955"/>
                  </a:lnTo>
                  <a:lnTo>
                    <a:pt x="80192" y="85949"/>
                  </a:lnTo>
                  <a:lnTo>
                    <a:pt x="79047" y="83396"/>
                  </a:lnTo>
                  <a:lnTo>
                    <a:pt x="77335" y="79461"/>
                  </a:lnTo>
                  <a:lnTo>
                    <a:pt x="75767" y="75057"/>
                  </a:lnTo>
                  <a:lnTo>
                    <a:pt x="74483" y="70193"/>
                  </a:lnTo>
                  <a:lnTo>
                    <a:pt x="73483" y="65562"/>
                  </a:lnTo>
                  <a:lnTo>
                    <a:pt x="73055" y="63010"/>
                  </a:lnTo>
                  <a:lnTo>
                    <a:pt x="72771" y="60464"/>
                  </a:lnTo>
                  <a:lnTo>
                    <a:pt x="72487" y="57918"/>
                  </a:lnTo>
                  <a:lnTo>
                    <a:pt x="72343" y="55366"/>
                  </a:lnTo>
                  <a:lnTo>
                    <a:pt x="72343" y="53054"/>
                  </a:lnTo>
                  <a:lnTo>
                    <a:pt x="72487" y="50501"/>
                  </a:lnTo>
                  <a:lnTo>
                    <a:pt x="72627" y="47955"/>
                  </a:lnTo>
                  <a:lnTo>
                    <a:pt x="73055" y="45637"/>
                  </a:lnTo>
                  <a:lnTo>
                    <a:pt x="73483" y="43325"/>
                  </a:lnTo>
                  <a:lnTo>
                    <a:pt x="74339" y="41006"/>
                  </a:lnTo>
                  <a:lnTo>
                    <a:pt x="75339" y="39156"/>
                  </a:lnTo>
                  <a:lnTo>
                    <a:pt x="76479" y="37532"/>
                  </a:lnTo>
                  <a:lnTo>
                    <a:pt x="77763" y="36142"/>
                  </a:lnTo>
                  <a:lnTo>
                    <a:pt x="79191" y="35447"/>
                  </a:lnTo>
                  <a:lnTo>
                    <a:pt x="80620" y="34986"/>
                  </a:lnTo>
                  <a:lnTo>
                    <a:pt x="82188" y="34986"/>
                  </a:lnTo>
                  <a:lnTo>
                    <a:pt x="83472" y="35681"/>
                  </a:lnTo>
                  <a:lnTo>
                    <a:pt x="84612" y="36603"/>
                  </a:lnTo>
                  <a:lnTo>
                    <a:pt x="85756" y="37766"/>
                  </a:lnTo>
                  <a:lnTo>
                    <a:pt x="86752" y="39383"/>
                  </a:lnTo>
                  <a:lnTo>
                    <a:pt x="87608" y="41006"/>
                  </a:lnTo>
                  <a:lnTo>
                    <a:pt x="88464" y="42630"/>
                  </a:lnTo>
                  <a:lnTo>
                    <a:pt x="89892" y="46332"/>
                  </a:lnTo>
                  <a:lnTo>
                    <a:pt x="89320" y="47722"/>
                  </a:lnTo>
                  <a:lnTo>
                    <a:pt x="89180" y="47722"/>
                  </a:lnTo>
                  <a:lnTo>
                    <a:pt x="89180" y="48416"/>
                  </a:lnTo>
                  <a:lnTo>
                    <a:pt x="89320" y="48650"/>
                  </a:lnTo>
                  <a:lnTo>
                    <a:pt x="89609" y="48650"/>
                  </a:lnTo>
                  <a:lnTo>
                    <a:pt x="89748" y="49111"/>
                  </a:lnTo>
                  <a:lnTo>
                    <a:pt x="90037" y="50040"/>
                  </a:lnTo>
                  <a:lnTo>
                    <a:pt x="90176" y="50501"/>
                  </a:lnTo>
                  <a:lnTo>
                    <a:pt x="90465" y="50735"/>
                  </a:lnTo>
                  <a:lnTo>
                    <a:pt x="90321" y="51891"/>
                  </a:lnTo>
                  <a:lnTo>
                    <a:pt x="90037" y="52125"/>
                  </a:lnTo>
                  <a:lnTo>
                    <a:pt x="89892" y="52586"/>
                  </a:lnTo>
                  <a:lnTo>
                    <a:pt x="90037" y="52820"/>
                  </a:lnTo>
                  <a:lnTo>
                    <a:pt x="91749" y="56528"/>
                  </a:lnTo>
                  <a:lnTo>
                    <a:pt x="93601" y="60003"/>
                  </a:lnTo>
                  <a:lnTo>
                    <a:pt x="97313" y="66718"/>
                  </a:lnTo>
                  <a:lnTo>
                    <a:pt x="101022" y="73440"/>
                  </a:lnTo>
                  <a:lnTo>
                    <a:pt x="102878" y="76681"/>
                  </a:lnTo>
                  <a:lnTo>
                    <a:pt x="104874" y="79694"/>
                  </a:lnTo>
                  <a:lnTo>
                    <a:pt x="106158" y="81779"/>
                  </a:lnTo>
                  <a:lnTo>
                    <a:pt x="107870" y="84325"/>
                  </a:lnTo>
                  <a:lnTo>
                    <a:pt x="108870" y="85481"/>
                  </a:lnTo>
                  <a:lnTo>
                    <a:pt x="109871" y="86644"/>
                  </a:lnTo>
                  <a:lnTo>
                    <a:pt x="110727" y="87105"/>
                  </a:lnTo>
                  <a:lnTo>
                    <a:pt x="111439" y="87339"/>
                  </a:lnTo>
                  <a:lnTo>
                    <a:pt x="112295" y="87105"/>
                  </a:lnTo>
                  <a:lnTo>
                    <a:pt x="113007" y="86644"/>
                  </a:lnTo>
                  <a:lnTo>
                    <a:pt x="113151" y="86410"/>
                  </a:lnTo>
                  <a:lnTo>
                    <a:pt x="114579" y="89884"/>
                  </a:lnTo>
                  <a:lnTo>
                    <a:pt x="114863" y="90118"/>
                  </a:lnTo>
                  <a:lnTo>
                    <a:pt x="115147" y="90118"/>
                  </a:lnTo>
                  <a:lnTo>
                    <a:pt x="116291" y="88494"/>
                  </a:lnTo>
                  <a:lnTo>
                    <a:pt x="117003" y="89650"/>
                  </a:lnTo>
                  <a:lnTo>
                    <a:pt x="117859" y="90579"/>
                  </a:lnTo>
                  <a:lnTo>
                    <a:pt x="118859" y="91040"/>
                  </a:lnTo>
                  <a:lnTo>
                    <a:pt x="120000" y="91274"/>
                  </a:lnTo>
                  <a:lnTo>
                    <a:pt x="120000" y="88494"/>
                  </a:lnTo>
                  <a:lnTo>
                    <a:pt x="118571" y="88033"/>
                  </a:lnTo>
                  <a:lnTo>
                    <a:pt x="117003" y="87105"/>
                  </a:lnTo>
                  <a:lnTo>
                    <a:pt x="117431" y="86176"/>
                  </a:lnTo>
                  <a:lnTo>
                    <a:pt x="117575" y="85715"/>
                  </a:lnTo>
                  <a:lnTo>
                    <a:pt x="117431" y="85020"/>
                  </a:lnTo>
                  <a:lnTo>
                    <a:pt x="116859" y="83864"/>
                  </a:lnTo>
                  <a:lnTo>
                    <a:pt x="116003" y="82701"/>
                  </a:lnTo>
                  <a:lnTo>
                    <a:pt x="115147" y="82006"/>
                  </a:lnTo>
                  <a:lnTo>
                    <a:pt x="115291" y="81545"/>
                  </a:lnTo>
                  <a:lnTo>
                    <a:pt x="115291" y="80850"/>
                  </a:lnTo>
                  <a:lnTo>
                    <a:pt x="115007" y="80155"/>
                  </a:lnTo>
                  <a:lnTo>
                    <a:pt x="115007" y="79922"/>
                  </a:lnTo>
                  <a:lnTo>
                    <a:pt x="115007" y="79694"/>
                  </a:lnTo>
                  <a:lnTo>
                    <a:pt x="115007" y="79461"/>
                  </a:lnTo>
                  <a:lnTo>
                    <a:pt x="114719" y="79461"/>
                  </a:lnTo>
                  <a:lnTo>
                    <a:pt x="113295" y="75525"/>
                  </a:lnTo>
                  <a:lnTo>
                    <a:pt x="111723" y="71816"/>
                  </a:lnTo>
                  <a:lnTo>
                    <a:pt x="110010" y="68342"/>
                  </a:lnTo>
                  <a:lnTo>
                    <a:pt x="108158" y="64867"/>
                  </a:lnTo>
                  <a:lnTo>
                    <a:pt x="106158" y="61620"/>
                  </a:lnTo>
                  <a:lnTo>
                    <a:pt x="104162" y="58613"/>
                  </a:lnTo>
                  <a:lnTo>
                    <a:pt x="100021" y="52359"/>
                  </a:lnTo>
                  <a:lnTo>
                    <a:pt x="98737" y="50274"/>
                  </a:lnTo>
                  <a:lnTo>
                    <a:pt x="97169" y="47955"/>
                  </a:lnTo>
                  <a:lnTo>
                    <a:pt x="96313" y="47027"/>
                  </a:lnTo>
                  <a:lnTo>
                    <a:pt x="95457" y="46332"/>
                  </a:lnTo>
                  <a:lnTo>
                    <a:pt x="94457" y="45871"/>
                  </a:lnTo>
                  <a:lnTo>
                    <a:pt x="93601" y="46105"/>
                  </a:lnTo>
                  <a:lnTo>
                    <a:pt x="92745" y="46566"/>
                  </a:lnTo>
                  <a:lnTo>
                    <a:pt x="92317" y="45410"/>
                  </a:lnTo>
                  <a:lnTo>
                    <a:pt x="91889" y="44247"/>
                  </a:lnTo>
                  <a:lnTo>
                    <a:pt x="91749" y="44020"/>
                  </a:lnTo>
                  <a:lnTo>
                    <a:pt x="91461" y="43786"/>
                  </a:lnTo>
                  <a:lnTo>
                    <a:pt x="91177" y="43786"/>
                  </a:lnTo>
                  <a:lnTo>
                    <a:pt x="91033" y="44020"/>
                  </a:lnTo>
                  <a:lnTo>
                    <a:pt x="90749" y="44715"/>
                  </a:lnTo>
                  <a:lnTo>
                    <a:pt x="89748" y="42396"/>
                  </a:lnTo>
                  <a:lnTo>
                    <a:pt x="88752" y="40077"/>
                  </a:lnTo>
                  <a:lnTo>
                    <a:pt x="87468" y="37993"/>
                  </a:lnTo>
                  <a:lnTo>
                    <a:pt x="86184" y="35908"/>
                  </a:lnTo>
                  <a:lnTo>
                    <a:pt x="84756" y="34291"/>
                  </a:lnTo>
                  <a:lnTo>
                    <a:pt x="84044" y="33823"/>
                  </a:lnTo>
                  <a:lnTo>
                    <a:pt x="83328" y="33362"/>
                  </a:lnTo>
                  <a:lnTo>
                    <a:pt x="82472" y="32901"/>
                  </a:lnTo>
                  <a:lnTo>
                    <a:pt x="81616" y="32667"/>
                  </a:lnTo>
                  <a:lnTo>
                    <a:pt x="80760" y="32667"/>
                  </a:lnTo>
                  <a:lnTo>
                    <a:pt x="79903" y="32901"/>
                  </a:lnTo>
                  <a:lnTo>
                    <a:pt x="78763" y="33362"/>
                  </a:lnTo>
                  <a:lnTo>
                    <a:pt x="77907" y="33823"/>
                  </a:lnTo>
                  <a:lnTo>
                    <a:pt x="76907" y="34518"/>
                  </a:lnTo>
                  <a:lnTo>
                    <a:pt x="76051" y="35447"/>
                  </a:lnTo>
                  <a:lnTo>
                    <a:pt x="75339" y="36376"/>
                  </a:lnTo>
                  <a:lnTo>
                    <a:pt x="74627" y="37298"/>
                  </a:lnTo>
                  <a:lnTo>
                    <a:pt x="74055" y="38461"/>
                  </a:lnTo>
                  <a:lnTo>
                    <a:pt x="73483" y="39850"/>
                  </a:lnTo>
                  <a:lnTo>
                    <a:pt x="72487" y="42396"/>
                  </a:lnTo>
                  <a:lnTo>
                    <a:pt x="71771" y="45410"/>
                  </a:lnTo>
                  <a:lnTo>
                    <a:pt x="71343" y="48650"/>
                  </a:lnTo>
                  <a:lnTo>
                    <a:pt x="71059" y="51891"/>
                  </a:lnTo>
                  <a:lnTo>
                    <a:pt x="71059" y="56061"/>
                  </a:lnTo>
                  <a:lnTo>
                    <a:pt x="71343" y="60230"/>
                  </a:lnTo>
                  <a:lnTo>
                    <a:pt x="71915" y="64399"/>
                  </a:lnTo>
                  <a:lnTo>
                    <a:pt x="72627" y="68342"/>
                  </a:lnTo>
                  <a:lnTo>
                    <a:pt x="73483" y="72277"/>
                  </a:lnTo>
                  <a:lnTo>
                    <a:pt x="74627" y="76220"/>
                  </a:lnTo>
                  <a:lnTo>
                    <a:pt x="75911" y="79922"/>
                  </a:lnTo>
                  <a:lnTo>
                    <a:pt x="77335" y="83169"/>
                  </a:lnTo>
                  <a:lnTo>
                    <a:pt x="79047" y="86871"/>
                  </a:lnTo>
                  <a:lnTo>
                    <a:pt x="80476" y="90579"/>
                  </a:lnTo>
                  <a:lnTo>
                    <a:pt x="81188" y="92430"/>
                  </a:lnTo>
                  <a:lnTo>
                    <a:pt x="81760" y="94515"/>
                  </a:lnTo>
                  <a:lnTo>
                    <a:pt x="82332" y="96599"/>
                  </a:lnTo>
                  <a:lnTo>
                    <a:pt x="82760" y="98918"/>
                  </a:lnTo>
                  <a:lnTo>
                    <a:pt x="82900" y="100308"/>
                  </a:lnTo>
                  <a:lnTo>
                    <a:pt x="83044" y="101698"/>
                  </a:lnTo>
                  <a:lnTo>
                    <a:pt x="82900" y="103088"/>
                  </a:lnTo>
                  <a:lnTo>
                    <a:pt x="82760" y="104477"/>
                  </a:lnTo>
                  <a:lnTo>
                    <a:pt x="82616" y="105633"/>
                  </a:lnTo>
                  <a:lnTo>
                    <a:pt x="82332" y="106796"/>
                  </a:lnTo>
                  <a:lnTo>
                    <a:pt x="81476" y="109108"/>
                  </a:lnTo>
                  <a:lnTo>
                    <a:pt x="80331" y="111193"/>
                  </a:lnTo>
                  <a:lnTo>
                    <a:pt x="79047" y="112816"/>
                  </a:lnTo>
                  <a:lnTo>
                    <a:pt x="77623" y="114206"/>
                  </a:lnTo>
                  <a:lnTo>
                    <a:pt x="76051" y="115362"/>
                  </a:lnTo>
                  <a:lnTo>
                    <a:pt x="74911" y="116291"/>
                  </a:lnTo>
                  <a:lnTo>
                    <a:pt x="73627" y="116752"/>
                  </a:lnTo>
                  <a:lnTo>
                    <a:pt x="72343" y="117220"/>
                  </a:lnTo>
                  <a:lnTo>
                    <a:pt x="70915" y="117447"/>
                  </a:lnTo>
                  <a:lnTo>
                    <a:pt x="68206" y="117681"/>
                  </a:lnTo>
                  <a:lnTo>
                    <a:pt x="65350" y="117447"/>
                  </a:lnTo>
                  <a:lnTo>
                    <a:pt x="62498" y="116525"/>
                  </a:lnTo>
                  <a:lnTo>
                    <a:pt x="61214" y="116057"/>
                  </a:lnTo>
                  <a:lnTo>
                    <a:pt x="59930" y="115135"/>
                  </a:lnTo>
                  <a:lnTo>
                    <a:pt x="58645" y="114440"/>
                  </a:lnTo>
                  <a:lnTo>
                    <a:pt x="57361" y="113277"/>
                  </a:lnTo>
                  <a:lnTo>
                    <a:pt x="56361" y="112355"/>
                  </a:lnTo>
                  <a:lnTo>
                    <a:pt x="55221" y="110966"/>
                  </a:lnTo>
                  <a:lnTo>
                    <a:pt x="54077" y="109342"/>
                  </a:lnTo>
                  <a:lnTo>
                    <a:pt x="53221" y="107257"/>
                  </a:lnTo>
                  <a:lnTo>
                    <a:pt x="52509" y="105172"/>
                  </a:lnTo>
                  <a:lnTo>
                    <a:pt x="52225" y="102854"/>
                  </a:lnTo>
                  <a:lnTo>
                    <a:pt x="51937" y="100542"/>
                  </a:lnTo>
                  <a:lnTo>
                    <a:pt x="51653" y="98223"/>
                  </a:lnTo>
                  <a:lnTo>
                    <a:pt x="51509" y="93125"/>
                  </a:lnTo>
                  <a:lnTo>
                    <a:pt x="51225" y="88494"/>
                  </a:lnTo>
                  <a:lnTo>
                    <a:pt x="50941" y="84091"/>
                  </a:lnTo>
                  <a:lnTo>
                    <a:pt x="50513" y="79461"/>
                  </a:lnTo>
                  <a:lnTo>
                    <a:pt x="49941" y="75057"/>
                  </a:lnTo>
                  <a:lnTo>
                    <a:pt x="49368" y="72511"/>
                  </a:lnTo>
                  <a:lnTo>
                    <a:pt x="48656" y="69732"/>
                  </a:lnTo>
                  <a:lnTo>
                    <a:pt x="48228" y="68576"/>
                  </a:lnTo>
                  <a:lnTo>
                    <a:pt x="47656" y="67413"/>
                  </a:lnTo>
                  <a:lnTo>
                    <a:pt x="47088" y="66491"/>
                  </a:lnTo>
                  <a:lnTo>
                    <a:pt x="46372" y="65796"/>
                  </a:lnTo>
                  <a:lnTo>
                    <a:pt x="45232" y="64867"/>
                  </a:lnTo>
                  <a:lnTo>
                    <a:pt x="44092" y="64172"/>
                  </a:lnTo>
                  <a:lnTo>
                    <a:pt x="42948" y="63705"/>
                  </a:lnTo>
                  <a:lnTo>
                    <a:pt x="41664" y="63244"/>
                  </a:lnTo>
                  <a:lnTo>
                    <a:pt x="39239" y="63010"/>
                  </a:lnTo>
                  <a:lnTo>
                    <a:pt x="36815" y="62315"/>
                  </a:lnTo>
                  <a:lnTo>
                    <a:pt x="35387" y="61854"/>
                  </a:lnTo>
                  <a:lnTo>
                    <a:pt x="33959" y="60925"/>
                  </a:lnTo>
                  <a:lnTo>
                    <a:pt x="32675" y="59769"/>
                  </a:lnTo>
                  <a:lnTo>
                    <a:pt x="31391" y="58379"/>
                  </a:lnTo>
                  <a:lnTo>
                    <a:pt x="28966" y="55366"/>
                  </a:lnTo>
                  <a:lnTo>
                    <a:pt x="26682" y="52125"/>
                  </a:lnTo>
                  <a:lnTo>
                    <a:pt x="25970" y="50969"/>
                  </a:lnTo>
                  <a:lnTo>
                    <a:pt x="25398" y="49579"/>
                  </a:lnTo>
                  <a:lnTo>
                    <a:pt x="24686" y="48189"/>
                  </a:lnTo>
                  <a:lnTo>
                    <a:pt x="23970" y="47261"/>
                  </a:lnTo>
                  <a:lnTo>
                    <a:pt x="23686" y="47027"/>
                  </a:lnTo>
                  <a:lnTo>
                    <a:pt x="24258" y="45871"/>
                  </a:lnTo>
                  <a:lnTo>
                    <a:pt x="24398" y="45410"/>
                  </a:lnTo>
                  <a:lnTo>
                    <a:pt x="24686" y="45410"/>
                  </a:lnTo>
                  <a:lnTo>
                    <a:pt x="24970" y="45176"/>
                  </a:lnTo>
                  <a:lnTo>
                    <a:pt x="24970" y="44715"/>
                  </a:lnTo>
                  <a:lnTo>
                    <a:pt x="24826" y="44247"/>
                  </a:lnTo>
                  <a:lnTo>
                    <a:pt x="21118" y="38461"/>
                  </a:lnTo>
                  <a:lnTo>
                    <a:pt x="19405" y="35447"/>
                  </a:lnTo>
                  <a:lnTo>
                    <a:pt x="18693" y="33823"/>
                  </a:lnTo>
                  <a:lnTo>
                    <a:pt x="17977" y="32206"/>
                  </a:lnTo>
                  <a:lnTo>
                    <a:pt x="17409" y="30583"/>
                  </a:lnTo>
                  <a:lnTo>
                    <a:pt x="16693" y="29193"/>
                  </a:lnTo>
                  <a:lnTo>
                    <a:pt x="15837" y="27803"/>
                  </a:lnTo>
                  <a:lnTo>
                    <a:pt x="14841" y="26647"/>
                  </a:lnTo>
                  <a:lnTo>
                    <a:pt x="12985" y="24328"/>
                  </a:lnTo>
                  <a:lnTo>
                    <a:pt x="11129" y="22244"/>
                  </a:lnTo>
                  <a:lnTo>
                    <a:pt x="12273" y="21549"/>
                  </a:lnTo>
                  <a:lnTo>
                    <a:pt x="12841" y="21088"/>
                  </a:lnTo>
                  <a:lnTo>
                    <a:pt x="13413" y="20393"/>
                  </a:lnTo>
                  <a:lnTo>
                    <a:pt x="14269" y="18769"/>
                  </a:lnTo>
                  <a:lnTo>
                    <a:pt x="14841" y="16918"/>
                  </a:lnTo>
                  <a:lnTo>
                    <a:pt x="15409" y="14834"/>
                  </a:lnTo>
                  <a:lnTo>
                    <a:pt x="15697" y="12515"/>
                  </a:lnTo>
                  <a:lnTo>
                    <a:pt x="15837" y="10430"/>
                  </a:lnTo>
                  <a:lnTo>
                    <a:pt x="15837" y="8111"/>
                  </a:lnTo>
                  <a:lnTo>
                    <a:pt x="15697" y="6027"/>
                  </a:lnTo>
                  <a:lnTo>
                    <a:pt x="15553" y="5332"/>
                  </a:lnTo>
                  <a:lnTo>
                    <a:pt x="14981" y="5332"/>
                  </a:lnTo>
                  <a:lnTo>
                    <a:pt x="14841" y="5566"/>
                  </a:lnTo>
                  <a:lnTo>
                    <a:pt x="14841" y="6027"/>
                  </a:lnTo>
                  <a:lnTo>
                    <a:pt x="14841" y="7877"/>
                  </a:lnTo>
                  <a:lnTo>
                    <a:pt x="14413" y="6027"/>
                  </a:lnTo>
                  <a:lnTo>
                    <a:pt x="13697" y="4637"/>
                  </a:lnTo>
                  <a:lnTo>
                    <a:pt x="12841" y="3708"/>
                  </a:lnTo>
                  <a:lnTo>
                    <a:pt x="12557" y="3247"/>
                  </a:lnTo>
                  <a:lnTo>
                    <a:pt x="12273" y="2318"/>
                  </a:lnTo>
                  <a:lnTo>
                    <a:pt x="12129" y="1623"/>
                  </a:lnTo>
                  <a:lnTo>
                    <a:pt x="11701" y="1396"/>
                  </a:lnTo>
                  <a:lnTo>
                    <a:pt x="11417" y="1162"/>
                  </a:lnTo>
                  <a:lnTo>
                    <a:pt x="10989" y="1162"/>
                  </a:lnTo>
                  <a:lnTo>
                    <a:pt x="10845" y="1396"/>
                  </a:lnTo>
                  <a:lnTo>
                    <a:pt x="9989" y="701"/>
                  </a:lnTo>
                  <a:lnTo>
                    <a:pt x="8988" y="233"/>
                  </a:lnTo>
                  <a:lnTo>
                    <a:pt x="7992" y="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Shape 1070"/>
            <p:cNvSpPr/>
            <p:nvPr/>
          </p:nvSpPr>
          <p:spPr>
            <a:xfrm>
              <a:off x="4783000" y="3183225"/>
              <a:ext cx="5074" cy="33700"/>
            </a:xfrm>
            <a:custGeom>
              <a:pathLst>
                <a:path extrusionOk="0" h="120000" w="120000">
                  <a:moveTo>
                    <a:pt x="59704" y="89"/>
                  </a:moveTo>
                  <a:lnTo>
                    <a:pt x="20098" y="9080"/>
                  </a:lnTo>
                  <a:lnTo>
                    <a:pt x="0" y="21008"/>
                  </a:lnTo>
                  <a:lnTo>
                    <a:pt x="20098" y="45044"/>
                  </a:lnTo>
                  <a:lnTo>
                    <a:pt x="20098" y="113946"/>
                  </a:lnTo>
                  <a:lnTo>
                    <a:pt x="40197" y="119910"/>
                  </a:lnTo>
                  <a:lnTo>
                    <a:pt x="79802" y="119910"/>
                  </a:lnTo>
                  <a:lnTo>
                    <a:pt x="99901" y="116973"/>
                  </a:lnTo>
                  <a:lnTo>
                    <a:pt x="119408" y="113946"/>
                  </a:lnTo>
                  <a:lnTo>
                    <a:pt x="99901" y="42017"/>
                  </a:lnTo>
                  <a:lnTo>
                    <a:pt x="99901" y="21008"/>
                  </a:lnTo>
                  <a:lnTo>
                    <a:pt x="99901" y="9080"/>
                  </a:lnTo>
                  <a:lnTo>
                    <a:pt x="59704" y="8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Shape 1071"/>
            <p:cNvSpPr/>
            <p:nvPr/>
          </p:nvSpPr>
          <p:spPr>
            <a:xfrm>
              <a:off x="4735025" y="2891150"/>
              <a:ext cx="100174" cy="42125"/>
            </a:xfrm>
            <a:custGeom>
              <a:pathLst>
                <a:path extrusionOk="0" h="120000" w="120000">
                  <a:moveTo>
                    <a:pt x="0" y="71"/>
                  </a:moveTo>
                  <a:lnTo>
                    <a:pt x="0" y="38385"/>
                  </a:lnTo>
                  <a:lnTo>
                    <a:pt x="0" y="72000"/>
                  </a:lnTo>
                  <a:lnTo>
                    <a:pt x="2036" y="88735"/>
                  </a:lnTo>
                  <a:lnTo>
                    <a:pt x="4042" y="103121"/>
                  </a:lnTo>
                  <a:lnTo>
                    <a:pt x="6049" y="105543"/>
                  </a:lnTo>
                  <a:lnTo>
                    <a:pt x="6049" y="107964"/>
                  </a:lnTo>
                  <a:lnTo>
                    <a:pt x="7067" y="110314"/>
                  </a:lnTo>
                  <a:lnTo>
                    <a:pt x="20184" y="115157"/>
                  </a:lnTo>
                  <a:lnTo>
                    <a:pt x="33271" y="117507"/>
                  </a:lnTo>
                  <a:lnTo>
                    <a:pt x="60494" y="119928"/>
                  </a:lnTo>
                  <a:lnTo>
                    <a:pt x="87716" y="117507"/>
                  </a:lnTo>
                  <a:lnTo>
                    <a:pt x="113950" y="110314"/>
                  </a:lnTo>
                  <a:lnTo>
                    <a:pt x="115957" y="112735"/>
                  </a:lnTo>
                  <a:lnTo>
                    <a:pt x="116975" y="112735"/>
                  </a:lnTo>
                  <a:lnTo>
                    <a:pt x="118981" y="110314"/>
                  </a:lnTo>
                  <a:lnTo>
                    <a:pt x="120000" y="105543"/>
                  </a:lnTo>
                  <a:lnTo>
                    <a:pt x="116975" y="71"/>
                  </a:lnTo>
                  <a:lnTo>
                    <a:pt x="110925" y="71"/>
                  </a:lnTo>
                  <a:lnTo>
                    <a:pt x="112932" y="95928"/>
                  </a:lnTo>
                  <a:lnTo>
                    <a:pt x="60494" y="98350"/>
                  </a:lnTo>
                  <a:lnTo>
                    <a:pt x="33271" y="98350"/>
                  </a:lnTo>
                  <a:lnTo>
                    <a:pt x="7067" y="103121"/>
                  </a:lnTo>
                  <a:lnTo>
                    <a:pt x="7067" y="100771"/>
                  </a:lnTo>
                  <a:lnTo>
                    <a:pt x="8085" y="86385"/>
                  </a:lnTo>
                  <a:lnTo>
                    <a:pt x="7067" y="69578"/>
                  </a:lnTo>
                  <a:lnTo>
                    <a:pt x="5061" y="38385"/>
                  </a:lnTo>
                  <a:lnTo>
                    <a:pt x="5061" y="7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Shape 1072"/>
            <p:cNvSpPr/>
            <p:nvPr/>
          </p:nvSpPr>
          <p:spPr>
            <a:xfrm>
              <a:off x="6612850" y="4974375"/>
              <a:ext cx="14324" cy="15174"/>
            </a:xfrm>
            <a:custGeom>
              <a:pathLst>
                <a:path extrusionOk="0" h="120000" w="120000">
                  <a:moveTo>
                    <a:pt x="84816" y="0"/>
                  </a:moveTo>
                  <a:lnTo>
                    <a:pt x="70575" y="6721"/>
                  </a:lnTo>
                  <a:lnTo>
                    <a:pt x="56544" y="13443"/>
                  </a:lnTo>
                  <a:lnTo>
                    <a:pt x="21361" y="59901"/>
                  </a:lnTo>
                  <a:lnTo>
                    <a:pt x="7120" y="86589"/>
                  </a:lnTo>
                  <a:lnTo>
                    <a:pt x="209" y="113278"/>
                  </a:lnTo>
                  <a:lnTo>
                    <a:pt x="7120" y="119802"/>
                  </a:lnTo>
                  <a:lnTo>
                    <a:pt x="35392" y="113278"/>
                  </a:lnTo>
                  <a:lnTo>
                    <a:pt x="63664" y="99835"/>
                  </a:lnTo>
                  <a:lnTo>
                    <a:pt x="105968" y="59901"/>
                  </a:lnTo>
                  <a:lnTo>
                    <a:pt x="112879" y="46655"/>
                  </a:lnTo>
                  <a:lnTo>
                    <a:pt x="120000" y="33410"/>
                  </a:lnTo>
                  <a:lnTo>
                    <a:pt x="112879" y="26688"/>
                  </a:lnTo>
                  <a:lnTo>
                    <a:pt x="105968" y="13443"/>
                  </a:lnTo>
                  <a:lnTo>
                    <a:pt x="91727" y="6721"/>
                  </a:lnTo>
                  <a:lnTo>
                    <a:pt x="8481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Shape 1073"/>
            <p:cNvSpPr/>
            <p:nvPr/>
          </p:nvSpPr>
          <p:spPr>
            <a:xfrm>
              <a:off x="6971425" y="3905400"/>
              <a:ext cx="319850" cy="567324"/>
            </a:xfrm>
            <a:custGeom>
              <a:pathLst>
                <a:path extrusionOk="0" h="120000" w="120000">
                  <a:moveTo>
                    <a:pt x="101053" y="17630"/>
                  </a:moveTo>
                  <a:lnTo>
                    <a:pt x="101682" y="17809"/>
                  </a:lnTo>
                  <a:lnTo>
                    <a:pt x="104842" y="22257"/>
                  </a:lnTo>
                  <a:lnTo>
                    <a:pt x="105471" y="23150"/>
                  </a:lnTo>
                  <a:lnTo>
                    <a:pt x="106418" y="24218"/>
                  </a:lnTo>
                  <a:lnTo>
                    <a:pt x="106418" y="24753"/>
                  </a:lnTo>
                  <a:lnTo>
                    <a:pt x="106418" y="25107"/>
                  </a:lnTo>
                  <a:lnTo>
                    <a:pt x="106109" y="25461"/>
                  </a:lnTo>
                  <a:lnTo>
                    <a:pt x="105161" y="25641"/>
                  </a:lnTo>
                  <a:lnTo>
                    <a:pt x="104214" y="24039"/>
                  </a:lnTo>
                  <a:lnTo>
                    <a:pt x="101053" y="17630"/>
                  </a:lnTo>
                  <a:close/>
                  <a:moveTo>
                    <a:pt x="64417" y="5"/>
                  </a:moveTo>
                  <a:lnTo>
                    <a:pt x="59681" y="179"/>
                  </a:lnTo>
                  <a:lnTo>
                    <a:pt x="55263" y="539"/>
                  </a:lnTo>
                  <a:lnTo>
                    <a:pt x="50526" y="893"/>
                  </a:lnTo>
                  <a:lnTo>
                    <a:pt x="45790" y="1427"/>
                  </a:lnTo>
                  <a:lnTo>
                    <a:pt x="36945" y="2675"/>
                  </a:lnTo>
                  <a:lnTo>
                    <a:pt x="27791" y="4277"/>
                  </a:lnTo>
                  <a:lnTo>
                    <a:pt x="23373" y="5166"/>
                  </a:lnTo>
                  <a:lnTo>
                    <a:pt x="18946" y="6054"/>
                  </a:lnTo>
                  <a:lnTo>
                    <a:pt x="14847" y="7302"/>
                  </a:lnTo>
                  <a:lnTo>
                    <a:pt x="10739" y="8550"/>
                  </a:lnTo>
                  <a:lnTo>
                    <a:pt x="8216" y="9618"/>
                  </a:lnTo>
                  <a:lnTo>
                    <a:pt x="6002" y="10686"/>
                  </a:lnTo>
                  <a:lnTo>
                    <a:pt x="4108" y="11934"/>
                  </a:lnTo>
                  <a:lnTo>
                    <a:pt x="2213" y="13537"/>
                  </a:lnTo>
                  <a:lnTo>
                    <a:pt x="947" y="14959"/>
                  </a:lnTo>
                  <a:lnTo>
                    <a:pt x="0" y="16561"/>
                  </a:lnTo>
                  <a:lnTo>
                    <a:pt x="0" y="18343"/>
                  </a:lnTo>
                  <a:lnTo>
                    <a:pt x="318" y="19946"/>
                  </a:lnTo>
                  <a:lnTo>
                    <a:pt x="318" y="20120"/>
                  </a:lnTo>
                  <a:lnTo>
                    <a:pt x="318" y="20300"/>
                  </a:lnTo>
                  <a:lnTo>
                    <a:pt x="947" y="23150"/>
                  </a:lnTo>
                  <a:lnTo>
                    <a:pt x="2213" y="25821"/>
                  </a:lnTo>
                  <a:lnTo>
                    <a:pt x="4736" y="31162"/>
                  </a:lnTo>
                  <a:lnTo>
                    <a:pt x="7578" y="36502"/>
                  </a:lnTo>
                  <a:lnTo>
                    <a:pt x="10420" y="42018"/>
                  </a:lnTo>
                  <a:lnTo>
                    <a:pt x="14847" y="53413"/>
                  </a:lnTo>
                  <a:lnTo>
                    <a:pt x="18946" y="64809"/>
                  </a:lnTo>
                  <a:lnTo>
                    <a:pt x="24001" y="76559"/>
                  </a:lnTo>
                  <a:lnTo>
                    <a:pt x="29366" y="88309"/>
                  </a:lnTo>
                  <a:lnTo>
                    <a:pt x="34741" y="99884"/>
                  </a:lnTo>
                  <a:lnTo>
                    <a:pt x="41053" y="111454"/>
                  </a:lnTo>
                  <a:lnTo>
                    <a:pt x="41372" y="111808"/>
                  </a:lnTo>
                  <a:lnTo>
                    <a:pt x="41372" y="112877"/>
                  </a:lnTo>
                  <a:lnTo>
                    <a:pt x="42000" y="113590"/>
                  </a:lnTo>
                  <a:lnTo>
                    <a:pt x="43267" y="114479"/>
                  </a:lnTo>
                  <a:lnTo>
                    <a:pt x="44523" y="115373"/>
                  </a:lnTo>
                  <a:lnTo>
                    <a:pt x="47684" y="116795"/>
                  </a:lnTo>
                  <a:lnTo>
                    <a:pt x="50845" y="117683"/>
                  </a:lnTo>
                  <a:lnTo>
                    <a:pt x="53687" y="118577"/>
                  </a:lnTo>
                  <a:lnTo>
                    <a:pt x="56529" y="119111"/>
                  </a:lnTo>
                  <a:lnTo>
                    <a:pt x="59681" y="119645"/>
                  </a:lnTo>
                  <a:lnTo>
                    <a:pt x="63160" y="119820"/>
                  </a:lnTo>
                  <a:lnTo>
                    <a:pt x="66312" y="120000"/>
                  </a:lnTo>
                  <a:lnTo>
                    <a:pt x="69473" y="120000"/>
                  </a:lnTo>
                  <a:lnTo>
                    <a:pt x="76104" y="119820"/>
                  </a:lnTo>
                  <a:lnTo>
                    <a:pt x="81788" y="119465"/>
                  </a:lnTo>
                  <a:lnTo>
                    <a:pt x="87162" y="118931"/>
                  </a:lnTo>
                  <a:lnTo>
                    <a:pt x="92846" y="118397"/>
                  </a:lnTo>
                  <a:lnTo>
                    <a:pt x="98211" y="117683"/>
                  </a:lnTo>
                  <a:lnTo>
                    <a:pt x="109260" y="115907"/>
                  </a:lnTo>
                  <a:lnTo>
                    <a:pt x="120000" y="113770"/>
                  </a:lnTo>
                  <a:lnTo>
                    <a:pt x="120000" y="112168"/>
                  </a:lnTo>
                  <a:lnTo>
                    <a:pt x="106109" y="114838"/>
                  </a:lnTo>
                  <a:lnTo>
                    <a:pt x="98840" y="115907"/>
                  </a:lnTo>
                  <a:lnTo>
                    <a:pt x="91899" y="116975"/>
                  </a:lnTo>
                  <a:lnTo>
                    <a:pt x="85577" y="117683"/>
                  </a:lnTo>
                  <a:lnTo>
                    <a:pt x="79584" y="118397"/>
                  </a:lnTo>
                  <a:lnTo>
                    <a:pt x="73262" y="118577"/>
                  </a:lnTo>
                  <a:lnTo>
                    <a:pt x="66950" y="118752"/>
                  </a:lnTo>
                  <a:lnTo>
                    <a:pt x="63789" y="118577"/>
                  </a:lnTo>
                  <a:lnTo>
                    <a:pt x="60947" y="118397"/>
                  </a:lnTo>
                  <a:lnTo>
                    <a:pt x="58105" y="117863"/>
                  </a:lnTo>
                  <a:lnTo>
                    <a:pt x="54944" y="117329"/>
                  </a:lnTo>
                  <a:lnTo>
                    <a:pt x="51793" y="116615"/>
                  </a:lnTo>
                  <a:lnTo>
                    <a:pt x="49898" y="115907"/>
                  </a:lnTo>
                  <a:lnTo>
                    <a:pt x="47684" y="115193"/>
                  </a:lnTo>
                  <a:lnTo>
                    <a:pt x="46109" y="114304"/>
                  </a:lnTo>
                  <a:lnTo>
                    <a:pt x="44523" y="113411"/>
                  </a:lnTo>
                  <a:lnTo>
                    <a:pt x="43576" y="112522"/>
                  </a:lnTo>
                  <a:lnTo>
                    <a:pt x="43267" y="111454"/>
                  </a:lnTo>
                  <a:lnTo>
                    <a:pt x="43267" y="111274"/>
                  </a:lnTo>
                  <a:lnTo>
                    <a:pt x="37583" y="99884"/>
                  </a:lnTo>
                  <a:lnTo>
                    <a:pt x="32208" y="88488"/>
                  </a:lnTo>
                  <a:lnTo>
                    <a:pt x="26843" y="77093"/>
                  </a:lnTo>
                  <a:lnTo>
                    <a:pt x="21788" y="65697"/>
                  </a:lnTo>
                  <a:lnTo>
                    <a:pt x="17370" y="54302"/>
                  </a:lnTo>
                  <a:lnTo>
                    <a:pt x="13262" y="42911"/>
                  </a:lnTo>
                  <a:lnTo>
                    <a:pt x="12005" y="40061"/>
                  </a:lnTo>
                  <a:lnTo>
                    <a:pt x="10739" y="37211"/>
                  </a:lnTo>
                  <a:lnTo>
                    <a:pt x="7578" y="31516"/>
                  </a:lnTo>
                  <a:lnTo>
                    <a:pt x="4427" y="25821"/>
                  </a:lnTo>
                  <a:lnTo>
                    <a:pt x="2841" y="22970"/>
                  </a:lnTo>
                  <a:lnTo>
                    <a:pt x="1585" y="20120"/>
                  </a:lnTo>
                  <a:lnTo>
                    <a:pt x="1266" y="19946"/>
                  </a:lnTo>
                  <a:lnTo>
                    <a:pt x="1894" y="17809"/>
                  </a:lnTo>
                  <a:lnTo>
                    <a:pt x="2841" y="15848"/>
                  </a:lnTo>
                  <a:lnTo>
                    <a:pt x="4427" y="14245"/>
                  </a:lnTo>
                  <a:lnTo>
                    <a:pt x="6321" y="12643"/>
                  </a:lnTo>
                  <a:lnTo>
                    <a:pt x="8525" y="11221"/>
                  </a:lnTo>
                  <a:lnTo>
                    <a:pt x="11058" y="10152"/>
                  </a:lnTo>
                  <a:lnTo>
                    <a:pt x="13900" y="8904"/>
                  </a:lnTo>
                  <a:lnTo>
                    <a:pt x="17051" y="8016"/>
                  </a:lnTo>
                  <a:lnTo>
                    <a:pt x="20212" y="7122"/>
                  </a:lnTo>
                  <a:lnTo>
                    <a:pt x="23682" y="6414"/>
                  </a:lnTo>
                  <a:lnTo>
                    <a:pt x="30633" y="4986"/>
                  </a:lnTo>
                  <a:lnTo>
                    <a:pt x="37583" y="3918"/>
                  </a:lnTo>
                  <a:lnTo>
                    <a:pt x="44214" y="3030"/>
                  </a:lnTo>
                  <a:lnTo>
                    <a:pt x="52102" y="2141"/>
                  </a:lnTo>
                  <a:lnTo>
                    <a:pt x="55891" y="1782"/>
                  </a:lnTo>
                  <a:lnTo>
                    <a:pt x="60000" y="1607"/>
                  </a:lnTo>
                  <a:lnTo>
                    <a:pt x="63789" y="1427"/>
                  </a:lnTo>
                  <a:lnTo>
                    <a:pt x="67897" y="1607"/>
                  </a:lnTo>
                  <a:lnTo>
                    <a:pt x="71686" y="1607"/>
                  </a:lnTo>
                  <a:lnTo>
                    <a:pt x="75785" y="1961"/>
                  </a:lnTo>
                  <a:lnTo>
                    <a:pt x="79893" y="2495"/>
                  </a:lnTo>
                  <a:lnTo>
                    <a:pt x="83682" y="3209"/>
                  </a:lnTo>
                  <a:lnTo>
                    <a:pt x="87472" y="4277"/>
                  </a:lnTo>
                  <a:lnTo>
                    <a:pt x="89057" y="4986"/>
                  </a:lnTo>
                  <a:lnTo>
                    <a:pt x="90952" y="5700"/>
                  </a:lnTo>
                  <a:lnTo>
                    <a:pt x="92208" y="6588"/>
                  </a:lnTo>
                  <a:lnTo>
                    <a:pt x="93475" y="7656"/>
                  </a:lnTo>
                  <a:lnTo>
                    <a:pt x="94741" y="8725"/>
                  </a:lnTo>
                  <a:lnTo>
                    <a:pt x="95688" y="9793"/>
                  </a:lnTo>
                  <a:lnTo>
                    <a:pt x="95369" y="9973"/>
                  </a:lnTo>
                  <a:lnTo>
                    <a:pt x="95369" y="11041"/>
                  </a:lnTo>
                  <a:lnTo>
                    <a:pt x="95688" y="11755"/>
                  </a:lnTo>
                  <a:lnTo>
                    <a:pt x="96635" y="13711"/>
                  </a:lnTo>
                  <a:lnTo>
                    <a:pt x="100425" y="21722"/>
                  </a:lnTo>
                  <a:lnTo>
                    <a:pt x="108951" y="37745"/>
                  </a:lnTo>
                  <a:lnTo>
                    <a:pt x="117158" y="53768"/>
                  </a:lnTo>
                  <a:lnTo>
                    <a:pt x="120000" y="60002"/>
                  </a:lnTo>
                  <a:lnTo>
                    <a:pt x="120000" y="54661"/>
                  </a:lnTo>
                  <a:lnTo>
                    <a:pt x="119371" y="53413"/>
                  </a:lnTo>
                  <a:lnTo>
                    <a:pt x="111793" y="38813"/>
                  </a:lnTo>
                  <a:lnTo>
                    <a:pt x="108632" y="32764"/>
                  </a:lnTo>
                  <a:lnTo>
                    <a:pt x="105790" y="26889"/>
                  </a:lnTo>
                  <a:lnTo>
                    <a:pt x="106418" y="26889"/>
                  </a:lnTo>
                  <a:lnTo>
                    <a:pt x="107056" y="26709"/>
                  </a:lnTo>
                  <a:lnTo>
                    <a:pt x="107365" y="26529"/>
                  </a:lnTo>
                  <a:lnTo>
                    <a:pt x="108003" y="25995"/>
                  </a:lnTo>
                  <a:lnTo>
                    <a:pt x="108632" y="25641"/>
                  </a:lnTo>
                  <a:lnTo>
                    <a:pt x="108951" y="25461"/>
                  </a:lnTo>
                  <a:lnTo>
                    <a:pt x="108951" y="25107"/>
                  </a:lnTo>
                  <a:lnTo>
                    <a:pt x="106418" y="21014"/>
                  </a:lnTo>
                  <a:lnTo>
                    <a:pt x="103576" y="17096"/>
                  </a:lnTo>
                  <a:lnTo>
                    <a:pt x="102948" y="16741"/>
                  </a:lnTo>
                  <a:lnTo>
                    <a:pt x="100425" y="16741"/>
                  </a:lnTo>
                  <a:lnTo>
                    <a:pt x="98211" y="13537"/>
                  </a:lnTo>
                  <a:lnTo>
                    <a:pt x="99787" y="13537"/>
                  </a:lnTo>
                  <a:lnTo>
                    <a:pt x="100106" y="13177"/>
                  </a:lnTo>
                  <a:lnTo>
                    <a:pt x="100106" y="12823"/>
                  </a:lnTo>
                  <a:lnTo>
                    <a:pt x="98840" y="10861"/>
                  </a:lnTo>
                  <a:lnTo>
                    <a:pt x="97583" y="9084"/>
                  </a:lnTo>
                  <a:lnTo>
                    <a:pt x="95998" y="7482"/>
                  </a:lnTo>
                  <a:lnTo>
                    <a:pt x="94103" y="5880"/>
                  </a:lnTo>
                  <a:lnTo>
                    <a:pt x="91899" y="4632"/>
                  </a:lnTo>
                  <a:lnTo>
                    <a:pt x="89366" y="3384"/>
                  </a:lnTo>
                  <a:lnTo>
                    <a:pt x="86524" y="2495"/>
                  </a:lnTo>
                  <a:lnTo>
                    <a:pt x="83054" y="1607"/>
                  </a:lnTo>
                  <a:lnTo>
                    <a:pt x="78636" y="893"/>
                  </a:lnTo>
                  <a:lnTo>
                    <a:pt x="73890" y="359"/>
                  </a:lnTo>
                  <a:lnTo>
                    <a:pt x="69154" y="179"/>
                  </a:lnTo>
                  <a:lnTo>
                    <a:pt x="64417" y="5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Shape 1074"/>
            <p:cNvSpPr/>
            <p:nvPr/>
          </p:nvSpPr>
          <p:spPr>
            <a:xfrm>
              <a:off x="7159950" y="3928975"/>
              <a:ext cx="10974" cy="10125"/>
            </a:xfrm>
            <a:custGeom>
              <a:pathLst>
                <a:path extrusionOk="0" h="120000" w="120000">
                  <a:moveTo>
                    <a:pt x="36902" y="0"/>
                  </a:moveTo>
                  <a:lnTo>
                    <a:pt x="9293" y="29925"/>
                  </a:lnTo>
                  <a:lnTo>
                    <a:pt x="9293" y="50074"/>
                  </a:lnTo>
                  <a:lnTo>
                    <a:pt x="273" y="69925"/>
                  </a:lnTo>
                  <a:lnTo>
                    <a:pt x="9293" y="99851"/>
                  </a:lnTo>
                  <a:lnTo>
                    <a:pt x="18587" y="109925"/>
                  </a:lnTo>
                  <a:lnTo>
                    <a:pt x="36902" y="119703"/>
                  </a:lnTo>
                  <a:lnTo>
                    <a:pt x="55489" y="119703"/>
                  </a:lnTo>
                  <a:lnTo>
                    <a:pt x="73804" y="109925"/>
                  </a:lnTo>
                  <a:lnTo>
                    <a:pt x="101412" y="99851"/>
                  </a:lnTo>
                  <a:lnTo>
                    <a:pt x="110706" y="80000"/>
                  </a:lnTo>
                  <a:lnTo>
                    <a:pt x="119726" y="50074"/>
                  </a:lnTo>
                  <a:lnTo>
                    <a:pt x="110706" y="29925"/>
                  </a:lnTo>
                  <a:lnTo>
                    <a:pt x="92118" y="10074"/>
                  </a:lnTo>
                  <a:lnTo>
                    <a:pt x="6451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Shape 1075"/>
            <p:cNvSpPr/>
            <p:nvPr/>
          </p:nvSpPr>
          <p:spPr>
            <a:xfrm>
              <a:off x="7158275" y="5139350"/>
              <a:ext cx="67350" cy="65674"/>
            </a:xfrm>
            <a:custGeom>
              <a:pathLst>
                <a:path extrusionOk="0" h="120000" w="120000">
                  <a:moveTo>
                    <a:pt x="22494" y="15393"/>
                  </a:moveTo>
                  <a:lnTo>
                    <a:pt x="34521" y="24621"/>
                  </a:lnTo>
                  <a:lnTo>
                    <a:pt x="46503" y="33848"/>
                  </a:lnTo>
                  <a:lnTo>
                    <a:pt x="43518" y="38462"/>
                  </a:lnTo>
                  <a:lnTo>
                    <a:pt x="40534" y="43075"/>
                  </a:lnTo>
                  <a:lnTo>
                    <a:pt x="37505" y="49196"/>
                  </a:lnTo>
                  <a:lnTo>
                    <a:pt x="26993" y="38462"/>
                  </a:lnTo>
                  <a:lnTo>
                    <a:pt x="30022" y="33848"/>
                  </a:lnTo>
                  <a:lnTo>
                    <a:pt x="31492" y="24621"/>
                  </a:lnTo>
                  <a:lnTo>
                    <a:pt x="31492" y="23068"/>
                  </a:lnTo>
                  <a:lnTo>
                    <a:pt x="25523" y="29234"/>
                  </a:lnTo>
                  <a:lnTo>
                    <a:pt x="22494" y="35355"/>
                  </a:lnTo>
                  <a:lnTo>
                    <a:pt x="6013" y="21515"/>
                  </a:lnTo>
                  <a:lnTo>
                    <a:pt x="15011" y="16901"/>
                  </a:lnTo>
                  <a:lnTo>
                    <a:pt x="19510" y="15393"/>
                  </a:lnTo>
                  <a:close/>
                  <a:moveTo>
                    <a:pt x="52516" y="39969"/>
                  </a:moveTo>
                  <a:lnTo>
                    <a:pt x="63028" y="49196"/>
                  </a:lnTo>
                  <a:lnTo>
                    <a:pt x="66013" y="53810"/>
                  </a:lnTo>
                  <a:lnTo>
                    <a:pt x="61514" y="59977"/>
                  </a:lnTo>
                  <a:lnTo>
                    <a:pt x="57015" y="69204"/>
                  </a:lnTo>
                  <a:lnTo>
                    <a:pt x="51002" y="63083"/>
                  </a:lnTo>
                  <a:lnTo>
                    <a:pt x="43518" y="55363"/>
                  </a:lnTo>
                  <a:lnTo>
                    <a:pt x="46503" y="50749"/>
                  </a:lnTo>
                  <a:lnTo>
                    <a:pt x="49532" y="44583"/>
                  </a:lnTo>
                  <a:lnTo>
                    <a:pt x="52516" y="39969"/>
                  </a:lnTo>
                  <a:close/>
                  <a:moveTo>
                    <a:pt x="70512" y="56916"/>
                  </a:moveTo>
                  <a:lnTo>
                    <a:pt x="82494" y="72310"/>
                  </a:lnTo>
                  <a:lnTo>
                    <a:pt x="77995" y="78431"/>
                  </a:lnTo>
                  <a:lnTo>
                    <a:pt x="75011" y="86151"/>
                  </a:lnTo>
                  <a:lnTo>
                    <a:pt x="64498" y="75371"/>
                  </a:lnTo>
                  <a:lnTo>
                    <a:pt x="67527" y="64590"/>
                  </a:lnTo>
                  <a:lnTo>
                    <a:pt x="70512" y="56916"/>
                  </a:lnTo>
                  <a:close/>
                  <a:moveTo>
                    <a:pt x="85523" y="76924"/>
                  </a:moveTo>
                  <a:lnTo>
                    <a:pt x="94521" y="87658"/>
                  </a:lnTo>
                  <a:lnTo>
                    <a:pt x="90022" y="92272"/>
                  </a:lnTo>
                  <a:lnTo>
                    <a:pt x="90022" y="95378"/>
                  </a:lnTo>
                  <a:lnTo>
                    <a:pt x="90022" y="98439"/>
                  </a:lnTo>
                  <a:lnTo>
                    <a:pt x="81024" y="90765"/>
                  </a:lnTo>
                  <a:lnTo>
                    <a:pt x="82494" y="87658"/>
                  </a:lnTo>
                  <a:lnTo>
                    <a:pt x="84008" y="83045"/>
                  </a:lnTo>
                  <a:lnTo>
                    <a:pt x="85523" y="76924"/>
                  </a:lnTo>
                  <a:close/>
                  <a:moveTo>
                    <a:pt x="94521" y="89212"/>
                  </a:moveTo>
                  <a:lnTo>
                    <a:pt x="103518" y="98439"/>
                  </a:lnTo>
                  <a:lnTo>
                    <a:pt x="99020" y="107666"/>
                  </a:lnTo>
                  <a:lnTo>
                    <a:pt x="91492" y="99992"/>
                  </a:lnTo>
                  <a:lnTo>
                    <a:pt x="91492" y="93825"/>
                  </a:lnTo>
                  <a:lnTo>
                    <a:pt x="93006" y="90765"/>
                  </a:lnTo>
                  <a:lnTo>
                    <a:pt x="94521" y="89212"/>
                  </a:lnTo>
                  <a:close/>
                  <a:moveTo>
                    <a:pt x="17995" y="0"/>
                  </a:moveTo>
                  <a:lnTo>
                    <a:pt x="13496" y="1553"/>
                  </a:lnTo>
                  <a:lnTo>
                    <a:pt x="6013" y="9227"/>
                  </a:lnTo>
                  <a:lnTo>
                    <a:pt x="3028" y="15393"/>
                  </a:lnTo>
                  <a:lnTo>
                    <a:pt x="1514" y="20007"/>
                  </a:lnTo>
                  <a:lnTo>
                    <a:pt x="0" y="21515"/>
                  </a:lnTo>
                  <a:lnTo>
                    <a:pt x="1514" y="23068"/>
                  </a:lnTo>
                  <a:lnTo>
                    <a:pt x="10512" y="36909"/>
                  </a:lnTo>
                  <a:lnTo>
                    <a:pt x="21024" y="49196"/>
                  </a:lnTo>
                  <a:lnTo>
                    <a:pt x="45033" y="73818"/>
                  </a:lnTo>
                  <a:lnTo>
                    <a:pt x="72026" y="96886"/>
                  </a:lnTo>
                  <a:lnTo>
                    <a:pt x="97505" y="118446"/>
                  </a:lnTo>
                  <a:lnTo>
                    <a:pt x="99020" y="119954"/>
                  </a:lnTo>
                  <a:lnTo>
                    <a:pt x="102004" y="119954"/>
                  </a:lnTo>
                  <a:lnTo>
                    <a:pt x="103518" y="118446"/>
                  </a:lnTo>
                  <a:lnTo>
                    <a:pt x="104988" y="116893"/>
                  </a:lnTo>
                  <a:lnTo>
                    <a:pt x="109487" y="104606"/>
                  </a:lnTo>
                  <a:lnTo>
                    <a:pt x="115501" y="109219"/>
                  </a:lnTo>
                  <a:lnTo>
                    <a:pt x="117015" y="110727"/>
                  </a:lnTo>
                  <a:lnTo>
                    <a:pt x="120000" y="109219"/>
                  </a:lnTo>
                  <a:lnTo>
                    <a:pt x="120000" y="107666"/>
                  </a:lnTo>
                  <a:lnTo>
                    <a:pt x="120000" y="104606"/>
                  </a:lnTo>
                  <a:lnTo>
                    <a:pt x="113986" y="90765"/>
                  </a:lnTo>
                  <a:lnTo>
                    <a:pt x="103518" y="78431"/>
                  </a:lnTo>
                  <a:lnTo>
                    <a:pt x="82494" y="52303"/>
                  </a:lnTo>
                  <a:lnTo>
                    <a:pt x="70512" y="39969"/>
                  </a:lnTo>
                  <a:lnTo>
                    <a:pt x="57015" y="27681"/>
                  </a:lnTo>
                  <a:lnTo>
                    <a:pt x="57015" y="24621"/>
                  </a:lnTo>
                  <a:lnTo>
                    <a:pt x="55501" y="24621"/>
                  </a:lnTo>
                  <a:lnTo>
                    <a:pt x="54031" y="26128"/>
                  </a:lnTo>
                  <a:lnTo>
                    <a:pt x="37505" y="12287"/>
                  </a:lnTo>
                  <a:lnTo>
                    <a:pt x="21024" y="1553"/>
                  </a:lnTo>
                  <a:lnTo>
                    <a:pt x="1799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Shape 1076"/>
            <p:cNvSpPr/>
            <p:nvPr/>
          </p:nvSpPr>
          <p:spPr>
            <a:xfrm>
              <a:off x="6637250" y="5024025"/>
              <a:ext cx="49699" cy="49675"/>
            </a:xfrm>
            <a:custGeom>
              <a:pathLst>
                <a:path extrusionOk="0" h="120000" w="120000">
                  <a:moveTo>
                    <a:pt x="2112" y="60"/>
                  </a:moveTo>
                  <a:lnTo>
                    <a:pt x="60" y="2053"/>
                  </a:lnTo>
                  <a:lnTo>
                    <a:pt x="4104" y="12259"/>
                  </a:lnTo>
                  <a:lnTo>
                    <a:pt x="10201" y="22405"/>
                  </a:lnTo>
                  <a:lnTo>
                    <a:pt x="26498" y="38651"/>
                  </a:lnTo>
                  <a:lnTo>
                    <a:pt x="67122" y="79355"/>
                  </a:lnTo>
                  <a:lnTo>
                    <a:pt x="81368" y="95601"/>
                  </a:lnTo>
                  <a:lnTo>
                    <a:pt x="95553" y="111847"/>
                  </a:lnTo>
                  <a:lnTo>
                    <a:pt x="99657" y="115953"/>
                  </a:lnTo>
                  <a:lnTo>
                    <a:pt x="105754" y="117946"/>
                  </a:lnTo>
                  <a:lnTo>
                    <a:pt x="109798" y="120000"/>
                  </a:lnTo>
                  <a:lnTo>
                    <a:pt x="115895" y="117946"/>
                  </a:lnTo>
                  <a:lnTo>
                    <a:pt x="119939" y="113900"/>
                  </a:lnTo>
                  <a:lnTo>
                    <a:pt x="117947" y="109854"/>
                  </a:lnTo>
                  <a:lnTo>
                    <a:pt x="117947" y="107800"/>
                  </a:lnTo>
                  <a:lnTo>
                    <a:pt x="103702" y="95601"/>
                  </a:lnTo>
                  <a:lnTo>
                    <a:pt x="91509" y="83402"/>
                  </a:lnTo>
                  <a:lnTo>
                    <a:pt x="67122" y="56950"/>
                  </a:lnTo>
                  <a:lnTo>
                    <a:pt x="32595" y="22405"/>
                  </a:lnTo>
                  <a:lnTo>
                    <a:pt x="18350" y="8152"/>
                  </a:lnTo>
                  <a:lnTo>
                    <a:pt x="10201" y="4106"/>
                  </a:lnTo>
                  <a:lnTo>
                    <a:pt x="2112" y="6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Shape 1077"/>
            <p:cNvSpPr/>
            <p:nvPr/>
          </p:nvSpPr>
          <p:spPr>
            <a:xfrm>
              <a:off x="7121250" y="4706700"/>
              <a:ext cx="170024" cy="420874"/>
            </a:xfrm>
            <a:custGeom>
              <a:pathLst>
                <a:path extrusionOk="0" h="120000" w="120000">
                  <a:moveTo>
                    <a:pt x="109307" y="3364"/>
                  </a:moveTo>
                  <a:lnTo>
                    <a:pt x="103961" y="6721"/>
                  </a:lnTo>
                  <a:lnTo>
                    <a:pt x="102779" y="6486"/>
                  </a:lnTo>
                  <a:lnTo>
                    <a:pt x="102179" y="6001"/>
                  </a:lnTo>
                  <a:lnTo>
                    <a:pt x="101579" y="5766"/>
                  </a:lnTo>
                  <a:lnTo>
                    <a:pt x="109307" y="3364"/>
                  </a:lnTo>
                  <a:close/>
                  <a:moveTo>
                    <a:pt x="98614" y="6964"/>
                  </a:moveTo>
                  <a:lnTo>
                    <a:pt x="99797" y="7683"/>
                  </a:lnTo>
                  <a:lnTo>
                    <a:pt x="100996" y="8161"/>
                  </a:lnTo>
                  <a:lnTo>
                    <a:pt x="98614" y="9843"/>
                  </a:lnTo>
                  <a:lnTo>
                    <a:pt x="95050" y="8881"/>
                  </a:lnTo>
                  <a:lnTo>
                    <a:pt x="96832" y="7926"/>
                  </a:lnTo>
                  <a:lnTo>
                    <a:pt x="98614" y="6964"/>
                  </a:lnTo>
                  <a:close/>
                  <a:moveTo>
                    <a:pt x="92668" y="9843"/>
                  </a:moveTo>
                  <a:lnTo>
                    <a:pt x="94450" y="10563"/>
                  </a:lnTo>
                  <a:lnTo>
                    <a:pt x="96232" y="11041"/>
                  </a:lnTo>
                  <a:lnTo>
                    <a:pt x="93868" y="12965"/>
                  </a:lnTo>
                  <a:lnTo>
                    <a:pt x="93268" y="12723"/>
                  </a:lnTo>
                  <a:lnTo>
                    <a:pt x="89704" y="12003"/>
                  </a:lnTo>
                  <a:lnTo>
                    <a:pt x="89104" y="12003"/>
                  </a:lnTo>
                  <a:lnTo>
                    <a:pt x="92668" y="9843"/>
                  </a:lnTo>
                  <a:close/>
                  <a:moveTo>
                    <a:pt x="87322" y="13443"/>
                  </a:moveTo>
                  <a:lnTo>
                    <a:pt x="89704" y="13685"/>
                  </a:lnTo>
                  <a:lnTo>
                    <a:pt x="92086" y="14163"/>
                  </a:lnTo>
                  <a:lnTo>
                    <a:pt x="89704" y="15845"/>
                  </a:lnTo>
                  <a:lnTo>
                    <a:pt x="84958" y="14163"/>
                  </a:lnTo>
                  <a:lnTo>
                    <a:pt x="86140" y="13443"/>
                  </a:lnTo>
                  <a:close/>
                  <a:moveTo>
                    <a:pt x="77829" y="13685"/>
                  </a:moveTo>
                  <a:lnTo>
                    <a:pt x="82576" y="15603"/>
                  </a:lnTo>
                  <a:lnTo>
                    <a:pt x="84958" y="16565"/>
                  </a:lnTo>
                  <a:lnTo>
                    <a:pt x="87922" y="17527"/>
                  </a:lnTo>
                  <a:lnTo>
                    <a:pt x="87322" y="17527"/>
                  </a:lnTo>
                  <a:lnTo>
                    <a:pt x="87322" y="18005"/>
                  </a:lnTo>
                  <a:lnTo>
                    <a:pt x="87922" y="18482"/>
                  </a:lnTo>
                  <a:lnTo>
                    <a:pt x="89104" y="18482"/>
                  </a:lnTo>
                  <a:lnTo>
                    <a:pt x="89704" y="18247"/>
                  </a:lnTo>
                  <a:lnTo>
                    <a:pt x="90304" y="18005"/>
                  </a:lnTo>
                  <a:lnTo>
                    <a:pt x="71283" y="26402"/>
                  </a:lnTo>
                  <a:lnTo>
                    <a:pt x="70101" y="27364"/>
                  </a:lnTo>
                  <a:lnTo>
                    <a:pt x="68319" y="28804"/>
                  </a:lnTo>
                  <a:lnTo>
                    <a:pt x="65937" y="29766"/>
                  </a:lnTo>
                  <a:lnTo>
                    <a:pt x="64755" y="30001"/>
                  </a:lnTo>
                  <a:lnTo>
                    <a:pt x="63573" y="30001"/>
                  </a:lnTo>
                  <a:lnTo>
                    <a:pt x="57626" y="28084"/>
                  </a:lnTo>
                  <a:lnTo>
                    <a:pt x="50498" y="25446"/>
                  </a:lnTo>
                  <a:lnTo>
                    <a:pt x="54662" y="24242"/>
                  </a:lnTo>
                  <a:lnTo>
                    <a:pt x="58226" y="22802"/>
                  </a:lnTo>
                  <a:lnTo>
                    <a:pt x="65355" y="19687"/>
                  </a:lnTo>
                  <a:lnTo>
                    <a:pt x="71883" y="16800"/>
                  </a:lnTo>
                  <a:lnTo>
                    <a:pt x="74847" y="15360"/>
                  </a:lnTo>
                  <a:lnTo>
                    <a:pt x="77829" y="13685"/>
                  </a:lnTo>
                  <a:close/>
                  <a:moveTo>
                    <a:pt x="52280" y="28804"/>
                  </a:moveTo>
                  <a:lnTo>
                    <a:pt x="53462" y="29281"/>
                  </a:lnTo>
                  <a:lnTo>
                    <a:pt x="52880" y="29524"/>
                  </a:lnTo>
                  <a:lnTo>
                    <a:pt x="50498" y="30486"/>
                  </a:lnTo>
                  <a:lnTo>
                    <a:pt x="47534" y="31926"/>
                  </a:lnTo>
                  <a:lnTo>
                    <a:pt x="45752" y="33123"/>
                  </a:lnTo>
                  <a:lnTo>
                    <a:pt x="45152" y="34086"/>
                  </a:lnTo>
                  <a:lnTo>
                    <a:pt x="44552" y="34806"/>
                  </a:lnTo>
                  <a:lnTo>
                    <a:pt x="42187" y="33843"/>
                  </a:lnTo>
                  <a:lnTo>
                    <a:pt x="39805" y="33123"/>
                  </a:lnTo>
                  <a:lnTo>
                    <a:pt x="42770" y="32161"/>
                  </a:lnTo>
                  <a:lnTo>
                    <a:pt x="45152" y="30964"/>
                  </a:lnTo>
                  <a:lnTo>
                    <a:pt x="48716" y="29766"/>
                  </a:lnTo>
                  <a:lnTo>
                    <a:pt x="52280" y="28804"/>
                  </a:lnTo>
                  <a:close/>
                  <a:moveTo>
                    <a:pt x="115835" y="7"/>
                  </a:moveTo>
                  <a:lnTo>
                    <a:pt x="114653" y="242"/>
                  </a:lnTo>
                  <a:lnTo>
                    <a:pt x="105143" y="2644"/>
                  </a:lnTo>
                  <a:lnTo>
                    <a:pt x="100397" y="4084"/>
                  </a:lnTo>
                  <a:lnTo>
                    <a:pt x="96232" y="5766"/>
                  </a:lnTo>
                  <a:lnTo>
                    <a:pt x="92086" y="7683"/>
                  </a:lnTo>
                  <a:lnTo>
                    <a:pt x="88522" y="9601"/>
                  </a:lnTo>
                  <a:lnTo>
                    <a:pt x="85540" y="11761"/>
                  </a:lnTo>
                  <a:lnTo>
                    <a:pt x="83758" y="13920"/>
                  </a:lnTo>
                  <a:lnTo>
                    <a:pt x="81393" y="12723"/>
                  </a:lnTo>
                  <a:lnTo>
                    <a:pt x="78411" y="11761"/>
                  </a:lnTo>
                  <a:lnTo>
                    <a:pt x="77229" y="11525"/>
                  </a:lnTo>
                  <a:lnTo>
                    <a:pt x="76629" y="11761"/>
                  </a:lnTo>
                  <a:lnTo>
                    <a:pt x="75447" y="12003"/>
                  </a:lnTo>
                  <a:lnTo>
                    <a:pt x="72483" y="13920"/>
                  </a:lnTo>
                  <a:lnTo>
                    <a:pt x="69501" y="15603"/>
                  </a:lnTo>
                  <a:lnTo>
                    <a:pt x="62373" y="18725"/>
                  </a:lnTo>
                  <a:lnTo>
                    <a:pt x="55244" y="21604"/>
                  </a:lnTo>
                  <a:lnTo>
                    <a:pt x="51680" y="23287"/>
                  </a:lnTo>
                  <a:lnTo>
                    <a:pt x="49316" y="25204"/>
                  </a:lnTo>
                  <a:lnTo>
                    <a:pt x="48716" y="25204"/>
                  </a:lnTo>
                  <a:lnTo>
                    <a:pt x="48716" y="25446"/>
                  </a:lnTo>
                  <a:lnTo>
                    <a:pt x="49316" y="26402"/>
                  </a:lnTo>
                  <a:lnTo>
                    <a:pt x="50498" y="27364"/>
                  </a:lnTo>
                  <a:lnTo>
                    <a:pt x="46334" y="28326"/>
                  </a:lnTo>
                  <a:lnTo>
                    <a:pt x="43370" y="29524"/>
                  </a:lnTo>
                  <a:lnTo>
                    <a:pt x="39205" y="31206"/>
                  </a:lnTo>
                  <a:lnTo>
                    <a:pt x="38023" y="31926"/>
                  </a:lnTo>
                  <a:lnTo>
                    <a:pt x="36823" y="32881"/>
                  </a:lnTo>
                  <a:lnTo>
                    <a:pt x="36823" y="33366"/>
                  </a:lnTo>
                  <a:lnTo>
                    <a:pt x="37423" y="33601"/>
                  </a:lnTo>
                  <a:lnTo>
                    <a:pt x="38606" y="34563"/>
                  </a:lnTo>
                  <a:lnTo>
                    <a:pt x="39805" y="35525"/>
                  </a:lnTo>
                  <a:lnTo>
                    <a:pt x="38606" y="35761"/>
                  </a:lnTo>
                  <a:lnTo>
                    <a:pt x="34459" y="36965"/>
                  </a:lnTo>
                  <a:lnTo>
                    <a:pt x="30295" y="38405"/>
                  </a:lnTo>
                  <a:lnTo>
                    <a:pt x="26731" y="39845"/>
                  </a:lnTo>
                  <a:lnTo>
                    <a:pt x="23167" y="41285"/>
                  </a:lnTo>
                  <a:lnTo>
                    <a:pt x="17220" y="44642"/>
                  </a:lnTo>
                  <a:lnTo>
                    <a:pt x="12474" y="48242"/>
                  </a:lnTo>
                  <a:lnTo>
                    <a:pt x="8910" y="52084"/>
                  </a:lnTo>
                  <a:lnTo>
                    <a:pt x="5946" y="56161"/>
                  </a:lnTo>
                  <a:lnTo>
                    <a:pt x="3564" y="60238"/>
                  </a:lnTo>
                  <a:lnTo>
                    <a:pt x="1782" y="64323"/>
                  </a:lnTo>
                  <a:lnTo>
                    <a:pt x="599" y="68877"/>
                  </a:lnTo>
                  <a:lnTo>
                    <a:pt x="0" y="73439"/>
                  </a:lnTo>
                  <a:lnTo>
                    <a:pt x="0" y="78001"/>
                  </a:lnTo>
                  <a:lnTo>
                    <a:pt x="599" y="82563"/>
                  </a:lnTo>
                  <a:lnTo>
                    <a:pt x="2382" y="86883"/>
                  </a:lnTo>
                  <a:lnTo>
                    <a:pt x="3564" y="89043"/>
                  </a:lnTo>
                  <a:lnTo>
                    <a:pt x="5346" y="91202"/>
                  </a:lnTo>
                  <a:lnTo>
                    <a:pt x="7128" y="93120"/>
                  </a:lnTo>
                  <a:lnTo>
                    <a:pt x="10092" y="95280"/>
                  </a:lnTo>
                  <a:lnTo>
                    <a:pt x="13074" y="97197"/>
                  </a:lnTo>
                  <a:lnTo>
                    <a:pt x="16038" y="99122"/>
                  </a:lnTo>
                  <a:lnTo>
                    <a:pt x="23767" y="102479"/>
                  </a:lnTo>
                  <a:lnTo>
                    <a:pt x="31477" y="105836"/>
                  </a:lnTo>
                  <a:lnTo>
                    <a:pt x="40388" y="108958"/>
                  </a:lnTo>
                  <a:lnTo>
                    <a:pt x="48716" y="111838"/>
                  </a:lnTo>
                  <a:lnTo>
                    <a:pt x="57626" y="114240"/>
                  </a:lnTo>
                  <a:lnTo>
                    <a:pt x="62373" y="115195"/>
                  </a:lnTo>
                  <a:lnTo>
                    <a:pt x="67137" y="116158"/>
                  </a:lnTo>
                  <a:lnTo>
                    <a:pt x="72483" y="116635"/>
                  </a:lnTo>
                  <a:lnTo>
                    <a:pt x="77229" y="117120"/>
                  </a:lnTo>
                  <a:lnTo>
                    <a:pt x="82576" y="116877"/>
                  </a:lnTo>
                  <a:lnTo>
                    <a:pt x="87922" y="116400"/>
                  </a:lnTo>
                  <a:lnTo>
                    <a:pt x="90886" y="115915"/>
                  </a:lnTo>
                  <a:lnTo>
                    <a:pt x="93868" y="115438"/>
                  </a:lnTo>
                  <a:lnTo>
                    <a:pt x="99214" y="113520"/>
                  </a:lnTo>
                  <a:lnTo>
                    <a:pt x="103361" y="115195"/>
                  </a:lnTo>
                  <a:lnTo>
                    <a:pt x="107525" y="116877"/>
                  </a:lnTo>
                  <a:lnTo>
                    <a:pt x="109907" y="117840"/>
                  </a:lnTo>
                  <a:lnTo>
                    <a:pt x="113471" y="118560"/>
                  </a:lnTo>
                  <a:lnTo>
                    <a:pt x="120000" y="120000"/>
                  </a:lnTo>
                  <a:lnTo>
                    <a:pt x="120000" y="117840"/>
                  </a:lnTo>
                  <a:lnTo>
                    <a:pt x="115253" y="116400"/>
                  </a:lnTo>
                  <a:lnTo>
                    <a:pt x="111089" y="114960"/>
                  </a:lnTo>
                  <a:lnTo>
                    <a:pt x="106925" y="113520"/>
                  </a:lnTo>
                  <a:lnTo>
                    <a:pt x="103361" y="111838"/>
                  </a:lnTo>
                  <a:lnTo>
                    <a:pt x="110489" y="107996"/>
                  </a:lnTo>
                  <a:lnTo>
                    <a:pt x="116435" y="104881"/>
                  </a:lnTo>
                  <a:lnTo>
                    <a:pt x="120000" y="102721"/>
                  </a:lnTo>
                  <a:lnTo>
                    <a:pt x="120000" y="99122"/>
                  </a:lnTo>
                  <a:lnTo>
                    <a:pt x="109907" y="104639"/>
                  </a:lnTo>
                  <a:lnTo>
                    <a:pt x="99214" y="109678"/>
                  </a:lnTo>
                  <a:lnTo>
                    <a:pt x="92668" y="105601"/>
                  </a:lnTo>
                  <a:lnTo>
                    <a:pt x="86140" y="101039"/>
                  </a:lnTo>
                  <a:lnTo>
                    <a:pt x="81393" y="97197"/>
                  </a:lnTo>
                  <a:lnTo>
                    <a:pt x="76629" y="93120"/>
                  </a:lnTo>
                  <a:lnTo>
                    <a:pt x="73065" y="89278"/>
                  </a:lnTo>
                  <a:lnTo>
                    <a:pt x="70101" y="85443"/>
                  </a:lnTo>
                  <a:lnTo>
                    <a:pt x="67719" y="81359"/>
                  </a:lnTo>
                  <a:lnTo>
                    <a:pt x="66537" y="77281"/>
                  </a:lnTo>
                  <a:lnTo>
                    <a:pt x="66537" y="72962"/>
                  </a:lnTo>
                  <a:lnTo>
                    <a:pt x="67719" y="68642"/>
                  </a:lnTo>
                  <a:lnTo>
                    <a:pt x="69501" y="64558"/>
                  </a:lnTo>
                  <a:lnTo>
                    <a:pt x="70701" y="62398"/>
                  </a:lnTo>
                  <a:lnTo>
                    <a:pt x="72483" y="60723"/>
                  </a:lnTo>
                  <a:lnTo>
                    <a:pt x="74847" y="58798"/>
                  </a:lnTo>
                  <a:lnTo>
                    <a:pt x="77829" y="57359"/>
                  </a:lnTo>
                  <a:lnTo>
                    <a:pt x="81393" y="55919"/>
                  </a:lnTo>
                  <a:lnTo>
                    <a:pt x="86140" y="54721"/>
                  </a:lnTo>
                  <a:lnTo>
                    <a:pt x="89704" y="54001"/>
                  </a:lnTo>
                  <a:lnTo>
                    <a:pt x="93868" y="53524"/>
                  </a:lnTo>
                  <a:lnTo>
                    <a:pt x="98014" y="53039"/>
                  </a:lnTo>
                  <a:lnTo>
                    <a:pt x="102179" y="52804"/>
                  </a:lnTo>
                  <a:lnTo>
                    <a:pt x="110489" y="52561"/>
                  </a:lnTo>
                  <a:lnTo>
                    <a:pt x="118817" y="52561"/>
                  </a:lnTo>
                  <a:lnTo>
                    <a:pt x="120000" y="52804"/>
                  </a:lnTo>
                  <a:lnTo>
                    <a:pt x="120000" y="49924"/>
                  </a:lnTo>
                  <a:lnTo>
                    <a:pt x="108125" y="49924"/>
                  </a:lnTo>
                  <a:lnTo>
                    <a:pt x="102179" y="50159"/>
                  </a:lnTo>
                  <a:lnTo>
                    <a:pt x="96232" y="50644"/>
                  </a:lnTo>
                  <a:lnTo>
                    <a:pt x="90886" y="51364"/>
                  </a:lnTo>
                  <a:lnTo>
                    <a:pt x="85540" y="52319"/>
                  </a:lnTo>
                  <a:lnTo>
                    <a:pt x="80794" y="53281"/>
                  </a:lnTo>
                  <a:lnTo>
                    <a:pt x="77229" y="54244"/>
                  </a:lnTo>
                  <a:lnTo>
                    <a:pt x="73665" y="55683"/>
                  </a:lnTo>
                  <a:lnTo>
                    <a:pt x="70701" y="57123"/>
                  </a:lnTo>
                  <a:lnTo>
                    <a:pt x="68319" y="58798"/>
                  </a:lnTo>
                  <a:lnTo>
                    <a:pt x="66537" y="60481"/>
                  </a:lnTo>
                  <a:lnTo>
                    <a:pt x="65355" y="62163"/>
                  </a:lnTo>
                  <a:lnTo>
                    <a:pt x="64155" y="64080"/>
                  </a:lnTo>
                  <a:lnTo>
                    <a:pt x="61790" y="67922"/>
                  </a:lnTo>
                  <a:lnTo>
                    <a:pt x="60591" y="72719"/>
                  </a:lnTo>
                  <a:lnTo>
                    <a:pt x="60591" y="77524"/>
                  </a:lnTo>
                  <a:lnTo>
                    <a:pt x="60591" y="79919"/>
                  </a:lnTo>
                  <a:lnTo>
                    <a:pt x="61790" y="82321"/>
                  </a:lnTo>
                  <a:lnTo>
                    <a:pt x="62973" y="84723"/>
                  </a:lnTo>
                  <a:lnTo>
                    <a:pt x="64155" y="87118"/>
                  </a:lnTo>
                  <a:lnTo>
                    <a:pt x="68319" y="91202"/>
                  </a:lnTo>
                  <a:lnTo>
                    <a:pt x="72483" y="95522"/>
                  </a:lnTo>
                  <a:lnTo>
                    <a:pt x="83176" y="103441"/>
                  </a:lnTo>
                  <a:lnTo>
                    <a:pt x="88522" y="107518"/>
                  </a:lnTo>
                  <a:lnTo>
                    <a:pt x="95050" y="111360"/>
                  </a:lnTo>
                  <a:lnTo>
                    <a:pt x="93868" y="111838"/>
                  </a:lnTo>
                  <a:lnTo>
                    <a:pt x="89704" y="113520"/>
                  </a:lnTo>
                  <a:lnTo>
                    <a:pt x="84958" y="114240"/>
                  </a:lnTo>
                  <a:lnTo>
                    <a:pt x="80194" y="114718"/>
                  </a:lnTo>
                  <a:lnTo>
                    <a:pt x="75447" y="114718"/>
                  </a:lnTo>
                  <a:lnTo>
                    <a:pt x="70101" y="114240"/>
                  </a:lnTo>
                  <a:lnTo>
                    <a:pt x="64755" y="113278"/>
                  </a:lnTo>
                  <a:lnTo>
                    <a:pt x="59408" y="112080"/>
                  </a:lnTo>
                  <a:lnTo>
                    <a:pt x="54662" y="110640"/>
                  </a:lnTo>
                  <a:lnTo>
                    <a:pt x="49316" y="108958"/>
                  </a:lnTo>
                  <a:lnTo>
                    <a:pt x="44552" y="107276"/>
                  </a:lnTo>
                  <a:lnTo>
                    <a:pt x="35041" y="103676"/>
                  </a:lnTo>
                  <a:lnTo>
                    <a:pt x="27331" y="100077"/>
                  </a:lnTo>
                  <a:lnTo>
                    <a:pt x="20785" y="97197"/>
                  </a:lnTo>
                  <a:lnTo>
                    <a:pt x="17820" y="95522"/>
                  </a:lnTo>
                  <a:lnTo>
                    <a:pt x="14856" y="93840"/>
                  </a:lnTo>
                  <a:lnTo>
                    <a:pt x="13074" y="92158"/>
                  </a:lnTo>
                  <a:lnTo>
                    <a:pt x="10692" y="90240"/>
                  </a:lnTo>
                  <a:lnTo>
                    <a:pt x="9510" y="88323"/>
                  </a:lnTo>
                  <a:lnTo>
                    <a:pt x="8310" y="86398"/>
                  </a:lnTo>
                  <a:lnTo>
                    <a:pt x="6528" y="82321"/>
                  </a:lnTo>
                  <a:lnTo>
                    <a:pt x="5946" y="78244"/>
                  </a:lnTo>
                  <a:lnTo>
                    <a:pt x="6528" y="74159"/>
                  </a:lnTo>
                  <a:lnTo>
                    <a:pt x="8310" y="65998"/>
                  </a:lnTo>
                  <a:lnTo>
                    <a:pt x="9510" y="61920"/>
                  </a:lnTo>
                  <a:lnTo>
                    <a:pt x="11292" y="58079"/>
                  </a:lnTo>
                  <a:lnTo>
                    <a:pt x="14256" y="54244"/>
                  </a:lnTo>
                  <a:lnTo>
                    <a:pt x="17220" y="50402"/>
                  </a:lnTo>
                  <a:lnTo>
                    <a:pt x="21985" y="46802"/>
                  </a:lnTo>
                  <a:lnTo>
                    <a:pt x="27331" y="43445"/>
                  </a:lnTo>
                  <a:lnTo>
                    <a:pt x="30295" y="42005"/>
                  </a:lnTo>
                  <a:lnTo>
                    <a:pt x="33859" y="40565"/>
                  </a:lnTo>
                  <a:lnTo>
                    <a:pt x="38023" y="39125"/>
                  </a:lnTo>
                  <a:lnTo>
                    <a:pt x="42187" y="37920"/>
                  </a:lnTo>
                  <a:lnTo>
                    <a:pt x="43370" y="37443"/>
                  </a:lnTo>
                  <a:lnTo>
                    <a:pt x="43370" y="36965"/>
                  </a:lnTo>
                  <a:lnTo>
                    <a:pt x="45752" y="37685"/>
                  </a:lnTo>
                  <a:lnTo>
                    <a:pt x="46334" y="37920"/>
                  </a:lnTo>
                  <a:lnTo>
                    <a:pt x="46934" y="37920"/>
                  </a:lnTo>
                  <a:lnTo>
                    <a:pt x="48116" y="37685"/>
                  </a:lnTo>
                  <a:lnTo>
                    <a:pt x="56444" y="34806"/>
                  </a:lnTo>
                  <a:lnTo>
                    <a:pt x="58808" y="33843"/>
                  </a:lnTo>
                  <a:lnTo>
                    <a:pt x="60008" y="33366"/>
                  </a:lnTo>
                  <a:lnTo>
                    <a:pt x="60591" y="32646"/>
                  </a:lnTo>
                  <a:lnTo>
                    <a:pt x="60008" y="32161"/>
                  </a:lnTo>
                  <a:lnTo>
                    <a:pt x="57626" y="32161"/>
                  </a:lnTo>
                  <a:lnTo>
                    <a:pt x="55844" y="32646"/>
                  </a:lnTo>
                  <a:lnTo>
                    <a:pt x="53462" y="33601"/>
                  </a:lnTo>
                  <a:lnTo>
                    <a:pt x="46934" y="36003"/>
                  </a:lnTo>
                  <a:lnTo>
                    <a:pt x="45152" y="35041"/>
                  </a:lnTo>
                  <a:lnTo>
                    <a:pt x="48116" y="34086"/>
                  </a:lnTo>
                  <a:lnTo>
                    <a:pt x="49898" y="32881"/>
                  </a:lnTo>
                  <a:lnTo>
                    <a:pt x="52880" y="31683"/>
                  </a:lnTo>
                  <a:lnTo>
                    <a:pt x="55244" y="30486"/>
                  </a:lnTo>
                  <a:lnTo>
                    <a:pt x="55844" y="30244"/>
                  </a:lnTo>
                  <a:lnTo>
                    <a:pt x="58808" y="31441"/>
                  </a:lnTo>
                  <a:lnTo>
                    <a:pt x="61790" y="32161"/>
                  </a:lnTo>
                  <a:lnTo>
                    <a:pt x="64755" y="32403"/>
                  </a:lnTo>
                  <a:lnTo>
                    <a:pt x="67719" y="32403"/>
                  </a:lnTo>
                  <a:lnTo>
                    <a:pt x="69501" y="31926"/>
                  </a:lnTo>
                  <a:lnTo>
                    <a:pt x="70101" y="31683"/>
                  </a:lnTo>
                  <a:lnTo>
                    <a:pt x="70701" y="31441"/>
                  </a:lnTo>
                  <a:lnTo>
                    <a:pt x="72483" y="29766"/>
                  </a:lnTo>
                  <a:lnTo>
                    <a:pt x="74847" y="28326"/>
                  </a:lnTo>
                  <a:lnTo>
                    <a:pt x="77829" y="26886"/>
                  </a:lnTo>
                  <a:lnTo>
                    <a:pt x="81393" y="25682"/>
                  </a:lnTo>
                  <a:lnTo>
                    <a:pt x="86140" y="23764"/>
                  </a:lnTo>
                  <a:lnTo>
                    <a:pt x="90304" y="21604"/>
                  </a:lnTo>
                  <a:lnTo>
                    <a:pt x="94450" y="19687"/>
                  </a:lnTo>
                  <a:lnTo>
                    <a:pt x="98014" y="17285"/>
                  </a:lnTo>
                  <a:lnTo>
                    <a:pt x="98614" y="16565"/>
                  </a:lnTo>
                  <a:lnTo>
                    <a:pt x="97432" y="16080"/>
                  </a:lnTo>
                  <a:lnTo>
                    <a:pt x="96232" y="16080"/>
                  </a:lnTo>
                  <a:lnTo>
                    <a:pt x="95050" y="16323"/>
                  </a:lnTo>
                  <a:lnTo>
                    <a:pt x="93268" y="17043"/>
                  </a:lnTo>
                  <a:lnTo>
                    <a:pt x="92668" y="16800"/>
                  </a:lnTo>
                  <a:lnTo>
                    <a:pt x="99214" y="13201"/>
                  </a:lnTo>
                  <a:lnTo>
                    <a:pt x="105743" y="9123"/>
                  </a:lnTo>
                  <a:lnTo>
                    <a:pt x="117617" y="1204"/>
                  </a:lnTo>
                  <a:lnTo>
                    <a:pt x="117617" y="727"/>
                  </a:lnTo>
                  <a:lnTo>
                    <a:pt x="117035" y="242"/>
                  </a:lnTo>
                  <a:lnTo>
                    <a:pt x="115835" y="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Shape 1078"/>
            <p:cNvSpPr/>
            <p:nvPr/>
          </p:nvSpPr>
          <p:spPr>
            <a:xfrm>
              <a:off x="4027150" y="2993850"/>
              <a:ext cx="23599" cy="16850"/>
            </a:xfrm>
            <a:custGeom>
              <a:pathLst>
                <a:path extrusionOk="0" h="120000" w="120000">
                  <a:moveTo>
                    <a:pt x="111355" y="0"/>
                  </a:moveTo>
                  <a:lnTo>
                    <a:pt x="102711" y="6053"/>
                  </a:lnTo>
                  <a:lnTo>
                    <a:pt x="94194" y="24035"/>
                  </a:lnTo>
                  <a:lnTo>
                    <a:pt x="89872" y="42017"/>
                  </a:lnTo>
                  <a:lnTo>
                    <a:pt x="81355" y="89910"/>
                  </a:lnTo>
                  <a:lnTo>
                    <a:pt x="68516" y="66053"/>
                  </a:lnTo>
                  <a:lnTo>
                    <a:pt x="60000" y="48071"/>
                  </a:lnTo>
                  <a:lnTo>
                    <a:pt x="68516" y="30089"/>
                  </a:lnTo>
                  <a:lnTo>
                    <a:pt x="68516" y="17982"/>
                  </a:lnTo>
                  <a:lnTo>
                    <a:pt x="64194" y="12106"/>
                  </a:lnTo>
                  <a:lnTo>
                    <a:pt x="55677" y="12106"/>
                  </a:lnTo>
                  <a:lnTo>
                    <a:pt x="47161" y="17982"/>
                  </a:lnTo>
                  <a:lnTo>
                    <a:pt x="25677" y="71928"/>
                  </a:lnTo>
                  <a:lnTo>
                    <a:pt x="25677" y="66053"/>
                  </a:lnTo>
                  <a:lnTo>
                    <a:pt x="21483" y="42017"/>
                  </a:lnTo>
                  <a:lnTo>
                    <a:pt x="17161" y="35964"/>
                  </a:lnTo>
                  <a:lnTo>
                    <a:pt x="12838" y="30089"/>
                  </a:lnTo>
                  <a:lnTo>
                    <a:pt x="8644" y="24035"/>
                  </a:lnTo>
                  <a:lnTo>
                    <a:pt x="8644" y="30089"/>
                  </a:lnTo>
                  <a:lnTo>
                    <a:pt x="4322" y="35964"/>
                  </a:lnTo>
                  <a:lnTo>
                    <a:pt x="0" y="48071"/>
                  </a:lnTo>
                  <a:lnTo>
                    <a:pt x="4322" y="66053"/>
                  </a:lnTo>
                  <a:lnTo>
                    <a:pt x="12838" y="107893"/>
                  </a:lnTo>
                  <a:lnTo>
                    <a:pt x="17161" y="120000"/>
                  </a:lnTo>
                  <a:lnTo>
                    <a:pt x="25677" y="120000"/>
                  </a:lnTo>
                  <a:lnTo>
                    <a:pt x="34322" y="113946"/>
                  </a:lnTo>
                  <a:lnTo>
                    <a:pt x="51355" y="71928"/>
                  </a:lnTo>
                  <a:lnTo>
                    <a:pt x="55677" y="84035"/>
                  </a:lnTo>
                  <a:lnTo>
                    <a:pt x="64194" y="107893"/>
                  </a:lnTo>
                  <a:lnTo>
                    <a:pt x="81355" y="120000"/>
                  </a:lnTo>
                  <a:lnTo>
                    <a:pt x="89872" y="120000"/>
                  </a:lnTo>
                  <a:lnTo>
                    <a:pt x="94194" y="113946"/>
                  </a:lnTo>
                  <a:lnTo>
                    <a:pt x="107033" y="66053"/>
                  </a:lnTo>
                  <a:lnTo>
                    <a:pt x="119872" y="17982"/>
                  </a:lnTo>
                  <a:lnTo>
                    <a:pt x="119872" y="6053"/>
                  </a:lnTo>
                  <a:lnTo>
                    <a:pt x="11555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Shape 1079"/>
            <p:cNvSpPr/>
            <p:nvPr/>
          </p:nvSpPr>
          <p:spPr>
            <a:xfrm>
              <a:off x="4005250" y="2970275"/>
              <a:ext cx="63175" cy="59775"/>
            </a:xfrm>
            <a:custGeom>
              <a:pathLst>
                <a:path extrusionOk="0" h="120000" w="120000">
                  <a:moveTo>
                    <a:pt x="107178" y="11844"/>
                  </a:moveTo>
                  <a:lnTo>
                    <a:pt x="107178" y="33826"/>
                  </a:lnTo>
                  <a:lnTo>
                    <a:pt x="107178" y="54102"/>
                  </a:lnTo>
                  <a:lnTo>
                    <a:pt x="108745" y="81154"/>
                  </a:lnTo>
                  <a:lnTo>
                    <a:pt x="110360" y="106499"/>
                  </a:lnTo>
                  <a:lnTo>
                    <a:pt x="99153" y="104792"/>
                  </a:lnTo>
                  <a:lnTo>
                    <a:pt x="89560" y="104792"/>
                  </a:lnTo>
                  <a:lnTo>
                    <a:pt x="68808" y="106499"/>
                  </a:lnTo>
                  <a:lnTo>
                    <a:pt x="43213" y="106499"/>
                  </a:lnTo>
                  <a:lnTo>
                    <a:pt x="30439" y="108155"/>
                  </a:lnTo>
                  <a:lnTo>
                    <a:pt x="17617" y="111568"/>
                  </a:lnTo>
                  <a:lnTo>
                    <a:pt x="14436" y="84516"/>
                  </a:lnTo>
                  <a:lnTo>
                    <a:pt x="11254" y="57465"/>
                  </a:lnTo>
                  <a:lnTo>
                    <a:pt x="9639" y="35533"/>
                  </a:lnTo>
                  <a:lnTo>
                    <a:pt x="6458" y="13550"/>
                  </a:lnTo>
                  <a:lnTo>
                    <a:pt x="55987" y="13550"/>
                  </a:lnTo>
                  <a:lnTo>
                    <a:pt x="107178" y="11844"/>
                  </a:lnTo>
                  <a:close/>
                  <a:moveTo>
                    <a:pt x="105563" y="50"/>
                  </a:moveTo>
                  <a:lnTo>
                    <a:pt x="55987" y="1706"/>
                  </a:lnTo>
                  <a:lnTo>
                    <a:pt x="30439" y="1706"/>
                  </a:lnTo>
                  <a:lnTo>
                    <a:pt x="6458" y="5119"/>
                  </a:lnTo>
                  <a:lnTo>
                    <a:pt x="3229" y="6775"/>
                  </a:lnTo>
                  <a:lnTo>
                    <a:pt x="1662" y="10188"/>
                  </a:lnTo>
                  <a:lnTo>
                    <a:pt x="47" y="21982"/>
                  </a:lnTo>
                  <a:lnTo>
                    <a:pt x="47" y="33826"/>
                  </a:lnTo>
                  <a:lnTo>
                    <a:pt x="1662" y="57465"/>
                  </a:lnTo>
                  <a:lnTo>
                    <a:pt x="3229" y="87879"/>
                  </a:lnTo>
                  <a:lnTo>
                    <a:pt x="6458" y="101430"/>
                  </a:lnTo>
                  <a:lnTo>
                    <a:pt x="9639" y="116637"/>
                  </a:lnTo>
                  <a:lnTo>
                    <a:pt x="11254" y="118293"/>
                  </a:lnTo>
                  <a:lnTo>
                    <a:pt x="16050" y="118293"/>
                  </a:lnTo>
                  <a:lnTo>
                    <a:pt x="27210" y="120000"/>
                  </a:lnTo>
                  <a:lnTo>
                    <a:pt x="38417" y="120000"/>
                  </a:lnTo>
                  <a:lnTo>
                    <a:pt x="60783" y="118293"/>
                  </a:lnTo>
                  <a:lnTo>
                    <a:pt x="99153" y="118293"/>
                  </a:lnTo>
                  <a:lnTo>
                    <a:pt x="111974" y="114930"/>
                  </a:lnTo>
                  <a:lnTo>
                    <a:pt x="113541" y="116637"/>
                  </a:lnTo>
                  <a:lnTo>
                    <a:pt x="116770" y="116637"/>
                  </a:lnTo>
                  <a:lnTo>
                    <a:pt x="118337" y="113224"/>
                  </a:lnTo>
                  <a:lnTo>
                    <a:pt x="119952" y="101430"/>
                  </a:lnTo>
                  <a:lnTo>
                    <a:pt x="119952" y="87879"/>
                  </a:lnTo>
                  <a:lnTo>
                    <a:pt x="118337" y="62534"/>
                  </a:lnTo>
                  <a:lnTo>
                    <a:pt x="116770" y="32120"/>
                  </a:lnTo>
                  <a:lnTo>
                    <a:pt x="115156" y="18619"/>
                  </a:lnTo>
                  <a:lnTo>
                    <a:pt x="111974" y="3412"/>
                  </a:lnTo>
                  <a:lnTo>
                    <a:pt x="110360" y="1706"/>
                  </a:lnTo>
                  <a:lnTo>
                    <a:pt x="108745" y="5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Shape 1080"/>
            <p:cNvSpPr/>
            <p:nvPr/>
          </p:nvSpPr>
          <p:spPr>
            <a:xfrm>
              <a:off x="4969000" y="2997200"/>
              <a:ext cx="16875" cy="10125"/>
            </a:xfrm>
            <a:custGeom>
              <a:pathLst>
                <a:path extrusionOk="0" h="120000" w="120000">
                  <a:moveTo>
                    <a:pt x="12088" y="296"/>
                  </a:moveTo>
                  <a:lnTo>
                    <a:pt x="6222" y="10370"/>
                  </a:lnTo>
                  <a:lnTo>
                    <a:pt x="177" y="20148"/>
                  </a:lnTo>
                  <a:lnTo>
                    <a:pt x="177" y="30222"/>
                  </a:lnTo>
                  <a:lnTo>
                    <a:pt x="6222" y="40296"/>
                  </a:lnTo>
                  <a:lnTo>
                    <a:pt x="18133" y="70222"/>
                  </a:lnTo>
                  <a:lnTo>
                    <a:pt x="42133" y="90074"/>
                  </a:lnTo>
                  <a:lnTo>
                    <a:pt x="65955" y="109925"/>
                  </a:lnTo>
                  <a:lnTo>
                    <a:pt x="89955" y="120000"/>
                  </a:lnTo>
                  <a:lnTo>
                    <a:pt x="107911" y="120000"/>
                  </a:lnTo>
                  <a:lnTo>
                    <a:pt x="119822" y="100148"/>
                  </a:lnTo>
                  <a:lnTo>
                    <a:pt x="119822" y="70222"/>
                  </a:lnTo>
                  <a:lnTo>
                    <a:pt x="107911" y="40296"/>
                  </a:lnTo>
                  <a:lnTo>
                    <a:pt x="83911" y="20148"/>
                  </a:lnTo>
                  <a:lnTo>
                    <a:pt x="60088" y="10370"/>
                  </a:lnTo>
                  <a:lnTo>
                    <a:pt x="36088" y="29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Shape 1081"/>
            <p:cNvSpPr/>
            <p:nvPr/>
          </p:nvSpPr>
          <p:spPr>
            <a:xfrm>
              <a:off x="3979175" y="3059500"/>
              <a:ext cx="15174" cy="21900"/>
            </a:xfrm>
            <a:custGeom>
              <a:pathLst>
                <a:path extrusionOk="0" h="120000" w="120000">
                  <a:moveTo>
                    <a:pt x="59901" y="0"/>
                  </a:moveTo>
                  <a:lnTo>
                    <a:pt x="46655" y="4657"/>
                  </a:lnTo>
                  <a:lnTo>
                    <a:pt x="39934" y="9315"/>
                  </a:lnTo>
                  <a:lnTo>
                    <a:pt x="19967" y="64657"/>
                  </a:lnTo>
                  <a:lnTo>
                    <a:pt x="6721" y="87671"/>
                  </a:lnTo>
                  <a:lnTo>
                    <a:pt x="0" y="101506"/>
                  </a:lnTo>
                  <a:lnTo>
                    <a:pt x="0" y="110684"/>
                  </a:lnTo>
                  <a:lnTo>
                    <a:pt x="6721" y="115342"/>
                  </a:lnTo>
                  <a:lnTo>
                    <a:pt x="13443" y="115342"/>
                  </a:lnTo>
                  <a:lnTo>
                    <a:pt x="33410" y="106164"/>
                  </a:lnTo>
                  <a:lnTo>
                    <a:pt x="39934" y="96849"/>
                  </a:lnTo>
                  <a:lnTo>
                    <a:pt x="73344" y="96849"/>
                  </a:lnTo>
                  <a:lnTo>
                    <a:pt x="86589" y="115342"/>
                  </a:lnTo>
                  <a:lnTo>
                    <a:pt x="93311" y="120000"/>
                  </a:lnTo>
                  <a:lnTo>
                    <a:pt x="99835" y="120000"/>
                  </a:lnTo>
                  <a:lnTo>
                    <a:pt x="113278" y="115342"/>
                  </a:lnTo>
                  <a:lnTo>
                    <a:pt x="113278" y="110684"/>
                  </a:lnTo>
                  <a:lnTo>
                    <a:pt x="113278" y="92328"/>
                  </a:lnTo>
                  <a:lnTo>
                    <a:pt x="113278" y="87671"/>
                  </a:lnTo>
                  <a:lnTo>
                    <a:pt x="119802" y="83013"/>
                  </a:lnTo>
                  <a:lnTo>
                    <a:pt x="113278" y="78493"/>
                  </a:lnTo>
                  <a:lnTo>
                    <a:pt x="106556" y="78493"/>
                  </a:lnTo>
                  <a:lnTo>
                    <a:pt x="99835" y="60000"/>
                  </a:lnTo>
                  <a:lnTo>
                    <a:pt x="73344" y="9315"/>
                  </a:lnTo>
                  <a:lnTo>
                    <a:pt x="666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Shape 1082"/>
            <p:cNvSpPr/>
            <p:nvPr/>
          </p:nvSpPr>
          <p:spPr>
            <a:xfrm>
              <a:off x="3935400" y="2971125"/>
              <a:ext cx="61475" cy="67350"/>
            </a:xfrm>
            <a:custGeom>
              <a:pathLst>
                <a:path extrusionOk="0" h="120000" w="120000">
                  <a:moveTo>
                    <a:pt x="111752" y="10512"/>
                  </a:moveTo>
                  <a:lnTo>
                    <a:pt x="108483" y="33006"/>
                  </a:lnTo>
                  <a:lnTo>
                    <a:pt x="106823" y="57015"/>
                  </a:lnTo>
                  <a:lnTo>
                    <a:pt x="108483" y="80979"/>
                  </a:lnTo>
                  <a:lnTo>
                    <a:pt x="111752" y="103474"/>
                  </a:lnTo>
                  <a:lnTo>
                    <a:pt x="111752" y="104988"/>
                  </a:lnTo>
                  <a:lnTo>
                    <a:pt x="88767" y="104988"/>
                  </a:lnTo>
                  <a:lnTo>
                    <a:pt x="65734" y="106503"/>
                  </a:lnTo>
                  <a:lnTo>
                    <a:pt x="18104" y="106503"/>
                  </a:lnTo>
                  <a:lnTo>
                    <a:pt x="13176" y="58485"/>
                  </a:lnTo>
                  <a:lnTo>
                    <a:pt x="8247" y="12026"/>
                  </a:lnTo>
                  <a:lnTo>
                    <a:pt x="34550" y="13496"/>
                  </a:lnTo>
                  <a:lnTo>
                    <a:pt x="59194" y="13496"/>
                  </a:lnTo>
                  <a:lnTo>
                    <a:pt x="111752" y="10512"/>
                  </a:lnTo>
                  <a:close/>
                  <a:moveTo>
                    <a:pt x="111752" y="0"/>
                  </a:moveTo>
                  <a:lnTo>
                    <a:pt x="85449" y="1514"/>
                  </a:lnTo>
                  <a:lnTo>
                    <a:pt x="59194" y="3028"/>
                  </a:lnTo>
                  <a:lnTo>
                    <a:pt x="32891" y="3028"/>
                  </a:lnTo>
                  <a:lnTo>
                    <a:pt x="6588" y="4498"/>
                  </a:lnTo>
                  <a:lnTo>
                    <a:pt x="4977" y="6013"/>
                  </a:lnTo>
                  <a:lnTo>
                    <a:pt x="3318" y="7527"/>
                  </a:lnTo>
                  <a:lnTo>
                    <a:pt x="1659" y="8997"/>
                  </a:lnTo>
                  <a:lnTo>
                    <a:pt x="48" y="10512"/>
                  </a:lnTo>
                  <a:lnTo>
                    <a:pt x="48" y="37505"/>
                  </a:lnTo>
                  <a:lnTo>
                    <a:pt x="48" y="64498"/>
                  </a:lnTo>
                  <a:lnTo>
                    <a:pt x="3318" y="91492"/>
                  </a:lnTo>
                  <a:lnTo>
                    <a:pt x="8247" y="116971"/>
                  </a:lnTo>
                  <a:lnTo>
                    <a:pt x="11516" y="120000"/>
                  </a:lnTo>
                  <a:lnTo>
                    <a:pt x="14835" y="120000"/>
                  </a:lnTo>
                  <a:lnTo>
                    <a:pt x="18104" y="118485"/>
                  </a:lnTo>
                  <a:lnTo>
                    <a:pt x="19764" y="115501"/>
                  </a:lnTo>
                  <a:lnTo>
                    <a:pt x="18104" y="112472"/>
                  </a:lnTo>
                  <a:lnTo>
                    <a:pt x="41089" y="115501"/>
                  </a:lnTo>
                  <a:lnTo>
                    <a:pt x="65734" y="116971"/>
                  </a:lnTo>
                  <a:lnTo>
                    <a:pt x="88767" y="115501"/>
                  </a:lnTo>
                  <a:lnTo>
                    <a:pt x="100235" y="113986"/>
                  </a:lnTo>
                  <a:lnTo>
                    <a:pt x="111752" y="112472"/>
                  </a:lnTo>
                  <a:lnTo>
                    <a:pt x="113411" y="109487"/>
                  </a:lnTo>
                  <a:lnTo>
                    <a:pt x="113411" y="106503"/>
                  </a:lnTo>
                  <a:lnTo>
                    <a:pt x="115022" y="107973"/>
                  </a:lnTo>
                  <a:lnTo>
                    <a:pt x="116681" y="107973"/>
                  </a:lnTo>
                  <a:lnTo>
                    <a:pt x="118340" y="106503"/>
                  </a:lnTo>
                  <a:lnTo>
                    <a:pt x="119951" y="103474"/>
                  </a:lnTo>
                  <a:lnTo>
                    <a:pt x="119951" y="80979"/>
                  </a:lnTo>
                  <a:lnTo>
                    <a:pt x="119951" y="55501"/>
                  </a:lnTo>
                  <a:lnTo>
                    <a:pt x="118340" y="31492"/>
                  </a:lnTo>
                  <a:lnTo>
                    <a:pt x="115022" y="8997"/>
                  </a:lnTo>
                  <a:lnTo>
                    <a:pt x="116681" y="6013"/>
                  </a:lnTo>
                  <a:lnTo>
                    <a:pt x="116681" y="3028"/>
                  </a:lnTo>
                  <a:lnTo>
                    <a:pt x="115022" y="1514"/>
                  </a:lnTo>
                  <a:lnTo>
                    <a:pt x="1117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Shape 1083"/>
            <p:cNvSpPr/>
            <p:nvPr/>
          </p:nvSpPr>
          <p:spPr>
            <a:xfrm>
              <a:off x="4085225" y="3125150"/>
              <a:ext cx="19374" cy="19374"/>
            </a:xfrm>
            <a:custGeom>
              <a:pathLst>
                <a:path extrusionOk="0" h="120000" w="120000">
                  <a:moveTo>
                    <a:pt x="104361" y="0"/>
                  </a:moveTo>
                  <a:lnTo>
                    <a:pt x="78193" y="20903"/>
                  </a:lnTo>
                  <a:lnTo>
                    <a:pt x="57445" y="36541"/>
                  </a:lnTo>
                  <a:lnTo>
                    <a:pt x="26167" y="20903"/>
                  </a:lnTo>
                  <a:lnTo>
                    <a:pt x="20903" y="15638"/>
                  </a:lnTo>
                  <a:lnTo>
                    <a:pt x="15638" y="20903"/>
                  </a:lnTo>
                  <a:lnTo>
                    <a:pt x="10529" y="26167"/>
                  </a:lnTo>
                  <a:lnTo>
                    <a:pt x="15638" y="36541"/>
                  </a:lnTo>
                  <a:lnTo>
                    <a:pt x="36541" y="57445"/>
                  </a:lnTo>
                  <a:lnTo>
                    <a:pt x="20903" y="73083"/>
                  </a:lnTo>
                  <a:lnTo>
                    <a:pt x="10529" y="88722"/>
                  </a:lnTo>
                  <a:lnTo>
                    <a:pt x="5264" y="93832"/>
                  </a:lnTo>
                  <a:lnTo>
                    <a:pt x="0" y="104361"/>
                  </a:lnTo>
                  <a:lnTo>
                    <a:pt x="5264" y="114735"/>
                  </a:lnTo>
                  <a:lnTo>
                    <a:pt x="15638" y="120000"/>
                  </a:lnTo>
                  <a:lnTo>
                    <a:pt x="31277" y="109470"/>
                  </a:lnTo>
                  <a:lnTo>
                    <a:pt x="41806" y="99096"/>
                  </a:lnTo>
                  <a:lnTo>
                    <a:pt x="62554" y="73083"/>
                  </a:lnTo>
                  <a:lnTo>
                    <a:pt x="99096" y="88722"/>
                  </a:lnTo>
                  <a:lnTo>
                    <a:pt x="114735" y="83458"/>
                  </a:lnTo>
                  <a:lnTo>
                    <a:pt x="120000" y="73083"/>
                  </a:lnTo>
                  <a:lnTo>
                    <a:pt x="120000" y="62554"/>
                  </a:lnTo>
                  <a:lnTo>
                    <a:pt x="109470" y="57445"/>
                  </a:lnTo>
                  <a:lnTo>
                    <a:pt x="83458" y="52180"/>
                  </a:lnTo>
                  <a:lnTo>
                    <a:pt x="93832" y="41806"/>
                  </a:lnTo>
                  <a:lnTo>
                    <a:pt x="109470" y="5264"/>
                  </a:lnTo>
                  <a:lnTo>
                    <a:pt x="1094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Shape 1084"/>
            <p:cNvSpPr/>
            <p:nvPr/>
          </p:nvSpPr>
          <p:spPr>
            <a:xfrm>
              <a:off x="4075975" y="2966900"/>
              <a:ext cx="63974" cy="60624"/>
            </a:xfrm>
            <a:custGeom>
              <a:pathLst>
                <a:path extrusionOk="0" h="120000" w="120000">
                  <a:moveTo>
                    <a:pt x="7878" y="8362"/>
                  </a:moveTo>
                  <a:lnTo>
                    <a:pt x="17350" y="13360"/>
                  </a:lnTo>
                  <a:lnTo>
                    <a:pt x="26822" y="15043"/>
                  </a:lnTo>
                  <a:lnTo>
                    <a:pt x="47362" y="13360"/>
                  </a:lnTo>
                  <a:lnTo>
                    <a:pt x="77373" y="15043"/>
                  </a:lnTo>
                  <a:lnTo>
                    <a:pt x="107385" y="16725"/>
                  </a:lnTo>
                  <a:lnTo>
                    <a:pt x="107385" y="35035"/>
                  </a:lnTo>
                  <a:lnTo>
                    <a:pt x="108933" y="53344"/>
                  </a:lnTo>
                  <a:lnTo>
                    <a:pt x="108933" y="78334"/>
                  </a:lnTo>
                  <a:lnTo>
                    <a:pt x="108933" y="91694"/>
                  </a:lnTo>
                  <a:lnTo>
                    <a:pt x="112121" y="103323"/>
                  </a:lnTo>
                  <a:lnTo>
                    <a:pt x="110527" y="103323"/>
                  </a:lnTo>
                  <a:lnTo>
                    <a:pt x="61570" y="105006"/>
                  </a:lnTo>
                  <a:lnTo>
                    <a:pt x="37889" y="106688"/>
                  </a:lnTo>
                  <a:lnTo>
                    <a:pt x="25275" y="108321"/>
                  </a:lnTo>
                  <a:lnTo>
                    <a:pt x="14208" y="110004"/>
                  </a:lnTo>
                  <a:lnTo>
                    <a:pt x="11066" y="85014"/>
                  </a:lnTo>
                  <a:lnTo>
                    <a:pt x="11066" y="60024"/>
                  </a:lnTo>
                  <a:lnTo>
                    <a:pt x="12614" y="35035"/>
                  </a:lnTo>
                  <a:lnTo>
                    <a:pt x="11066" y="21723"/>
                  </a:lnTo>
                  <a:lnTo>
                    <a:pt x="9472" y="15043"/>
                  </a:lnTo>
                  <a:lnTo>
                    <a:pt x="7878" y="8362"/>
                  </a:lnTo>
                  <a:close/>
                  <a:moveTo>
                    <a:pt x="110527" y="49"/>
                  </a:moveTo>
                  <a:lnTo>
                    <a:pt x="110527" y="1731"/>
                  </a:lnTo>
                  <a:lnTo>
                    <a:pt x="108933" y="6729"/>
                  </a:lnTo>
                  <a:lnTo>
                    <a:pt x="82110" y="3364"/>
                  </a:lnTo>
                  <a:lnTo>
                    <a:pt x="55240" y="3364"/>
                  </a:lnTo>
                  <a:lnTo>
                    <a:pt x="30011" y="1731"/>
                  </a:lnTo>
                  <a:lnTo>
                    <a:pt x="18944" y="3364"/>
                  </a:lnTo>
                  <a:lnTo>
                    <a:pt x="12614" y="5047"/>
                  </a:lnTo>
                  <a:lnTo>
                    <a:pt x="7878" y="8362"/>
                  </a:lnTo>
                  <a:lnTo>
                    <a:pt x="6330" y="8362"/>
                  </a:lnTo>
                  <a:lnTo>
                    <a:pt x="3141" y="16725"/>
                  </a:lnTo>
                  <a:lnTo>
                    <a:pt x="1594" y="25039"/>
                  </a:lnTo>
                  <a:lnTo>
                    <a:pt x="0" y="43348"/>
                  </a:lnTo>
                  <a:lnTo>
                    <a:pt x="1594" y="78334"/>
                  </a:lnTo>
                  <a:lnTo>
                    <a:pt x="1594" y="90012"/>
                  </a:lnTo>
                  <a:lnTo>
                    <a:pt x="1594" y="101690"/>
                  </a:lnTo>
                  <a:lnTo>
                    <a:pt x="1594" y="108321"/>
                  </a:lnTo>
                  <a:lnTo>
                    <a:pt x="3141" y="113319"/>
                  </a:lnTo>
                  <a:lnTo>
                    <a:pt x="6330" y="116684"/>
                  </a:lnTo>
                  <a:lnTo>
                    <a:pt x="11066" y="120000"/>
                  </a:lnTo>
                  <a:lnTo>
                    <a:pt x="14208" y="120000"/>
                  </a:lnTo>
                  <a:lnTo>
                    <a:pt x="14208" y="116684"/>
                  </a:lnTo>
                  <a:lnTo>
                    <a:pt x="26822" y="118317"/>
                  </a:lnTo>
                  <a:lnTo>
                    <a:pt x="37889" y="120000"/>
                  </a:lnTo>
                  <a:lnTo>
                    <a:pt x="63165" y="118317"/>
                  </a:lnTo>
                  <a:lnTo>
                    <a:pt x="110527" y="115002"/>
                  </a:lnTo>
                  <a:lnTo>
                    <a:pt x="113669" y="113319"/>
                  </a:lnTo>
                  <a:lnTo>
                    <a:pt x="116858" y="115002"/>
                  </a:lnTo>
                  <a:lnTo>
                    <a:pt x="118405" y="115002"/>
                  </a:lnTo>
                  <a:lnTo>
                    <a:pt x="118405" y="113319"/>
                  </a:lnTo>
                  <a:lnTo>
                    <a:pt x="120000" y="100008"/>
                  </a:lnTo>
                  <a:lnTo>
                    <a:pt x="120000" y="86696"/>
                  </a:lnTo>
                  <a:lnTo>
                    <a:pt x="118405" y="61707"/>
                  </a:lnTo>
                  <a:lnTo>
                    <a:pt x="116858" y="31719"/>
                  </a:lnTo>
                  <a:lnTo>
                    <a:pt x="116858" y="16725"/>
                  </a:lnTo>
                  <a:lnTo>
                    <a:pt x="115263" y="1731"/>
                  </a:lnTo>
                  <a:lnTo>
                    <a:pt x="113669" y="4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Shape 1085"/>
            <p:cNvSpPr/>
            <p:nvPr/>
          </p:nvSpPr>
          <p:spPr>
            <a:xfrm>
              <a:off x="4101225" y="2991325"/>
              <a:ext cx="15999" cy="19374"/>
            </a:xfrm>
            <a:custGeom>
              <a:pathLst>
                <a:path extrusionOk="0" h="120000" w="120000">
                  <a:moveTo>
                    <a:pt x="18937" y="0"/>
                  </a:moveTo>
                  <a:lnTo>
                    <a:pt x="12562" y="5264"/>
                  </a:lnTo>
                  <a:lnTo>
                    <a:pt x="6375" y="52180"/>
                  </a:lnTo>
                  <a:lnTo>
                    <a:pt x="6375" y="93832"/>
                  </a:lnTo>
                  <a:lnTo>
                    <a:pt x="12562" y="99096"/>
                  </a:lnTo>
                  <a:lnTo>
                    <a:pt x="12562" y="104361"/>
                  </a:lnTo>
                  <a:lnTo>
                    <a:pt x="0" y="104361"/>
                  </a:lnTo>
                  <a:lnTo>
                    <a:pt x="0" y="109470"/>
                  </a:lnTo>
                  <a:lnTo>
                    <a:pt x="31500" y="120000"/>
                  </a:lnTo>
                  <a:lnTo>
                    <a:pt x="69375" y="120000"/>
                  </a:lnTo>
                  <a:lnTo>
                    <a:pt x="94687" y="114735"/>
                  </a:lnTo>
                  <a:lnTo>
                    <a:pt x="107437" y="109470"/>
                  </a:lnTo>
                  <a:lnTo>
                    <a:pt x="120000" y="104361"/>
                  </a:lnTo>
                  <a:lnTo>
                    <a:pt x="120000" y="99096"/>
                  </a:lnTo>
                  <a:lnTo>
                    <a:pt x="113625" y="93832"/>
                  </a:lnTo>
                  <a:lnTo>
                    <a:pt x="101062" y="88722"/>
                  </a:lnTo>
                  <a:lnTo>
                    <a:pt x="88500" y="93832"/>
                  </a:lnTo>
                  <a:lnTo>
                    <a:pt x="63187" y="99096"/>
                  </a:lnTo>
                  <a:lnTo>
                    <a:pt x="31500" y="104361"/>
                  </a:lnTo>
                  <a:lnTo>
                    <a:pt x="31500" y="93832"/>
                  </a:lnTo>
                  <a:lnTo>
                    <a:pt x="31500" y="57445"/>
                  </a:lnTo>
                  <a:lnTo>
                    <a:pt x="44250" y="62554"/>
                  </a:lnTo>
                  <a:lnTo>
                    <a:pt x="88500" y="62554"/>
                  </a:lnTo>
                  <a:lnTo>
                    <a:pt x="94687" y="52180"/>
                  </a:lnTo>
                  <a:lnTo>
                    <a:pt x="94687" y="46916"/>
                  </a:lnTo>
                  <a:lnTo>
                    <a:pt x="88500" y="36541"/>
                  </a:lnTo>
                  <a:lnTo>
                    <a:pt x="37875" y="36541"/>
                  </a:lnTo>
                  <a:lnTo>
                    <a:pt x="31500" y="41806"/>
                  </a:lnTo>
                  <a:lnTo>
                    <a:pt x="25312" y="5264"/>
                  </a:lnTo>
                  <a:lnTo>
                    <a:pt x="18937" y="5264"/>
                  </a:lnTo>
                  <a:lnTo>
                    <a:pt x="189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Shape 1086"/>
            <p:cNvSpPr/>
            <p:nvPr/>
          </p:nvSpPr>
          <p:spPr>
            <a:xfrm>
              <a:off x="4046500" y="3060350"/>
              <a:ext cx="15174" cy="21900"/>
            </a:xfrm>
            <a:custGeom>
              <a:pathLst>
                <a:path extrusionOk="0" h="120000" w="120000">
                  <a:moveTo>
                    <a:pt x="73344" y="0"/>
                  </a:moveTo>
                  <a:lnTo>
                    <a:pt x="60098" y="4657"/>
                  </a:lnTo>
                  <a:lnTo>
                    <a:pt x="33410" y="9178"/>
                  </a:lnTo>
                  <a:lnTo>
                    <a:pt x="20164" y="18493"/>
                  </a:lnTo>
                  <a:lnTo>
                    <a:pt x="20164" y="23013"/>
                  </a:lnTo>
                  <a:lnTo>
                    <a:pt x="13443" y="36849"/>
                  </a:lnTo>
                  <a:lnTo>
                    <a:pt x="13443" y="46164"/>
                  </a:lnTo>
                  <a:lnTo>
                    <a:pt x="26688" y="60000"/>
                  </a:lnTo>
                  <a:lnTo>
                    <a:pt x="53377" y="69178"/>
                  </a:lnTo>
                  <a:lnTo>
                    <a:pt x="80065" y="73835"/>
                  </a:lnTo>
                  <a:lnTo>
                    <a:pt x="80065" y="83013"/>
                  </a:lnTo>
                  <a:lnTo>
                    <a:pt x="66622" y="92191"/>
                  </a:lnTo>
                  <a:lnTo>
                    <a:pt x="60098" y="96849"/>
                  </a:lnTo>
                  <a:lnTo>
                    <a:pt x="46655" y="92191"/>
                  </a:lnTo>
                  <a:lnTo>
                    <a:pt x="26688" y="87671"/>
                  </a:lnTo>
                  <a:lnTo>
                    <a:pt x="6721" y="87671"/>
                  </a:lnTo>
                  <a:lnTo>
                    <a:pt x="197" y="92191"/>
                  </a:lnTo>
                  <a:lnTo>
                    <a:pt x="197" y="101506"/>
                  </a:lnTo>
                  <a:lnTo>
                    <a:pt x="6721" y="106027"/>
                  </a:lnTo>
                  <a:lnTo>
                    <a:pt x="26688" y="115342"/>
                  </a:lnTo>
                  <a:lnTo>
                    <a:pt x="46655" y="119863"/>
                  </a:lnTo>
                  <a:lnTo>
                    <a:pt x="66622" y="119863"/>
                  </a:lnTo>
                  <a:lnTo>
                    <a:pt x="86589" y="110684"/>
                  </a:lnTo>
                  <a:lnTo>
                    <a:pt x="106556" y="101506"/>
                  </a:lnTo>
                  <a:lnTo>
                    <a:pt x="113278" y="87671"/>
                  </a:lnTo>
                  <a:lnTo>
                    <a:pt x="119999" y="73835"/>
                  </a:lnTo>
                  <a:lnTo>
                    <a:pt x="113278" y="60000"/>
                  </a:lnTo>
                  <a:lnTo>
                    <a:pt x="106556" y="55342"/>
                  </a:lnTo>
                  <a:lnTo>
                    <a:pt x="93311" y="50684"/>
                  </a:lnTo>
                  <a:lnTo>
                    <a:pt x="66622" y="46164"/>
                  </a:lnTo>
                  <a:lnTo>
                    <a:pt x="60098" y="41506"/>
                  </a:lnTo>
                  <a:lnTo>
                    <a:pt x="53377" y="36849"/>
                  </a:lnTo>
                  <a:lnTo>
                    <a:pt x="53377" y="27671"/>
                  </a:lnTo>
                  <a:lnTo>
                    <a:pt x="66622" y="23013"/>
                  </a:lnTo>
                  <a:lnTo>
                    <a:pt x="100032" y="23013"/>
                  </a:lnTo>
                  <a:lnTo>
                    <a:pt x="100032" y="18493"/>
                  </a:lnTo>
                  <a:lnTo>
                    <a:pt x="93311" y="9178"/>
                  </a:lnTo>
                  <a:lnTo>
                    <a:pt x="86589" y="4657"/>
                  </a:lnTo>
                  <a:lnTo>
                    <a:pt x="7334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Shape 1087"/>
            <p:cNvSpPr/>
            <p:nvPr/>
          </p:nvSpPr>
          <p:spPr>
            <a:xfrm>
              <a:off x="4022100" y="3037600"/>
              <a:ext cx="61475" cy="60649"/>
            </a:xfrm>
            <a:custGeom>
              <a:pathLst>
                <a:path extrusionOk="0" h="120000" w="120000">
                  <a:moveTo>
                    <a:pt x="111752" y="10041"/>
                  </a:moveTo>
                  <a:lnTo>
                    <a:pt x="110093" y="31706"/>
                  </a:lnTo>
                  <a:lnTo>
                    <a:pt x="110093" y="53322"/>
                  </a:lnTo>
                  <a:lnTo>
                    <a:pt x="108434" y="79983"/>
                  </a:lnTo>
                  <a:lnTo>
                    <a:pt x="108434" y="106644"/>
                  </a:lnTo>
                  <a:lnTo>
                    <a:pt x="95307" y="104962"/>
                  </a:lnTo>
                  <a:lnTo>
                    <a:pt x="82179" y="103281"/>
                  </a:lnTo>
                  <a:lnTo>
                    <a:pt x="55876" y="104962"/>
                  </a:lnTo>
                  <a:lnTo>
                    <a:pt x="34501" y="106644"/>
                  </a:lnTo>
                  <a:lnTo>
                    <a:pt x="23033" y="106644"/>
                  </a:lnTo>
                  <a:lnTo>
                    <a:pt x="13176" y="109958"/>
                  </a:lnTo>
                  <a:lnTo>
                    <a:pt x="13176" y="83297"/>
                  </a:lnTo>
                  <a:lnTo>
                    <a:pt x="11516" y="58318"/>
                  </a:lnTo>
                  <a:lnTo>
                    <a:pt x="9857" y="36702"/>
                  </a:lnTo>
                  <a:lnTo>
                    <a:pt x="9857" y="15037"/>
                  </a:lnTo>
                  <a:lnTo>
                    <a:pt x="60805" y="13355"/>
                  </a:lnTo>
                  <a:lnTo>
                    <a:pt x="85449" y="11723"/>
                  </a:lnTo>
                  <a:lnTo>
                    <a:pt x="111752" y="10041"/>
                  </a:lnTo>
                  <a:close/>
                  <a:moveTo>
                    <a:pt x="85449" y="49"/>
                  </a:moveTo>
                  <a:lnTo>
                    <a:pt x="59145" y="1731"/>
                  </a:lnTo>
                  <a:lnTo>
                    <a:pt x="8247" y="5045"/>
                  </a:lnTo>
                  <a:lnTo>
                    <a:pt x="6588" y="5045"/>
                  </a:lnTo>
                  <a:lnTo>
                    <a:pt x="4928" y="6727"/>
                  </a:lnTo>
                  <a:lnTo>
                    <a:pt x="3318" y="8359"/>
                  </a:lnTo>
                  <a:lnTo>
                    <a:pt x="0" y="21714"/>
                  </a:lnTo>
                  <a:lnTo>
                    <a:pt x="0" y="36702"/>
                  </a:lnTo>
                  <a:lnTo>
                    <a:pt x="1659" y="66677"/>
                  </a:lnTo>
                  <a:lnTo>
                    <a:pt x="1659" y="91657"/>
                  </a:lnTo>
                  <a:lnTo>
                    <a:pt x="3318" y="104962"/>
                  </a:lnTo>
                  <a:lnTo>
                    <a:pt x="4928" y="116636"/>
                  </a:lnTo>
                  <a:lnTo>
                    <a:pt x="6588" y="118268"/>
                  </a:lnTo>
                  <a:lnTo>
                    <a:pt x="8247" y="119950"/>
                  </a:lnTo>
                  <a:lnTo>
                    <a:pt x="9857" y="119950"/>
                  </a:lnTo>
                  <a:lnTo>
                    <a:pt x="11516" y="118268"/>
                  </a:lnTo>
                  <a:lnTo>
                    <a:pt x="37820" y="118268"/>
                  </a:lnTo>
                  <a:lnTo>
                    <a:pt x="64074" y="116636"/>
                  </a:lnTo>
                  <a:lnTo>
                    <a:pt x="87108" y="116636"/>
                  </a:lnTo>
                  <a:lnTo>
                    <a:pt x="98576" y="114954"/>
                  </a:lnTo>
                  <a:lnTo>
                    <a:pt x="110093" y="113272"/>
                  </a:lnTo>
                  <a:lnTo>
                    <a:pt x="110093" y="111640"/>
                  </a:lnTo>
                  <a:lnTo>
                    <a:pt x="113363" y="113272"/>
                  </a:lnTo>
                  <a:lnTo>
                    <a:pt x="115022" y="111640"/>
                  </a:lnTo>
                  <a:lnTo>
                    <a:pt x="116681" y="109958"/>
                  </a:lnTo>
                  <a:lnTo>
                    <a:pt x="118291" y="96652"/>
                  </a:lnTo>
                  <a:lnTo>
                    <a:pt x="119951" y="81665"/>
                  </a:lnTo>
                  <a:lnTo>
                    <a:pt x="119951" y="51690"/>
                  </a:lnTo>
                  <a:lnTo>
                    <a:pt x="119951" y="28342"/>
                  </a:lnTo>
                  <a:lnTo>
                    <a:pt x="118291" y="16718"/>
                  </a:lnTo>
                  <a:lnTo>
                    <a:pt x="115022" y="5045"/>
                  </a:lnTo>
                  <a:lnTo>
                    <a:pt x="115022" y="1731"/>
                  </a:lnTo>
                  <a:lnTo>
                    <a:pt x="111752" y="4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Shape 1088"/>
            <p:cNvSpPr/>
            <p:nvPr/>
          </p:nvSpPr>
          <p:spPr>
            <a:xfrm>
              <a:off x="4972375" y="2979525"/>
              <a:ext cx="17700" cy="9300"/>
            </a:xfrm>
            <a:custGeom>
              <a:pathLst>
                <a:path extrusionOk="0" h="120000" w="120000">
                  <a:moveTo>
                    <a:pt x="28644" y="322"/>
                  </a:moveTo>
                  <a:lnTo>
                    <a:pt x="5762" y="11290"/>
                  </a:lnTo>
                  <a:lnTo>
                    <a:pt x="169" y="21935"/>
                  </a:lnTo>
                  <a:lnTo>
                    <a:pt x="169" y="32903"/>
                  </a:lnTo>
                  <a:lnTo>
                    <a:pt x="5762" y="65483"/>
                  </a:lnTo>
                  <a:lnTo>
                    <a:pt x="22881" y="87096"/>
                  </a:lnTo>
                  <a:lnTo>
                    <a:pt x="40000" y="98064"/>
                  </a:lnTo>
                  <a:lnTo>
                    <a:pt x="85762" y="119677"/>
                  </a:lnTo>
                  <a:lnTo>
                    <a:pt x="108474" y="119677"/>
                  </a:lnTo>
                  <a:lnTo>
                    <a:pt x="114237" y="109032"/>
                  </a:lnTo>
                  <a:lnTo>
                    <a:pt x="119999" y="87096"/>
                  </a:lnTo>
                  <a:lnTo>
                    <a:pt x="119999" y="65483"/>
                  </a:lnTo>
                  <a:lnTo>
                    <a:pt x="114237" y="54516"/>
                  </a:lnTo>
                  <a:lnTo>
                    <a:pt x="108474" y="32903"/>
                  </a:lnTo>
                  <a:lnTo>
                    <a:pt x="97118" y="21935"/>
                  </a:lnTo>
                  <a:lnTo>
                    <a:pt x="51525" y="322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Shape 1089"/>
            <p:cNvSpPr/>
            <p:nvPr/>
          </p:nvSpPr>
          <p:spPr>
            <a:xfrm>
              <a:off x="4949650" y="2944175"/>
              <a:ext cx="274425" cy="118724"/>
            </a:xfrm>
            <a:custGeom>
              <a:pathLst>
                <a:path extrusionOk="0" h="120000" w="120000">
                  <a:moveTo>
                    <a:pt x="4788" y="21301"/>
                  </a:moveTo>
                  <a:lnTo>
                    <a:pt x="7368" y="22994"/>
                  </a:lnTo>
                  <a:lnTo>
                    <a:pt x="9576" y="24687"/>
                  </a:lnTo>
                  <a:lnTo>
                    <a:pt x="12517" y="23853"/>
                  </a:lnTo>
                  <a:lnTo>
                    <a:pt x="15468" y="23853"/>
                  </a:lnTo>
                  <a:lnTo>
                    <a:pt x="18409" y="24687"/>
                  </a:lnTo>
                  <a:lnTo>
                    <a:pt x="20989" y="27239"/>
                  </a:lnTo>
                  <a:lnTo>
                    <a:pt x="20245" y="41718"/>
                  </a:lnTo>
                  <a:lnTo>
                    <a:pt x="18781" y="71484"/>
                  </a:lnTo>
                  <a:lnTo>
                    <a:pt x="16201" y="69791"/>
                  </a:lnTo>
                  <a:lnTo>
                    <a:pt x="13992" y="68073"/>
                  </a:lnTo>
                  <a:lnTo>
                    <a:pt x="11412" y="66380"/>
                  </a:lnTo>
                  <a:lnTo>
                    <a:pt x="8843" y="64687"/>
                  </a:lnTo>
                  <a:lnTo>
                    <a:pt x="6264" y="64687"/>
                  </a:lnTo>
                  <a:lnTo>
                    <a:pt x="3323" y="63828"/>
                  </a:lnTo>
                  <a:lnTo>
                    <a:pt x="2579" y="63828"/>
                  </a:lnTo>
                  <a:lnTo>
                    <a:pt x="2951" y="57030"/>
                  </a:lnTo>
                  <a:lnTo>
                    <a:pt x="3323" y="50208"/>
                  </a:lnTo>
                  <a:lnTo>
                    <a:pt x="4055" y="36614"/>
                  </a:lnTo>
                  <a:lnTo>
                    <a:pt x="4788" y="28957"/>
                  </a:lnTo>
                  <a:lnTo>
                    <a:pt x="4788" y="24687"/>
                  </a:lnTo>
                  <a:lnTo>
                    <a:pt x="4788" y="21301"/>
                  </a:lnTo>
                  <a:close/>
                  <a:moveTo>
                    <a:pt x="33134" y="5963"/>
                  </a:moveTo>
                  <a:lnTo>
                    <a:pt x="36807" y="8515"/>
                  </a:lnTo>
                  <a:lnTo>
                    <a:pt x="40491" y="10233"/>
                  </a:lnTo>
                  <a:lnTo>
                    <a:pt x="47849" y="11067"/>
                  </a:lnTo>
                  <a:lnTo>
                    <a:pt x="68095" y="15337"/>
                  </a:lnTo>
                  <a:lnTo>
                    <a:pt x="87236" y="19583"/>
                  </a:lnTo>
                  <a:lnTo>
                    <a:pt x="106007" y="24687"/>
                  </a:lnTo>
                  <a:lnTo>
                    <a:pt x="106739" y="24687"/>
                  </a:lnTo>
                  <a:lnTo>
                    <a:pt x="108587" y="26405"/>
                  </a:lnTo>
                  <a:lnTo>
                    <a:pt x="110051" y="28957"/>
                  </a:lnTo>
                  <a:lnTo>
                    <a:pt x="112631" y="34895"/>
                  </a:lnTo>
                  <a:lnTo>
                    <a:pt x="114468" y="40000"/>
                  </a:lnTo>
                  <a:lnTo>
                    <a:pt x="115572" y="44270"/>
                  </a:lnTo>
                  <a:lnTo>
                    <a:pt x="116315" y="48515"/>
                  </a:lnTo>
                  <a:lnTo>
                    <a:pt x="117048" y="52760"/>
                  </a:lnTo>
                  <a:lnTo>
                    <a:pt x="117420" y="57864"/>
                  </a:lnTo>
                  <a:lnTo>
                    <a:pt x="117420" y="62969"/>
                  </a:lnTo>
                  <a:lnTo>
                    <a:pt x="116676" y="74895"/>
                  </a:lnTo>
                  <a:lnTo>
                    <a:pt x="116315" y="80833"/>
                  </a:lnTo>
                  <a:lnTo>
                    <a:pt x="115572" y="86797"/>
                  </a:lnTo>
                  <a:lnTo>
                    <a:pt x="114468" y="92760"/>
                  </a:lnTo>
                  <a:lnTo>
                    <a:pt x="113003" y="97864"/>
                  </a:lnTo>
                  <a:lnTo>
                    <a:pt x="111527" y="102109"/>
                  </a:lnTo>
                  <a:lnTo>
                    <a:pt x="110051" y="106355"/>
                  </a:lnTo>
                  <a:lnTo>
                    <a:pt x="107843" y="109766"/>
                  </a:lnTo>
                  <a:lnTo>
                    <a:pt x="105635" y="112318"/>
                  </a:lnTo>
                  <a:lnTo>
                    <a:pt x="94965" y="112318"/>
                  </a:lnTo>
                  <a:lnTo>
                    <a:pt x="90177" y="110625"/>
                  </a:lnTo>
                  <a:lnTo>
                    <a:pt x="85028" y="108907"/>
                  </a:lnTo>
                  <a:lnTo>
                    <a:pt x="75452" y="105521"/>
                  </a:lnTo>
                  <a:lnTo>
                    <a:pt x="65515" y="102109"/>
                  </a:lnTo>
                  <a:lnTo>
                    <a:pt x="55949" y="99557"/>
                  </a:lnTo>
                  <a:lnTo>
                    <a:pt x="46384" y="97005"/>
                  </a:lnTo>
                  <a:lnTo>
                    <a:pt x="31658" y="97005"/>
                  </a:lnTo>
                  <a:lnTo>
                    <a:pt x="27242" y="97864"/>
                  </a:lnTo>
                  <a:lnTo>
                    <a:pt x="26870" y="96146"/>
                  </a:lnTo>
                  <a:lnTo>
                    <a:pt x="26138" y="93594"/>
                  </a:lnTo>
                  <a:lnTo>
                    <a:pt x="24662" y="90208"/>
                  </a:lnTo>
                  <a:lnTo>
                    <a:pt x="22825" y="85104"/>
                  </a:lnTo>
                  <a:lnTo>
                    <a:pt x="21721" y="82552"/>
                  </a:lnTo>
                  <a:lnTo>
                    <a:pt x="20989" y="79140"/>
                  </a:lnTo>
                  <a:lnTo>
                    <a:pt x="20617" y="79140"/>
                  </a:lnTo>
                  <a:lnTo>
                    <a:pt x="22093" y="46822"/>
                  </a:lnTo>
                  <a:lnTo>
                    <a:pt x="22454" y="37447"/>
                  </a:lnTo>
                  <a:lnTo>
                    <a:pt x="23197" y="27239"/>
                  </a:lnTo>
                  <a:lnTo>
                    <a:pt x="23197" y="25546"/>
                  </a:lnTo>
                  <a:lnTo>
                    <a:pt x="23197" y="22994"/>
                  </a:lnTo>
                  <a:lnTo>
                    <a:pt x="22825" y="21301"/>
                  </a:lnTo>
                  <a:lnTo>
                    <a:pt x="24662" y="19583"/>
                  </a:lnTo>
                  <a:lnTo>
                    <a:pt x="26138" y="17890"/>
                  </a:lnTo>
                  <a:lnTo>
                    <a:pt x="29078" y="12785"/>
                  </a:lnTo>
                  <a:lnTo>
                    <a:pt x="33134" y="6822"/>
                  </a:lnTo>
                  <a:lnTo>
                    <a:pt x="33134" y="5963"/>
                  </a:lnTo>
                  <a:close/>
                  <a:moveTo>
                    <a:pt x="32030" y="25"/>
                  </a:moveTo>
                  <a:lnTo>
                    <a:pt x="31287" y="859"/>
                  </a:lnTo>
                  <a:lnTo>
                    <a:pt x="25405" y="10233"/>
                  </a:lnTo>
                  <a:lnTo>
                    <a:pt x="22825" y="14478"/>
                  </a:lnTo>
                  <a:lnTo>
                    <a:pt x="22093" y="16197"/>
                  </a:lnTo>
                  <a:lnTo>
                    <a:pt x="21350" y="19583"/>
                  </a:lnTo>
                  <a:lnTo>
                    <a:pt x="21721" y="20442"/>
                  </a:lnTo>
                  <a:lnTo>
                    <a:pt x="21721" y="21301"/>
                  </a:lnTo>
                  <a:lnTo>
                    <a:pt x="19513" y="18749"/>
                  </a:lnTo>
                  <a:lnTo>
                    <a:pt x="16933" y="17890"/>
                  </a:lnTo>
                  <a:lnTo>
                    <a:pt x="9948" y="17890"/>
                  </a:lnTo>
                  <a:lnTo>
                    <a:pt x="8100" y="17030"/>
                  </a:lnTo>
                  <a:lnTo>
                    <a:pt x="6264" y="16197"/>
                  </a:lnTo>
                  <a:lnTo>
                    <a:pt x="4427" y="17030"/>
                  </a:lnTo>
                  <a:lnTo>
                    <a:pt x="4427" y="16197"/>
                  </a:lnTo>
                  <a:lnTo>
                    <a:pt x="4055" y="15337"/>
                  </a:lnTo>
                  <a:lnTo>
                    <a:pt x="4055" y="16197"/>
                  </a:lnTo>
                  <a:lnTo>
                    <a:pt x="2951" y="21301"/>
                  </a:lnTo>
                  <a:lnTo>
                    <a:pt x="2219" y="27239"/>
                  </a:lnTo>
                  <a:lnTo>
                    <a:pt x="1115" y="38307"/>
                  </a:lnTo>
                  <a:lnTo>
                    <a:pt x="371" y="51067"/>
                  </a:lnTo>
                  <a:lnTo>
                    <a:pt x="10" y="57864"/>
                  </a:lnTo>
                  <a:lnTo>
                    <a:pt x="10" y="64687"/>
                  </a:lnTo>
                  <a:lnTo>
                    <a:pt x="743" y="66380"/>
                  </a:lnTo>
                  <a:lnTo>
                    <a:pt x="1475" y="67239"/>
                  </a:lnTo>
                  <a:lnTo>
                    <a:pt x="2219" y="68932"/>
                  </a:lnTo>
                  <a:lnTo>
                    <a:pt x="3684" y="69791"/>
                  </a:lnTo>
                  <a:lnTo>
                    <a:pt x="6635" y="70625"/>
                  </a:lnTo>
                  <a:lnTo>
                    <a:pt x="9576" y="71484"/>
                  </a:lnTo>
                  <a:lnTo>
                    <a:pt x="12517" y="74036"/>
                  </a:lnTo>
                  <a:lnTo>
                    <a:pt x="15468" y="75729"/>
                  </a:lnTo>
                  <a:lnTo>
                    <a:pt x="18781" y="77447"/>
                  </a:lnTo>
                  <a:lnTo>
                    <a:pt x="18409" y="82552"/>
                  </a:lnTo>
                  <a:lnTo>
                    <a:pt x="18409" y="84245"/>
                  </a:lnTo>
                  <a:lnTo>
                    <a:pt x="18781" y="84245"/>
                  </a:lnTo>
                  <a:lnTo>
                    <a:pt x="19513" y="85104"/>
                  </a:lnTo>
                  <a:lnTo>
                    <a:pt x="20989" y="89349"/>
                  </a:lnTo>
                  <a:lnTo>
                    <a:pt x="23558" y="97005"/>
                  </a:lnTo>
                  <a:lnTo>
                    <a:pt x="24662" y="100416"/>
                  </a:lnTo>
                  <a:lnTo>
                    <a:pt x="25405" y="101250"/>
                  </a:lnTo>
                  <a:lnTo>
                    <a:pt x="26870" y="101250"/>
                  </a:lnTo>
                  <a:lnTo>
                    <a:pt x="32030" y="102969"/>
                  </a:lnTo>
                  <a:lnTo>
                    <a:pt x="37179" y="104662"/>
                  </a:lnTo>
                  <a:lnTo>
                    <a:pt x="47488" y="105521"/>
                  </a:lnTo>
                  <a:lnTo>
                    <a:pt x="57425" y="106355"/>
                  </a:lnTo>
                  <a:lnTo>
                    <a:pt x="62574" y="107214"/>
                  </a:lnTo>
                  <a:lnTo>
                    <a:pt x="67723" y="108073"/>
                  </a:lnTo>
                  <a:lnTo>
                    <a:pt x="84296" y="114870"/>
                  </a:lnTo>
                  <a:lnTo>
                    <a:pt x="92385" y="117422"/>
                  </a:lnTo>
                  <a:lnTo>
                    <a:pt x="100486" y="118281"/>
                  </a:lnTo>
                  <a:lnTo>
                    <a:pt x="100858" y="119974"/>
                  </a:lnTo>
                  <a:lnTo>
                    <a:pt x="103798" y="119974"/>
                  </a:lnTo>
                  <a:lnTo>
                    <a:pt x="106007" y="119115"/>
                  </a:lnTo>
                  <a:lnTo>
                    <a:pt x="107843" y="117422"/>
                  </a:lnTo>
                  <a:lnTo>
                    <a:pt x="109691" y="115729"/>
                  </a:lnTo>
                  <a:lnTo>
                    <a:pt x="111156" y="112318"/>
                  </a:lnTo>
                  <a:lnTo>
                    <a:pt x="112631" y="109766"/>
                  </a:lnTo>
                  <a:lnTo>
                    <a:pt x="114840" y="101250"/>
                  </a:lnTo>
                  <a:lnTo>
                    <a:pt x="117048" y="92760"/>
                  </a:lnTo>
                  <a:lnTo>
                    <a:pt x="118152" y="82552"/>
                  </a:lnTo>
                  <a:lnTo>
                    <a:pt x="119256" y="73177"/>
                  </a:lnTo>
                  <a:lnTo>
                    <a:pt x="119989" y="64687"/>
                  </a:lnTo>
                  <a:lnTo>
                    <a:pt x="119989" y="57864"/>
                  </a:lnTo>
                  <a:lnTo>
                    <a:pt x="119628" y="51067"/>
                  </a:lnTo>
                  <a:lnTo>
                    <a:pt x="118524" y="44270"/>
                  </a:lnTo>
                  <a:lnTo>
                    <a:pt x="116676" y="37447"/>
                  </a:lnTo>
                  <a:lnTo>
                    <a:pt x="114840" y="30650"/>
                  </a:lnTo>
                  <a:lnTo>
                    <a:pt x="112631" y="26405"/>
                  </a:lnTo>
                  <a:lnTo>
                    <a:pt x="111156" y="23853"/>
                  </a:lnTo>
                  <a:lnTo>
                    <a:pt x="110051" y="22994"/>
                  </a:lnTo>
                  <a:lnTo>
                    <a:pt x="108587" y="22135"/>
                  </a:lnTo>
                  <a:lnTo>
                    <a:pt x="107111" y="22135"/>
                  </a:lnTo>
                  <a:lnTo>
                    <a:pt x="107111" y="19583"/>
                  </a:lnTo>
                  <a:lnTo>
                    <a:pt x="106007" y="18749"/>
                  </a:lnTo>
                  <a:lnTo>
                    <a:pt x="68095" y="10233"/>
                  </a:lnTo>
                  <a:lnTo>
                    <a:pt x="59633" y="7681"/>
                  </a:lnTo>
                  <a:lnTo>
                    <a:pt x="50800" y="5129"/>
                  </a:lnTo>
                  <a:lnTo>
                    <a:pt x="46384" y="4270"/>
                  </a:lnTo>
                  <a:lnTo>
                    <a:pt x="41967" y="3411"/>
                  </a:lnTo>
                  <a:lnTo>
                    <a:pt x="37911" y="4270"/>
                  </a:lnTo>
                  <a:lnTo>
                    <a:pt x="33867" y="5129"/>
                  </a:lnTo>
                  <a:lnTo>
                    <a:pt x="33867" y="2577"/>
                  </a:lnTo>
                  <a:lnTo>
                    <a:pt x="33867" y="859"/>
                  </a:lnTo>
                  <a:lnTo>
                    <a:pt x="33134" y="25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Shape 1090"/>
            <p:cNvSpPr/>
            <p:nvPr/>
          </p:nvSpPr>
          <p:spPr>
            <a:xfrm>
              <a:off x="3969075" y="2891150"/>
              <a:ext cx="5074" cy="8449"/>
            </a:xfrm>
            <a:custGeom>
              <a:pathLst>
                <a:path extrusionOk="0" h="120000" w="120000">
                  <a:moveTo>
                    <a:pt x="0" y="355"/>
                  </a:moveTo>
                  <a:lnTo>
                    <a:pt x="40197" y="95857"/>
                  </a:lnTo>
                  <a:lnTo>
                    <a:pt x="59704" y="107928"/>
                  </a:lnTo>
                  <a:lnTo>
                    <a:pt x="79802" y="119644"/>
                  </a:lnTo>
                  <a:lnTo>
                    <a:pt x="119408" y="107928"/>
                  </a:lnTo>
                  <a:lnTo>
                    <a:pt x="119408" y="83786"/>
                  </a:lnTo>
                  <a:lnTo>
                    <a:pt x="119408" y="355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Shape 1091"/>
            <p:cNvSpPr/>
            <p:nvPr/>
          </p:nvSpPr>
          <p:spPr>
            <a:xfrm>
              <a:off x="3843650" y="2908000"/>
              <a:ext cx="42125" cy="65674"/>
            </a:xfrm>
            <a:custGeom>
              <a:pathLst>
                <a:path extrusionOk="0" h="120000" w="120000">
                  <a:moveTo>
                    <a:pt x="107964" y="0"/>
                  </a:moveTo>
                  <a:lnTo>
                    <a:pt x="55192" y="1553"/>
                  </a:lnTo>
                  <a:lnTo>
                    <a:pt x="71" y="3060"/>
                  </a:lnTo>
                  <a:lnTo>
                    <a:pt x="71" y="12287"/>
                  </a:lnTo>
                  <a:lnTo>
                    <a:pt x="52771" y="12287"/>
                  </a:lnTo>
                  <a:lnTo>
                    <a:pt x="107964" y="9227"/>
                  </a:lnTo>
                  <a:lnTo>
                    <a:pt x="103121" y="33848"/>
                  </a:lnTo>
                  <a:lnTo>
                    <a:pt x="100771" y="58424"/>
                  </a:lnTo>
                  <a:lnTo>
                    <a:pt x="103121" y="83045"/>
                  </a:lnTo>
                  <a:lnTo>
                    <a:pt x="107964" y="106113"/>
                  </a:lnTo>
                  <a:lnTo>
                    <a:pt x="107964" y="107666"/>
                  </a:lnTo>
                  <a:lnTo>
                    <a:pt x="105543" y="107666"/>
                  </a:lnTo>
                  <a:lnTo>
                    <a:pt x="91157" y="106113"/>
                  </a:lnTo>
                  <a:lnTo>
                    <a:pt x="74350" y="107666"/>
                  </a:lnTo>
                  <a:lnTo>
                    <a:pt x="71" y="107666"/>
                  </a:lnTo>
                  <a:lnTo>
                    <a:pt x="71" y="118446"/>
                  </a:lnTo>
                  <a:lnTo>
                    <a:pt x="26421" y="119954"/>
                  </a:lnTo>
                  <a:lnTo>
                    <a:pt x="55192" y="119954"/>
                  </a:lnTo>
                  <a:lnTo>
                    <a:pt x="81543" y="118446"/>
                  </a:lnTo>
                  <a:lnTo>
                    <a:pt x="107964" y="113833"/>
                  </a:lnTo>
                  <a:lnTo>
                    <a:pt x="110314" y="112280"/>
                  </a:lnTo>
                  <a:lnTo>
                    <a:pt x="110314" y="109219"/>
                  </a:lnTo>
                  <a:lnTo>
                    <a:pt x="117507" y="109219"/>
                  </a:lnTo>
                  <a:lnTo>
                    <a:pt x="119928" y="107666"/>
                  </a:lnTo>
                  <a:lnTo>
                    <a:pt x="119928" y="106113"/>
                  </a:lnTo>
                  <a:lnTo>
                    <a:pt x="119928" y="81492"/>
                  </a:lnTo>
                  <a:lnTo>
                    <a:pt x="119928" y="56916"/>
                  </a:lnTo>
                  <a:lnTo>
                    <a:pt x="117507" y="32295"/>
                  </a:lnTo>
                  <a:lnTo>
                    <a:pt x="112735" y="7674"/>
                  </a:lnTo>
                  <a:lnTo>
                    <a:pt x="115157" y="6166"/>
                  </a:lnTo>
                  <a:lnTo>
                    <a:pt x="115157" y="3060"/>
                  </a:lnTo>
                  <a:lnTo>
                    <a:pt x="1127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Shape 1092"/>
            <p:cNvSpPr/>
            <p:nvPr/>
          </p:nvSpPr>
          <p:spPr>
            <a:xfrm>
              <a:off x="3843650" y="3008150"/>
              <a:ext cx="26975" cy="21900"/>
            </a:xfrm>
            <a:custGeom>
              <a:pathLst>
                <a:path extrusionOk="0" h="120000" w="120000">
                  <a:moveTo>
                    <a:pt x="104874" y="136"/>
                  </a:moveTo>
                  <a:lnTo>
                    <a:pt x="101204" y="4657"/>
                  </a:lnTo>
                  <a:lnTo>
                    <a:pt x="101204" y="27808"/>
                  </a:lnTo>
                  <a:lnTo>
                    <a:pt x="101204" y="55479"/>
                  </a:lnTo>
                  <a:lnTo>
                    <a:pt x="101204" y="64657"/>
                  </a:lnTo>
                  <a:lnTo>
                    <a:pt x="97423" y="60000"/>
                  </a:lnTo>
                  <a:lnTo>
                    <a:pt x="78739" y="46164"/>
                  </a:lnTo>
                  <a:lnTo>
                    <a:pt x="63725" y="23150"/>
                  </a:lnTo>
                  <a:lnTo>
                    <a:pt x="48711" y="23150"/>
                  </a:lnTo>
                  <a:lnTo>
                    <a:pt x="45041" y="32328"/>
                  </a:lnTo>
                  <a:lnTo>
                    <a:pt x="45041" y="41643"/>
                  </a:lnTo>
                  <a:lnTo>
                    <a:pt x="48711" y="46164"/>
                  </a:lnTo>
                  <a:lnTo>
                    <a:pt x="59944" y="64657"/>
                  </a:lnTo>
                  <a:lnTo>
                    <a:pt x="59944" y="64657"/>
                  </a:lnTo>
                  <a:lnTo>
                    <a:pt x="37479" y="60000"/>
                  </a:lnTo>
                  <a:lnTo>
                    <a:pt x="7562" y="60000"/>
                  </a:lnTo>
                  <a:lnTo>
                    <a:pt x="111" y="64657"/>
                  </a:lnTo>
                  <a:lnTo>
                    <a:pt x="111" y="73835"/>
                  </a:lnTo>
                  <a:lnTo>
                    <a:pt x="15013" y="83150"/>
                  </a:lnTo>
                  <a:lnTo>
                    <a:pt x="30027" y="83150"/>
                  </a:lnTo>
                  <a:lnTo>
                    <a:pt x="63725" y="87671"/>
                  </a:lnTo>
                  <a:lnTo>
                    <a:pt x="48711" y="96986"/>
                  </a:lnTo>
                  <a:lnTo>
                    <a:pt x="41260" y="101506"/>
                  </a:lnTo>
                  <a:lnTo>
                    <a:pt x="45041" y="110821"/>
                  </a:lnTo>
                  <a:lnTo>
                    <a:pt x="48711" y="120000"/>
                  </a:lnTo>
                  <a:lnTo>
                    <a:pt x="56274" y="120000"/>
                  </a:lnTo>
                  <a:lnTo>
                    <a:pt x="78739" y="106164"/>
                  </a:lnTo>
                  <a:lnTo>
                    <a:pt x="101204" y="83150"/>
                  </a:lnTo>
                  <a:lnTo>
                    <a:pt x="101204" y="110821"/>
                  </a:lnTo>
                  <a:lnTo>
                    <a:pt x="104874" y="115342"/>
                  </a:lnTo>
                  <a:lnTo>
                    <a:pt x="112437" y="120000"/>
                  </a:lnTo>
                  <a:lnTo>
                    <a:pt x="119888" y="115342"/>
                  </a:lnTo>
                  <a:lnTo>
                    <a:pt x="119888" y="106164"/>
                  </a:lnTo>
                  <a:lnTo>
                    <a:pt x="119888" y="50821"/>
                  </a:lnTo>
                  <a:lnTo>
                    <a:pt x="116107" y="27808"/>
                  </a:lnTo>
                  <a:lnTo>
                    <a:pt x="112437" y="4657"/>
                  </a:lnTo>
                  <a:lnTo>
                    <a:pt x="112437" y="13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Shape 1093"/>
            <p:cNvSpPr/>
            <p:nvPr/>
          </p:nvSpPr>
          <p:spPr>
            <a:xfrm>
              <a:off x="3990950" y="2931550"/>
              <a:ext cx="19374" cy="22749"/>
            </a:xfrm>
            <a:custGeom>
              <a:pathLst>
                <a:path extrusionOk="0" h="120000" w="120000">
                  <a:moveTo>
                    <a:pt x="57445" y="131"/>
                  </a:moveTo>
                  <a:lnTo>
                    <a:pt x="41806" y="4483"/>
                  </a:lnTo>
                  <a:lnTo>
                    <a:pt x="20903" y="13450"/>
                  </a:lnTo>
                  <a:lnTo>
                    <a:pt x="15793" y="17802"/>
                  </a:lnTo>
                  <a:lnTo>
                    <a:pt x="15793" y="26769"/>
                  </a:lnTo>
                  <a:lnTo>
                    <a:pt x="15793" y="35604"/>
                  </a:lnTo>
                  <a:lnTo>
                    <a:pt x="26167" y="35604"/>
                  </a:lnTo>
                  <a:lnTo>
                    <a:pt x="57445" y="26769"/>
                  </a:lnTo>
                  <a:lnTo>
                    <a:pt x="57445" y="26769"/>
                  </a:lnTo>
                  <a:lnTo>
                    <a:pt x="31432" y="62241"/>
                  </a:lnTo>
                  <a:lnTo>
                    <a:pt x="5264" y="97714"/>
                  </a:lnTo>
                  <a:lnTo>
                    <a:pt x="154" y="102197"/>
                  </a:lnTo>
                  <a:lnTo>
                    <a:pt x="5264" y="111032"/>
                  </a:lnTo>
                  <a:lnTo>
                    <a:pt x="10529" y="115516"/>
                  </a:lnTo>
                  <a:lnTo>
                    <a:pt x="15793" y="119999"/>
                  </a:lnTo>
                  <a:lnTo>
                    <a:pt x="67819" y="111032"/>
                  </a:lnTo>
                  <a:lnTo>
                    <a:pt x="88722" y="111032"/>
                  </a:lnTo>
                  <a:lnTo>
                    <a:pt x="114735" y="102197"/>
                  </a:lnTo>
                  <a:lnTo>
                    <a:pt x="120000" y="97714"/>
                  </a:lnTo>
                  <a:lnTo>
                    <a:pt x="120000" y="93362"/>
                  </a:lnTo>
                  <a:lnTo>
                    <a:pt x="114735" y="88879"/>
                  </a:lnTo>
                  <a:lnTo>
                    <a:pt x="109625" y="84395"/>
                  </a:lnTo>
                  <a:lnTo>
                    <a:pt x="88722" y="84395"/>
                  </a:lnTo>
                  <a:lnTo>
                    <a:pt x="62709" y="88879"/>
                  </a:lnTo>
                  <a:lnTo>
                    <a:pt x="47070" y="88879"/>
                  </a:lnTo>
                  <a:lnTo>
                    <a:pt x="73083" y="53406"/>
                  </a:lnTo>
                  <a:lnTo>
                    <a:pt x="88722" y="17802"/>
                  </a:lnTo>
                  <a:lnTo>
                    <a:pt x="88722" y="8967"/>
                  </a:lnTo>
                  <a:lnTo>
                    <a:pt x="78348" y="4483"/>
                  </a:lnTo>
                  <a:lnTo>
                    <a:pt x="57445" y="13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Shape 1094"/>
            <p:cNvSpPr/>
            <p:nvPr/>
          </p:nvSpPr>
          <p:spPr>
            <a:xfrm>
              <a:off x="3964850" y="2903775"/>
              <a:ext cx="63999" cy="60624"/>
            </a:xfrm>
            <a:custGeom>
              <a:pathLst>
                <a:path extrusionOk="0" h="120000" w="120000">
                  <a:moveTo>
                    <a:pt x="7921" y="8362"/>
                  </a:moveTo>
                  <a:lnTo>
                    <a:pt x="17390" y="11678"/>
                  </a:lnTo>
                  <a:lnTo>
                    <a:pt x="26859" y="13360"/>
                  </a:lnTo>
                  <a:lnTo>
                    <a:pt x="47390" y="13360"/>
                  </a:lnTo>
                  <a:lnTo>
                    <a:pt x="77390" y="15043"/>
                  </a:lnTo>
                  <a:lnTo>
                    <a:pt x="107343" y="15043"/>
                  </a:lnTo>
                  <a:lnTo>
                    <a:pt x="107343" y="33352"/>
                  </a:lnTo>
                  <a:lnTo>
                    <a:pt x="108937" y="53344"/>
                  </a:lnTo>
                  <a:lnTo>
                    <a:pt x="108937" y="78334"/>
                  </a:lnTo>
                  <a:lnTo>
                    <a:pt x="110531" y="90012"/>
                  </a:lnTo>
                  <a:lnTo>
                    <a:pt x="112078" y="103323"/>
                  </a:lnTo>
                  <a:lnTo>
                    <a:pt x="61593" y="103323"/>
                  </a:lnTo>
                  <a:lnTo>
                    <a:pt x="37921" y="105006"/>
                  </a:lnTo>
                  <a:lnTo>
                    <a:pt x="25312" y="106688"/>
                  </a:lnTo>
                  <a:lnTo>
                    <a:pt x="14250" y="110004"/>
                  </a:lnTo>
                  <a:lnTo>
                    <a:pt x="12656" y="85014"/>
                  </a:lnTo>
                  <a:lnTo>
                    <a:pt x="11109" y="60024"/>
                  </a:lnTo>
                  <a:lnTo>
                    <a:pt x="12656" y="33352"/>
                  </a:lnTo>
                  <a:lnTo>
                    <a:pt x="11109" y="20041"/>
                  </a:lnTo>
                  <a:lnTo>
                    <a:pt x="9515" y="15043"/>
                  </a:lnTo>
                  <a:lnTo>
                    <a:pt x="7921" y="8362"/>
                  </a:lnTo>
                  <a:close/>
                  <a:moveTo>
                    <a:pt x="110531" y="49"/>
                  </a:moveTo>
                  <a:lnTo>
                    <a:pt x="110531" y="1682"/>
                  </a:lnTo>
                  <a:lnTo>
                    <a:pt x="108937" y="5047"/>
                  </a:lnTo>
                  <a:lnTo>
                    <a:pt x="82125" y="3364"/>
                  </a:lnTo>
                  <a:lnTo>
                    <a:pt x="55265" y="1682"/>
                  </a:lnTo>
                  <a:lnTo>
                    <a:pt x="30046" y="1682"/>
                  </a:lnTo>
                  <a:lnTo>
                    <a:pt x="18984" y="3364"/>
                  </a:lnTo>
                  <a:lnTo>
                    <a:pt x="12656" y="5047"/>
                  </a:lnTo>
                  <a:lnTo>
                    <a:pt x="7921" y="8362"/>
                  </a:lnTo>
                  <a:lnTo>
                    <a:pt x="6375" y="8362"/>
                  </a:lnTo>
                  <a:lnTo>
                    <a:pt x="3187" y="15043"/>
                  </a:lnTo>
                  <a:lnTo>
                    <a:pt x="1640" y="23356"/>
                  </a:lnTo>
                  <a:lnTo>
                    <a:pt x="46" y="41665"/>
                  </a:lnTo>
                  <a:lnTo>
                    <a:pt x="1640" y="78334"/>
                  </a:lnTo>
                  <a:lnTo>
                    <a:pt x="1640" y="88329"/>
                  </a:lnTo>
                  <a:lnTo>
                    <a:pt x="1640" y="101641"/>
                  </a:lnTo>
                  <a:lnTo>
                    <a:pt x="1640" y="106688"/>
                  </a:lnTo>
                  <a:lnTo>
                    <a:pt x="3187" y="113319"/>
                  </a:lnTo>
                  <a:lnTo>
                    <a:pt x="6375" y="116684"/>
                  </a:lnTo>
                  <a:lnTo>
                    <a:pt x="11109" y="120000"/>
                  </a:lnTo>
                  <a:lnTo>
                    <a:pt x="14250" y="118317"/>
                  </a:lnTo>
                  <a:lnTo>
                    <a:pt x="14250" y="116684"/>
                  </a:lnTo>
                  <a:lnTo>
                    <a:pt x="26859" y="118317"/>
                  </a:lnTo>
                  <a:lnTo>
                    <a:pt x="63187" y="118317"/>
                  </a:lnTo>
                  <a:lnTo>
                    <a:pt x="112078" y="113319"/>
                  </a:lnTo>
                  <a:lnTo>
                    <a:pt x="118406" y="113319"/>
                  </a:lnTo>
                  <a:lnTo>
                    <a:pt x="118406" y="111686"/>
                  </a:lnTo>
                  <a:lnTo>
                    <a:pt x="120000" y="100008"/>
                  </a:lnTo>
                  <a:lnTo>
                    <a:pt x="120000" y="86647"/>
                  </a:lnTo>
                  <a:lnTo>
                    <a:pt x="118406" y="60024"/>
                  </a:lnTo>
                  <a:lnTo>
                    <a:pt x="116812" y="30037"/>
                  </a:lnTo>
                  <a:lnTo>
                    <a:pt x="116812" y="15043"/>
                  </a:lnTo>
                  <a:lnTo>
                    <a:pt x="115265" y="1682"/>
                  </a:lnTo>
                  <a:lnTo>
                    <a:pt x="113671" y="4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Shape 1095"/>
            <p:cNvSpPr/>
            <p:nvPr/>
          </p:nvSpPr>
          <p:spPr>
            <a:xfrm>
              <a:off x="4104575" y="2989625"/>
              <a:ext cx="13499" cy="5074"/>
            </a:xfrm>
            <a:custGeom>
              <a:pathLst>
                <a:path extrusionOk="0" h="120000" w="120000">
                  <a:moveTo>
                    <a:pt x="90000" y="591"/>
                  </a:moveTo>
                  <a:lnTo>
                    <a:pt x="75111" y="20689"/>
                  </a:lnTo>
                  <a:lnTo>
                    <a:pt x="15111" y="20689"/>
                  </a:lnTo>
                  <a:lnTo>
                    <a:pt x="7555" y="40197"/>
                  </a:lnTo>
                  <a:lnTo>
                    <a:pt x="222" y="60295"/>
                  </a:lnTo>
                  <a:lnTo>
                    <a:pt x="7555" y="80394"/>
                  </a:lnTo>
                  <a:lnTo>
                    <a:pt x="15111" y="99901"/>
                  </a:lnTo>
                  <a:lnTo>
                    <a:pt x="37555" y="120000"/>
                  </a:lnTo>
                  <a:lnTo>
                    <a:pt x="82444" y="120000"/>
                  </a:lnTo>
                  <a:lnTo>
                    <a:pt x="97555" y="99901"/>
                  </a:lnTo>
                  <a:lnTo>
                    <a:pt x="112444" y="80394"/>
                  </a:lnTo>
                  <a:lnTo>
                    <a:pt x="120000" y="60295"/>
                  </a:lnTo>
                  <a:lnTo>
                    <a:pt x="120000" y="40197"/>
                  </a:lnTo>
                  <a:lnTo>
                    <a:pt x="120000" y="20689"/>
                  </a:lnTo>
                  <a:lnTo>
                    <a:pt x="112444" y="20689"/>
                  </a:lnTo>
                  <a:lnTo>
                    <a:pt x="90000" y="59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Shape 1096"/>
            <p:cNvSpPr/>
            <p:nvPr/>
          </p:nvSpPr>
          <p:spPr>
            <a:xfrm>
              <a:off x="3843650" y="2891150"/>
              <a:ext cx="46324" cy="13499"/>
            </a:xfrm>
            <a:custGeom>
              <a:pathLst>
                <a:path extrusionOk="0" h="120000" w="120000">
                  <a:moveTo>
                    <a:pt x="102514" y="222"/>
                  </a:moveTo>
                  <a:lnTo>
                    <a:pt x="104716" y="52444"/>
                  </a:lnTo>
                  <a:lnTo>
                    <a:pt x="52390" y="60000"/>
                  </a:lnTo>
                  <a:lnTo>
                    <a:pt x="64" y="67555"/>
                  </a:lnTo>
                  <a:lnTo>
                    <a:pt x="64" y="119777"/>
                  </a:lnTo>
                  <a:lnTo>
                    <a:pt x="54527" y="104888"/>
                  </a:lnTo>
                  <a:lnTo>
                    <a:pt x="109055" y="90000"/>
                  </a:lnTo>
                  <a:lnTo>
                    <a:pt x="111257" y="97333"/>
                  </a:lnTo>
                  <a:lnTo>
                    <a:pt x="113394" y="90000"/>
                  </a:lnTo>
                  <a:lnTo>
                    <a:pt x="117798" y="82444"/>
                  </a:lnTo>
                  <a:lnTo>
                    <a:pt x="119935" y="74888"/>
                  </a:lnTo>
                  <a:lnTo>
                    <a:pt x="117798" y="60000"/>
                  </a:lnTo>
                  <a:lnTo>
                    <a:pt x="115596" y="52444"/>
                  </a:lnTo>
                  <a:lnTo>
                    <a:pt x="115596" y="222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Shape 1097"/>
            <p:cNvSpPr/>
            <p:nvPr/>
          </p:nvSpPr>
          <p:spPr>
            <a:xfrm>
              <a:off x="3843650" y="3044350"/>
              <a:ext cx="101875" cy="60624"/>
            </a:xfrm>
            <a:custGeom>
              <a:pathLst>
                <a:path extrusionOk="0" h="120000" w="120000">
                  <a:moveTo>
                    <a:pt x="79332" y="0"/>
                  </a:moveTo>
                  <a:lnTo>
                    <a:pt x="42640" y="1682"/>
                  </a:lnTo>
                  <a:lnTo>
                    <a:pt x="10925" y="1682"/>
                  </a:lnTo>
                  <a:lnTo>
                    <a:pt x="29" y="4997"/>
                  </a:lnTo>
                  <a:lnTo>
                    <a:pt x="29" y="14993"/>
                  </a:lnTo>
                  <a:lnTo>
                    <a:pt x="27769" y="13360"/>
                  </a:lnTo>
                  <a:lnTo>
                    <a:pt x="56539" y="13360"/>
                  </a:lnTo>
                  <a:lnTo>
                    <a:pt x="112049" y="11678"/>
                  </a:lnTo>
                  <a:lnTo>
                    <a:pt x="111077" y="19991"/>
                  </a:lnTo>
                  <a:lnTo>
                    <a:pt x="111077" y="29987"/>
                  </a:lnTo>
                  <a:lnTo>
                    <a:pt x="112049" y="48346"/>
                  </a:lnTo>
                  <a:lnTo>
                    <a:pt x="112049" y="74969"/>
                  </a:lnTo>
                  <a:lnTo>
                    <a:pt x="113050" y="103323"/>
                  </a:lnTo>
                  <a:lnTo>
                    <a:pt x="54537" y="103323"/>
                  </a:lnTo>
                  <a:lnTo>
                    <a:pt x="26797" y="106639"/>
                  </a:lnTo>
                  <a:lnTo>
                    <a:pt x="12898" y="108321"/>
                  </a:lnTo>
                  <a:lnTo>
                    <a:pt x="29" y="113319"/>
                  </a:lnTo>
                  <a:lnTo>
                    <a:pt x="29" y="118317"/>
                  </a:lnTo>
                  <a:lnTo>
                    <a:pt x="11926" y="119950"/>
                  </a:lnTo>
                  <a:lnTo>
                    <a:pt x="23823" y="118317"/>
                  </a:lnTo>
                  <a:lnTo>
                    <a:pt x="47617" y="114952"/>
                  </a:lnTo>
                  <a:lnTo>
                    <a:pt x="80333" y="113319"/>
                  </a:lnTo>
                  <a:lnTo>
                    <a:pt x="114051" y="113319"/>
                  </a:lnTo>
                  <a:lnTo>
                    <a:pt x="114051" y="116635"/>
                  </a:lnTo>
                  <a:lnTo>
                    <a:pt x="115023" y="119950"/>
                  </a:lnTo>
                  <a:lnTo>
                    <a:pt x="118998" y="119950"/>
                  </a:lnTo>
                  <a:lnTo>
                    <a:pt x="120000" y="114952"/>
                  </a:lnTo>
                  <a:lnTo>
                    <a:pt x="120000" y="86647"/>
                  </a:lnTo>
                  <a:lnTo>
                    <a:pt x="118998" y="56659"/>
                  </a:lnTo>
                  <a:lnTo>
                    <a:pt x="118998" y="33352"/>
                  </a:lnTo>
                  <a:lnTo>
                    <a:pt x="117997" y="21674"/>
                  </a:lnTo>
                  <a:lnTo>
                    <a:pt x="117025" y="11678"/>
                  </a:lnTo>
                  <a:lnTo>
                    <a:pt x="117997" y="9995"/>
                  </a:lnTo>
                  <a:lnTo>
                    <a:pt x="117997" y="6680"/>
                  </a:lnTo>
                  <a:lnTo>
                    <a:pt x="117025" y="3364"/>
                  </a:lnTo>
                  <a:lnTo>
                    <a:pt x="115023" y="1682"/>
                  </a:lnTo>
                  <a:lnTo>
                    <a:pt x="971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Shape 1098"/>
            <p:cNvSpPr/>
            <p:nvPr/>
          </p:nvSpPr>
          <p:spPr>
            <a:xfrm>
              <a:off x="3894150" y="2907150"/>
              <a:ext cx="63150" cy="58949"/>
            </a:xfrm>
            <a:custGeom>
              <a:pathLst>
                <a:path extrusionOk="0" h="120000" w="120000">
                  <a:moveTo>
                    <a:pt x="107220" y="10279"/>
                  </a:moveTo>
                  <a:lnTo>
                    <a:pt x="107220" y="32569"/>
                  </a:lnTo>
                  <a:lnTo>
                    <a:pt x="108788" y="54860"/>
                  </a:lnTo>
                  <a:lnTo>
                    <a:pt x="108788" y="82239"/>
                  </a:lnTo>
                  <a:lnTo>
                    <a:pt x="110403" y="109669"/>
                  </a:lnTo>
                  <a:lnTo>
                    <a:pt x="99192" y="107989"/>
                  </a:lnTo>
                  <a:lnTo>
                    <a:pt x="89596" y="109669"/>
                  </a:lnTo>
                  <a:lnTo>
                    <a:pt x="68836" y="111399"/>
                  </a:lnTo>
                  <a:lnTo>
                    <a:pt x="68836" y="107989"/>
                  </a:lnTo>
                  <a:lnTo>
                    <a:pt x="68836" y="97659"/>
                  </a:lnTo>
                  <a:lnTo>
                    <a:pt x="68836" y="87379"/>
                  </a:lnTo>
                  <a:lnTo>
                    <a:pt x="67220" y="66819"/>
                  </a:lnTo>
                  <a:lnTo>
                    <a:pt x="65605" y="63409"/>
                  </a:lnTo>
                  <a:lnTo>
                    <a:pt x="64038" y="61679"/>
                  </a:lnTo>
                  <a:lnTo>
                    <a:pt x="60807" y="63409"/>
                  </a:lnTo>
                  <a:lnTo>
                    <a:pt x="59239" y="66819"/>
                  </a:lnTo>
                  <a:lnTo>
                    <a:pt x="59239" y="87379"/>
                  </a:lnTo>
                  <a:lnTo>
                    <a:pt x="59239" y="97659"/>
                  </a:lnTo>
                  <a:lnTo>
                    <a:pt x="62422" y="106259"/>
                  </a:lnTo>
                  <a:lnTo>
                    <a:pt x="64038" y="107989"/>
                  </a:lnTo>
                  <a:lnTo>
                    <a:pt x="40047" y="107989"/>
                  </a:lnTo>
                  <a:lnTo>
                    <a:pt x="28836" y="109669"/>
                  </a:lnTo>
                  <a:lnTo>
                    <a:pt x="17624" y="113129"/>
                  </a:lnTo>
                  <a:lnTo>
                    <a:pt x="14441" y="85699"/>
                  </a:lnTo>
                  <a:lnTo>
                    <a:pt x="11211" y="58269"/>
                  </a:lnTo>
                  <a:lnTo>
                    <a:pt x="9643" y="35979"/>
                  </a:lnTo>
                  <a:lnTo>
                    <a:pt x="6413" y="13740"/>
                  </a:lnTo>
                  <a:lnTo>
                    <a:pt x="56009" y="13740"/>
                  </a:lnTo>
                  <a:lnTo>
                    <a:pt x="107220" y="10279"/>
                  </a:lnTo>
                  <a:close/>
                  <a:moveTo>
                    <a:pt x="56009" y="0"/>
                  </a:moveTo>
                  <a:lnTo>
                    <a:pt x="30451" y="1730"/>
                  </a:lnTo>
                  <a:lnTo>
                    <a:pt x="6413" y="3460"/>
                  </a:lnTo>
                  <a:lnTo>
                    <a:pt x="3230" y="5139"/>
                  </a:lnTo>
                  <a:lnTo>
                    <a:pt x="1615" y="8600"/>
                  </a:lnTo>
                  <a:lnTo>
                    <a:pt x="47" y="22290"/>
                  </a:lnTo>
                  <a:lnTo>
                    <a:pt x="47" y="34300"/>
                  </a:lnTo>
                  <a:lnTo>
                    <a:pt x="1615" y="58269"/>
                  </a:lnTo>
                  <a:lnTo>
                    <a:pt x="4845" y="87379"/>
                  </a:lnTo>
                  <a:lnTo>
                    <a:pt x="6413" y="102849"/>
                  </a:lnTo>
                  <a:lnTo>
                    <a:pt x="9643" y="116539"/>
                  </a:lnTo>
                  <a:lnTo>
                    <a:pt x="11211" y="118269"/>
                  </a:lnTo>
                  <a:lnTo>
                    <a:pt x="12826" y="119949"/>
                  </a:lnTo>
                  <a:lnTo>
                    <a:pt x="16009" y="118269"/>
                  </a:lnTo>
                  <a:lnTo>
                    <a:pt x="16009" y="119949"/>
                  </a:lnTo>
                  <a:lnTo>
                    <a:pt x="62422" y="119949"/>
                  </a:lnTo>
                  <a:lnTo>
                    <a:pt x="86413" y="118269"/>
                  </a:lnTo>
                  <a:lnTo>
                    <a:pt x="99192" y="118269"/>
                  </a:lnTo>
                  <a:lnTo>
                    <a:pt x="112019" y="116539"/>
                  </a:lnTo>
                  <a:lnTo>
                    <a:pt x="113586" y="118269"/>
                  </a:lnTo>
                  <a:lnTo>
                    <a:pt x="115201" y="118269"/>
                  </a:lnTo>
                  <a:lnTo>
                    <a:pt x="116817" y="116539"/>
                  </a:lnTo>
                  <a:lnTo>
                    <a:pt x="118384" y="114809"/>
                  </a:lnTo>
                  <a:lnTo>
                    <a:pt x="120000" y="101119"/>
                  </a:lnTo>
                  <a:lnTo>
                    <a:pt x="120000" y="89109"/>
                  </a:lnTo>
                  <a:lnTo>
                    <a:pt x="118384" y="63409"/>
                  </a:lnTo>
                  <a:lnTo>
                    <a:pt x="116817" y="32569"/>
                  </a:lnTo>
                  <a:lnTo>
                    <a:pt x="115201" y="17150"/>
                  </a:lnTo>
                  <a:lnTo>
                    <a:pt x="112019" y="3460"/>
                  </a:lnTo>
                  <a:lnTo>
                    <a:pt x="110403" y="1730"/>
                  </a:lnTo>
                  <a:lnTo>
                    <a:pt x="10878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Shape 1099"/>
            <p:cNvSpPr/>
            <p:nvPr/>
          </p:nvSpPr>
          <p:spPr>
            <a:xfrm>
              <a:off x="3957275" y="2992150"/>
              <a:ext cx="20225" cy="25275"/>
            </a:xfrm>
            <a:custGeom>
              <a:pathLst>
                <a:path extrusionOk="0" h="120000" w="120000">
                  <a:moveTo>
                    <a:pt x="65117" y="28130"/>
                  </a:moveTo>
                  <a:lnTo>
                    <a:pt x="70012" y="32047"/>
                  </a:lnTo>
                  <a:lnTo>
                    <a:pt x="70012" y="40118"/>
                  </a:lnTo>
                  <a:lnTo>
                    <a:pt x="65117" y="52106"/>
                  </a:lnTo>
                  <a:lnTo>
                    <a:pt x="50135" y="64094"/>
                  </a:lnTo>
                  <a:lnTo>
                    <a:pt x="30111" y="68011"/>
                  </a:lnTo>
                  <a:lnTo>
                    <a:pt x="35154" y="52106"/>
                  </a:lnTo>
                  <a:lnTo>
                    <a:pt x="40049" y="40118"/>
                  </a:lnTo>
                  <a:lnTo>
                    <a:pt x="50135" y="32047"/>
                  </a:lnTo>
                  <a:lnTo>
                    <a:pt x="55030" y="32047"/>
                  </a:lnTo>
                  <a:lnTo>
                    <a:pt x="65117" y="28130"/>
                  </a:lnTo>
                  <a:close/>
                  <a:moveTo>
                    <a:pt x="60074" y="118"/>
                  </a:moveTo>
                  <a:lnTo>
                    <a:pt x="45092" y="4154"/>
                  </a:lnTo>
                  <a:lnTo>
                    <a:pt x="35154" y="12106"/>
                  </a:lnTo>
                  <a:lnTo>
                    <a:pt x="20173" y="20059"/>
                  </a:lnTo>
                  <a:lnTo>
                    <a:pt x="5191" y="40118"/>
                  </a:lnTo>
                  <a:lnTo>
                    <a:pt x="148" y="60059"/>
                  </a:lnTo>
                  <a:lnTo>
                    <a:pt x="148" y="80000"/>
                  </a:lnTo>
                  <a:lnTo>
                    <a:pt x="10086" y="88071"/>
                  </a:lnTo>
                  <a:lnTo>
                    <a:pt x="20173" y="91988"/>
                  </a:lnTo>
                  <a:lnTo>
                    <a:pt x="45092" y="91988"/>
                  </a:lnTo>
                  <a:lnTo>
                    <a:pt x="65117" y="88071"/>
                  </a:lnTo>
                  <a:lnTo>
                    <a:pt x="65117" y="91988"/>
                  </a:lnTo>
                  <a:lnTo>
                    <a:pt x="75055" y="100059"/>
                  </a:lnTo>
                  <a:lnTo>
                    <a:pt x="80098" y="108011"/>
                  </a:lnTo>
                  <a:lnTo>
                    <a:pt x="105018" y="120000"/>
                  </a:lnTo>
                  <a:lnTo>
                    <a:pt x="110061" y="120000"/>
                  </a:lnTo>
                  <a:lnTo>
                    <a:pt x="114956" y="115964"/>
                  </a:lnTo>
                  <a:lnTo>
                    <a:pt x="120000" y="112047"/>
                  </a:lnTo>
                  <a:lnTo>
                    <a:pt x="114956" y="103976"/>
                  </a:lnTo>
                  <a:lnTo>
                    <a:pt x="95080" y="96023"/>
                  </a:lnTo>
                  <a:lnTo>
                    <a:pt x="90037" y="88071"/>
                  </a:lnTo>
                  <a:lnTo>
                    <a:pt x="80098" y="80000"/>
                  </a:lnTo>
                  <a:lnTo>
                    <a:pt x="90037" y="68011"/>
                  </a:lnTo>
                  <a:lnTo>
                    <a:pt x="99975" y="56023"/>
                  </a:lnTo>
                  <a:lnTo>
                    <a:pt x="105018" y="44035"/>
                  </a:lnTo>
                  <a:lnTo>
                    <a:pt x="105018" y="32047"/>
                  </a:lnTo>
                  <a:lnTo>
                    <a:pt x="105018" y="24094"/>
                  </a:lnTo>
                  <a:lnTo>
                    <a:pt x="95080" y="12106"/>
                  </a:lnTo>
                  <a:lnTo>
                    <a:pt x="90037" y="4154"/>
                  </a:lnTo>
                  <a:lnTo>
                    <a:pt x="75055" y="118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Shape 1100"/>
            <p:cNvSpPr/>
            <p:nvPr/>
          </p:nvSpPr>
          <p:spPr>
            <a:xfrm>
              <a:off x="3843650" y="2973650"/>
              <a:ext cx="82524" cy="63974"/>
            </a:xfrm>
            <a:custGeom>
              <a:pathLst>
                <a:path extrusionOk="0" h="120000" w="120000">
                  <a:moveTo>
                    <a:pt x="112620" y="0"/>
                  </a:moveTo>
                  <a:lnTo>
                    <a:pt x="110184" y="1594"/>
                  </a:lnTo>
                  <a:lnTo>
                    <a:pt x="108948" y="4736"/>
                  </a:lnTo>
                  <a:lnTo>
                    <a:pt x="108948" y="7924"/>
                  </a:lnTo>
                  <a:lnTo>
                    <a:pt x="79575" y="4736"/>
                  </a:lnTo>
                  <a:lnTo>
                    <a:pt x="12250" y="4736"/>
                  </a:lnTo>
                  <a:lnTo>
                    <a:pt x="36" y="6330"/>
                  </a:lnTo>
                  <a:lnTo>
                    <a:pt x="36" y="15803"/>
                  </a:lnTo>
                  <a:lnTo>
                    <a:pt x="20830" y="14208"/>
                  </a:lnTo>
                  <a:lnTo>
                    <a:pt x="75904" y="14208"/>
                  </a:lnTo>
                  <a:lnTo>
                    <a:pt x="108948" y="17397"/>
                  </a:lnTo>
                  <a:lnTo>
                    <a:pt x="111420" y="64759"/>
                  </a:lnTo>
                  <a:lnTo>
                    <a:pt x="110184" y="85252"/>
                  </a:lnTo>
                  <a:lnTo>
                    <a:pt x="110184" y="105791"/>
                  </a:lnTo>
                  <a:lnTo>
                    <a:pt x="106513" y="104196"/>
                  </a:lnTo>
                  <a:lnTo>
                    <a:pt x="101605" y="101055"/>
                  </a:lnTo>
                  <a:lnTo>
                    <a:pt x="78339" y="101055"/>
                  </a:lnTo>
                  <a:lnTo>
                    <a:pt x="69797" y="102649"/>
                  </a:lnTo>
                  <a:lnTo>
                    <a:pt x="50202" y="105791"/>
                  </a:lnTo>
                  <a:lnTo>
                    <a:pt x="30608" y="110527"/>
                  </a:lnTo>
                  <a:lnTo>
                    <a:pt x="36" y="110527"/>
                  </a:lnTo>
                  <a:lnTo>
                    <a:pt x="36" y="118405"/>
                  </a:lnTo>
                  <a:lnTo>
                    <a:pt x="11051" y="120000"/>
                  </a:lnTo>
                  <a:lnTo>
                    <a:pt x="23265" y="120000"/>
                  </a:lnTo>
                  <a:lnTo>
                    <a:pt x="46531" y="116858"/>
                  </a:lnTo>
                  <a:lnTo>
                    <a:pt x="62453" y="115263"/>
                  </a:lnTo>
                  <a:lnTo>
                    <a:pt x="78339" y="113669"/>
                  </a:lnTo>
                  <a:lnTo>
                    <a:pt x="94262" y="115263"/>
                  </a:lnTo>
                  <a:lnTo>
                    <a:pt x="111420" y="115263"/>
                  </a:lnTo>
                  <a:lnTo>
                    <a:pt x="111420" y="116858"/>
                  </a:lnTo>
                  <a:lnTo>
                    <a:pt x="112620" y="118405"/>
                  </a:lnTo>
                  <a:lnTo>
                    <a:pt x="113856" y="120000"/>
                  </a:lnTo>
                  <a:lnTo>
                    <a:pt x="116292" y="118405"/>
                  </a:lnTo>
                  <a:lnTo>
                    <a:pt x="117528" y="116858"/>
                  </a:lnTo>
                  <a:lnTo>
                    <a:pt x="119963" y="104196"/>
                  </a:lnTo>
                  <a:lnTo>
                    <a:pt x="119963" y="89988"/>
                  </a:lnTo>
                  <a:lnTo>
                    <a:pt x="119963" y="64759"/>
                  </a:lnTo>
                  <a:lnTo>
                    <a:pt x="119963" y="33153"/>
                  </a:lnTo>
                  <a:lnTo>
                    <a:pt x="118764" y="18944"/>
                  </a:lnTo>
                  <a:lnTo>
                    <a:pt x="117528" y="3188"/>
                  </a:lnTo>
                  <a:lnTo>
                    <a:pt x="11509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Shape 1101"/>
            <p:cNvSpPr/>
            <p:nvPr/>
          </p:nvSpPr>
          <p:spPr>
            <a:xfrm>
              <a:off x="4394975" y="3045175"/>
              <a:ext cx="14324" cy="19400"/>
            </a:xfrm>
            <a:custGeom>
              <a:pathLst>
                <a:path extrusionOk="0" h="120000" w="120000">
                  <a:moveTo>
                    <a:pt x="84607" y="154"/>
                  </a:moveTo>
                  <a:lnTo>
                    <a:pt x="91727" y="31391"/>
                  </a:lnTo>
                  <a:lnTo>
                    <a:pt x="91727" y="62628"/>
                  </a:lnTo>
                  <a:lnTo>
                    <a:pt x="91727" y="72989"/>
                  </a:lnTo>
                  <a:lnTo>
                    <a:pt x="77696" y="83505"/>
                  </a:lnTo>
                  <a:lnTo>
                    <a:pt x="63455" y="93865"/>
                  </a:lnTo>
                  <a:lnTo>
                    <a:pt x="49424" y="93865"/>
                  </a:lnTo>
                  <a:lnTo>
                    <a:pt x="49424" y="78247"/>
                  </a:lnTo>
                  <a:lnTo>
                    <a:pt x="35392" y="67886"/>
                  </a:lnTo>
                  <a:lnTo>
                    <a:pt x="21151" y="62628"/>
                  </a:lnTo>
                  <a:lnTo>
                    <a:pt x="14240" y="62628"/>
                  </a:lnTo>
                  <a:lnTo>
                    <a:pt x="0" y="72989"/>
                  </a:lnTo>
                  <a:lnTo>
                    <a:pt x="7120" y="83505"/>
                  </a:lnTo>
                  <a:lnTo>
                    <a:pt x="14240" y="88608"/>
                  </a:lnTo>
                  <a:lnTo>
                    <a:pt x="14240" y="99123"/>
                  </a:lnTo>
                  <a:lnTo>
                    <a:pt x="14240" y="109484"/>
                  </a:lnTo>
                  <a:lnTo>
                    <a:pt x="28272" y="114742"/>
                  </a:lnTo>
                  <a:lnTo>
                    <a:pt x="49424" y="119845"/>
                  </a:lnTo>
                  <a:lnTo>
                    <a:pt x="70575" y="114742"/>
                  </a:lnTo>
                  <a:lnTo>
                    <a:pt x="91727" y="104226"/>
                  </a:lnTo>
                  <a:lnTo>
                    <a:pt x="105759" y="88608"/>
                  </a:lnTo>
                  <a:lnTo>
                    <a:pt x="120000" y="67886"/>
                  </a:lnTo>
                  <a:lnTo>
                    <a:pt x="120000" y="41752"/>
                  </a:lnTo>
                  <a:lnTo>
                    <a:pt x="112879" y="21030"/>
                  </a:lnTo>
                  <a:lnTo>
                    <a:pt x="91727" y="154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Shape 1102"/>
            <p:cNvSpPr/>
            <p:nvPr/>
          </p:nvSpPr>
          <p:spPr>
            <a:xfrm>
              <a:off x="4464000" y="2891150"/>
              <a:ext cx="55575" cy="53049"/>
            </a:xfrm>
            <a:custGeom>
              <a:pathLst>
                <a:path extrusionOk="0" h="120000" w="120000">
                  <a:moveTo>
                    <a:pt x="107206" y="56"/>
                  </a:moveTo>
                  <a:lnTo>
                    <a:pt x="107206" y="17191"/>
                  </a:lnTo>
                  <a:lnTo>
                    <a:pt x="107206" y="36192"/>
                  </a:lnTo>
                  <a:lnTo>
                    <a:pt x="109041" y="102865"/>
                  </a:lnTo>
                  <a:lnTo>
                    <a:pt x="96302" y="100942"/>
                  </a:lnTo>
                  <a:lnTo>
                    <a:pt x="83616" y="100942"/>
                  </a:lnTo>
                  <a:lnTo>
                    <a:pt x="58137" y="102865"/>
                  </a:lnTo>
                  <a:lnTo>
                    <a:pt x="27260" y="102865"/>
                  </a:lnTo>
                  <a:lnTo>
                    <a:pt x="18191" y="104731"/>
                  </a:lnTo>
                  <a:lnTo>
                    <a:pt x="10904" y="104731"/>
                  </a:lnTo>
                  <a:lnTo>
                    <a:pt x="5452" y="108576"/>
                  </a:lnTo>
                  <a:lnTo>
                    <a:pt x="0" y="112365"/>
                  </a:lnTo>
                  <a:lnTo>
                    <a:pt x="0" y="114288"/>
                  </a:lnTo>
                  <a:lnTo>
                    <a:pt x="5452" y="118077"/>
                  </a:lnTo>
                  <a:lnTo>
                    <a:pt x="10904" y="120000"/>
                  </a:lnTo>
                  <a:lnTo>
                    <a:pt x="23643" y="120000"/>
                  </a:lnTo>
                  <a:lnTo>
                    <a:pt x="50904" y="118077"/>
                  </a:lnTo>
                  <a:lnTo>
                    <a:pt x="96302" y="118077"/>
                  </a:lnTo>
                  <a:lnTo>
                    <a:pt x="110877" y="114288"/>
                  </a:lnTo>
                  <a:lnTo>
                    <a:pt x="112658" y="116154"/>
                  </a:lnTo>
                  <a:lnTo>
                    <a:pt x="116329" y="116154"/>
                  </a:lnTo>
                  <a:lnTo>
                    <a:pt x="119946" y="114288"/>
                  </a:lnTo>
                  <a:lnTo>
                    <a:pt x="119946" y="110442"/>
                  </a:lnTo>
                  <a:lnTo>
                    <a:pt x="118110" y="43826"/>
                  </a:lnTo>
                  <a:lnTo>
                    <a:pt x="118110" y="22902"/>
                  </a:lnTo>
                  <a:lnTo>
                    <a:pt x="118110" y="11479"/>
                  </a:lnTo>
                  <a:lnTo>
                    <a:pt x="116329" y="5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Shape 1103"/>
            <p:cNvSpPr/>
            <p:nvPr/>
          </p:nvSpPr>
          <p:spPr>
            <a:xfrm>
              <a:off x="4452200" y="2976175"/>
              <a:ext cx="5924" cy="17700"/>
            </a:xfrm>
            <a:custGeom>
              <a:pathLst>
                <a:path extrusionOk="0" h="120000" w="120000">
                  <a:moveTo>
                    <a:pt x="51645" y="0"/>
                  </a:moveTo>
                  <a:lnTo>
                    <a:pt x="34430" y="5762"/>
                  </a:lnTo>
                  <a:lnTo>
                    <a:pt x="506" y="34237"/>
                  </a:lnTo>
                  <a:lnTo>
                    <a:pt x="506" y="57118"/>
                  </a:lnTo>
                  <a:lnTo>
                    <a:pt x="506" y="85593"/>
                  </a:lnTo>
                  <a:lnTo>
                    <a:pt x="506" y="108474"/>
                  </a:lnTo>
                  <a:lnTo>
                    <a:pt x="17215" y="114237"/>
                  </a:lnTo>
                  <a:lnTo>
                    <a:pt x="51645" y="119830"/>
                  </a:lnTo>
                  <a:lnTo>
                    <a:pt x="85569" y="119830"/>
                  </a:lnTo>
                  <a:lnTo>
                    <a:pt x="102784" y="108474"/>
                  </a:lnTo>
                  <a:lnTo>
                    <a:pt x="102784" y="102711"/>
                  </a:lnTo>
                  <a:lnTo>
                    <a:pt x="102784" y="57118"/>
                  </a:lnTo>
                  <a:lnTo>
                    <a:pt x="119493" y="11525"/>
                  </a:lnTo>
                  <a:lnTo>
                    <a:pt x="102784" y="5762"/>
                  </a:lnTo>
                  <a:lnTo>
                    <a:pt x="855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Shape 1104"/>
            <p:cNvSpPr/>
            <p:nvPr/>
          </p:nvSpPr>
          <p:spPr>
            <a:xfrm>
              <a:off x="4373075" y="3023300"/>
              <a:ext cx="61475" cy="60624"/>
            </a:xfrm>
            <a:custGeom>
              <a:pathLst>
                <a:path extrusionOk="0" h="120000" w="120000">
                  <a:moveTo>
                    <a:pt x="111752" y="10045"/>
                  </a:moveTo>
                  <a:lnTo>
                    <a:pt x="110142" y="31670"/>
                  </a:lnTo>
                  <a:lnTo>
                    <a:pt x="110142" y="53344"/>
                  </a:lnTo>
                  <a:lnTo>
                    <a:pt x="108483" y="80016"/>
                  </a:lnTo>
                  <a:lnTo>
                    <a:pt x="108483" y="106639"/>
                  </a:lnTo>
                  <a:lnTo>
                    <a:pt x="95355" y="105006"/>
                  </a:lnTo>
                  <a:lnTo>
                    <a:pt x="82179" y="103323"/>
                  </a:lnTo>
                  <a:lnTo>
                    <a:pt x="55925" y="105006"/>
                  </a:lnTo>
                  <a:lnTo>
                    <a:pt x="34550" y="106639"/>
                  </a:lnTo>
                  <a:lnTo>
                    <a:pt x="24692" y="106639"/>
                  </a:lnTo>
                  <a:lnTo>
                    <a:pt x="13176" y="110004"/>
                  </a:lnTo>
                  <a:lnTo>
                    <a:pt x="13176" y="83331"/>
                  </a:lnTo>
                  <a:lnTo>
                    <a:pt x="11565" y="58342"/>
                  </a:lnTo>
                  <a:lnTo>
                    <a:pt x="11565" y="36668"/>
                  </a:lnTo>
                  <a:lnTo>
                    <a:pt x="9906" y="15043"/>
                  </a:lnTo>
                  <a:lnTo>
                    <a:pt x="60854" y="13360"/>
                  </a:lnTo>
                  <a:lnTo>
                    <a:pt x="85498" y="11678"/>
                  </a:lnTo>
                  <a:lnTo>
                    <a:pt x="111752" y="10045"/>
                  </a:lnTo>
                  <a:close/>
                  <a:moveTo>
                    <a:pt x="85498" y="49"/>
                  </a:moveTo>
                  <a:lnTo>
                    <a:pt x="60854" y="1682"/>
                  </a:lnTo>
                  <a:lnTo>
                    <a:pt x="8247" y="5047"/>
                  </a:lnTo>
                  <a:lnTo>
                    <a:pt x="6636" y="5047"/>
                  </a:lnTo>
                  <a:lnTo>
                    <a:pt x="4977" y="6680"/>
                  </a:lnTo>
                  <a:lnTo>
                    <a:pt x="3318" y="8362"/>
                  </a:lnTo>
                  <a:lnTo>
                    <a:pt x="1708" y="23356"/>
                  </a:lnTo>
                  <a:lnTo>
                    <a:pt x="48" y="36668"/>
                  </a:lnTo>
                  <a:lnTo>
                    <a:pt x="1708" y="66655"/>
                  </a:lnTo>
                  <a:lnTo>
                    <a:pt x="1708" y="91645"/>
                  </a:lnTo>
                  <a:lnTo>
                    <a:pt x="3318" y="105006"/>
                  </a:lnTo>
                  <a:lnTo>
                    <a:pt x="6636" y="116635"/>
                  </a:lnTo>
                  <a:lnTo>
                    <a:pt x="6636" y="118317"/>
                  </a:lnTo>
                  <a:lnTo>
                    <a:pt x="8247" y="120000"/>
                  </a:lnTo>
                  <a:lnTo>
                    <a:pt x="11565" y="120000"/>
                  </a:lnTo>
                  <a:lnTo>
                    <a:pt x="13176" y="118317"/>
                  </a:lnTo>
                  <a:lnTo>
                    <a:pt x="37820" y="118317"/>
                  </a:lnTo>
                  <a:lnTo>
                    <a:pt x="64123" y="116635"/>
                  </a:lnTo>
                  <a:lnTo>
                    <a:pt x="87108" y="116635"/>
                  </a:lnTo>
                  <a:lnTo>
                    <a:pt x="98625" y="115002"/>
                  </a:lnTo>
                  <a:lnTo>
                    <a:pt x="110142" y="113319"/>
                  </a:lnTo>
                  <a:lnTo>
                    <a:pt x="113411" y="113319"/>
                  </a:lnTo>
                  <a:lnTo>
                    <a:pt x="115071" y="111637"/>
                  </a:lnTo>
                  <a:lnTo>
                    <a:pt x="116681" y="110004"/>
                  </a:lnTo>
                  <a:lnTo>
                    <a:pt x="120000" y="96643"/>
                  </a:lnTo>
                  <a:lnTo>
                    <a:pt x="120000" y="81649"/>
                  </a:lnTo>
                  <a:lnTo>
                    <a:pt x="120000" y="51661"/>
                  </a:lnTo>
                  <a:lnTo>
                    <a:pt x="120000" y="28354"/>
                  </a:lnTo>
                  <a:lnTo>
                    <a:pt x="118340" y="16676"/>
                  </a:lnTo>
                  <a:lnTo>
                    <a:pt x="116681" y="5047"/>
                  </a:lnTo>
                  <a:lnTo>
                    <a:pt x="115071" y="1682"/>
                  </a:lnTo>
                  <a:lnTo>
                    <a:pt x="111752" y="4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Shape 1105"/>
            <p:cNvSpPr/>
            <p:nvPr/>
          </p:nvSpPr>
          <p:spPr>
            <a:xfrm>
              <a:off x="7067375" y="4626750"/>
              <a:ext cx="59775" cy="239899"/>
            </a:xfrm>
            <a:custGeom>
              <a:pathLst>
                <a:path extrusionOk="0" h="120000" w="120000">
                  <a:moveTo>
                    <a:pt x="116587" y="0"/>
                  </a:moveTo>
                  <a:lnTo>
                    <a:pt x="116587" y="425"/>
                  </a:lnTo>
                  <a:lnTo>
                    <a:pt x="108155" y="7578"/>
                  </a:lnTo>
                  <a:lnTo>
                    <a:pt x="99723" y="14743"/>
                  </a:lnTo>
                  <a:lnTo>
                    <a:pt x="87879" y="29049"/>
                  </a:lnTo>
                  <a:lnTo>
                    <a:pt x="76035" y="43793"/>
                  </a:lnTo>
                  <a:lnTo>
                    <a:pt x="62534" y="58099"/>
                  </a:lnTo>
                  <a:lnTo>
                    <a:pt x="32120" y="88424"/>
                  </a:lnTo>
                  <a:lnTo>
                    <a:pt x="0" y="118736"/>
                  </a:lnTo>
                  <a:lnTo>
                    <a:pt x="0" y="119574"/>
                  </a:lnTo>
                  <a:lnTo>
                    <a:pt x="3412" y="119999"/>
                  </a:lnTo>
                  <a:lnTo>
                    <a:pt x="6775" y="119999"/>
                  </a:lnTo>
                  <a:lnTo>
                    <a:pt x="8481" y="119149"/>
                  </a:lnTo>
                  <a:lnTo>
                    <a:pt x="42258" y="89262"/>
                  </a:lnTo>
                  <a:lnTo>
                    <a:pt x="70966" y="58524"/>
                  </a:lnTo>
                  <a:lnTo>
                    <a:pt x="99723" y="29899"/>
                  </a:lnTo>
                  <a:lnTo>
                    <a:pt x="113224" y="15156"/>
                  </a:lnTo>
                  <a:lnTo>
                    <a:pt x="116587" y="8003"/>
                  </a:lnTo>
                  <a:lnTo>
                    <a:pt x="120000" y="425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Shape 1106"/>
            <p:cNvSpPr/>
            <p:nvPr/>
          </p:nvSpPr>
          <p:spPr>
            <a:xfrm>
              <a:off x="4497650" y="2953450"/>
              <a:ext cx="8449" cy="58100"/>
            </a:xfrm>
            <a:custGeom>
              <a:pathLst>
                <a:path extrusionOk="0" h="120000" w="120000">
                  <a:moveTo>
                    <a:pt x="24142" y="0"/>
                  </a:moveTo>
                  <a:lnTo>
                    <a:pt x="12071" y="1755"/>
                  </a:lnTo>
                  <a:lnTo>
                    <a:pt x="355" y="15645"/>
                  </a:lnTo>
                  <a:lnTo>
                    <a:pt x="355" y="27831"/>
                  </a:lnTo>
                  <a:lnTo>
                    <a:pt x="12071" y="55662"/>
                  </a:lnTo>
                  <a:lnTo>
                    <a:pt x="24142" y="86953"/>
                  </a:lnTo>
                  <a:lnTo>
                    <a:pt x="36213" y="102598"/>
                  </a:lnTo>
                  <a:lnTo>
                    <a:pt x="60000" y="118244"/>
                  </a:lnTo>
                  <a:lnTo>
                    <a:pt x="72071" y="119948"/>
                  </a:lnTo>
                  <a:lnTo>
                    <a:pt x="107928" y="119948"/>
                  </a:lnTo>
                  <a:lnTo>
                    <a:pt x="107928" y="116488"/>
                  </a:lnTo>
                  <a:lnTo>
                    <a:pt x="119644" y="100843"/>
                  </a:lnTo>
                  <a:lnTo>
                    <a:pt x="107928" y="85197"/>
                  </a:lnTo>
                  <a:lnTo>
                    <a:pt x="83786" y="55662"/>
                  </a:lnTo>
                  <a:lnTo>
                    <a:pt x="72071" y="27831"/>
                  </a:lnTo>
                  <a:lnTo>
                    <a:pt x="60000" y="15645"/>
                  </a:lnTo>
                  <a:lnTo>
                    <a:pt x="47928" y="1755"/>
                  </a:lnTo>
                  <a:lnTo>
                    <a:pt x="4792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Shape 1107"/>
            <p:cNvSpPr/>
            <p:nvPr/>
          </p:nvSpPr>
          <p:spPr>
            <a:xfrm>
              <a:off x="4487550" y="3155450"/>
              <a:ext cx="68199" cy="7600"/>
            </a:xfrm>
            <a:custGeom>
              <a:pathLst>
                <a:path extrusionOk="0" h="120000" w="120000">
                  <a:moveTo>
                    <a:pt x="31143" y="0"/>
                  </a:moveTo>
                  <a:lnTo>
                    <a:pt x="14824" y="13421"/>
                  </a:lnTo>
                  <a:lnTo>
                    <a:pt x="7434" y="26842"/>
                  </a:lnTo>
                  <a:lnTo>
                    <a:pt x="43" y="53289"/>
                  </a:lnTo>
                  <a:lnTo>
                    <a:pt x="43" y="66710"/>
                  </a:lnTo>
                  <a:lnTo>
                    <a:pt x="5938" y="93157"/>
                  </a:lnTo>
                  <a:lnTo>
                    <a:pt x="13372" y="106578"/>
                  </a:lnTo>
                  <a:lnTo>
                    <a:pt x="26700" y="120000"/>
                  </a:lnTo>
                  <a:lnTo>
                    <a:pt x="54809" y="106578"/>
                  </a:lnTo>
                  <a:lnTo>
                    <a:pt x="103724" y="106578"/>
                  </a:lnTo>
                  <a:lnTo>
                    <a:pt x="118504" y="66710"/>
                  </a:lnTo>
                  <a:lnTo>
                    <a:pt x="119999" y="53289"/>
                  </a:lnTo>
                  <a:lnTo>
                    <a:pt x="118504" y="40263"/>
                  </a:lnTo>
                  <a:lnTo>
                    <a:pt x="105175" y="13421"/>
                  </a:lnTo>
                  <a:lnTo>
                    <a:pt x="62243" y="13421"/>
                  </a:lnTo>
                  <a:lnTo>
                    <a:pt x="3114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Shape 1108"/>
            <p:cNvSpPr/>
            <p:nvPr/>
          </p:nvSpPr>
          <p:spPr>
            <a:xfrm>
              <a:off x="4487550" y="3087275"/>
              <a:ext cx="58100" cy="60624"/>
            </a:xfrm>
            <a:custGeom>
              <a:pathLst>
                <a:path extrusionOk="0" h="120000" w="120000">
                  <a:moveTo>
                    <a:pt x="109569" y="0"/>
                  </a:moveTo>
                  <a:lnTo>
                    <a:pt x="78278" y="1682"/>
                  </a:lnTo>
                  <a:lnTo>
                    <a:pt x="10481" y="1682"/>
                  </a:lnTo>
                  <a:lnTo>
                    <a:pt x="51" y="6680"/>
                  </a:lnTo>
                  <a:lnTo>
                    <a:pt x="3511" y="9995"/>
                  </a:lnTo>
                  <a:lnTo>
                    <a:pt x="8726" y="11678"/>
                  </a:lnTo>
                  <a:lnTo>
                    <a:pt x="19156" y="13360"/>
                  </a:lnTo>
                  <a:lnTo>
                    <a:pt x="73063" y="13360"/>
                  </a:lnTo>
                  <a:lnTo>
                    <a:pt x="104354" y="11678"/>
                  </a:lnTo>
                  <a:lnTo>
                    <a:pt x="104354" y="21674"/>
                  </a:lnTo>
                  <a:lnTo>
                    <a:pt x="104354" y="31670"/>
                  </a:lnTo>
                  <a:lnTo>
                    <a:pt x="106110" y="53344"/>
                  </a:lnTo>
                  <a:lnTo>
                    <a:pt x="106110" y="79967"/>
                  </a:lnTo>
                  <a:lnTo>
                    <a:pt x="107814" y="91645"/>
                  </a:lnTo>
                  <a:lnTo>
                    <a:pt x="109569" y="104956"/>
                  </a:lnTo>
                  <a:lnTo>
                    <a:pt x="50447" y="106639"/>
                  </a:lnTo>
                  <a:lnTo>
                    <a:pt x="29586" y="106639"/>
                  </a:lnTo>
                  <a:lnTo>
                    <a:pt x="19156" y="108321"/>
                  </a:lnTo>
                  <a:lnTo>
                    <a:pt x="13941" y="109954"/>
                  </a:lnTo>
                  <a:lnTo>
                    <a:pt x="10481" y="113319"/>
                  </a:lnTo>
                  <a:lnTo>
                    <a:pt x="13941" y="116635"/>
                  </a:lnTo>
                  <a:lnTo>
                    <a:pt x="19156" y="118317"/>
                  </a:lnTo>
                  <a:lnTo>
                    <a:pt x="29586" y="119950"/>
                  </a:lnTo>
                  <a:lnTo>
                    <a:pt x="50447" y="118317"/>
                  </a:lnTo>
                  <a:lnTo>
                    <a:pt x="83493" y="118317"/>
                  </a:lnTo>
                  <a:lnTo>
                    <a:pt x="114784" y="116635"/>
                  </a:lnTo>
                  <a:lnTo>
                    <a:pt x="118244" y="116635"/>
                  </a:lnTo>
                  <a:lnTo>
                    <a:pt x="120000" y="113319"/>
                  </a:lnTo>
                  <a:lnTo>
                    <a:pt x="120000" y="109954"/>
                  </a:lnTo>
                  <a:lnTo>
                    <a:pt x="118244" y="106639"/>
                  </a:lnTo>
                  <a:lnTo>
                    <a:pt x="120000" y="93327"/>
                  </a:lnTo>
                  <a:lnTo>
                    <a:pt x="118244" y="79967"/>
                  </a:lnTo>
                  <a:lnTo>
                    <a:pt x="116540" y="53344"/>
                  </a:lnTo>
                  <a:lnTo>
                    <a:pt x="116540" y="31670"/>
                  </a:lnTo>
                  <a:lnTo>
                    <a:pt x="114784" y="19991"/>
                  </a:lnTo>
                  <a:lnTo>
                    <a:pt x="113029" y="9995"/>
                  </a:lnTo>
                  <a:lnTo>
                    <a:pt x="114784" y="6680"/>
                  </a:lnTo>
                  <a:lnTo>
                    <a:pt x="114784" y="3364"/>
                  </a:lnTo>
                  <a:lnTo>
                    <a:pt x="113029" y="1682"/>
                  </a:lnTo>
                  <a:lnTo>
                    <a:pt x="1095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Shape 1109"/>
            <p:cNvSpPr/>
            <p:nvPr/>
          </p:nvSpPr>
          <p:spPr>
            <a:xfrm>
              <a:off x="4341950" y="3092325"/>
              <a:ext cx="63150" cy="59775"/>
            </a:xfrm>
            <a:custGeom>
              <a:pathLst>
                <a:path extrusionOk="0" h="120000" w="120000">
                  <a:moveTo>
                    <a:pt x="107173" y="11844"/>
                  </a:moveTo>
                  <a:lnTo>
                    <a:pt x="107173" y="33826"/>
                  </a:lnTo>
                  <a:lnTo>
                    <a:pt x="108788" y="55759"/>
                  </a:lnTo>
                  <a:lnTo>
                    <a:pt x="108788" y="81104"/>
                  </a:lnTo>
                  <a:lnTo>
                    <a:pt x="110356" y="106449"/>
                  </a:lnTo>
                  <a:lnTo>
                    <a:pt x="68788" y="106449"/>
                  </a:lnTo>
                  <a:lnTo>
                    <a:pt x="43182" y="108155"/>
                  </a:lnTo>
                  <a:lnTo>
                    <a:pt x="30403" y="109861"/>
                  </a:lnTo>
                  <a:lnTo>
                    <a:pt x="17624" y="111518"/>
                  </a:lnTo>
                  <a:lnTo>
                    <a:pt x="16009" y="84516"/>
                  </a:lnTo>
                  <a:lnTo>
                    <a:pt x="12826" y="57465"/>
                  </a:lnTo>
                  <a:lnTo>
                    <a:pt x="9596" y="35483"/>
                  </a:lnTo>
                  <a:lnTo>
                    <a:pt x="8028" y="15207"/>
                  </a:lnTo>
                  <a:lnTo>
                    <a:pt x="32019" y="15207"/>
                  </a:lnTo>
                  <a:lnTo>
                    <a:pt x="57577" y="13550"/>
                  </a:lnTo>
                  <a:lnTo>
                    <a:pt x="107173" y="11844"/>
                  </a:lnTo>
                  <a:close/>
                  <a:moveTo>
                    <a:pt x="107173" y="0"/>
                  </a:moveTo>
                  <a:lnTo>
                    <a:pt x="56009" y="1706"/>
                  </a:lnTo>
                  <a:lnTo>
                    <a:pt x="32019" y="3412"/>
                  </a:lnTo>
                  <a:lnTo>
                    <a:pt x="6413" y="5069"/>
                  </a:lnTo>
                  <a:lnTo>
                    <a:pt x="3230" y="6775"/>
                  </a:lnTo>
                  <a:lnTo>
                    <a:pt x="3230" y="10138"/>
                  </a:lnTo>
                  <a:lnTo>
                    <a:pt x="1615" y="21982"/>
                  </a:lnTo>
                  <a:lnTo>
                    <a:pt x="0" y="33826"/>
                  </a:lnTo>
                  <a:lnTo>
                    <a:pt x="1615" y="59171"/>
                  </a:lnTo>
                  <a:lnTo>
                    <a:pt x="4798" y="87879"/>
                  </a:lnTo>
                  <a:lnTo>
                    <a:pt x="6413" y="103086"/>
                  </a:lnTo>
                  <a:lnTo>
                    <a:pt x="11211" y="116587"/>
                  </a:lnTo>
                  <a:lnTo>
                    <a:pt x="11211" y="118293"/>
                  </a:lnTo>
                  <a:lnTo>
                    <a:pt x="17624" y="118293"/>
                  </a:lnTo>
                  <a:lnTo>
                    <a:pt x="28788" y="120000"/>
                  </a:lnTo>
                  <a:lnTo>
                    <a:pt x="40000" y="120000"/>
                  </a:lnTo>
                  <a:lnTo>
                    <a:pt x="62375" y="118293"/>
                  </a:lnTo>
                  <a:lnTo>
                    <a:pt x="99192" y="118293"/>
                  </a:lnTo>
                  <a:lnTo>
                    <a:pt x="111971" y="116587"/>
                  </a:lnTo>
                  <a:lnTo>
                    <a:pt x="116769" y="116587"/>
                  </a:lnTo>
                  <a:lnTo>
                    <a:pt x="118384" y="114930"/>
                  </a:lnTo>
                  <a:lnTo>
                    <a:pt x="119952" y="101380"/>
                  </a:lnTo>
                  <a:lnTo>
                    <a:pt x="119952" y="89585"/>
                  </a:lnTo>
                  <a:lnTo>
                    <a:pt x="118384" y="62534"/>
                  </a:lnTo>
                  <a:lnTo>
                    <a:pt x="116769" y="33826"/>
                  </a:lnTo>
                  <a:lnTo>
                    <a:pt x="115154" y="18619"/>
                  </a:lnTo>
                  <a:lnTo>
                    <a:pt x="111971" y="3412"/>
                  </a:lnTo>
                  <a:lnTo>
                    <a:pt x="110356" y="1706"/>
                  </a:lnTo>
                  <a:lnTo>
                    <a:pt x="108788" y="1706"/>
                  </a:lnTo>
                  <a:lnTo>
                    <a:pt x="10717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Shape 1110"/>
            <p:cNvSpPr/>
            <p:nvPr/>
          </p:nvSpPr>
          <p:spPr>
            <a:xfrm>
              <a:off x="4566675" y="2947550"/>
              <a:ext cx="63999" cy="60624"/>
            </a:xfrm>
            <a:custGeom>
              <a:pathLst>
                <a:path extrusionOk="0" h="120000" w="120000">
                  <a:moveTo>
                    <a:pt x="94734" y="0"/>
                  </a:moveTo>
                  <a:lnTo>
                    <a:pt x="75796" y="3364"/>
                  </a:lnTo>
                  <a:lnTo>
                    <a:pt x="42656" y="3364"/>
                  </a:lnTo>
                  <a:lnTo>
                    <a:pt x="25265" y="4997"/>
                  </a:lnTo>
                  <a:lnTo>
                    <a:pt x="9515" y="6680"/>
                  </a:lnTo>
                  <a:lnTo>
                    <a:pt x="7921" y="3364"/>
                  </a:lnTo>
                  <a:lnTo>
                    <a:pt x="7921" y="1682"/>
                  </a:lnTo>
                  <a:lnTo>
                    <a:pt x="4781" y="1682"/>
                  </a:lnTo>
                  <a:lnTo>
                    <a:pt x="3187" y="3364"/>
                  </a:lnTo>
                  <a:lnTo>
                    <a:pt x="1593" y="14993"/>
                  </a:lnTo>
                  <a:lnTo>
                    <a:pt x="46" y="28354"/>
                  </a:lnTo>
                  <a:lnTo>
                    <a:pt x="46" y="55026"/>
                  </a:lnTo>
                  <a:lnTo>
                    <a:pt x="1593" y="85014"/>
                  </a:lnTo>
                  <a:lnTo>
                    <a:pt x="4781" y="100008"/>
                  </a:lnTo>
                  <a:lnTo>
                    <a:pt x="7921" y="115002"/>
                  </a:lnTo>
                  <a:lnTo>
                    <a:pt x="9515" y="116635"/>
                  </a:lnTo>
                  <a:lnTo>
                    <a:pt x="14250" y="116635"/>
                  </a:lnTo>
                  <a:lnTo>
                    <a:pt x="15796" y="113319"/>
                  </a:lnTo>
                  <a:lnTo>
                    <a:pt x="15796" y="98325"/>
                  </a:lnTo>
                  <a:lnTo>
                    <a:pt x="14250" y="83331"/>
                  </a:lnTo>
                  <a:lnTo>
                    <a:pt x="11062" y="53344"/>
                  </a:lnTo>
                  <a:lnTo>
                    <a:pt x="11062" y="33352"/>
                  </a:lnTo>
                  <a:lnTo>
                    <a:pt x="9515" y="11678"/>
                  </a:lnTo>
                  <a:lnTo>
                    <a:pt x="20531" y="13360"/>
                  </a:lnTo>
                  <a:lnTo>
                    <a:pt x="53671" y="13360"/>
                  </a:lnTo>
                  <a:lnTo>
                    <a:pt x="104203" y="9995"/>
                  </a:lnTo>
                  <a:lnTo>
                    <a:pt x="105750" y="11678"/>
                  </a:lnTo>
                  <a:lnTo>
                    <a:pt x="107343" y="13360"/>
                  </a:lnTo>
                  <a:lnTo>
                    <a:pt x="110484" y="13360"/>
                  </a:lnTo>
                  <a:lnTo>
                    <a:pt x="108937" y="28354"/>
                  </a:lnTo>
                  <a:lnTo>
                    <a:pt x="108937" y="45030"/>
                  </a:lnTo>
                  <a:lnTo>
                    <a:pt x="110484" y="103323"/>
                  </a:lnTo>
                  <a:lnTo>
                    <a:pt x="99468" y="101641"/>
                  </a:lnTo>
                  <a:lnTo>
                    <a:pt x="88406" y="103323"/>
                  </a:lnTo>
                  <a:lnTo>
                    <a:pt x="66328" y="105006"/>
                  </a:lnTo>
                  <a:lnTo>
                    <a:pt x="31593" y="105006"/>
                  </a:lnTo>
                  <a:lnTo>
                    <a:pt x="25265" y="106639"/>
                  </a:lnTo>
                  <a:lnTo>
                    <a:pt x="20531" y="108321"/>
                  </a:lnTo>
                  <a:lnTo>
                    <a:pt x="15796" y="113319"/>
                  </a:lnTo>
                  <a:lnTo>
                    <a:pt x="20531" y="116635"/>
                  </a:lnTo>
                  <a:lnTo>
                    <a:pt x="25265" y="118317"/>
                  </a:lnTo>
                  <a:lnTo>
                    <a:pt x="36328" y="120000"/>
                  </a:lnTo>
                  <a:lnTo>
                    <a:pt x="60000" y="116635"/>
                  </a:lnTo>
                  <a:lnTo>
                    <a:pt x="99468" y="116635"/>
                  </a:lnTo>
                  <a:lnTo>
                    <a:pt x="112078" y="113319"/>
                  </a:lnTo>
                  <a:lnTo>
                    <a:pt x="113671" y="115002"/>
                  </a:lnTo>
                  <a:lnTo>
                    <a:pt x="116812" y="116635"/>
                  </a:lnTo>
                  <a:lnTo>
                    <a:pt x="119953" y="115002"/>
                  </a:lnTo>
                  <a:lnTo>
                    <a:pt x="119953" y="111637"/>
                  </a:lnTo>
                  <a:lnTo>
                    <a:pt x="118406" y="53344"/>
                  </a:lnTo>
                  <a:lnTo>
                    <a:pt x="118406" y="28354"/>
                  </a:lnTo>
                  <a:lnTo>
                    <a:pt x="116812" y="14993"/>
                  </a:lnTo>
                  <a:lnTo>
                    <a:pt x="113671" y="3364"/>
                  </a:lnTo>
                  <a:lnTo>
                    <a:pt x="112078" y="3364"/>
                  </a:lnTo>
                  <a:lnTo>
                    <a:pt x="112078" y="4997"/>
                  </a:lnTo>
                  <a:lnTo>
                    <a:pt x="108937" y="1682"/>
                  </a:lnTo>
                  <a:lnTo>
                    <a:pt x="104203" y="1682"/>
                  </a:lnTo>
                  <a:lnTo>
                    <a:pt x="947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Shape 1111"/>
            <p:cNvSpPr/>
            <p:nvPr/>
          </p:nvSpPr>
          <p:spPr>
            <a:xfrm>
              <a:off x="4483350" y="3089800"/>
              <a:ext cx="8449" cy="58949"/>
            </a:xfrm>
            <a:custGeom>
              <a:pathLst>
                <a:path extrusionOk="0" h="120000" w="120000">
                  <a:moveTo>
                    <a:pt x="24142" y="0"/>
                  </a:moveTo>
                  <a:lnTo>
                    <a:pt x="12071" y="1730"/>
                  </a:lnTo>
                  <a:lnTo>
                    <a:pt x="0" y="15419"/>
                  </a:lnTo>
                  <a:lnTo>
                    <a:pt x="0" y="29160"/>
                  </a:lnTo>
                  <a:lnTo>
                    <a:pt x="12071" y="54860"/>
                  </a:lnTo>
                  <a:lnTo>
                    <a:pt x="24142" y="85699"/>
                  </a:lnTo>
                  <a:lnTo>
                    <a:pt x="35857" y="101119"/>
                  </a:lnTo>
                  <a:lnTo>
                    <a:pt x="60000" y="116539"/>
                  </a:lnTo>
                  <a:lnTo>
                    <a:pt x="71715" y="118218"/>
                  </a:lnTo>
                  <a:lnTo>
                    <a:pt x="95857" y="119949"/>
                  </a:lnTo>
                  <a:lnTo>
                    <a:pt x="107573" y="118218"/>
                  </a:lnTo>
                  <a:lnTo>
                    <a:pt x="119644" y="114809"/>
                  </a:lnTo>
                  <a:lnTo>
                    <a:pt x="119644" y="101119"/>
                  </a:lnTo>
                  <a:lnTo>
                    <a:pt x="107573" y="85699"/>
                  </a:lnTo>
                  <a:lnTo>
                    <a:pt x="83786" y="54860"/>
                  </a:lnTo>
                  <a:lnTo>
                    <a:pt x="71715" y="27430"/>
                  </a:lnTo>
                  <a:lnTo>
                    <a:pt x="71715" y="15419"/>
                  </a:lnTo>
                  <a:lnTo>
                    <a:pt x="47928" y="1730"/>
                  </a:lnTo>
                  <a:lnTo>
                    <a:pt x="4792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Shape 1112"/>
            <p:cNvSpPr/>
            <p:nvPr/>
          </p:nvSpPr>
          <p:spPr>
            <a:xfrm>
              <a:off x="4104575" y="2898725"/>
              <a:ext cx="63999" cy="59800"/>
            </a:xfrm>
            <a:custGeom>
              <a:pathLst>
                <a:path extrusionOk="0" h="120000" w="120000">
                  <a:moveTo>
                    <a:pt x="6328" y="50"/>
                  </a:moveTo>
                  <a:lnTo>
                    <a:pt x="4781" y="1705"/>
                  </a:lnTo>
                  <a:lnTo>
                    <a:pt x="3187" y="1705"/>
                  </a:lnTo>
                  <a:lnTo>
                    <a:pt x="1593" y="15250"/>
                  </a:lnTo>
                  <a:lnTo>
                    <a:pt x="46" y="28745"/>
                  </a:lnTo>
                  <a:lnTo>
                    <a:pt x="46" y="54080"/>
                  </a:lnTo>
                  <a:lnTo>
                    <a:pt x="1593" y="84481"/>
                  </a:lnTo>
                  <a:lnTo>
                    <a:pt x="3187" y="101387"/>
                  </a:lnTo>
                  <a:lnTo>
                    <a:pt x="7921" y="114882"/>
                  </a:lnTo>
                  <a:lnTo>
                    <a:pt x="9515" y="118294"/>
                  </a:lnTo>
                  <a:lnTo>
                    <a:pt x="11062" y="118294"/>
                  </a:lnTo>
                  <a:lnTo>
                    <a:pt x="14250" y="116588"/>
                  </a:lnTo>
                  <a:lnTo>
                    <a:pt x="15843" y="113177"/>
                  </a:lnTo>
                  <a:lnTo>
                    <a:pt x="14250" y="99682"/>
                  </a:lnTo>
                  <a:lnTo>
                    <a:pt x="14250" y="84481"/>
                  </a:lnTo>
                  <a:lnTo>
                    <a:pt x="11062" y="54080"/>
                  </a:lnTo>
                  <a:lnTo>
                    <a:pt x="11062" y="32107"/>
                  </a:lnTo>
                  <a:lnTo>
                    <a:pt x="9515" y="11839"/>
                  </a:lnTo>
                  <a:lnTo>
                    <a:pt x="20578" y="11839"/>
                  </a:lnTo>
                  <a:lnTo>
                    <a:pt x="31593" y="13545"/>
                  </a:lnTo>
                  <a:lnTo>
                    <a:pt x="53718" y="11839"/>
                  </a:lnTo>
                  <a:lnTo>
                    <a:pt x="104203" y="10183"/>
                  </a:lnTo>
                  <a:lnTo>
                    <a:pt x="105796" y="11839"/>
                  </a:lnTo>
                  <a:lnTo>
                    <a:pt x="108937" y="11839"/>
                  </a:lnTo>
                  <a:lnTo>
                    <a:pt x="107343" y="28745"/>
                  </a:lnTo>
                  <a:lnTo>
                    <a:pt x="108937" y="45652"/>
                  </a:lnTo>
                  <a:lnTo>
                    <a:pt x="110531" y="104749"/>
                  </a:lnTo>
                  <a:lnTo>
                    <a:pt x="99468" y="103043"/>
                  </a:lnTo>
                  <a:lnTo>
                    <a:pt x="88406" y="103043"/>
                  </a:lnTo>
                  <a:lnTo>
                    <a:pt x="66328" y="104749"/>
                  </a:lnTo>
                  <a:lnTo>
                    <a:pt x="39515" y="104749"/>
                  </a:lnTo>
                  <a:lnTo>
                    <a:pt x="31593" y="106454"/>
                  </a:lnTo>
                  <a:lnTo>
                    <a:pt x="25312" y="106454"/>
                  </a:lnTo>
                  <a:lnTo>
                    <a:pt x="18984" y="109816"/>
                  </a:lnTo>
                  <a:lnTo>
                    <a:pt x="15843" y="113177"/>
                  </a:lnTo>
                  <a:lnTo>
                    <a:pt x="15843" y="114882"/>
                  </a:lnTo>
                  <a:lnTo>
                    <a:pt x="18984" y="118294"/>
                  </a:lnTo>
                  <a:lnTo>
                    <a:pt x="25312" y="119949"/>
                  </a:lnTo>
                  <a:lnTo>
                    <a:pt x="36328" y="119949"/>
                  </a:lnTo>
                  <a:lnTo>
                    <a:pt x="60000" y="118294"/>
                  </a:lnTo>
                  <a:lnTo>
                    <a:pt x="97875" y="118294"/>
                  </a:lnTo>
                  <a:lnTo>
                    <a:pt x="110531" y="114882"/>
                  </a:lnTo>
                  <a:lnTo>
                    <a:pt x="113671" y="116588"/>
                  </a:lnTo>
                  <a:lnTo>
                    <a:pt x="116812" y="116588"/>
                  </a:lnTo>
                  <a:lnTo>
                    <a:pt x="118406" y="114882"/>
                  </a:lnTo>
                  <a:lnTo>
                    <a:pt x="120000" y="111521"/>
                  </a:lnTo>
                  <a:lnTo>
                    <a:pt x="118406" y="52374"/>
                  </a:lnTo>
                  <a:lnTo>
                    <a:pt x="118406" y="27040"/>
                  </a:lnTo>
                  <a:lnTo>
                    <a:pt x="116812" y="15250"/>
                  </a:lnTo>
                  <a:lnTo>
                    <a:pt x="113671" y="3411"/>
                  </a:lnTo>
                  <a:lnTo>
                    <a:pt x="113671" y="1705"/>
                  </a:lnTo>
                  <a:lnTo>
                    <a:pt x="112078" y="1705"/>
                  </a:lnTo>
                  <a:lnTo>
                    <a:pt x="112078" y="5117"/>
                  </a:lnTo>
                  <a:lnTo>
                    <a:pt x="110531" y="3411"/>
                  </a:lnTo>
                  <a:lnTo>
                    <a:pt x="107343" y="1705"/>
                  </a:lnTo>
                  <a:lnTo>
                    <a:pt x="104203" y="50"/>
                  </a:lnTo>
                  <a:lnTo>
                    <a:pt x="93140" y="50"/>
                  </a:lnTo>
                  <a:lnTo>
                    <a:pt x="75796" y="1705"/>
                  </a:lnTo>
                  <a:lnTo>
                    <a:pt x="42656" y="1705"/>
                  </a:lnTo>
                  <a:lnTo>
                    <a:pt x="25312" y="3411"/>
                  </a:lnTo>
                  <a:lnTo>
                    <a:pt x="9515" y="6772"/>
                  </a:lnTo>
                  <a:lnTo>
                    <a:pt x="7921" y="1705"/>
                  </a:lnTo>
                  <a:lnTo>
                    <a:pt x="7921" y="5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Shape 1113"/>
            <p:cNvSpPr/>
            <p:nvPr/>
          </p:nvSpPr>
          <p:spPr>
            <a:xfrm>
              <a:off x="4501875" y="3099900"/>
              <a:ext cx="22749" cy="12650"/>
            </a:xfrm>
            <a:custGeom>
              <a:pathLst>
                <a:path extrusionOk="0" h="120000" w="120000">
                  <a:moveTo>
                    <a:pt x="75428" y="0"/>
                  </a:moveTo>
                  <a:lnTo>
                    <a:pt x="53274" y="16126"/>
                  </a:lnTo>
                  <a:lnTo>
                    <a:pt x="13318" y="55968"/>
                  </a:lnTo>
                  <a:lnTo>
                    <a:pt x="4483" y="64031"/>
                  </a:lnTo>
                  <a:lnTo>
                    <a:pt x="0" y="79920"/>
                  </a:lnTo>
                  <a:lnTo>
                    <a:pt x="4483" y="87984"/>
                  </a:lnTo>
                  <a:lnTo>
                    <a:pt x="13318" y="95810"/>
                  </a:lnTo>
                  <a:lnTo>
                    <a:pt x="102065" y="119762"/>
                  </a:lnTo>
                  <a:lnTo>
                    <a:pt x="111032" y="111936"/>
                  </a:lnTo>
                  <a:lnTo>
                    <a:pt x="119868" y="95810"/>
                  </a:lnTo>
                  <a:lnTo>
                    <a:pt x="115516" y="79920"/>
                  </a:lnTo>
                  <a:lnTo>
                    <a:pt x="106549" y="71857"/>
                  </a:lnTo>
                  <a:lnTo>
                    <a:pt x="66593" y="64031"/>
                  </a:lnTo>
                  <a:lnTo>
                    <a:pt x="84395" y="40079"/>
                  </a:lnTo>
                  <a:lnTo>
                    <a:pt x="102065" y="16126"/>
                  </a:lnTo>
                  <a:lnTo>
                    <a:pt x="10206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Shape 1114"/>
            <p:cNvSpPr/>
            <p:nvPr/>
          </p:nvSpPr>
          <p:spPr>
            <a:xfrm>
              <a:off x="5144925" y="2978700"/>
              <a:ext cx="56424" cy="56399"/>
            </a:xfrm>
            <a:custGeom>
              <a:pathLst>
                <a:path extrusionOk="0" h="120000" w="120000">
                  <a:moveTo>
                    <a:pt x="64492" y="8989"/>
                  </a:moveTo>
                  <a:lnTo>
                    <a:pt x="62684" y="10744"/>
                  </a:lnTo>
                  <a:lnTo>
                    <a:pt x="62684" y="14361"/>
                  </a:lnTo>
                  <a:lnTo>
                    <a:pt x="64492" y="17925"/>
                  </a:lnTo>
                  <a:lnTo>
                    <a:pt x="80602" y="17925"/>
                  </a:lnTo>
                  <a:lnTo>
                    <a:pt x="89534" y="19734"/>
                  </a:lnTo>
                  <a:lnTo>
                    <a:pt x="96712" y="26861"/>
                  </a:lnTo>
                  <a:lnTo>
                    <a:pt x="102082" y="34042"/>
                  </a:lnTo>
                  <a:lnTo>
                    <a:pt x="105644" y="44787"/>
                  </a:lnTo>
                  <a:lnTo>
                    <a:pt x="107452" y="55531"/>
                  </a:lnTo>
                  <a:lnTo>
                    <a:pt x="107452" y="64468"/>
                  </a:lnTo>
                  <a:lnTo>
                    <a:pt x="105644" y="75212"/>
                  </a:lnTo>
                  <a:lnTo>
                    <a:pt x="102082" y="85957"/>
                  </a:lnTo>
                  <a:lnTo>
                    <a:pt x="96712" y="94946"/>
                  </a:lnTo>
                  <a:lnTo>
                    <a:pt x="87727" y="100319"/>
                  </a:lnTo>
                  <a:lnTo>
                    <a:pt x="78794" y="105691"/>
                  </a:lnTo>
                  <a:lnTo>
                    <a:pt x="69862" y="107446"/>
                  </a:lnTo>
                  <a:lnTo>
                    <a:pt x="59122" y="107446"/>
                  </a:lnTo>
                  <a:lnTo>
                    <a:pt x="50137" y="105691"/>
                  </a:lnTo>
                  <a:lnTo>
                    <a:pt x="39397" y="100319"/>
                  </a:lnTo>
                  <a:lnTo>
                    <a:pt x="30465" y="93138"/>
                  </a:lnTo>
                  <a:lnTo>
                    <a:pt x="23287" y="85957"/>
                  </a:lnTo>
                  <a:lnTo>
                    <a:pt x="17917" y="77021"/>
                  </a:lnTo>
                  <a:lnTo>
                    <a:pt x="14355" y="68085"/>
                  </a:lnTo>
                  <a:lnTo>
                    <a:pt x="12547" y="59095"/>
                  </a:lnTo>
                  <a:lnTo>
                    <a:pt x="14355" y="48351"/>
                  </a:lnTo>
                  <a:lnTo>
                    <a:pt x="17917" y="39414"/>
                  </a:lnTo>
                  <a:lnTo>
                    <a:pt x="25095" y="28670"/>
                  </a:lnTo>
                  <a:lnTo>
                    <a:pt x="34027" y="19734"/>
                  </a:lnTo>
                  <a:lnTo>
                    <a:pt x="43012" y="14361"/>
                  </a:lnTo>
                  <a:lnTo>
                    <a:pt x="53752" y="10744"/>
                  </a:lnTo>
                  <a:lnTo>
                    <a:pt x="64492" y="8989"/>
                  </a:lnTo>
                  <a:close/>
                  <a:moveTo>
                    <a:pt x="62684" y="0"/>
                  </a:moveTo>
                  <a:lnTo>
                    <a:pt x="53752" y="1808"/>
                  </a:lnTo>
                  <a:lnTo>
                    <a:pt x="44767" y="5372"/>
                  </a:lnTo>
                  <a:lnTo>
                    <a:pt x="35835" y="8989"/>
                  </a:lnTo>
                  <a:lnTo>
                    <a:pt x="26902" y="14361"/>
                  </a:lnTo>
                  <a:lnTo>
                    <a:pt x="19725" y="21489"/>
                  </a:lnTo>
                  <a:lnTo>
                    <a:pt x="14355" y="28670"/>
                  </a:lnTo>
                  <a:lnTo>
                    <a:pt x="7177" y="39414"/>
                  </a:lnTo>
                  <a:lnTo>
                    <a:pt x="1807" y="50159"/>
                  </a:lnTo>
                  <a:lnTo>
                    <a:pt x="53" y="62712"/>
                  </a:lnTo>
                  <a:lnTo>
                    <a:pt x="53" y="69840"/>
                  </a:lnTo>
                  <a:lnTo>
                    <a:pt x="3615" y="75212"/>
                  </a:lnTo>
                  <a:lnTo>
                    <a:pt x="10793" y="87765"/>
                  </a:lnTo>
                  <a:lnTo>
                    <a:pt x="19725" y="100319"/>
                  </a:lnTo>
                  <a:lnTo>
                    <a:pt x="32272" y="111063"/>
                  </a:lnTo>
                  <a:lnTo>
                    <a:pt x="46575" y="118191"/>
                  </a:lnTo>
                  <a:lnTo>
                    <a:pt x="59122" y="120000"/>
                  </a:lnTo>
                  <a:lnTo>
                    <a:pt x="71617" y="120000"/>
                  </a:lnTo>
                  <a:lnTo>
                    <a:pt x="82357" y="118191"/>
                  </a:lnTo>
                  <a:lnTo>
                    <a:pt x="94904" y="112819"/>
                  </a:lnTo>
                  <a:lnTo>
                    <a:pt x="103836" y="103882"/>
                  </a:lnTo>
                  <a:lnTo>
                    <a:pt x="111014" y="94946"/>
                  </a:lnTo>
                  <a:lnTo>
                    <a:pt x="116384" y="84202"/>
                  </a:lnTo>
                  <a:lnTo>
                    <a:pt x="119946" y="69840"/>
                  </a:lnTo>
                  <a:lnTo>
                    <a:pt x="119946" y="60904"/>
                  </a:lnTo>
                  <a:lnTo>
                    <a:pt x="118192" y="50159"/>
                  </a:lnTo>
                  <a:lnTo>
                    <a:pt x="116384" y="37606"/>
                  </a:lnTo>
                  <a:lnTo>
                    <a:pt x="111014" y="26861"/>
                  </a:lnTo>
                  <a:lnTo>
                    <a:pt x="105644" y="16117"/>
                  </a:lnTo>
                  <a:lnTo>
                    <a:pt x="98466" y="8989"/>
                  </a:lnTo>
                  <a:lnTo>
                    <a:pt x="89534" y="3617"/>
                  </a:lnTo>
                  <a:lnTo>
                    <a:pt x="80602" y="3617"/>
                  </a:lnTo>
                  <a:lnTo>
                    <a:pt x="71617" y="1808"/>
                  </a:lnTo>
                  <a:lnTo>
                    <a:pt x="6268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Shape 1115"/>
            <p:cNvSpPr/>
            <p:nvPr/>
          </p:nvSpPr>
          <p:spPr>
            <a:xfrm>
              <a:off x="4186225" y="3053600"/>
              <a:ext cx="17700" cy="26125"/>
            </a:xfrm>
            <a:custGeom>
              <a:pathLst>
                <a:path extrusionOk="0" h="120000" w="120000">
                  <a:moveTo>
                    <a:pt x="85762" y="114"/>
                  </a:moveTo>
                  <a:lnTo>
                    <a:pt x="62881" y="3904"/>
                  </a:lnTo>
                  <a:lnTo>
                    <a:pt x="22881" y="3904"/>
                  </a:lnTo>
                  <a:lnTo>
                    <a:pt x="17288" y="7808"/>
                  </a:lnTo>
                  <a:lnTo>
                    <a:pt x="5762" y="7808"/>
                  </a:lnTo>
                  <a:lnTo>
                    <a:pt x="169" y="15502"/>
                  </a:lnTo>
                  <a:lnTo>
                    <a:pt x="169" y="19406"/>
                  </a:lnTo>
                  <a:lnTo>
                    <a:pt x="5762" y="23311"/>
                  </a:lnTo>
                  <a:lnTo>
                    <a:pt x="11525" y="23311"/>
                  </a:lnTo>
                  <a:lnTo>
                    <a:pt x="11525" y="69703"/>
                  </a:lnTo>
                  <a:lnTo>
                    <a:pt x="28644" y="112191"/>
                  </a:lnTo>
                  <a:lnTo>
                    <a:pt x="34406" y="119885"/>
                  </a:lnTo>
                  <a:lnTo>
                    <a:pt x="45762" y="119885"/>
                  </a:lnTo>
                  <a:lnTo>
                    <a:pt x="57118" y="116095"/>
                  </a:lnTo>
                  <a:lnTo>
                    <a:pt x="57118" y="108287"/>
                  </a:lnTo>
                  <a:lnTo>
                    <a:pt x="51525" y="65799"/>
                  </a:lnTo>
                  <a:lnTo>
                    <a:pt x="62881" y="69703"/>
                  </a:lnTo>
                  <a:lnTo>
                    <a:pt x="80000" y="65799"/>
                  </a:lnTo>
                  <a:lnTo>
                    <a:pt x="97118" y="61894"/>
                  </a:lnTo>
                  <a:lnTo>
                    <a:pt x="102881" y="58105"/>
                  </a:lnTo>
                  <a:lnTo>
                    <a:pt x="102881" y="54200"/>
                  </a:lnTo>
                  <a:lnTo>
                    <a:pt x="97118" y="46507"/>
                  </a:lnTo>
                  <a:lnTo>
                    <a:pt x="85762" y="46507"/>
                  </a:lnTo>
                  <a:lnTo>
                    <a:pt x="57118" y="50296"/>
                  </a:lnTo>
                  <a:lnTo>
                    <a:pt x="45762" y="54200"/>
                  </a:lnTo>
                  <a:lnTo>
                    <a:pt x="40000" y="27100"/>
                  </a:lnTo>
                  <a:lnTo>
                    <a:pt x="62881" y="27100"/>
                  </a:lnTo>
                  <a:lnTo>
                    <a:pt x="91355" y="23311"/>
                  </a:lnTo>
                  <a:lnTo>
                    <a:pt x="102881" y="19406"/>
                  </a:lnTo>
                  <a:lnTo>
                    <a:pt x="114237" y="15502"/>
                  </a:lnTo>
                  <a:lnTo>
                    <a:pt x="119999" y="11712"/>
                  </a:lnTo>
                  <a:lnTo>
                    <a:pt x="119999" y="7808"/>
                  </a:lnTo>
                  <a:lnTo>
                    <a:pt x="108474" y="114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Shape 1116"/>
            <p:cNvSpPr/>
            <p:nvPr/>
          </p:nvSpPr>
          <p:spPr>
            <a:xfrm>
              <a:off x="4127300" y="2927350"/>
              <a:ext cx="19400" cy="21900"/>
            </a:xfrm>
            <a:custGeom>
              <a:pathLst>
                <a:path extrusionOk="0" h="120000" w="120000">
                  <a:moveTo>
                    <a:pt x="62628" y="0"/>
                  </a:moveTo>
                  <a:lnTo>
                    <a:pt x="41752" y="18493"/>
                  </a:lnTo>
                  <a:lnTo>
                    <a:pt x="26134" y="36986"/>
                  </a:lnTo>
                  <a:lnTo>
                    <a:pt x="154" y="83013"/>
                  </a:lnTo>
                  <a:lnTo>
                    <a:pt x="154" y="87671"/>
                  </a:lnTo>
                  <a:lnTo>
                    <a:pt x="154" y="92328"/>
                  </a:lnTo>
                  <a:lnTo>
                    <a:pt x="5412" y="96849"/>
                  </a:lnTo>
                  <a:lnTo>
                    <a:pt x="15773" y="101506"/>
                  </a:lnTo>
                  <a:lnTo>
                    <a:pt x="52268" y="101506"/>
                  </a:lnTo>
                  <a:lnTo>
                    <a:pt x="88608" y="96849"/>
                  </a:lnTo>
                  <a:lnTo>
                    <a:pt x="88608" y="110684"/>
                  </a:lnTo>
                  <a:lnTo>
                    <a:pt x="93865" y="120000"/>
                  </a:lnTo>
                  <a:lnTo>
                    <a:pt x="109484" y="120000"/>
                  </a:lnTo>
                  <a:lnTo>
                    <a:pt x="109484" y="106164"/>
                  </a:lnTo>
                  <a:lnTo>
                    <a:pt x="109484" y="92328"/>
                  </a:lnTo>
                  <a:lnTo>
                    <a:pt x="119845" y="92328"/>
                  </a:lnTo>
                  <a:lnTo>
                    <a:pt x="119845" y="83013"/>
                  </a:lnTo>
                  <a:lnTo>
                    <a:pt x="119845" y="73835"/>
                  </a:lnTo>
                  <a:lnTo>
                    <a:pt x="109484" y="69178"/>
                  </a:lnTo>
                  <a:lnTo>
                    <a:pt x="114742" y="46164"/>
                  </a:lnTo>
                  <a:lnTo>
                    <a:pt x="114742" y="36986"/>
                  </a:lnTo>
                  <a:lnTo>
                    <a:pt x="109484" y="41506"/>
                  </a:lnTo>
                  <a:lnTo>
                    <a:pt x="93865" y="69178"/>
                  </a:lnTo>
                  <a:lnTo>
                    <a:pt x="36649" y="73835"/>
                  </a:lnTo>
                  <a:lnTo>
                    <a:pt x="36649" y="73835"/>
                  </a:lnTo>
                  <a:lnTo>
                    <a:pt x="57371" y="41506"/>
                  </a:lnTo>
                  <a:lnTo>
                    <a:pt x="72989" y="9315"/>
                  </a:lnTo>
                  <a:lnTo>
                    <a:pt x="72989" y="4657"/>
                  </a:lnTo>
                  <a:lnTo>
                    <a:pt x="6262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Shape 1117"/>
            <p:cNvSpPr/>
            <p:nvPr/>
          </p:nvSpPr>
          <p:spPr>
            <a:xfrm>
              <a:off x="4232525" y="3029200"/>
              <a:ext cx="55575" cy="61475"/>
            </a:xfrm>
            <a:custGeom>
              <a:pathLst>
                <a:path extrusionOk="0" h="120000" w="120000">
                  <a:moveTo>
                    <a:pt x="96356" y="0"/>
                  </a:moveTo>
                  <a:lnTo>
                    <a:pt x="70877" y="3318"/>
                  </a:lnTo>
                  <a:lnTo>
                    <a:pt x="38164" y="3318"/>
                  </a:lnTo>
                  <a:lnTo>
                    <a:pt x="5452" y="4928"/>
                  </a:lnTo>
                  <a:lnTo>
                    <a:pt x="1835" y="6588"/>
                  </a:lnTo>
                  <a:lnTo>
                    <a:pt x="0" y="9857"/>
                  </a:lnTo>
                  <a:lnTo>
                    <a:pt x="1835" y="11516"/>
                  </a:lnTo>
                  <a:lnTo>
                    <a:pt x="3670" y="14786"/>
                  </a:lnTo>
                  <a:lnTo>
                    <a:pt x="1835" y="24644"/>
                  </a:lnTo>
                  <a:lnTo>
                    <a:pt x="1835" y="36161"/>
                  </a:lnTo>
                  <a:lnTo>
                    <a:pt x="3670" y="57535"/>
                  </a:lnTo>
                  <a:lnTo>
                    <a:pt x="3670" y="83790"/>
                  </a:lnTo>
                  <a:lnTo>
                    <a:pt x="3670" y="98576"/>
                  </a:lnTo>
                  <a:lnTo>
                    <a:pt x="5452" y="111752"/>
                  </a:lnTo>
                  <a:lnTo>
                    <a:pt x="3670" y="113363"/>
                  </a:lnTo>
                  <a:lnTo>
                    <a:pt x="5452" y="116681"/>
                  </a:lnTo>
                  <a:lnTo>
                    <a:pt x="7287" y="119951"/>
                  </a:lnTo>
                  <a:lnTo>
                    <a:pt x="10904" y="119951"/>
                  </a:lnTo>
                  <a:lnTo>
                    <a:pt x="43616" y="118291"/>
                  </a:lnTo>
                  <a:lnTo>
                    <a:pt x="78164" y="116681"/>
                  </a:lnTo>
                  <a:lnTo>
                    <a:pt x="99973" y="116681"/>
                  </a:lnTo>
                  <a:lnTo>
                    <a:pt x="110877" y="113363"/>
                  </a:lnTo>
                  <a:lnTo>
                    <a:pt x="114493" y="111752"/>
                  </a:lnTo>
                  <a:lnTo>
                    <a:pt x="119946" y="108434"/>
                  </a:lnTo>
                  <a:lnTo>
                    <a:pt x="114493" y="105164"/>
                  </a:lnTo>
                  <a:lnTo>
                    <a:pt x="109041" y="103505"/>
                  </a:lnTo>
                  <a:lnTo>
                    <a:pt x="99973" y="103505"/>
                  </a:lnTo>
                  <a:lnTo>
                    <a:pt x="76329" y="105164"/>
                  </a:lnTo>
                  <a:lnTo>
                    <a:pt x="16356" y="108434"/>
                  </a:lnTo>
                  <a:lnTo>
                    <a:pt x="16356" y="95307"/>
                  </a:lnTo>
                  <a:lnTo>
                    <a:pt x="16356" y="82179"/>
                  </a:lnTo>
                  <a:lnTo>
                    <a:pt x="14574" y="57535"/>
                  </a:lnTo>
                  <a:lnTo>
                    <a:pt x="14574" y="36161"/>
                  </a:lnTo>
                  <a:lnTo>
                    <a:pt x="14574" y="24644"/>
                  </a:lnTo>
                  <a:lnTo>
                    <a:pt x="10904" y="14786"/>
                  </a:lnTo>
                  <a:lnTo>
                    <a:pt x="45452" y="14786"/>
                  </a:lnTo>
                  <a:lnTo>
                    <a:pt x="80000" y="13176"/>
                  </a:lnTo>
                  <a:lnTo>
                    <a:pt x="101808" y="11516"/>
                  </a:lnTo>
                  <a:lnTo>
                    <a:pt x="112712" y="8247"/>
                  </a:lnTo>
                  <a:lnTo>
                    <a:pt x="116329" y="6588"/>
                  </a:lnTo>
                  <a:lnTo>
                    <a:pt x="119946" y="3318"/>
                  </a:lnTo>
                  <a:lnTo>
                    <a:pt x="119946" y="1659"/>
                  </a:lnTo>
                  <a:lnTo>
                    <a:pt x="10904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Shape 1118"/>
            <p:cNvSpPr/>
            <p:nvPr/>
          </p:nvSpPr>
          <p:spPr>
            <a:xfrm>
              <a:off x="4146675" y="2967750"/>
              <a:ext cx="7600" cy="58100"/>
            </a:xfrm>
            <a:custGeom>
              <a:pathLst>
                <a:path extrusionOk="0" h="120000" w="120000">
                  <a:moveTo>
                    <a:pt x="13421" y="51"/>
                  </a:moveTo>
                  <a:lnTo>
                    <a:pt x="13421" y="1755"/>
                  </a:lnTo>
                  <a:lnTo>
                    <a:pt x="0" y="15697"/>
                  </a:lnTo>
                  <a:lnTo>
                    <a:pt x="0" y="27831"/>
                  </a:lnTo>
                  <a:lnTo>
                    <a:pt x="0" y="55662"/>
                  </a:lnTo>
                  <a:lnTo>
                    <a:pt x="13421" y="86953"/>
                  </a:lnTo>
                  <a:lnTo>
                    <a:pt x="39868" y="102598"/>
                  </a:lnTo>
                  <a:lnTo>
                    <a:pt x="66710" y="118244"/>
                  </a:lnTo>
                  <a:lnTo>
                    <a:pt x="79736" y="120000"/>
                  </a:lnTo>
                  <a:lnTo>
                    <a:pt x="119605" y="120000"/>
                  </a:lnTo>
                  <a:lnTo>
                    <a:pt x="119605" y="116488"/>
                  </a:lnTo>
                  <a:lnTo>
                    <a:pt x="119605" y="100843"/>
                  </a:lnTo>
                  <a:lnTo>
                    <a:pt x="119605" y="85197"/>
                  </a:lnTo>
                  <a:lnTo>
                    <a:pt x="93157" y="55662"/>
                  </a:lnTo>
                  <a:lnTo>
                    <a:pt x="79736" y="27831"/>
                  </a:lnTo>
                  <a:lnTo>
                    <a:pt x="66710" y="13941"/>
                  </a:lnTo>
                  <a:lnTo>
                    <a:pt x="53289" y="1755"/>
                  </a:lnTo>
                  <a:lnTo>
                    <a:pt x="39868" y="5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Shape 1119"/>
            <p:cNvSpPr/>
            <p:nvPr/>
          </p:nvSpPr>
          <p:spPr>
            <a:xfrm>
              <a:off x="4160975" y="3030025"/>
              <a:ext cx="64850" cy="63175"/>
            </a:xfrm>
            <a:custGeom>
              <a:pathLst>
                <a:path extrusionOk="0" h="120000" w="120000">
                  <a:moveTo>
                    <a:pt x="105936" y="11254"/>
                  </a:moveTo>
                  <a:lnTo>
                    <a:pt x="107509" y="32006"/>
                  </a:lnTo>
                  <a:lnTo>
                    <a:pt x="107509" y="51191"/>
                  </a:lnTo>
                  <a:lnTo>
                    <a:pt x="107509" y="79968"/>
                  </a:lnTo>
                  <a:lnTo>
                    <a:pt x="107509" y="94356"/>
                  </a:lnTo>
                  <a:lnTo>
                    <a:pt x="109036" y="108745"/>
                  </a:lnTo>
                  <a:lnTo>
                    <a:pt x="109036" y="108745"/>
                  </a:lnTo>
                  <a:lnTo>
                    <a:pt x="102837" y="105563"/>
                  </a:lnTo>
                  <a:lnTo>
                    <a:pt x="98164" y="102382"/>
                  </a:lnTo>
                  <a:lnTo>
                    <a:pt x="84148" y="102382"/>
                  </a:lnTo>
                  <a:lnTo>
                    <a:pt x="57640" y="103949"/>
                  </a:lnTo>
                  <a:lnTo>
                    <a:pt x="35851" y="103949"/>
                  </a:lnTo>
                  <a:lnTo>
                    <a:pt x="24934" y="105563"/>
                  </a:lnTo>
                  <a:lnTo>
                    <a:pt x="14063" y="107178"/>
                  </a:lnTo>
                  <a:lnTo>
                    <a:pt x="10917" y="51191"/>
                  </a:lnTo>
                  <a:lnTo>
                    <a:pt x="10917" y="35235"/>
                  </a:lnTo>
                  <a:lnTo>
                    <a:pt x="7818" y="20846"/>
                  </a:lnTo>
                  <a:lnTo>
                    <a:pt x="10917" y="20846"/>
                  </a:lnTo>
                  <a:lnTo>
                    <a:pt x="12490" y="19232"/>
                  </a:lnTo>
                  <a:lnTo>
                    <a:pt x="14063" y="17617"/>
                  </a:lnTo>
                  <a:lnTo>
                    <a:pt x="62313" y="16050"/>
                  </a:lnTo>
                  <a:lnTo>
                    <a:pt x="84148" y="14436"/>
                  </a:lnTo>
                  <a:lnTo>
                    <a:pt x="95019" y="12821"/>
                  </a:lnTo>
                  <a:lnTo>
                    <a:pt x="105936" y="11254"/>
                  </a:lnTo>
                  <a:close/>
                  <a:moveTo>
                    <a:pt x="109036" y="47"/>
                  </a:moveTo>
                  <a:lnTo>
                    <a:pt x="107509" y="1662"/>
                  </a:lnTo>
                  <a:lnTo>
                    <a:pt x="105936" y="1662"/>
                  </a:lnTo>
                  <a:lnTo>
                    <a:pt x="105936" y="6458"/>
                  </a:lnTo>
                  <a:lnTo>
                    <a:pt x="90346" y="4843"/>
                  </a:lnTo>
                  <a:lnTo>
                    <a:pt x="73230" y="4843"/>
                  </a:lnTo>
                  <a:lnTo>
                    <a:pt x="40524" y="8025"/>
                  </a:lnTo>
                  <a:lnTo>
                    <a:pt x="12490" y="8025"/>
                  </a:lnTo>
                  <a:lnTo>
                    <a:pt x="9390" y="9639"/>
                  </a:lnTo>
                  <a:lnTo>
                    <a:pt x="6245" y="12821"/>
                  </a:lnTo>
                  <a:lnTo>
                    <a:pt x="4718" y="12821"/>
                  </a:lnTo>
                  <a:lnTo>
                    <a:pt x="4718" y="11254"/>
                  </a:lnTo>
                  <a:lnTo>
                    <a:pt x="3145" y="11254"/>
                  </a:lnTo>
                  <a:lnTo>
                    <a:pt x="46" y="24028"/>
                  </a:lnTo>
                  <a:lnTo>
                    <a:pt x="46" y="35235"/>
                  </a:lnTo>
                  <a:lnTo>
                    <a:pt x="3145" y="59216"/>
                  </a:lnTo>
                  <a:lnTo>
                    <a:pt x="4718" y="115156"/>
                  </a:lnTo>
                  <a:lnTo>
                    <a:pt x="6245" y="118337"/>
                  </a:lnTo>
                  <a:lnTo>
                    <a:pt x="9390" y="119952"/>
                  </a:lnTo>
                  <a:lnTo>
                    <a:pt x="12490" y="118337"/>
                  </a:lnTo>
                  <a:lnTo>
                    <a:pt x="14063" y="116770"/>
                  </a:lnTo>
                  <a:lnTo>
                    <a:pt x="26507" y="118337"/>
                  </a:lnTo>
                  <a:lnTo>
                    <a:pt x="38951" y="118337"/>
                  </a:lnTo>
                  <a:lnTo>
                    <a:pt x="65458" y="116770"/>
                  </a:lnTo>
                  <a:lnTo>
                    <a:pt x="88820" y="116770"/>
                  </a:lnTo>
                  <a:lnTo>
                    <a:pt x="99691" y="115156"/>
                  </a:lnTo>
                  <a:lnTo>
                    <a:pt x="104363" y="111974"/>
                  </a:lnTo>
                  <a:lnTo>
                    <a:pt x="109036" y="108745"/>
                  </a:lnTo>
                  <a:lnTo>
                    <a:pt x="109036" y="110360"/>
                  </a:lnTo>
                  <a:lnTo>
                    <a:pt x="112181" y="111974"/>
                  </a:lnTo>
                  <a:lnTo>
                    <a:pt x="115281" y="111974"/>
                  </a:lnTo>
                  <a:lnTo>
                    <a:pt x="116854" y="108745"/>
                  </a:lnTo>
                  <a:lnTo>
                    <a:pt x="118380" y="94356"/>
                  </a:lnTo>
                  <a:lnTo>
                    <a:pt x="119953" y="79968"/>
                  </a:lnTo>
                  <a:lnTo>
                    <a:pt x="118380" y="51191"/>
                  </a:lnTo>
                  <a:lnTo>
                    <a:pt x="116854" y="25643"/>
                  </a:lnTo>
                  <a:lnTo>
                    <a:pt x="115281" y="14436"/>
                  </a:lnTo>
                  <a:lnTo>
                    <a:pt x="112181" y="1662"/>
                  </a:lnTo>
                  <a:lnTo>
                    <a:pt x="110609" y="1662"/>
                  </a:lnTo>
                  <a:lnTo>
                    <a:pt x="109036" y="4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Shape 1120"/>
            <p:cNvSpPr/>
            <p:nvPr/>
          </p:nvSpPr>
          <p:spPr>
            <a:xfrm>
              <a:off x="4328475" y="3051075"/>
              <a:ext cx="19374" cy="17700"/>
            </a:xfrm>
            <a:custGeom>
              <a:pathLst>
                <a:path extrusionOk="0" h="120000" w="120000">
                  <a:moveTo>
                    <a:pt x="88722" y="169"/>
                  </a:moveTo>
                  <a:lnTo>
                    <a:pt x="78348" y="5762"/>
                  </a:lnTo>
                  <a:lnTo>
                    <a:pt x="73083" y="17288"/>
                  </a:lnTo>
                  <a:lnTo>
                    <a:pt x="67819" y="40000"/>
                  </a:lnTo>
                  <a:lnTo>
                    <a:pt x="67819" y="45762"/>
                  </a:lnTo>
                  <a:lnTo>
                    <a:pt x="31432" y="51525"/>
                  </a:lnTo>
                  <a:lnTo>
                    <a:pt x="26167" y="22881"/>
                  </a:lnTo>
                  <a:lnTo>
                    <a:pt x="20903" y="17288"/>
                  </a:lnTo>
                  <a:lnTo>
                    <a:pt x="10529" y="17288"/>
                  </a:lnTo>
                  <a:lnTo>
                    <a:pt x="10529" y="22881"/>
                  </a:lnTo>
                  <a:lnTo>
                    <a:pt x="5264" y="57118"/>
                  </a:lnTo>
                  <a:lnTo>
                    <a:pt x="154" y="62881"/>
                  </a:lnTo>
                  <a:lnTo>
                    <a:pt x="5264" y="74237"/>
                  </a:lnTo>
                  <a:lnTo>
                    <a:pt x="10529" y="108474"/>
                  </a:lnTo>
                  <a:lnTo>
                    <a:pt x="15793" y="114237"/>
                  </a:lnTo>
                  <a:lnTo>
                    <a:pt x="26167" y="114237"/>
                  </a:lnTo>
                  <a:lnTo>
                    <a:pt x="31432" y="108474"/>
                  </a:lnTo>
                  <a:lnTo>
                    <a:pt x="36541" y="97118"/>
                  </a:lnTo>
                  <a:lnTo>
                    <a:pt x="31432" y="80000"/>
                  </a:lnTo>
                  <a:lnTo>
                    <a:pt x="73083" y="80000"/>
                  </a:lnTo>
                  <a:lnTo>
                    <a:pt x="78348" y="102881"/>
                  </a:lnTo>
                  <a:lnTo>
                    <a:pt x="78348" y="108474"/>
                  </a:lnTo>
                  <a:lnTo>
                    <a:pt x="88722" y="119999"/>
                  </a:lnTo>
                  <a:lnTo>
                    <a:pt x="93987" y="119999"/>
                  </a:lnTo>
                  <a:lnTo>
                    <a:pt x="99096" y="114237"/>
                  </a:lnTo>
                  <a:lnTo>
                    <a:pt x="99096" y="108474"/>
                  </a:lnTo>
                  <a:lnTo>
                    <a:pt x="104361" y="97118"/>
                  </a:lnTo>
                  <a:lnTo>
                    <a:pt x="99096" y="74237"/>
                  </a:lnTo>
                  <a:lnTo>
                    <a:pt x="114735" y="62881"/>
                  </a:lnTo>
                  <a:lnTo>
                    <a:pt x="120000" y="51525"/>
                  </a:lnTo>
                  <a:lnTo>
                    <a:pt x="120000" y="45762"/>
                  </a:lnTo>
                  <a:lnTo>
                    <a:pt x="114735" y="40000"/>
                  </a:lnTo>
                  <a:lnTo>
                    <a:pt x="104361" y="34406"/>
                  </a:lnTo>
                  <a:lnTo>
                    <a:pt x="93987" y="40000"/>
                  </a:lnTo>
                  <a:lnTo>
                    <a:pt x="93987" y="22881"/>
                  </a:lnTo>
                  <a:lnTo>
                    <a:pt x="99096" y="11525"/>
                  </a:lnTo>
                  <a:lnTo>
                    <a:pt x="99096" y="5762"/>
                  </a:lnTo>
                  <a:lnTo>
                    <a:pt x="99096" y="16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Shape 1121"/>
            <p:cNvSpPr/>
            <p:nvPr/>
          </p:nvSpPr>
          <p:spPr>
            <a:xfrm>
              <a:off x="4254400" y="3051075"/>
              <a:ext cx="25275" cy="22749"/>
            </a:xfrm>
            <a:custGeom>
              <a:pathLst>
                <a:path extrusionOk="0" h="120000" w="120000">
                  <a:moveTo>
                    <a:pt x="44035" y="131"/>
                  </a:moveTo>
                  <a:lnTo>
                    <a:pt x="32047" y="4483"/>
                  </a:lnTo>
                  <a:lnTo>
                    <a:pt x="20059" y="17802"/>
                  </a:lnTo>
                  <a:lnTo>
                    <a:pt x="8071" y="26769"/>
                  </a:lnTo>
                  <a:lnTo>
                    <a:pt x="4035" y="44439"/>
                  </a:lnTo>
                  <a:lnTo>
                    <a:pt x="118" y="62241"/>
                  </a:lnTo>
                  <a:lnTo>
                    <a:pt x="4035" y="75560"/>
                  </a:lnTo>
                  <a:lnTo>
                    <a:pt x="8071" y="88879"/>
                  </a:lnTo>
                  <a:lnTo>
                    <a:pt x="16023" y="97714"/>
                  </a:lnTo>
                  <a:lnTo>
                    <a:pt x="24094" y="106681"/>
                  </a:lnTo>
                  <a:lnTo>
                    <a:pt x="36083" y="111032"/>
                  </a:lnTo>
                  <a:lnTo>
                    <a:pt x="48071" y="115516"/>
                  </a:lnTo>
                  <a:lnTo>
                    <a:pt x="60059" y="115516"/>
                  </a:lnTo>
                  <a:lnTo>
                    <a:pt x="72047" y="106681"/>
                  </a:lnTo>
                  <a:lnTo>
                    <a:pt x="72047" y="115516"/>
                  </a:lnTo>
                  <a:lnTo>
                    <a:pt x="75964" y="119999"/>
                  </a:lnTo>
                  <a:lnTo>
                    <a:pt x="80000" y="119999"/>
                  </a:lnTo>
                  <a:lnTo>
                    <a:pt x="84035" y="115516"/>
                  </a:lnTo>
                  <a:lnTo>
                    <a:pt x="84035" y="111032"/>
                  </a:lnTo>
                  <a:lnTo>
                    <a:pt x="84035" y="97714"/>
                  </a:lnTo>
                  <a:lnTo>
                    <a:pt x="84035" y="80043"/>
                  </a:lnTo>
                  <a:lnTo>
                    <a:pt x="84035" y="75560"/>
                  </a:lnTo>
                  <a:lnTo>
                    <a:pt x="111928" y="71076"/>
                  </a:lnTo>
                  <a:lnTo>
                    <a:pt x="115964" y="66725"/>
                  </a:lnTo>
                  <a:lnTo>
                    <a:pt x="120000" y="57758"/>
                  </a:lnTo>
                  <a:lnTo>
                    <a:pt x="115964" y="48923"/>
                  </a:lnTo>
                  <a:lnTo>
                    <a:pt x="108011" y="44439"/>
                  </a:lnTo>
                  <a:lnTo>
                    <a:pt x="80000" y="44439"/>
                  </a:lnTo>
                  <a:lnTo>
                    <a:pt x="63976" y="48923"/>
                  </a:lnTo>
                  <a:lnTo>
                    <a:pt x="51988" y="57758"/>
                  </a:lnTo>
                  <a:lnTo>
                    <a:pt x="48071" y="62241"/>
                  </a:lnTo>
                  <a:lnTo>
                    <a:pt x="51988" y="66725"/>
                  </a:lnTo>
                  <a:lnTo>
                    <a:pt x="72047" y="71076"/>
                  </a:lnTo>
                  <a:lnTo>
                    <a:pt x="72047" y="75560"/>
                  </a:lnTo>
                  <a:lnTo>
                    <a:pt x="72047" y="84395"/>
                  </a:lnTo>
                  <a:lnTo>
                    <a:pt x="60059" y="88879"/>
                  </a:lnTo>
                  <a:lnTo>
                    <a:pt x="48071" y="88879"/>
                  </a:lnTo>
                  <a:lnTo>
                    <a:pt x="36083" y="84395"/>
                  </a:lnTo>
                  <a:lnTo>
                    <a:pt x="28011" y="80043"/>
                  </a:lnTo>
                  <a:lnTo>
                    <a:pt x="24094" y="71076"/>
                  </a:lnTo>
                  <a:lnTo>
                    <a:pt x="24094" y="57758"/>
                  </a:lnTo>
                  <a:lnTo>
                    <a:pt x="24094" y="44439"/>
                  </a:lnTo>
                  <a:lnTo>
                    <a:pt x="32047" y="35604"/>
                  </a:lnTo>
                  <a:lnTo>
                    <a:pt x="40000" y="26769"/>
                  </a:lnTo>
                  <a:lnTo>
                    <a:pt x="63976" y="17802"/>
                  </a:lnTo>
                  <a:lnTo>
                    <a:pt x="87952" y="13450"/>
                  </a:lnTo>
                  <a:lnTo>
                    <a:pt x="87952" y="8967"/>
                  </a:lnTo>
                  <a:lnTo>
                    <a:pt x="72047" y="13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Shape 1122"/>
            <p:cNvSpPr/>
            <p:nvPr/>
          </p:nvSpPr>
          <p:spPr>
            <a:xfrm>
              <a:off x="4365500" y="3115050"/>
              <a:ext cx="19400" cy="16850"/>
            </a:xfrm>
            <a:custGeom>
              <a:pathLst>
                <a:path extrusionOk="0" h="120000" w="120000">
                  <a:moveTo>
                    <a:pt x="15773" y="0"/>
                  </a:moveTo>
                  <a:lnTo>
                    <a:pt x="5412" y="6053"/>
                  </a:lnTo>
                  <a:lnTo>
                    <a:pt x="5412" y="17982"/>
                  </a:lnTo>
                  <a:lnTo>
                    <a:pt x="5412" y="24035"/>
                  </a:lnTo>
                  <a:lnTo>
                    <a:pt x="154" y="48071"/>
                  </a:lnTo>
                  <a:lnTo>
                    <a:pt x="154" y="102017"/>
                  </a:lnTo>
                  <a:lnTo>
                    <a:pt x="5412" y="113946"/>
                  </a:lnTo>
                  <a:lnTo>
                    <a:pt x="15773" y="120000"/>
                  </a:lnTo>
                  <a:lnTo>
                    <a:pt x="21030" y="113946"/>
                  </a:lnTo>
                  <a:lnTo>
                    <a:pt x="31391" y="107893"/>
                  </a:lnTo>
                  <a:lnTo>
                    <a:pt x="31391" y="66053"/>
                  </a:lnTo>
                  <a:lnTo>
                    <a:pt x="62628" y="102017"/>
                  </a:lnTo>
                  <a:lnTo>
                    <a:pt x="72989" y="107893"/>
                  </a:lnTo>
                  <a:lnTo>
                    <a:pt x="88608" y="113946"/>
                  </a:lnTo>
                  <a:lnTo>
                    <a:pt x="104226" y="113946"/>
                  </a:lnTo>
                  <a:lnTo>
                    <a:pt x="114742" y="102017"/>
                  </a:lnTo>
                  <a:lnTo>
                    <a:pt x="119845" y="89910"/>
                  </a:lnTo>
                  <a:lnTo>
                    <a:pt x="119845" y="77982"/>
                  </a:lnTo>
                  <a:lnTo>
                    <a:pt x="114742" y="48071"/>
                  </a:lnTo>
                  <a:lnTo>
                    <a:pt x="109484" y="24035"/>
                  </a:lnTo>
                  <a:lnTo>
                    <a:pt x="109484" y="12106"/>
                  </a:lnTo>
                  <a:lnTo>
                    <a:pt x="99123" y="6053"/>
                  </a:lnTo>
                  <a:lnTo>
                    <a:pt x="93865" y="6053"/>
                  </a:lnTo>
                  <a:lnTo>
                    <a:pt x="83505" y="12106"/>
                  </a:lnTo>
                  <a:lnTo>
                    <a:pt x="78247" y="30089"/>
                  </a:lnTo>
                  <a:lnTo>
                    <a:pt x="78247" y="42017"/>
                  </a:lnTo>
                  <a:lnTo>
                    <a:pt x="88608" y="77982"/>
                  </a:lnTo>
                  <a:lnTo>
                    <a:pt x="78247" y="71928"/>
                  </a:lnTo>
                  <a:lnTo>
                    <a:pt x="67886" y="60000"/>
                  </a:lnTo>
                  <a:lnTo>
                    <a:pt x="31391" y="6053"/>
                  </a:lnTo>
                  <a:lnTo>
                    <a:pt x="261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Shape 1123"/>
            <p:cNvSpPr/>
            <p:nvPr/>
          </p:nvSpPr>
          <p:spPr>
            <a:xfrm>
              <a:off x="4301550" y="3025825"/>
              <a:ext cx="64825" cy="60624"/>
            </a:xfrm>
            <a:custGeom>
              <a:pathLst>
                <a:path extrusionOk="0" h="120000" w="120000">
                  <a:moveTo>
                    <a:pt x="82607" y="49"/>
                  </a:moveTo>
                  <a:lnTo>
                    <a:pt x="59236" y="3364"/>
                  </a:lnTo>
                  <a:lnTo>
                    <a:pt x="32718" y="5047"/>
                  </a:lnTo>
                  <a:lnTo>
                    <a:pt x="6247" y="10045"/>
                  </a:lnTo>
                  <a:lnTo>
                    <a:pt x="4674" y="6680"/>
                  </a:lnTo>
                  <a:lnTo>
                    <a:pt x="4674" y="5047"/>
                  </a:lnTo>
                  <a:lnTo>
                    <a:pt x="1573" y="5047"/>
                  </a:lnTo>
                  <a:lnTo>
                    <a:pt x="0" y="6680"/>
                  </a:lnTo>
                  <a:lnTo>
                    <a:pt x="0" y="21674"/>
                  </a:lnTo>
                  <a:lnTo>
                    <a:pt x="0" y="36668"/>
                  </a:lnTo>
                  <a:lnTo>
                    <a:pt x="1573" y="66655"/>
                  </a:lnTo>
                  <a:lnTo>
                    <a:pt x="1573" y="91645"/>
                  </a:lnTo>
                  <a:lnTo>
                    <a:pt x="3100" y="105006"/>
                  </a:lnTo>
                  <a:lnTo>
                    <a:pt x="4674" y="118317"/>
                  </a:lnTo>
                  <a:lnTo>
                    <a:pt x="6247" y="118317"/>
                  </a:lnTo>
                  <a:lnTo>
                    <a:pt x="6247" y="120000"/>
                  </a:lnTo>
                  <a:lnTo>
                    <a:pt x="9348" y="118317"/>
                  </a:lnTo>
                  <a:lnTo>
                    <a:pt x="60763" y="118317"/>
                  </a:lnTo>
                  <a:lnTo>
                    <a:pt x="84134" y="116635"/>
                  </a:lnTo>
                  <a:lnTo>
                    <a:pt x="96629" y="115002"/>
                  </a:lnTo>
                  <a:lnTo>
                    <a:pt x="107504" y="113319"/>
                  </a:lnTo>
                  <a:lnTo>
                    <a:pt x="109078" y="115002"/>
                  </a:lnTo>
                  <a:lnTo>
                    <a:pt x="110651" y="115002"/>
                  </a:lnTo>
                  <a:lnTo>
                    <a:pt x="115325" y="113319"/>
                  </a:lnTo>
                  <a:lnTo>
                    <a:pt x="118426" y="108321"/>
                  </a:lnTo>
                  <a:lnTo>
                    <a:pt x="118426" y="103323"/>
                  </a:lnTo>
                  <a:lnTo>
                    <a:pt x="120000" y="96643"/>
                  </a:lnTo>
                  <a:lnTo>
                    <a:pt x="118426" y="85014"/>
                  </a:lnTo>
                  <a:lnTo>
                    <a:pt x="116853" y="73336"/>
                  </a:lnTo>
                  <a:lnTo>
                    <a:pt x="116853" y="36668"/>
                  </a:lnTo>
                  <a:lnTo>
                    <a:pt x="113752" y="20041"/>
                  </a:lnTo>
                  <a:lnTo>
                    <a:pt x="110651" y="11678"/>
                  </a:lnTo>
                  <a:lnTo>
                    <a:pt x="107504" y="5047"/>
                  </a:lnTo>
                  <a:lnTo>
                    <a:pt x="105977" y="5047"/>
                  </a:lnTo>
                  <a:lnTo>
                    <a:pt x="104404" y="10045"/>
                  </a:lnTo>
                  <a:lnTo>
                    <a:pt x="104404" y="16676"/>
                  </a:lnTo>
                  <a:lnTo>
                    <a:pt x="104404" y="30037"/>
                  </a:lnTo>
                  <a:lnTo>
                    <a:pt x="105977" y="56659"/>
                  </a:lnTo>
                  <a:lnTo>
                    <a:pt x="107504" y="81649"/>
                  </a:lnTo>
                  <a:lnTo>
                    <a:pt x="107504" y="106639"/>
                  </a:lnTo>
                  <a:lnTo>
                    <a:pt x="96629" y="105006"/>
                  </a:lnTo>
                  <a:lnTo>
                    <a:pt x="84134" y="103323"/>
                  </a:lnTo>
                  <a:lnTo>
                    <a:pt x="59236" y="103323"/>
                  </a:lnTo>
                  <a:lnTo>
                    <a:pt x="12448" y="108321"/>
                  </a:lnTo>
                  <a:lnTo>
                    <a:pt x="10921" y="108321"/>
                  </a:lnTo>
                  <a:lnTo>
                    <a:pt x="12448" y="95010"/>
                  </a:lnTo>
                  <a:lnTo>
                    <a:pt x="12448" y="83331"/>
                  </a:lnTo>
                  <a:lnTo>
                    <a:pt x="10921" y="56659"/>
                  </a:lnTo>
                  <a:lnTo>
                    <a:pt x="9348" y="38350"/>
                  </a:lnTo>
                  <a:lnTo>
                    <a:pt x="7774" y="20041"/>
                  </a:lnTo>
                  <a:lnTo>
                    <a:pt x="37392" y="16676"/>
                  </a:lnTo>
                  <a:lnTo>
                    <a:pt x="67011" y="13360"/>
                  </a:lnTo>
                  <a:lnTo>
                    <a:pt x="87281" y="11678"/>
                  </a:lnTo>
                  <a:lnTo>
                    <a:pt x="96629" y="10045"/>
                  </a:lnTo>
                  <a:lnTo>
                    <a:pt x="105977" y="5047"/>
                  </a:lnTo>
                  <a:lnTo>
                    <a:pt x="105977" y="3364"/>
                  </a:lnTo>
                  <a:lnTo>
                    <a:pt x="99730" y="1682"/>
                  </a:lnTo>
                  <a:lnTo>
                    <a:pt x="95055" y="4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4" name="Shape 1124"/>
          <p:cNvSpPr txBox="1"/>
          <p:nvPr>
            <p:ph type="title"/>
          </p:nvPr>
        </p:nvSpPr>
        <p:spPr>
          <a:xfrm>
            <a:off x="1131750" y="830700"/>
            <a:ext cx="6880499" cy="77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Font typeface="Amatic SC"/>
              <a:buNone/>
              <a:defRPr b="1" i="0" sz="2800" u="none" cap="none" strike="noStrik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algn="ctr">
              <a:spcBef>
                <a:spcPts val="0"/>
              </a:spcBef>
              <a:buClr>
                <a:srgbClr val="F55D4B"/>
              </a:buClr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algn="ctr">
              <a:spcBef>
                <a:spcPts val="0"/>
              </a:spcBef>
              <a:buClr>
                <a:srgbClr val="F55D4B"/>
              </a:buClr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algn="ctr">
              <a:spcBef>
                <a:spcPts val="0"/>
              </a:spcBef>
              <a:buClr>
                <a:srgbClr val="F55D4B"/>
              </a:buClr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algn="ctr">
              <a:spcBef>
                <a:spcPts val="0"/>
              </a:spcBef>
              <a:buClr>
                <a:srgbClr val="F55D4B"/>
              </a:buClr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algn="ctr">
              <a:spcBef>
                <a:spcPts val="0"/>
              </a:spcBef>
              <a:buClr>
                <a:srgbClr val="F55D4B"/>
              </a:buClr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algn="ctr">
              <a:spcBef>
                <a:spcPts val="0"/>
              </a:spcBef>
              <a:buClr>
                <a:srgbClr val="F55D4B"/>
              </a:buClr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algn="ctr">
              <a:spcBef>
                <a:spcPts val="0"/>
              </a:spcBef>
              <a:buClr>
                <a:srgbClr val="F55D4B"/>
              </a:buClr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algn="ctr">
              <a:spcBef>
                <a:spcPts val="0"/>
              </a:spcBef>
              <a:buClr>
                <a:srgbClr val="F55D4B"/>
              </a:buClr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1125" name="Shape 1125"/>
          <p:cNvSpPr txBox="1"/>
          <p:nvPr>
            <p:ph idx="1" type="body"/>
          </p:nvPr>
        </p:nvSpPr>
        <p:spPr>
          <a:xfrm>
            <a:off x="1131750" y="1750400"/>
            <a:ext cx="6880499" cy="4664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651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b="0" i="0" sz="26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22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+ 2 columns"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" name="Shape 1127"/>
          <p:cNvGrpSpPr/>
          <p:nvPr/>
        </p:nvGrpSpPr>
        <p:grpSpPr>
          <a:xfrm>
            <a:off x="137" y="104"/>
            <a:ext cx="9159993" cy="6870011"/>
            <a:chOff x="3843650" y="2891150"/>
            <a:chExt cx="3447625" cy="2585725"/>
          </a:xfrm>
        </p:grpSpPr>
        <p:sp>
          <p:nvSpPr>
            <p:cNvPr id="1128" name="Shape 1128"/>
            <p:cNvSpPr/>
            <p:nvPr/>
          </p:nvSpPr>
          <p:spPr>
            <a:xfrm>
              <a:off x="6911650" y="2942500"/>
              <a:ext cx="56424" cy="5074"/>
            </a:xfrm>
            <a:custGeom>
              <a:pathLst>
                <a:path extrusionOk="0" h="120000" w="120000">
                  <a:moveTo>
                    <a:pt x="16163" y="0"/>
                  </a:moveTo>
                  <a:lnTo>
                    <a:pt x="1807" y="40197"/>
                  </a:lnTo>
                  <a:lnTo>
                    <a:pt x="53" y="59704"/>
                  </a:lnTo>
                  <a:lnTo>
                    <a:pt x="1807" y="79802"/>
                  </a:lnTo>
                  <a:lnTo>
                    <a:pt x="14355" y="119408"/>
                  </a:lnTo>
                  <a:lnTo>
                    <a:pt x="102082" y="119408"/>
                  </a:lnTo>
                  <a:lnTo>
                    <a:pt x="116384" y="99901"/>
                  </a:lnTo>
                  <a:lnTo>
                    <a:pt x="118192" y="79802"/>
                  </a:lnTo>
                  <a:lnTo>
                    <a:pt x="119946" y="59704"/>
                  </a:lnTo>
                  <a:lnTo>
                    <a:pt x="118192" y="40197"/>
                  </a:lnTo>
                  <a:lnTo>
                    <a:pt x="116384" y="20098"/>
                  </a:lnTo>
                  <a:lnTo>
                    <a:pt x="1038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Shape 1129"/>
            <p:cNvSpPr/>
            <p:nvPr/>
          </p:nvSpPr>
          <p:spPr>
            <a:xfrm>
              <a:off x="4378125" y="2979525"/>
              <a:ext cx="20225" cy="17700"/>
            </a:xfrm>
            <a:custGeom>
              <a:pathLst>
                <a:path extrusionOk="0" h="120000" w="120000">
                  <a:moveTo>
                    <a:pt x="95080" y="169"/>
                  </a:moveTo>
                  <a:lnTo>
                    <a:pt x="84993" y="5932"/>
                  </a:lnTo>
                  <a:lnTo>
                    <a:pt x="84993" y="17288"/>
                  </a:lnTo>
                  <a:lnTo>
                    <a:pt x="90037" y="40169"/>
                  </a:lnTo>
                  <a:lnTo>
                    <a:pt x="84993" y="62881"/>
                  </a:lnTo>
                  <a:lnTo>
                    <a:pt x="80098" y="74406"/>
                  </a:lnTo>
                  <a:lnTo>
                    <a:pt x="70012" y="80000"/>
                  </a:lnTo>
                  <a:lnTo>
                    <a:pt x="50135" y="85762"/>
                  </a:lnTo>
                  <a:lnTo>
                    <a:pt x="40049" y="85762"/>
                  </a:lnTo>
                  <a:lnTo>
                    <a:pt x="35154" y="80000"/>
                  </a:lnTo>
                  <a:lnTo>
                    <a:pt x="30111" y="68644"/>
                  </a:lnTo>
                  <a:lnTo>
                    <a:pt x="25067" y="62881"/>
                  </a:lnTo>
                  <a:lnTo>
                    <a:pt x="25067" y="51525"/>
                  </a:lnTo>
                  <a:lnTo>
                    <a:pt x="30111" y="45762"/>
                  </a:lnTo>
                  <a:lnTo>
                    <a:pt x="35154" y="28644"/>
                  </a:lnTo>
                  <a:lnTo>
                    <a:pt x="35154" y="17288"/>
                  </a:lnTo>
                  <a:lnTo>
                    <a:pt x="15129" y="17288"/>
                  </a:lnTo>
                  <a:lnTo>
                    <a:pt x="5191" y="28644"/>
                  </a:lnTo>
                  <a:lnTo>
                    <a:pt x="148" y="45762"/>
                  </a:lnTo>
                  <a:lnTo>
                    <a:pt x="148" y="62881"/>
                  </a:lnTo>
                  <a:lnTo>
                    <a:pt x="148" y="80000"/>
                  </a:lnTo>
                  <a:lnTo>
                    <a:pt x="10086" y="97118"/>
                  </a:lnTo>
                  <a:lnTo>
                    <a:pt x="25067" y="108644"/>
                  </a:lnTo>
                  <a:lnTo>
                    <a:pt x="40049" y="114237"/>
                  </a:lnTo>
                  <a:lnTo>
                    <a:pt x="60074" y="119999"/>
                  </a:lnTo>
                  <a:lnTo>
                    <a:pt x="75055" y="114237"/>
                  </a:lnTo>
                  <a:lnTo>
                    <a:pt x="95080" y="102881"/>
                  </a:lnTo>
                  <a:lnTo>
                    <a:pt x="105018" y="85762"/>
                  </a:lnTo>
                  <a:lnTo>
                    <a:pt x="114956" y="68644"/>
                  </a:lnTo>
                  <a:lnTo>
                    <a:pt x="120000" y="45762"/>
                  </a:lnTo>
                  <a:lnTo>
                    <a:pt x="120000" y="23050"/>
                  </a:lnTo>
                  <a:lnTo>
                    <a:pt x="110061" y="5932"/>
                  </a:lnTo>
                  <a:lnTo>
                    <a:pt x="99975" y="16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Shape 1130"/>
            <p:cNvSpPr/>
            <p:nvPr/>
          </p:nvSpPr>
          <p:spPr>
            <a:xfrm>
              <a:off x="4356250" y="2955975"/>
              <a:ext cx="63150" cy="59775"/>
            </a:xfrm>
            <a:custGeom>
              <a:pathLst>
                <a:path extrusionOk="0" h="120000" w="120000">
                  <a:moveTo>
                    <a:pt x="107173" y="11844"/>
                  </a:moveTo>
                  <a:lnTo>
                    <a:pt x="107173" y="33826"/>
                  </a:lnTo>
                  <a:lnTo>
                    <a:pt x="108788" y="54102"/>
                  </a:lnTo>
                  <a:lnTo>
                    <a:pt x="108788" y="81104"/>
                  </a:lnTo>
                  <a:lnTo>
                    <a:pt x="110403" y="106449"/>
                  </a:lnTo>
                  <a:lnTo>
                    <a:pt x="99192" y="104792"/>
                  </a:lnTo>
                  <a:lnTo>
                    <a:pt x="89596" y="104792"/>
                  </a:lnTo>
                  <a:lnTo>
                    <a:pt x="68788" y="106449"/>
                  </a:lnTo>
                  <a:lnTo>
                    <a:pt x="43230" y="106449"/>
                  </a:lnTo>
                  <a:lnTo>
                    <a:pt x="30403" y="108155"/>
                  </a:lnTo>
                  <a:lnTo>
                    <a:pt x="17624" y="111518"/>
                  </a:lnTo>
                  <a:lnTo>
                    <a:pt x="14441" y="84516"/>
                  </a:lnTo>
                  <a:lnTo>
                    <a:pt x="11211" y="57465"/>
                  </a:lnTo>
                  <a:lnTo>
                    <a:pt x="9643" y="35483"/>
                  </a:lnTo>
                  <a:lnTo>
                    <a:pt x="8028" y="13550"/>
                  </a:lnTo>
                  <a:lnTo>
                    <a:pt x="57624" y="13550"/>
                  </a:lnTo>
                  <a:lnTo>
                    <a:pt x="107173" y="11844"/>
                  </a:lnTo>
                  <a:close/>
                  <a:moveTo>
                    <a:pt x="107173" y="0"/>
                  </a:moveTo>
                  <a:lnTo>
                    <a:pt x="56009" y="1706"/>
                  </a:lnTo>
                  <a:lnTo>
                    <a:pt x="32019" y="1706"/>
                  </a:lnTo>
                  <a:lnTo>
                    <a:pt x="6413" y="5069"/>
                  </a:lnTo>
                  <a:lnTo>
                    <a:pt x="3230" y="6775"/>
                  </a:lnTo>
                  <a:lnTo>
                    <a:pt x="3230" y="10138"/>
                  </a:lnTo>
                  <a:lnTo>
                    <a:pt x="47" y="21982"/>
                  </a:lnTo>
                  <a:lnTo>
                    <a:pt x="47" y="33826"/>
                  </a:lnTo>
                  <a:lnTo>
                    <a:pt x="1615" y="57465"/>
                  </a:lnTo>
                  <a:lnTo>
                    <a:pt x="4845" y="87879"/>
                  </a:lnTo>
                  <a:lnTo>
                    <a:pt x="6413" y="101380"/>
                  </a:lnTo>
                  <a:lnTo>
                    <a:pt x="9643" y="116587"/>
                  </a:lnTo>
                  <a:lnTo>
                    <a:pt x="11211" y="118293"/>
                  </a:lnTo>
                  <a:lnTo>
                    <a:pt x="17624" y="118293"/>
                  </a:lnTo>
                  <a:lnTo>
                    <a:pt x="28836" y="120000"/>
                  </a:lnTo>
                  <a:lnTo>
                    <a:pt x="40000" y="120000"/>
                  </a:lnTo>
                  <a:lnTo>
                    <a:pt x="62422" y="118293"/>
                  </a:lnTo>
                  <a:lnTo>
                    <a:pt x="99192" y="118293"/>
                  </a:lnTo>
                  <a:lnTo>
                    <a:pt x="111971" y="114930"/>
                  </a:lnTo>
                  <a:lnTo>
                    <a:pt x="113586" y="116587"/>
                  </a:lnTo>
                  <a:lnTo>
                    <a:pt x="116769" y="116587"/>
                  </a:lnTo>
                  <a:lnTo>
                    <a:pt x="118384" y="113224"/>
                  </a:lnTo>
                  <a:lnTo>
                    <a:pt x="120000" y="101380"/>
                  </a:lnTo>
                  <a:lnTo>
                    <a:pt x="120000" y="87879"/>
                  </a:lnTo>
                  <a:lnTo>
                    <a:pt x="118384" y="62534"/>
                  </a:lnTo>
                  <a:lnTo>
                    <a:pt x="116769" y="32120"/>
                  </a:lnTo>
                  <a:lnTo>
                    <a:pt x="115201" y="18619"/>
                  </a:lnTo>
                  <a:lnTo>
                    <a:pt x="111971" y="3412"/>
                  </a:lnTo>
                  <a:lnTo>
                    <a:pt x="110403" y="1706"/>
                  </a:lnTo>
                  <a:lnTo>
                    <a:pt x="10878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Shape 1131"/>
            <p:cNvSpPr/>
            <p:nvPr/>
          </p:nvSpPr>
          <p:spPr>
            <a:xfrm>
              <a:off x="4518700" y="2973650"/>
              <a:ext cx="18549" cy="19374"/>
            </a:xfrm>
            <a:custGeom>
              <a:pathLst>
                <a:path extrusionOk="0" h="120000" w="120000">
                  <a:moveTo>
                    <a:pt x="49164" y="26167"/>
                  </a:moveTo>
                  <a:lnTo>
                    <a:pt x="54501" y="31277"/>
                  </a:lnTo>
                  <a:lnTo>
                    <a:pt x="59999" y="36541"/>
                  </a:lnTo>
                  <a:lnTo>
                    <a:pt x="81832" y="36541"/>
                  </a:lnTo>
                  <a:lnTo>
                    <a:pt x="87169" y="62554"/>
                  </a:lnTo>
                  <a:lnTo>
                    <a:pt x="81832" y="73083"/>
                  </a:lnTo>
                  <a:lnTo>
                    <a:pt x="76334" y="83458"/>
                  </a:lnTo>
                  <a:lnTo>
                    <a:pt x="70835" y="88722"/>
                  </a:lnTo>
                  <a:lnTo>
                    <a:pt x="59999" y="93832"/>
                  </a:lnTo>
                  <a:lnTo>
                    <a:pt x="49164" y="88722"/>
                  </a:lnTo>
                  <a:lnTo>
                    <a:pt x="38167" y="83458"/>
                  </a:lnTo>
                  <a:lnTo>
                    <a:pt x="32830" y="73083"/>
                  </a:lnTo>
                  <a:lnTo>
                    <a:pt x="27331" y="62554"/>
                  </a:lnTo>
                  <a:lnTo>
                    <a:pt x="32830" y="41806"/>
                  </a:lnTo>
                  <a:lnTo>
                    <a:pt x="49164" y="26167"/>
                  </a:lnTo>
                  <a:close/>
                  <a:moveTo>
                    <a:pt x="49164" y="0"/>
                  </a:moveTo>
                  <a:lnTo>
                    <a:pt x="27331" y="10529"/>
                  </a:lnTo>
                  <a:lnTo>
                    <a:pt x="10997" y="26167"/>
                  </a:lnTo>
                  <a:lnTo>
                    <a:pt x="0" y="46916"/>
                  </a:lnTo>
                  <a:lnTo>
                    <a:pt x="0" y="67819"/>
                  </a:lnTo>
                  <a:lnTo>
                    <a:pt x="5498" y="88722"/>
                  </a:lnTo>
                  <a:lnTo>
                    <a:pt x="16334" y="109470"/>
                  </a:lnTo>
                  <a:lnTo>
                    <a:pt x="38167" y="120000"/>
                  </a:lnTo>
                  <a:lnTo>
                    <a:pt x="81832" y="120000"/>
                  </a:lnTo>
                  <a:lnTo>
                    <a:pt x="98167" y="109470"/>
                  </a:lnTo>
                  <a:lnTo>
                    <a:pt x="114501" y="88722"/>
                  </a:lnTo>
                  <a:lnTo>
                    <a:pt x="119838" y="62554"/>
                  </a:lnTo>
                  <a:lnTo>
                    <a:pt x="114501" y="36541"/>
                  </a:lnTo>
                  <a:lnTo>
                    <a:pt x="109002" y="15638"/>
                  </a:lnTo>
                  <a:lnTo>
                    <a:pt x="98167" y="10529"/>
                  </a:lnTo>
                  <a:lnTo>
                    <a:pt x="92668" y="5264"/>
                  </a:lnTo>
                  <a:lnTo>
                    <a:pt x="708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Shape 1132"/>
            <p:cNvSpPr/>
            <p:nvPr/>
          </p:nvSpPr>
          <p:spPr>
            <a:xfrm>
              <a:off x="4386550" y="2891150"/>
              <a:ext cx="8449" cy="57274"/>
            </a:xfrm>
            <a:custGeom>
              <a:pathLst>
                <a:path extrusionOk="0" h="120000" w="120000">
                  <a:moveTo>
                    <a:pt x="12071" y="52"/>
                  </a:moveTo>
                  <a:lnTo>
                    <a:pt x="355" y="14142"/>
                  </a:lnTo>
                  <a:lnTo>
                    <a:pt x="355" y="26503"/>
                  </a:lnTo>
                  <a:lnTo>
                    <a:pt x="12071" y="54683"/>
                  </a:lnTo>
                  <a:lnTo>
                    <a:pt x="24142" y="86425"/>
                  </a:lnTo>
                  <a:lnTo>
                    <a:pt x="36213" y="102295"/>
                  </a:lnTo>
                  <a:lnTo>
                    <a:pt x="60000" y="116438"/>
                  </a:lnTo>
                  <a:lnTo>
                    <a:pt x="72071" y="119947"/>
                  </a:lnTo>
                  <a:lnTo>
                    <a:pt x="95857" y="119947"/>
                  </a:lnTo>
                  <a:lnTo>
                    <a:pt x="107928" y="118166"/>
                  </a:lnTo>
                  <a:lnTo>
                    <a:pt x="107928" y="116438"/>
                  </a:lnTo>
                  <a:lnTo>
                    <a:pt x="119644" y="100567"/>
                  </a:lnTo>
                  <a:lnTo>
                    <a:pt x="107928" y="84696"/>
                  </a:lnTo>
                  <a:lnTo>
                    <a:pt x="83786" y="52955"/>
                  </a:lnTo>
                  <a:lnTo>
                    <a:pt x="72071" y="26503"/>
                  </a:lnTo>
                  <a:lnTo>
                    <a:pt x="72071" y="12361"/>
                  </a:lnTo>
                  <a:lnTo>
                    <a:pt x="47928" y="52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Shape 1133"/>
            <p:cNvSpPr/>
            <p:nvPr/>
          </p:nvSpPr>
          <p:spPr>
            <a:xfrm>
              <a:off x="4526275" y="2891150"/>
              <a:ext cx="62299" cy="55575"/>
            </a:xfrm>
            <a:custGeom>
              <a:pathLst>
                <a:path extrusionOk="0" h="120000" w="120000">
                  <a:moveTo>
                    <a:pt x="48" y="53"/>
                  </a:moveTo>
                  <a:lnTo>
                    <a:pt x="48" y="29095"/>
                  </a:lnTo>
                  <a:lnTo>
                    <a:pt x="1637" y="58191"/>
                  </a:lnTo>
                  <a:lnTo>
                    <a:pt x="4911" y="87287"/>
                  </a:lnTo>
                  <a:lnTo>
                    <a:pt x="9775" y="116329"/>
                  </a:lnTo>
                  <a:lnTo>
                    <a:pt x="11364" y="120000"/>
                  </a:lnTo>
                  <a:lnTo>
                    <a:pt x="14638" y="120000"/>
                  </a:lnTo>
                  <a:lnTo>
                    <a:pt x="17865" y="118164"/>
                  </a:lnTo>
                  <a:lnTo>
                    <a:pt x="19502" y="114547"/>
                  </a:lnTo>
                  <a:lnTo>
                    <a:pt x="19502" y="110877"/>
                  </a:lnTo>
                  <a:lnTo>
                    <a:pt x="42182" y="114547"/>
                  </a:lnTo>
                  <a:lnTo>
                    <a:pt x="64863" y="116329"/>
                  </a:lnTo>
                  <a:lnTo>
                    <a:pt x="89181" y="114547"/>
                  </a:lnTo>
                  <a:lnTo>
                    <a:pt x="100545" y="112712"/>
                  </a:lnTo>
                  <a:lnTo>
                    <a:pt x="110272" y="110877"/>
                  </a:lnTo>
                  <a:lnTo>
                    <a:pt x="113499" y="107260"/>
                  </a:lnTo>
                  <a:lnTo>
                    <a:pt x="113499" y="103643"/>
                  </a:lnTo>
                  <a:lnTo>
                    <a:pt x="116773" y="103643"/>
                  </a:lnTo>
                  <a:lnTo>
                    <a:pt x="118362" y="101808"/>
                  </a:lnTo>
                  <a:lnTo>
                    <a:pt x="118362" y="99973"/>
                  </a:lnTo>
                  <a:lnTo>
                    <a:pt x="120000" y="50904"/>
                  </a:lnTo>
                  <a:lnTo>
                    <a:pt x="116773" y="53"/>
                  </a:lnTo>
                  <a:lnTo>
                    <a:pt x="108635" y="53"/>
                  </a:lnTo>
                  <a:lnTo>
                    <a:pt x="107046" y="25479"/>
                  </a:lnTo>
                  <a:lnTo>
                    <a:pt x="107046" y="50904"/>
                  </a:lnTo>
                  <a:lnTo>
                    <a:pt x="108635" y="76383"/>
                  </a:lnTo>
                  <a:lnTo>
                    <a:pt x="110272" y="99973"/>
                  </a:lnTo>
                  <a:lnTo>
                    <a:pt x="111910" y="101808"/>
                  </a:lnTo>
                  <a:lnTo>
                    <a:pt x="110272" y="101808"/>
                  </a:lnTo>
                  <a:lnTo>
                    <a:pt x="98908" y="99973"/>
                  </a:lnTo>
                  <a:lnTo>
                    <a:pt x="87592" y="101808"/>
                  </a:lnTo>
                  <a:lnTo>
                    <a:pt x="17865" y="101808"/>
                  </a:lnTo>
                  <a:lnTo>
                    <a:pt x="13001" y="50904"/>
                  </a:lnTo>
                  <a:lnTo>
                    <a:pt x="9775" y="53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Shape 1134"/>
            <p:cNvSpPr/>
            <p:nvPr/>
          </p:nvSpPr>
          <p:spPr>
            <a:xfrm>
              <a:off x="3896675" y="2891150"/>
              <a:ext cx="62324" cy="11825"/>
            </a:xfrm>
            <a:custGeom>
              <a:pathLst>
                <a:path extrusionOk="0" h="120000" w="120000">
                  <a:moveTo>
                    <a:pt x="48" y="253"/>
                  </a:moveTo>
                  <a:lnTo>
                    <a:pt x="1636" y="85496"/>
                  </a:lnTo>
                  <a:lnTo>
                    <a:pt x="3273" y="102748"/>
                  </a:lnTo>
                  <a:lnTo>
                    <a:pt x="8134" y="102748"/>
                  </a:lnTo>
                  <a:lnTo>
                    <a:pt x="9771" y="94122"/>
                  </a:lnTo>
                  <a:lnTo>
                    <a:pt x="21131" y="111120"/>
                  </a:lnTo>
                  <a:lnTo>
                    <a:pt x="32442" y="119746"/>
                  </a:lnTo>
                  <a:lnTo>
                    <a:pt x="58387" y="119746"/>
                  </a:lnTo>
                  <a:lnTo>
                    <a:pt x="84332" y="102748"/>
                  </a:lnTo>
                  <a:lnTo>
                    <a:pt x="108640" y="77124"/>
                  </a:lnTo>
                  <a:lnTo>
                    <a:pt x="108640" y="85496"/>
                  </a:lnTo>
                  <a:lnTo>
                    <a:pt x="111865" y="102748"/>
                  </a:lnTo>
                  <a:lnTo>
                    <a:pt x="115090" y="111120"/>
                  </a:lnTo>
                  <a:lnTo>
                    <a:pt x="118363" y="102748"/>
                  </a:lnTo>
                  <a:lnTo>
                    <a:pt x="119951" y="94122"/>
                  </a:lnTo>
                  <a:lnTo>
                    <a:pt x="119951" y="77124"/>
                  </a:lnTo>
                  <a:lnTo>
                    <a:pt x="116726" y="253"/>
                  </a:lnTo>
                  <a:lnTo>
                    <a:pt x="107003" y="253"/>
                  </a:lnTo>
                  <a:lnTo>
                    <a:pt x="108640" y="34249"/>
                  </a:lnTo>
                  <a:lnTo>
                    <a:pt x="56750" y="59873"/>
                  </a:lnTo>
                  <a:lnTo>
                    <a:pt x="34079" y="68498"/>
                  </a:lnTo>
                  <a:lnTo>
                    <a:pt x="21131" y="68498"/>
                  </a:lnTo>
                  <a:lnTo>
                    <a:pt x="9771" y="77124"/>
                  </a:lnTo>
                  <a:lnTo>
                    <a:pt x="8134" y="253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Shape 1135"/>
            <p:cNvSpPr/>
            <p:nvPr/>
          </p:nvSpPr>
          <p:spPr>
            <a:xfrm>
              <a:off x="4501875" y="2950925"/>
              <a:ext cx="58100" cy="59775"/>
            </a:xfrm>
            <a:custGeom>
              <a:pathLst>
                <a:path extrusionOk="0" h="120000" w="120000">
                  <a:moveTo>
                    <a:pt x="78227" y="0"/>
                  </a:moveTo>
                  <a:lnTo>
                    <a:pt x="46936" y="1706"/>
                  </a:lnTo>
                  <a:lnTo>
                    <a:pt x="10430" y="1706"/>
                  </a:lnTo>
                  <a:lnTo>
                    <a:pt x="0" y="5069"/>
                  </a:lnTo>
                  <a:lnTo>
                    <a:pt x="0" y="6775"/>
                  </a:lnTo>
                  <a:lnTo>
                    <a:pt x="3459" y="10138"/>
                  </a:lnTo>
                  <a:lnTo>
                    <a:pt x="8674" y="11844"/>
                  </a:lnTo>
                  <a:lnTo>
                    <a:pt x="19104" y="13550"/>
                  </a:lnTo>
                  <a:lnTo>
                    <a:pt x="73012" y="13550"/>
                  </a:lnTo>
                  <a:lnTo>
                    <a:pt x="104302" y="10138"/>
                  </a:lnTo>
                  <a:lnTo>
                    <a:pt x="104302" y="10138"/>
                  </a:lnTo>
                  <a:lnTo>
                    <a:pt x="102598" y="21982"/>
                  </a:lnTo>
                  <a:lnTo>
                    <a:pt x="104302" y="32120"/>
                  </a:lnTo>
                  <a:lnTo>
                    <a:pt x="106058" y="54102"/>
                  </a:lnTo>
                  <a:lnTo>
                    <a:pt x="106058" y="79447"/>
                  </a:lnTo>
                  <a:lnTo>
                    <a:pt x="107814" y="92948"/>
                  </a:lnTo>
                  <a:lnTo>
                    <a:pt x="109518" y="106449"/>
                  </a:lnTo>
                  <a:lnTo>
                    <a:pt x="50447" y="108155"/>
                  </a:lnTo>
                  <a:lnTo>
                    <a:pt x="27831" y="106449"/>
                  </a:lnTo>
                  <a:lnTo>
                    <a:pt x="19104" y="108155"/>
                  </a:lnTo>
                  <a:lnTo>
                    <a:pt x="13889" y="111518"/>
                  </a:lnTo>
                  <a:lnTo>
                    <a:pt x="10430" y="113224"/>
                  </a:lnTo>
                  <a:lnTo>
                    <a:pt x="10430" y="114930"/>
                  </a:lnTo>
                  <a:lnTo>
                    <a:pt x="13889" y="116587"/>
                  </a:lnTo>
                  <a:lnTo>
                    <a:pt x="19104" y="118293"/>
                  </a:lnTo>
                  <a:lnTo>
                    <a:pt x="29535" y="120000"/>
                  </a:lnTo>
                  <a:lnTo>
                    <a:pt x="81738" y="120000"/>
                  </a:lnTo>
                  <a:lnTo>
                    <a:pt x="114733" y="118293"/>
                  </a:lnTo>
                  <a:lnTo>
                    <a:pt x="118244" y="116587"/>
                  </a:lnTo>
                  <a:lnTo>
                    <a:pt x="119948" y="114930"/>
                  </a:lnTo>
                  <a:lnTo>
                    <a:pt x="119948" y="111518"/>
                  </a:lnTo>
                  <a:lnTo>
                    <a:pt x="118244" y="108155"/>
                  </a:lnTo>
                  <a:lnTo>
                    <a:pt x="119948" y="94654"/>
                  </a:lnTo>
                  <a:lnTo>
                    <a:pt x="118244" y="81104"/>
                  </a:lnTo>
                  <a:lnTo>
                    <a:pt x="116488" y="52396"/>
                  </a:lnTo>
                  <a:lnTo>
                    <a:pt x="116488" y="30414"/>
                  </a:lnTo>
                  <a:lnTo>
                    <a:pt x="114733" y="20276"/>
                  </a:lnTo>
                  <a:lnTo>
                    <a:pt x="113029" y="10138"/>
                  </a:lnTo>
                  <a:lnTo>
                    <a:pt x="114733" y="6775"/>
                  </a:lnTo>
                  <a:lnTo>
                    <a:pt x="114733" y="3362"/>
                  </a:lnTo>
                  <a:lnTo>
                    <a:pt x="113029" y="1706"/>
                  </a:lnTo>
                  <a:lnTo>
                    <a:pt x="10951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Shape 1136"/>
            <p:cNvSpPr/>
            <p:nvPr/>
          </p:nvSpPr>
          <p:spPr>
            <a:xfrm>
              <a:off x="4484200" y="2917250"/>
              <a:ext cx="15174" cy="16850"/>
            </a:xfrm>
            <a:custGeom>
              <a:pathLst>
                <a:path extrusionOk="0" h="120000" w="120000">
                  <a:moveTo>
                    <a:pt x="39934" y="0"/>
                  </a:moveTo>
                  <a:lnTo>
                    <a:pt x="19967" y="6053"/>
                  </a:lnTo>
                  <a:lnTo>
                    <a:pt x="6721" y="17982"/>
                  </a:lnTo>
                  <a:lnTo>
                    <a:pt x="0" y="35964"/>
                  </a:lnTo>
                  <a:lnTo>
                    <a:pt x="0" y="48071"/>
                  </a:lnTo>
                  <a:lnTo>
                    <a:pt x="6721" y="60000"/>
                  </a:lnTo>
                  <a:lnTo>
                    <a:pt x="19967" y="66053"/>
                  </a:lnTo>
                  <a:lnTo>
                    <a:pt x="39934" y="71928"/>
                  </a:lnTo>
                  <a:lnTo>
                    <a:pt x="86589" y="71928"/>
                  </a:lnTo>
                  <a:lnTo>
                    <a:pt x="86589" y="84035"/>
                  </a:lnTo>
                  <a:lnTo>
                    <a:pt x="79868" y="102017"/>
                  </a:lnTo>
                  <a:lnTo>
                    <a:pt x="86589" y="113946"/>
                  </a:lnTo>
                  <a:lnTo>
                    <a:pt x="93113" y="120000"/>
                  </a:lnTo>
                  <a:lnTo>
                    <a:pt x="99835" y="120000"/>
                  </a:lnTo>
                  <a:lnTo>
                    <a:pt x="113080" y="102017"/>
                  </a:lnTo>
                  <a:lnTo>
                    <a:pt x="119802" y="84035"/>
                  </a:lnTo>
                  <a:lnTo>
                    <a:pt x="119802" y="48071"/>
                  </a:lnTo>
                  <a:lnTo>
                    <a:pt x="119802" y="35964"/>
                  </a:lnTo>
                  <a:lnTo>
                    <a:pt x="106556" y="30089"/>
                  </a:lnTo>
                  <a:lnTo>
                    <a:pt x="99835" y="35964"/>
                  </a:lnTo>
                  <a:lnTo>
                    <a:pt x="66622" y="48071"/>
                  </a:lnTo>
                  <a:lnTo>
                    <a:pt x="33212" y="48071"/>
                  </a:lnTo>
                  <a:lnTo>
                    <a:pt x="26688" y="42017"/>
                  </a:lnTo>
                  <a:lnTo>
                    <a:pt x="33212" y="30089"/>
                  </a:lnTo>
                  <a:lnTo>
                    <a:pt x="39934" y="24035"/>
                  </a:lnTo>
                  <a:lnTo>
                    <a:pt x="99835" y="24035"/>
                  </a:lnTo>
                  <a:lnTo>
                    <a:pt x="99835" y="30089"/>
                  </a:lnTo>
                  <a:lnTo>
                    <a:pt x="113080" y="30089"/>
                  </a:lnTo>
                  <a:lnTo>
                    <a:pt x="119802" y="24035"/>
                  </a:lnTo>
                  <a:lnTo>
                    <a:pt x="106556" y="12106"/>
                  </a:lnTo>
                  <a:lnTo>
                    <a:pt x="93113" y="6053"/>
                  </a:lnTo>
                  <a:lnTo>
                    <a:pt x="599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Shape 1137"/>
            <p:cNvSpPr/>
            <p:nvPr/>
          </p:nvSpPr>
          <p:spPr>
            <a:xfrm>
              <a:off x="4390750" y="2891150"/>
              <a:ext cx="58125" cy="56424"/>
            </a:xfrm>
            <a:custGeom>
              <a:pathLst>
                <a:path extrusionOk="0" h="120000" w="120000">
                  <a:moveTo>
                    <a:pt x="51" y="53"/>
                  </a:moveTo>
                  <a:lnTo>
                    <a:pt x="8722" y="5423"/>
                  </a:lnTo>
                  <a:lnTo>
                    <a:pt x="19148" y="7177"/>
                  </a:lnTo>
                  <a:lnTo>
                    <a:pt x="40000" y="7177"/>
                  </a:lnTo>
                  <a:lnTo>
                    <a:pt x="73032" y="5423"/>
                  </a:lnTo>
                  <a:lnTo>
                    <a:pt x="104309" y="3615"/>
                  </a:lnTo>
                  <a:lnTo>
                    <a:pt x="104309" y="3615"/>
                  </a:lnTo>
                  <a:lnTo>
                    <a:pt x="102554" y="14355"/>
                  </a:lnTo>
                  <a:lnTo>
                    <a:pt x="104309" y="26902"/>
                  </a:lnTo>
                  <a:lnTo>
                    <a:pt x="106064" y="48382"/>
                  </a:lnTo>
                  <a:lnTo>
                    <a:pt x="106064" y="76987"/>
                  </a:lnTo>
                  <a:lnTo>
                    <a:pt x="107767" y="91342"/>
                  </a:lnTo>
                  <a:lnTo>
                    <a:pt x="109522" y="105644"/>
                  </a:lnTo>
                  <a:lnTo>
                    <a:pt x="29574" y="105644"/>
                  </a:lnTo>
                  <a:lnTo>
                    <a:pt x="19148" y="107452"/>
                  </a:lnTo>
                  <a:lnTo>
                    <a:pt x="13935" y="109206"/>
                  </a:lnTo>
                  <a:lnTo>
                    <a:pt x="10477" y="112822"/>
                  </a:lnTo>
                  <a:lnTo>
                    <a:pt x="13935" y="116384"/>
                  </a:lnTo>
                  <a:lnTo>
                    <a:pt x="19148" y="118192"/>
                  </a:lnTo>
                  <a:lnTo>
                    <a:pt x="29574" y="119946"/>
                  </a:lnTo>
                  <a:lnTo>
                    <a:pt x="50425" y="118192"/>
                  </a:lnTo>
                  <a:lnTo>
                    <a:pt x="114735" y="118192"/>
                  </a:lnTo>
                  <a:lnTo>
                    <a:pt x="118193" y="116384"/>
                  </a:lnTo>
                  <a:lnTo>
                    <a:pt x="119948" y="112822"/>
                  </a:lnTo>
                  <a:lnTo>
                    <a:pt x="119948" y="111014"/>
                  </a:lnTo>
                  <a:lnTo>
                    <a:pt x="118193" y="107452"/>
                  </a:lnTo>
                  <a:lnTo>
                    <a:pt x="119948" y="93097"/>
                  </a:lnTo>
                  <a:lnTo>
                    <a:pt x="118193" y="76987"/>
                  </a:lnTo>
                  <a:lnTo>
                    <a:pt x="116490" y="48382"/>
                  </a:lnTo>
                  <a:lnTo>
                    <a:pt x="116490" y="25095"/>
                  </a:lnTo>
                  <a:lnTo>
                    <a:pt x="114735" y="12547"/>
                  </a:lnTo>
                  <a:lnTo>
                    <a:pt x="112980" y="1807"/>
                  </a:lnTo>
                  <a:lnTo>
                    <a:pt x="114735" y="53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Shape 1138"/>
            <p:cNvSpPr/>
            <p:nvPr/>
          </p:nvSpPr>
          <p:spPr>
            <a:xfrm>
              <a:off x="4455575" y="2891150"/>
              <a:ext cx="8449" cy="52225"/>
            </a:xfrm>
            <a:custGeom>
              <a:pathLst>
                <a:path extrusionOk="0" h="120000" w="120000">
                  <a:moveTo>
                    <a:pt x="12071" y="57"/>
                  </a:moveTo>
                  <a:lnTo>
                    <a:pt x="0" y="23264"/>
                  </a:lnTo>
                  <a:lnTo>
                    <a:pt x="0" y="46471"/>
                  </a:lnTo>
                  <a:lnTo>
                    <a:pt x="12071" y="83178"/>
                  </a:lnTo>
                  <a:lnTo>
                    <a:pt x="35857" y="100584"/>
                  </a:lnTo>
                  <a:lnTo>
                    <a:pt x="60000" y="116093"/>
                  </a:lnTo>
                  <a:lnTo>
                    <a:pt x="71715" y="119942"/>
                  </a:lnTo>
                  <a:lnTo>
                    <a:pt x="95857" y="119942"/>
                  </a:lnTo>
                  <a:lnTo>
                    <a:pt x="107573" y="117989"/>
                  </a:lnTo>
                  <a:lnTo>
                    <a:pt x="119644" y="114140"/>
                  </a:lnTo>
                  <a:lnTo>
                    <a:pt x="119644" y="98688"/>
                  </a:lnTo>
                  <a:lnTo>
                    <a:pt x="107573" y="81282"/>
                  </a:lnTo>
                  <a:lnTo>
                    <a:pt x="83786" y="46471"/>
                  </a:lnTo>
                  <a:lnTo>
                    <a:pt x="83786" y="23264"/>
                  </a:lnTo>
                  <a:lnTo>
                    <a:pt x="71715" y="5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Shape 1139"/>
            <p:cNvSpPr/>
            <p:nvPr/>
          </p:nvSpPr>
          <p:spPr>
            <a:xfrm>
              <a:off x="4596975" y="2891150"/>
              <a:ext cx="62324" cy="47174"/>
            </a:xfrm>
            <a:custGeom>
              <a:pathLst>
                <a:path extrusionOk="0" h="120000" w="120000">
                  <a:moveTo>
                    <a:pt x="48" y="63"/>
                  </a:moveTo>
                  <a:lnTo>
                    <a:pt x="48" y="19332"/>
                  </a:lnTo>
                  <a:lnTo>
                    <a:pt x="48" y="40699"/>
                  </a:lnTo>
                  <a:lnTo>
                    <a:pt x="3273" y="77138"/>
                  </a:lnTo>
                  <a:lnTo>
                    <a:pt x="4909" y="96406"/>
                  </a:lnTo>
                  <a:lnTo>
                    <a:pt x="9771" y="113513"/>
                  </a:lnTo>
                  <a:lnTo>
                    <a:pt x="9771" y="115675"/>
                  </a:lnTo>
                  <a:lnTo>
                    <a:pt x="11359" y="117774"/>
                  </a:lnTo>
                  <a:lnTo>
                    <a:pt x="14632" y="115675"/>
                  </a:lnTo>
                  <a:lnTo>
                    <a:pt x="16221" y="117774"/>
                  </a:lnTo>
                  <a:lnTo>
                    <a:pt x="27581" y="119936"/>
                  </a:lnTo>
                  <a:lnTo>
                    <a:pt x="38941" y="117774"/>
                  </a:lnTo>
                  <a:lnTo>
                    <a:pt x="61612" y="117774"/>
                  </a:lnTo>
                  <a:lnTo>
                    <a:pt x="87557" y="115675"/>
                  </a:lnTo>
                  <a:lnTo>
                    <a:pt x="98868" y="115675"/>
                  </a:lnTo>
                  <a:lnTo>
                    <a:pt x="111865" y="113513"/>
                  </a:lnTo>
                  <a:lnTo>
                    <a:pt x="113453" y="115675"/>
                  </a:lnTo>
                  <a:lnTo>
                    <a:pt x="115090" y="115675"/>
                  </a:lnTo>
                  <a:lnTo>
                    <a:pt x="118315" y="113513"/>
                  </a:lnTo>
                  <a:lnTo>
                    <a:pt x="118315" y="111351"/>
                  </a:lnTo>
                  <a:lnTo>
                    <a:pt x="119951" y="96406"/>
                  </a:lnTo>
                  <a:lnTo>
                    <a:pt x="119951" y="79236"/>
                  </a:lnTo>
                  <a:lnTo>
                    <a:pt x="118315" y="47122"/>
                  </a:lnTo>
                  <a:lnTo>
                    <a:pt x="116726" y="63"/>
                  </a:lnTo>
                  <a:lnTo>
                    <a:pt x="107003" y="63"/>
                  </a:lnTo>
                  <a:lnTo>
                    <a:pt x="108592" y="36438"/>
                  </a:lnTo>
                  <a:lnTo>
                    <a:pt x="108592" y="68553"/>
                  </a:lnTo>
                  <a:lnTo>
                    <a:pt x="110228" y="102829"/>
                  </a:lnTo>
                  <a:lnTo>
                    <a:pt x="100505" y="100667"/>
                  </a:lnTo>
                  <a:lnTo>
                    <a:pt x="89145" y="100667"/>
                  </a:lnTo>
                  <a:lnTo>
                    <a:pt x="68110" y="102829"/>
                  </a:lnTo>
                  <a:lnTo>
                    <a:pt x="42166" y="102829"/>
                  </a:lnTo>
                  <a:lnTo>
                    <a:pt x="29217" y="104928"/>
                  </a:lnTo>
                  <a:lnTo>
                    <a:pt x="16221" y="109252"/>
                  </a:lnTo>
                  <a:lnTo>
                    <a:pt x="14632" y="74976"/>
                  </a:lnTo>
                  <a:lnTo>
                    <a:pt x="11359" y="40699"/>
                  </a:lnTo>
                  <a:lnTo>
                    <a:pt x="8134" y="63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Shape 1140"/>
            <p:cNvSpPr/>
            <p:nvPr/>
          </p:nvSpPr>
          <p:spPr>
            <a:xfrm>
              <a:off x="4245150" y="2892850"/>
              <a:ext cx="63150" cy="58924"/>
            </a:xfrm>
            <a:custGeom>
              <a:pathLst>
                <a:path extrusionOk="0" h="120000" w="120000">
                  <a:moveTo>
                    <a:pt x="107173" y="10284"/>
                  </a:moveTo>
                  <a:lnTo>
                    <a:pt x="107173" y="32583"/>
                  </a:lnTo>
                  <a:lnTo>
                    <a:pt x="108788" y="54832"/>
                  </a:lnTo>
                  <a:lnTo>
                    <a:pt x="108788" y="80543"/>
                  </a:lnTo>
                  <a:lnTo>
                    <a:pt x="110356" y="107984"/>
                  </a:lnTo>
                  <a:lnTo>
                    <a:pt x="99192" y="106253"/>
                  </a:lnTo>
                  <a:lnTo>
                    <a:pt x="89596" y="106253"/>
                  </a:lnTo>
                  <a:lnTo>
                    <a:pt x="68788" y="107984"/>
                  </a:lnTo>
                  <a:lnTo>
                    <a:pt x="43182" y="107984"/>
                  </a:lnTo>
                  <a:lnTo>
                    <a:pt x="30403" y="109715"/>
                  </a:lnTo>
                  <a:lnTo>
                    <a:pt x="17624" y="113126"/>
                  </a:lnTo>
                  <a:lnTo>
                    <a:pt x="16009" y="85685"/>
                  </a:lnTo>
                  <a:lnTo>
                    <a:pt x="11211" y="58294"/>
                  </a:lnTo>
                  <a:lnTo>
                    <a:pt x="9596" y="35994"/>
                  </a:lnTo>
                  <a:lnTo>
                    <a:pt x="8028" y="13695"/>
                  </a:lnTo>
                  <a:lnTo>
                    <a:pt x="57577" y="13695"/>
                  </a:lnTo>
                  <a:lnTo>
                    <a:pt x="107173" y="10284"/>
                  </a:lnTo>
                  <a:close/>
                  <a:moveTo>
                    <a:pt x="56009" y="0"/>
                  </a:moveTo>
                  <a:lnTo>
                    <a:pt x="32019" y="1731"/>
                  </a:lnTo>
                  <a:lnTo>
                    <a:pt x="6413" y="3411"/>
                  </a:lnTo>
                  <a:lnTo>
                    <a:pt x="3230" y="5142"/>
                  </a:lnTo>
                  <a:lnTo>
                    <a:pt x="3230" y="8553"/>
                  </a:lnTo>
                  <a:lnTo>
                    <a:pt x="1615" y="22299"/>
                  </a:lnTo>
                  <a:lnTo>
                    <a:pt x="0" y="34263"/>
                  </a:lnTo>
                  <a:lnTo>
                    <a:pt x="1615" y="58294"/>
                  </a:lnTo>
                  <a:lnTo>
                    <a:pt x="4798" y="87416"/>
                  </a:lnTo>
                  <a:lnTo>
                    <a:pt x="6413" y="102842"/>
                  </a:lnTo>
                  <a:lnTo>
                    <a:pt x="9596" y="116537"/>
                  </a:lnTo>
                  <a:lnTo>
                    <a:pt x="11211" y="118268"/>
                  </a:lnTo>
                  <a:lnTo>
                    <a:pt x="12826" y="120000"/>
                  </a:lnTo>
                  <a:lnTo>
                    <a:pt x="16009" y="118268"/>
                  </a:lnTo>
                  <a:lnTo>
                    <a:pt x="17624" y="120000"/>
                  </a:lnTo>
                  <a:lnTo>
                    <a:pt x="62375" y="120000"/>
                  </a:lnTo>
                  <a:lnTo>
                    <a:pt x="86365" y="118268"/>
                  </a:lnTo>
                  <a:lnTo>
                    <a:pt x="99192" y="118268"/>
                  </a:lnTo>
                  <a:lnTo>
                    <a:pt x="111971" y="116537"/>
                  </a:lnTo>
                  <a:lnTo>
                    <a:pt x="113586" y="118268"/>
                  </a:lnTo>
                  <a:lnTo>
                    <a:pt x="115154" y="118268"/>
                  </a:lnTo>
                  <a:lnTo>
                    <a:pt x="116769" y="116537"/>
                  </a:lnTo>
                  <a:lnTo>
                    <a:pt x="118384" y="114857"/>
                  </a:lnTo>
                  <a:lnTo>
                    <a:pt x="119952" y="102842"/>
                  </a:lnTo>
                  <a:lnTo>
                    <a:pt x="119952" y="89147"/>
                  </a:lnTo>
                  <a:lnTo>
                    <a:pt x="118384" y="63436"/>
                  </a:lnTo>
                  <a:lnTo>
                    <a:pt x="116769" y="32583"/>
                  </a:lnTo>
                  <a:lnTo>
                    <a:pt x="115154" y="17157"/>
                  </a:lnTo>
                  <a:lnTo>
                    <a:pt x="111971" y="3411"/>
                  </a:lnTo>
                  <a:lnTo>
                    <a:pt x="110356" y="1731"/>
                  </a:lnTo>
                  <a:lnTo>
                    <a:pt x="10878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Shape 1141"/>
            <p:cNvSpPr/>
            <p:nvPr/>
          </p:nvSpPr>
          <p:spPr>
            <a:xfrm>
              <a:off x="4341950" y="2923150"/>
              <a:ext cx="10950" cy="17700"/>
            </a:xfrm>
            <a:custGeom>
              <a:pathLst>
                <a:path extrusionOk="0" h="120000" w="120000">
                  <a:moveTo>
                    <a:pt x="83013" y="0"/>
                  </a:moveTo>
                  <a:lnTo>
                    <a:pt x="46301" y="5762"/>
                  </a:lnTo>
                  <a:lnTo>
                    <a:pt x="9315" y="17118"/>
                  </a:lnTo>
                  <a:lnTo>
                    <a:pt x="0" y="22881"/>
                  </a:lnTo>
                  <a:lnTo>
                    <a:pt x="0" y="28474"/>
                  </a:lnTo>
                  <a:lnTo>
                    <a:pt x="0" y="34237"/>
                  </a:lnTo>
                  <a:lnTo>
                    <a:pt x="73972" y="34237"/>
                  </a:lnTo>
                  <a:lnTo>
                    <a:pt x="64657" y="68474"/>
                  </a:lnTo>
                  <a:lnTo>
                    <a:pt x="46301" y="96949"/>
                  </a:lnTo>
                  <a:lnTo>
                    <a:pt x="36986" y="108474"/>
                  </a:lnTo>
                  <a:lnTo>
                    <a:pt x="55342" y="119830"/>
                  </a:lnTo>
                  <a:lnTo>
                    <a:pt x="73972" y="119830"/>
                  </a:lnTo>
                  <a:lnTo>
                    <a:pt x="92328" y="114067"/>
                  </a:lnTo>
                  <a:lnTo>
                    <a:pt x="110684" y="91355"/>
                  </a:lnTo>
                  <a:lnTo>
                    <a:pt x="120000" y="62711"/>
                  </a:lnTo>
                  <a:lnTo>
                    <a:pt x="120000" y="40000"/>
                  </a:lnTo>
                  <a:lnTo>
                    <a:pt x="120000" y="11355"/>
                  </a:lnTo>
                  <a:lnTo>
                    <a:pt x="10164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Shape 1142"/>
            <p:cNvSpPr/>
            <p:nvPr/>
          </p:nvSpPr>
          <p:spPr>
            <a:xfrm>
              <a:off x="4272075" y="2926500"/>
              <a:ext cx="14349" cy="17700"/>
            </a:xfrm>
            <a:custGeom>
              <a:pathLst>
                <a:path extrusionOk="0" h="120000" w="120000">
                  <a:moveTo>
                    <a:pt x="70452" y="169"/>
                  </a:moveTo>
                  <a:lnTo>
                    <a:pt x="56445" y="5762"/>
                  </a:lnTo>
                  <a:lnTo>
                    <a:pt x="35331" y="11525"/>
                  </a:lnTo>
                  <a:lnTo>
                    <a:pt x="14216" y="34406"/>
                  </a:lnTo>
                  <a:lnTo>
                    <a:pt x="7108" y="45762"/>
                  </a:lnTo>
                  <a:lnTo>
                    <a:pt x="209" y="62881"/>
                  </a:lnTo>
                  <a:lnTo>
                    <a:pt x="209" y="74237"/>
                  </a:lnTo>
                  <a:lnTo>
                    <a:pt x="7108" y="91355"/>
                  </a:lnTo>
                  <a:lnTo>
                    <a:pt x="28222" y="108474"/>
                  </a:lnTo>
                  <a:lnTo>
                    <a:pt x="56445" y="119999"/>
                  </a:lnTo>
                  <a:lnTo>
                    <a:pt x="77560" y="119999"/>
                  </a:lnTo>
                  <a:lnTo>
                    <a:pt x="91567" y="108474"/>
                  </a:lnTo>
                  <a:lnTo>
                    <a:pt x="119790" y="85762"/>
                  </a:lnTo>
                  <a:lnTo>
                    <a:pt x="119790" y="80000"/>
                  </a:lnTo>
                  <a:lnTo>
                    <a:pt x="119790" y="68644"/>
                  </a:lnTo>
                  <a:lnTo>
                    <a:pt x="112682" y="62881"/>
                  </a:lnTo>
                  <a:lnTo>
                    <a:pt x="28222" y="62881"/>
                  </a:lnTo>
                  <a:lnTo>
                    <a:pt x="35331" y="45762"/>
                  </a:lnTo>
                  <a:lnTo>
                    <a:pt x="49337" y="34406"/>
                  </a:lnTo>
                  <a:lnTo>
                    <a:pt x="63554" y="22881"/>
                  </a:lnTo>
                  <a:lnTo>
                    <a:pt x="77560" y="16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Shape 1143"/>
            <p:cNvSpPr/>
            <p:nvPr/>
          </p:nvSpPr>
          <p:spPr>
            <a:xfrm>
              <a:off x="4124775" y="2891150"/>
              <a:ext cx="10125" cy="25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296" y="120000"/>
                  </a:lnTo>
                  <a:lnTo>
                    <a:pt x="296" y="120000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Shape 1144"/>
            <p:cNvSpPr/>
            <p:nvPr/>
          </p:nvSpPr>
          <p:spPr>
            <a:xfrm>
              <a:off x="3843650" y="3535050"/>
              <a:ext cx="196149" cy="301350"/>
            </a:xfrm>
            <a:custGeom>
              <a:pathLst>
                <a:path extrusionOk="0" h="120000" w="120000">
                  <a:moveTo>
                    <a:pt x="15" y="9"/>
                  </a:moveTo>
                  <a:lnTo>
                    <a:pt x="15" y="2020"/>
                  </a:lnTo>
                  <a:lnTo>
                    <a:pt x="6194" y="3026"/>
                  </a:lnTo>
                  <a:lnTo>
                    <a:pt x="12877" y="3693"/>
                  </a:lnTo>
                  <a:lnTo>
                    <a:pt x="29869" y="4360"/>
                  </a:lnTo>
                  <a:lnTo>
                    <a:pt x="46877" y="5365"/>
                  </a:lnTo>
                  <a:lnTo>
                    <a:pt x="64374" y="6371"/>
                  </a:lnTo>
                  <a:lnTo>
                    <a:pt x="81886" y="8053"/>
                  </a:lnTo>
                  <a:lnTo>
                    <a:pt x="99398" y="9726"/>
                  </a:lnTo>
                  <a:lnTo>
                    <a:pt x="116895" y="11737"/>
                  </a:lnTo>
                  <a:lnTo>
                    <a:pt x="115350" y="16764"/>
                  </a:lnTo>
                  <a:lnTo>
                    <a:pt x="113805" y="22130"/>
                  </a:lnTo>
                  <a:lnTo>
                    <a:pt x="112261" y="33190"/>
                  </a:lnTo>
                  <a:lnTo>
                    <a:pt x="105577" y="64021"/>
                  </a:lnTo>
                  <a:lnTo>
                    <a:pt x="99903" y="90502"/>
                  </a:lnTo>
                  <a:lnTo>
                    <a:pt x="93724" y="116983"/>
                  </a:lnTo>
                  <a:lnTo>
                    <a:pt x="93219" y="116983"/>
                  </a:lnTo>
                  <a:lnTo>
                    <a:pt x="87040" y="115978"/>
                  </a:lnTo>
                  <a:lnTo>
                    <a:pt x="81366" y="115311"/>
                  </a:lnTo>
                  <a:lnTo>
                    <a:pt x="69528" y="114305"/>
                  </a:lnTo>
                  <a:lnTo>
                    <a:pt x="45332" y="113300"/>
                  </a:lnTo>
                  <a:lnTo>
                    <a:pt x="39658" y="112623"/>
                  </a:lnTo>
                  <a:lnTo>
                    <a:pt x="33999" y="112294"/>
                  </a:lnTo>
                  <a:lnTo>
                    <a:pt x="22666" y="110612"/>
                  </a:lnTo>
                  <a:lnTo>
                    <a:pt x="11333" y="108939"/>
                  </a:lnTo>
                  <a:lnTo>
                    <a:pt x="5674" y="108272"/>
                  </a:lnTo>
                  <a:lnTo>
                    <a:pt x="15" y="107934"/>
                  </a:lnTo>
                  <a:lnTo>
                    <a:pt x="15" y="110612"/>
                  </a:lnTo>
                  <a:lnTo>
                    <a:pt x="9283" y="111617"/>
                  </a:lnTo>
                  <a:lnTo>
                    <a:pt x="19056" y="112961"/>
                  </a:lnTo>
                  <a:lnTo>
                    <a:pt x="28325" y="114305"/>
                  </a:lnTo>
                  <a:lnTo>
                    <a:pt x="37593" y="115311"/>
                  </a:lnTo>
                  <a:lnTo>
                    <a:pt x="51511" y="115978"/>
                  </a:lnTo>
                  <a:lnTo>
                    <a:pt x="64894" y="116645"/>
                  </a:lnTo>
                  <a:lnTo>
                    <a:pt x="78796" y="117650"/>
                  </a:lnTo>
                  <a:lnTo>
                    <a:pt x="85495" y="118327"/>
                  </a:lnTo>
                  <a:lnTo>
                    <a:pt x="92179" y="119661"/>
                  </a:lnTo>
                  <a:lnTo>
                    <a:pt x="93219" y="119333"/>
                  </a:lnTo>
                  <a:lnTo>
                    <a:pt x="94244" y="120000"/>
                  </a:lnTo>
                  <a:lnTo>
                    <a:pt x="95268" y="120000"/>
                  </a:lnTo>
                  <a:lnTo>
                    <a:pt x="95788" y="119661"/>
                  </a:lnTo>
                  <a:lnTo>
                    <a:pt x="96308" y="119333"/>
                  </a:lnTo>
                  <a:lnTo>
                    <a:pt x="102992" y="91846"/>
                  </a:lnTo>
                  <a:lnTo>
                    <a:pt x="109171" y="64698"/>
                  </a:lnTo>
                  <a:lnTo>
                    <a:pt x="114325" y="38218"/>
                  </a:lnTo>
                  <a:lnTo>
                    <a:pt x="117415" y="24808"/>
                  </a:lnTo>
                  <a:lnTo>
                    <a:pt x="118959" y="18108"/>
                  </a:lnTo>
                  <a:lnTo>
                    <a:pt x="118959" y="11408"/>
                  </a:lnTo>
                  <a:lnTo>
                    <a:pt x="119479" y="11070"/>
                  </a:lnTo>
                  <a:lnTo>
                    <a:pt x="119984" y="10731"/>
                  </a:lnTo>
                  <a:lnTo>
                    <a:pt x="119479" y="10064"/>
                  </a:lnTo>
                  <a:lnTo>
                    <a:pt x="118959" y="9726"/>
                  </a:lnTo>
                  <a:lnTo>
                    <a:pt x="118959" y="9397"/>
                  </a:lnTo>
                  <a:lnTo>
                    <a:pt x="118439" y="9059"/>
                  </a:lnTo>
                  <a:lnTo>
                    <a:pt x="117935" y="9059"/>
                  </a:lnTo>
                  <a:lnTo>
                    <a:pt x="117935" y="9397"/>
                  </a:lnTo>
                  <a:lnTo>
                    <a:pt x="117415" y="9726"/>
                  </a:lnTo>
                  <a:lnTo>
                    <a:pt x="102992" y="7715"/>
                  </a:lnTo>
                  <a:lnTo>
                    <a:pt x="88585" y="6371"/>
                  </a:lnTo>
                  <a:lnTo>
                    <a:pt x="59235" y="4031"/>
                  </a:lnTo>
                  <a:lnTo>
                    <a:pt x="44292" y="3026"/>
                  </a:lnTo>
                  <a:lnTo>
                    <a:pt x="29365" y="2687"/>
                  </a:lnTo>
                  <a:lnTo>
                    <a:pt x="14422" y="1682"/>
                  </a:lnTo>
                  <a:lnTo>
                    <a:pt x="7218" y="1015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Shape 1145"/>
            <p:cNvSpPr/>
            <p:nvPr/>
          </p:nvSpPr>
          <p:spPr>
            <a:xfrm>
              <a:off x="4035575" y="2903775"/>
              <a:ext cx="7600" cy="58949"/>
            </a:xfrm>
            <a:custGeom>
              <a:pathLst>
                <a:path extrusionOk="0" h="120000" w="120000">
                  <a:moveTo>
                    <a:pt x="26447" y="50"/>
                  </a:moveTo>
                  <a:lnTo>
                    <a:pt x="13421" y="1730"/>
                  </a:lnTo>
                  <a:lnTo>
                    <a:pt x="13421" y="3460"/>
                  </a:lnTo>
                  <a:lnTo>
                    <a:pt x="0" y="15470"/>
                  </a:lnTo>
                  <a:lnTo>
                    <a:pt x="0" y="29160"/>
                  </a:lnTo>
                  <a:lnTo>
                    <a:pt x="0" y="54860"/>
                  </a:lnTo>
                  <a:lnTo>
                    <a:pt x="13421" y="87430"/>
                  </a:lnTo>
                  <a:lnTo>
                    <a:pt x="39868" y="102849"/>
                  </a:lnTo>
                  <a:lnTo>
                    <a:pt x="66315" y="116539"/>
                  </a:lnTo>
                  <a:lnTo>
                    <a:pt x="79736" y="120000"/>
                  </a:lnTo>
                  <a:lnTo>
                    <a:pt x="93157" y="120000"/>
                  </a:lnTo>
                  <a:lnTo>
                    <a:pt x="119605" y="118269"/>
                  </a:lnTo>
                  <a:lnTo>
                    <a:pt x="119605" y="116539"/>
                  </a:lnTo>
                  <a:lnTo>
                    <a:pt x="119605" y="101119"/>
                  </a:lnTo>
                  <a:lnTo>
                    <a:pt x="119605" y="85699"/>
                  </a:lnTo>
                  <a:lnTo>
                    <a:pt x="93157" y="54860"/>
                  </a:lnTo>
                  <a:lnTo>
                    <a:pt x="79736" y="29160"/>
                  </a:lnTo>
                  <a:lnTo>
                    <a:pt x="66315" y="15470"/>
                  </a:lnTo>
                  <a:lnTo>
                    <a:pt x="53289" y="1730"/>
                  </a:lnTo>
                  <a:lnTo>
                    <a:pt x="39868" y="1730"/>
                  </a:lnTo>
                  <a:lnTo>
                    <a:pt x="26447" y="5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Shape 1146"/>
            <p:cNvSpPr/>
            <p:nvPr/>
          </p:nvSpPr>
          <p:spPr>
            <a:xfrm>
              <a:off x="4414325" y="2920625"/>
              <a:ext cx="12650" cy="19374"/>
            </a:xfrm>
            <a:custGeom>
              <a:pathLst>
                <a:path extrusionOk="0" h="120000" w="120000">
                  <a:moveTo>
                    <a:pt x="64031" y="26012"/>
                  </a:moveTo>
                  <a:lnTo>
                    <a:pt x="72094" y="31277"/>
                  </a:lnTo>
                  <a:lnTo>
                    <a:pt x="79920" y="41651"/>
                  </a:lnTo>
                  <a:lnTo>
                    <a:pt x="72094" y="57290"/>
                  </a:lnTo>
                  <a:lnTo>
                    <a:pt x="55968" y="46916"/>
                  </a:lnTo>
                  <a:lnTo>
                    <a:pt x="48142" y="36541"/>
                  </a:lnTo>
                  <a:lnTo>
                    <a:pt x="48142" y="31277"/>
                  </a:lnTo>
                  <a:lnTo>
                    <a:pt x="55968" y="26012"/>
                  </a:lnTo>
                  <a:close/>
                  <a:moveTo>
                    <a:pt x="48142" y="0"/>
                  </a:moveTo>
                  <a:lnTo>
                    <a:pt x="24189" y="10374"/>
                  </a:lnTo>
                  <a:lnTo>
                    <a:pt x="8063" y="20903"/>
                  </a:lnTo>
                  <a:lnTo>
                    <a:pt x="237" y="36541"/>
                  </a:lnTo>
                  <a:lnTo>
                    <a:pt x="8063" y="52180"/>
                  </a:lnTo>
                  <a:lnTo>
                    <a:pt x="24189" y="62554"/>
                  </a:lnTo>
                  <a:lnTo>
                    <a:pt x="40079" y="72929"/>
                  </a:lnTo>
                  <a:lnTo>
                    <a:pt x="16126" y="83458"/>
                  </a:lnTo>
                  <a:lnTo>
                    <a:pt x="8063" y="93832"/>
                  </a:lnTo>
                  <a:lnTo>
                    <a:pt x="16126" y="104206"/>
                  </a:lnTo>
                  <a:lnTo>
                    <a:pt x="32015" y="114735"/>
                  </a:lnTo>
                  <a:lnTo>
                    <a:pt x="48142" y="119845"/>
                  </a:lnTo>
                  <a:lnTo>
                    <a:pt x="72094" y="119845"/>
                  </a:lnTo>
                  <a:lnTo>
                    <a:pt x="87984" y="114735"/>
                  </a:lnTo>
                  <a:lnTo>
                    <a:pt x="103873" y="109470"/>
                  </a:lnTo>
                  <a:lnTo>
                    <a:pt x="120000" y="99096"/>
                  </a:lnTo>
                  <a:lnTo>
                    <a:pt x="120000" y="88567"/>
                  </a:lnTo>
                  <a:lnTo>
                    <a:pt x="103873" y="72929"/>
                  </a:lnTo>
                  <a:lnTo>
                    <a:pt x="111936" y="72929"/>
                  </a:lnTo>
                  <a:lnTo>
                    <a:pt x="111936" y="67819"/>
                  </a:lnTo>
                  <a:lnTo>
                    <a:pt x="111936" y="62554"/>
                  </a:lnTo>
                  <a:lnTo>
                    <a:pt x="103873" y="52180"/>
                  </a:lnTo>
                  <a:lnTo>
                    <a:pt x="111936" y="41651"/>
                  </a:lnTo>
                  <a:lnTo>
                    <a:pt x="111936" y="26012"/>
                  </a:lnTo>
                  <a:lnTo>
                    <a:pt x="111936" y="15638"/>
                  </a:lnTo>
                  <a:lnTo>
                    <a:pt x="87984" y="5264"/>
                  </a:lnTo>
                  <a:lnTo>
                    <a:pt x="7209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Shape 1147"/>
            <p:cNvSpPr/>
            <p:nvPr/>
          </p:nvSpPr>
          <p:spPr>
            <a:xfrm>
              <a:off x="4049025" y="2891150"/>
              <a:ext cx="56424" cy="4249"/>
            </a:xfrm>
            <a:custGeom>
              <a:pathLst>
                <a:path extrusionOk="0" h="120000" w="120000">
                  <a:moveTo>
                    <a:pt x="16163" y="705"/>
                  </a:moveTo>
                  <a:lnTo>
                    <a:pt x="53" y="48000"/>
                  </a:lnTo>
                  <a:lnTo>
                    <a:pt x="53" y="72000"/>
                  </a:lnTo>
                  <a:lnTo>
                    <a:pt x="12547" y="95294"/>
                  </a:lnTo>
                  <a:lnTo>
                    <a:pt x="25095" y="119294"/>
                  </a:lnTo>
                  <a:lnTo>
                    <a:pt x="51945" y="95294"/>
                  </a:lnTo>
                  <a:lnTo>
                    <a:pt x="82357" y="95294"/>
                  </a:lnTo>
                  <a:lnTo>
                    <a:pt x="107452" y="72000"/>
                  </a:lnTo>
                  <a:lnTo>
                    <a:pt x="109206" y="95294"/>
                  </a:lnTo>
                  <a:lnTo>
                    <a:pt x="112822" y="119294"/>
                  </a:lnTo>
                  <a:lnTo>
                    <a:pt x="116384" y="95294"/>
                  </a:lnTo>
                  <a:lnTo>
                    <a:pt x="118192" y="48000"/>
                  </a:lnTo>
                  <a:lnTo>
                    <a:pt x="119946" y="24000"/>
                  </a:lnTo>
                  <a:lnTo>
                    <a:pt x="119946" y="705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Shape 1148"/>
            <p:cNvSpPr/>
            <p:nvPr/>
          </p:nvSpPr>
          <p:spPr>
            <a:xfrm>
              <a:off x="4175275" y="2893675"/>
              <a:ext cx="62324" cy="67375"/>
            </a:xfrm>
            <a:custGeom>
              <a:pathLst>
                <a:path extrusionOk="0" h="120000" w="120000">
                  <a:moveTo>
                    <a:pt x="110228" y="9038"/>
                  </a:moveTo>
                  <a:lnTo>
                    <a:pt x="107003" y="32994"/>
                  </a:lnTo>
                  <a:lnTo>
                    <a:pt x="107003" y="56994"/>
                  </a:lnTo>
                  <a:lnTo>
                    <a:pt x="107003" y="80994"/>
                  </a:lnTo>
                  <a:lnTo>
                    <a:pt x="110228" y="103480"/>
                  </a:lnTo>
                  <a:lnTo>
                    <a:pt x="110228" y="104949"/>
                  </a:lnTo>
                  <a:lnTo>
                    <a:pt x="98916" y="103480"/>
                  </a:lnTo>
                  <a:lnTo>
                    <a:pt x="87557" y="104949"/>
                  </a:lnTo>
                  <a:lnTo>
                    <a:pt x="17858" y="104949"/>
                  </a:lnTo>
                  <a:lnTo>
                    <a:pt x="12996" y="58508"/>
                  </a:lnTo>
                  <a:lnTo>
                    <a:pt x="9771" y="10508"/>
                  </a:lnTo>
                  <a:lnTo>
                    <a:pt x="9771" y="10508"/>
                  </a:lnTo>
                  <a:lnTo>
                    <a:pt x="34079" y="12022"/>
                  </a:lnTo>
                  <a:lnTo>
                    <a:pt x="60024" y="12022"/>
                  </a:lnTo>
                  <a:lnTo>
                    <a:pt x="110228" y="9038"/>
                  </a:lnTo>
                  <a:close/>
                  <a:moveTo>
                    <a:pt x="111865" y="44"/>
                  </a:moveTo>
                  <a:lnTo>
                    <a:pt x="85920" y="1513"/>
                  </a:lnTo>
                  <a:lnTo>
                    <a:pt x="58387" y="1513"/>
                  </a:lnTo>
                  <a:lnTo>
                    <a:pt x="32442" y="3027"/>
                  </a:lnTo>
                  <a:lnTo>
                    <a:pt x="8134" y="4541"/>
                  </a:lnTo>
                  <a:lnTo>
                    <a:pt x="4909" y="4541"/>
                  </a:lnTo>
                  <a:lnTo>
                    <a:pt x="3273" y="7525"/>
                  </a:lnTo>
                  <a:lnTo>
                    <a:pt x="1684" y="7525"/>
                  </a:lnTo>
                  <a:lnTo>
                    <a:pt x="1684" y="10508"/>
                  </a:lnTo>
                  <a:lnTo>
                    <a:pt x="48" y="36022"/>
                  </a:lnTo>
                  <a:lnTo>
                    <a:pt x="48" y="63005"/>
                  </a:lnTo>
                  <a:lnTo>
                    <a:pt x="3273" y="89988"/>
                  </a:lnTo>
                  <a:lnTo>
                    <a:pt x="8134" y="116972"/>
                  </a:lnTo>
                  <a:lnTo>
                    <a:pt x="11407" y="119955"/>
                  </a:lnTo>
                  <a:lnTo>
                    <a:pt x="14632" y="119955"/>
                  </a:lnTo>
                  <a:lnTo>
                    <a:pt x="17858" y="118486"/>
                  </a:lnTo>
                  <a:lnTo>
                    <a:pt x="19494" y="115458"/>
                  </a:lnTo>
                  <a:lnTo>
                    <a:pt x="19494" y="110961"/>
                  </a:lnTo>
                  <a:lnTo>
                    <a:pt x="40577" y="115458"/>
                  </a:lnTo>
                  <a:lnTo>
                    <a:pt x="64885" y="116972"/>
                  </a:lnTo>
                  <a:lnTo>
                    <a:pt x="89193" y="115458"/>
                  </a:lnTo>
                  <a:lnTo>
                    <a:pt x="98916" y="113988"/>
                  </a:lnTo>
                  <a:lnTo>
                    <a:pt x="110228" y="110961"/>
                  </a:lnTo>
                  <a:lnTo>
                    <a:pt x="111865" y="109447"/>
                  </a:lnTo>
                  <a:lnTo>
                    <a:pt x="111865" y="106463"/>
                  </a:lnTo>
                  <a:lnTo>
                    <a:pt x="116726" y="106463"/>
                  </a:lnTo>
                  <a:lnTo>
                    <a:pt x="118363" y="104949"/>
                  </a:lnTo>
                  <a:lnTo>
                    <a:pt x="118363" y="103480"/>
                  </a:lnTo>
                  <a:lnTo>
                    <a:pt x="119951" y="79480"/>
                  </a:lnTo>
                  <a:lnTo>
                    <a:pt x="118363" y="55480"/>
                  </a:lnTo>
                  <a:lnTo>
                    <a:pt x="116726" y="31525"/>
                  </a:lnTo>
                  <a:lnTo>
                    <a:pt x="115090" y="7525"/>
                  </a:lnTo>
                  <a:lnTo>
                    <a:pt x="116726" y="6011"/>
                  </a:lnTo>
                  <a:lnTo>
                    <a:pt x="115090" y="3027"/>
                  </a:lnTo>
                  <a:lnTo>
                    <a:pt x="113501" y="44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Shape 1149"/>
            <p:cNvSpPr/>
            <p:nvPr/>
          </p:nvSpPr>
          <p:spPr>
            <a:xfrm>
              <a:off x="4060825" y="2929025"/>
              <a:ext cx="17700" cy="26125"/>
            </a:xfrm>
            <a:custGeom>
              <a:pathLst>
                <a:path extrusionOk="0" h="120000" w="120000">
                  <a:moveTo>
                    <a:pt x="45593" y="114"/>
                  </a:moveTo>
                  <a:lnTo>
                    <a:pt x="34237" y="7808"/>
                  </a:lnTo>
                  <a:lnTo>
                    <a:pt x="17118" y="11712"/>
                  </a:lnTo>
                  <a:lnTo>
                    <a:pt x="0" y="23311"/>
                  </a:lnTo>
                  <a:lnTo>
                    <a:pt x="0" y="27100"/>
                  </a:lnTo>
                  <a:lnTo>
                    <a:pt x="0" y="34909"/>
                  </a:lnTo>
                  <a:lnTo>
                    <a:pt x="5762" y="38698"/>
                  </a:lnTo>
                  <a:lnTo>
                    <a:pt x="17118" y="34909"/>
                  </a:lnTo>
                  <a:lnTo>
                    <a:pt x="34237" y="27100"/>
                  </a:lnTo>
                  <a:lnTo>
                    <a:pt x="51355" y="19406"/>
                  </a:lnTo>
                  <a:lnTo>
                    <a:pt x="57118" y="19406"/>
                  </a:lnTo>
                  <a:lnTo>
                    <a:pt x="68474" y="23311"/>
                  </a:lnTo>
                  <a:lnTo>
                    <a:pt x="68474" y="27100"/>
                  </a:lnTo>
                  <a:lnTo>
                    <a:pt x="74237" y="31004"/>
                  </a:lnTo>
                  <a:lnTo>
                    <a:pt x="62711" y="42602"/>
                  </a:lnTo>
                  <a:lnTo>
                    <a:pt x="40000" y="58105"/>
                  </a:lnTo>
                  <a:lnTo>
                    <a:pt x="28474" y="73492"/>
                  </a:lnTo>
                  <a:lnTo>
                    <a:pt x="28474" y="81301"/>
                  </a:lnTo>
                  <a:lnTo>
                    <a:pt x="28474" y="85090"/>
                  </a:lnTo>
                  <a:lnTo>
                    <a:pt x="40000" y="88995"/>
                  </a:lnTo>
                  <a:lnTo>
                    <a:pt x="45593" y="88995"/>
                  </a:lnTo>
                  <a:lnTo>
                    <a:pt x="57118" y="85090"/>
                  </a:lnTo>
                  <a:lnTo>
                    <a:pt x="79830" y="85090"/>
                  </a:lnTo>
                  <a:lnTo>
                    <a:pt x="74237" y="96688"/>
                  </a:lnTo>
                  <a:lnTo>
                    <a:pt x="68474" y="100593"/>
                  </a:lnTo>
                  <a:lnTo>
                    <a:pt x="34237" y="100593"/>
                  </a:lnTo>
                  <a:lnTo>
                    <a:pt x="28474" y="104497"/>
                  </a:lnTo>
                  <a:lnTo>
                    <a:pt x="28474" y="112191"/>
                  </a:lnTo>
                  <a:lnTo>
                    <a:pt x="40000" y="116095"/>
                  </a:lnTo>
                  <a:lnTo>
                    <a:pt x="57118" y="119885"/>
                  </a:lnTo>
                  <a:lnTo>
                    <a:pt x="85593" y="116095"/>
                  </a:lnTo>
                  <a:lnTo>
                    <a:pt x="102711" y="112191"/>
                  </a:lnTo>
                  <a:lnTo>
                    <a:pt x="114067" y="108287"/>
                  </a:lnTo>
                  <a:lnTo>
                    <a:pt x="119830" y="100593"/>
                  </a:lnTo>
                  <a:lnTo>
                    <a:pt x="119830" y="88995"/>
                  </a:lnTo>
                  <a:lnTo>
                    <a:pt x="114067" y="77397"/>
                  </a:lnTo>
                  <a:lnTo>
                    <a:pt x="102711" y="69703"/>
                  </a:lnTo>
                  <a:lnTo>
                    <a:pt x="91355" y="65799"/>
                  </a:lnTo>
                  <a:lnTo>
                    <a:pt x="74237" y="61894"/>
                  </a:lnTo>
                  <a:lnTo>
                    <a:pt x="85593" y="54200"/>
                  </a:lnTo>
                  <a:lnTo>
                    <a:pt x="96949" y="42602"/>
                  </a:lnTo>
                  <a:lnTo>
                    <a:pt x="102711" y="27100"/>
                  </a:lnTo>
                  <a:lnTo>
                    <a:pt x="96949" y="11712"/>
                  </a:lnTo>
                  <a:lnTo>
                    <a:pt x="85593" y="7808"/>
                  </a:lnTo>
                  <a:lnTo>
                    <a:pt x="74237" y="3904"/>
                  </a:lnTo>
                  <a:lnTo>
                    <a:pt x="62711" y="114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Shape 1150"/>
            <p:cNvSpPr/>
            <p:nvPr/>
          </p:nvSpPr>
          <p:spPr>
            <a:xfrm>
              <a:off x="4039775" y="2901250"/>
              <a:ext cx="58100" cy="60624"/>
            </a:xfrm>
            <a:custGeom>
              <a:pathLst>
                <a:path extrusionOk="0" h="120000" w="120000">
                  <a:moveTo>
                    <a:pt x="109518" y="49"/>
                  </a:moveTo>
                  <a:lnTo>
                    <a:pt x="78227" y="1682"/>
                  </a:lnTo>
                  <a:lnTo>
                    <a:pt x="46936" y="3364"/>
                  </a:lnTo>
                  <a:lnTo>
                    <a:pt x="22616" y="1682"/>
                  </a:lnTo>
                  <a:lnTo>
                    <a:pt x="10430" y="3364"/>
                  </a:lnTo>
                  <a:lnTo>
                    <a:pt x="0" y="6680"/>
                  </a:lnTo>
                  <a:lnTo>
                    <a:pt x="3511" y="10045"/>
                  </a:lnTo>
                  <a:lnTo>
                    <a:pt x="8726" y="11678"/>
                  </a:lnTo>
                  <a:lnTo>
                    <a:pt x="17401" y="15043"/>
                  </a:lnTo>
                  <a:lnTo>
                    <a:pt x="40017" y="15043"/>
                  </a:lnTo>
                  <a:lnTo>
                    <a:pt x="71308" y="13360"/>
                  </a:lnTo>
                  <a:lnTo>
                    <a:pt x="104302" y="11678"/>
                  </a:lnTo>
                  <a:lnTo>
                    <a:pt x="102598" y="21674"/>
                  </a:lnTo>
                  <a:lnTo>
                    <a:pt x="102598" y="33352"/>
                  </a:lnTo>
                  <a:lnTo>
                    <a:pt x="104302" y="53344"/>
                  </a:lnTo>
                  <a:lnTo>
                    <a:pt x="106058" y="80016"/>
                  </a:lnTo>
                  <a:lnTo>
                    <a:pt x="106058" y="93327"/>
                  </a:lnTo>
                  <a:lnTo>
                    <a:pt x="107814" y="106639"/>
                  </a:lnTo>
                  <a:lnTo>
                    <a:pt x="27831" y="106639"/>
                  </a:lnTo>
                  <a:lnTo>
                    <a:pt x="19156" y="108321"/>
                  </a:lnTo>
                  <a:lnTo>
                    <a:pt x="13941" y="110004"/>
                  </a:lnTo>
                  <a:lnTo>
                    <a:pt x="8726" y="113319"/>
                  </a:lnTo>
                  <a:lnTo>
                    <a:pt x="10430" y="113319"/>
                  </a:lnTo>
                  <a:lnTo>
                    <a:pt x="13941" y="116684"/>
                  </a:lnTo>
                  <a:lnTo>
                    <a:pt x="19156" y="118317"/>
                  </a:lnTo>
                  <a:lnTo>
                    <a:pt x="29586" y="120000"/>
                  </a:lnTo>
                  <a:lnTo>
                    <a:pt x="50447" y="118317"/>
                  </a:lnTo>
                  <a:lnTo>
                    <a:pt x="114733" y="118317"/>
                  </a:lnTo>
                  <a:lnTo>
                    <a:pt x="118244" y="116684"/>
                  </a:lnTo>
                  <a:lnTo>
                    <a:pt x="119948" y="113319"/>
                  </a:lnTo>
                  <a:lnTo>
                    <a:pt x="119948" y="110004"/>
                  </a:lnTo>
                  <a:lnTo>
                    <a:pt x="118244" y="108321"/>
                  </a:lnTo>
                  <a:lnTo>
                    <a:pt x="118244" y="95010"/>
                  </a:lnTo>
                  <a:lnTo>
                    <a:pt x="118244" y="80016"/>
                  </a:lnTo>
                  <a:lnTo>
                    <a:pt x="116488" y="53344"/>
                  </a:lnTo>
                  <a:lnTo>
                    <a:pt x="116488" y="31670"/>
                  </a:lnTo>
                  <a:lnTo>
                    <a:pt x="114733" y="20041"/>
                  </a:lnTo>
                  <a:lnTo>
                    <a:pt x="113029" y="10045"/>
                  </a:lnTo>
                  <a:lnTo>
                    <a:pt x="114733" y="8362"/>
                  </a:lnTo>
                  <a:lnTo>
                    <a:pt x="114733" y="5047"/>
                  </a:lnTo>
                  <a:lnTo>
                    <a:pt x="113029" y="1682"/>
                  </a:lnTo>
                  <a:lnTo>
                    <a:pt x="109518" y="4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Shape 1151"/>
            <p:cNvSpPr/>
            <p:nvPr/>
          </p:nvSpPr>
          <p:spPr>
            <a:xfrm>
              <a:off x="4114675" y="2891150"/>
              <a:ext cx="4249" cy="874"/>
            </a:xfrm>
            <a:custGeom>
              <a:pathLst>
                <a:path extrusionOk="0" h="120000" w="120000">
                  <a:moveTo>
                    <a:pt x="705" y="3428"/>
                  </a:moveTo>
                  <a:lnTo>
                    <a:pt x="24705" y="116571"/>
                  </a:lnTo>
                  <a:lnTo>
                    <a:pt x="96000" y="116571"/>
                  </a:lnTo>
                  <a:lnTo>
                    <a:pt x="119294" y="3428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Shape 1152"/>
            <p:cNvSpPr/>
            <p:nvPr/>
          </p:nvSpPr>
          <p:spPr>
            <a:xfrm>
              <a:off x="4286400" y="2956800"/>
              <a:ext cx="62299" cy="67375"/>
            </a:xfrm>
            <a:custGeom>
              <a:pathLst>
                <a:path extrusionOk="0" h="120000" w="120000">
                  <a:moveTo>
                    <a:pt x="110272" y="10552"/>
                  </a:moveTo>
                  <a:lnTo>
                    <a:pt x="106998" y="33038"/>
                  </a:lnTo>
                  <a:lnTo>
                    <a:pt x="105409" y="56994"/>
                  </a:lnTo>
                  <a:lnTo>
                    <a:pt x="106998" y="80994"/>
                  </a:lnTo>
                  <a:lnTo>
                    <a:pt x="110272" y="103480"/>
                  </a:lnTo>
                  <a:lnTo>
                    <a:pt x="110272" y="104994"/>
                  </a:lnTo>
                  <a:lnTo>
                    <a:pt x="87544" y="104994"/>
                  </a:lnTo>
                  <a:lnTo>
                    <a:pt x="64863" y="106463"/>
                  </a:lnTo>
                  <a:lnTo>
                    <a:pt x="17817" y="106463"/>
                  </a:lnTo>
                  <a:lnTo>
                    <a:pt x="12953" y="58508"/>
                  </a:lnTo>
                  <a:lnTo>
                    <a:pt x="9727" y="12022"/>
                  </a:lnTo>
                  <a:lnTo>
                    <a:pt x="9727" y="12022"/>
                  </a:lnTo>
                  <a:lnTo>
                    <a:pt x="34044" y="13536"/>
                  </a:lnTo>
                  <a:lnTo>
                    <a:pt x="60000" y="13536"/>
                  </a:lnTo>
                  <a:lnTo>
                    <a:pt x="110272" y="10552"/>
                  </a:lnTo>
                  <a:close/>
                  <a:moveTo>
                    <a:pt x="111861" y="44"/>
                  </a:moveTo>
                  <a:lnTo>
                    <a:pt x="85955" y="1558"/>
                  </a:lnTo>
                  <a:lnTo>
                    <a:pt x="58362" y="3027"/>
                  </a:lnTo>
                  <a:lnTo>
                    <a:pt x="32407" y="3027"/>
                  </a:lnTo>
                  <a:lnTo>
                    <a:pt x="6500" y="4541"/>
                  </a:lnTo>
                  <a:lnTo>
                    <a:pt x="4863" y="6055"/>
                  </a:lnTo>
                  <a:lnTo>
                    <a:pt x="3226" y="7525"/>
                  </a:lnTo>
                  <a:lnTo>
                    <a:pt x="1637" y="9038"/>
                  </a:lnTo>
                  <a:lnTo>
                    <a:pt x="1637" y="10552"/>
                  </a:lnTo>
                  <a:lnTo>
                    <a:pt x="0" y="37536"/>
                  </a:lnTo>
                  <a:lnTo>
                    <a:pt x="0" y="64519"/>
                  </a:lnTo>
                  <a:lnTo>
                    <a:pt x="3226" y="91502"/>
                  </a:lnTo>
                  <a:lnTo>
                    <a:pt x="8089" y="116972"/>
                  </a:lnTo>
                  <a:lnTo>
                    <a:pt x="11364" y="119955"/>
                  </a:lnTo>
                  <a:lnTo>
                    <a:pt x="14590" y="119955"/>
                  </a:lnTo>
                  <a:lnTo>
                    <a:pt x="17817" y="118486"/>
                  </a:lnTo>
                  <a:lnTo>
                    <a:pt x="19454" y="115458"/>
                  </a:lnTo>
                  <a:lnTo>
                    <a:pt x="19454" y="112474"/>
                  </a:lnTo>
                  <a:lnTo>
                    <a:pt x="40545" y="115458"/>
                  </a:lnTo>
                  <a:lnTo>
                    <a:pt x="64863" y="116972"/>
                  </a:lnTo>
                  <a:lnTo>
                    <a:pt x="89181" y="116972"/>
                  </a:lnTo>
                  <a:lnTo>
                    <a:pt x="98908" y="113988"/>
                  </a:lnTo>
                  <a:lnTo>
                    <a:pt x="110272" y="112474"/>
                  </a:lnTo>
                  <a:lnTo>
                    <a:pt x="111861" y="109491"/>
                  </a:lnTo>
                  <a:lnTo>
                    <a:pt x="111861" y="106463"/>
                  </a:lnTo>
                  <a:lnTo>
                    <a:pt x="113499" y="107977"/>
                  </a:lnTo>
                  <a:lnTo>
                    <a:pt x="116725" y="107977"/>
                  </a:lnTo>
                  <a:lnTo>
                    <a:pt x="118362" y="106463"/>
                  </a:lnTo>
                  <a:lnTo>
                    <a:pt x="118362" y="103480"/>
                  </a:lnTo>
                  <a:lnTo>
                    <a:pt x="120000" y="80994"/>
                  </a:lnTo>
                  <a:lnTo>
                    <a:pt x="118362" y="56994"/>
                  </a:lnTo>
                  <a:lnTo>
                    <a:pt x="116725" y="31525"/>
                  </a:lnTo>
                  <a:lnTo>
                    <a:pt x="115136" y="9038"/>
                  </a:lnTo>
                  <a:lnTo>
                    <a:pt x="115136" y="6055"/>
                  </a:lnTo>
                  <a:lnTo>
                    <a:pt x="115136" y="3027"/>
                  </a:lnTo>
                  <a:lnTo>
                    <a:pt x="113499" y="1558"/>
                  </a:lnTo>
                  <a:lnTo>
                    <a:pt x="111861" y="44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Shape 1153"/>
            <p:cNvSpPr/>
            <p:nvPr/>
          </p:nvSpPr>
          <p:spPr>
            <a:xfrm>
              <a:off x="4288075" y="3030025"/>
              <a:ext cx="6749" cy="58125"/>
            </a:xfrm>
            <a:custGeom>
              <a:pathLst>
                <a:path extrusionOk="0" h="120000" w="120000">
                  <a:moveTo>
                    <a:pt x="30222" y="51"/>
                  </a:moveTo>
                  <a:lnTo>
                    <a:pt x="15111" y="1806"/>
                  </a:lnTo>
                  <a:lnTo>
                    <a:pt x="0" y="15690"/>
                  </a:lnTo>
                  <a:lnTo>
                    <a:pt x="0" y="27870"/>
                  </a:lnTo>
                  <a:lnTo>
                    <a:pt x="15111" y="55638"/>
                  </a:lnTo>
                  <a:lnTo>
                    <a:pt x="0" y="86916"/>
                  </a:lnTo>
                  <a:lnTo>
                    <a:pt x="0" y="102554"/>
                  </a:lnTo>
                  <a:lnTo>
                    <a:pt x="15111" y="116490"/>
                  </a:lnTo>
                  <a:lnTo>
                    <a:pt x="30222" y="119948"/>
                  </a:lnTo>
                  <a:lnTo>
                    <a:pt x="75111" y="119948"/>
                  </a:lnTo>
                  <a:lnTo>
                    <a:pt x="75111" y="118193"/>
                  </a:lnTo>
                  <a:lnTo>
                    <a:pt x="104888" y="102554"/>
                  </a:lnTo>
                  <a:lnTo>
                    <a:pt x="120000" y="86916"/>
                  </a:lnTo>
                  <a:lnTo>
                    <a:pt x="104888" y="55638"/>
                  </a:lnTo>
                  <a:lnTo>
                    <a:pt x="104888" y="27870"/>
                  </a:lnTo>
                  <a:lnTo>
                    <a:pt x="89777" y="13935"/>
                  </a:lnTo>
                  <a:lnTo>
                    <a:pt x="60000" y="1806"/>
                  </a:lnTo>
                  <a:lnTo>
                    <a:pt x="44888" y="5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Shape 1154"/>
            <p:cNvSpPr/>
            <p:nvPr/>
          </p:nvSpPr>
          <p:spPr>
            <a:xfrm>
              <a:off x="4312475" y="2982050"/>
              <a:ext cx="15174" cy="17700"/>
            </a:xfrm>
            <a:custGeom>
              <a:pathLst>
                <a:path extrusionOk="0" h="120000" w="120000">
                  <a:moveTo>
                    <a:pt x="113278" y="169"/>
                  </a:moveTo>
                  <a:lnTo>
                    <a:pt x="86787" y="17288"/>
                  </a:lnTo>
                  <a:lnTo>
                    <a:pt x="60098" y="34406"/>
                  </a:lnTo>
                  <a:lnTo>
                    <a:pt x="46853" y="28644"/>
                  </a:lnTo>
                  <a:lnTo>
                    <a:pt x="33410" y="17288"/>
                  </a:lnTo>
                  <a:lnTo>
                    <a:pt x="13443" y="5932"/>
                  </a:lnTo>
                  <a:lnTo>
                    <a:pt x="197" y="5932"/>
                  </a:lnTo>
                  <a:lnTo>
                    <a:pt x="197" y="11525"/>
                  </a:lnTo>
                  <a:lnTo>
                    <a:pt x="6721" y="28644"/>
                  </a:lnTo>
                  <a:lnTo>
                    <a:pt x="26688" y="51525"/>
                  </a:lnTo>
                  <a:lnTo>
                    <a:pt x="33410" y="57288"/>
                  </a:lnTo>
                  <a:lnTo>
                    <a:pt x="6721" y="97118"/>
                  </a:lnTo>
                  <a:lnTo>
                    <a:pt x="6721" y="108644"/>
                  </a:lnTo>
                  <a:lnTo>
                    <a:pt x="13443" y="119999"/>
                  </a:lnTo>
                  <a:lnTo>
                    <a:pt x="33410" y="119999"/>
                  </a:lnTo>
                  <a:lnTo>
                    <a:pt x="40131" y="114237"/>
                  </a:lnTo>
                  <a:lnTo>
                    <a:pt x="73344" y="62881"/>
                  </a:lnTo>
                  <a:lnTo>
                    <a:pt x="86787" y="62881"/>
                  </a:lnTo>
                  <a:lnTo>
                    <a:pt x="93311" y="57288"/>
                  </a:lnTo>
                  <a:lnTo>
                    <a:pt x="86787" y="45762"/>
                  </a:lnTo>
                  <a:lnTo>
                    <a:pt x="119999" y="16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Shape 1155"/>
            <p:cNvSpPr/>
            <p:nvPr/>
          </p:nvSpPr>
          <p:spPr>
            <a:xfrm>
              <a:off x="4315850" y="2891150"/>
              <a:ext cx="63999" cy="58949"/>
            </a:xfrm>
            <a:custGeom>
              <a:pathLst>
                <a:path extrusionOk="0" h="120000" w="120000">
                  <a:moveTo>
                    <a:pt x="7921" y="5190"/>
                  </a:moveTo>
                  <a:lnTo>
                    <a:pt x="17390" y="8600"/>
                  </a:lnTo>
                  <a:lnTo>
                    <a:pt x="26859" y="10330"/>
                  </a:lnTo>
                  <a:lnTo>
                    <a:pt x="47390" y="10330"/>
                  </a:lnTo>
                  <a:lnTo>
                    <a:pt x="77343" y="12010"/>
                  </a:lnTo>
                  <a:lnTo>
                    <a:pt x="108937" y="12010"/>
                  </a:lnTo>
                  <a:lnTo>
                    <a:pt x="108937" y="30890"/>
                  </a:lnTo>
                  <a:lnTo>
                    <a:pt x="108937" y="51450"/>
                  </a:lnTo>
                  <a:lnTo>
                    <a:pt x="108937" y="77150"/>
                  </a:lnTo>
                  <a:lnTo>
                    <a:pt x="110484" y="89109"/>
                  </a:lnTo>
                  <a:lnTo>
                    <a:pt x="112078" y="102849"/>
                  </a:lnTo>
                  <a:lnTo>
                    <a:pt x="63140" y="102849"/>
                  </a:lnTo>
                  <a:lnTo>
                    <a:pt x="37921" y="104529"/>
                  </a:lnTo>
                  <a:lnTo>
                    <a:pt x="25265" y="106259"/>
                  </a:lnTo>
                  <a:lnTo>
                    <a:pt x="14250" y="109669"/>
                  </a:lnTo>
                  <a:lnTo>
                    <a:pt x="12656" y="83969"/>
                  </a:lnTo>
                  <a:lnTo>
                    <a:pt x="11062" y="58269"/>
                  </a:lnTo>
                  <a:lnTo>
                    <a:pt x="12656" y="30890"/>
                  </a:lnTo>
                  <a:lnTo>
                    <a:pt x="11062" y="17150"/>
                  </a:lnTo>
                  <a:lnTo>
                    <a:pt x="9515" y="12010"/>
                  </a:lnTo>
                  <a:lnTo>
                    <a:pt x="7921" y="5190"/>
                  </a:lnTo>
                  <a:close/>
                  <a:moveTo>
                    <a:pt x="17390" y="50"/>
                  </a:moveTo>
                  <a:lnTo>
                    <a:pt x="12656" y="1730"/>
                  </a:lnTo>
                  <a:lnTo>
                    <a:pt x="7921" y="5190"/>
                  </a:lnTo>
                  <a:lnTo>
                    <a:pt x="6328" y="5190"/>
                  </a:lnTo>
                  <a:lnTo>
                    <a:pt x="3187" y="13740"/>
                  </a:lnTo>
                  <a:lnTo>
                    <a:pt x="1593" y="20610"/>
                  </a:lnTo>
                  <a:lnTo>
                    <a:pt x="0" y="39440"/>
                  </a:lnTo>
                  <a:lnTo>
                    <a:pt x="1593" y="77150"/>
                  </a:lnTo>
                  <a:lnTo>
                    <a:pt x="1593" y="87430"/>
                  </a:lnTo>
                  <a:lnTo>
                    <a:pt x="1593" y="101119"/>
                  </a:lnTo>
                  <a:lnTo>
                    <a:pt x="3187" y="106259"/>
                  </a:lnTo>
                  <a:lnTo>
                    <a:pt x="4781" y="113129"/>
                  </a:lnTo>
                  <a:lnTo>
                    <a:pt x="7921" y="116539"/>
                  </a:lnTo>
                  <a:lnTo>
                    <a:pt x="12656" y="119949"/>
                  </a:lnTo>
                  <a:lnTo>
                    <a:pt x="14250" y="118269"/>
                  </a:lnTo>
                  <a:lnTo>
                    <a:pt x="15796" y="116539"/>
                  </a:lnTo>
                  <a:lnTo>
                    <a:pt x="26859" y="118269"/>
                  </a:lnTo>
                  <a:lnTo>
                    <a:pt x="63140" y="118269"/>
                  </a:lnTo>
                  <a:lnTo>
                    <a:pt x="112078" y="113129"/>
                  </a:lnTo>
                  <a:lnTo>
                    <a:pt x="118406" y="113129"/>
                  </a:lnTo>
                  <a:lnTo>
                    <a:pt x="118406" y="111399"/>
                  </a:lnTo>
                  <a:lnTo>
                    <a:pt x="119953" y="99389"/>
                  </a:lnTo>
                  <a:lnTo>
                    <a:pt x="119953" y="85699"/>
                  </a:lnTo>
                  <a:lnTo>
                    <a:pt x="118406" y="60000"/>
                  </a:lnTo>
                  <a:lnTo>
                    <a:pt x="118406" y="29160"/>
                  </a:lnTo>
                  <a:lnTo>
                    <a:pt x="116812" y="15470"/>
                  </a:lnTo>
                  <a:lnTo>
                    <a:pt x="115218" y="50"/>
                  </a:lnTo>
                  <a:lnTo>
                    <a:pt x="110484" y="50"/>
                  </a:lnTo>
                  <a:lnTo>
                    <a:pt x="108937" y="1730"/>
                  </a:lnTo>
                  <a:lnTo>
                    <a:pt x="85265" y="5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Shape 1156"/>
            <p:cNvSpPr/>
            <p:nvPr/>
          </p:nvSpPr>
          <p:spPr>
            <a:xfrm>
              <a:off x="4552375" y="2915575"/>
              <a:ext cx="15174" cy="17700"/>
            </a:xfrm>
            <a:custGeom>
              <a:pathLst>
                <a:path extrusionOk="0" h="120000" w="120000">
                  <a:moveTo>
                    <a:pt x="73344" y="62711"/>
                  </a:moveTo>
                  <a:lnTo>
                    <a:pt x="73344" y="74237"/>
                  </a:lnTo>
                  <a:lnTo>
                    <a:pt x="66622" y="79830"/>
                  </a:lnTo>
                  <a:lnTo>
                    <a:pt x="53377" y="85593"/>
                  </a:lnTo>
                  <a:lnTo>
                    <a:pt x="33410" y="85593"/>
                  </a:lnTo>
                  <a:lnTo>
                    <a:pt x="39934" y="74237"/>
                  </a:lnTo>
                  <a:lnTo>
                    <a:pt x="46655" y="68474"/>
                  </a:lnTo>
                  <a:lnTo>
                    <a:pt x="66622" y="62711"/>
                  </a:lnTo>
                  <a:close/>
                  <a:moveTo>
                    <a:pt x="73344" y="0"/>
                  </a:moveTo>
                  <a:lnTo>
                    <a:pt x="46655" y="5762"/>
                  </a:lnTo>
                  <a:lnTo>
                    <a:pt x="39934" y="11355"/>
                  </a:lnTo>
                  <a:lnTo>
                    <a:pt x="33410" y="22881"/>
                  </a:lnTo>
                  <a:lnTo>
                    <a:pt x="33410" y="28474"/>
                  </a:lnTo>
                  <a:lnTo>
                    <a:pt x="33410" y="40000"/>
                  </a:lnTo>
                  <a:lnTo>
                    <a:pt x="39934" y="40000"/>
                  </a:lnTo>
                  <a:lnTo>
                    <a:pt x="26688" y="45593"/>
                  </a:lnTo>
                  <a:lnTo>
                    <a:pt x="6721" y="57118"/>
                  </a:lnTo>
                  <a:lnTo>
                    <a:pt x="0" y="79830"/>
                  </a:lnTo>
                  <a:lnTo>
                    <a:pt x="0" y="96949"/>
                  </a:lnTo>
                  <a:lnTo>
                    <a:pt x="6721" y="114067"/>
                  </a:lnTo>
                  <a:lnTo>
                    <a:pt x="26688" y="119830"/>
                  </a:lnTo>
                  <a:lnTo>
                    <a:pt x="73344" y="119830"/>
                  </a:lnTo>
                  <a:lnTo>
                    <a:pt x="93311" y="108474"/>
                  </a:lnTo>
                  <a:lnTo>
                    <a:pt x="113278" y="85593"/>
                  </a:lnTo>
                  <a:lnTo>
                    <a:pt x="119802" y="62711"/>
                  </a:lnTo>
                  <a:lnTo>
                    <a:pt x="119802" y="40000"/>
                  </a:lnTo>
                  <a:lnTo>
                    <a:pt x="113278" y="17118"/>
                  </a:lnTo>
                  <a:lnTo>
                    <a:pt x="106556" y="5762"/>
                  </a:lnTo>
                  <a:lnTo>
                    <a:pt x="9331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Shape 1157"/>
            <p:cNvSpPr/>
            <p:nvPr/>
          </p:nvSpPr>
          <p:spPr>
            <a:xfrm>
              <a:off x="4171925" y="2986275"/>
              <a:ext cx="14324" cy="21050"/>
            </a:xfrm>
            <a:custGeom>
              <a:pathLst>
                <a:path extrusionOk="0" h="120000" w="120000">
                  <a:moveTo>
                    <a:pt x="77696" y="28788"/>
                  </a:moveTo>
                  <a:lnTo>
                    <a:pt x="70575" y="48028"/>
                  </a:lnTo>
                  <a:lnTo>
                    <a:pt x="56544" y="52874"/>
                  </a:lnTo>
                  <a:lnTo>
                    <a:pt x="42303" y="57577"/>
                  </a:lnTo>
                  <a:lnTo>
                    <a:pt x="35392" y="67268"/>
                  </a:lnTo>
                  <a:lnTo>
                    <a:pt x="35392" y="62422"/>
                  </a:lnTo>
                  <a:lnTo>
                    <a:pt x="35392" y="52874"/>
                  </a:lnTo>
                  <a:lnTo>
                    <a:pt x="42303" y="43182"/>
                  </a:lnTo>
                  <a:lnTo>
                    <a:pt x="49424" y="33634"/>
                  </a:lnTo>
                  <a:lnTo>
                    <a:pt x="63455" y="28788"/>
                  </a:lnTo>
                  <a:close/>
                  <a:moveTo>
                    <a:pt x="77696" y="0"/>
                  </a:moveTo>
                  <a:lnTo>
                    <a:pt x="49424" y="9691"/>
                  </a:lnTo>
                  <a:lnTo>
                    <a:pt x="21151" y="19239"/>
                  </a:lnTo>
                  <a:lnTo>
                    <a:pt x="14240" y="24085"/>
                  </a:lnTo>
                  <a:lnTo>
                    <a:pt x="7120" y="24085"/>
                  </a:lnTo>
                  <a:lnTo>
                    <a:pt x="7120" y="33634"/>
                  </a:lnTo>
                  <a:lnTo>
                    <a:pt x="0" y="52874"/>
                  </a:lnTo>
                  <a:lnTo>
                    <a:pt x="0" y="71971"/>
                  </a:lnTo>
                  <a:lnTo>
                    <a:pt x="14240" y="110451"/>
                  </a:lnTo>
                  <a:lnTo>
                    <a:pt x="14240" y="115154"/>
                  </a:lnTo>
                  <a:lnTo>
                    <a:pt x="28272" y="115154"/>
                  </a:lnTo>
                  <a:lnTo>
                    <a:pt x="35392" y="110451"/>
                  </a:lnTo>
                  <a:lnTo>
                    <a:pt x="35392" y="105605"/>
                  </a:lnTo>
                  <a:lnTo>
                    <a:pt x="35392" y="86365"/>
                  </a:lnTo>
                  <a:lnTo>
                    <a:pt x="49424" y="96057"/>
                  </a:lnTo>
                  <a:lnTo>
                    <a:pt x="63455" y="110451"/>
                  </a:lnTo>
                  <a:lnTo>
                    <a:pt x="77696" y="115154"/>
                  </a:lnTo>
                  <a:lnTo>
                    <a:pt x="98848" y="120000"/>
                  </a:lnTo>
                  <a:lnTo>
                    <a:pt x="112879" y="120000"/>
                  </a:lnTo>
                  <a:lnTo>
                    <a:pt x="120000" y="110451"/>
                  </a:lnTo>
                  <a:lnTo>
                    <a:pt x="120000" y="105605"/>
                  </a:lnTo>
                  <a:lnTo>
                    <a:pt x="105759" y="96057"/>
                  </a:lnTo>
                  <a:lnTo>
                    <a:pt x="84607" y="91211"/>
                  </a:lnTo>
                  <a:lnTo>
                    <a:pt x="70575" y="76817"/>
                  </a:lnTo>
                  <a:lnTo>
                    <a:pt x="98848" y="62422"/>
                  </a:lnTo>
                  <a:lnTo>
                    <a:pt x="112879" y="38479"/>
                  </a:lnTo>
                  <a:lnTo>
                    <a:pt x="120000" y="24085"/>
                  </a:lnTo>
                  <a:lnTo>
                    <a:pt x="112879" y="14394"/>
                  </a:lnTo>
                  <a:lnTo>
                    <a:pt x="98848" y="4845"/>
                  </a:lnTo>
                  <a:lnTo>
                    <a:pt x="7769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Shape 1158"/>
            <p:cNvSpPr/>
            <p:nvPr/>
          </p:nvSpPr>
          <p:spPr>
            <a:xfrm>
              <a:off x="4150025" y="2965225"/>
              <a:ext cx="58949" cy="59775"/>
            </a:xfrm>
            <a:custGeom>
              <a:pathLst>
                <a:path extrusionOk="0" h="120000" w="120000">
                  <a:moveTo>
                    <a:pt x="78880" y="50"/>
                  </a:moveTo>
                  <a:lnTo>
                    <a:pt x="48040" y="1706"/>
                  </a:lnTo>
                  <a:lnTo>
                    <a:pt x="12061" y="1706"/>
                  </a:lnTo>
                  <a:lnTo>
                    <a:pt x="1781" y="5119"/>
                  </a:lnTo>
                  <a:lnTo>
                    <a:pt x="50" y="6775"/>
                  </a:lnTo>
                  <a:lnTo>
                    <a:pt x="5190" y="10188"/>
                  </a:lnTo>
                  <a:lnTo>
                    <a:pt x="10330" y="11844"/>
                  </a:lnTo>
                  <a:lnTo>
                    <a:pt x="18880" y="13550"/>
                  </a:lnTo>
                  <a:lnTo>
                    <a:pt x="72010" y="13550"/>
                  </a:lnTo>
                  <a:lnTo>
                    <a:pt x="104580" y="10188"/>
                  </a:lnTo>
                  <a:lnTo>
                    <a:pt x="102849" y="21982"/>
                  </a:lnTo>
                  <a:lnTo>
                    <a:pt x="102849" y="32120"/>
                  </a:lnTo>
                  <a:lnTo>
                    <a:pt x="104580" y="54102"/>
                  </a:lnTo>
                  <a:lnTo>
                    <a:pt x="106259" y="79447"/>
                  </a:lnTo>
                  <a:lnTo>
                    <a:pt x="106259" y="92948"/>
                  </a:lnTo>
                  <a:lnTo>
                    <a:pt x="107989" y="106499"/>
                  </a:lnTo>
                  <a:lnTo>
                    <a:pt x="49720" y="108155"/>
                  </a:lnTo>
                  <a:lnTo>
                    <a:pt x="29160" y="106499"/>
                  </a:lnTo>
                  <a:lnTo>
                    <a:pt x="18880" y="108155"/>
                  </a:lnTo>
                  <a:lnTo>
                    <a:pt x="15470" y="111568"/>
                  </a:lnTo>
                  <a:lnTo>
                    <a:pt x="10330" y="113224"/>
                  </a:lnTo>
                  <a:lnTo>
                    <a:pt x="10330" y="114930"/>
                  </a:lnTo>
                  <a:lnTo>
                    <a:pt x="15470" y="116637"/>
                  </a:lnTo>
                  <a:lnTo>
                    <a:pt x="20610" y="118293"/>
                  </a:lnTo>
                  <a:lnTo>
                    <a:pt x="29160" y="120000"/>
                  </a:lnTo>
                  <a:lnTo>
                    <a:pt x="82290" y="120000"/>
                  </a:lnTo>
                  <a:lnTo>
                    <a:pt x="114860" y="118293"/>
                  </a:lnTo>
                  <a:lnTo>
                    <a:pt x="118269" y="116637"/>
                  </a:lnTo>
                  <a:lnTo>
                    <a:pt x="120000" y="114930"/>
                  </a:lnTo>
                  <a:lnTo>
                    <a:pt x="120000" y="111568"/>
                  </a:lnTo>
                  <a:lnTo>
                    <a:pt x="118269" y="108155"/>
                  </a:lnTo>
                  <a:lnTo>
                    <a:pt x="118269" y="94654"/>
                  </a:lnTo>
                  <a:lnTo>
                    <a:pt x="118269" y="81154"/>
                  </a:lnTo>
                  <a:lnTo>
                    <a:pt x="116539" y="52396"/>
                  </a:lnTo>
                  <a:lnTo>
                    <a:pt x="116539" y="30464"/>
                  </a:lnTo>
                  <a:lnTo>
                    <a:pt x="114860" y="20326"/>
                  </a:lnTo>
                  <a:lnTo>
                    <a:pt x="113129" y="8481"/>
                  </a:lnTo>
                  <a:lnTo>
                    <a:pt x="114860" y="6775"/>
                  </a:lnTo>
                  <a:lnTo>
                    <a:pt x="114860" y="3412"/>
                  </a:lnTo>
                  <a:lnTo>
                    <a:pt x="113129" y="1706"/>
                  </a:lnTo>
                  <a:lnTo>
                    <a:pt x="109720" y="5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Shape 1159"/>
            <p:cNvSpPr/>
            <p:nvPr/>
          </p:nvSpPr>
          <p:spPr>
            <a:xfrm>
              <a:off x="4238425" y="2984575"/>
              <a:ext cx="21050" cy="18549"/>
            </a:xfrm>
            <a:custGeom>
              <a:pathLst>
                <a:path extrusionOk="0" h="120000" w="120000">
                  <a:moveTo>
                    <a:pt x="4845" y="161"/>
                  </a:moveTo>
                  <a:lnTo>
                    <a:pt x="0" y="5660"/>
                  </a:lnTo>
                  <a:lnTo>
                    <a:pt x="0" y="10997"/>
                  </a:lnTo>
                  <a:lnTo>
                    <a:pt x="0" y="16495"/>
                  </a:lnTo>
                  <a:lnTo>
                    <a:pt x="4845" y="16495"/>
                  </a:lnTo>
                  <a:lnTo>
                    <a:pt x="19239" y="27331"/>
                  </a:lnTo>
                  <a:lnTo>
                    <a:pt x="33634" y="32830"/>
                  </a:lnTo>
                  <a:lnTo>
                    <a:pt x="23942" y="65498"/>
                  </a:lnTo>
                  <a:lnTo>
                    <a:pt x="19239" y="98167"/>
                  </a:lnTo>
                  <a:lnTo>
                    <a:pt x="23942" y="109002"/>
                  </a:lnTo>
                  <a:lnTo>
                    <a:pt x="33634" y="114501"/>
                  </a:lnTo>
                  <a:lnTo>
                    <a:pt x="38337" y="119999"/>
                  </a:lnTo>
                  <a:lnTo>
                    <a:pt x="43182" y="109002"/>
                  </a:lnTo>
                  <a:lnTo>
                    <a:pt x="48028" y="81832"/>
                  </a:lnTo>
                  <a:lnTo>
                    <a:pt x="52731" y="49164"/>
                  </a:lnTo>
                  <a:lnTo>
                    <a:pt x="86365" y="49164"/>
                  </a:lnTo>
                  <a:lnTo>
                    <a:pt x="105605" y="43665"/>
                  </a:lnTo>
                  <a:lnTo>
                    <a:pt x="115154" y="32830"/>
                  </a:lnTo>
                  <a:lnTo>
                    <a:pt x="120000" y="27331"/>
                  </a:lnTo>
                  <a:lnTo>
                    <a:pt x="120000" y="21994"/>
                  </a:lnTo>
                  <a:lnTo>
                    <a:pt x="120000" y="10997"/>
                  </a:lnTo>
                  <a:lnTo>
                    <a:pt x="115154" y="5660"/>
                  </a:lnTo>
                  <a:lnTo>
                    <a:pt x="105605" y="16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Shape 1160"/>
            <p:cNvSpPr/>
            <p:nvPr/>
          </p:nvSpPr>
          <p:spPr>
            <a:xfrm>
              <a:off x="4199700" y="2927350"/>
              <a:ext cx="17700" cy="24424"/>
            </a:xfrm>
            <a:custGeom>
              <a:pathLst>
                <a:path extrusionOk="0" h="120000" w="120000">
                  <a:moveTo>
                    <a:pt x="85593" y="0"/>
                  </a:moveTo>
                  <a:lnTo>
                    <a:pt x="62881" y="4176"/>
                  </a:lnTo>
                  <a:lnTo>
                    <a:pt x="11525" y="16581"/>
                  </a:lnTo>
                  <a:lnTo>
                    <a:pt x="5762" y="24810"/>
                  </a:lnTo>
                  <a:lnTo>
                    <a:pt x="5762" y="28986"/>
                  </a:lnTo>
                  <a:lnTo>
                    <a:pt x="22881" y="66202"/>
                  </a:lnTo>
                  <a:lnTo>
                    <a:pt x="34237" y="74431"/>
                  </a:lnTo>
                  <a:lnTo>
                    <a:pt x="45762" y="70378"/>
                  </a:lnTo>
                  <a:lnTo>
                    <a:pt x="68474" y="66202"/>
                  </a:lnTo>
                  <a:lnTo>
                    <a:pt x="85593" y="66202"/>
                  </a:lnTo>
                  <a:lnTo>
                    <a:pt x="97118" y="74431"/>
                  </a:lnTo>
                  <a:lnTo>
                    <a:pt x="91355" y="78607"/>
                  </a:lnTo>
                  <a:lnTo>
                    <a:pt x="74237" y="82784"/>
                  </a:lnTo>
                  <a:lnTo>
                    <a:pt x="40000" y="86837"/>
                  </a:lnTo>
                  <a:lnTo>
                    <a:pt x="17118" y="91013"/>
                  </a:lnTo>
                  <a:lnTo>
                    <a:pt x="5762" y="99242"/>
                  </a:lnTo>
                  <a:lnTo>
                    <a:pt x="0" y="107594"/>
                  </a:lnTo>
                  <a:lnTo>
                    <a:pt x="0" y="111647"/>
                  </a:lnTo>
                  <a:lnTo>
                    <a:pt x="5762" y="115823"/>
                  </a:lnTo>
                  <a:lnTo>
                    <a:pt x="11525" y="120000"/>
                  </a:lnTo>
                  <a:lnTo>
                    <a:pt x="17118" y="115823"/>
                  </a:lnTo>
                  <a:lnTo>
                    <a:pt x="28644" y="111647"/>
                  </a:lnTo>
                  <a:lnTo>
                    <a:pt x="45762" y="107594"/>
                  </a:lnTo>
                  <a:lnTo>
                    <a:pt x="74237" y="107594"/>
                  </a:lnTo>
                  <a:lnTo>
                    <a:pt x="97118" y="99242"/>
                  </a:lnTo>
                  <a:lnTo>
                    <a:pt x="108474" y="95189"/>
                  </a:lnTo>
                  <a:lnTo>
                    <a:pt x="119830" y="86837"/>
                  </a:lnTo>
                  <a:lnTo>
                    <a:pt x="119830" y="78607"/>
                  </a:lnTo>
                  <a:lnTo>
                    <a:pt x="119830" y="66202"/>
                  </a:lnTo>
                  <a:lnTo>
                    <a:pt x="114237" y="57973"/>
                  </a:lnTo>
                  <a:lnTo>
                    <a:pt x="102711" y="49621"/>
                  </a:lnTo>
                  <a:lnTo>
                    <a:pt x="91355" y="45568"/>
                  </a:lnTo>
                  <a:lnTo>
                    <a:pt x="74237" y="45568"/>
                  </a:lnTo>
                  <a:lnTo>
                    <a:pt x="45762" y="49621"/>
                  </a:lnTo>
                  <a:lnTo>
                    <a:pt x="40000" y="33162"/>
                  </a:lnTo>
                  <a:lnTo>
                    <a:pt x="80000" y="20757"/>
                  </a:lnTo>
                  <a:lnTo>
                    <a:pt x="114237" y="12405"/>
                  </a:lnTo>
                  <a:lnTo>
                    <a:pt x="114237" y="4176"/>
                  </a:lnTo>
                  <a:lnTo>
                    <a:pt x="1142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Shape 1161"/>
            <p:cNvSpPr/>
            <p:nvPr/>
          </p:nvSpPr>
          <p:spPr>
            <a:xfrm>
              <a:off x="3843650" y="3509800"/>
              <a:ext cx="220550" cy="34550"/>
            </a:xfrm>
            <a:custGeom>
              <a:pathLst>
                <a:path extrusionOk="0" h="120000" w="120000">
                  <a:moveTo>
                    <a:pt x="13" y="86"/>
                  </a:moveTo>
                  <a:lnTo>
                    <a:pt x="13" y="23444"/>
                  </a:lnTo>
                  <a:lnTo>
                    <a:pt x="14663" y="40984"/>
                  </a:lnTo>
                  <a:lnTo>
                    <a:pt x="29313" y="52706"/>
                  </a:lnTo>
                  <a:lnTo>
                    <a:pt x="43976" y="61476"/>
                  </a:lnTo>
                  <a:lnTo>
                    <a:pt x="59088" y="67293"/>
                  </a:lnTo>
                  <a:lnTo>
                    <a:pt x="73738" y="76063"/>
                  </a:lnTo>
                  <a:lnTo>
                    <a:pt x="88401" y="84833"/>
                  </a:lnTo>
                  <a:lnTo>
                    <a:pt x="103051" y="99421"/>
                  </a:lnTo>
                  <a:lnTo>
                    <a:pt x="110383" y="108191"/>
                  </a:lnTo>
                  <a:lnTo>
                    <a:pt x="117701" y="119913"/>
                  </a:lnTo>
                  <a:lnTo>
                    <a:pt x="119075" y="119913"/>
                  </a:lnTo>
                  <a:lnTo>
                    <a:pt x="120000" y="111143"/>
                  </a:lnTo>
                  <a:lnTo>
                    <a:pt x="119537" y="102373"/>
                  </a:lnTo>
                  <a:lnTo>
                    <a:pt x="119075" y="99421"/>
                  </a:lnTo>
                  <a:lnTo>
                    <a:pt x="118626" y="96555"/>
                  </a:lnTo>
                  <a:lnTo>
                    <a:pt x="111294" y="87785"/>
                  </a:lnTo>
                  <a:lnTo>
                    <a:pt x="103962" y="76063"/>
                  </a:lnTo>
                  <a:lnTo>
                    <a:pt x="89313" y="64341"/>
                  </a:lnTo>
                  <a:lnTo>
                    <a:pt x="74200" y="52706"/>
                  </a:lnTo>
                  <a:lnTo>
                    <a:pt x="59551" y="46801"/>
                  </a:lnTo>
                  <a:lnTo>
                    <a:pt x="44438" y="38031"/>
                  </a:lnTo>
                  <a:lnTo>
                    <a:pt x="29313" y="29261"/>
                  </a:lnTo>
                  <a:lnTo>
                    <a:pt x="14663" y="17626"/>
                  </a:lnTo>
                  <a:lnTo>
                    <a:pt x="7331" y="8856"/>
                  </a:lnTo>
                  <a:lnTo>
                    <a:pt x="13" y="8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Shape 1162"/>
            <p:cNvSpPr/>
            <p:nvPr/>
          </p:nvSpPr>
          <p:spPr>
            <a:xfrm>
              <a:off x="4215700" y="2961850"/>
              <a:ext cx="63974" cy="60624"/>
            </a:xfrm>
            <a:custGeom>
              <a:pathLst>
                <a:path extrusionOk="0" h="120000" w="120000">
                  <a:moveTo>
                    <a:pt x="93130" y="49"/>
                  </a:moveTo>
                  <a:lnTo>
                    <a:pt x="75779" y="3364"/>
                  </a:lnTo>
                  <a:lnTo>
                    <a:pt x="42626" y="3364"/>
                  </a:lnTo>
                  <a:lnTo>
                    <a:pt x="25275" y="5047"/>
                  </a:lnTo>
                  <a:lnTo>
                    <a:pt x="9472" y="6729"/>
                  </a:lnTo>
                  <a:lnTo>
                    <a:pt x="7878" y="3364"/>
                  </a:lnTo>
                  <a:lnTo>
                    <a:pt x="7878" y="1731"/>
                  </a:lnTo>
                  <a:lnTo>
                    <a:pt x="4736" y="1731"/>
                  </a:lnTo>
                  <a:lnTo>
                    <a:pt x="3141" y="3364"/>
                  </a:lnTo>
                  <a:lnTo>
                    <a:pt x="1594" y="15043"/>
                  </a:lnTo>
                  <a:lnTo>
                    <a:pt x="0" y="28354"/>
                  </a:lnTo>
                  <a:lnTo>
                    <a:pt x="0" y="55026"/>
                  </a:lnTo>
                  <a:lnTo>
                    <a:pt x="1594" y="85014"/>
                  </a:lnTo>
                  <a:lnTo>
                    <a:pt x="3141" y="100008"/>
                  </a:lnTo>
                  <a:lnTo>
                    <a:pt x="7878" y="115002"/>
                  </a:lnTo>
                  <a:lnTo>
                    <a:pt x="9472" y="116684"/>
                  </a:lnTo>
                  <a:lnTo>
                    <a:pt x="14208" y="116684"/>
                  </a:lnTo>
                  <a:lnTo>
                    <a:pt x="15803" y="113319"/>
                  </a:lnTo>
                  <a:lnTo>
                    <a:pt x="14208" y="98325"/>
                  </a:lnTo>
                  <a:lnTo>
                    <a:pt x="14208" y="83331"/>
                  </a:lnTo>
                  <a:lnTo>
                    <a:pt x="11066" y="53344"/>
                  </a:lnTo>
                  <a:lnTo>
                    <a:pt x="11066" y="33352"/>
                  </a:lnTo>
                  <a:lnTo>
                    <a:pt x="9472" y="11727"/>
                  </a:lnTo>
                  <a:lnTo>
                    <a:pt x="20539" y="13360"/>
                  </a:lnTo>
                  <a:lnTo>
                    <a:pt x="53692" y="13360"/>
                  </a:lnTo>
                  <a:lnTo>
                    <a:pt x="104196" y="10045"/>
                  </a:lnTo>
                  <a:lnTo>
                    <a:pt x="105791" y="11727"/>
                  </a:lnTo>
                  <a:lnTo>
                    <a:pt x="107338" y="13360"/>
                  </a:lnTo>
                  <a:lnTo>
                    <a:pt x="108933" y="13360"/>
                  </a:lnTo>
                  <a:lnTo>
                    <a:pt x="107338" y="28354"/>
                  </a:lnTo>
                  <a:lnTo>
                    <a:pt x="108933" y="45030"/>
                  </a:lnTo>
                  <a:lnTo>
                    <a:pt x="110527" y="103323"/>
                  </a:lnTo>
                  <a:lnTo>
                    <a:pt x="99460" y="101690"/>
                  </a:lnTo>
                  <a:lnTo>
                    <a:pt x="88393" y="103323"/>
                  </a:lnTo>
                  <a:lnTo>
                    <a:pt x="66307" y="105006"/>
                  </a:lnTo>
                  <a:lnTo>
                    <a:pt x="31559" y="105006"/>
                  </a:lnTo>
                  <a:lnTo>
                    <a:pt x="25275" y="106688"/>
                  </a:lnTo>
                  <a:lnTo>
                    <a:pt x="18944" y="108321"/>
                  </a:lnTo>
                  <a:lnTo>
                    <a:pt x="15803" y="113319"/>
                  </a:lnTo>
                  <a:lnTo>
                    <a:pt x="18944" y="116684"/>
                  </a:lnTo>
                  <a:lnTo>
                    <a:pt x="23681" y="118317"/>
                  </a:lnTo>
                  <a:lnTo>
                    <a:pt x="36295" y="120000"/>
                  </a:lnTo>
                  <a:lnTo>
                    <a:pt x="59976" y="116684"/>
                  </a:lnTo>
                  <a:lnTo>
                    <a:pt x="97866" y="116684"/>
                  </a:lnTo>
                  <a:lnTo>
                    <a:pt x="110527" y="113319"/>
                  </a:lnTo>
                  <a:lnTo>
                    <a:pt x="113669" y="115002"/>
                  </a:lnTo>
                  <a:lnTo>
                    <a:pt x="118405" y="115002"/>
                  </a:lnTo>
                  <a:lnTo>
                    <a:pt x="120000" y="111686"/>
                  </a:lnTo>
                  <a:lnTo>
                    <a:pt x="116811" y="53344"/>
                  </a:lnTo>
                  <a:lnTo>
                    <a:pt x="118405" y="28354"/>
                  </a:lnTo>
                  <a:lnTo>
                    <a:pt x="116811" y="15043"/>
                  </a:lnTo>
                  <a:lnTo>
                    <a:pt x="113669" y="3364"/>
                  </a:lnTo>
                  <a:lnTo>
                    <a:pt x="112075" y="3364"/>
                  </a:lnTo>
                  <a:lnTo>
                    <a:pt x="112075" y="5047"/>
                  </a:lnTo>
                  <a:lnTo>
                    <a:pt x="110527" y="5047"/>
                  </a:lnTo>
                  <a:lnTo>
                    <a:pt x="107338" y="1731"/>
                  </a:lnTo>
                  <a:lnTo>
                    <a:pt x="104196" y="1731"/>
                  </a:lnTo>
                  <a:lnTo>
                    <a:pt x="93130" y="4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Shape 1163"/>
            <p:cNvSpPr/>
            <p:nvPr/>
          </p:nvSpPr>
          <p:spPr>
            <a:xfrm>
              <a:off x="4347000" y="5169650"/>
              <a:ext cx="557224" cy="307225"/>
            </a:xfrm>
            <a:custGeom>
              <a:pathLst>
                <a:path extrusionOk="0" h="120000" w="120000">
                  <a:moveTo>
                    <a:pt x="2541" y="56216"/>
                  </a:moveTo>
                  <a:lnTo>
                    <a:pt x="3628" y="61147"/>
                  </a:lnTo>
                  <a:lnTo>
                    <a:pt x="5076" y="65756"/>
                  </a:lnTo>
                  <a:lnTo>
                    <a:pt x="3262" y="65756"/>
                  </a:lnTo>
                  <a:lnTo>
                    <a:pt x="2358" y="65092"/>
                  </a:lnTo>
                  <a:lnTo>
                    <a:pt x="1453" y="64106"/>
                  </a:lnTo>
                  <a:lnTo>
                    <a:pt x="909" y="63119"/>
                  </a:lnTo>
                  <a:lnTo>
                    <a:pt x="726" y="62133"/>
                  </a:lnTo>
                  <a:lnTo>
                    <a:pt x="726" y="61147"/>
                  </a:lnTo>
                  <a:lnTo>
                    <a:pt x="909" y="59838"/>
                  </a:lnTo>
                  <a:lnTo>
                    <a:pt x="1631" y="57866"/>
                  </a:lnTo>
                  <a:lnTo>
                    <a:pt x="2541" y="56216"/>
                  </a:lnTo>
                  <a:close/>
                  <a:moveTo>
                    <a:pt x="61450" y="59506"/>
                  </a:moveTo>
                  <a:lnTo>
                    <a:pt x="62172" y="60161"/>
                  </a:lnTo>
                  <a:lnTo>
                    <a:pt x="63082" y="64106"/>
                  </a:lnTo>
                  <a:lnTo>
                    <a:pt x="63442" y="68051"/>
                  </a:lnTo>
                  <a:lnTo>
                    <a:pt x="62172" y="66742"/>
                  </a:lnTo>
                  <a:lnTo>
                    <a:pt x="60541" y="65756"/>
                  </a:lnTo>
                  <a:lnTo>
                    <a:pt x="59092" y="64770"/>
                  </a:lnTo>
                  <a:lnTo>
                    <a:pt x="57461" y="64106"/>
                  </a:lnTo>
                  <a:lnTo>
                    <a:pt x="58549" y="62133"/>
                  </a:lnTo>
                  <a:lnTo>
                    <a:pt x="59636" y="60493"/>
                  </a:lnTo>
                  <a:lnTo>
                    <a:pt x="60180" y="59838"/>
                  </a:lnTo>
                  <a:lnTo>
                    <a:pt x="60724" y="59506"/>
                  </a:lnTo>
                  <a:close/>
                  <a:moveTo>
                    <a:pt x="9970" y="0"/>
                  </a:moveTo>
                  <a:lnTo>
                    <a:pt x="9610" y="332"/>
                  </a:lnTo>
                  <a:lnTo>
                    <a:pt x="9427" y="986"/>
                  </a:lnTo>
                  <a:lnTo>
                    <a:pt x="8339" y="7235"/>
                  </a:lnTo>
                  <a:lnTo>
                    <a:pt x="6891" y="13153"/>
                  </a:lnTo>
                  <a:lnTo>
                    <a:pt x="4172" y="24988"/>
                  </a:lnTo>
                  <a:lnTo>
                    <a:pt x="3084" y="31237"/>
                  </a:lnTo>
                  <a:lnTo>
                    <a:pt x="2175" y="37155"/>
                  </a:lnTo>
                  <a:lnTo>
                    <a:pt x="1814" y="40436"/>
                  </a:lnTo>
                  <a:lnTo>
                    <a:pt x="1631" y="43726"/>
                  </a:lnTo>
                  <a:lnTo>
                    <a:pt x="1631" y="46685"/>
                  </a:lnTo>
                  <a:lnTo>
                    <a:pt x="1631" y="50298"/>
                  </a:lnTo>
                  <a:lnTo>
                    <a:pt x="1997" y="52935"/>
                  </a:lnTo>
                  <a:lnTo>
                    <a:pt x="2358" y="55561"/>
                  </a:lnTo>
                  <a:lnTo>
                    <a:pt x="1087" y="56880"/>
                  </a:lnTo>
                  <a:lnTo>
                    <a:pt x="726" y="57866"/>
                  </a:lnTo>
                  <a:lnTo>
                    <a:pt x="366" y="58852"/>
                  </a:lnTo>
                  <a:lnTo>
                    <a:pt x="0" y="59838"/>
                  </a:lnTo>
                  <a:lnTo>
                    <a:pt x="0" y="61147"/>
                  </a:lnTo>
                  <a:lnTo>
                    <a:pt x="0" y="62133"/>
                  </a:lnTo>
                  <a:lnTo>
                    <a:pt x="183" y="63451"/>
                  </a:lnTo>
                  <a:lnTo>
                    <a:pt x="543" y="64770"/>
                  </a:lnTo>
                  <a:lnTo>
                    <a:pt x="1087" y="65756"/>
                  </a:lnTo>
                  <a:lnTo>
                    <a:pt x="1814" y="66410"/>
                  </a:lnTo>
                  <a:lnTo>
                    <a:pt x="2541" y="67064"/>
                  </a:lnTo>
                  <a:lnTo>
                    <a:pt x="4172" y="67396"/>
                  </a:lnTo>
                  <a:lnTo>
                    <a:pt x="5803" y="67396"/>
                  </a:lnTo>
                  <a:lnTo>
                    <a:pt x="7612" y="71673"/>
                  </a:lnTo>
                  <a:lnTo>
                    <a:pt x="9787" y="75618"/>
                  </a:lnTo>
                  <a:lnTo>
                    <a:pt x="12145" y="78577"/>
                  </a:lnTo>
                  <a:lnTo>
                    <a:pt x="13233" y="79895"/>
                  </a:lnTo>
                  <a:lnTo>
                    <a:pt x="14504" y="80882"/>
                  </a:lnTo>
                  <a:lnTo>
                    <a:pt x="17766" y="82854"/>
                  </a:lnTo>
                  <a:lnTo>
                    <a:pt x="21206" y="84495"/>
                  </a:lnTo>
                  <a:lnTo>
                    <a:pt x="28275" y="87453"/>
                  </a:lnTo>
                  <a:lnTo>
                    <a:pt x="31360" y="88440"/>
                  </a:lnTo>
                  <a:lnTo>
                    <a:pt x="34440" y="88772"/>
                  </a:lnTo>
                  <a:lnTo>
                    <a:pt x="36071" y="88772"/>
                  </a:lnTo>
                  <a:lnTo>
                    <a:pt x="37519" y="88440"/>
                  </a:lnTo>
                  <a:lnTo>
                    <a:pt x="39156" y="88108"/>
                  </a:lnTo>
                  <a:lnTo>
                    <a:pt x="40604" y="87121"/>
                  </a:lnTo>
                  <a:lnTo>
                    <a:pt x="42236" y="86135"/>
                  </a:lnTo>
                  <a:lnTo>
                    <a:pt x="43506" y="85149"/>
                  </a:lnTo>
                  <a:lnTo>
                    <a:pt x="46225" y="82190"/>
                  </a:lnTo>
                  <a:lnTo>
                    <a:pt x="48944" y="78909"/>
                  </a:lnTo>
                  <a:lnTo>
                    <a:pt x="51297" y="75286"/>
                  </a:lnTo>
                  <a:lnTo>
                    <a:pt x="54198" y="70355"/>
                  </a:lnTo>
                  <a:lnTo>
                    <a:pt x="56917" y="65424"/>
                  </a:lnTo>
                  <a:lnTo>
                    <a:pt x="60180" y="67396"/>
                  </a:lnTo>
                  <a:lnTo>
                    <a:pt x="61994" y="69037"/>
                  </a:lnTo>
                  <a:lnTo>
                    <a:pt x="63626" y="70355"/>
                  </a:lnTo>
                  <a:lnTo>
                    <a:pt x="63803" y="74300"/>
                  </a:lnTo>
                  <a:lnTo>
                    <a:pt x="63803" y="78245"/>
                  </a:lnTo>
                  <a:lnTo>
                    <a:pt x="63626" y="86467"/>
                  </a:lnTo>
                  <a:lnTo>
                    <a:pt x="63803" y="91066"/>
                  </a:lnTo>
                  <a:lnTo>
                    <a:pt x="64530" y="95675"/>
                  </a:lnTo>
                  <a:lnTo>
                    <a:pt x="65257" y="100275"/>
                  </a:lnTo>
                  <a:lnTo>
                    <a:pt x="66344" y="104552"/>
                  </a:lnTo>
                  <a:lnTo>
                    <a:pt x="67793" y="108819"/>
                  </a:lnTo>
                  <a:lnTo>
                    <a:pt x="69424" y="112442"/>
                  </a:lnTo>
                  <a:lnTo>
                    <a:pt x="71238" y="116055"/>
                  </a:lnTo>
                  <a:lnTo>
                    <a:pt x="73413" y="119013"/>
                  </a:lnTo>
                  <a:lnTo>
                    <a:pt x="73957" y="120000"/>
                  </a:lnTo>
                  <a:lnTo>
                    <a:pt x="75766" y="120000"/>
                  </a:lnTo>
                  <a:lnTo>
                    <a:pt x="72686" y="115400"/>
                  </a:lnTo>
                  <a:lnTo>
                    <a:pt x="71416" y="112764"/>
                  </a:lnTo>
                  <a:lnTo>
                    <a:pt x="69968" y="110137"/>
                  </a:lnTo>
                  <a:lnTo>
                    <a:pt x="68880" y="107510"/>
                  </a:lnTo>
                  <a:lnTo>
                    <a:pt x="67793" y="104552"/>
                  </a:lnTo>
                  <a:lnTo>
                    <a:pt x="66888" y="101593"/>
                  </a:lnTo>
                  <a:lnTo>
                    <a:pt x="65978" y="98302"/>
                  </a:lnTo>
                  <a:lnTo>
                    <a:pt x="65618" y="95675"/>
                  </a:lnTo>
                  <a:lnTo>
                    <a:pt x="65257" y="93371"/>
                  </a:lnTo>
                  <a:lnTo>
                    <a:pt x="65074" y="88108"/>
                  </a:lnTo>
                  <a:lnTo>
                    <a:pt x="65074" y="82522"/>
                  </a:lnTo>
                  <a:lnTo>
                    <a:pt x="65074" y="77259"/>
                  </a:lnTo>
                  <a:lnTo>
                    <a:pt x="65074" y="71673"/>
                  </a:lnTo>
                  <a:lnTo>
                    <a:pt x="64891" y="69037"/>
                  </a:lnTo>
                  <a:lnTo>
                    <a:pt x="64530" y="66742"/>
                  </a:lnTo>
                  <a:lnTo>
                    <a:pt x="64169" y="64106"/>
                  </a:lnTo>
                  <a:lnTo>
                    <a:pt x="63626" y="62133"/>
                  </a:lnTo>
                  <a:lnTo>
                    <a:pt x="62899" y="59838"/>
                  </a:lnTo>
                  <a:lnTo>
                    <a:pt x="61811" y="57866"/>
                  </a:lnTo>
                  <a:lnTo>
                    <a:pt x="61084" y="56880"/>
                  </a:lnTo>
                  <a:lnTo>
                    <a:pt x="60724" y="56548"/>
                  </a:lnTo>
                  <a:lnTo>
                    <a:pt x="60541" y="56880"/>
                  </a:lnTo>
                  <a:lnTo>
                    <a:pt x="56190" y="64106"/>
                  </a:lnTo>
                  <a:lnTo>
                    <a:pt x="52023" y="71341"/>
                  </a:lnTo>
                  <a:lnTo>
                    <a:pt x="49665" y="74954"/>
                  </a:lnTo>
                  <a:lnTo>
                    <a:pt x="47313" y="77913"/>
                  </a:lnTo>
                  <a:lnTo>
                    <a:pt x="44954" y="80882"/>
                  </a:lnTo>
                  <a:lnTo>
                    <a:pt x="42419" y="83508"/>
                  </a:lnTo>
                  <a:lnTo>
                    <a:pt x="40787" y="84827"/>
                  </a:lnTo>
                  <a:lnTo>
                    <a:pt x="39334" y="85481"/>
                  </a:lnTo>
                  <a:lnTo>
                    <a:pt x="37702" y="86135"/>
                  </a:lnTo>
                  <a:lnTo>
                    <a:pt x="36254" y="86467"/>
                  </a:lnTo>
                  <a:lnTo>
                    <a:pt x="32992" y="86467"/>
                  </a:lnTo>
                  <a:lnTo>
                    <a:pt x="29729" y="85813"/>
                  </a:lnTo>
                  <a:lnTo>
                    <a:pt x="26466" y="84827"/>
                  </a:lnTo>
                  <a:lnTo>
                    <a:pt x="23204" y="83176"/>
                  </a:lnTo>
                  <a:lnTo>
                    <a:pt x="17039" y="80218"/>
                  </a:lnTo>
                  <a:lnTo>
                    <a:pt x="15591" y="79231"/>
                  </a:lnTo>
                  <a:lnTo>
                    <a:pt x="13960" y="77913"/>
                  </a:lnTo>
                  <a:lnTo>
                    <a:pt x="12689" y="76605"/>
                  </a:lnTo>
                  <a:lnTo>
                    <a:pt x="11241" y="74632"/>
                  </a:lnTo>
                  <a:lnTo>
                    <a:pt x="9970" y="72660"/>
                  </a:lnTo>
                  <a:lnTo>
                    <a:pt x="8883" y="70687"/>
                  </a:lnTo>
                  <a:lnTo>
                    <a:pt x="7795" y="68051"/>
                  </a:lnTo>
                  <a:lnTo>
                    <a:pt x="6708" y="65756"/>
                  </a:lnTo>
                  <a:lnTo>
                    <a:pt x="5803" y="63119"/>
                  </a:lnTo>
                  <a:lnTo>
                    <a:pt x="5076" y="60161"/>
                  </a:lnTo>
                  <a:lnTo>
                    <a:pt x="4350" y="57534"/>
                  </a:lnTo>
                  <a:lnTo>
                    <a:pt x="3806" y="54575"/>
                  </a:lnTo>
                  <a:lnTo>
                    <a:pt x="3262" y="51616"/>
                  </a:lnTo>
                  <a:lnTo>
                    <a:pt x="3084" y="48990"/>
                  </a:lnTo>
                  <a:lnTo>
                    <a:pt x="2901" y="46031"/>
                  </a:lnTo>
                  <a:lnTo>
                    <a:pt x="2901" y="43072"/>
                  </a:lnTo>
                  <a:lnTo>
                    <a:pt x="3262" y="37809"/>
                  </a:lnTo>
                  <a:lnTo>
                    <a:pt x="3806" y="32546"/>
                  </a:lnTo>
                  <a:lnTo>
                    <a:pt x="4893" y="27614"/>
                  </a:lnTo>
                  <a:lnTo>
                    <a:pt x="5981" y="22361"/>
                  </a:lnTo>
                  <a:lnTo>
                    <a:pt x="8339" y="12498"/>
                  </a:lnTo>
                  <a:lnTo>
                    <a:pt x="9427" y="7567"/>
                  </a:lnTo>
                  <a:lnTo>
                    <a:pt x="10514" y="2304"/>
                  </a:lnTo>
                  <a:lnTo>
                    <a:pt x="17583" y="4608"/>
                  </a:lnTo>
                  <a:lnTo>
                    <a:pt x="24469" y="7235"/>
                  </a:lnTo>
                  <a:lnTo>
                    <a:pt x="31538" y="10194"/>
                  </a:lnTo>
                  <a:lnTo>
                    <a:pt x="38429" y="13485"/>
                  </a:lnTo>
                  <a:lnTo>
                    <a:pt x="45315" y="17098"/>
                  </a:lnTo>
                  <a:lnTo>
                    <a:pt x="52023" y="21375"/>
                  </a:lnTo>
                  <a:lnTo>
                    <a:pt x="58732" y="25642"/>
                  </a:lnTo>
                  <a:lnTo>
                    <a:pt x="65434" y="30251"/>
                  </a:lnTo>
                  <a:lnTo>
                    <a:pt x="72326" y="35504"/>
                  </a:lnTo>
                  <a:lnTo>
                    <a:pt x="79212" y="41100"/>
                  </a:lnTo>
                  <a:lnTo>
                    <a:pt x="92806" y="52603"/>
                  </a:lnTo>
                  <a:lnTo>
                    <a:pt x="106400" y="64770"/>
                  </a:lnTo>
                  <a:lnTo>
                    <a:pt x="109485" y="67396"/>
                  </a:lnTo>
                  <a:lnTo>
                    <a:pt x="111477" y="69037"/>
                  </a:lnTo>
                  <a:lnTo>
                    <a:pt x="113469" y="71009"/>
                  </a:lnTo>
                  <a:lnTo>
                    <a:pt x="115283" y="73314"/>
                  </a:lnTo>
                  <a:lnTo>
                    <a:pt x="116915" y="75618"/>
                  </a:lnTo>
                  <a:lnTo>
                    <a:pt x="117641" y="76927"/>
                  </a:lnTo>
                  <a:lnTo>
                    <a:pt x="118185" y="78245"/>
                  </a:lnTo>
                  <a:lnTo>
                    <a:pt x="118546" y="79563"/>
                  </a:lnTo>
                  <a:lnTo>
                    <a:pt x="118729" y="81204"/>
                  </a:lnTo>
                  <a:lnTo>
                    <a:pt x="116010" y="92385"/>
                  </a:lnTo>
                  <a:lnTo>
                    <a:pt x="113108" y="103565"/>
                  </a:lnTo>
                  <a:lnTo>
                    <a:pt x="110933" y="111778"/>
                  </a:lnTo>
                  <a:lnTo>
                    <a:pt x="108575" y="120000"/>
                  </a:lnTo>
                  <a:lnTo>
                    <a:pt x="110206" y="120000"/>
                  </a:lnTo>
                  <a:lnTo>
                    <a:pt x="111838" y="113096"/>
                  </a:lnTo>
                  <a:lnTo>
                    <a:pt x="113469" y="106846"/>
                  </a:lnTo>
                  <a:lnTo>
                    <a:pt x="116554" y="95343"/>
                  </a:lnTo>
                  <a:lnTo>
                    <a:pt x="117819" y="89426"/>
                  </a:lnTo>
                  <a:lnTo>
                    <a:pt x="118546" y="86467"/>
                  </a:lnTo>
                  <a:lnTo>
                    <a:pt x="118907" y="83176"/>
                  </a:lnTo>
                  <a:lnTo>
                    <a:pt x="119273" y="83508"/>
                  </a:lnTo>
                  <a:lnTo>
                    <a:pt x="119633" y="83508"/>
                  </a:lnTo>
                  <a:lnTo>
                    <a:pt x="119816" y="83176"/>
                  </a:lnTo>
                  <a:lnTo>
                    <a:pt x="119994" y="82522"/>
                  </a:lnTo>
                  <a:lnTo>
                    <a:pt x="119816" y="80218"/>
                  </a:lnTo>
                  <a:lnTo>
                    <a:pt x="119450" y="78577"/>
                  </a:lnTo>
                  <a:lnTo>
                    <a:pt x="118907" y="76605"/>
                  </a:lnTo>
                  <a:lnTo>
                    <a:pt x="118185" y="75286"/>
                  </a:lnTo>
                  <a:lnTo>
                    <a:pt x="116188" y="72328"/>
                  </a:lnTo>
                  <a:lnTo>
                    <a:pt x="114379" y="70023"/>
                  </a:lnTo>
                  <a:lnTo>
                    <a:pt x="111116" y="66410"/>
                  </a:lnTo>
                  <a:lnTo>
                    <a:pt x="107671" y="63451"/>
                  </a:lnTo>
                  <a:lnTo>
                    <a:pt x="100785" y="57202"/>
                  </a:lnTo>
                  <a:lnTo>
                    <a:pt x="93350" y="50630"/>
                  </a:lnTo>
                  <a:lnTo>
                    <a:pt x="85920" y="44381"/>
                  </a:lnTo>
                  <a:lnTo>
                    <a:pt x="78485" y="38141"/>
                  </a:lnTo>
                  <a:lnTo>
                    <a:pt x="70872" y="32223"/>
                  </a:lnTo>
                  <a:lnTo>
                    <a:pt x="63803" y="26960"/>
                  </a:lnTo>
                  <a:lnTo>
                    <a:pt x="56734" y="22029"/>
                  </a:lnTo>
                  <a:lnTo>
                    <a:pt x="49488" y="17430"/>
                  </a:lnTo>
                  <a:lnTo>
                    <a:pt x="42236" y="13485"/>
                  </a:lnTo>
                  <a:lnTo>
                    <a:pt x="34440" y="9208"/>
                  </a:lnTo>
                  <a:lnTo>
                    <a:pt x="26644" y="5595"/>
                  </a:lnTo>
                  <a:lnTo>
                    <a:pt x="22660" y="4276"/>
                  </a:lnTo>
                  <a:lnTo>
                    <a:pt x="18671" y="2636"/>
                  </a:lnTo>
                  <a:lnTo>
                    <a:pt x="14681" y="1650"/>
                  </a:lnTo>
                  <a:lnTo>
                    <a:pt x="10697" y="986"/>
                  </a:lnTo>
                  <a:lnTo>
                    <a:pt x="10331" y="332"/>
                  </a:lnTo>
                  <a:lnTo>
                    <a:pt x="99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Shape 1164"/>
            <p:cNvSpPr/>
            <p:nvPr/>
          </p:nvSpPr>
          <p:spPr>
            <a:xfrm>
              <a:off x="3949700" y="3040125"/>
              <a:ext cx="65674" cy="60649"/>
            </a:xfrm>
            <a:custGeom>
              <a:pathLst>
                <a:path extrusionOk="0" h="120000" w="120000">
                  <a:moveTo>
                    <a:pt x="83090" y="49"/>
                  </a:moveTo>
                  <a:lnTo>
                    <a:pt x="60022" y="3363"/>
                  </a:lnTo>
                  <a:lnTo>
                    <a:pt x="33894" y="5045"/>
                  </a:lnTo>
                  <a:lnTo>
                    <a:pt x="7719" y="10041"/>
                  </a:lnTo>
                  <a:lnTo>
                    <a:pt x="6212" y="6727"/>
                  </a:lnTo>
                  <a:lnTo>
                    <a:pt x="4659" y="5045"/>
                  </a:lnTo>
                  <a:lnTo>
                    <a:pt x="3106" y="5045"/>
                  </a:lnTo>
                  <a:lnTo>
                    <a:pt x="1598" y="6727"/>
                  </a:lnTo>
                  <a:lnTo>
                    <a:pt x="45" y="21714"/>
                  </a:lnTo>
                  <a:lnTo>
                    <a:pt x="1598" y="36702"/>
                  </a:lnTo>
                  <a:lnTo>
                    <a:pt x="3106" y="66677"/>
                  </a:lnTo>
                  <a:lnTo>
                    <a:pt x="3106" y="91657"/>
                  </a:lnTo>
                  <a:lnTo>
                    <a:pt x="3106" y="104962"/>
                  </a:lnTo>
                  <a:lnTo>
                    <a:pt x="6212" y="118268"/>
                  </a:lnTo>
                  <a:lnTo>
                    <a:pt x="7719" y="119950"/>
                  </a:lnTo>
                  <a:lnTo>
                    <a:pt x="10826" y="118268"/>
                  </a:lnTo>
                  <a:lnTo>
                    <a:pt x="60022" y="118268"/>
                  </a:lnTo>
                  <a:lnTo>
                    <a:pt x="84644" y="116636"/>
                  </a:lnTo>
                  <a:lnTo>
                    <a:pt x="95378" y="114954"/>
                  </a:lnTo>
                  <a:lnTo>
                    <a:pt x="107712" y="113272"/>
                  </a:lnTo>
                  <a:lnTo>
                    <a:pt x="107712" y="114954"/>
                  </a:lnTo>
                  <a:lnTo>
                    <a:pt x="110772" y="114954"/>
                  </a:lnTo>
                  <a:lnTo>
                    <a:pt x="115386" y="111640"/>
                  </a:lnTo>
                  <a:lnTo>
                    <a:pt x="116939" y="108276"/>
                  </a:lnTo>
                  <a:lnTo>
                    <a:pt x="118446" y="103281"/>
                  </a:lnTo>
                  <a:lnTo>
                    <a:pt x="120000" y="96652"/>
                  </a:lnTo>
                  <a:lnTo>
                    <a:pt x="118446" y="83297"/>
                  </a:lnTo>
                  <a:lnTo>
                    <a:pt x="116939" y="73305"/>
                  </a:lnTo>
                  <a:lnTo>
                    <a:pt x="116939" y="36702"/>
                  </a:lnTo>
                  <a:lnTo>
                    <a:pt x="113833" y="20032"/>
                  </a:lnTo>
                  <a:lnTo>
                    <a:pt x="110772" y="11723"/>
                  </a:lnTo>
                  <a:lnTo>
                    <a:pt x="107712" y="5045"/>
                  </a:lnTo>
                  <a:lnTo>
                    <a:pt x="106159" y="5045"/>
                  </a:lnTo>
                  <a:lnTo>
                    <a:pt x="104606" y="10041"/>
                  </a:lnTo>
                  <a:lnTo>
                    <a:pt x="103098" y="16718"/>
                  </a:lnTo>
                  <a:lnTo>
                    <a:pt x="103098" y="30024"/>
                  </a:lnTo>
                  <a:lnTo>
                    <a:pt x="106159" y="56685"/>
                  </a:lnTo>
                  <a:lnTo>
                    <a:pt x="107712" y="81665"/>
                  </a:lnTo>
                  <a:lnTo>
                    <a:pt x="107712" y="106644"/>
                  </a:lnTo>
                  <a:lnTo>
                    <a:pt x="95378" y="104962"/>
                  </a:lnTo>
                  <a:lnTo>
                    <a:pt x="84644" y="103281"/>
                  </a:lnTo>
                  <a:lnTo>
                    <a:pt x="60022" y="103281"/>
                  </a:lnTo>
                  <a:lnTo>
                    <a:pt x="12333" y="108276"/>
                  </a:lnTo>
                  <a:lnTo>
                    <a:pt x="12333" y="94971"/>
                  </a:lnTo>
                  <a:lnTo>
                    <a:pt x="12333" y="83297"/>
                  </a:lnTo>
                  <a:lnTo>
                    <a:pt x="10826" y="56685"/>
                  </a:lnTo>
                  <a:lnTo>
                    <a:pt x="10826" y="38334"/>
                  </a:lnTo>
                  <a:lnTo>
                    <a:pt x="9272" y="20032"/>
                  </a:lnTo>
                  <a:lnTo>
                    <a:pt x="38507" y="16718"/>
                  </a:lnTo>
                  <a:lnTo>
                    <a:pt x="67696" y="13355"/>
                  </a:lnTo>
                  <a:lnTo>
                    <a:pt x="87704" y="11723"/>
                  </a:lnTo>
                  <a:lnTo>
                    <a:pt x="96931" y="10041"/>
                  </a:lnTo>
                  <a:lnTo>
                    <a:pt x="106159" y="5045"/>
                  </a:lnTo>
                  <a:lnTo>
                    <a:pt x="106159" y="3363"/>
                  </a:lnTo>
                  <a:lnTo>
                    <a:pt x="99992" y="1731"/>
                  </a:lnTo>
                  <a:lnTo>
                    <a:pt x="95378" y="4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Shape 1165"/>
            <p:cNvSpPr/>
            <p:nvPr/>
          </p:nvSpPr>
          <p:spPr>
            <a:xfrm>
              <a:off x="4713975" y="3144500"/>
              <a:ext cx="61475" cy="74100"/>
            </a:xfrm>
            <a:custGeom>
              <a:pathLst>
                <a:path extrusionOk="0" h="120000" w="120000">
                  <a:moveTo>
                    <a:pt x="13176" y="61376"/>
                  </a:moveTo>
                  <a:lnTo>
                    <a:pt x="23033" y="64089"/>
                  </a:lnTo>
                  <a:lnTo>
                    <a:pt x="34550" y="65465"/>
                  </a:lnTo>
                  <a:lnTo>
                    <a:pt x="95307" y="65465"/>
                  </a:lnTo>
                  <a:lnTo>
                    <a:pt x="108483" y="64089"/>
                  </a:lnTo>
                  <a:lnTo>
                    <a:pt x="108483" y="84534"/>
                  </a:lnTo>
                  <a:lnTo>
                    <a:pt x="108483" y="94089"/>
                  </a:lnTo>
                  <a:lnTo>
                    <a:pt x="110093" y="104979"/>
                  </a:lnTo>
                  <a:lnTo>
                    <a:pt x="87108" y="104979"/>
                  </a:lnTo>
                  <a:lnTo>
                    <a:pt x="65734" y="107732"/>
                  </a:lnTo>
                  <a:lnTo>
                    <a:pt x="41089" y="109068"/>
                  </a:lnTo>
                  <a:lnTo>
                    <a:pt x="27962" y="110445"/>
                  </a:lnTo>
                  <a:lnTo>
                    <a:pt x="16445" y="113157"/>
                  </a:lnTo>
                  <a:lnTo>
                    <a:pt x="15176" y="114210"/>
                  </a:lnTo>
                  <a:lnTo>
                    <a:pt x="16445" y="103643"/>
                  </a:lnTo>
                  <a:lnTo>
                    <a:pt x="14786" y="88623"/>
                  </a:lnTo>
                  <a:lnTo>
                    <a:pt x="13176" y="61376"/>
                  </a:lnTo>
                  <a:close/>
                  <a:moveTo>
                    <a:pt x="105164" y="40"/>
                  </a:moveTo>
                  <a:lnTo>
                    <a:pt x="92037" y="1376"/>
                  </a:lnTo>
                  <a:lnTo>
                    <a:pt x="77250" y="1376"/>
                  </a:lnTo>
                  <a:lnTo>
                    <a:pt x="50947" y="4129"/>
                  </a:lnTo>
                  <a:lnTo>
                    <a:pt x="29621" y="6842"/>
                  </a:lnTo>
                  <a:lnTo>
                    <a:pt x="6588" y="9554"/>
                  </a:lnTo>
                  <a:lnTo>
                    <a:pt x="4928" y="6842"/>
                  </a:lnTo>
                  <a:lnTo>
                    <a:pt x="3318" y="8218"/>
                  </a:lnTo>
                  <a:lnTo>
                    <a:pt x="0" y="20485"/>
                  </a:lnTo>
                  <a:lnTo>
                    <a:pt x="0" y="32753"/>
                  </a:lnTo>
                  <a:lnTo>
                    <a:pt x="1659" y="58663"/>
                  </a:lnTo>
                  <a:lnTo>
                    <a:pt x="1659" y="88623"/>
                  </a:lnTo>
                  <a:lnTo>
                    <a:pt x="3318" y="103643"/>
                  </a:lnTo>
                  <a:lnTo>
                    <a:pt x="6588" y="117246"/>
                  </a:lnTo>
                  <a:lnTo>
                    <a:pt x="8247" y="120000"/>
                  </a:lnTo>
                  <a:lnTo>
                    <a:pt x="11516" y="120000"/>
                  </a:lnTo>
                  <a:lnTo>
                    <a:pt x="13176" y="118623"/>
                  </a:lnTo>
                  <a:lnTo>
                    <a:pt x="14786" y="117246"/>
                  </a:lnTo>
                  <a:lnTo>
                    <a:pt x="15128" y="114777"/>
                  </a:lnTo>
                  <a:lnTo>
                    <a:pt x="16445" y="115910"/>
                  </a:lnTo>
                  <a:lnTo>
                    <a:pt x="41089" y="115910"/>
                  </a:lnTo>
                  <a:lnTo>
                    <a:pt x="65734" y="114534"/>
                  </a:lnTo>
                  <a:lnTo>
                    <a:pt x="88767" y="113157"/>
                  </a:lnTo>
                  <a:lnTo>
                    <a:pt x="111752" y="110445"/>
                  </a:lnTo>
                  <a:lnTo>
                    <a:pt x="113411" y="113157"/>
                  </a:lnTo>
                  <a:lnTo>
                    <a:pt x="115022" y="114534"/>
                  </a:lnTo>
                  <a:lnTo>
                    <a:pt x="116681" y="113157"/>
                  </a:lnTo>
                  <a:lnTo>
                    <a:pt x="116681" y="110445"/>
                  </a:lnTo>
                  <a:lnTo>
                    <a:pt x="118340" y="107732"/>
                  </a:lnTo>
                  <a:lnTo>
                    <a:pt x="118340" y="106356"/>
                  </a:lnTo>
                  <a:lnTo>
                    <a:pt x="119951" y="95465"/>
                  </a:lnTo>
                  <a:lnTo>
                    <a:pt x="119951" y="84534"/>
                  </a:lnTo>
                  <a:lnTo>
                    <a:pt x="118340" y="64089"/>
                  </a:lnTo>
                  <a:lnTo>
                    <a:pt x="116681" y="34129"/>
                  </a:lnTo>
                  <a:lnTo>
                    <a:pt x="115022" y="20485"/>
                  </a:lnTo>
                  <a:lnTo>
                    <a:pt x="111752" y="5465"/>
                  </a:lnTo>
                  <a:lnTo>
                    <a:pt x="110093" y="5465"/>
                  </a:lnTo>
                  <a:lnTo>
                    <a:pt x="108483" y="17732"/>
                  </a:lnTo>
                  <a:lnTo>
                    <a:pt x="106823" y="31376"/>
                  </a:lnTo>
                  <a:lnTo>
                    <a:pt x="108483" y="55910"/>
                  </a:lnTo>
                  <a:lnTo>
                    <a:pt x="108483" y="57287"/>
                  </a:lnTo>
                  <a:lnTo>
                    <a:pt x="95307" y="55910"/>
                  </a:lnTo>
                  <a:lnTo>
                    <a:pt x="23033" y="55910"/>
                  </a:lnTo>
                  <a:lnTo>
                    <a:pt x="11516" y="58663"/>
                  </a:lnTo>
                  <a:lnTo>
                    <a:pt x="11516" y="36842"/>
                  </a:lnTo>
                  <a:lnTo>
                    <a:pt x="9857" y="25951"/>
                  </a:lnTo>
                  <a:lnTo>
                    <a:pt x="8247" y="15020"/>
                  </a:lnTo>
                  <a:lnTo>
                    <a:pt x="32891" y="15020"/>
                  </a:lnTo>
                  <a:lnTo>
                    <a:pt x="59194" y="12307"/>
                  </a:lnTo>
                  <a:lnTo>
                    <a:pt x="82179" y="9554"/>
                  </a:lnTo>
                  <a:lnTo>
                    <a:pt x="106823" y="6842"/>
                  </a:lnTo>
                  <a:lnTo>
                    <a:pt x="108483" y="5465"/>
                  </a:lnTo>
                  <a:lnTo>
                    <a:pt x="108483" y="2753"/>
                  </a:lnTo>
                  <a:lnTo>
                    <a:pt x="106823" y="1376"/>
                  </a:lnTo>
                  <a:lnTo>
                    <a:pt x="105164" y="4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Shape 1166"/>
            <p:cNvSpPr/>
            <p:nvPr/>
          </p:nvSpPr>
          <p:spPr>
            <a:xfrm>
              <a:off x="4783825" y="3175650"/>
              <a:ext cx="63999" cy="40424"/>
            </a:xfrm>
            <a:custGeom>
              <a:pathLst>
                <a:path extrusionOk="0" h="120000" w="120000">
                  <a:moveTo>
                    <a:pt x="61593" y="74"/>
                  </a:moveTo>
                  <a:lnTo>
                    <a:pt x="31593" y="2523"/>
                  </a:lnTo>
                  <a:lnTo>
                    <a:pt x="17390" y="5046"/>
                  </a:lnTo>
                  <a:lnTo>
                    <a:pt x="3187" y="10018"/>
                  </a:lnTo>
                  <a:lnTo>
                    <a:pt x="1640" y="12541"/>
                  </a:lnTo>
                  <a:lnTo>
                    <a:pt x="46" y="15064"/>
                  </a:lnTo>
                  <a:lnTo>
                    <a:pt x="1640" y="17513"/>
                  </a:lnTo>
                  <a:lnTo>
                    <a:pt x="4781" y="20037"/>
                  </a:lnTo>
                  <a:lnTo>
                    <a:pt x="33187" y="20037"/>
                  </a:lnTo>
                  <a:lnTo>
                    <a:pt x="61593" y="17513"/>
                  </a:lnTo>
                  <a:lnTo>
                    <a:pt x="107343" y="17513"/>
                  </a:lnTo>
                  <a:lnTo>
                    <a:pt x="110531" y="37551"/>
                  </a:lnTo>
                  <a:lnTo>
                    <a:pt x="112078" y="57513"/>
                  </a:lnTo>
                  <a:lnTo>
                    <a:pt x="110531" y="99962"/>
                  </a:lnTo>
                  <a:lnTo>
                    <a:pt x="58453" y="102486"/>
                  </a:lnTo>
                  <a:lnTo>
                    <a:pt x="34781" y="105009"/>
                  </a:lnTo>
                  <a:lnTo>
                    <a:pt x="22125" y="105009"/>
                  </a:lnTo>
                  <a:lnTo>
                    <a:pt x="11109" y="109981"/>
                  </a:lnTo>
                  <a:lnTo>
                    <a:pt x="9515" y="112504"/>
                  </a:lnTo>
                  <a:lnTo>
                    <a:pt x="11109" y="114953"/>
                  </a:lnTo>
                  <a:lnTo>
                    <a:pt x="22125" y="119999"/>
                  </a:lnTo>
                  <a:lnTo>
                    <a:pt x="34781" y="119999"/>
                  </a:lnTo>
                  <a:lnTo>
                    <a:pt x="60000" y="117476"/>
                  </a:lnTo>
                  <a:lnTo>
                    <a:pt x="115265" y="114953"/>
                  </a:lnTo>
                  <a:lnTo>
                    <a:pt x="118406" y="112504"/>
                  </a:lnTo>
                  <a:lnTo>
                    <a:pt x="120000" y="107458"/>
                  </a:lnTo>
                  <a:lnTo>
                    <a:pt x="120000" y="84972"/>
                  </a:lnTo>
                  <a:lnTo>
                    <a:pt x="116812" y="62486"/>
                  </a:lnTo>
                  <a:lnTo>
                    <a:pt x="110531" y="17513"/>
                  </a:lnTo>
                  <a:lnTo>
                    <a:pt x="112078" y="15064"/>
                  </a:lnTo>
                  <a:lnTo>
                    <a:pt x="113671" y="15064"/>
                  </a:lnTo>
                  <a:lnTo>
                    <a:pt x="115265" y="10018"/>
                  </a:lnTo>
                  <a:lnTo>
                    <a:pt x="113671" y="7569"/>
                  </a:lnTo>
                  <a:lnTo>
                    <a:pt x="112078" y="7569"/>
                  </a:lnTo>
                  <a:lnTo>
                    <a:pt x="108937" y="5046"/>
                  </a:lnTo>
                  <a:lnTo>
                    <a:pt x="108937" y="74"/>
                  </a:lnTo>
                  <a:lnTo>
                    <a:pt x="105796" y="74"/>
                  </a:lnTo>
                  <a:lnTo>
                    <a:pt x="105796" y="2523"/>
                  </a:lnTo>
                  <a:lnTo>
                    <a:pt x="94734" y="2523"/>
                  </a:lnTo>
                  <a:lnTo>
                    <a:pt x="83671" y="74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Shape 1167"/>
            <p:cNvSpPr/>
            <p:nvPr/>
          </p:nvSpPr>
          <p:spPr>
            <a:xfrm>
              <a:off x="4809075" y="3187425"/>
              <a:ext cx="13499" cy="18549"/>
            </a:xfrm>
            <a:custGeom>
              <a:pathLst>
                <a:path extrusionOk="0" h="120000" w="120000">
                  <a:moveTo>
                    <a:pt x="30222" y="161"/>
                  </a:moveTo>
                  <a:lnTo>
                    <a:pt x="15111" y="5660"/>
                  </a:lnTo>
                  <a:lnTo>
                    <a:pt x="15111" y="16495"/>
                  </a:lnTo>
                  <a:lnTo>
                    <a:pt x="22666" y="32830"/>
                  </a:lnTo>
                  <a:lnTo>
                    <a:pt x="37555" y="38328"/>
                  </a:lnTo>
                  <a:lnTo>
                    <a:pt x="60000" y="49164"/>
                  </a:lnTo>
                  <a:lnTo>
                    <a:pt x="45111" y="54663"/>
                  </a:lnTo>
                  <a:lnTo>
                    <a:pt x="7777" y="87331"/>
                  </a:lnTo>
                  <a:lnTo>
                    <a:pt x="222" y="92668"/>
                  </a:lnTo>
                  <a:lnTo>
                    <a:pt x="222" y="103665"/>
                  </a:lnTo>
                  <a:lnTo>
                    <a:pt x="7777" y="114501"/>
                  </a:lnTo>
                  <a:lnTo>
                    <a:pt x="22666" y="119999"/>
                  </a:lnTo>
                  <a:lnTo>
                    <a:pt x="30222" y="114501"/>
                  </a:lnTo>
                  <a:lnTo>
                    <a:pt x="45111" y="114501"/>
                  </a:lnTo>
                  <a:lnTo>
                    <a:pt x="82444" y="76334"/>
                  </a:lnTo>
                  <a:lnTo>
                    <a:pt x="97555" y="59999"/>
                  </a:lnTo>
                  <a:lnTo>
                    <a:pt x="112444" y="54663"/>
                  </a:lnTo>
                  <a:lnTo>
                    <a:pt x="120000" y="49164"/>
                  </a:lnTo>
                  <a:lnTo>
                    <a:pt x="120000" y="38328"/>
                  </a:lnTo>
                  <a:lnTo>
                    <a:pt x="112444" y="32830"/>
                  </a:lnTo>
                  <a:lnTo>
                    <a:pt x="82444" y="16495"/>
                  </a:lnTo>
                  <a:lnTo>
                    <a:pt x="67555" y="10997"/>
                  </a:lnTo>
                  <a:lnTo>
                    <a:pt x="52666" y="5660"/>
                  </a:lnTo>
                  <a:lnTo>
                    <a:pt x="45111" y="16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Shape 1168"/>
            <p:cNvSpPr/>
            <p:nvPr/>
          </p:nvSpPr>
          <p:spPr>
            <a:xfrm>
              <a:off x="4735025" y="3156300"/>
              <a:ext cx="21900" cy="14324"/>
            </a:xfrm>
            <a:custGeom>
              <a:pathLst>
                <a:path extrusionOk="0" h="120000" w="120000">
                  <a:moveTo>
                    <a:pt x="55342" y="0"/>
                  </a:moveTo>
                  <a:lnTo>
                    <a:pt x="36986" y="21151"/>
                  </a:lnTo>
                  <a:lnTo>
                    <a:pt x="23150" y="42303"/>
                  </a:lnTo>
                  <a:lnTo>
                    <a:pt x="9315" y="63455"/>
                  </a:lnTo>
                  <a:lnTo>
                    <a:pt x="4657" y="77696"/>
                  </a:lnTo>
                  <a:lnTo>
                    <a:pt x="0" y="91727"/>
                  </a:lnTo>
                  <a:lnTo>
                    <a:pt x="0" y="105759"/>
                  </a:lnTo>
                  <a:lnTo>
                    <a:pt x="9315" y="105759"/>
                  </a:lnTo>
                  <a:lnTo>
                    <a:pt x="27671" y="98848"/>
                  </a:lnTo>
                  <a:lnTo>
                    <a:pt x="41506" y="77696"/>
                  </a:lnTo>
                  <a:lnTo>
                    <a:pt x="60000" y="49424"/>
                  </a:lnTo>
                  <a:lnTo>
                    <a:pt x="78493" y="84607"/>
                  </a:lnTo>
                  <a:lnTo>
                    <a:pt x="101506" y="112879"/>
                  </a:lnTo>
                  <a:lnTo>
                    <a:pt x="106164" y="120000"/>
                  </a:lnTo>
                  <a:lnTo>
                    <a:pt x="115342" y="120000"/>
                  </a:lnTo>
                  <a:lnTo>
                    <a:pt x="115342" y="112879"/>
                  </a:lnTo>
                  <a:lnTo>
                    <a:pt x="120000" y="105759"/>
                  </a:lnTo>
                  <a:lnTo>
                    <a:pt x="115342" y="98848"/>
                  </a:lnTo>
                  <a:lnTo>
                    <a:pt x="96849" y="63455"/>
                  </a:lnTo>
                  <a:lnTo>
                    <a:pt x="69178" y="28272"/>
                  </a:lnTo>
                  <a:lnTo>
                    <a:pt x="69178" y="21151"/>
                  </a:lnTo>
                  <a:lnTo>
                    <a:pt x="69178" y="7120"/>
                  </a:lnTo>
                  <a:lnTo>
                    <a:pt x="646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Shape 1169"/>
            <p:cNvSpPr/>
            <p:nvPr/>
          </p:nvSpPr>
          <p:spPr>
            <a:xfrm>
              <a:off x="4691250" y="3071275"/>
              <a:ext cx="152374" cy="70725"/>
            </a:xfrm>
            <a:custGeom>
              <a:pathLst>
                <a:path extrusionOk="0" h="120000" w="120000">
                  <a:moveTo>
                    <a:pt x="108718" y="42"/>
                  </a:moveTo>
                  <a:lnTo>
                    <a:pt x="72925" y="2884"/>
                  </a:lnTo>
                  <a:lnTo>
                    <a:pt x="37132" y="7168"/>
                  </a:lnTo>
                  <a:lnTo>
                    <a:pt x="19235" y="10010"/>
                  </a:lnTo>
                  <a:lnTo>
                    <a:pt x="9942" y="12895"/>
                  </a:lnTo>
                  <a:lnTo>
                    <a:pt x="1338" y="17179"/>
                  </a:lnTo>
                  <a:lnTo>
                    <a:pt x="669" y="18579"/>
                  </a:lnTo>
                  <a:lnTo>
                    <a:pt x="1338" y="20021"/>
                  </a:lnTo>
                  <a:lnTo>
                    <a:pt x="1988" y="20021"/>
                  </a:lnTo>
                  <a:lnTo>
                    <a:pt x="669" y="30031"/>
                  </a:lnTo>
                  <a:lnTo>
                    <a:pt x="0" y="41442"/>
                  </a:lnTo>
                  <a:lnTo>
                    <a:pt x="669" y="62863"/>
                  </a:lnTo>
                  <a:lnTo>
                    <a:pt x="1988" y="88568"/>
                  </a:lnTo>
                  <a:lnTo>
                    <a:pt x="3977" y="115715"/>
                  </a:lnTo>
                  <a:lnTo>
                    <a:pt x="4646" y="117115"/>
                  </a:lnTo>
                  <a:lnTo>
                    <a:pt x="5315" y="118557"/>
                  </a:lnTo>
                  <a:lnTo>
                    <a:pt x="7304" y="117115"/>
                  </a:lnTo>
                  <a:lnTo>
                    <a:pt x="20554" y="120000"/>
                  </a:lnTo>
                  <a:lnTo>
                    <a:pt x="33824" y="120000"/>
                  </a:lnTo>
                  <a:lnTo>
                    <a:pt x="47744" y="118557"/>
                  </a:lnTo>
                  <a:lnTo>
                    <a:pt x="60994" y="115715"/>
                  </a:lnTo>
                  <a:lnTo>
                    <a:pt x="87514" y="109989"/>
                  </a:lnTo>
                  <a:lnTo>
                    <a:pt x="101433" y="108547"/>
                  </a:lnTo>
                  <a:lnTo>
                    <a:pt x="114684" y="108547"/>
                  </a:lnTo>
                  <a:lnTo>
                    <a:pt x="116003" y="109989"/>
                  </a:lnTo>
                  <a:lnTo>
                    <a:pt x="117342" y="109989"/>
                  </a:lnTo>
                  <a:lnTo>
                    <a:pt x="118661" y="108547"/>
                  </a:lnTo>
                  <a:lnTo>
                    <a:pt x="119330" y="105705"/>
                  </a:lnTo>
                  <a:lnTo>
                    <a:pt x="119980" y="54294"/>
                  </a:lnTo>
                  <a:lnTo>
                    <a:pt x="119330" y="28589"/>
                  </a:lnTo>
                  <a:lnTo>
                    <a:pt x="119330" y="15737"/>
                  </a:lnTo>
                  <a:lnTo>
                    <a:pt x="118661" y="2884"/>
                  </a:lnTo>
                  <a:lnTo>
                    <a:pt x="117991" y="1442"/>
                  </a:lnTo>
                  <a:lnTo>
                    <a:pt x="116672" y="1442"/>
                  </a:lnTo>
                  <a:lnTo>
                    <a:pt x="116003" y="2884"/>
                  </a:lnTo>
                  <a:lnTo>
                    <a:pt x="114684" y="25747"/>
                  </a:lnTo>
                  <a:lnTo>
                    <a:pt x="114014" y="50010"/>
                  </a:lnTo>
                  <a:lnTo>
                    <a:pt x="114684" y="97136"/>
                  </a:lnTo>
                  <a:lnTo>
                    <a:pt x="101433" y="98579"/>
                  </a:lnTo>
                  <a:lnTo>
                    <a:pt x="88164" y="99978"/>
                  </a:lnTo>
                  <a:lnTo>
                    <a:pt x="61663" y="104262"/>
                  </a:lnTo>
                  <a:lnTo>
                    <a:pt x="35143" y="109989"/>
                  </a:lnTo>
                  <a:lnTo>
                    <a:pt x="21873" y="111431"/>
                  </a:lnTo>
                  <a:lnTo>
                    <a:pt x="8623" y="111431"/>
                  </a:lnTo>
                  <a:lnTo>
                    <a:pt x="5965" y="87126"/>
                  </a:lnTo>
                  <a:lnTo>
                    <a:pt x="4646" y="61420"/>
                  </a:lnTo>
                  <a:lnTo>
                    <a:pt x="4646" y="41442"/>
                  </a:lnTo>
                  <a:lnTo>
                    <a:pt x="4646" y="30031"/>
                  </a:lnTo>
                  <a:lnTo>
                    <a:pt x="3327" y="20021"/>
                  </a:lnTo>
                  <a:lnTo>
                    <a:pt x="9292" y="21463"/>
                  </a:lnTo>
                  <a:lnTo>
                    <a:pt x="15258" y="21463"/>
                  </a:lnTo>
                  <a:lnTo>
                    <a:pt x="27839" y="20021"/>
                  </a:lnTo>
                  <a:lnTo>
                    <a:pt x="40439" y="17179"/>
                  </a:lnTo>
                  <a:lnTo>
                    <a:pt x="53040" y="14294"/>
                  </a:lnTo>
                  <a:lnTo>
                    <a:pt x="78221" y="11452"/>
                  </a:lnTo>
                  <a:lnTo>
                    <a:pt x="94129" y="10010"/>
                  </a:lnTo>
                  <a:lnTo>
                    <a:pt x="102753" y="8610"/>
                  </a:lnTo>
                  <a:lnTo>
                    <a:pt x="107399" y="8610"/>
                  </a:lnTo>
                  <a:lnTo>
                    <a:pt x="109388" y="10010"/>
                  </a:lnTo>
                  <a:lnTo>
                    <a:pt x="110707" y="11452"/>
                  </a:lnTo>
                  <a:lnTo>
                    <a:pt x="112026" y="12895"/>
                  </a:lnTo>
                  <a:lnTo>
                    <a:pt x="113365" y="11452"/>
                  </a:lnTo>
                  <a:lnTo>
                    <a:pt x="114014" y="10010"/>
                  </a:lnTo>
                  <a:lnTo>
                    <a:pt x="114014" y="7168"/>
                  </a:lnTo>
                  <a:lnTo>
                    <a:pt x="113365" y="4326"/>
                  </a:lnTo>
                  <a:lnTo>
                    <a:pt x="112026" y="1442"/>
                  </a:lnTo>
                  <a:lnTo>
                    <a:pt x="110707" y="42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Shape 1170"/>
            <p:cNvSpPr/>
            <p:nvPr/>
          </p:nvSpPr>
          <p:spPr>
            <a:xfrm>
              <a:off x="3904250" y="3176500"/>
              <a:ext cx="62324" cy="77449"/>
            </a:xfrm>
            <a:custGeom>
              <a:pathLst>
                <a:path extrusionOk="0" h="120000" w="120000">
                  <a:moveTo>
                    <a:pt x="110228" y="7824"/>
                  </a:moveTo>
                  <a:lnTo>
                    <a:pt x="107003" y="31297"/>
                  </a:lnTo>
                  <a:lnTo>
                    <a:pt x="107003" y="57404"/>
                  </a:lnTo>
                  <a:lnTo>
                    <a:pt x="107003" y="83473"/>
                  </a:lnTo>
                  <a:lnTo>
                    <a:pt x="110228" y="105629"/>
                  </a:lnTo>
                  <a:lnTo>
                    <a:pt x="111865" y="106946"/>
                  </a:lnTo>
                  <a:lnTo>
                    <a:pt x="110228" y="106946"/>
                  </a:lnTo>
                  <a:lnTo>
                    <a:pt x="98916" y="105629"/>
                  </a:lnTo>
                  <a:lnTo>
                    <a:pt x="87557" y="105629"/>
                  </a:lnTo>
                  <a:lnTo>
                    <a:pt x="64885" y="106946"/>
                  </a:lnTo>
                  <a:lnTo>
                    <a:pt x="17858" y="106946"/>
                  </a:lnTo>
                  <a:lnTo>
                    <a:pt x="12996" y="58683"/>
                  </a:lnTo>
                  <a:lnTo>
                    <a:pt x="8134" y="9141"/>
                  </a:lnTo>
                  <a:lnTo>
                    <a:pt x="34079" y="11736"/>
                  </a:lnTo>
                  <a:lnTo>
                    <a:pt x="58387" y="10458"/>
                  </a:lnTo>
                  <a:lnTo>
                    <a:pt x="110228" y="7824"/>
                  </a:lnTo>
                  <a:close/>
                  <a:moveTo>
                    <a:pt x="110228" y="0"/>
                  </a:moveTo>
                  <a:lnTo>
                    <a:pt x="84332" y="1316"/>
                  </a:lnTo>
                  <a:lnTo>
                    <a:pt x="58387" y="1316"/>
                  </a:lnTo>
                  <a:lnTo>
                    <a:pt x="32442" y="2633"/>
                  </a:lnTo>
                  <a:lnTo>
                    <a:pt x="6546" y="3912"/>
                  </a:lnTo>
                  <a:lnTo>
                    <a:pt x="4909" y="5229"/>
                  </a:lnTo>
                  <a:lnTo>
                    <a:pt x="3273" y="6546"/>
                  </a:lnTo>
                  <a:lnTo>
                    <a:pt x="1636" y="7824"/>
                  </a:lnTo>
                  <a:lnTo>
                    <a:pt x="1636" y="9141"/>
                  </a:lnTo>
                  <a:lnTo>
                    <a:pt x="48" y="33931"/>
                  </a:lnTo>
                  <a:lnTo>
                    <a:pt x="1636" y="62595"/>
                  </a:lnTo>
                  <a:lnTo>
                    <a:pt x="4909" y="91297"/>
                  </a:lnTo>
                  <a:lnTo>
                    <a:pt x="9771" y="117366"/>
                  </a:lnTo>
                  <a:lnTo>
                    <a:pt x="11407" y="118683"/>
                  </a:lnTo>
                  <a:lnTo>
                    <a:pt x="14632" y="120000"/>
                  </a:lnTo>
                  <a:lnTo>
                    <a:pt x="17858" y="118683"/>
                  </a:lnTo>
                  <a:lnTo>
                    <a:pt x="19494" y="116087"/>
                  </a:lnTo>
                  <a:lnTo>
                    <a:pt x="19494" y="112175"/>
                  </a:lnTo>
                  <a:lnTo>
                    <a:pt x="42166" y="116087"/>
                  </a:lnTo>
                  <a:lnTo>
                    <a:pt x="64885" y="117366"/>
                  </a:lnTo>
                  <a:lnTo>
                    <a:pt x="89193" y="116087"/>
                  </a:lnTo>
                  <a:lnTo>
                    <a:pt x="100505" y="114770"/>
                  </a:lnTo>
                  <a:lnTo>
                    <a:pt x="110228" y="112175"/>
                  </a:lnTo>
                  <a:lnTo>
                    <a:pt x="113501" y="110858"/>
                  </a:lnTo>
                  <a:lnTo>
                    <a:pt x="113501" y="108263"/>
                  </a:lnTo>
                  <a:lnTo>
                    <a:pt x="116726" y="108263"/>
                  </a:lnTo>
                  <a:lnTo>
                    <a:pt x="118363" y="106946"/>
                  </a:lnTo>
                  <a:lnTo>
                    <a:pt x="118363" y="105629"/>
                  </a:lnTo>
                  <a:lnTo>
                    <a:pt x="119951" y="82156"/>
                  </a:lnTo>
                  <a:lnTo>
                    <a:pt x="118363" y="56087"/>
                  </a:lnTo>
                  <a:lnTo>
                    <a:pt x="116726" y="30019"/>
                  </a:lnTo>
                  <a:lnTo>
                    <a:pt x="113501" y="6546"/>
                  </a:lnTo>
                  <a:lnTo>
                    <a:pt x="115090" y="5229"/>
                  </a:lnTo>
                  <a:lnTo>
                    <a:pt x="115090" y="2633"/>
                  </a:lnTo>
                  <a:lnTo>
                    <a:pt x="113501" y="1316"/>
                  </a:lnTo>
                  <a:lnTo>
                    <a:pt x="11022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Shape 1171"/>
            <p:cNvSpPr/>
            <p:nvPr/>
          </p:nvSpPr>
          <p:spPr>
            <a:xfrm>
              <a:off x="3843650" y="4433150"/>
              <a:ext cx="366174" cy="525250"/>
            </a:xfrm>
            <a:custGeom>
              <a:pathLst>
                <a:path extrusionOk="0" h="120000" w="120000">
                  <a:moveTo>
                    <a:pt x="30624" y="5"/>
                  </a:moveTo>
                  <a:lnTo>
                    <a:pt x="26208" y="194"/>
                  </a:lnTo>
                  <a:lnTo>
                    <a:pt x="21801" y="582"/>
                  </a:lnTo>
                  <a:lnTo>
                    <a:pt x="17385" y="1159"/>
                  </a:lnTo>
                  <a:lnTo>
                    <a:pt x="12969" y="1924"/>
                  </a:lnTo>
                  <a:lnTo>
                    <a:pt x="8553" y="2695"/>
                  </a:lnTo>
                  <a:lnTo>
                    <a:pt x="8" y="4620"/>
                  </a:lnTo>
                  <a:lnTo>
                    <a:pt x="8" y="6157"/>
                  </a:lnTo>
                  <a:lnTo>
                    <a:pt x="4973" y="5003"/>
                  </a:lnTo>
                  <a:lnTo>
                    <a:pt x="9937" y="3849"/>
                  </a:lnTo>
                  <a:lnTo>
                    <a:pt x="14902" y="3078"/>
                  </a:lnTo>
                  <a:lnTo>
                    <a:pt x="19867" y="2313"/>
                  </a:lnTo>
                  <a:lnTo>
                    <a:pt x="23177" y="1924"/>
                  </a:lnTo>
                  <a:lnTo>
                    <a:pt x="26487" y="1736"/>
                  </a:lnTo>
                  <a:lnTo>
                    <a:pt x="30075" y="1542"/>
                  </a:lnTo>
                  <a:lnTo>
                    <a:pt x="33385" y="1347"/>
                  </a:lnTo>
                  <a:lnTo>
                    <a:pt x="40005" y="1736"/>
                  </a:lnTo>
                  <a:lnTo>
                    <a:pt x="46625" y="2313"/>
                  </a:lnTo>
                  <a:lnTo>
                    <a:pt x="53245" y="3272"/>
                  </a:lnTo>
                  <a:lnTo>
                    <a:pt x="59586" y="4620"/>
                  </a:lnTo>
                  <a:lnTo>
                    <a:pt x="65927" y="6351"/>
                  </a:lnTo>
                  <a:lnTo>
                    <a:pt x="72276" y="8270"/>
                  </a:lnTo>
                  <a:lnTo>
                    <a:pt x="74759" y="9041"/>
                  </a:lnTo>
                  <a:lnTo>
                    <a:pt x="76963" y="10000"/>
                  </a:lnTo>
                  <a:lnTo>
                    <a:pt x="81379" y="12119"/>
                  </a:lnTo>
                  <a:lnTo>
                    <a:pt x="85516" y="14615"/>
                  </a:lnTo>
                  <a:lnTo>
                    <a:pt x="89375" y="17117"/>
                  </a:lnTo>
                  <a:lnTo>
                    <a:pt x="94069" y="20001"/>
                  </a:lnTo>
                  <a:lnTo>
                    <a:pt x="98207" y="23080"/>
                  </a:lnTo>
                  <a:lnTo>
                    <a:pt x="102614" y="26347"/>
                  </a:lnTo>
                  <a:lnTo>
                    <a:pt x="106481" y="29614"/>
                  </a:lnTo>
                  <a:lnTo>
                    <a:pt x="109791" y="33081"/>
                  </a:lnTo>
                  <a:lnTo>
                    <a:pt x="112274" y="36731"/>
                  </a:lnTo>
                  <a:lnTo>
                    <a:pt x="113650" y="38461"/>
                  </a:lnTo>
                  <a:lnTo>
                    <a:pt x="114478" y="40386"/>
                  </a:lnTo>
                  <a:lnTo>
                    <a:pt x="115305" y="42311"/>
                  </a:lnTo>
                  <a:lnTo>
                    <a:pt x="116132" y="44424"/>
                  </a:lnTo>
                  <a:lnTo>
                    <a:pt x="116681" y="46732"/>
                  </a:lnTo>
                  <a:lnTo>
                    <a:pt x="116960" y="49233"/>
                  </a:lnTo>
                  <a:lnTo>
                    <a:pt x="117509" y="54037"/>
                  </a:lnTo>
                  <a:lnTo>
                    <a:pt x="117787" y="64038"/>
                  </a:lnTo>
                  <a:lnTo>
                    <a:pt x="118066" y="68270"/>
                  </a:lnTo>
                  <a:lnTo>
                    <a:pt x="117509" y="72691"/>
                  </a:lnTo>
                  <a:lnTo>
                    <a:pt x="116681" y="76923"/>
                  </a:lnTo>
                  <a:lnTo>
                    <a:pt x="115026" y="81155"/>
                  </a:lnTo>
                  <a:lnTo>
                    <a:pt x="113101" y="85193"/>
                  </a:lnTo>
                  <a:lnTo>
                    <a:pt x="110619" y="89037"/>
                  </a:lnTo>
                  <a:lnTo>
                    <a:pt x="107579" y="92693"/>
                  </a:lnTo>
                  <a:lnTo>
                    <a:pt x="103720" y="96342"/>
                  </a:lnTo>
                  <a:lnTo>
                    <a:pt x="101787" y="97884"/>
                  </a:lnTo>
                  <a:lnTo>
                    <a:pt x="99862" y="99227"/>
                  </a:lnTo>
                  <a:lnTo>
                    <a:pt x="95446" y="102111"/>
                  </a:lnTo>
                  <a:lnTo>
                    <a:pt x="90759" y="104613"/>
                  </a:lnTo>
                  <a:lnTo>
                    <a:pt x="86065" y="107114"/>
                  </a:lnTo>
                  <a:lnTo>
                    <a:pt x="83582" y="108456"/>
                  </a:lnTo>
                  <a:lnTo>
                    <a:pt x="80822" y="109610"/>
                  </a:lnTo>
                  <a:lnTo>
                    <a:pt x="78069" y="110575"/>
                  </a:lnTo>
                  <a:lnTo>
                    <a:pt x="75308" y="111535"/>
                  </a:lnTo>
                  <a:lnTo>
                    <a:pt x="69794" y="113071"/>
                  </a:lnTo>
                  <a:lnTo>
                    <a:pt x="63723" y="114225"/>
                  </a:lnTo>
                  <a:lnTo>
                    <a:pt x="52687" y="116344"/>
                  </a:lnTo>
                  <a:lnTo>
                    <a:pt x="47452" y="117304"/>
                  </a:lnTo>
                  <a:lnTo>
                    <a:pt x="41930" y="118075"/>
                  </a:lnTo>
                  <a:lnTo>
                    <a:pt x="38350" y="118457"/>
                  </a:lnTo>
                  <a:lnTo>
                    <a:pt x="34762" y="118652"/>
                  </a:lnTo>
                  <a:lnTo>
                    <a:pt x="27863" y="118652"/>
                  </a:lnTo>
                  <a:lnTo>
                    <a:pt x="20973" y="118263"/>
                  </a:lnTo>
                  <a:lnTo>
                    <a:pt x="13796" y="117686"/>
                  </a:lnTo>
                  <a:lnTo>
                    <a:pt x="6898" y="116921"/>
                  </a:lnTo>
                  <a:lnTo>
                    <a:pt x="8" y="115956"/>
                  </a:lnTo>
                  <a:lnTo>
                    <a:pt x="8" y="117498"/>
                  </a:lnTo>
                  <a:lnTo>
                    <a:pt x="1384" y="117686"/>
                  </a:lnTo>
                  <a:lnTo>
                    <a:pt x="6898" y="118457"/>
                  </a:lnTo>
                  <a:lnTo>
                    <a:pt x="12690" y="119034"/>
                  </a:lnTo>
                  <a:lnTo>
                    <a:pt x="18212" y="119611"/>
                  </a:lnTo>
                  <a:lnTo>
                    <a:pt x="23726" y="119994"/>
                  </a:lnTo>
                  <a:lnTo>
                    <a:pt x="35040" y="119994"/>
                  </a:lnTo>
                  <a:lnTo>
                    <a:pt x="40554" y="119611"/>
                  </a:lnTo>
                  <a:lnTo>
                    <a:pt x="46346" y="119034"/>
                  </a:lnTo>
                  <a:lnTo>
                    <a:pt x="51590" y="118263"/>
                  </a:lnTo>
                  <a:lnTo>
                    <a:pt x="57103" y="117109"/>
                  </a:lnTo>
                  <a:lnTo>
                    <a:pt x="67582" y="115190"/>
                  </a:lnTo>
                  <a:lnTo>
                    <a:pt x="70343" y="114613"/>
                  </a:lnTo>
                  <a:lnTo>
                    <a:pt x="73104" y="114037"/>
                  </a:lnTo>
                  <a:lnTo>
                    <a:pt x="77790" y="112495"/>
                  </a:lnTo>
                  <a:lnTo>
                    <a:pt x="82476" y="110575"/>
                  </a:lnTo>
                  <a:lnTo>
                    <a:pt x="87171" y="108456"/>
                  </a:lnTo>
                  <a:lnTo>
                    <a:pt x="91308" y="106149"/>
                  </a:lnTo>
                  <a:lnTo>
                    <a:pt x="95446" y="103841"/>
                  </a:lnTo>
                  <a:lnTo>
                    <a:pt x="99304" y="101534"/>
                  </a:lnTo>
                  <a:lnTo>
                    <a:pt x="102893" y="99038"/>
                  </a:lnTo>
                  <a:lnTo>
                    <a:pt x="106203" y="96342"/>
                  </a:lnTo>
                  <a:lnTo>
                    <a:pt x="109234" y="93458"/>
                  </a:lnTo>
                  <a:lnTo>
                    <a:pt x="111995" y="90385"/>
                  </a:lnTo>
                  <a:lnTo>
                    <a:pt x="114478" y="86924"/>
                  </a:lnTo>
                  <a:lnTo>
                    <a:pt x="116411" y="83268"/>
                  </a:lnTo>
                  <a:lnTo>
                    <a:pt x="118066" y="79613"/>
                  </a:lnTo>
                  <a:lnTo>
                    <a:pt x="118893" y="75769"/>
                  </a:lnTo>
                  <a:lnTo>
                    <a:pt x="119721" y="71920"/>
                  </a:lnTo>
                  <a:lnTo>
                    <a:pt x="119991" y="68076"/>
                  </a:lnTo>
                  <a:lnTo>
                    <a:pt x="119991" y="64232"/>
                  </a:lnTo>
                  <a:lnTo>
                    <a:pt x="119721" y="60382"/>
                  </a:lnTo>
                  <a:lnTo>
                    <a:pt x="119164" y="56344"/>
                  </a:lnTo>
                  <a:lnTo>
                    <a:pt x="118615" y="48845"/>
                  </a:lnTo>
                  <a:lnTo>
                    <a:pt x="118336" y="45001"/>
                  </a:lnTo>
                  <a:lnTo>
                    <a:pt x="117787" y="43270"/>
                  </a:lnTo>
                  <a:lnTo>
                    <a:pt x="117239" y="41346"/>
                  </a:lnTo>
                  <a:lnTo>
                    <a:pt x="116411" y="39426"/>
                  </a:lnTo>
                  <a:lnTo>
                    <a:pt x="115305" y="37696"/>
                  </a:lnTo>
                  <a:lnTo>
                    <a:pt x="113101" y="34235"/>
                  </a:lnTo>
                  <a:lnTo>
                    <a:pt x="110340" y="30962"/>
                  </a:lnTo>
                  <a:lnTo>
                    <a:pt x="107030" y="27883"/>
                  </a:lnTo>
                  <a:lnTo>
                    <a:pt x="103720" y="24999"/>
                  </a:lnTo>
                  <a:lnTo>
                    <a:pt x="100132" y="22115"/>
                  </a:lnTo>
                  <a:lnTo>
                    <a:pt x="96552" y="19425"/>
                  </a:lnTo>
                  <a:lnTo>
                    <a:pt x="92685" y="16923"/>
                  </a:lnTo>
                  <a:lnTo>
                    <a:pt x="88547" y="14427"/>
                  </a:lnTo>
                  <a:lnTo>
                    <a:pt x="84410" y="12119"/>
                  </a:lnTo>
                  <a:lnTo>
                    <a:pt x="79994" y="10000"/>
                  </a:lnTo>
                  <a:lnTo>
                    <a:pt x="75586" y="8081"/>
                  </a:lnTo>
                  <a:lnTo>
                    <a:pt x="70892" y="6351"/>
                  </a:lnTo>
                  <a:lnTo>
                    <a:pt x="66206" y="4809"/>
                  </a:lnTo>
                  <a:lnTo>
                    <a:pt x="61241" y="3466"/>
                  </a:lnTo>
                  <a:lnTo>
                    <a:pt x="56276" y="2313"/>
                  </a:lnTo>
                  <a:lnTo>
                    <a:pt x="51032" y="1347"/>
                  </a:lnTo>
                  <a:lnTo>
                    <a:pt x="45797" y="582"/>
                  </a:lnTo>
                  <a:lnTo>
                    <a:pt x="40554" y="194"/>
                  </a:lnTo>
                  <a:lnTo>
                    <a:pt x="35310" y="5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Shape 1172"/>
            <p:cNvSpPr/>
            <p:nvPr/>
          </p:nvSpPr>
          <p:spPr>
            <a:xfrm>
              <a:off x="4483350" y="3152075"/>
              <a:ext cx="79975" cy="72425"/>
            </a:xfrm>
            <a:custGeom>
              <a:pathLst>
                <a:path extrusionOk="0" h="120000" w="120000">
                  <a:moveTo>
                    <a:pt x="111147" y="41"/>
                  </a:moveTo>
                  <a:lnTo>
                    <a:pt x="111147" y="1408"/>
                  </a:lnTo>
                  <a:lnTo>
                    <a:pt x="109909" y="1408"/>
                  </a:lnTo>
                  <a:lnTo>
                    <a:pt x="108633" y="14000"/>
                  </a:lnTo>
                  <a:lnTo>
                    <a:pt x="109909" y="27918"/>
                  </a:lnTo>
                  <a:lnTo>
                    <a:pt x="111147" y="53020"/>
                  </a:lnTo>
                  <a:lnTo>
                    <a:pt x="111147" y="80938"/>
                  </a:lnTo>
                  <a:lnTo>
                    <a:pt x="112422" y="94856"/>
                  </a:lnTo>
                  <a:lnTo>
                    <a:pt x="113698" y="108816"/>
                  </a:lnTo>
                  <a:lnTo>
                    <a:pt x="87177" y="108816"/>
                  </a:lnTo>
                  <a:lnTo>
                    <a:pt x="61894" y="110224"/>
                  </a:lnTo>
                  <a:lnTo>
                    <a:pt x="36648" y="111591"/>
                  </a:lnTo>
                  <a:lnTo>
                    <a:pt x="24007" y="112999"/>
                  </a:lnTo>
                  <a:lnTo>
                    <a:pt x="10128" y="112999"/>
                  </a:lnTo>
                  <a:lnTo>
                    <a:pt x="11366" y="99040"/>
                  </a:lnTo>
                  <a:lnTo>
                    <a:pt x="11366" y="85122"/>
                  </a:lnTo>
                  <a:lnTo>
                    <a:pt x="10128" y="55837"/>
                  </a:lnTo>
                  <a:lnTo>
                    <a:pt x="8852" y="30735"/>
                  </a:lnTo>
                  <a:lnTo>
                    <a:pt x="7577" y="18184"/>
                  </a:lnTo>
                  <a:lnTo>
                    <a:pt x="3788" y="7000"/>
                  </a:lnTo>
                  <a:lnTo>
                    <a:pt x="2550" y="7000"/>
                  </a:lnTo>
                  <a:lnTo>
                    <a:pt x="0" y="19551"/>
                  </a:lnTo>
                  <a:lnTo>
                    <a:pt x="0" y="32102"/>
                  </a:lnTo>
                  <a:lnTo>
                    <a:pt x="1275" y="57204"/>
                  </a:lnTo>
                  <a:lnTo>
                    <a:pt x="1275" y="71163"/>
                  </a:lnTo>
                  <a:lnTo>
                    <a:pt x="3788" y="86489"/>
                  </a:lnTo>
                  <a:lnTo>
                    <a:pt x="8852" y="115774"/>
                  </a:lnTo>
                  <a:lnTo>
                    <a:pt x="8852" y="117183"/>
                  </a:lnTo>
                  <a:lnTo>
                    <a:pt x="8852" y="118591"/>
                  </a:lnTo>
                  <a:lnTo>
                    <a:pt x="20218" y="115774"/>
                  </a:lnTo>
                  <a:lnTo>
                    <a:pt x="21494" y="118591"/>
                  </a:lnTo>
                  <a:lnTo>
                    <a:pt x="24007" y="119958"/>
                  </a:lnTo>
                  <a:lnTo>
                    <a:pt x="31584" y="119958"/>
                  </a:lnTo>
                  <a:lnTo>
                    <a:pt x="50528" y="118591"/>
                  </a:lnTo>
                  <a:lnTo>
                    <a:pt x="83388" y="117183"/>
                  </a:lnTo>
                  <a:lnTo>
                    <a:pt x="114935" y="115774"/>
                  </a:lnTo>
                  <a:lnTo>
                    <a:pt x="116211" y="115774"/>
                  </a:lnTo>
                  <a:lnTo>
                    <a:pt x="116211" y="114408"/>
                  </a:lnTo>
                  <a:lnTo>
                    <a:pt x="117486" y="114408"/>
                  </a:lnTo>
                  <a:lnTo>
                    <a:pt x="118724" y="111591"/>
                  </a:lnTo>
                  <a:lnTo>
                    <a:pt x="120000" y="99040"/>
                  </a:lnTo>
                  <a:lnTo>
                    <a:pt x="120000" y="86489"/>
                  </a:lnTo>
                  <a:lnTo>
                    <a:pt x="120000" y="61387"/>
                  </a:lnTo>
                  <a:lnTo>
                    <a:pt x="118724" y="30735"/>
                  </a:lnTo>
                  <a:lnTo>
                    <a:pt x="117486" y="15367"/>
                  </a:lnTo>
                  <a:lnTo>
                    <a:pt x="113698" y="1408"/>
                  </a:lnTo>
                  <a:lnTo>
                    <a:pt x="111147" y="4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Shape 1173"/>
            <p:cNvSpPr/>
            <p:nvPr/>
          </p:nvSpPr>
          <p:spPr>
            <a:xfrm>
              <a:off x="4045675" y="3169750"/>
              <a:ext cx="85875" cy="74950"/>
            </a:xfrm>
            <a:custGeom>
              <a:pathLst>
                <a:path extrusionOk="0" h="120000" w="120000">
                  <a:moveTo>
                    <a:pt x="44681" y="40"/>
                  </a:moveTo>
                  <a:lnTo>
                    <a:pt x="31755" y="2721"/>
                  </a:lnTo>
                  <a:lnTo>
                    <a:pt x="18829" y="5443"/>
                  </a:lnTo>
                  <a:lnTo>
                    <a:pt x="7056" y="8125"/>
                  </a:lnTo>
                  <a:lnTo>
                    <a:pt x="3528" y="5443"/>
                  </a:lnTo>
                  <a:lnTo>
                    <a:pt x="1187" y="5443"/>
                  </a:lnTo>
                  <a:lnTo>
                    <a:pt x="0" y="6764"/>
                  </a:lnTo>
                  <a:lnTo>
                    <a:pt x="0" y="9486"/>
                  </a:lnTo>
                  <a:lnTo>
                    <a:pt x="1187" y="12168"/>
                  </a:lnTo>
                  <a:lnTo>
                    <a:pt x="2340" y="13529"/>
                  </a:lnTo>
                  <a:lnTo>
                    <a:pt x="1187" y="35063"/>
                  </a:lnTo>
                  <a:lnTo>
                    <a:pt x="2340" y="67404"/>
                  </a:lnTo>
                  <a:lnTo>
                    <a:pt x="4716" y="115917"/>
                  </a:lnTo>
                  <a:lnTo>
                    <a:pt x="5868" y="119959"/>
                  </a:lnTo>
                  <a:lnTo>
                    <a:pt x="9397" y="119959"/>
                  </a:lnTo>
                  <a:lnTo>
                    <a:pt x="11772" y="118639"/>
                  </a:lnTo>
                  <a:lnTo>
                    <a:pt x="11772" y="115917"/>
                  </a:lnTo>
                  <a:lnTo>
                    <a:pt x="10585" y="76851"/>
                  </a:lnTo>
                  <a:lnTo>
                    <a:pt x="9397" y="37785"/>
                  </a:lnTo>
                  <a:lnTo>
                    <a:pt x="9397" y="26977"/>
                  </a:lnTo>
                  <a:lnTo>
                    <a:pt x="9397" y="14849"/>
                  </a:lnTo>
                  <a:lnTo>
                    <a:pt x="32943" y="12168"/>
                  </a:lnTo>
                  <a:lnTo>
                    <a:pt x="56454" y="10807"/>
                  </a:lnTo>
                  <a:lnTo>
                    <a:pt x="69379" y="10807"/>
                  </a:lnTo>
                  <a:lnTo>
                    <a:pt x="82340" y="12168"/>
                  </a:lnTo>
                  <a:lnTo>
                    <a:pt x="95266" y="13529"/>
                  </a:lnTo>
                  <a:lnTo>
                    <a:pt x="108227" y="14849"/>
                  </a:lnTo>
                  <a:lnTo>
                    <a:pt x="109379" y="14849"/>
                  </a:lnTo>
                  <a:lnTo>
                    <a:pt x="108227" y="22935"/>
                  </a:lnTo>
                  <a:lnTo>
                    <a:pt x="108227" y="32381"/>
                  </a:lnTo>
                  <a:lnTo>
                    <a:pt x="108227" y="49913"/>
                  </a:lnTo>
                  <a:lnTo>
                    <a:pt x="108227" y="82254"/>
                  </a:lnTo>
                  <a:lnTo>
                    <a:pt x="109379" y="97064"/>
                  </a:lnTo>
                  <a:lnTo>
                    <a:pt x="111755" y="111874"/>
                  </a:lnTo>
                  <a:lnTo>
                    <a:pt x="97641" y="109192"/>
                  </a:lnTo>
                  <a:lnTo>
                    <a:pt x="83493" y="109192"/>
                  </a:lnTo>
                  <a:lnTo>
                    <a:pt x="54113" y="107831"/>
                  </a:lnTo>
                  <a:lnTo>
                    <a:pt x="27039" y="107831"/>
                  </a:lnTo>
                  <a:lnTo>
                    <a:pt x="22358" y="110553"/>
                  </a:lnTo>
                  <a:lnTo>
                    <a:pt x="17641" y="111874"/>
                  </a:lnTo>
                  <a:lnTo>
                    <a:pt x="12925" y="115917"/>
                  </a:lnTo>
                  <a:lnTo>
                    <a:pt x="18829" y="117278"/>
                  </a:lnTo>
                  <a:lnTo>
                    <a:pt x="24698" y="118639"/>
                  </a:lnTo>
                  <a:lnTo>
                    <a:pt x="36471" y="118639"/>
                  </a:lnTo>
                  <a:lnTo>
                    <a:pt x="49397" y="117278"/>
                  </a:lnTo>
                  <a:lnTo>
                    <a:pt x="62323" y="117278"/>
                  </a:lnTo>
                  <a:lnTo>
                    <a:pt x="88209" y="119959"/>
                  </a:lnTo>
                  <a:lnTo>
                    <a:pt x="102323" y="119959"/>
                  </a:lnTo>
                  <a:lnTo>
                    <a:pt x="115283" y="117278"/>
                  </a:lnTo>
                  <a:lnTo>
                    <a:pt x="116436" y="117278"/>
                  </a:lnTo>
                  <a:lnTo>
                    <a:pt x="118812" y="115917"/>
                  </a:lnTo>
                  <a:lnTo>
                    <a:pt x="119965" y="113235"/>
                  </a:lnTo>
                  <a:lnTo>
                    <a:pt x="119965" y="111874"/>
                  </a:lnTo>
                  <a:lnTo>
                    <a:pt x="117624" y="97064"/>
                  </a:lnTo>
                  <a:lnTo>
                    <a:pt x="116436" y="80893"/>
                  </a:lnTo>
                  <a:lnTo>
                    <a:pt x="115283" y="49913"/>
                  </a:lnTo>
                  <a:lnTo>
                    <a:pt x="116436" y="26977"/>
                  </a:lnTo>
                  <a:lnTo>
                    <a:pt x="115283" y="16210"/>
                  </a:lnTo>
                  <a:lnTo>
                    <a:pt x="112908" y="5443"/>
                  </a:lnTo>
                  <a:lnTo>
                    <a:pt x="112908" y="4082"/>
                  </a:lnTo>
                  <a:lnTo>
                    <a:pt x="111755" y="5443"/>
                  </a:lnTo>
                  <a:lnTo>
                    <a:pt x="110567" y="10807"/>
                  </a:lnTo>
                  <a:lnTo>
                    <a:pt x="109379" y="9486"/>
                  </a:lnTo>
                  <a:lnTo>
                    <a:pt x="97641" y="4082"/>
                  </a:lnTo>
                  <a:lnTo>
                    <a:pt x="84681" y="1400"/>
                  </a:lnTo>
                  <a:lnTo>
                    <a:pt x="71755" y="4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Shape 1174"/>
            <p:cNvSpPr/>
            <p:nvPr/>
          </p:nvSpPr>
          <p:spPr>
            <a:xfrm>
              <a:off x="4792250" y="2902100"/>
              <a:ext cx="27800" cy="20225"/>
            </a:xfrm>
            <a:custGeom>
              <a:pathLst>
                <a:path extrusionOk="0" h="120000" w="120000">
                  <a:moveTo>
                    <a:pt x="40035" y="0"/>
                  </a:moveTo>
                  <a:lnTo>
                    <a:pt x="32805" y="5043"/>
                  </a:lnTo>
                  <a:lnTo>
                    <a:pt x="21906" y="14981"/>
                  </a:lnTo>
                  <a:lnTo>
                    <a:pt x="11007" y="29962"/>
                  </a:lnTo>
                  <a:lnTo>
                    <a:pt x="107" y="59925"/>
                  </a:lnTo>
                  <a:lnTo>
                    <a:pt x="107" y="70012"/>
                  </a:lnTo>
                  <a:lnTo>
                    <a:pt x="3669" y="74907"/>
                  </a:lnTo>
                  <a:lnTo>
                    <a:pt x="40035" y="114956"/>
                  </a:lnTo>
                  <a:lnTo>
                    <a:pt x="50935" y="119851"/>
                  </a:lnTo>
                  <a:lnTo>
                    <a:pt x="58165" y="114956"/>
                  </a:lnTo>
                  <a:lnTo>
                    <a:pt x="61834" y="104870"/>
                  </a:lnTo>
                  <a:lnTo>
                    <a:pt x="54604" y="89888"/>
                  </a:lnTo>
                  <a:lnTo>
                    <a:pt x="36366" y="70012"/>
                  </a:lnTo>
                  <a:lnTo>
                    <a:pt x="72733" y="64969"/>
                  </a:lnTo>
                  <a:lnTo>
                    <a:pt x="112661" y="55030"/>
                  </a:lnTo>
                  <a:lnTo>
                    <a:pt x="120000" y="49987"/>
                  </a:lnTo>
                  <a:lnTo>
                    <a:pt x="120000" y="40049"/>
                  </a:lnTo>
                  <a:lnTo>
                    <a:pt x="120000" y="29962"/>
                  </a:lnTo>
                  <a:lnTo>
                    <a:pt x="112661" y="25067"/>
                  </a:lnTo>
                  <a:lnTo>
                    <a:pt x="72733" y="35006"/>
                  </a:lnTo>
                  <a:lnTo>
                    <a:pt x="32805" y="44944"/>
                  </a:lnTo>
                  <a:lnTo>
                    <a:pt x="43705" y="25067"/>
                  </a:lnTo>
                  <a:lnTo>
                    <a:pt x="47266" y="14981"/>
                  </a:lnTo>
                  <a:lnTo>
                    <a:pt x="43705" y="5043"/>
                  </a:lnTo>
                  <a:lnTo>
                    <a:pt x="400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Shape 1175"/>
            <p:cNvSpPr/>
            <p:nvPr/>
          </p:nvSpPr>
          <p:spPr>
            <a:xfrm>
              <a:off x="4374775" y="5194050"/>
              <a:ext cx="236524" cy="188575"/>
            </a:xfrm>
            <a:custGeom>
              <a:pathLst>
                <a:path extrusionOk="0" h="120000" w="120000">
                  <a:moveTo>
                    <a:pt x="48261" y="7508"/>
                  </a:moveTo>
                  <a:lnTo>
                    <a:pt x="55516" y="9115"/>
                  </a:lnTo>
                  <a:lnTo>
                    <a:pt x="62352" y="11263"/>
                  </a:lnTo>
                  <a:lnTo>
                    <a:pt x="69607" y="13936"/>
                  </a:lnTo>
                  <a:lnTo>
                    <a:pt x="76444" y="16608"/>
                  </a:lnTo>
                  <a:lnTo>
                    <a:pt x="83280" y="19822"/>
                  </a:lnTo>
                  <a:lnTo>
                    <a:pt x="90104" y="23576"/>
                  </a:lnTo>
                  <a:lnTo>
                    <a:pt x="96941" y="27331"/>
                  </a:lnTo>
                  <a:lnTo>
                    <a:pt x="103777" y="31069"/>
                  </a:lnTo>
                  <a:lnTo>
                    <a:pt x="108901" y="35365"/>
                  </a:lnTo>
                  <a:lnTo>
                    <a:pt x="111032" y="37497"/>
                  </a:lnTo>
                  <a:lnTo>
                    <a:pt x="113163" y="40185"/>
                  </a:lnTo>
                  <a:lnTo>
                    <a:pt x="114444" y="42858"/>
                  </a:lnTo>
                  <a:lnTo>
                    <a:pt x="115725" y="46071"/>
                  </a:lnTo>
                  <a:lnTo>
                    <a:pt x="116588" y="49826"/>
                  </a:lnTo>
                  <a:lnTo>
                    <a:pt x="117006" y="53564"/>
                  </a:lnTo>
                  <a:lnTo>
                    <a:pt x="116588" y="58385"/>
                  </a:lnTo>
                  <a:lnTo>
                    <a:pt x="82418" y="33217"/>
                  </a:lnTo>
                  <a:lnTo>
                    <a:pt x="48261" y="7508"/>
                  </a:lnTo>
                  <a:close/>
                  <a:moveTo>
                    <a:pt x="28614" y="3229"/>
                  </a:moveTo>
                  <a:lnTo>
                    <a:pt x="29045" y="3754"/>
                  </a:lnTo>
                  <a:lnTo>
                    <a:pt x="29464" y="4295"/>
                  </a:lnTo>
                  <a:lnTo>
                    <a:pt x="36731" y="5361"/>
                  </a:lnTo>
                  <a:lnTo>
                    <a:pt x="44418" y="6443"/>
                  </a:lnTo>
                  <a:lnTo>
                    <a:pt x="47830" y="11263"/>
                  </a:lnTo>
                  <a:lnTo>
                    <a:pt x="51673" y="15001"/>
                  </a:lnTo>
                  <a:lnTo>
                    <a:pt x="55516" y="18756"/>
                  </a:lnTo>
                  <a:lnTo>
                    <a:pt x="60209" y="22510"/>
                  </a:lnTo>
                  <a:lnTo>
                    <a:pt x="69176" y="28938"/>
                  </a:lnTo>
                  <a:lnTo>
                    <a:pt x="77725" y="34824"/>
                  </a:lnTo>
                  <a:lnTo>
                    <a:pt x="115725" y="62680"/>
                  </a:lnTo>
                  <a:lnTo>
                    <a:pt x="115725" y="62680"/>
                  </a:lnTo>
                  <a:lnTo>
                    <a:pt x="99934" y="57319"/>
                  </a:lnTo>
                  <a:lnTo>
                    <a:pt x="91385" y="54646"/>
                  </a:lnTo>
                  <a:lnTo>
                    <a:pt x="82418" y="52499"/>
                  </a:lnTo>
                  <a:lnTo>
                    <a:pt x="73882" y="50892"/>
                  </a:lnTo>
                  <a:lnTo>
                    <a:pt x="64483" y="49826"/>
                  </a:lnTo>
                  <a:lnTo>
                    <a:pt x="55516" y="49285"/>
                  </a:lnTo>
                  <a:lnTo>
                    <a:pt x="46548" y="49285"/>
                  </a:lnTo>
                  <a:lnTo>
                    <a:pt x="46548" y="48744"/>
                  </a:lnTo>
                  <a:lnTo>
                    <a:pt x="46117" y="48219"/>
                  </a:lnTo>
                  <a:lnTo>
                    <a:pt x="36731" y="41792"/>
                  </a:lnTo>
                  <a:lnTo>
                    <a:pt x="26902" y="35890"/>
                  </a:lnTo>
                  <a:lnTo>
                    <a:pt x="17934" y="29463"/>
                  </a:lnTo>
                  <a:lnTo>
                    <a:pt x="12810" y="26249"/>
                  </a:lnTo>
                  <a:lnTo>
                    <a:pt x="8117" y="24117"/>
                  </a:lnTo>
                  <a:lnTo>
                    <a:pt x="9829" y="20363"/>
                  </a:lnTo>
                  <a:lnTo>
                    <a:pt x="11960" y="17149"/>
                  </a:lnTo>
                  <a:lnTo>
                    <a:pt x="14091" y="13936"/>
                  </a:lnTo>
                  <a:lnTo>
                    <a:pt x="16653" y="11263"/>
                  </a:lnTo>
                  <a:lnTo>
                    <a:pt x="19215" y="8574"/>
                  </a:lnTo>
                  <a:lnTo>
                    <a:pt x="22209" y="6443"/>
                  </a:lnTo>
                  <a:lnTo>
                    <a:pt x="25202" y="4836"/>
                  </a:lnTo>
                  <a:lnTo>
                    <a:pt x="28614" y="3229"/>
                  </a:lnTo>
                  <a:close/>
                  <a:moveTo>
                    <a:pt x="7267" y="25183"/>
                  </a:moveTo>
                  <a:lnTo>
                    <a:pt x="11960" y="28938"/>
                  </a:lnTo>
                  <a:lnTo>
                    <a:pt x="16235" y="32151"/>
                  </a:lnTo>
                  <a:lnTo>
                    <a:pt x="26052" y="38578"/>
                  </a:lnTo>
                  <a:lnTo>
                    <a:pt x="34588" y="44465"/>
                  </a:lnTo>
                  <a:lnTo>
                    <a:pt x="43137" y="49826"/>
                  </a:lnTo>
                  <a:lnTo>
                    <a:pt x="37581" y="50351"/>
                  </a:lnTo>
                  <a:lnTo>
                    <a:pt x="32026" y="51958"/>
                  </a:lnTo>
                  <a:lnTo>
                    <a:pt x="26483" y="53564"/>
                  </a:lnTo>
                  <a:lnTo>
                    <a:pt x="21359" y="55712"/>
                  </a:lnTo>
                  <a:lnTo>
                    <a:pt x="16235" y="57860"/>
                  </a:lnTo>
                  <a:lnTo>
                    <a:pt x="11110" y="61073"/>
                  </a:lnTo>
                  <a:lnTo>
                    <a:pt x="6405" y="64812"/>
                  </a:lnTo>
                  <a:lnTo>
                    <a:pt x="2143" y="69107"/>
                  </a:lnTo>
                  <a:lnTo>
                    <a:pt x="1712" y="60532"/>
                  </a:lnTo>
                  <a:lnTo>
                    <a:pt x="2143" y="51433"/>
                  </a:lnTo>
                  <a:lnTo>
                    <a:pt x="2993" y="43399"/>
                  </a:lnTo>
                  <a:lnTo>
                    <a:pt x="4274" y="35890"/>
                  </a:lnTo>
                  <a:lnTo>
                    <a:pt x="5555" y="30544"/>
                  </a:lnTo>
                  <a:lnTo>
                    <a:pt x="7267" y="25183"/>
                  </a:lnTo>
                  <a:close/>
                  <a:moveTo>
                    <a:pt x="61921" y="53039"/>
                  </a:moveTo>
                  <a:lnTo>
                    <a:pt x="69607" y="54105"/>
                  </a:lnTo>
                  <a:lnTo>
                    <a:pt x="77294" y="55171"/>
                  </a:lnTo>
                  <a:lnTo>
                    <a:pt x="84561" y="56778"/>
                  </a:lnTo>
                  <a:lnTo>
                    <a:pt x="99934" y="61073"/>
                  </a:lnTo>
                  <a:lnTo>
                    <a:pt x="114875" y="65353"/>
                  </a:lnTo>
                  <a:lnTo>
                    <a:pt x="112313" y="71780"/>
                  </a:lnTo>
                  <a:lnTo>
                    <a:pt x="108901" y="78207"/>
                  </a:lnTo>
                  <a:lnTo>
                    <a:pt x="108039" y="79814"/>
                  </a:lnTo>
                  <a:lnTo>
                    <a:pt x="107620" y="79273"/>
                  </a:lnTo>
                  <a:lnTo>
                    <a:pt x="107189" y="79273"/>
                  </a:lnTo>
                  <a:lnTo>
                    <a:pt x="90967" y="73928"/>
                  </a:lnTo>
                  <a:lnTo>
                    <a:pt x="74732" y="69107"/>
                  </a:lnTo>
                  <a:lnTo>
                    <a:pt x="66614" y="66960"/>
                  </a:lnTo>
                  <a:lnTo>
                    <a:pt x="58509" y="64812"/>
                  </a:lnTo>
                  <a:lnTo>
                    <a:pt x="54666" y="63746"/>
                  </a:lnTo>
                  <a:lnTo>
                    <a:pt x="50392" y="63205"/>
                  </a:lnTo>
                  <a:lnTo>
                    <a:pt x="46548" y="62680"/>
                  </a:lnTo>
                  <a:lnTo>
                    <a:pt x="42705" y="63205"/>
                  </a:lnTo>
                  <a:lnTo>
                    <a:pt x="40143" y="63746"/>
                  </a:lnTo>
                  <a:lnTo>
                    <a:pt x="38012" y="64812"/>
                  </a:lnTo>
                  <a:lnTo>
                    <a:pt x="34169" y="66960"/>
                  </a:lnTo>
                  <a:lnTo>
                    <a:pt x="30326" y="70173"/>
                  </a:lnTo>
                  <a:lnTo>
                    <a:pt x="26483" y="73387"/>
                  </a:lnTo>
                  <a:lnTo>
                    <a:pt x="17516" y="81421"/>
                  </a:lnTo>
                  <a:lnTo>
                    <a:pt x="8117" y="88389"/>
                  </a:lnTo>
                  <a:lnTo>
                    <a:pt x="6836" y="86782"/>
                  </a:lnTo>
                  <a:lnTo>
                    <a:pt x="5124" y="83027"/>
                  </a:lnTo>
                  <a:lnTo>
                    <a:pt x="3843" y="79273"/>
                  </a:lnTo>
                  <a:lnTo>
                    <a:pt x="2993" y="75534"/>
                  </a:lnTo>
                  <a:lnTo>
                    <a:pt x="2143" y="71239"/>
                  </a:lnTo>
                  <a:lnTo>
                    <a:pt x="8548" y="66960"/>
                  </a:lnTo>
                  <a:lnTo>
                    <a:pt x="14522" y="63205"/>
                  </a:lnTo>
                  <a:lnTo>
                    <a:pt x="20928" y="60532"/>
                  </a:lnTo>
                  <a:lnTo>
                    <a:pt x="27333" y="57860"/>
                  </a:lnTo>
                  <a:lnTo>
                    <a:pt x="33738" y="55712"/>
                  </a:lnTo>
                  <a:lnTo>
                    <a:pt x="40143" y="54105"/>
                  </a:lnTo>
                  <a:lnTo>
                    <a:pt x="46980" y="53564"/>
                  </a:lnTo>
                  <a:lnTo>
                    <a:pt x="54235" y="53039"/>
                  </a:lnTo>
                  <a:close/>
                  <a:moveTo>
                    <a:pt x="48679" y="65353"/>
                  </a:moveTo>
                  <a:lnTo>
                    <a:pt x="52954" y="65894"/>
                  </a:lnTo>
                  <a:lnTo>
                    <a:pt x="57228" y="66960"/>
                  </a:lnTo>
                  <a:lnTo>
                    <a:pt x="66195" y="69632"/>
                  </a:lnTo>
                  <a:lnTo>
                    <a:pt x="73882" y="72321"/>
                  </a:lnTo>
                  <a:lnTo>
                    <a:pt x="90104" y="77141"/>
                  </a:lnTo>
                  <a:lnTo>
                    <a:pt x="106758" y="81962"/>
                  </a:lnTo>
                  <a:lnTo>
                    <a:pt x="101634" y="90521"/>
                  </a:lnTo>
                  <a:lnTo>
                    <a:pt x="95660" y="98554"/>
                  </a:lnTo>
                  <a:lnTo>
                    <a:pt x="88823" y="105523"/>
                  </a:lnTo>
                  <a:lnTo>
                    <a:pt x="81999" y="111409"/>
                  </a:lnTo>
                  <a:lnTo>
                    <a:pt x="79437" y="113031"/>
                  </a:lnTo>
                  <a:lnTo>
                    <a:pt x="77294" y="114638"/>
                  </a:lnTo>
                  <a:lnTo>
                    <a:pt x="72169" y="116245"/>
                  </a:lnTo>
                  <a:lnTo>
                    <a:pt x="66614" y="116770"/>
                  </a:lnTo>
                  <a:lnTo>
                    <a:pt x="61490" y="116245"/>
                  </a:lnTo>
                  <a:lnTo>
                    <a:pt x="55947" y="115704"/>
                  </a:lnTo>
                  <a:lnTo>
                    <a:pt x="50823" y="114097"/>
                  </a:lnTo>
                  <a:lnTo>
                    <a:pt x="40574" y="110343"/>
                  </a:lnTo>
                  <a:lnTo>
                    <a:pt x="32026" y="107129"/>
                  </a:lnTo>
                  <a:lnTo>
                    <a:pt x="23921" y="102850"/>
                  </a:lnTo>
                  <a:lnTo>
                    <a:pt x="19646" y="100161"/>
                  </a:lnTo>
                  <a:lnTo>
                    <a:pt x="15803" y="97489"/>
                  </a:lnTo>
                  <a:lnTo>
                    <a:pt x="12391" y="94275"/>
                  </a:lnTo>
                  <a:lnTo>
                    <a:pt x="9398" y="89996"/>
                  </a:lnTo>
                  <a:lnTo>
                    <a:pt x="13241" y="88914"/>
                  </a:lnTo>
                  <a:lnTo>
                    <a:pt x="17516" y="86241"/>
                  </a:lnTo>
                  <a:lnTo>
                    <a:pt x="21359" y="83027"/>
                  </a:lnTo>
                  <a:lnTo>
                    <a:pt x="25202" y="79273"/>
                  </a:lnTo>
                  <a:lnTo>
                    <a:pt x="32888" y="71780"/>
                  </a:lnTo>
                  <a:lnTo>
                    <a:pt x="36731" y="69107"/>
                  </a:lnTo>
                  <a:lnTo>
                    <a:pt x="40574" y="66960"/>
                  </a:lnTo>
                  <a:lnTo>
                    <a:pt x="44418" y="65894"/>
                  </a:lnTo>
                  <a:lnTo>
                    <a:pt x="48679" y="65353"/>
                  </a:lnTo>
                  <a:close/>
                  <a:moveTo>
                    <a:pt x="29464" y="15"/>
                  </a:moveTo>
                  <a:lnTo>
                    <a:pt x="24771" y="1081"/>
                  </a:lnTo>
                  <a:lnTo>
                    <a:pt x="20496" y="2688"/>
                  </a:lnTo>
                  <a:lnTo>
                    <a:pt x="16653" y="5361"/>
                  </a:lnTo>
                  <a:lnTo>
                    <a:pt x="13241" y="9115"/>
                  </a:lnTo>
                  <a:lnTo>
                    <a:pt x="10248" y="13395"/>
                  </a:lnTo>
                  <a:lnTo>
                    <a:pt x="7686" y="18215"/>
                  </a:lnTo>
                  <a:lnTo>
                    <a:pt x="5555" y="23576"/>
                  </a:lnTo>
                  <a:lnTo>
                    <a:pt x="3843" y="28938"/>
                  </a:lnTo>
                  <a:lnTo>
                    <a:pt x="2562" y="34824"/>
                  </a:lnTo>
                  <a:lnTo>
                    <a:pt x="1281" y="41251"/>
                  </a:lnTo>
                  <a:lnTo>
                    <a:pt x="431" y="47137"/>
                  </a:lnTo>
                  <a:lnTo>
                    <a:pt x="0" y="53564"/>
                  </a:lnTo>
                  <a:lnTo>
                    <a:pt x="0" y="59467"/>
                  </a:lnTo>
                  <a:lnTo>
                    <a:pt x="0" y="70714"/>
                  </a:lnTo>
                  <a:lnTo>
                    <a:pt x="0" y="71239"/>
                  </a:lnTo>
                  <a:lnTo>
                    <a:pt x="0" y="71780"/>
                  </a:lnTo>
                  <a:lnTo>
                    <a:pt x="0" y="72321"/>
                  </a:lnTo>
                  <a:lnTo>
                    <a:pt x="431" y="76059"/>
                  </a:lnTo>
                  <a:lnTo>
                    <a:pt x="862" y="78748"/>
                  </a:lnTo>
                  <a:lnTo>
                    <a:pt x="1712" y="81962"/>
                  </a:lnTo>
                  <a:lnTo>
                    <a:pt x="3843" y="86782"/>
                  </a:lnTo>
                  <a:lnTo>
                    <a:pt x="6836" y="91602"/>
                  </a:lnTo>
                  <a:lnTo>
                    <a:pt x="10248" y="95882"/>
                  </a:lnTo>
                  <a:lnTo>
                    <a:pt x="14091" y="99636"/>
                  </a:lnTo>
                  <a:lnTo>
                    <a:pt x="17934" y="102850"/>
                  </a:lnTo>
                  <a:lnTo>
                    <a:pt x="22209" y="105523"/>
                  </a:lnTo>
                  <a:lnTo>
                    <a:pt x="26483" y="107670"/>
                  </a:lnTo>
                  <a:lnTo>
                    <a:pt x="37150" y="113031"/>
                  </a:lnTo>
                  <a:lnTo>
                    <a:pt x="43137" y="115704"/>
                  </a:lnTo>
                  <a:lnTo>
                    <a:pt x="49111" y="117311"/>
                  </a:lnTo>
                  <a:lnTo>
                    <a:pt x="55085" y="118918"/>
                  </a:lnTo>
                  <a:lnTo>
                    <a:pt x="61071" y="119984"/>
                  </a:lnTo>
                  <a:lnTo>
                    <a:pt x="67045" y="119984"/>
                  </a:lnTo>
                  <a:lnTo>
                    <a:pt x="72601" y="118918"/>
                  </a:lnTo>
                  <a:lnTo>
                    <a:pt x="78156" y="117311"/>
                  </a:lnTo>
                  <a:lnTo>
                    <a:pt x="82849" y="114097"/>
                  </a:lnTo>
                  <a:lnTo>
                    <a:pt x="87973" y="110884"/>
                  </a:lnTo>
                  <a:lnTo>
                    <a:pt x="92248" y="106588"/>
                  </a:lnTo>
                  <a:lnTo>
                    <a:pt x="96509" y="101768"/>
                  </a:lnTo>
                  <a:lnTo>
                    <a:pt x="100353" y="96423"/>
                  </a:lnTo>
                  <a:lnTo>
                    <a:pt x="107620" y="85700"/>
                  </a:lnTo>
                  <a:lnTo>
                    <a:pt x="110601" y="81421"/>
                  </a:lnTo>
                  <a:lnTo>
                    <a:pt x="113163" y="76059"/>
                  </a:lnTo>
                  <a:lnTo>
                    <a:pt x="115725" y="70173"/>
                  </a:lnTo>
                  <a:lnTo>
                    <a:pt x="117869" y="64287"/>
                  </a:lnTo>
                  <a:lnTo>
                    <a:pt x="119150" y="64287"/>
                  </a:lnTo>
                  <a:lnTo>
                    <a:pt x="120000" y="63205"/>
                  </a:lnTo>
                  <a:lnTo>
                    <a:pt x="120000" y="61598"/>
                  </a:lnTo>
                  <a:lnTo>
                    <a:pt x="120000" y="61073"/>
                  </a:lnTo>
                  <a:lnTo>
                    <a:pt x="119568" y="60532"/>
                  </a:lnTo>
                  <a:lnTo>
                    <a:pt x="119150" y="59992"/>
                  </a:lnTo>
                  <a:lnTo>
                    <a:pt x="119568" y="55712"/>
                  </a:lnTo>
                  <a:lnTo>
                    <a:pt x="119568" y="51433"/>
                  </a:lnTo>
                  <a:lnTo>
                    <a:pt x="119150" y="47678"/>
                  </a:lnTo>
                  <a:lnTo>
                    <a:pt x="117869" y="43399"/>
                  </a:lnTo>
                  <a:lnTo>
                    <a:pt x="116588" y="40710"/>
                  </a:lnTo>
                  <a:lnTo>
                    <a:pt x="115307" y="38037"/>
                  </a:lnTo>
                  <a:lnTo>
                    <a:pt x="111463" y="33758"/>
                  </a:lnTo>
                  <a:lnTo>
                    <a:pt x="107189" y="29463"/>
                  </a:lnTo>
                  <a:lnTo>
                    <a:pt x="102496" y="26249"/>
                  </a:lnTo>
                  <a:lnTo>
                    <a:pt x="97372" y="23035"/>
                  </a:lnTo>
                  <a:lnTo>
                    <a:pt x="92248" y="20363"/>
                  </a:lnTo>
                  <a:lnTo>
                    <a:pt x="82418" y="16083"/>
                  </a:lnTo>
                  <a:lnTo>
                    <a:pt x="70888" y="10722"/>
                  </a:lnTo>
                  <a:lnTo>
                    <a:pt x="58928" y="6968"/>
                  </a:lnTo>
                  <a:lnTo>
                    <a:pt x="46980" y="3754"/>
                  </a:lnTo>
                  <a:lnTo>
                    <a:pt x="35019" y="1622"/>
                  </a:lnTo>
                  <a:lnTo>
                    <a:pt x="35019" y="540"/>
                  </a:lnTo>
                  <a:lnTo>
                    <a:pt x="34588" y="15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Shape 1176"/>
            <p:cNvSpPr/>
            <p:nvPr/>
          </p:nvSpPr>
          <p:spPr>
            <a:xfrm>
              <a:off x="6859475" y="5379225"/>
              <a:ext cx="306400" cy="97649"/>
            </a:xfrm>
            <a:custGeom>
              <a:pathLst>
                <a:path extrusionOk="0" h="120000" w="120000">
                  <a:moveTo>
                    <a:pt x="24399" y="23809"/>
                  </a:moveTo>
                  <a:lnTo>
                    <a:pt x="26700" y="24854"/>
                  </a:lnTo>
                  <a:lnTo>
                    <a:pt x="29011" y="28970"/>
                  </a:lnTo>
                  <a:lnTo>
                    <a:pt x="30656" y="33118"/>
                  </a:lnTo>
                  <a:lnTo>
                    <a:pt x="31977" y="39324"/>
                  </a:lnTo>
                  <a:lnTo>
                    <a:pt x="32633" y="47588"/>
                  </a:lnTo>
                  <a:lnTo>
                    <a:pt x="26700" y="67250"/>
                  </a:lnTo>
                  <a:lnTo>
                    <a:pt x="21755" y="85867"/>
                  </a:lnTo>
                  <a:lnTo>
                    <a:pt x="19122" y="96221"/>
                  </a:lnTo>
                  <a:lnTo>
                    <a:pt x="16488" y="104485"/>
                  </a:lnTo>
                  <a:lnTo>
                    <a:pt x="14833" y="108632"/>
                  </a:lnTo>
                  <a:lnTo>
                    <a:pt x="13188" y="110691"/>
                  </a:lnTo>
                  <a:lnTo>
                    <a:pt x="11210" y="112749"/>
                  </a:lnTo>
                  <a:lnTo>
                    <a:pt x="9233" y="112749"/>
                  </a:lnTo>
                  <a:lnTo>
                    <a:pt x="7911" y="111735"/>
                  </a:lnTo>
                  <a:lnTo>
                    <a:pt x="6922" y="109646"/>
                  </a:lnTo>
                  <a:lnTo>
                    <a:pt x="5933" y="107588"/>
                  </a:lnTo>
                  <a:lnTo>
                    <a:pt x="5277" y="105529"/>
                  </a:lnTo>
                  <a:lnTo>
                    <a:pt x="3955" y="99324"/>
                  </a:lnTo>
                  <a:lnTo>
                    <a:pt x="3632" y="92073"/>
                  </a:lnTo>
                  <a:lnTo>
                    <a:pt x="3632" y="83809"/>
                  </a:lnTo>
                  <a:lnTo>
                    <a:pt x="3955" y="76559"/>
                  </a:lnTo>
                  <a:lnTo>
                    <a:pt x="4621" y="69308"/>
                  </a:lnTo>
                  <a:lnTo>
                    <a:pt x="5277" y="63102"/>
                  </a:lnTo>
                  <a:lnTo>
                    <a:pt x="6266" y="57941"/>
                  </a:lnTo>
                  <a:lnTo>
                    <a:pt x="7588" y="53794"/>
                  </a:lnTo>
                  <a:lnTo>
                    <a:pt x="10221" y="45529"/>
                  </a:lnTo>
                  <a:lnTo>
                    <a:pt x="13188" y="37265"/>
                  </a:lnTo>
                  <a:lnTo>
                    <a:pt x="16488" y="31059"/>
                  </a:lnTo>
                  <a:lnTo>
                    <a:pt x="19122" y="25867"/>
                  </a:lnTo>
                  <a:lnTo>
                    <a:pt x="22088" y="23809"/>
                  </a:lnTo>
                  <a:close/>
                  <a:moveTo>
                    <a:pt x="60988" y="30"/>
                  </a:moveTo>
                  <a:lnTo>
                    <a:pt x="57689" y="1044"/>
                  </a:lnTo>
                  <a:lnTo>
                    <a:pt x="54399" y="3133"/>
                  </a:lnTo>
                  <a:lnTo>
                    <a:pt x="51099" y="6236"/>
                  </a:lnTo>
                  <a:lnTo>
                    <a:pt x="47800" y="11397"/>
                  </a:lnTo>
                  <a:lnTo>
                    <a:pt x="44833" y="16559"/>
                  </a:lnTo>
                  <a:lnTo>
                    <a:pt x="41533" y="23809"/>
                  </a:lnTo>
                  <a:lnTo>
                    <a:pt x="38567" y="31059"/>
                  </a:lnTo>
                  <a:lnTo>
                    <a:pt x="35933" y="38279"/>
                  </a:lnTo>
                  <a:lnTo>
                    <a:pt x="34944" y="33118"/>
                  </a:lnTo>
                  <a:lnTo>
                    <a:pt x="34288" y="28970"/>
                  </a:lnTo>
                  <a:lnTo>
                    <a:pt x="33299" y="24854"/>
                  </a:lnTo>
                  <a:lnTo>
                    <a:pt x="31977" y="20706"/>
                  </a:lnTo>
                  <a:lnTo>
                    <a:pt x="30656" y="17603"/>
                  </a:lnTo>
                  <a:lnTo>
                    <a:pt x="29343" y="15545"/>
                  </a:lnTo>
                  <a:lnTo>
                    <a:pt x="27689" y="13456"/>
                  </a:lnTo>
                  <a:lnTo>
                    <a:pt x="25711" y="11397"/>
                  </a:lnTo>
                  <a:lnTo>
                    <a:pt x="23410" y="11397"/>
                  </a:lnTo>
                  <a:lnTo>
                    <a:pt x="20766" y="12442"/>
                  </a:lnTo>
                  <a:lnTo>
                    <a:pt x="18466" y="15545"/>
                  </a:lnTo>
                  <a:lnTo>
                    <a:pt x="15822" y="18648"/>
                  </a:lnTo>
                  <a:lnTo>
                    <a:pt x="13844" y="22764"/>
                  </a:lnTo>
                  <a:lnTo>
                    <a:pt x="11543" y="27956"/>
                  </a:lnTo>
                  <a:lnTo>
                    <a:pt x="7588" y="38279"/>
                  </a:lnTo>
                  <a:lnTo>
                    <a:pt x="4944" y="46574"/>
                  </a:lnTo>
                  <a:lnTo>
                    <a:pt x="2643" y="56897"/>
                  </a:lnTo>
                  <a:lnTo>
                    <a:pt x="988" y="68294"/>
                  </a:lnTo>
                  <a:lnTo>
                    <a:pt x="332" y="80706"/>
                  </a:lnTo>
                  <a:lnTo>
                    <a:pt x="0" y="85867"/>
                  </a:lnTo>
                  <a:lnTo>
                    <a:pt x="0" y="92073"/>
                  </a:lnTo>
                  <a:lnTo>
                    <a:pt x="332" y="97235"/>
                  </a:lnTo>
                  <a:lnTo>
                    <a:pt x="988" y="102427"/>
                  </a:lnTo>
                  <a:lnTo>
                    <a:pt x="1977" y="107588"/>
                  </a:lnTo>
                  <a:lnTo>
                    <a:pt x="2966" y="112749"/>
                  </a:lnTo>
                  <a:lnTo>
                    <a:pt x="4288" y="116897"/>
                  </a:lnTo>
                  <a:lnTo>
                    <a:pt x="6266" y="120000"/>
                  </a:lnTo>
                  <a:lnTo>
                    <a:pt x="15499" y="120000"/>
                  </a:lnTo>
                  <a:lnTo>
                    <a:pt x="17144" y="115852"/>
                  </a:lnTo>
                  <a:lnTo>
                    <a:pt x="18789" y="111735"/>
                  </a:lnTo>
                  <a:lnTo>
                    <a:pt x="21755" y="102427"/>
                  </a:lnTo>
                  <a:lnTo>
                    <a:pt x="27366" y="83809"/>
                  </a:lnTo>
                  <a:lnTo>
                    <a:pt x="32966" y="64147"/>
                  </a:lnTo>
                  <a:lnTo>
                    <a:pt x="32633" y="67250"/>
                  </a:lnTo>
                  <a:lnTo>
                    <a:pt x="32310" y="74500"/>
                  </a:lnTo>
                  <a:lnTo>
                    <a:pt x="31321" y="80706"/>
                  </a:lnTo>
                  <a:lnTo>
                    <a:pt x="29343" y="94132"/>
                  </a:lnTo>
                  <a:lnTo>
                    <a:pt x="26700" y="107588"/>
                  </a:lnTo>
                  <a:lnTo>
                    <a:pt x="23733" y="120000"/>
                  </a:lnTo>
                  <a:lnTo>
                    <a:pt x="27689" y="120000"/>
                  </a:lnTo>
                  <a:lnTo>
                    <a:pt x="29343" y="112749"/>
                  </a:lnTo>
                  <a:lnTo>
                    <a:pt x="31977" y="99324"/>
                  </a:lnTo>
                  <a:lnTo>
                    <a:pt x="34611" y="84823"/>
                  </a:lnTo>
                  <a:lnTo>
                    <a:pt x="35600" y="76559"/>
                  </a:lnTo>
                  <a:lnTo>
                    <a:pt x="36266" y="68294"/>
                  </a:lnTo>
                  <a:lnTo>
                    <a:pt x="36589" y="61044"/>
                  </a:lnTo>
                  <a:lnTo>
                    <a:pt x="36589" y="52780"/>
                  </a:lnTo>
                  <a:lnTo>
                    <a:pt x="42522" y="37265"/>
                  </a:lnTo>
                  <a:lnTo>
                    <a:pt x="45499" y="31059"/>
                  </a:lnTo>
                  <a:lnTo>
                    <a:pt x="48466" y="23809"/>
                  </a:lnTo>
                  <a:lnTo>
                    <a:pt x="51755" y="18648"/>
                  </a:lnTo>
                  <a:lnTo>
                    <a:pt x="55055" y="13456"/>
                  </a:lnTo>
                  <a:lnTo>
                    <a:pt x="57366" y="11397"/>
                  </a:lnTo>
                  <a:lnTo>
                    <a:pt x="59667" y="10353"/>
                  </a:lnTo>
                  <a:lnTo>
                    <a:pt x="61977" y="11397"/>
                  </a:lnTo>
                  <a:lnTo>
                    <a:pt x="64288" y="12442"/>
                  </a:lnTo>
                  <a:lnTo>
                    <a:pt x="68567" y="17603"/>
                  </a:lnTo>
                  <a:lnTo>
                    <a:pt x="72855" y="23809"/>
                  </a:lnTo>
                  <a:lnTo>
                    <a:pt x="79445" y="35176"/>
                  </a:lnTo>
                  <a:lnTo>
                    <a:pt x="85711" y="47588"/>
                  </a:lnTo>
                  <a:lnTo>
                    <a:pt x="91977" y="61044"/>
                  </a:lnTo>
                  <a:lnTo>
                    <a:pt x="97911" y="76559"/>
                  </a:lnTo>
                  <a:lnTo>
                    <a:pt x="101533" y="86912"/>
                  </a:lnTo>
                  <a:lnTo>
                    <a:pt x="105156" y="98279"/>
                  </a:lnTo>
                  <a:lnTo>
                    <a:pt x="108789" y="109646"/>
                  </a:lnTo>
                  <a:lnTo>
                    <a:pt x="112744" y="120000"/>
                  </a:lnTo>
                  <a:lnTo>
                    <a:pt x="119990" y="120000"/>
                  </a:lnTo>
                  <a:lnTo>
                    <a:pt x="117689" y="115852"/>
                  </a:lnTo>
                  <a:lnTo>
                    <a:pt x="115378" y="110691"/>
                  </a:lnTo>
                  <a:lnTo>
                    <a:pt x="110766" y="99324"/>
                  </a:lnTo>
                  <a:lnTo>
                    <a:pt x="103511" y="77603"/>
                  </a:lnTo>
                  <a:lnTo>
                    <a:pt x="98900" y="65192"/>
                  </a:lnTo>
                  <a:lnTo>
                    <a:pt x="94278" y="52780"/>
                  </a:lnTo>
                  <a:lnTo>
                    <a:pt x="89011" y="41382"/>
                  </a:lnTo>
                  <a:lnTo>
                    <a:pt x="84066" y="31059"/>
                  </a:lnTo>
                  <a:lnTo>
                    <a:pt x="78789" y="20706"/>
                  </a:lnTo>
                  <a:lnTo>
                    <a:pt x="73188" y="11397"/>
                  </a:lnTo>
                  <a:lnTo>
                    <a:pt x="70221" y="6236"/>
                  </a:lnTo>
                  <a:lnTo>
                    <a:pt x="67255" y="3133"/>
                  </a:lnTo>
                  <a:lnTo>
                    <a:pt x="63955" y="1044"/>
                  </a:lnTo>
                  <a:lnTo>
                    <a:pt x="60988" y="3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Shape 1177"/>
            <p:cNvSpPr/>
            <p:nvPr/>
          </p:nvSpPr>
          <p:spPr>
            <a:xfrm>
              <a:off x="4659275" y="5290000"/>
              <a:ext cx="214649" cy="186875"/>
            </a:xfrm>
            <a:custGeom>
              <a:pathLst>
                <a:path extrusionOk="0" h="120000" w="120000">
                  <a:moveTo>
                    <a:pt x="22110" y="2713"/>
                  </a:moveTo>
                  <a:lnTo>
                    <a:pt x="27756" y="3788"/>
                  </a:lnTo>
                  <a:lnTo>
                    <a:pt x="32941" y="5410"/>
                  </a:lnTo>
                  <a:lnTo>
                    <a:pt x="38588" y="7031"/>
                  </a:lnTo>
                  <a:lnTo>
                    <a:pt x="49406" y="11365"/>
                  </a:lnTo>
                  <a:lnTo>
                    <a:pt x="60237" y="16230"/>
                  </a:lnTo>
                  <a:lnTo>
                    <a:pt x="83759" y="27034"/>
                  </a:lnTo>
                  <a:lnTo>
                    <a:pt x="107281" y="39459"/>
                  </a:lnTo>
                  <a:lnTo>
                    <a:pt x="109168" y="40551"/>
                  </a:lnTo>
                  <a:lnTo>
                    <a:pt x="111055" y="42172"/>
                  </a:lnTo>
                  <a:lnTo>
                    <a:pt x="113878" y="45415"/>
                  </a:lnTo>
                  <a:lnTo>
                    <a:pt x="115751" y="49733"/>
                  </a:lnTo>
                  <a:lnTo>
                    <a:pt x="116701" y="54068"/>
                  </a:lnTo>
                  <a:lnTo>
                    <a:pt x="117162" y="58932"/>
                  </a:lnTo>
                  <a:lnTo>
                    <a:pt x="116701" y="64326"/>
                  </a:lnTo>
                  <a:lnTo>
                    <a:pt x="116226" y="69736"/>
                  </a:lnTo>
                  <a:lnTo>
                    <a:pt x="115290" y="75146"/>
                  </a:lnTo>
                  <a:lnTo>
                    <a:pt x="101635" y="69736"/>
                  </a:lnTo>
                  <a:lnTo>
                    <a:pt x="87994" y="64326"/>
                  </a:lnTo>
                  <a:lnTo>
                    <a:pt x="60698" y="54597"/>
                  </a:lnTo>
                  <a:lnTo>
                    <a:pt x="47058" y="49187"/>
                  </a:lnTo>
                  <a:lnTo>
                    <a:pt x="32941" y="43793"/>
                  </a:lnTo>
                  <a:lnTo>
                    <a:pt x="18825" y="38929"/>
                  </a:lnTo>
                  <a:lnTo>
                    <a:pt x="11767" y="36762"/>
                  </a:lnTo>
                  <a:lnTo>
                    <a:pt x="4709" y="35141"/>
                  </a:lnTo>
                  <a:lnTo>
                    <a:pt x="5171" y="29731"/>
                  </a:lnTo>
                  <a:lnTo>
                    <a:pt x="6582" y="24866"/>
                  </a:lnTo>
                  <a:lnTo>
                    <a:pt x="7994" y="20002"/>
                  </a:lnTo>
                  <a:lnTo>
                    <a:pt x="9881" y="15138"/>
                  </a:lnTo>
                  <a:lnTo>
                    <a:pt x="20237" y="19472"/>
                  </a:lnTo>
                  <a:lnTo>
                    <a:pt x="30580" y="23791"/>
                  </a:lnTo>
                  <a:lnTo>
                    <a:pt x="37176" y="26488"/>
                  </a:lnTo>
                  <a:lnTo>
                    <a:pt x="43759" y="28109"/>
                  </a:lnTo>
                  <a:lnTo>
                    <a:pt x="57414" y="30822"/>
                  </a:lnTo>
                  <a:lnTo>
                    <a:pt x="71055" y="34065"/>
                  </a:lnTo>
                  <a:lnTo>
                    <a:pt x="83759" y="37308"/>
                  </a:lnTo>
                  <a:lnTo>
                    <a:pt x="110104" y="44869"/>
                  </a:lnTo>
                  <a:lnTo>
                    <a:pt x="111055" y="44869"/>
                  </a:lnTo>
                  <a:lnTo>
                    <a:pt x="111516" y="43793"/>
                  </a:lnTo>
                  <a:lnTo>
                    <a:pt x="111516" y="43248"/>
                  </a:lnTo>
                  <a:lnTo>
                    <a:pt x="111055" y="42172"/>
                  </a:lnTo>
                  <a:lnTo>
                    <a:pt x="97875" y="37838"/>
                  </a:lnTo>
                  <a:lnTo>
                    <a:pt x="84696" y="34065"/>
                  </a:lnTo>
                  <a:lnTo>
                    <a:pt x="71530" y="30822"/>
                  </a:lnTo>
                  <a:lnTo>
                    <a:pt x="58350" y="28109"/>
                  </a:lnTo>
                  <a:lnTo>
                    <a:pt x="46121" y="25412"/>
                  </a:lnTo>
                  <a:lnTo>
                    <a:pt x="40475" y="24337"/>
                  </a:lnTo>
                  <a:lnTo>
                    <a:pt x="34353" y="22169"/>
                  </a:lnTo>
                  <a:lnTo>
                    <a:pt x="28707" y="20002"/>
                  </a:lnTo>
                  <a:lnTo>
                    <a:pt x="22585" y="17305"/>
                  </a:lnTo>
                  <a:lnTo>
                    <a:pt x="16464" y="14608"/>
                  </a:lnTo>
                  <a:lnTo>
                    <a:pt x="10356" y="12987"/>
                  </a:lnTo>
                  <a:lnTo>
                    <a:pt x="13179" y="7577"/>
                  </a:lnTo>
                  <a:lnTo>
                    <a:pt x="16002" y="2713"/>
                  </a:lnTo>
                  <a:close/>
                  <a:moveTo>
                    <a:pt x="16939" y="16"/>
                  </a:moveTo>
                  <a:lnTo>
                    <a:pt x="16464" y="545"/>
                  </a:lnTo>
                  <a:lnTo>
                    <a:pt x="15052" y="545"/>
                  </a:lnTo>
                  <a:lnTo>
                    <a:pt x="14116" y="1091"/>
                  </a:lnTo>
                  <a:lnTo>
                    <a:pt x="14591" y="2167"/>
                  </a:lnTo>
                  <a:lnTo>
                    <a:pt x="11767" y="5410"/>
                  </a:lnTo>
                  <a:lnTo>
                    <a:pt x="9406" y="8652"/>
                  </a:lnTo>
                  <a:lnTo>
                    <a:pt x="7533" y="12441"/>
                  </a:lnTo>
                  <a:lnTo>
                    <a:pt x="5646" y="16759"/>
                  </a:lnTo>
                  <a:lnTo>
                    <a:pt x="4234" y="21094"/>
                  </a:lnTo>
                  <a:lnTo>
                    <a:pt x="2823" y="25958"/>
                  </a:lnTo>
                  <a:lnTo>
                    <a:pt x="936" y="35141"/>
                  </a:lnTo>
                  <a:lnTo>
                    <a:pt x="0" y="45415"/>
                  </a:lnTo>
                  <a:lnTo>
                    <a:pt x="0" y="55143"/>
                  </a:lnTo>
                  <a:lnTo>
                    <a:pt x="475" y="64326"/>
                  </a:lnTo>
                  <a:lnTo>
                    <a:pt x="1411" y="72433"/>
                  </a:lnTo>
                  <a:lnTo>
                    <a:pt x="2823" y="77843"/>
                  </a:lnTo>
                  <a:lnTo>
                    <a:pt x="4234" y="83253"/>
                  </a:lnTo>
                  <a:lnTo>
                    <a:pt x="6121" y="88117"/>
                  </a:lnTo>
                  <a:lnTo>
                    <a:pt x="7994" y="92981"/>
                  </a:lnTo>
                  <a:lnTo>
                    <a:pt x="10817" y="97300"/>
                  </a:lnTo>
                  <a:lnTo>
                    <a:pt x="13640" y="101618"/>
                  </a:lnTo>
                  <a:lnTo>
                    <a:pt x="16939" y="105407"/>
                  </a:lnTo>
                  <a:lnTo>
                    <a:pt x="20698" y="109195"/>
                  </a:lnTo>
                  <a:lnTo>
                    <a:pt x="26820" y="115135"/>
                  </a:lnTo>
                  <a:lnTo>
                    <a:pt x="33403" y="120000"/>
                  </a:lnTo>
                  <a:lnTo>
                    <a:pt x="40475" y="120000"/>
                  </a:lnTo>
                  <a:lnTo>
                    <a:pt x="35765" y="117303"/>
                  </a:lnTo>
                  <a:lnTo>
                    <a:pt x="31530" y="114060"/>
                  </a:lnTo>
                  <a:lnTo>
                    <a:pt x="26820" y="110271"/>
                  </a:lnTo>
                  <a:lnTo>
                    <a:pt x="22585" y="106482"/>
                  </a:lnTo>
                  <a:lnTo>
                    <a:pt x="18825" y="102164"/>
                  </a:lnTo>
                  <a:lnTo>
                    <a:pt x="15527" y="97846"/>
                  </a:lnTo>
                  <a:lnTo>
                    <a:pt x="12229" y="92981"/>
                  </a:lnTo>
                  <a:lnTo>
                    <a:pt x="9406" y="87571"/>
                  </a:lnTo>
                  <a:lnTo>
                    <a:pt x="7533" y="82707"/>
                  </a:lnTo>
                  <a:lnTo>
                    <a:pt x="5646" y="77843"/>
                  </a:lnTo>
                  <a:lnTo>
                    <a:pt x="4709" y="72979"/>
                  </a:lnTo>
                  <a:lnTo>
                    <a:pt x="4234" y="67569"/>
                  </a:lnTo>
                  <a:lnTo>
                    <a:pt x="3759" y="56765"/>
                  </a:lnTo>
                  <a:lnTo>
                    <a:pt x="3759" y="45945"/>
                  </a:lnTo>
                  <a:lnTo>
                    <a:pt x="8944" y="50809"/>
                  </a:lnTo>
                  <a:lnTo>
                    <a:pt x="14116" y="54597"/>
                  </a:lnTo>
                  <a:lnTo>
                    <a:pt x="25408" y="62705"/>
                  </a:lnTo>
                  <a:lnTo>
                    <a:pt x="36701" y="69736"/>
                  </a:lnTo>
                  <a:lnTo>
                    <a:pt x="47533" y="77297"/>
                  </a:lnTo>
                  <a:lnTo>
                    <a:pt x="53640" y="82161"/>
                  </a:lnTo>
                  <a:lnTo>
                    <a:pt x="59287" y="87026"/>
                  </a:lnTo>
                  <a:lnTo>
                    <a:pt x="61649" y="89739"/>
                  </a:lnTo>
                  <a:lnTo>
                    <a:pt x="63522" y="92981"/>
                  </a:lnTo>
                  <a:lnTo>
                    <a:pt x="65408" y="96224"/>
                  </a:lnTo>
                  <a:lnTo>
                    <a:pt x="66820" y="100543"/>
                  </a:lnTo>
                  <a:lnTo>
                    <a:pt x="68232" y="104861"/>
                  </a:lnTo>
                  <a:lnTo>
                    <a:pt x="68707" y="110271"/>
                  </a:lnTo>
                  <a:lnTo>
                    <a:pt x="69168" y="120000"/>
                  </a:lnTo>
                  <a:lnTo>
                    <a:pt x="72941" y="120000"/>
                  </a:lnTo>
                  <a:lnTo>
                    <a:pt x="72941" y="114589"/>
                  </a:lnTo>
                  <a:lnTo>
                    <a:pt x="72466" y="109195"/>
                  </a:lnTo>
                  <a:lnTo>
                    <a:pt x="71530" y="103785"/>
                  </a:lnTo>
                  <a:lnTo>
                    <a:pt x="70118" y="98375"/>
                  </a:lnTo>
                  <a:lnTo>
                    <a:pt x="68232" y="93511"/>
                  </a:lnTo>
                  <a:lnTo>
                    <a:pt x="65883" y="88647"/>
                  </a:lnTo>
                  <a:lnTo>
                    <a:pt x="63060" y="84874"/>
                  </a:lnTo>
                  <a:lnTo>
                    <a:pt x="59287" y="81086"/>
                  </a:lnTo>
                  <a:lnTo>
                    <a:pt x="46121" y="71357"/>
                  </a:lnTo>
                  <a:lnTo>
                    <a:pt x="32466" y="62175"/>
                  </a:lnTo>
                  <a:lnTo>
                    <a:pt x="18825" y="52446"/>
                  </a:lnTo>
                  <a:lnTo>
                    <a:pt x="11767" y="48112"/>
                  </a:lnTo>
                  <a:lnTo>
                    <a:pt x="4234" y="44323"/>
                  </a:lnTo>
                  <a:lnTo>
                    <a:pt x="3759" y="44323"/>
                  </a:lnTo>
                  <a:lnTo>
                    <a:pt x="4234" y="36216"/>
                  </a:lnTo>
                  <a:lnTo>
                    <a:pt x="10356" y="40005"/>
                  </a:lnTo>
                  <a:lnTo>
                    <a:pt x="16939" y="42702"/>
                  </a:lnTo>
                  <a:lnTo>
                    <a:pt x="30118" y="47566"/>
                  </a:lnTo>
                  <a:lnTo>
                    <a:pt x="43759" y="52446"/>
                  </a:lnTo>
                  <a:lnTo>
                    <a:pt x="56464" y="56765"/>
                  </a:lnTo>
                  <a:lnTo>
                    <a:pt x="59762" y="57840"/>
                  </a:lnTo>
                  <a:lnTo>
                    <a:pt x="62110" y="60553"/>
                  </a:lnTo>
                  <a:lnTo>
                    <a:pt x="64472" y="63796"/>
                  </a:lnTo>
                  <a:lnTo>
                    <a:pt x="67756" y="68660"/>
                  </a:lnTo>
                  <a:lnTo>
                    <a:pt x="73403" y="76767"/>
                  </a:lnTo>
                  <a:lnTo>
                    <a:pt x="78588" y="85404"/>
                  </a:lnTo>
                  <a:lnTo>
                    <a:pt x="82348" y="93511"/>
                  </a:lnTo>
                  <a:lnTo>
                    <a:pt x="85646" y="102164"/>
                  </a:lnTo>
                  <a:lnTo>
                    <a:pt x="87519" y="110817"/>
                  </a:lnTo>
                  <a:lnTo>
                    <a:pt x="88469" y="120000"/>
                  </a:lnTo>
                  <a:lnTo>
                    <a:pt x="91754" y="120000"/>
                  </a:lnTo>
                  <a:lnTo>
                    <a:pt x="91292" y="114589"/>
                  </a:lnTo>
                  <a:lnTo>
                    <a:pt x="90342" y="109725"/>
                  </a:lnTo>
                  <a:lnTo>
                    <a:pt x="89406" y="104331"/>
                  </a:lnTo>
                  <a:lnTo>
                    <a:pt x="87994" y="99467"/>
                  </a:lnTo>
                  <a:lnTo>
                    <a:pt x="84234" y="89739"/>
                  </a:lnTo>
                  <a:lnTo>
                    <a:pt x="79524" y="80540"/>
                  </a:lnTo>
                  <a:lnTo>
                    <a:pt x="73878" y="70812"/>
                  </a:lnTo>
                  <a:lnTo>
                    <a:pt x="70118" y="65418"/>
                  </a:lnTo>
                  <a:lnTo>
                    <a:pt x="66345" y="60553"/>
                  </a:lnTo>
                  <a:lnTo>
                    <a:pt x="66345" y="60553"/>
                  </a:lnTo>
                  <a:lnTo>
                    <a:pt x="90342" y="69736"/>
                  </a:lnTo>
                  <a:lnTo>
                    <a:pt x="102585" y="74054"/>
                  </a:lnTo>
                  <a:lnTo>
                    <a:pt x="114339" y="78389"/>
                  </a:lnTo>
                  <a:lnTo>
                    <a:pt x="111991" y="88117"/>
                  </a:lnTo>
                  <a:lnTo>
                    <a:pt x="109643" y="96224"/>
                  </a:lnTo>
                  <a:lnTo>
                    <a:pt x="107756" y="102164"/>
                  </a:lnTo>
                  <a:lnTo>
                    <a:pt x="105408" y="108650"/>
                  </a:lnTo>
                  <a:lnTo>
                    <a:pt x="100223" y="120000"/>
                  </a:lnTo>
                  <a:lnTo>
                    <a:pt x="103997" y="120000"/>
                  </a:lnTo>
                  <a:lnTo>
                    <a:pt x="108693" y="106482"/>
                  </a:lnTo>
                  <a:lnTo>
                    <a:pt x="112928" y="93511"/>
                  </a:lnTo>
                  <a:lnTo>
                    <a:pt x="117162" y="78389"/>
                  </a:lnTo>
                  <a:lnTo>
                    <a:pt x="117638" y="77843"/>
                  </a:lnTo>
                  <a:lnTo>
                    <a:pt x="117638" y="76222"/>
                  </a:lnTo>
                  <a:lnTo>
                    <a:pt x="119524" y="67569"/>
                  </a:lnTo>
                  <a:lnTo>
                    <a:pt x="119986" y="62705"/>
                  </a:lnTo>
                  <a:lnTo>
                    <a:pt x="119986" y="58386"/>
                  </a:lnTo>
                  <a:lnTo>
                    <a:pt x="119524" y="54068"/>
                  </a:lnTo>
                  <a:lnTo>
                    <a:pt x="119049" y="50279"/>
                  </a:lnTo>
                  <a:lnTo>
                    <a:pt x="117638" y="45945"/>
                  </a:lnTo>
                  <a:lnTo>
                    <a:pt x="115751" y="42702"/>
                  </a:lnTo>
                  <a:lnTo>
                    <a:pt x="113878" y="40005"/>
                  </a:lnTo>
                  <a:lnTo>
                    <a:pt x="111991" y="38383"/>
                  </a:lnTo>
                  <a:lnTo>
                    <a:pt x="106820" y="35141"/>
                  </a:lnTo>
                  <a:lnTo>
                    <a:pt x="96464" y="30276"/>
                  </a:lnTo>
                  <a:lnTo>
                    <a:pt x="70580" y="17305"/>
                  </a:lnTo>
                  <a:lnTo>
                    <a:pt x="58350" y="11365"/>
                  </a:lnTo>
                  <a:lnTo>
                    <a:pt x="51767" y="8123"/>
                  </a:lnTo>
                  <a:lnTo>
                    <a:pt x="44709" y="4880"/>
                  </a:lnTo>
                  <a:lnTo>
                    <a:pt x="38113" y="2713"/>
                  </a:lnTo>
                  <a:lnTo>
                    <a:pt x="31055" y="545"/>
                  </a:lnTo>
                  <a:lnTo>
                    <a:pt x="23997" y="1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Shape 1178"/>
            <p:cNvSpPr/>
            <p:nvPr/>
          </p:nvSpPr>
          <p:spPr>
            <a:xfrm>
              <a:off x="6519425" y="5245400"/>
              <a:ext cx="57250" cy="539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892"/>
                  </a:lnTo>
                  <a:lnTo>
                    <a:pt x="3563" y="11243"/>
                  </a:lnTo>
                  <a:lnTo>
                    <a:pt x="10585" y="18756"/>
                  </a:lnTo>
                  <a:lnTo>
                    <a:pt x="22951" y="33729"/>
                  </a:lnTo>
                  <a:lnTo>
                    <a:pt x="52925" y="60000"/>
                  </a:lnTo>
                  <a:lnTo>
                    <a:pt x="81170" y="88107"/>
                  </a:lnTo>
                  <a:lnTo>
                    <a:pt x="109414" y="118051"/>
                  </a:lnTo>
                  <a:lnTo>
                    <a:pt x="112925" y="119944"/>
                  </a:lnTo>
                  <a:lnTo>
                    <a:pt x="116489" y="118051"/>
                  </a:lnTo>
                  <a:lnTo>
                    <a:pt x="120000" y="114322"/>
                  </a:lnTo>
                  <a:lnTo>
                    <a:pt x="120000" y="112430"/>
                  </a:lnTo>
                  <a:lnTo>
                    <a:pt x="118218" y="110593"/>
                  </a:lnTo>
                  <a:lnTo>
                    <a:pt x="105903" y="93729"/>
                  </a:lnTo>
                  <a:lnTo>
                    <a:pt x="91755" y="78701"/>
                  </a:lnTo>
                  <a:lnTo>
                    <a:pt x="61781" y="50593"/>
                  </a:lnTo>
                  <a:lnTo>
                    <a:pt x="33537" y="22486"/>
                  </a:lnTo>
                  <a:lnTo>
                    <a:pt x="17659" y="9406"/>
                  </a:lnTo>
                  <a:lnTo>
                    <a:pt x="10585" y="3784"/>
                  </a:lnTo>
                  <a:lnTo>
                    <a:pt x="178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Shape 1179"/>
            <p:cNvSpPr/>
            <p:nvPr/>
          </p:nvSpPr>
          <p:spPr>
            <a:xfrm>
              <a:off x="6448725" y="5146075"/>
              <a:ext cx="392250" cy="330799"/>
            </a:xfrm>
            <a:custGeom>
              <a:pathLst>
                <a:path extrusionOk="0" h="120000" w="120000">
                  <a:moveTo>
                    <a:pt x="22401" y="5804"/>
                  </a:moveTo>
                  <a:lnTo>
                    <a:pt x="23946" y="8551"/>
                  </a:lnTo>
                  <a:lnTo>
                    <a:pt x="24206" y="8860"/>
                  </a:lnTo>
                  <a:lnTo>
                    <a:pt x="23694" y="8860"/>
                  </a:lnTo>
                  <a:lnTo>
                    <a:pt x="23173" y="8243"/>
                  </a:lnTo>
                  <a:lnTo>
                    <a:pt x="22921" y="7327"/>
                  </a:lnTo>
                  <a:lnTo>
                    <a:pt x="22401" y="5804"/>
                  </a:lnTo>
                  <a:close/>
                  <a:moveTo>
                    <a:pt x="18799" y="2448"/>
                  </a:moveTo>
                  <a:lnTo>
                    <a:pt x="20084" y="3056"/>
                  </a:lnTo>
                  <a:lnTo>
                    <a:pt x="19831" y="3364"/>
                  </a:lnTo>
                  <a:lnTo>
                    <a:pt x="20084" y="5196"/>
                  </a:lnTo>
                  <a:lnTo>
                    <a:pt x="20604" y="7327"/>
                  </a:lnTo>
                  <a:lnTo>
                    <a:pt x="21116" y="9467"/>
                  </a:lnTo>
                  <a:lnTo>
                    <a:pt x="21629" y="10084"/>
                  </a:lnTo>
                  <a:lnTo>
                    <a:pt x="22149" y="10692"/>
                  </a:lnTo>
                  <a:lnTo>
                    <a:pt x="23434" y="11608"/>
                  </a:lnTo>
                  <a:lnTo>
                    <a:pt x="24978" y="12524"/>
                  </a:lnTo>
                  <a:lnTo>
                    <a:pt x="26783" y="13131"/>
                  </a:lnTo>
                  <a:lnTo>
                    <a:pt x="27556" y="13131"/>
                  </a:lnTo>
                  <a:lnTo>
                    <a:pt x="28068" y="12832"/>
                  </a:lnTo>
                  <a:lnTo>
                    <a:pt x="28328" y="13131"/>
                  </a:lnTo>
                  <a:lnTo>
                    <a:pt x="28581" y="14963"/>
                  </a:lnTo>
                  <a:lnTo>
                    <a:pt x="28581" y="17412"/>
                  </a:lnTo>
                  <a:lnTo>
                    <a:pt x="28328" y="17103"/>
                  </a:lnTo>
                  <a:lnTo>
                    <a:pt x="26263" y="16795"/>
                  </a:lnTo>
                  <a:lnTo>
                    <a:pt x="25239" y="16795"/>
                  </a:lnTo>
                  <a:lnTo>
                    <a:pt x="24206" y="16188"/>
                  </a:lnTo>
                  <a:lnTo>
                    <a:pt x="23434" y="15879"/>
                  </a:lnTo>
                  <a:lnTo>
                    <a:pt x="22661" y="15580"/>
                  </a:lnTo>
                  <a:lnTo>
                    <a:pt x="21889" y="15272"/>
                  </a:lnTo>
                  <a:lnTo>
                    <a:pt x="21116" y="14664"/>
                  </a:lnTo>
                  <a:lnTo>
                    <a:pt x="19831" y="13440"/>
                  </a:lnTo>
                  <a:lnTo>
                    <a:pt x="18286" y="11608"/>
                  </a:lnTo>
                  <a:lnTo>
                    <a:pt x="16741" y="9467"/>
                  </a:lnTo>
                  <a:lnTo>
                    <a:pt x="16221" y="8243"/>
                  </a:lnTo>
                  <a:lnTo>
                    <a:pt x="15709" y="6720"/>
                  </a:lnTo>
                  <a:lnTo>
                    <a:pt x="15196" y="3972"/>
                  </a:lnTo>
                  <a:lnTo>
                    <a:pt x="15709" y="3972"/>
                  </a:lnTo>
                  <a:lnTo>
                    <a:pt x="15969" y="3663"/>
                  </a:lnTo>
                  <a:lnTo>
                    <a:pt x="16221" y="3056"/>
                  </a:lnTo>
                  <a:lnTo>
                    <a:pt x="16741" y="2747"/>
                  </a:lnTo>
                  <a:lnTo>
                    <a:pt x="17514" y="2448"/>
                  </a:lnTo>
                  <a:close/>
                  <a:moveTo>
                    <a:pt x="14424" y="3364"/>
                  </a:moveTo>
                  <a:lnTo>
                    <a:pt x="14676" y="3663"/>
                  </a:lnTo>
                  <a:lnTo>
                    <a:pt x="14424" y="5196"/>
                  </a:lnTo>
                  <a:lnTo>
                    <a:pt x="14424" y="6720"/>
                  </a:lnTo>
                  <a:lnTo>
                    <a:pt x="14676" y="8243"/>
                  </a:lnTo>
                  <a:lnTo>
                    <a:pt x="15196" y="9776"/>
                  </a:lnTo>
                  <a:lnTo>
                    <a:pt x="16994" y="12524"/>
                  </a:lnTo>
                  <a:lnTo>
                    <a:pt x="18799" y="14963"/>
                  </a:lnTo>
                  <a:lnTo>
                    <a:pt x="19831" y="15879"/>
                  </a:lnTo>
                  <a:lnTo>
                    <a:pt x="20604" y="16795"/>
                  </a:lnTo>
                  <a:lnTo>
                    <a:pt x="21376" y="17103"/>
                  </a:lnTo>
                  <a:lnTo>
                    <a:pt x="22401" y="17412"/>
                  </a:lnTo>
                  <a:lnTo>
                    <a:pt x="23173" y="17711"/>
                  </a:lnTo>
                  <a:lnTo>
                    <a:pt x="23946" y="18019"/>
                  </a:lnTo>
                  <a:lnTo>
                    <a:pt x="24978" y="18627"/>
                  </a:lnTo>
                  <a:lnTo>
                    <a:pt x="26263" y="18935"/>
                  </a:lnTo>
                  <a:lnTo>
                    <a:pt x="27296" y="18627"/>
                  </a:lnTo>
                  <a:lnTo>
                    <a:pt x="28581" y="18019"/>
                  </a:lnTo>
                  <a:lnTo>
                    <a:pt x="28328" y="19851"/>
                  </a:lnTo>
                  <a:lnTo>
                    <a:pt x="28068" y="21683"/>
                  </a:lnTo>
                  <a:lnTo>
                    <a:pt x="27556" y="23515"/>
                  </a:lnTo>
                  <a:lnTo>
                    <a:pt x="26783" y="25347"/>
                  </a:lnTo>
                  <a:lnTo>
                    <a:pt x="26011" y="26871"/>
                  </a:lnTo>
                  <a:lnTo>
                    <a:pt x="25239" y="28403"/>
                  </a:lnTo>
                  <a:lnTo>
                    <a:pt x="23946" y="29619"/>
                  </a:lnTo>
                  <a:lnTo>
                    <a:pt x="22921" y="30535"/>
                  </a:lnTo>
                  <a:lnTo>
                    <a:pt x="22661" y="30843"/>
                  </a:lnTo>
                  <a:lnTo>
                    <a:pt x="22921" y="31151"/>
                  </a:lnTo>
                  <a:lnTo>
                    <a:pt x="24206" y="31151"/>
                  </a:lnTo>
                  <a:lnTo>
                    <a:pt x="25239" y="30843"/>
                  </a:lnTo>
                  <a:lnTo>
                    <a:pt x="27036" y="34507"/>
                  </a:lnTo>
                  <a:lnTo>
                    <a:pt x="29101" y="37862"/>
                  </a:lnTo>
                  <a:lnTo>
                    <a:pt x="33476" y="44582"/>
                  </a:lnTo>
                  <a:lnTo>
                    <a:pt x="35793" y="47639"/>
                  </a:lnTo>
                  <a:lnTo>
                    <a:pt x="38630" y="50078"/>
                  </a:lnTo>
                  <a:lnTo>
                    <a:pt x="40428" y="51910"/>
                  </a:lnTo>
                  <a:lnTo>
                    <a:pt x="41973" y="53742"/>
                  </a:lnTo>
                  <a:lnTo>
                    <a:pt x="45063" y="58013"/>
                  </a:lnTo>
                  <a:lnTo>
                    <a:pt x="44290" y="59238"/>
                  </a:lnTo>
                  <a:lnTo>
                    <a:pt x="43778" y="60462"/>
                  </a:lnTo>
                  <a:lnTo>
                    <a:pt x="43005" y="61986"/>
                  </a:lnTo>
                  <a:lnTo>
                    <a:pt x="42493" y="63509"/>
                  </a:lnTo>
                  <a:lnTo>
                    <a:pt x="41460" y="62593"/>
                  </a:lnTo>
                  <a:lnTo>
                    <a:pt x="40175" y="61986"/>
                  </a:lnTo>
                  <a:lnTo>
                    <a:pt x="38630" y="61070"/>
                  </a:lnTo>
                  <a:lnTo>
                    <a:pt x="37338" y="60154"/>
                  </a:lnTo>
                  <a:lnTo>
                    <a:pt x="35021" y="58013"/>
                  </a:lnTo>
                  <a:lnTo>
                    <a:pt x="32963" y="55882"/>
                  </a:lnTo>
                  <a:lnTo>
                    <a:pt x="30898" y="53134"/>
                  </a:lnTo>
                  <a:lnTo>
                    <a:pt x="23434" y="43059"/>
                  </a:lnTo>
                  <a:lnTo>
                    <a:pt x="20856" y="38778"/>
                  </a:lnTo>
                  <a:lnTo>
                    <a:pt x="19311" y="36946"/>
                  </a:lnTo>
                  <a:lnTo>
                    <a:pt x="17514" y="35114"/>
                  </a:lnTo>
                  <a:lnTo>
                    <a:pt x="19311" y="34507"/>
                  </a:lnTo>
                  <a:lnTo>
                    <a:pt x="19571" y="34198"/>
                  </a:lnTo>
                  <a:lnTo>
                    <a:pt x="19831" y="33899"/>
                  </a:lnTo>
                  <a:lnTo>
                    <a:pt x="19571" y="32983"/>
                  </a:lnTo>
                  <a:lnTo>
                    <a:pt x="19059" y="32675"/>
                  </a:lnTo>
                  <a:lnTo>
                    <a:pt x="18799" y="32366"/>
                  </a:lnTo>
                  <a:lnTo>
                    <a:pt x="18286" y="32675"/>
                  </a:lnTo>
                  <a:lnTo>
                    <a:pt x="16994" y="33282"/>
                  </a:lnTo>
                  <a:lnTo>
                    <a:pt x="15709" y="33591"/>
                  </a:lnTo>
                  <a:lnTo>
                    <a:pt x="14424" y="33591"/>
                  </a:lnTo>
                  <a:lnTo>
                    <a:pt x="13131" y="33282"/>
                  </a:lnTo>
                  <a:lnTo>
                    <a:pt x="10302" y="32366"/>
                  </a:lnTo>
                  <a:lnTo>
                    <a:pt x="7984" y="31151"/>
                  </a:lnTo>
                  <a:lnTo>
                    <a:pt x="6179" y="29927"/>
                  </a:lnTo>
                  <a:lnTo>
                    <a:pt x="4634" y="28703"/>
                  </a:lnTo>
                  <a:lnTo>
                    <a:pt x="3349" y="27179"/>
                  </a:lnTo>
                  <a:lnTo>
                    <a:pt x="2577" y="25347"/>
                  </a:lnTo>
                  <a:lnTo>
                    <a:pt x="2065" y="23515"/>
                  </a:lnTo>
                  <a:lnTo>
                    <a:pt x="2065" y="21375"/>
                  </a:lnTo>
                  <a:lnTo>
                    <a:pt x="2065" y="19244"/>
                  </a:lnTo>
                  <a:lnTo>
                    <a:pt x="2317" y="17103"/>
                  </a:lnTo>
                  <a:lnTo>
                    <a:pt x="3089" y="14664"/>
                  </a:lnTo>
                  <a:lnTo>
                    <a:pt x="4382" y="12524"/>
                  </a:lnTo>
                  <a:lnTo>
                    <a:pt x="5667" y="10692"/>
                  </a:lnTo>
                  <a:lnTo>
                    <a:pt x="7212" y="8860"/>
                  </a:lnTo>
                  <a:lnTo>
                    <a:pt x="9017" y="7327"/>
                  </a:lnTo>
                  <a:lnTo>
                    <a:pt x="10814" y="5804"/>
                  </a:lnTo>
                  <a:lnTo>
                    <a:pt x="14424" y="3364"/>
                  </a:lnTo>
                  <a:close/>
                  <a:moveTo>
                    <a:pt x="17514" y="0"/>
                  </a:moveTo>
                  <a:lnTo>
                    <a:pt x="16741" y="308"/>
                  </a:lnTo>
                  <a:lnTo>
                    <a:pt x="15709" y="616"/>
                  </a:lnTo>
                  <a:lnTo>
                    <a:pt x="15196" y="1532"/>
                  </a:lnTo>
                  <a:lnTo>
                    <a:pt x="12359" y="2747"/>
                  </a:lnTo>
                  <a:lnTo>
                    <a:pt x="9529" y="4579"/>
                  </a:lnTo>
                  <a:lnTo>
                    <a:pt x="6952" y="6720"/>
                  </a:lnTo>
                  <a:lnTo>
                    <a:pt x="4382" y="9168"/>
                  </a:lnTo>
                  <a:lnTo>
                    <a:pt x="2317" y="12215"/>
                  </a:lnTo>
                  <a:lnTo>
                    <a:pt x="1544" y="13748"/>
                  </a:lnTo>
                  <a:lnTo>
                    <a:pt x="1032" y="15272"/>
                  </a:lnTo>
                  <a:lnTo>
                    <a:pt x="520" y="17103"/>
                  </a:lnTo>
                  <a:lnTo>
                    <a:pt x="0" y="18935"/>
                  </a:lnTo>
                  <a:lnTo>
                    <a:pt x="0" y="20459"/>
                  </a:lnTo>
                  <a:lnTo>
                    <a:pt x="0" y="22291"/>
                  </a:lnTo>
                  <a:lnTo>
                    <a:pt x="520" y="24123"/>
                  </a:lnTo>
                  <a:lnTo>
                    <a:pt x="772" y="25655"/>
                  </a:lnTo>
                  <a:lnTo>
                    <a:pt x="1544" y="26871"/>
                  </a:lnTo>
                  <a:lnTo>
                    <a:pt x="2317" y="28403"/>
                  </a:lnTo>
                  <a:lnTo>
                    <a:pt x="4122" y="30843"/>
                  </a:lnTo>
                  <a:lnTo>
                    <a:pt x="6439" y="32675"/>
                  </a:lnTo>
                  <a:lnTo>
                    <a:pt x="8757" y="34507"/>
                  </a:lnTo>
                  <a:lnTo>
                    <a:pt x="11586" y="35423"/>
                  </a:lnTo>
                  <a:lnTo>
                    <a:pt x="14424" y="35731"/>
                  </a:lnTo>
                  <a:lnTo>
                    <a:pt x="15709" y="35731"/>
                  </a:lnTo>
                  <a:lnTo>
                    <a:pt x="16994" y="35423"/>
                  </a:lnTo>
                  <a:lnTo>
                    <a:pt x="18026" y="37862"/>
                  </a:lnTo>
                  <a:lnTo>
                    <a:pt x="19059" y="40311"/>
                  </a:lnTo>
                  <a:lnTo>
                    <a:pt x="20344" y="42442"/>
                  </a:lnTo>
                  <a:lnTo>
                    <a:pt x="21889" y="44891"/>
                  </a:lnTo>
                  <a:lnTo>
                    <a:pt x="25239" y="49162"/>
                  </a:lnTo>
                  <a:lnTo>
                    <a:pt x="28581" y="52826"/>
                  </a:lnTo>
                  <a:lnTo>
                    <a:pt x="31931" y="57406"/>
                  </a:lnTo>
                  <a:lnTo>
                    <a:pt x="35793" y="61677"/>
                  </a:lnTo>
                  <a:lnTo>
                    <a:pt x="37338" y="62902"/>
                  </a:lnTo>
                  <a:lnTo>
                    <a:pt x="38883" y="63818"/>
                  </a:lnTo>
                  <a:lnTo>
                    <a:pt x="40688" y="64733"/>
                  </a:lnTo>
                  <a:lnTo>
                    <a:pt x="42233" y="65958"/>
                  </a:lnTo>
                  <a:lnTo>
                    <a:pt x="42745" y="66257"/>
                  </a:lnTo>
                  <a:lnTo>
                    <a:pt x="43265" y="65958"/>
                  </a:lnTo>
                  <a:lnTo>
                    <a:pt x="43518" y="65649"/>
                  </a:lnTo>
                  <a:lnTo>
                    <a:pt x="43778" y="65042"/>
                  </a:lnTo>
                  <a:lnTo>
                    <a:pt x="44290" y="63509"/>
                  </a:lnTo>
                  <a:lnTo>
                    <a:pt x="45063" y="62294"/>
                  </a:lnTo>
                  <a:lnTo>
                    <a:pt x="53560" y="69921"/>
                  </a:lnTo>
                  <a:lnTo>
                    <a:pt x="62317" y="76949"/>
                  </a:lnTo>
                  <a:lnTo>
                    <a:pt x="66692" y="80305"/>
                  </a:lnTo>
                  <a:lnTo>
                    <a:pt x="71326" y="83669"/>
                  </a:lnTo>
                  <a:lnTo>
                    <a:pt x="75961" y="86717"/>
                  </a:lnTo>
                  <a:lnTo>
                    <a:pt x="80856" y="89464"/>
                  </a:lnTo>
                  <a:lnTo>
                    <a:pt x="86263" y="91913"/>
                  </a:lnTo>
                  <a:lnTo>
                    <a:pt x="91671" y="94044"/>
                  </a:lnTo>
                  <a:lnTo>
                    <a:pt x="97338" y="96185"/>
                  </a:lnTo>
                  <a:lnTo>
                    <a:pt x="102485" y="98624"/>
                  </a:lnTo>
                  <a:lnTo>
                    <a:pt x="105063" y="100157"/>
                  </a:lnTo>
                  <a:lnTo>
                    <a:pt x="107380" y="101680"/>
                  </a:lnTo>
                  <a:lnTo>
                    <a:pt x="109437" y="103821"/>
                  </a:lnTo>
                  <a:lnTo>
                    <a:pt x="111502" y="105952"/>
                  </a:lnTo>
                  <a:lnTo>
                    <a:pt x="113300" y="108400"/>
                  </a:lnTo>
                  <a:lnTo>
                    <a:pt x="114592" y="111148"/>
                  </a:lnTo>
                  <a:lnTo>
                    <a:pt x="115877" y="114195"/>
                  </a:lnTo>
                  <a:lnTo>
                    <a:pt x="116910" y="117859"/>
                  </a:lnTo>
                  <a:lnTo>
                    <a:pt x="117422" y="119999"/>
                  </a:lnTo>
                  <a:lnTo>
                    <a:pt x="120000" y="119999"/>
                  </a:lnTo>
                  <a:lnTo>
                    <a:pt x="119479" y="116943"/>
                  </a:lnTo>
                  <a:lnTo>
                    <a:pt x="118707" y="114195"/>
                  </a:lnTo>
                  <a:lnTo>
                    <a:pt x="117934" y="111756"/>
                  </a:lnTo>
                  <a:lnTo>
                    <a:pt x="116910" y="109316"/>
                  </a:lnTo>
                  <a:lnTo>
                    <a:pt x="115877" y="107176"/>
                  </a:lnTo>
                  <a:lnTo>
                    <a:pt x="114592" y="105344"/>
                  </a:lnTo>
                  <a:lnTo>
                    <a:pt x="113300" y="103512"/>
                  </a:lnTo>
                  <a:lnTo>
                    <a:pt x="111755" y="101680"/>
                  </a:lnTo>
                  <a:lnTo>
                    <a:pt x="109957" y="100157"/>
                  </a:lnTo>
                  <a:lnTo>
                    <a:pt x="106608" y="97409"/>
                  </a:lnTo>
                  <a:lnTo>
                    <a:pt x="102485" y="95269"/>
                  </a:lnTo>
                  <a:lnTo>
                    <a:pt x="98370" y="93437"/>
                  </a:lnTo>
                  <a:lnTo>
                    <a:pt x="93988" y="91605"/>
                  </a:lnTo>
                  <a:lnTo>
                    <a:pt x="88321" y="89464"/>
                  </a:lnTo>
                  <a:lnTo>
                    <a:pt x="82913" y="86717"/>
                  </a:lnTo>
                  <a:lnTo>
                    <a:pt x="77766" y="83969"/>
                  </a:lnTo>
                  <a:lnTo>
                    <a:pt x="72619" y="80912"/>
                  </a:lnTo>
                  <a:lnTo>
                    <a:pt x="67724" y="77557"/>
                  </a:lnTo>
                  <a:lnTo>
                    <a:pt x="62577" y="73893"/>
                  </a:lnTo>
                  <a:lnTo>
                    <a:pt x="53047" y="66257"/>
                  </a:lnTo>
                  <a:lnTo>
                    <a:pt x="46095" y="60462"/>
                  </a:lnTo>
                  <a:lnTo>
                    <a:pt x="46608" y="59238"/>
                  </a:lnTo>
                  <a:lnTo>
                    <a:pt x="47128" y="57714"/>
                  </a:lnTo>
                  <a:lnTo>
                    <a:pt x="47128" y="57406"/>
                  </a:lnTo>
                  <a:lnTo>
                    <a:pt x="46868" y="57097"/>
                  </a:lnTo>
                  <a:lnTo>
                    <a:pt x="46095" y="57097"/>
                  </a:lnTo>
                  <a:lnTo>
                    <a:pt x="45323" y="54966"/>
                  </a:lnTo>
                  <a:lnTo>
                    <a:pt x="44550" y="53434"/>
                  </a:lnTo>
                  <a:lnTo>
                    <a:pt x="43265" y="51910"/>
                  </a:lnTo>
                  <a:lnTo>
                    <a:pt x="41973" y="50386"/>
                  </a:lnTo>
                  <a:lnTo>
                    <a:pt x="39403" y="47938"/>
                  </a:lnTo>
                  <a:lnTo>
                    <a:pt x="36565" y="45498"/>
                  </a:lnTo>
                  <a:lnTo>
                    <a:pt x="31418" y="37255"/>
                  </a:lnTo>
                  <a:lnTo>
                    <a:pt x="28068" y="32366"/>
                  </a:lnTo>
                  <a:lnTo>
                    <a:pt x="26783" y="30843"/>
                  </a:lnTo>
                  <a:lnTo>
                    <a:pt x="26263" y="30535"/>
                  </a:lnTo>
                  <a:lnTo>
                    <a:pt x="26011" y="30535"/>
                  </a:lnTo>
                  <a:lnTo>
                    <a:pt x="26783" y="29619"/>
                  </a:lnTo>
                  <a:lnTo>
                    <a:pt x="27556" y="28703"/>
                  </a:lnTo>
                  <a:lnTo>
                    <a:pt x="28581" y="26571"/>
                  </a:lnTo>
                  <a:lnTo>
                    <a:pt x="29353" y="23515"/>
                  </a:lnTo>
                  <a:lnTo>
                    <a:pt x="29873" y="20459"/>
                  </a:lnTo>
                  <a:lnTo>
                    <a:pt x="29873" y="17412"/>
                  </a:lnTo>
                  <a:lnTo>
                    <a:pt x="29873" y="14356"/>
                  </a:lnTo>
                  <a:lnTo>
                    <a:pt x="29353" y="11608"/>
                  </a:lnTo>
                  <a:lnTo>
                    <a:pt x="29101" y="9467"/>
                  </a:lnTo>
                  <a:lnTo>
                    <a:pt x="28068" y="7636"/>
                  </a:lnTo>
                  <a:lnTo>
                    <a:pt x="26783" y="5804"/>
                  </a:lnTo>
                  <a:lnTo>
                    <a:pt x="24718" y="3972"/>
                  </a:lnTo>
                  <a:lnTo>
                    <a:pt x="22661" y="2140"/>
                  </a:lnTo>
                  <a:lnTo>
                    <a:pt x="20604" y="915"/>
                  </a:lnTo>
                  <a:lnTo>
                    <a:pt x="18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Shape 1180"/>
            <p:cNvSpPr/>
            <p:nvPr/>
          </p:nvSpPr>
          <p:spPr>
            <a:xfrm>
              <a:off x="7192775" y="5434775"/>
              <a:ext cx="98500" cy="42100"/>
            </a:xfrm>
            <a:custGeom>
              <a:pathLst>
                <a:path extrusionOk="0" h="120000" w="120000">
                  <a:moveTo>
                    <a:pt x="57441" y="71"/>
                  </a:moveTo>
                  <a:lnTo>
                    <a:pt x="48213" y="2422"/>
                  </a:lnTo>
                  <a:lnTo>
                    <a:pt x="41055" y="7268"/>
                  </a:lnTo>
                  <a:lnTo>
                    <a:pt x="34903" y="14465"/>
                  </a:lnTo>
                  <a:lnTo>
                    <a:pt x="29756" y="24014"/>
                  </a:lnTo>
                  <a:lnTo>
                    <a:pt x="25675" y="36057"/>
                  </a:lnTo>
                  <a:lnTo>
                    <a:pt x="17451" y="64845"/>
                  </a:lnTo>
                  <a:lnTo>
                    <a:pt x="10294" y="91211"/>
                  </a:lnTo>
                  <a:lnTo>
                    <a:pt x="5147" y="108028"/>
                  </a:lnTo>
                  <a:lnTo>
                    <a:pt x="30" y="120000"/>
                  </a:lnTo>
                  <a:lnTo>
                    <a:pt x="15411" y="120000"/>
                  </a:lnTo>
                  <a:lnTo>
                    <a:pt x="20527" y="108028"/>
                  </a:lnTo>
                  <a:lnTo>
                    <a:pt x="23604" y="95985"/>
                  </a:lnTo>
                  <a:lnTo>
                    <a:pt x="32832" y="64845"/>
                  </a:lnTo>
                  <a:lnTo>
                    <a:pt x="37979" y="50451"/>
                  </a:lnTo>
                  <a:lnTo>
                    <a:pt x="43096" y="40831"/>
                  </a:lnTo>
                  <a:lnTo>
                    <a:pt x="49248" y="33634"/>
                  </a:lnTo>
                  <a:lnTo>
                    <a:pt x="56436" y="28859"/>
                  </a:lnTo>
                  <a:lnTo>
                    <a:pt x="63593" y="28859"/>
                  </a:lnTo>
                  <a:lnTo>
                    <a:pt x="72822" y="31211"/>
                  </a:lnTo>
                  <a:lnTo>
                    <a:pt x="85126" y="38408"/>
                  </a:lnTo>
                  <a:lnTo>
                    <a:pt x="96426" y="48028"/>
                  </a:lnTo>
                  <a:lnTo>
                    <a:pt x="108730" y="57648"/>
                  </a:lnTo>
                  <a:lnTo>
                    <a:pt x="120000" y="67197"/>
                  </a:lnTo>
                  <a:lnTo>
                    <a:pt x="120000" y="38408"/>
                  </a:lnTo>
                  <a:lnTo>
                    <a:pt x="102578" y="24014"/>
                  </a:lnTo>
                  <a:lnTo>
                    <a:pt x="84121" y="9619"/>
                  </a:lnTo>
                  <a:lnTo>
                    <a:pt x="75898" y="4845"/>
                  </a:lnTo>
                  <a:lnTo>
                    <a:pt x="66670" y="7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Shape 1181"/>
            <p:cNvSpPr/>
            <p:nvPr/>
          </p:nvSpPr>
          <p:spPr>
            <a:xfrm>
              <a:off x="6474825" y="5198250"/>
              <a:ext cx="22749" cy="21924"/>
            </a:xfrm>
            <a:custGeom>
              <a:pathLst>
                <a:path extrusionOk="0" h="120000" w="120000">
                  <a:moveTo>
                    <a:pt x="88747" y="136"/>
                  </a:moveTo>
                  <a:lnTo>
                    <a:pt x="79912" y="4789"/>
                  </a:lnTo>
                  <a:lnTo>
                    <a:pt x="39956" y="46248"/>
                  </a:lnTo>
                  <a:lnTo>
                    <a:pt x="22153" y="69236"/>
                  </a:lnTo>
                  <a:lnTo>
                    <a:pt x="4483" y="87708"/>
                  </a:lnTo>
                  <a:lnTo>
                    <a:pt x="0" y="96875"/>
                  </a:lnTo>
                  <a:lnTo>
                    <a:pt x="0" y="101527"/>
                  </a:lnTo>
                  <a:lnTo>
                    <a:pt x="8835" y="115347"/>
                  </a:lnTo>
                  <a:lnTo>
                    <a:pt x="17802" y="119863"/>
                  </a:lnTo>
                  <a:lnTo>
                    <a:pt x="31120" y="119863"/>
                  </a:lnTo>
                  <a:lnTo>
                    <a:pt x="53274" y="101527"/>
                  </a:lnTo>
                  <a:lnTo>
                    <a:pt x="71076" y="83055"/>
                  </a:lnTo>
                  <a:lnTo>
                    <a:pt x="111032" y="41596"/>
                  </a:lnTo>
                  <a:lnTo>
                    <a:pt x="119868" y="32428"/>
                  </a:lnTo>
                  <a:lnTo>
                    <a:pt x="119868" y="23124"/>
                  </a:lnTo>
                  <a:lnTo>
                    <a:pt x="115384" y="13956"/>
                  </a:lnTo>
                  <a:lnTo>
                    <a:pt x="111032" y="9304"/>
                  </a:lnTo>
                  <a:lnTo>
                    <a:pt x="102065" y="13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Shape 1182"/>
            <p:cNvSpPr/>
            <p:nvPr/>
          </p:nvSpPr>
          <p:spPr>
            <a:xfrm>
              <a:off x="4037250" y="5245400"/>
              <a:ext cx="38749" cy="106074"/>
            </a:xfrm>
            <a:custGeom>
              <a:pathLst>
                <a:path extrusionOk="0" h="120000" w="120000">
                  <a:moveTo>
                    <a:pt x="117290" y="0"/>
                  </a:moveTo>
                  <a:lnTo>
                    <a:pt x="117290" y="961"/>
                  </a:lnTo>
                  <a:lnTo>
                    <a:pt x="57367" y="59052"/>
                  </a:lnTo>
                  <a:lnTo>
                    <a:pt x="26090" y="88550"/>
                  </a:lnTo>
                  <a:lnTo>
                    <a:pt x="0" y="118076"/>
                  </a:lnTo>
                  <a:lnTo>
                    <a:pt x="0" y="119038"/>
                  </a:lnTo>
                  <a:lnTo>
                    <a:pt x="2632" y="119971"/>
                  </a:lnTo>
                  <a:lnTo>
                    <a:pt x="5264" y="119971"/>
                  </a:lnTo>
                  <a:lnTo>
                    <a:pt x="5264" y="119038"/>
                  </a:lnTo>
                  <a:lnTo>
                    <a:pt x="39096" y="88550"/>
                  </a:lnTo>
                  <a:lnTo>
                    <a:pt x="70374" y="57129"/>
                  </a:lnTo>
                  <a:lnTo>
                    <a:pt x="88645" y="43808"/>
                  </a:lnTo>
                  <a:lnTo>
                    <a:pt x="104283" y="29526"/>
                  </a:lnTo>
                  <a:lnTo>
                    <a:pt x="112103" y="21918"/>
                  </a:lnTo>
                  <a:lnTo>
                    <a:pt x="119922" y="14282"/>
                  </a:lnTo>
                  <a:lnTo>
                    <a:pt x="119922" y="7636"/>
                  </a:lnTo>
                  <a:lnTo>
                    <a:pt x="119922" y="961"/>
                  </a:lnTo>
                  <a:lnTo>
                    <a:pt x="117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Shape 1183"/>
            <p:cNvSpPr/>
            <p:nvPr/>
          </p:nvSpPr>
          <p:spPr>
            <a:xfrm>
              <a:off x="4124775" y="5049275"/>
              <a:ext cx="64850" cy="42125"/>
            </a:xfrm>
            <a:custGeom>
              <a:pathLst>
                <a:path extrusionOk="0" h="120000" w="120000">
                  <a:moveTo>
                    <a:pt x="118427" y="71"/>
                  </a:moveTo>
                  <a:lnTo>
                    <a:pt x="116854" y="2421"/>
                  </a:lnTo>
                  <a:lnTo>
                    <a:pt x="110609" y="19228"/>
                  </a:lnTo>
                  <a:lnTo>
                    <a:pt x="102837" y="38385"/>
                  </a:lnTo>
                  <a:lnTo>
                    <a:pt x="96592" y="57614"/>
                  </a:lnTo>
                  <a:lnTo>
                    <a:pt x="87247" y="76771"/>
                  </a:lnTo>
                  <a:lnTo>
                    <a:pt x="76376" y="88735"/>
                  </a:lnTo>
                  <a:lnTo>
                    <a:pt x="63885" y="98350"/>
                  </a:lnTo>
                  <a:lnTo>
                    <a:pt x="53014" y="103121"/>
                  </a:lnTo>
                  <a:lnTo>
                    <a:pt x="40524" y="103121"/>
                  </a:lnTo>
                  <a:lnTo>
                    <a:pt x="29653" y="98350"/>
                  </a:lnTo>
                  <a:lnTo>
                    <a:pt x="18735" y="88735"/>
                  </a:lnTo>
                  <a:lnTo>
                    <a:pt x="14063" y="81543"/>
                  </a:lnTo>
                  <a:lnTo>
                    <a:pt x="10963" y="74350"/>
                  </a:lnTo>
                  <a:lnTo>
                    <a:pt x="7818" y="64807"/>
                  </a:lnTo>
                  <a:lnTo>
                    <a:pt x="4718" y="52771"/>
                  </a:lnTo>
                  <a:lnTo>
                    <a:pt x="3145" y="50421"/>
                  </a:lnTo>
                  <a:lnTo>
                    <a:pt x="1619" y="50421"/>
                  </a:lnTo>
                  <a:lnTo>
                    <a:pt x="1619" y="52771"/>
                  </a:lnTo>
                  <a:lnTo>
                    <a:pt x="46" y="62385"/>
                  </a:lnTo>
                  <a:lnTo>
                    <a:pt x="46" y="69578"/>
                  </a:lnTo>
                  <a:lnTo>
                    <a:pt x="3145" y="83964"/>
                  </a:lnTo>
                  <a:lnTo>
                    <a:pt x="9390" y="95928"/>
                  </a:lnTo>
                  <a:lnTo>
                    <a:pt x="17162" y="105543"/>
                  </a:lnTo>
                  <a:lnTo>
                    <a:pt x="26507" y="112735"/>
                  </a:lnTo>
                  <a:lnTo>
                    <a:pt x="35851" y="117507"/>
                  </a:lnTo>
                  <a:lnTo>
                    <a:pt x="46769" y="119928"/>
                  </a:lnTo>
                  <a:lnTo>
                    <a:pt x="56114" y="119928"/>
                  </a:lnTo>
                  <a:lnTo>
                    <a:pt x="67031" y="115157"/>
                  </a:lnTo>
                  <a:lnTo>
                    <a:pt x="77902" y="105543"/>
                  </a:lnTo>
                  <a:lnTo>
                    <a:pt x="90393" y="91157"/>
                  </a:lnTo>
                  <a:lnTo>
                    <a:pt x="99737" y="76771"/>
                  </a:lnTo>
                  <a:lnTo>
                    <a:pt x="109082" y="57614"/>
                  </a:lnTo>
                  <a:lnTo>
                    <a:pt x="115281" y="40807"/>
                  </a:lnTo>
                  <a:lnTo>
                    <a:pt x="119953" y="21649"/>
                  </a:lnTo>
                  <a:lnTo>
                    <a:pt x="119953" y="2421"/>
                  </a:lnTo>
                  <a:lnTo>
                    <a:pt x="118427" y="7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Shape 1184"/>
            <p:cNvSpPr/>
            <p:nvPr/>
          </p:nvSpPr>
          <p:spPr>
            <a:xfrm>
              <a:off x="4039775" y="2891150"/>
              <a:ext cx="5074" cy="5924"/>
            </a:xfrm>
            <a:custGeom>
              <a:pathLst>
                <a:path extrusionOk="0" h="120000" w="120000">
                  <a:moveTo>
                    <a:pt x="0" y="506"/>
                  </a:moveTo>
                  <a:lnTo>
                    <a:pt x="0" y="68354"/>
                  </a:lnTo>
                  <a:lnTo>
                    <a:pt x="20098" y="102784"/>
                  </a:lnTo>
                  <a:lnTo>
                    <a:pt x="59704" y="119493"/>
                  </a:lnTo>
                  <a:lnTo>
                    <a:pt x="99901" y="102784"/>
                  </a:lnTo>
                  <a:lnTo>
                    <a:pt x="119408" y="68354"/>
                  </a:lnTo>
                  <a:lnTo>
                    <a:pt x="119408" y="50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Shape 1185"/>
            <p:cNvSpPr/>
            <p:nvPr/>
          </p:nvSpPr>
          <p:spPr>
            <a:xfrm>
              <a:off x="4015375" y="4990350"/>
              <a:ext cx="185175" cy="365325"/>
            </a:xfrm>
            <a:custGeom>
              <a:pathLst>
                <a:path extrusionOk="0" h="120000" w="120000">
                  <a:moveTo>
                    <a:pt x="97091" y="8"/>
                  </a:moveTo>
                  <a:lnTo>
                    <a:pt x="94370" y="287"/>
                  </a:lnTo>
                  <a:lnTo>
                    <a:pt x="91632" y="837"/>
                  </a:lnTo>
                  <a:lnTo>
                    <a:pt x="88910" y="1387"/>
                  </a:lnTo>
                  <a:lnTo>
                    <a:pt x="84001" y="3325"/>
                  </a:lnTo>
                  <a:lnTo>
                    <a:pt x="79643" y="5534"/>
                  </a:lnTo>
                  <a:lnTo>
                    <a:pt x="75820" y="8302"/>
                  </a:lnTo>
                  <a:lnTo>
                    <a:pt x="72547" y="11069"/>
                  </a:lnTo>
                  <a:lnTo>
                    <a:pt x="69275" y="13557"/>
                  </a:lnTo>
                  <a:lnTo>
                    <a:pt x="67087" y="16596"/>
                  </a:lnTo>
                  <a:lnTo>
                    <a:pt x="65451" y="19634"/>
                  </a:lnTo>
                  <a:lnTo>
                    <a:pt x="64366" y="22681"/>
                  </a:lnTo>
                  <a:lnTo>
                    <a:pt x="64366" y="25719"/>
                  </a:lnTo>
                  <a:lnTo>
                    <a:pt x="64916" y="27657"/>
                  </a:lnTo>
                  <a:lnTo>
                    <a:pt x="65451" y="29316"/>
                  </a:lnTo>
                  <a:lnTo>
                    <a:pt x="68189" y="32633"/>
                  </a:lnTo>
                  <a:lnTo>
                    <a:pt x="69825" y="35672"/>
                  </a:lnTo>
                  <a:lnTo>
                    <a:pt x="70911" y="38439"/>
                  </a:lnTo>
                  <a:lnTo>
                    <a:pt x="70911" y="41478"/>
                  </a:lnTo>
                  <a:lnTo>
                    <a:pt x="69825" y="44516"/>
                  </a:lnTo>
                  <a:lnTo>
                    <a:pt x="66002" y="48942"/>
                  </a:lnTo>
                  <a:lnTo>
                    <a:pt x="62179" y="53639"/>
                  </a:lnTo>
                  <a:lnTo>
                    <a:pt x="52361" y="62213"/>
                  </a:lnTo>
                  <a:lnTo>
                    <a:pt x="42543" y="71336"/>
                  </a:lnTo>
                  <a:lnTo>
                    <a:pt x="32174" y="80459"/>
                  </a:lnTo>
                  <a:lnTo>
                    <a:pt x="10368" y="98156"/>
                  </a:lnTo>
                  <a:lnTo>
                    <a:pt x="6545" y="101194"/>
                  </a:lnTo>
                  <a:lnTo>
                    <a:pt x="3272" y="104512"/>
                  </a:lnTo>
                  <a:lnTo>
                    <a:pt x="1636" y="106171"/>
                  </a:lnTo>
                  <a:lnTo>
                    <a:pt x="550" y="107830"/>
                  </a:lnTo>
                  <a:lnTo>
                    <a:pt x="0" y="109768"/>
                  </a:lnTo>
                  <a:lnTo>
                    <a:pt x="0" y="111426"/>
                  </a:lnTo>
                  <a:lnTo>
                    <a:pt x="550" y="111977"/>
                  </a:lnTo>
                  <a:lnTo>
                    <a:pt x="1085" y="112256"/>
                  </a:lnTo>
                  <a:lnTo>
                    <a:pt x="2187" y="111977"/>
                  </a:lnTo>
                  <a:lnTo>
                    <a:pt x="2721" y="111426"/>
                  </a:lnTo>
                  <a:lnTo>
                    <a:pt x="2721" y="109488"/>
                  </a:lnTo>
                  <a:lnTo>
                    <a:pt x="3272" y="107559"/>
                  </a:lnTo>
                  <a:lnTo>
                    <a:pt x="4908" y="105621"/>
                  </a:lnTo>
                  <a:lnTo>
                    <a:pt x="6545" y="103962"/>
                  </a:lnTo>
                  <a:lnTo>
                    <a:pt x="10368" y="100365"/>
                  </a:lnTo>
                  <a:lnTo>
                    <a:pt x="14726" y="97047"/>
                  </a:lnTo>
                  <a:lnTo>
                    <a:pt x="32174" y="82677"/>
                  </a:lnTo>
                  <a:lnTo>
                    <a:pt x="48537" y="68298"/>
                  </a:lnTo>
                  <a:lnTo>
                    <a:pt x="56719" y="61112"/>
                  </a:lnTo>
                  <a:lnTo>
                    <a:pt x="63815" y="53639"/>
                  </a:lnTo>
                  <a:lnTo>
                    <a:pt x="69825" y="47563"/>
                  </a:lnTo>
                  <a:lnTo>
                    <a:pt x="71996" y="44516"/>
                  </a:lnTo>
                  <a:lnTo>
                    <a:pt x="73633" y="41478"/>
                  </a:lnTo>
                  <a:lnTo>
                    <a:pt x="73633" y="40098"/>
                  </a:lnTo>
                  <a:lnTo>
                    <a:pt x="73633" y="38710"/>
                  </a:lnTo>
                  <a:lnTo>
                    <a:pt x="73098" y="35951"/>
                  </a:lnTo>
                  <a:lnTo>
                    <a:pt x="70911" y="33184"/>
                  </a:lnTo>
                  <a:lnTo>
                    <a:pt x="69275" y="30695"/>
                  </a:lnTo>
                  <a:lnTo>
                    <a:pt x="67638" y="28486"/>
                  </a:lnTo>
                  <a:lnTo>
                    <a:pt x="67087" y="26269"/>
                  </a:lnTo>
                  <a:lnTo>
                    <a:pt x="67087" y="23781"/>
                  </a:lnTo>
                  <a:lnTo>
                    <a:pt x="67638" y="21293"/>
                  </a:lnTo>
                  <a:lnTo>
                    <a:pt x="68724" y="18534"/>
                  </a:lnTo>
                  <a:lnTo>
                    <a:pt x="70360" y="16045"/>
                  </a:lnTo>
                  <a:lnTo>
                    <a:pt x="71996" y="13557"/>
                  </a:lnTo>
                  <a:lnTo>
                    <a:pt x="74734" y="11069"/>
                  </a:lnTo>
                  <a:lnTo>
                    <a:pt x="77456" y="8852"/>
                  </a:lnTo>
                  <a:lnTo>
                    <a:pt x="80729" y="6643"/>
                  </a:lnTo>
                  <a:lnTo>
                    <a:pt x="84001" y="4984"/>
                  </a:lnTo>
                  <a:lnTo>
                    <a:pt x="87825" y="3325"/>
                  </a:lnTo>
                  <a:lnTo>
                    <a:pt x="92183" y="2217"/>
                  </a:lnTo>
                  <a:lnTo>
                    <a:pt x="96541" y="1387"/>
                  </a:lnTo>
                  <a:lnTo>
                    <a:pt x="101449" y="1116"/>
                  </a:lnTo>
                  <a:lnTo>
                    <a:pt x="106358" y="1387"/>
                  </a:lnTo>
                  <a:lnTo>
                    <a:pt x="106358" y="1667"/>
                  </a:lnTo>
                  <a:lnTo>
                    <a:pt x="106909" y="1946"/>
                  </a:lnTo>
                  <a:lnTo>
                    <a:pt x="109631" y="3605"/>
                  </a:lnTo>
                  <a:lnTo>
                    <a:pt x="111818" y="5534"/>
                  </a:lnTo>
                  <a:lnTo>
                    <a:pt x="113454" y="7472"/>
                  </a:lnTo>
                  <a:lnTo>
                    <a:pt x="115091" y="9681"/>
                  </a:lnTo>
                  <a:lnTo>
                    <a:pt x="115641" y="12169"/>
                  </a:lnTo>
                  <a:lnTo>
                    <a:pt x="116176" y="14387"/>
                  </a:lnTo>
                  <a:lnTo>
                    <a:pt x="116176" y="18805"/>
                  </a:lnTo>
                  <a:lnTo>
                    <a:pt x="115641" y="21293"/>
                  </a:lnTo>
                  <a:lnTo>
                    <a:pt x="114540" y="23510"/>
                  </a:lnTo>
                  <a:lnTo>
                    <a:pt x="112904" y="25719"/>
                  </a:lnTo>
                  <a:lnTo>
                    <a:pt x="110733" y="27928"/>
                  </a:lnTo>
                  <a:lnTo>
                    <a:pt x="107460" y="29587"/>
                  </a:lnTo>
                  <a:lnTo>
                    <a:pt x="104187" y="31525"/>
                  </a:lnTo>
                  <a:lnTo>
                    <a:pt x="100915" y="33184"/>
                  </a:lnTo>
                  <a:lnTo>
                    <a:pt x="96541" y="34563"/>
                  </a:lnTo>
                  <a:lnTo>
                    <a:pt x="87274" y="37881"/>
                  </a:lnTo>
                  <a:lnTo>
                    <a:pt x="82365" y="39819"/>
                  </a:lnTo>
                  <a:lnTo>
                    <a:pt x="78541" y="41757"/>
                  </a:lnTo>
                  <a:lnTo>
                    <a:pt x="74734" y="44795"/>
                  </a:lnTo>
                  <a:lnTo>
                    <a:pt x="71462" y="47834"/>
                  </a:lnTo>
                  <a:lnTo>
                    <a:pt x="66553" y="54469"/>
                  </a:lnTo>
                  <a:lnTo>
                    <a:pt x="61093" y="63321"/>
                  </a:lnTo>
                  <a:lnTo>
                    <a:pt x="55633" y="72165"/>
                  </a:lnTo>
                  <a:lnTo>
                    <a:pt x="51275" y="81018"/>
                  </a:lnTo>
                  <a:lnTo>
                    <a:pt x="46901" y="90141"/>
                  </a:lnTo>
                  <a:lnTo>
                    <a:pt x="44179" y="98706"/>
                  </a:lnTo>
                  <a:lnTo>
                    <a:pt x="42543" y="102853"/>
                  </a:lnTo>
                  <a:lnTo>
                    <a:pt x="40907" y="107279"/>
                  </a:lnTo>
                  <a:lnTo>
                    <a:pt x="38720" y="110318"/>
                  </a:lnTo>
                  <a:lnTo>
                    <a:pt x="35998" y="113085"/>
                  </a:lnTo>
                  <a:lnTo>
                    <a:pt x="32174" y="115573"/>
                  </a:lnTo>
                  <a:lnTo>
                    <a:pt x="30004" y="116682"/>
                  </a:lnTo>
                  <a:lnTo>
                    <a:pt x="27266" y="117511"/>
                  </a:lnTo>
                  <a:lnTo>
                    <a:pt x="23458" y="118612"/>
                  </a:lnTo>
                  <a:lnTo>
                    <a:pt x="19635" y="118891"/>
                  </a:lnTo>
                  <a:lnTo>
                    <a:pt x="15812" y="118891"/>
                  </a:lnTo>
                  <a:lnTo>
                    <a:pt x="12539" y="118341"/>
                  </a:lnTo>
                  <a:lnTo>
                    <a:pt x="9266" y="117232"/>
                  </a:lnTo>
                  <a:lnTo>
                    <a:pt x="6545" y="115853"/>
                  </a:lnTo>
                  <a:lnTo>
                    <a:pt x="4908" y="114194"/>
                  </a:lnTo>
                  <a:lnTo>
                    <a:pt x="3823" y="112256"/>
                  </a:lnTo>
                  <a:lnTo>
                    <a:pt x="3272" y="111977"/>
                  </a:lnTo>
                  <a:lnTo>
                    <a:pt x="2187" y="111977"/>
                  </a:lnTo>
                  <a:lnTo>
                    <a:pt x="2187" y="112256"/>
                  </a:lnTo>
                  <a:lnTo>
                    <a:pt x="2187" y="114194"/>
                  </a:lnTo>
                  <a:lnTo>
                    <a:pt x="2721" y="115573"/>
                  </a:lnTo>
                  <a:lnTo>
                    <a:pt x="3823" y="116953"/>
                  </a:lnTo>
                  <a:lnTo>
                    <a:pt x="5459" y="118061"/>
                  </a:lnTo>
                  <a:lnTo>
                    <a:pt x="7630" y="118891"/>
                  </a:lnTo>
                  <a:lnTo>
                    <a:pt x="9817" y="119441"/>
                  </a:lnTo>
                  <a:lnTo>
                    <a:pt x="12539" y="119720"/>
                  </a:lnTo>
                  <a:lnTo>
                    <a:pt x="15277" y="120000"/>
                  </a:lnTo>
                  <a:lnTo>
                    <a:pt x="17999" y="120000"/>
                  </a:lnTo>
                  <a:lnTo>
                    <a:pt x="21271" y="119720"/>
                  </a:lnTo>
                  <a:lnTo>
                    <a:pt x="23993" y="119441"/>
                  </a:lnTo>
                  <a:lnTo>
                    <a:pt x="26731" y="118891"/>
                  </a:lnTo>
                  <a:lnTo>
                    <a:pt x="29453" y="118341"/>
                  </a:lnTo>
                  <a:lnTo>
                    <a:pt x="31640" y="117511"/>
                  </a:lnTo>
                  <a:lnTo>
                    <a:pt x="33811" y="116403"/>
                  </a:lnTo>
                  <a:lnTo>
                    <a:pt x="35998" y="115294"/>
                  </a:lnTo>
                  <a:lnTo>
                    <a:pt x="38720" y="113085"/>
                  </a:lnTo>
                  <a:lnTo>
                    <a:pt x="40907" y="110597"/>
                  </a:lnTo>
                  <a:lnTo>
                    <a:pt x="42543" y="107830"/>
                  </a:lnTo>
                  <a:lnTo>
                    <a:pt x="44179" y="105341"/>
                  </a:lnTo>
                  <a:lnTo>
                    <a:pt x="45816" y="99815"/>
                  </a:lnTo>
                  <a:lnTo>
                    <a:pt x="48003" y="94288"/>
                  </a:lnTo>
                  <a:lnTo>
                    <a:pt x="50724" y="87924"/>
                  </a:lnTo>
                  <a:lnTo>
                    <a:pt x="53446" y="81289"/>
                  </a:lnTo>
                  <a:lnTo>
                    <a:pt x="60542" y="68577"/>
                  </a:lnTo>
                  <a:lnTo>
                    <a:pt x="64366" y="62771"/>
                  </a:lnTo>
                  <a:lnTo>
                    <a:pt x="68189" y="56686"/>
                  </a:lnTo>
                  <a:lnTo>
                    <a:pt x="72547" y="50880"/>
                  </a:lnTo>
                  <a:lnTo>
                    <a:pt x="77456" y="45345"/>
                  </a:lnTo>
                  <a:lnTo>
                    <a:pt x="80729" y="43136"/>
                  </a:lnTo>
                  <a:lnTo>
                    <a:pt x="84552" y="40927"/>
                  </a:lnTo>
                  <a:lnTo>
                    <a:pt x="88910" y="39269"/>
                  </a:lnTo>
                  <a:lnTo>
                    <a:pt x="93268" y="37610"/>
                  </a:lnTo>
                  <a:lnTo>
                    <a:pt x="102551" y="34292"/>
                  </a:lnTo>
                  <a:lnTo>
                    <a:pt x="106909" y="32633"/>
                  </a:lnTo>
                  <a:lnTo>
                    <a:pt x="110733" y="30695"/>
                  </a:lnTo>
                  <a:lnTo>
                    <a:pt x="112904" y="29037"/>
                  </a:lnTo>
                  <a:lnTo>
                    <a:pt x="115091" y="27378"/>
                  </a:lnTo>
                  <a:lnTo>
                    <a:pt x="116727" y="25719"/>
                  </a:lnTo>
                  <a:lnTo>
                    <a:pt x="117812" y="23781"/>
                  </a:lnTo>
                  <a:lnTo>
                    <a:pt x="118914" y="21851"/>
                  </a:lnTo>
                  <a:lnTo>
                    <a:pt x="119449" y="19913"/>
                  </a:lnTo>
                  <a:lnTo>
                    <a:pt x="119999" y="15487"/>
                  </a:lnTo>
                  <a:lnTo>
                    <a:pt x="118914" y="11340"/>
                  </a:lnTo>
                  <a:lnTo>
                    <a:pt x="118363" y="9410"/>
                  </a:lnTo>
                  <a:lnTo>
                    <a:pt x="117278" y="7472"/>
                  </a:lnTo>
                  <a:lnTo>
                    <a:pt x="115641" y="5534"/>
                  </a:lnTo>
                  <a:lnTo>
                    <a:pt x="113454" y="3876"/>
                  </a:lnTo>
                  <a:lnTo>
                    <a:pt x="111267" y="2217"/>
                  </a:lnTo>
                  <a:lnTo>
                    <a:pt x="109096" y="1116"/>
                  </a:lnTo>
                  <a:lnTo>
                    <a:pt x="107995" y="837"/>
                  </a:lnTo>
                  <a:lnTo>
                    <a:pt x="107460" y="837"/>
                  </a:lnTo>
                  <a:lnTo>
                    <a:pt x="106909" y="558"/>
                  </a:lnTo>
                  <a:lnTo>
                    <a:pt x="103637" y="8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Shape 1186"/>
            <p:cNvSpPr/>
            <p:nvPr/>
          </p:nvSpPr>
          <p:spPr>
            <a:xfrm>
              <a:off x="6735750" y="2891150"/>
              <a:ext cx="270199" cy="160799"/>
            </a:xfrm>
            <a:custGeom>
              <a:pathLst>
                <a:path extrusionOk="0" h="120000" w="120000">
                  <a:moveTo>
                    <a:pt x="70281" y="8171"/>
                  </a:moveTo>
                  <a:lnTo>
                    <a:pt x="68782" y="16977"/>
                  </a:lnTo>
                  <a:lnTo>
                    <a:pt x="66917" y="25764"/>
                  </a:lnTo>
                  <a:lnTo>
                    <a:pt x="66917" y="22630"/>
                  </a:lnTo>
                  <a:lnTo>
                    <a:pt x="66162" y="11940"/>
                  </a:lnTo>
                  <a:lnTo>
                    <a:pt x="70281" y="8171"/>
                  </a:lnTo>
                  <a:close/>
                  <a:moveTo>
                    <a:pt x="53082" y="29533"/>
                  </a:moveTo>
                  <a:lnTo>
                    <a:pt x="52705" y="38320"/>
                  </a:lnTo>
                  <a:lnTo>
                    <a:pt x="49718" y="40205"/>
                  </a:lnTo>
                  <a:lnTo>
                    <a:pt x="50096" y="37070"/>
                  </a:lnTo>
                  <a:lnTo>
                    <a:pt x="50096" y="35820"/>
                  </a:lnTo>
                  <a:lnTo>
                    <a:pt x="49718" y="35186"/>
                  </a:lnTo>
                  <a:lnTo>
                    <a:pt x="53082" y="29533"/>
                  </a:lnTo>
                  <a:close/>
                  <a:moveTo>
                    <a:pt x="65418" y="12574"/>
                  </a:moveTo>
                  <a:lnTo>
                    <a:pt x="65418" y="22630"/>
                  </a:lnTo>
                  <a:lnTo>
                    <a:pt x="65795" y="30167"/>
                  </a:lnTo>
                  <a:lnTo>
                    <a:pt x="64296" y="33302"/>
                  </a:lnTo>
                  <a:lnTo>
                    <a:pt x="62797" y="36436"/>
                  </a:lnTo>
                  <a:lnTo>
                    <a:pt x="62797" y="33936"/>
                  </a:lnTo>
                  <a:lnTo>
                    <a:pt x="62054" y="18861"/>
                  </a:lnTo>
                  <a:lnTo>
                    <a:pt x="61310" y="33936"/>
                  </a:lnTo>
                  <a:lnTo>
                    <a:pt x="60932" y="39589"/>
                  </a:lnTo>
                  <a:lnTo>
                    <a:pt x="57190" y="44608"/>
                  </a:lnTo>
                  <a:lnTo>
                    <a:pt x="56824" y="37705"/>
                  </a:lnTo>
                  <a:lnTo>
                    <a:pt x="56824" y="30167"/>
                  </a:lnTo>
                  <a:lnTo>
                    <a:pt x="57190" y="21996"/>
                  </a:lnTo>
                  <a:lnTo>
                    <a:pt x="61310" y="16977"/>
                  </a:lnTo>
                  <a:lnTo>
                    <a:pt x="65418" y="12574"/>
                  </a:lnTo>
                  <a:close/>
                  <a:moveTo>
                    <a:pt x="56447" y="23880"/>
                  </a:moveTo>
                  <a:lnTo>
                    <a:pt x="55703" y="29533"/>
                  </a:lnTo>
                  <a:lnTo>
                    <a:pt x="55325" y="35186"/>
                  </a:lnTo>
                  <a:lnTo>
                    <a:pt x="55325" y="40839"/>
                  </a:lnTo>
                  <a:lnTo>
                    <a:pt x="55703" y="46492"/>
                  </a:lnTo>
                  <a:lnTo>
                    <a:pt x="53826" y="48376"/>
                  </a:lnTo>
                  <a:lnTo>
                    <a:pt x="53082" y="28899"/>
                  </a:lnTo>
                  <a:lnTo>
                    <a:pt x="53826" y="27649"/>
                  </a:lnTo>
                  <a:lnTo>
                    <a:pt x="56447" y="23880"/>
                  </a:lnTo>
                  <a:close/>
                  <a:moveTo>
                    <a:pt x="52705" y="39589"/>
                  </a:moveTo>
                  <a:lnTo>
                    <a:pt x="52339" y="49645"/>
                  </a:lnTo>
                  <a:lnTo>
                    <a:pt x="50096" y="51529"/>
                  </a:lnTo>
                  <a:lnTo>
                    <a:pt x="50096" y="49011"/>
                  </a:lnTo>
                  <a:lnTo>
                    <a:pt x="49718" y="46492"/>
                  </a:lnTo>
                  <a:lnTo>
                    <a:pt x="49341" y="42723"/>
                  </a:lnTo>
                  <a:lnTo>
                    <a:pt x="52705" y="39589"/>
                  </a:lnTo>
                  <a:close/>
                  <a:moveTo>
                    <a:pt x="47098" y="45242"/>
                  </a:moveTo>
                  <a:lnTo>
                    <a:pt x="47098" y="45858"/>
                  </a:lnTo>
                  <a:lnTo>
                    <a:pt x="47475" y="49645"/>
                  </a:lnTo>
                  <a:lnTo>
                    <a:pt x="47853" y="51529"/>
                  </a:lnTo>
                  <a:lnTo>
                    <a:pt x="48597" y="52779"/>
                  </a:lnTo>
                  <a:lnTo>
                    <a:pt x="45977" y="54029"/>
                  </a:lnTo>
                  <a:lnTo>
                    <a:pt x="43367" y="55298"/>
                  </a:lnTo>
                  <a:lnTo>
                    <a:pt x="43367" y="55298"/>
                  </a:lnTo>
                  <a:lnTo>
                    <a:pt x="45233" y="47742"/>
                  </a:lnTo>
                  <a:lnTo>
                    <a:pt x="47098" y="45242"/>
                  </a:lnTo>
                  <a:close/>
                  <a:moveTo>
                    <a:pt x="41125" y="52779"/>
                  </a:moveTo>
                  <a:lnTo>
                    <a:pt x="40747" y="55914"/>
                  </a:lnTo>
                  <a:lnTo>
                    <a:pt x="39248" y="55914"/>
                  </a:lnTo>
                  <a:lnTo>
                    <a:pt x="41125" y="52779"/>
                  </a:lnTo>
                  <a:close/>
                  <a:moveTo>
                    <a:pt x="743" y="18"/>
                  </a:moveTo>
                  <a:lnTo>
                    <a:pt x="0" y="5037"/>
                  </a:lnTo>
                  <a:lnTo>
                    <a:pt x="0" y="10055"/>
                  </a:lnTo>
                  <a:lnTo>
                    <a:pt x="377" y="15093"/>
                  </a:lnTo>
                  <a:lnTo>
                    <a:pt x="743" y="20111"/>
                  </a:lnTo>
                  <a:lnTo>
                    <a:pt x="1865" y="25130"/>
                  </a:lnTo>
                  <a:lnTo>
                    <a:pt x="2986" y="29533"/>
                  </a:lnTo>
                  <a:lnTo>
                    <a:pt x="4485" y="33936"/>
                  </a:lnTo>
                  <a:lnTo>
                    <a:pt x="5984" y="38320"/>
                  </a:lnTo>
                  <a:lnTo>
                    <a:pt x="8593" y="43358"/>
                  </a:lnTo>
                  <a:lnTo>
                    <a:pt x="11591" y="47742"/>
                  </a:lnTo>
                  <a:lnTo>
                    <a:pt x="14955" y="51529"/>
                  </a:lnTo>
                  <a:lnTo>
                    <a:pt x="18697" y="54029"/>
                  </a:lnTo>
                  <a:lnTo>
                    <a:pt x="22427" y="55914"/>
                  </a:lnTo>
                  <a:lnTo>
                    <a:pt x="26547" y="57798"/>
                  </a:lnTo>
                  <a:lnTo>
                    <a:pt x="30277" y="59067"/>
                  </a:lnTo>
                  <a:lnTo>
                    <a:pt x="34396" y="59682"/>
                  </a:lnTo>
                  <a:lnTo>
                    <a:pt x="28034" y="70988"/>
                  </a:lnTo>
                  <a:lnTo>
                    <a:pt x="23549" y="79160"/>
                  </a:lnTo>
                  <a:lnTo>
                    <a:pt x="21306" y="84179"/>
                  </a:lnTo>
                  <a:lnTo>
                    <a:pt x="19441" y="89216"/>
                  </a:lnTo>
                  <a:lnTo>
                    <a:pt x="17942" y="94235"/>
                  </a:lnTo>
                  <a:lnTo>
                    <a:pt x="16454" y="99253"/>
                  </a:lnTo>
                  <a:lnTo>
                    <a:pt x="15333" y="104906"/>
                  </a:lnTo>
                  <a:lnTo>
                    <a:pt x="14955" y="110559"/>
                  </a:lnTo>
                  <a:lnTo>
                    <a:pt x="13456" y="106175"/>
                  </a:lnTo>
                  <a:lnTo>
                    <a:pt x="11957" y="101772"/>
                  </a:lnTo>
                  <a:lnTo>
                    <a:pt x="11213" y="99888"/>
                  </a:lnTo>
                  <a:lnTo>
                    <a:pt x="9715" y="98003"/>
                  </a:lnTo>
                  <a:lnTo>
                    <a:pt x="9715" y="99888"/>
                  </a:lnTo>
                  <a:lnTo>
                    <a:pt x="10470" y="102406"/>
                  </a:lnTo>
                  <a:lnTo>
                    <a:pt x="11591" y="106175"/>
                  </a:lnTo>
                  <a:lnTo>
                    <a:pt x="15699" y="119365"/>
                  </a:lnTo>
                  <a:lnTo>
                    <a:pt x="16076" y="119981"/>
                  </a:lnTo>
                  <a:lnTo>
                    <a:pt x="16454" y="119981"/>
                  </a:lnTo>
                  <a:lnTo>
                    <a:pt x="17575" y="119365"/>
                  </a:lnTo>
                  <a:lnTo>
                    <a:pt x="19818" y="114328"/>
                  </a:lnTo>
                  <a:lnTo>
                    <a:pt x="22427" y="109944"/>
                  </a:lnTo>
                  <a:lnTo>
                    <a:pt x="25048" y="106175"/>
                  </a:lnTo>
                  <a:lnTo>
                    <a:pt x="27668" y="101772"/>
                  </a:lnTo>
                  <a:lnTo>
                    <a:pt x="28034" y="100522"/>
                  </a:lnTo>
                  <a:lnTo>
                    <a:pt x="27668" y="99888"/>
                  </a:lnTo>
                  <a:lnTo>
                    <a:pt x="27290" y="99253"/>
                  </a:lnTo>
                  <a:lnTo>
                    <a:pt x="26547" y="99253"/>
                  </a:lnTo>
                  <a:lnTo>
                    <a:pt x="23926" y="102406"/>
                  </a:lnTo>
                  <a:lnTo>
                    <a:pt x="21306" y="106175"/>
                  </a:lnTo>
                  <a:lnTo>
                    <a:pt x="18697" y="110559"/>
                  </a:lnTo>
                  <a:lnTo>
                    <a:pt x="16454" y="114962"/>
                  </a:lnTo>
                  <a:lnTo>
                    <a:pt x="16076" y="114328"/>
                  </a:lnTo>
                  <a:lnTo>
                    <a:pt x="18697" y="101772"/>
                  </a:lnTo>
                  <a:lnTo>
                    <a:pt x="22061" y="90466"/>
                  </a:lnTo>
                  <a:lnTo>
                    <a:pt x="23926" y="85447"/>
                  </a:lnTo>
                  <a:lnTo>
                    <a:pt x="25792" y="80410"/>
                  </a:lnTo>
                  <a:lnTo>
                    <a:pt x="31032" y="70373"/>
                  </a:lnTo>
                  <a:lnTo>
                    <a:pt x="37005" y="59682"/>
                  </a:lnTo>
                  <a:lnTo>
                    <a:pt x="40370" y="59682"/>
                  </a:lnTo>
                  <a:lnTo>
                    <a:pt x="40003" y="64720"/>
                  </a:lnTo>
                  <a:lnTo>
                    <a:pt x="40003" y="69738"/>
                  </a:lnTo>
                  <a:lnTo>
                    <a:pt x="40370" y="74141"/>
                  </a:lnTo>
                  <a:lnTo>
                    <a:pt x="41125" y="78526"/>
                  </a:lnTo>
                  <a:lnTo>
                    <a:pt x="42246" y="82929"/>
                  </a:lnTo>
                  <a:lnTo>
                    <a:pt x="43367" y="87332"/>
                  </a:lnTo>
                  <a:lnTo>
                    <a:pt x="45233" y="91100"/>
                  </a:lnTo>
                  <a:lnTo>
                    <a:pt x="47098" y="94869"/>
                  </a:lnTo>
                  <a:lnTo>
                    <a:pt x="48974" y="98003"/>
                  </a:lnTo>
                  <a:lnTo>
                    <a:pt x="51217" y="101138"/>
                  </a:lnTo>
                  <a:lnTo>
                    <a:pt x="53826" y="103656"/>
                  </a:lnTo>
                  <a:lnTo>
                    <a:pt x="56447" y="105541"/>
                  </a:lnTo>
                  <a:lnTo>
                    <a:pt x="59433" y="108059"/>
                  </a:lnTo>
                  <a:lnTo>
                    <a:pt x="62431" y="109309"/>
                  </a:lnTo>
                  <a:lnTo>
                    <a:pt x="65418" y="110559"/>
                  </a:lnTo>
                  <a:lnTo>
                    <a:pt x="73267" y="110559"/>
                  </a:lnTo>
                  <a:lnTo>
                    <a:pt x="77753" y="109944"/>
                  </a:lnTo>
                  <a:lnTo>
                    <a:pt x="82239" y="107425"/>
                  </a:lnTo>
                  <a:lnTo>
                    <a:pt x="86724" y="104906"/>
                  </a:lnTo>
                  <a:lnTo>
                    <a:pt x="91210" y="101772"/>
                  </a:lnTo>
                  <a:lnTo>
                    <a:pt x="95318" y="98003"/>
                  </a:lnTo>
                  <a:lnTo>
                    <a:pt x="103168" y="89832"/>
                  </a:lnTo>
                  <a:lnTo>
                    <a:pt x="109529" y="81679"/>
                  </a:lnTo>
                  <a:lnTo>
                    <a:pt x="112150" y="77910"/>
                  </a:lnTo>
                  <a:lnTo>
                    <a:pt x="114759" y="72873"/>
                  </a:lnTo>
                  <a:lnTo>
                    <a:pt x="117002" y="67854"/>
                  </a:lnTo>
                  <a:lnTo>
                    <a:pt x="118501" y="62835"/>
                  </a:lnTo>
                  <a:lnTo>
                    <a:pt x="119622" y="56548"/>
                  </a:lnTo>
                  <a:lnTo>
                    <a:pt x="120000" y="49645"/>
                  </a:lnTo>
                  <a:lnTo>
                    <a:pt x="120000" y="43358"/>
                  </a:lnTo>
                  <a:lnTo>
                    <a:pt x="119622" y="37070"/>
                  </a:lnTo>
                  <a:lnTo>
                    <a:pt x="118878" y="30783"/>
                  </a:lnTo>
                  <a:lnTo>
                    <a:pt x="117757" y="23880"/>
                  </a:lnTo>
                  <a:lnTo>
                    <a:pt x="116635" y="17593"/>
                  </a:lnTo>
                  <a:lnTo>
                    <a:pt x="115136" y="11324"/>
                  </a:lnTo>
                  <a:lnTo>
                    <a:pt x="113271" y="5671"/>
                  </a:lnTo>
                  <a:lnTo>
                    <a:pt x="111028" y="18"/>
                  </a:lnTo>
                  <a:lnTo>
                    <a:pt x="108031" y="18"/>
                  </a:lnTo>
                  <a:lnTo>
                    <a:pt x="109529" y="3787"/>
                  </a:lnTo>
                  <a:lnTo>
                    <a:pt x="111028" y="7555"/>
                  </a:lnTo>
                  <a:lnTo>
                    <a:pt x="113638" y="15708"/>
                  </a:lnTo>
                  <a:lnTo>
                    <a:pt x="115514" y="25130"/>
                  </a:lnTo>
                  <a:lnTo>
                    <a:pt x="116635" y="34552"/>
                  </a:lnTo>
                  <a:lnTo>
                    <a:pt x="117379" y="43973"/>
                  </a:lnTo>
                  <a:lnTo>
                    <a:pt x="117379" y="52779"/>
                  </a:lnTo>
                  <a:lnTo>
                    <a:pt x="116258" y="60317"/>
                  </a:lnTo>
                  <a:lnTo>
                    <a:pt x="115880" y="64085"/>
                  </a:lnTo>
                  <a:lnTo>
                    <a:pt x="114759" y="67220"/>
                  </a:lnTo>
                  <a:lnTo>
                    <a:pt x="112894" y="71623"/>
                  </a:lnTo>
                  <a:lnTo>
                    <a:pt x="110651" y="75391"/>
                  </a:lnTo>
                  <a:lnTo>
                    <a:pt x="108031" y="79794"/>
                  </a:lnTo>
                  <a:lnTo>
                    <a:pt x="105044" y="82929"/>
                  </a:lnTo>
                  <a:lnTo>
                    <a:pt x="99059" y="89216"/>
                  </a:lnTo>
                  <a:lnTo>
                    <a:pt x="93452" y="94869"/>
                  </a:lnTo>
                  <a:lnTo>
                    <a:pt x="89711" y="98003"/>
                  </a:lnTo>
                  <a:lnTo>
                    <a:pt x="86347" y="100522"/>
                  </a:lnTo>
                  <a:lnTo>
                    <a:pt x="82616" y="103022"/>
                  </a:lnTo>
                  <a:lnTo>
                    <a:pt x="78874" y="104906"/>
                  </a:lnTo>
                  <a:lnTo>
                    <a:pt x="74766" y="106175"/>
                  </a:lnTo>
                  <a:lnTo>
                    <a:pt x="71025" y="106791"/>
                  </a:lnTo>
                  <a:lnTo>
                    <a:pt x="66917" y="106791"/>
                  </a:lnTo>
                  <a:lnTo>
                    <a:pt x="63175" y="105541"/>
                  </a:lnTo>
                  <a:lnTo>
                    <a:pt x="59811" y="104291"/>
                  </a:lnTo>
                  <a:lnTo>
                    <a:pt x="56824" y="102406"/>
                  </a:lnTo>
                  <a:lnTo>
                    <a:pt x="53826" y="99888"/>
                  </a:lnTo>
                  <a:lnTo>
                    <a:pt x="51217" y="96753"/>
                  </a:lnTo>
                  <a:lnTo>
                    <a:pt x="48597" y="92985"/>
                  </a:lnTo>
                  <a:lnTo>
                    <a:pt x="46732" y="89216"/>
                  </a:lnTo>
                  <a:lnTo>
                    <a:pt x="44855" y="84179"/>
                  </a:lnTo>
                  <a:lnTo>
                    <a:pt x="43367" y="79794"/>
                  </a:lnTo>
                  <a:lnTo>
                    <a:pt x="42246" y="74757"/>
                  </a:lnTo>
                  <a:lnTo>
                    <a:pt x="41868" y="69738"/>
                  </a:lnTo>
                  <a:lnTo>
                    <a:pt x="41868" y="64720"/>
                  </a:lnTo>
                  <a:lnTo>
                    <a:pt x="42612" y="59682"/>
                  </a:lnTo>
                  <a:lnTo>
                    <a:pt x="45233" y="58432"/>
                  </a:lnTo>
                  <a:lnTo>
                    <a:pt x="47475" y="57182"/>
                  </a:lnTo>
                  <a:lnTo>
                    <a:pt x="52705" y="54029"/>
                  </a:lnTo>
                  <a:lnTo>
                    <a:pt x="52705" y="59067"/>
                  </a:lnTo>
                  <a:lnTo>
                    <a:pt x="53082" y="59682"/>
                  </a:lnTo>
                  <a:lnTo>
                    <a:pt x="53460" y="59067"/>
                  </a:lnTo>
                  <a:lnTo>
                    <a:pt x="53826" y="52779"/>
                  </a:lnTo>
                  <a:lnTo>
                    <a:pt x="56447" y="50261"/>
                  </a:lnTo>
                  <a:lnTo>
                    <a:pt x="56824" y="51529"/>
                  </a:lnTo>
                  <a:lnTo>
                    <a:pt x="57190" y="52145"/>
                  </a:lnTo>
                  <a:lnTo>
                    <a:pt x="57568" y="51529"/>
                  </a:lnTo>
                  <a:lnTo>
                    <a:pt x="57568" y="49011"/>
                  </a:lnTo>
                  <a:lnTo>
                    <a:pt x="61310" y="43973"/>
                  </a:lnTo>
                  <a:lnTo>
                    <a:pt x="61676" y="46492"/>
                  </a:lnTo>
                  <a:lnTo>
                    <a:pt x="61676" y="47126"/>
                  </a:lnTo>
                  <a:lnTo>
                    <a:pt x="62431" y="47126"/>
                  </a:lnTo>
                  <a:lnTo>
                    <a:pt x="62431" y="46492"/>
                  </a:lnTo>
                  <a:lnTo>
                    <a:pt x="62797" y="43973"/>
                  </a:lnTo>
                  <a:lnTo>
                    <a:pt x="63175" y="40839"/>
                  </a:lnTo>
                  <a:lnTo>
                    <a:pt x="66539" y="34552"/>
                  </a:lnTo>
                  <a:lnTo>
                    <a:pt x="66917" y="33936"/>
                  </a:lnTo>
                  <a:lnTo>
                    <a:pt x="68038" y="30783"/>
                  </a:lnTo>
                  <a:lnTo>
                    <a:pt x="69159" y="27649"/>
                  </a:lnTo>
                  <a:lnTo>
                    <a:pt x="70647" y="20746"/>
                  </a:lnTo>
                  <a:lnTo>
                    <a:pt x="72890" y="6287"/>
                  </a:lnTo>
                  <a:lnTo>
                    <a:pt x="72890" y="5671"/>
                  </a:lnTo>
                  <a:lnTo>
                    <a:pt x="77376" y="2518"/>
                  </a:lnTo>
                  <a:lnTo>
                    <a:pt x="82239" y="18"/>
                  </a:lnTo>
                  <a:lnTo>
                    <a:pt x="78874" y="18"/>
                  </a:lnTo>
                  <a:lnTo>
                    <a:pt x="73645" y="3152"/>
                  </a:lnTo>
                  <a:lnTo>
                    <a:pt x="74011" y="18"/>
                  </a:lnTo>
                  <a:lnTo>
                    <a:pt x="71769" y="18"/>
                  </a:lnTo>
                  <a:lnTo>
                    <a:pt x="70647" y="5037"/>
                  </a:lnTo>
                  <a:lnTo>
                    <a:pt x="66917" y="8171"/>
                  </a:lnTo>
                  <a:lnTo>
                    <a:pt x="63552" y="11324"/>
                  </a:lnTo>
                  <a:lnTo>
                    <a:pt x="59811" y="15093"/>
                  </a:lnTo>
                  <a:lnTo>
                    <a:pt x="56447" y="19477"/>
                  </a:lnTo>
                  <a:lnTo>
                    <a:pt x="53460" y="23880"/>
                  </a:lnTo>
                  <a:lnTo>
                    <a:pt x="50462" y="28899"/>
                  </a:lnTo>
                  <a:lnTo>
                    <a:pt x="47475" y="34552"/>
                  </a:lnTo>
                  <a:lnTo>
                    <a:pt x="44855" y="40839"/>
                  </a:lnTo>
                  <a:lnTo>
                    <a:pt x="42612" y="47742"/>
                  </a:lnTo>
                  <a:lnTo>
                    <a:pt x="39626" y="51529"/>
                  </a:lnTo>
                  <a:lnTo>
                    <a:pt x="36639" y="55914"/>
                  </a:lnTo>
                  <a:lnTo>
                    <a:pt x="32897" y="55914"/>
                  </a:lnTo>
                  <a:lnTo>
                    <a:pt x="29156" y="55298"/>
                  </a:lnTo>
                  <a:lnTo>
                    <a:pt x="25425" y="53414"/>
                  </a:lnTo>
                  <a:lnTo>
                    <a:pt x="21683" y="52145"/>
                  </a:lnTo>
                  <a:lnTo>
                    <a:pt x="18319" y="49645"/>
                  </a:lnTo>
                  <a:lnTo>
                    <a:pt x="14955" y="46492"/>
                  </a:lnTo>
                  <a:lnTo>
                    <a:pt x="11957" y="43358"/>
                  </a:lnTo>
                  <a:lnTo>
                    <a:pt x="8971" y="38955"/>
                  </a:lnTo>
                  <a:lnTo>
                    <a:pt x="7105" y="35186"/>
                  </a:lnTo>
                  <a:lnTo>
                    <a:pt x="5229" y="30783"/>
                  </a:lnTo>
                  <a:lnTo>
                    <a:pt x="3741" y="25764"/>
                  </a:lnTo>
                  <a:lnTo>
                    <a:pt x="2986" y="20746"/>
                  </a:lnTo>
                  <a:lnTo>
                    <a:pt x="2242" y="15708"/>
                  </a:lnTo>
                  <a:lnTo>
                    <a:pt x="1865" y="10690"/>
                  </a:lnTo>
                  <a:lnTo>
                    <a:pt x="1498" y="5037"/>
                  </a:lnTo>
                  <a:lnTo>
                    <a:pt x="1865" y="18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Shape 1187"/>
            <p:cNvSpPr/>
            <p:nvPr/>
          </p:nvSpPr>
          <p:spPr>
            <a:xfrm>
              <a:off x="4272075" y="3094000"/>
              <a:ext cx="62324" cy="67375"/>
            </a:xfrm>
            <a:custGeom>
              <a:pathLst>
                <a:path extrusionOk="0" h="120000" w="120000">
                  <a:moveTo>
                    <a:pt x="110228" y="9038"/>
                  </a:moveTo>
                  <a:lnTo>
                    <a:pt x="107003" y="31525"/>
                  </a:lnTo>
                  <a:lnTo>
                    <a:pt x="107003" y="55480"/>
                  </a:lnTo>
                  <a:lnTo>
                    <a:pt x="107003" y="79480"/>
                  </a:lnTo>
                  <a:lnTo>
                    <a:pt x="110228" y="103480"/>
                  </a:lnTo>
                  <a:lnTo>
                    <a:pt x="110228" y="104949"/>
                  </a:lnTo>
                  <a:lnTo>
                    <a:pt x="98916" y="103480"/>
                  </a:lnTo>
                  <a:lnTo>
                    <a:pt x="87557" y="103480"/>
                  </a:lnTo>
                  <a:lnTo>
                    <a:pt x="64837" y="104949"/>
                  </a:lnTo>
                  <a:lnTo>
                    <a:pt x="17858" y="104949"/>
                  </a:lnTo>
                  <a:lnTo>
                    <a:pt x="12996" y="56994"/>
                  </a:lnTo>
                  <a:lnTo>
                    <a:pt x="9771" y="10508"/>
                  </a:lnTo>
                  <a:lnTo>
                    <a:pt x="9771" y="10508"/>
                  </a:lnTo>
                  <a:lnTo>
                    <a:pt x="34079" y="12022"/>
                  </a:lnTo>
                  <a:lnTo>
                    <a:pt x="59975" y="12022"/>
                  </a:lnTo>
                  <a:lnTo>
                    <a:pt x="110228" y="9038"/>
                  </a:lnTo>
                  <a:close/>
                  <a:moveTo>
                    <a:pt x="85920" y="44"/>
                  </a:moveTo>
                  <a:lnTo>
                    <a:pt x="59975" y="1513"/>
                  </a:lnTo>
                  <a:lnTo>
                    <a:pt x="34079" y="1513"/>
                  </a:lnTo>
                  <a:lnTo>
                    <a:pt x="8134" y="3027"/>
                  </a:lnTo>
                  <a:lnTo>
                    <a:pt x="4909" y="4541"/>
                  </a:lnTo>
                  <a:lnTo>
                    <a:pt x="4909" y="6011"/>
                  </a:lnTo>
                  <a:lnTo>
                    <a:pt x="1636" y="7525"/>
                  </a:lnTo>
                  <a:lnTo>
                    <a:pt x="1636" y="9038"/>
                  </a:lnTo>
                  <a:lnTo>
                    <a:pt x="48" y="36022"/>
                  </a:lnTo>
                  <a:lnTo>
                    <a:pt x="1636" y="63005"/>
                  </a:lnTo>
                  <a:lnTo>
                    <a:pt x="4909" y="89988"/>
                  </a:lnTo>
                  <a:lnTo>
                    <a:pt x="9771" y="116972"/>
                  </a:lnTo>
                  <a:lnTo>
                    <a:pt x="11359" y="118486"/>
                  </a:lnTo>
                  <a:lnTo>
                    <a:pt x="14632" y="119955"/>
                  </a:lnTo>
                  <a:lnTo>
                    <a:pt x="17858" y="118486"/>
                  </a:lnTo>
                  <a:lnTo>
                    <a:pt x="19494" y="113988"/>
                  </a:lnTo>
                  <a:lnTo>
                    <a:pt x="19494" y="110961"/>
                  </a:lnTo>
                  <a:lnTo>
                    <a:pt x="40529" y="115458"/>
                  </a:lnTo>
                  <a:lnTo>
                    <a:pt x="89193" y="115458"/>
                  </a:lnTo>
                  <a:lnTo>
                    <a:pt x="100505" y="113988"/>
                  </a:lnTo>
                  <a:lnTo>
                    <a:pt x="110228" y="110961"/>
                  </a:lnTo>
                  <a:lnTo>
                    <a:pt x="111865" y="109447"/>
                  </a:lnTo>
                  <a:lnTo>
                    <a:pt x="111865" y="106463"/>
                  </a:lnTo>
                  <a:lnTo>
                    <a:pt x="116726" y="106463"/>
                  </a:lnTo>
                  <a:lnTo>
                    <a:pt x="118363" y="104949"/>
                  </a:lnTo>
                  <a:lnTo>
                    <a:pt x="118363" y="101966"/>
                  </a:lnTo>
                  <a:lnTo>
                    <a:pt x="119951" y="79480"/>
                  </a:lnTo>
                  <a:lnTo>
                    <a:pt x="118363" y="55480"/>
                  </a:lnTo>
                  <a:lnTo>
                    <a:pt x="116726" y="31525"/>
                  </a:lnTo>
                  <a:lnTo>
                    <a:pt x="115090" y="7525"/>
                  </a:lnTo>
                  <a:lnTo>
                    <a:pt x="116726" y="4541"/>
                  </a:lnTo>
                  <a:lnTo>
                    <a:pt x="116726" y="3027"/>
                  </a:lnTo>
                  <a:lnTo>
                    <a:pt x="115090" y="44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Shape 1188"/>
            <p:cNvSpPr/>
            <p:nvPr/>
          </p:nvSpPr>
          <p:spPr>
            <a:xfrm>
              <a:off x="4512800" y="3015725"/>
              <a:ext cx="63999" cy="63150"/>
            </a:xfrm>
            <a:custGeom>
              <a:pathLst>
                <a:path extrusionOk="0" h="120000" w="120000">
                  <a:moveTo>
                    <a:pt x="108937" y="47"/>
                  </a:moveTo>
                  <a:lnTo>
                    <a:pt x="107343" y="1615"/>
                  </a:lnTo>
                  <a:lnTo>
                    <a:pt x="107343" y="3230"/>
                  </a:lnTo>
                  <a:lnTo>
                    <a:pt x="105796" y="6413"/>
                  </a:lnTo>
                  <a:lnTo>
                    <a:pt x="90000" y="4845"/>
                  </a:lnTo>
                  <a:lnTo>
                    <a:pt x="72656" y="6413"/>
                  </a:lnTo>
                  <a:lnTo>
                    <a:pt x="39515" y="8028"/>
                  </a:lnTo>
                  <a:lnTo>
                    <a:pt x="11062" y="8028"/>
                  </a:lnTo>
                  <a:lnTo>
                    <a:pt x="7921" y="9643"/>
                  </a:lnTo>
                  <a:lnTo>
                    <a:pt x="4781" y="12826"/>
                  </a:lnTo>
                  <a:lnTo>
                    <a:pt x="3187" y="11211"/>
                  </a:lnTo>
                  <a:lnTo>
                    <a:pt x="1593" y="11211"/>
                  </a:lnTo>
                  <a:lnTo>
                    <a:pt x="46" y="24038"/>
                  </a:lnTo>
                  <a:lnTo>
                    <a:pt x="46" y="35201"/>
                  </a:lnTo>
                  <a:lnTo>
                    <a:pt x="1593" y="59192"/>
                  </a:lnTo>
                  <a:lnTo>
                    <a:pt x="3187" y="115201"/>
                  </a:lnTo>
                  <a:lnTo>
                    <a:pt x="4781" y="118384"/>
                  </a:lnTo>
                  <a:lnTo>
                    <a:pt x="7921" y="120000"/>
                  </a:lnTo>
                  <a:lnTo>
                    <a:pt x="11062" y="118384"/>
                  </a:lnTo>
                  <a:lnTo>
                    <a:pt x="12656" y="116769"/>
                  </a:lnTo>
                  <a:lnTo>
                    <a:pt x="25312" y="118384"/>
                  </a:lnTo>
                  <a:lnTo>
                    <a:pt x="39515" y="118384"/>
                  </a:lnTo>
                  <a:lnTo>
                    <a:pt x="64734" y="116769"/>
                  </a:lnTo>
                  <a:lnTo>
                    <a:pt x="88406" y="116769"/>
                  </a:lnTo>
                  <a:lnTo>
                    <a:pt x="99468" y="115201"/>
                  </a:lnTo>
                  <a:lnTo>
                    <a:pt x="104203" y="111971"/>
                  </a:lnTo>
                  <a:lnTo>
                    <a:pt x="108937" y="108788"/>
                  </a:lnTo>
                  <a:lnTo>
                    <a:pt x="104203" y="105605"/>
                  </a:lnTo>
                  <a:lnTo>
                    <a:pt x="97875" y="102375"/>
                  </a:lnTo>
                  <a:lnTo>
                    <a:pt x="83671" y="102375"/>
                  </a:lnTo>
                  <a:lnTo>
                    <a:pt x="56859" y="103990"/>
                  </a:lnTo>
                  <a:lnTo>
                    <a:pt x="34781" y="103990"/>
                  </a:lnTo>
                  <a:lnTo>
                    <a:pt x="23718" y="105605"/>
                  </a:lnTo>
                  <a:lnTo>
                    <a:pt x="12656" y="107173"/>
                  </a:lnTo>
                  <a:lnTo>
                    <a:pt x="11062" y="51211"/>
                  </a:lnTo>
                  <a:lnTo>
                    <a:pt x="9515" y="35201"/>
                  </a:lnTo>
                  <a:lnTo>
                    <a:pt x="6328" y="20807"/>
                  </a:lnTo>
                  <a:lnTo>
                    <a:pt x="9515" y="20807"/>
                  </a:lnTo>
                  <a:lnTo>
                    <a:pt x="11062" y="19239"/>
                  </a:lnTo>
                  <a:lnTo>
                    <a:pt x="12656" y="17624"/>
                  </a:lnTo>
                  <a:lnTo>
                    <a:pt x="63187" y="16009"/>
                  </a:lnTo>
                  <a:lnTo>
                    <a:pt x="85265" y="14441"/>
                  </a:lnTo>
                  <a:lnTo>
                    <a:pt x="96328" y="12826"/>
                  </a:lnTo>
                  <a:lnTo>
                    <a:pt x="105796" y="11211"/>
                  </a:lnTo>
                  <a:lnTo>
                    <a:pt x="107343" y="32019"/>
                  </a:lnTo>
                  <a:lnTo>
                    <a:pt x="108937" y="51211"/>
                  </a:lnTo>
                  <a:lnTo>
                    <a:pt x="107343" y="80000"/>
                  </a:lnTo>
                  <a:lnTo>
                    <a:pt x="107343" y="94394"/>
                  </a:lnTo>
                  <a:lnTo>
                    <a:pt x="108937" y="108788"/>
                  </a:lnTo>
                  <a:lnTo>
                    <a:pt x="110531" y="110403"/>
                  </a:lnTo>
                  <a:lnTo>
                    <a:pt x="112078" y="111971"/>
                  </a:lnTo>
                  <a:lnTo>
                    <a:pt x="115265" y="111971"/>
                  </a:lnTo>
                  <a:lnTo>
                    <a:pt x="116812" y="108788"/>
                  </a:lnTo>
                  <a:lnTo>
                    <a:pt x="118406" y="94394"/>
                  </a:lnTo>
                  <a:lnTo>
                    <a:pt x="120000" y="80000"/>
                  </a:lnTo>
                  <a:lnTo>
                    <a:pt x="118406" y="51211"/>
                  </a:lnTo>
                  <a:lnTo>
                    <a:pt x="116812" y="27220"/>
                  </a:lnTo>
                  <a:lnTo>
                    <a:pt x="115265" y="14441"/>
                  </a:lnTo>
                  <a:lnTo>
                    <a:pt x="112078" y="1615"/>
                  </a:lnTo>
                  <a:lnTo>
                    <a:pt x="110531" y="1615"/>
                  </a:lnTo>
                  <a:lnTo>
                    <a:pt x="108937" y="4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Shape 1189"/>
            <p:cNvSpPr/>
            <p:nvPr/>
          </p:nvSpPr>
          <p:spPr>
            <a:xfrm>
              <a:off x="4201375" y="3099050"/>
              <a:ext cx="63999" cy="59800"/>
            </a:xfrm>
            <a:custGeom>
              <a:pathLst>
                <a:path extrusionOk="0" h="120000" w="120000">
                  <a:moveTo>
                    <a:pt x="4781" y="50"/>
                  </a:moveTo>
                  <a:lnTo>
                    <a:pt x="3187" y="1705"/>
                  </a:lnTo>
                  <a:lnTo>
                    <a:pt x="1593" y="15250"/>
                  </a:lnTo>
                  <a:lnTo>
                    <a:pt x="46" y="27040"/>
                  </a:lnTo>
                  <a:lnTo>
                    <a:pt x="46" y="54080"/>
                  </a:lnTo>
                  <a:lnTo>
                    <a:pt x="1593" y="84481"/>
                  </a:lnTo>
                  <a:lnTo>
                    <a:pt x="4781" y="99682"/>
                  </a:lnTo>
                  <a:lnTo>
                    <a:pt x="7921" y="114882"/>
                  </a:lnTo>
                  <a:lnTo>
                    <a:pt x="9515" y="116588"/>
                  </a:lnTo>
                  <a:lnTo>
                    <a:pt x="11062" y="118294"/>
                  </a:lnTo>
                  <a:lnTo>
                    <a:pt x="14250" y="116588"/>
                  </a:lnTo>
                  <a:lnTo>
                    <a:pt x="15796" y="113177"/>
                  </a:lnTo>
                  <a:lnTo>
                    <a:pt x="14250" y="97976"/>
                  </a:lnTo>
                  <a:lnTo>
                    <a:pt x="14250" y="82775"/>
                  </a:lnTo>
                  <a:lnTo>
                    <a:pt x="11062" y="54080"/>
                  </a:lnTo>
                  <a:lnTo>
                    <a:pt x="11062" y="32107"/>
                  </a:lnTo>
                  <a:lnTo>
                    <a:pt x="9515" y="10183"/>
                  </a:lnTo>
                  <a:lnTo>
                    <a:pt x="9515" y="10183"/>
                  </a:lnTo>
                  <a:lnTo>
                    <a:pt x="20531" y="11839"/>
                  </a:lnTo>
                  <a:lnTo>
                    <a:pt x="53671" y="11839"/>
                  </a:lnTo>
                  <a:lnTo>
                    <a:pt x="104203" y="8478"/>
                  </a:lnTo>
                  <a:lnTo>
                    <a:pt x="105750" y="11839"/>
                  </a:lnTo>
                  <a:lnTo>
                    <a:pt x="108937" y="11839"/>
                  </a:lnTo>
                  <a:lnTo>
                    <a:pt x="108937" y="27040"/>
                  </a:lnTo>
                  <a:lnTo>
                    <a:pt x="108937" y="43946"/>
                  </a:lnTo>
                  <a:lnTo>
                    <a:pt x="110484" y="103043"/>
                  </a:lnTo>
                  <a:lnTo>
                    <a:pt x="88406" y="103043"/>
                  </a:lnTo>
                  <a:lnTo>
                    <a:pt x="66328" y="104749"/>
                  </a:lnTo>
                  <a:lnTo>
                    <a:pt x="31593" y="104749"/>
                  </a:lnTo>
                  <a:lnTo>
                    <a:pt x="25265" y="106454"/>
                  </a:lnTo>
                  <a:lnTo>
                    <a:pt x="20531" y="109816"/>
                  </a:lnTo>
                  <a:lnTo>
                    <a:pt x="15796" y="113177"/>
                  </a:lnTo>
                  <a:lnTo>
                    <a:pt x="18984" y="116588"/>
                  </a:lnTo>
                  <a:lnTo>
                    <a:pt x="25265" y="118294"/>
                  </a:lnTo>
                  <a:lnTo>
                    <a:pt x="36328" y="119949"/>
                  </a:lnTo>
                  <a:lnTo>
                    <a:pt x="60000" y="118294"/>
                  </a:lnTo>
                  <a:lnTo>
                    <a:pt x="85265" y="118294"/>
                  </a:lnTo>
                  <a:lnTo>
                    <a:pt x="99468" y="116588"/>
                  </a:lnTo>
                  <a:lnTo>
                    <a:pt x="110484" y="113177"/>
                  </a:lnTo>
                  <a:lnTo>
                    <a:pt x="113671" y="116588"/>
                  </a:lnTo>
                  <a:lnTo>
                    <a:pt x="116812" y="116588"/>
                  </a:lnTo>
                  <a:lnTo>
                    <a:pt x="119953" y="114882"/>
                  </a:lnTo>
                  <a:lnTo>
                    <a:pt x="119953" y="111521"/>
                  </a:lnTo>
                  <a:lnTo>
                    <a:pt x="118406" y="52374"/>
                  </a:lnTo>
                  <a:lnTo>
                    <a:pt x="118406" y="27040"/>
                  </a:lnTo>
                  <a:lnTo>
                    <a:pt x="116812" y="13545"/>
                  </a:lnTo>
                  <a:lnTo>
                    <a:pt x="113671" y="1705"/>
                  </a:lnTo>
                  <a:lnTo>
                    <a:pt x="112078" y="1705"/>
                  </a:lnTo>
                  <a:lnTo>
                    <a:pt x="112078" y="3411"/>
                  </a:lnTo>
                  <a:lnTo>
                    <a:pt x="110484" y="3411"/>
                  </a:lnTo>
                  <a:lnTo>
                    <a:pt x="107343" y="1705"/>
                  </a:lnTo>
                  <a:lnTo>
                    <a:pt x="104203" y="50"/>
                  </a:lnTo>
                  <a:lnTo>
                    <a:pt x="94734" y="50"/>
                  </a:lnTo>
                  <a:lnTo>
                    <a:pt x="75796" y="1705"/>
                  </a:lnTo>
                  <a:lnTo>
                    <a:pt x="42656" y="1705"/>
                  </a:lnTo>
                  <a:lnTo>
                    <a:pt x="25265" y="3411"/>
                  </a:lnTo>
                  <a:lnTo>
                    <a:pt x="9515" y="5117"/>
                  </a:lnTo>
                  <a:lnTo>
                    <a:pt x="7921" y="1705"/>
                  </a:lnTo>
                  <a:lnTo>
                    <a:pt x="7921" y="5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Shape 1190"/>
            <p:cNvSpPr/>
            <p:nvPr/>
          </p:nvSpPr>
          <p:spPr>
            <a:xfrm>
              <a:off x="4426950" y="2952600"/>
              <a:ext cx="63999" cy="60624"/>
            </a:xfrm>
            <a:custGeom>
              <a:pathLst>
                <a:path extrusionOk="0" h="120000" w="120000">
                  <a:moveTo>
                    <a:pt x="110484" y="0"/>
                  </a:moveTo>
                  <a:lnTo>
                    <a:pt x="110484" y="1682"/>
                  </a:lnTo>
                  <a:lnTo>
                    <a:pt x="108937" y="6680"/>
                  </a:lnTo>
                  <a:lnTo>
                    <a:pt x="82078" y="3364"/>
                  </a:lnTo>
                  <a:lnTo>
                    <a:pt x="55265" y="3364"/>
                  </a:lnTo>
                  <a:lnTo>
                    <a:pt x="31593" y="1682"/>
                  </a:lnTo>
                  <a:lnTo>
                    <a:pt x="18984" y="3364"/>
                  </a:lnTo>
                  <a:lnTo>
                    <a:pt x="14250" y="4997"/>
                  </a:lnTo>
                  <a:lnTo>
                    <a:pt x="7921" y="8362"/>
                  </a:lnTo>
                  <a:lnTo>
                    <a:pt x="7921" y="8362"/>
                  </a:lnTo>
                  <a:lnTo>
                    <a:pt x="7921" y="8362"/>
                  </a:lnTo>
                  <a:lnTo>
                    <a:pt x="17390" y="13360"/>
                  </a:lnTo>
                  <a:lnTo>
                    <a:pt x="26859" y="15043"/>
                  </a:lnTo>
                  <a:lnTo>
                    <a:pt x="47390" y="13360"/>
                  </a:lnTo>
                  <a:lnTo>
                    <a:pt x="77343" y="15043"/>
                  </a:lnTo>
                  <a:lnTo>
                    <a:pt x="108937" y="16676"/>
                  </a:lnTo>
                  <a:lnTo>
                    <a:pt x="107343" y="35035"/>
                  </a:lnTo>
                  <a:lnTo>
                    <a:pt x="108937" y="53344"/>
                  </a:lnTo>
                  <a:lnTo>
                    <a:pt x="108937" y="78334"/>
                  </a:lnTo>
                  <a:lnTo>
                    <a:pt x="110484" y="91645"/>
                  </a:lnTo>
                  <a:lnTo>
                    <a:pt x="112078" y="103323"/>
                  </a:lnTo>
                  <a:lnTo>
                    <a:pt x="110484" y="103323"/>
                  </a:lnTo>
                  <a:lnTo>
                    <a:pt x="63140" y="105006"/>
                  </a:lnTo>
                  <a:lnTo>
                    <a:pt x="37921" y="106639"/>
                  </a:lnTo>
                  <a:lnTo>
                    <a:pt x="25265" y="108321"/>
                  </a:lnTo>
                  <a:lnTo>
                    <a:pt x="14250" y="110004"/>
                  </a:lnTo>
                  <a:lnTo>
                    <a:pt x="12656" y="85014"/>
                  </a:lnTo>
                  <a:lnTo>
                    <a:pt x="11062" y="60024"/>
                  </a:lnTo>
                  <a:lnTo>
                    <a:pt x="12656" y="35035"/>
                  </a:lnTo>
                  <a:lnTo>
                    <a:pt x="11062" y="21674"/>
                  </a:lnTo>
                  <a:lnTo>
                    <a:pt x="9515" y="15043"/>
                  </a:lnTo>
                  <a:lnTo>
                    <a:pt x="7921" y="8362"/>
                  </a:lnTo>
                  <a:lnTo>
                    <a:pt x="6328" y="10045"/>
                  </a:lnTo>
                  <a:lnTo>
                    <a:pt x="3187" y="16676"/>
                  </a:lnTo>
                  <a:lnTo>
                    <a:pt x="1593" y="25039"/>
                  </a:lnTo>
                  <a:lnTo>
                    <a:pt x="46" y="43348"/>
                  </a:lnTo>
                  <a:lnTo>
                    <a:pt x="1593" y="78334"/>
                  </a:lnTo>
                  <a:lnTo>
                    <a:pt x="1593" y="90012"/>
                  </a:lnTo>
                  <a:lnTo>
                    <a:pt x="1593" y="101641"/>
                  </a:lnTo>
                  <a:lnTo>
                    <a:pt x="1593" y="108321"/>
                  </a:lnTo>
                  <a:lnTo>
                    <a:pt x="4781" y="113319"/>
                  </a:lnTo>
                  <a:lnTo>
                    <a:pt x="7921" y="118317"/>
                  </a:lnTo>
                  <a:lnTo>
                    <a:pt x="12656" y="120000"/>
                  </a:lnTo>
                  <a:lnTo>
                    <a:pt x="14250" y="120000"/>
                  </a:lnTo>
                  <a:lnTo>
                    <a:pt x="15796" y="118317"/>
                  </a:lnTo>
                  <a:lnTo>
                    <a:pt x="15796" y="116635"/>
                  </a:lnTo>
                  <a:lnTo>
                    <a:pt x="26859" y="118317"/>
                  </a:lnTo>
                  <a:lnTo>
                    <a:pt x="37921" y="120000"/>
                  </a:lnTo>
                  <a:lnTo>
                    <a:pt x="63140" y="118317"/>
                  </a:lnTo>
                  <a:lnTo>
                    <a:pt x="112078" y="115002"/>
                  </a:lnTo>
                  <a:lnTo>
                    <a:pt x="115218" y="113319"/>
                  </a:lnTo>
                  <a:lnTo>
                    <a:pt x="116812" y="115002"/>
                  </a:lnTo>
                  <a:lnTo>
                    <a:pt x="118406" y="115002"/>
                  </a:lnTo>
                  <a:lnTo>
                    <a:pt x="118406" y="113319"/>
                  </a:lnTo>
                  <a:lnTo>
                    <a:pt x="119953" y="100008"/>
                  </a:lnTo>
                  <a:lnTo>
                    <a:pt x="119953" y="86647"/>
                  </a:lnTo>
                  <a:lnTo>
                    <a:pt x="118406" y="61657"/>
                  </a:lnTo>
                  <a:lnTo>
                    <a:pt x="118406" y="31670"/>
                  </a:lnTo>
                  <a:lnTo>
                    <a:pt x="116812" y="16676"/>
                  </a:lnTo>
                  <a:lnTo>
                    <a:pt x="115218" y="1682"/>
                  </a:lnTo>
                  <a:lnTo>
                    <a:pt x="1136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Shape 1191"/>
            <p:cNvSpPr/>
            <p:nvPr/>
          </p:nvSpPr>
          <p:spPr>
            <a:xfrm>
              <a:off x="4539750" y="3040125"/>
              <a:ext cx="17700" cy="21075"/>
            </a:xfrm>
            <a:custGeom>
              <a:pathLst>
                <a:path extrusionOk="0" h="120000" w="120000">
                  <a:moveTo>
                    <a:pt x="34237" y="142"/>
                  </a:moveTo>
                  <a:lnTo>
                    <a:pt x="17118" y="4982"/>
                  </a:lnTo>
                  <a:lnTo>
                    <a:pt x="11525" y="19359"/>
                  </a:lnTo>
                  <a:lnTo>
                    <a:pt x="0" y="48113"/>
                  </a:lnTo>
                  <a:lnTo>
                    <a:pt x="0" y="81565"/>
                  </a:lnTo>
                  <a:lnTo>
                    <a:pt x="0" y="105622"/>
                  </a:lnTo>
                  <a:lnTo>
                    <a:pt x="5762" y="115160"/>
                  </a:lnTo>
                  <a:lnTo>
                    <a:pt x="11525" y="120000"/>
                  </a:lnTo>
                  <a:lnTo>
                    <a:pt x="17118" y="120000"/>
                  </a:lnTo>
                  <a:lnTo>
                    <a:pt x="68474" y="115160"/>
                  </a:lnTo>
                  <a:lnTo>
                    <a:pt x="97118" y="110320"/>
                  </a:lnTo>
                  <a:lnTo>
                    <a:pt x="119830" y="100782"/>
                  </a:lnTo>
                  <a:lnTo>
                    <a:pt x="119830" y="95943"/>
                  </a:lnTo>
                  <a:lnTo>
                    <a:pt x="119830" y="91245"/>
                  </a:lnTo>
                  <a:lnTo>
                    <a:pt x="114237" y="81565"/>
                  </a:lnTo>
                  <a:lnTo>
                    <a:pt x="74237" y="81565"/>
                  </a:lnTo>
                  <a:lnTo>
                    <a:pt x="34237" y="86405"/>
                  </a:lnTo>
                  <a:lnTo>
                    <a:pt x="40000" y="43274"/>
                  </a:lnTo>
                  <a:lnTo>
                    <a:pt x="45762" y="24056"/>
                  </a:lnTo>
                  <a:lnTo>
                    <a:pt x="45762" y="9679"/>
                  </a:lnTo>
                  <a:lnTo>
                    <a:pt x="40000" y="142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Shape 1192"/>
            <p:cNvSpPr/>
            <p:nvPr/>
          </p:nvSpPr>
          <p:spPr>
            <a:xfrm>
              <a:off x="4293125" y="3114200"/>
              <a:ext cx="18549" cy="22749"/>
            </a:xfrm>
            <a:custGeom>
              <a:pathLst>
                <a:path extrusionOk="0" h="120000" w="120000">
                  <a:moveTo>
                    <a:pt x="92668" y="22285"/>
                  </a:moveTo>
                  <a:lnTo>
                    <a:pt x="87169" y="31120"/>
                  </a:lnTo>
                  <a:lnTo>
                    <a:pt x="81671" y="40087"/>
                  </a:lnTo>
                  <a:lnTo>
                    <a:pt x="76334" y="40087"/>
                  </a:lnTo>
                  <a:lnTo>
                    <a:pt x="59999" y="44439"/>
                  </a:lnTo>
                  <a:lnTo>
                    <a:pt x="43665" y="48923"/>
                  </a:lnTo>
                  <a:lnTo>
                    <a:pt x="32668" y="22285"/>
                  </a:lnTo>
                  <a:close/>
                  <a:moveTo>
                    <a:pt x="87169" y="66725"/>
                  </a:moveTo>
                  <a:lnTo>
                    <a:pt x="92668" y="75560"/>
                  </a:lnTo>
                  <a:lnTo>
                    <a:pt x="81671" y="88879"/>
                  </a:lnTo>
                  <a:lnTo>
                    <a:pt x="76334" y="93362"/>
                  </a:lnTo>
                  <a:lnTo>
                    <a:pt x="43665" y="93362"/>
                  </a:lnTo>
                  <a:lnTo>
                    <a:pt x="43665" y="71076"/>
                  </a:lnTo>
                  <a:lnTo>
                    <a:pt x="49002" y="71076"/>
                  </a:lnTo>
                  <a:lnTo>
                    <a:pt x="76334" y="66725"/>
                  </a:lnTo>
                  <a:close/>
                  <a:moveTo>
                    <a:pt x="76334" y="131"/>
                  </a:moveTo>
                  <a:lnTo>
                    <a:pt x="43665" y="8967"/>
                  </a:lnTo>
                  <a:lnTo>
                    <a:pt x="16334" y="17802"/>
                  </a:lnTo>
                  <a:lnTo>
                    <a:pt x="10997" y="22285"/>
                  </a:lnTo>
                  <a:lnTo>
                    <a:pt x="10997" y="26769"/>
                  </a:lnTo>
                  <a:lnTo>
                    <a:pt x="16334" y="66725"/>
                  </a:lnTo>
                  <a:lnTo>
                    <a:pt x="16334" y="88879"/>
                  </a:lnTo>
                  <a:lnTo>
                    <a:pt x="5498" y="88879"/>
                  </a:lnTo>
                  <a:lnTo>
                    <a:pt x="0" y="97714"/>
                  </a:lnTo>
                  <a:lnTo>
                    <a:pt x="0" y="106681"/>
                  </a:lnTo>
                  <a:lnTo>
                    <a:pt x="10997" y="115516"/>
                  </a:lnTo>
                  <a:lnTo>
                    <a:pt x="43665" y="119999"/>
                  </a:lnTo>
                  <a:lnTo>
                    <a:pt x="76334" y="119999"/>
                  </a:lnTo>
                  <a:lnTo>
                    <a:pt x="92668" y="115516"/>
                  </a:lnTo>
                  <a:lnTo>
                    <a:pt x="103504" y="106681"/>
                  </a:lnTo>
                  <a:lnTo>
                    <a:pt x="114339" y="97714"/>
                  </a:lnTo>
                  <a:lnTo>
                    <a:pt x="119838" y="84395"/>
                  </a:lnTo>
                  <a:lnTo>
                    <a:pt x="119838" y="66725"/>
                  </a:lnTo>
                  <a:lnTo>
                    <a:pt x="114339" y="57758"/>
                  </a:lnTo>
                  <a:lnTo>
                    <a:pt x="109002" y="48923"/>
                  </a:lnTo>
                  <a:lnTo>
                    <a:pt x="114339" y="40087"/>
                  </a:lnTo>
                  <a:lnTo>
                    <a:pt x="114339" y="22285"/>
                  </a:lnTo>
                  <a:lnTo>
                    <a:pt x="114339" y="8967"/>
                  </a:lnTo>
                  <a:lnTo>
                    <a:pt x="103504" y="4483"/>
                  </a:lnTo>
                  <a:lnTo>
                    <a:pt x="87169" y="13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Shape 1193"/>
            <p:cNvSpPr/>
            <p:nvPr/>
          </p:nvSpPr>
          <p:spPr>
            <a:xfrm>
              <a:off x="4136575" y="3101575"/>
              <a:ext cx="58100" cy="59800"/>
            </a:xfrm>
            <a:custGeom>
              <a:pathLst>
                <a:path extrusionOk="0" h="120000" w="120000">
                  <a:moveTo>
                    <a:pt x="78227" y="50"/>
                  </a:moveTo>
                  <a:lnTo>
                    <a:pt x="46936" y="1705"/>
                  </a:lnTo>
                  <a:lnTo>
                    <a:pt x="10430" y="1705"/>
                  </a:lnTo>
                  <a:lnTo>
                    <a:pt x="0" y="5117"/>
                  </a:lnTo>
                  <a:lnTo>
                    <a:pt x="0" y="6772"/>
                  </a:lnTo>
                  <a:lnTo>
                    <a:pt x="3511" y="10183"/>
                  </a:lnTo>
                  <a:lnTo>
                    <a:pt x="8726" y="11839"/>
                  </a:lnTo>
                  <a:lnTo>
                    <a:pt x="19156" y="13545"/>
                  </a:lnTo>
                  <a:lnTo>
                    <a:pt x="73012" y="13545"/>
                  </a:lnTo>
                  <a:lnTo>
                    <a:pt x="104302" y="11839"/>
                  </a:lnTo>
                  <a:lnTo>
                    <a:pt x="102598" y="21973"/>
                  </a:lnTo>
                  <a:lnTo>
                    <a:pt x="104302" y="32107"/>
                  </a:lnTo>
                  <a:lnTo>
                    <a:pt x="106058" y="54080"/>
                  </a:lnTo>
                  <a:lnTo>
                    <a:pt x="106058" y="81120"/>
                  </a:lnTo>
                  <a:lnTo>
                    <a:pt x="106058" y="92909"/>
                  </a:lnTo>
                  <a:lnTo>
                    <a:pt x="107814" y="106454"/>
                  </a:lnTo>
                  <a:lnTo>
                    <a:pt x="50447" y="108110"/>
                  </a:lnTo>
                  <a:lnTo>
                    <a:pt x="27831" y="108110"/>
                  </a:lnTo>
                  <a:lnTo>
                    <a:pt x="19156" y="109816"/>
                  </a:lnTo>
                  <a:lnTo>
                    <a:pt x="13941" y="111521"/>
                  </a:lnTo>
                  <a:lnTo>
                    <a:pt x="10430" y="114882"/>
                  </a:lnTo>
                  <a:lnTo>
                    <a:pt x="13941" y="118294"/>
                  </a:lnTo>
                  <a:lnTo>
                    <a:pt x="19156" y="119949"/>
                  </a:lnTo>
                  <a:lnTo>
                    <a:pt x="81738" y="119949"/>
                  </a:lnTo>
                  <a:lnTo>
                    <a:pt x="114733" y="118294"/>
                  </a:lnTo>
                  <a:lnTo>
                    <a:pt x="118244" y="116588"/>
                  </a:lnTo>
                  <a:lnTo>
                    <a:pt x="119948" y="114882"/>
                  </a:lnTo>
                  <a:lnTo>
                    <a:pt x="119948" y="111521"/>
                  </a:lnTo>
                  <a:lnTo>
                    <a:pt x="118244" y="108110"/>
                  </a:lnTo>
                  <a:lnTo>
                    <a:pt x="118244" y="94615"/>
                  </a:lnTo>
                  <a:lnTo>
                    <a:pt x="118244" y="81120"/>
                  </a:lnTo>
                  <a:lnTo>
                    <a:pt x="116488" y="54080"/>
                  </a:lnTo>
                  <a:lnTo>
                    <a:pt x="116488" y="30451"/>
                  </a:lnTo>
                  <a:lnTo>
                    <a:pt x="114733" y="20317"/>
                  </a:lnTo>
                  <a:lnTo>
                    <a:pt x="113029" y="10183"/>
                  </a:lnTo>
                  <a:lnTo>
                    <a:pt x="114733" y="6772"/>
                  </a:lnTo>
                  <a:lnTo>
                    <a:pt x="114733" y="3411"/>
                  </a:lnTo>
                  <a:lnTo>
                    <a:pt x="113029" y="1705"/>
                  </a:lnTo>
                  <a:lnTo>
                    <a:pt x="109518" y="5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Shape 1194"/>
            <p:cNvSpPr/>
            <p:nvPr/>
          </p:nvSpPr>
          <p:spPr>
            <a:xfrm>
              <a:off x="4225800" y="3118425"/>
              <a:ext cx="18525" cy="15999"/>
            </a:xfrm>
            <a:custGeom>
              <a:pathLst>
                <a:path extrusionOk="0" h="120000" w="120000">
                  <a:moveTo>
                    <a:pt x="10850" y="0"/>
                  </a:moveTo>
                  <a:lnTo>
                    <a:pt x="0" y="12562"/>
                  </a:lnTo>
                  <a:lnTo>
                    <a:pt x="0" y="25312"/>
                  </a:lnTo>
                  <a:lnTo>
                    <a:pt x="5506" y="31500"/>
                  </a:lnTo>
                  <a:lnTo>
                    <a:pt x="10850" y="37875"/>
                  </a:lnTo>
                  <a:lnTo>
                    <a:pt x="16356" y="56812"/>
                  </a:lnTo>
                  <a:lnTo>
                    <a:pt x="21862" y="82125"/>
                  </a:lnTo>
                  <a:lnTo>
                    <a:pt x="32712" y="101062"/>
                  </a:lnTo>
                  <a:lnTo>
                    <a:pt x="49068" y="120000"/>
                  </a:lnTo>
                  <a:lnTo>
                    <a:pt x="70931" y="120000"/>
                  </a:lnTo>
                  <a:lnTo>
                    <a:pt x="76275" y="113625"/>
                  </a:lnTo>
                  <a:lnTo>
                    <a:pt x="98137" y="63187"/>
                  </a:lnTo>
                  <a:lnTo>
                    <a:pt x="114493" y="44250"/>
                  </a:lnTo>
                  <a:lnTo>
                    <a:pt x="120000" y="31500"/>
                  </a:lnTo>
                  <a:lnTo>
                    <a:pt x="120000" y="18937"/>
                  </a:lnTo>
                  <a:lnTo>
                    <a:pt x="120000" y="12562"/>
                  </a:lnTo>
                  <a:lnTo>
                    <a:pt x="114493" y="6375"/>
                  </a:lnTo>
                  <a:lnTo>
                    <a:pt x="98137" y="12562"/>
                  </a:lnTo>
                  <a:lnTo>
                    <a:pt x="81781" y="25312"/>
                  </a:lnTo>
                  <a:lnTo>
                    <a:pt x="65425" y="50437"/>
                  </a:lnTo>
                  <a:lnTo>
                    <a:pt x="54574" y="69375"/>
                  </a:lnTo>
                  <a:lnTo>
                    <a:pt x="43562" y="44250"/>
                  </a:lnTo>
                  <a:lnTo>
                    <a:pt x="38218" y="12562"/>
                  </a:lnTo>
                  <a:lnTo>
                    <a:pt x="3271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Shape 1195"/>
            <p:cNvSpPr/>
            <p:nvPr/>
          </p:nvSpPr>
          <p:spPr>
            <a:xfrm>
              <a:off x="4061650" y="3103275"/>
              <a:ext cx="63999" cy="60624"/>
            </a:xfrm>
            <a:custGeom>
              <a:pathLst>
                <a:path extrusionOk="0" h="120000" w="120000">
                  <a:moveTo>
                    <a:pt x="112078" y="0"/>
                  </a:moveTo>
                  <a:lnTo>
                    <a:pt x="110531" y="1682"/>
                  </a:lnTo>
                  <a:lnTo>
                    <a:pt x="108937" y="6680"/>
                  </a:lnTo>
                  <a:lnTo>
                    <a:pt x="82078" y="3315"/>
                  </a:lnTo>
                  <a:lnTo>
                    <a:pt x="55265" y="3315"/>
                  </a:lnTo>
                  <a:lnTo>
                    <a:pt x="30000" y="1682"/>
                  </a:lnTo>
                  <a:lnTo>
                    <a:pt x="18984" y="3315"/>
                  </a:lnTo>
                  <a:lnTo>
                    <a:pt x="12656" y="4997"/>
                  </a:lnTo>
                  <a:lnTo>
                    <a:pt x="7921" y="8313"/>
                  </a:lnTo>
                  <a:lnTo>
                    <a:pt x="7921" y="9995"/>
                  </a:lnTo>
                  <a:lnTo>
                    <a:pt x="17390" y="13311"/>
                  </a:lnTo>
                  <a:lnTo>
                    <a:pt x="26859" y="14993"/>
                  </a:lnTo>
                  <a:lnTo>
                    <a:pt x="47390" y="13311"/>
                  </a:lnTo>
                  <a:lnTo>
                    <a:pt x="77343" y="14993"/>
                  </a:lnTo>
                  <a:lnTo>
                    <a:pt x="108937" y="16676"/>
                  </a:lnTo>
                  <a:lnTo>
                    <a:pt x="107343" y="34985"/>
                  </a:lnTo>
                  <a:lnTo>
                    <a:pt x="108937" y="53294"/>
                  </a:lnTo>
                  <a:lnTo>
                    <a:pt x="108937" y="78284"/>
                  </a:lnTo>
                  <a:lnTo>
                    <a:pt x="110531" y="91645"/>
                  </a:lnTo>
                  <a:lnTo>
                    <a:pt x="112078" y="103274"/>
                  </a:lnTo>
                  <a:lnTo>
                    <a:pt x="110531" y="103274"/>
                  </a:lnTo>
                  <a:lnTo>
                    <a:pt x="61593" y="104956"/>
                  </a:lnTo>
                  <a:lnTo>
                    <a:pt x="37921" y="106639"/>
                  </a:lnTo>
                  <a:lnTo>
                    <a:pt x="25265" y="108321"/>
                  </a:lnTo>
                  <a:lnTo>
                    <a:pt x="14250" y="111637"/>
                  </a:lnTo>
                  <a:lnTo>
                    <a:pt x="12656" y="86647"/>
                  </a:lnTo>
                  <a:lnTo>
                    <a:pt x="11062" y="61657"/>
                  </a:lnTo>
                  <a:lnTo>
                    <a:pt x="12656" y="34985"/>
                  </a:lnTo>
                  <a:lnTo>
                    <a:pt x="11062" y="21674"/>
                  </a:lnTo>
                  <a:lnTo>
                    <a:pt x="9515" y="14993"/>
                  </a:lnTo>
                  <a:lnTo>
                    <a:pt x="7921" y="9995"/>
                  </a:lnTo>
                  <a:lnTo>
                    <a:pt x="6328" y="9995"/>
                  </a:lnTo>
                  <a:lnTo>
                    <a:pt x="3187" y="16676"/>
                  </a:lnTo>
                  <a:lnTo>
                    <a:pt x="1593" y="24989"/>
                  </a:lnTo>
                  <a:lnTo>
                    <a:pt x="46" y="43298"/>
                  </a:lnTo>
                  <a:lnTo>
                    <a:pt x="1593" y="78284"/>
                  </a:lnTo>
                  <a:lnTo>
                    <a:pt x="1593" y="89962"/>
                  </a:lnTo>
                  <a:lnTo>
                    <a:pt x="1593" y="101641"/>
                  </a:lnTo>
                  <a:lnTo>
                    <a:pt x="1593" y="108321"/>
                  </a:lnTo>
                  <a:lnTo>
                    <a:pt x="4781" y="113319"/>
                  </a:lnTo>
                  <a:lnTo>
                    <a:pt x="7921" y="118317"/>
                  </a:lnTo>
                  <a:lnTo>
                    <a:pt x="12656" y="119950"/>
                  </a:lnTo>
                  <a:lnTo>
                    <a:pt x="14250" y="119950"/>
                  </a:lnTo>
                  <a:lnTo>
                    <a:pt x="15796" y="118317"/>
                  </a:lnTo>
                  <a:lnTo>
                    <a:pt x="15796" y="116635"/>
                  </a:lnTo>
                  <a:lnTo>
                    <a:pt x="26859" y="118317"/>
                  </a:lnTo>
                  <a:lnTo>
                    <a:pt x="37921" y="119950"/>
                  </a:lnTo>
                  <a:lnTo>
                    <a:pt x="63140" y="118317"/>
                  </a:lnTo>
                  <a:lnTo>
                    <a:pt x="112078" y="114952"/>
                  </a:lnTo>
                  <a:lnTo>
                    <a:pt x="115265" y="113319"/>
                  </a:lnTo>
                  <a:lnTo>
                    <a:pt x="116812" y="114952"/>
                  </a:lnTo>
                  <a:lnTo>
                    <a:pt x="118406" y="114952"/>
                  </a:lnTo>
                  <a:lnTo>
                    <a:pt x="118406" y="113319"/>
                  </a:lnTo>
                  <a:lnTo>
                    <a:pt x="120000" y="99958"/>
                  </a:lnTo>
                  <a:lnTo>
                    <a:pt x="120000" y="88280"/>
                  </a:lnTo>
                  <a:lnTo>
                    <a:pt x="118406" y="61657"/>
                  </a:lnTo>
                  <a:lnTo>
                    <a:pt x="118406" y="31670"/>
                  </a:lnTo>
                  <a:lnTo>
                    <a:pt x="116812" y="16676"/>
                  </a:lnTo>
                  <a:lnTo>
                    <a:pt x="115265" y="1682"/>
                  </a:lnTo>
                  <a:lnTo>
                    <a:pt x="1136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Shape 1196"/>
            <p:cNvSpPr/>
            <p:nvPr/>
          </p:nvSpPr>
          <p:spPr>
            <a:xfrm>
              <a:off x="4156775" y="3122625"/>
              <a:ext cx="15174" cy="15174"/>
            </a:xfrm>
            <a:custGeom>
              <a:pathLst>
                <a:path extrusionOk="0" h="120000" w="120000">
                  <a:moveTo>
                    <a:pt x="46655" y="0"/>
                  </a:moveTo>
                  <a:lnTo>
                    <a:pt x="26688" y="13443"/>
                  </a:lnTo>
                  <a:lnTo>
                    <a:pt x="13443" y="26688"/>
                  </a:lnTo>
                  <a:lnTo>
                    <a:pt x="0" y="39934"/>
                  </a:lnTo>
                  <a:lnTo>
                    <a:pt x="0" y="59901"/>
                  </a:lnTo>
                  <a:lnTo>
                    <a:pt x="0" y="79868"/>
                  </a:lnTo>
                  <a:lnTo>
                    <a:pt x="13443" y="99835"/>
                  </a:lnTo>
                  <a:lnTo>
                    <a:pt x="26688" y="113278"/>
                  </a:lnTo>
                  <a:lnTo>
                    <a:pt x="46655" y="119802"/>
                  </a:lnTo>
                  <a:lnTo>
                    <a:pt x="73344" y="119802"/>
                  </a:lnTo>
                  <a:lnTo>
                    <a:pt x="86589" y="113278"/>
                  </a:lnTo>
                  <a:lnTo>
                    <a:pt x="106556" y="106556"/>
                  </a:lnTo>
                  <a:lnTo>
                    <a:pt x="113278" y="86589"/>
                  </a:lnTo>
                  <a:lnTo>
                    <a:pt x="106556" y="79868"/>
                  </a:lnTo>
                  <a:lnTo>
                    <a:pt x="99835" y="73344"/>
                  </a:lnTo>
                  <a:lnTo>
                    <a:pt x="86589" y="66622"/>
                  </a:lnTo>
                  <a:lnTo>
                    <a:pt x="73344" y="73344"/>
                  </a:lnTo>
                  <a:lnTo>
                    <a:pt x="59901" y="79868"/>
                  </a:lnTo>
                  <a:lnTo>
                    <a:pt x="39934" y="73344"/>
                  </a:lnTo>
                  <a:lnTo>
                    <a:pt x="39934" y="66622"/>
                  </a:lnTo>
                  <a:lnTo>
                    <a:pt x="39934" y="59901"/>
                  </a:lnTo>
                  <a:lnTo>
                    <a:pt x="39934" y="46655"/>
                  </a:lnTo>
                  <a:lnTo>
                    <a:pt x="46655" y="39934"/>
                  </a:lnTo>
                  <a:lnTo>
                    <a:pt x="66622" y="33410"/>
                  </a:lnTo>
                  <a:lnTo>
                    <a:pt x="93311" y="33410"/>
                  </a:lnTo>
                  <a:lnTo>
                    <a:pt x="119802" y="26688"/>
                  </a:lnTo>
                  <a:lnTo>
                    <a:pt x="119802" y="19967"/>
                  </a:lnTo>
                  <a:lnTo>
                    <a:pt x="119802" y="13443"/>
                  </a:lnTo>
                  <a:lnTo>
                    <a:pt x="1065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Shape 1197"/>
            <p:cNvSpPr/>
            <p:nvPr/>
          </p:nvSpPr>
          <p:spPr>
            <a:xfrm>
              <a:off x="4584350" y="3014875"/>
              <a:ext cx="55575" cy="61475"/>
            </a:xfrm>
            <a:custGeom>
              <a:pathLst>
                <a:path extrusionOk="0" h="120000" w="120000">
                  <a:moveTo>
                    <a:pt x="94520" y="48"/>
                  </a:moveTo>
                  <a:lnTo>
                    <a:pt x="69095" y="3318"/>
                  </a:lnTo>
                  <a:lnTo>
                    <a:pt x="36383" y="3318"/>
                  </a:lnTo>
                  <a:lnTo>
                    <a:pt x="3670" y="4977"/>
                  </a:lnTo>
                  <a:lnTo>
                    <a:pt x="53" y="6636"/>
                  </a:lnTo>
                  <a:lnTo>
                    <a:pt x="53" y="9906"/>
                  </a:lnTo>
                  <a:lnTo>
                    <a:pt x="53" y="11565"/>
                  </a:lnTo>
                  <a:lnTo>
                    <a:pt x="1835" y="14835"/>
                  </a:lnTo>
                  <a:lnTo>
                    <a:pt x="53" y="24692"/>
                  </a:lnTo>
                  <a:lnTo>
                    <a:pt x="53" y="36209"/>
                  </a:lnTo>
                  <a:lnTo>
                    <a:pt x="1835" y="57535"/>
                  </a:lnTo>
                  <a:lnTo>
                    <a:pt x="1835" y="83838"/>
                  </a:lnTo>
                  <a:lnTo>
                    <a:pt x="1835" y="98625"/>
                  </a:lnTo>
                  <a:lnTo>
                    <a:pt x="3670" y="111752"/>
                  </a:lnTo>
                  <a:lnTo>
                    <a:pt x="3670" y="113411"/>
                  </a:lnTo>
                  <a:lnTo>
                    <a:pt x="3670" y="116681"/>
                  </a:lnTo>
                  <a:lnTo>
                    <a:pt x="5506" y="120000"/>
                  </a:lnTo>
                  <a:lnTo>
                    <a:pt x="9122" y="120000"/>
                  </a:lnTo>
                  <a:lnTo>
                    <a:pt x="43670" y="118340"/>
                  </a:lnTo>
                  <a:lnTo>
                    <a:pt x="76383" y="116681"/>
                  </a:lnTo>
                  <a:lnTo>
                    <a:pt x="98191" y="116681"/>
                  </a:lnTo>
                  <a:lnTo>
                    <a:pt x="109095" y="113411"/>
                  </a:lnTo>
                  <a:lnTo>
                    <a:pt x="114547" y="111752"/>
                  </a:lnTo>
                  <a:lnTo>
                    <a:pt x="118164" y="108483"/>
                  </a:lnTo>
                  <a:lnTo>
                    <a:pt x="112712" y="105213"/>
                  </a:lnTo>
                  <a:lnTo>
                    <a:pt x="109095" y="103554"/>
                  </a:lnTo>
                  <a:lnTo>
                    <a:pt x="98191" y="103554"/>
                  </a:lnTo>
                  <a:lnTo>
                    <a:pt x="76383" y="105213"/>
                  </a:lnTo>
                  <a:lnTo>
                    <a:pt x="14574" y="108483"/>
                  </a:lnTo>
                  <a:lnTo>
                    <a:pt x="14574" y="95355"/>
                  </a:lnTo>
                  <a:lnTo>
                    <a:pt x="14574" y="82179"/>
                  </a:lnTo>
                  <a:lnTo>
                    <a:pt x="12739" y="57535"/>
                  </a:lnTo>
                  <a:lnTo>
                    <a:pt x="12739" y="36209"/>
                  </a:lnTo>
                  <a:lnTo>
                    <a:pt x="12739" y="26352"/>
                  </a:lnTo>
                  <a:lnTo>
                    <a:pt x="10958" y="14835"/>
                  </a:lnTo>
                  <a:lnTo>
                    <a:pt x="43670" y="14835"/>
                  </a:lnTo>
                  <a:lnTo>
                    <a:pt x="78164" y="13176"/>
                  </a:lnTo>
                  <a:lnTo>
                    <a:pt x="99973" y="11565"/>
                  </a:lnTo>
                  <a:lnTo>
                    <a:pt x="110877" y="8247"/>
                  </a:lnTo>
                  <a:lnTo>
                    <a:pt x="114547" y="6636"/>
                  </a:lnTo>
                  <a:lnTo>
                    <a:pt x="120000" y="3318"/>
                  </a:lnTo>
                  <a:lnTo>
                    <a:pt x="120000" y="1708"/>
                  </a:lnTo>
                  <a:lnTo>
                    <a:pt x="107260" y="48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Shape 1198"/>
            <p:cNvSpPr/>
            <p:nvPr/>
          </p:nvSpPr>
          <p:spPr>
            <a:xfrm>
              <a:off x="4775425" y="2938300"/>
              <a:ext cx="68199" cy="127124"/>
            </a:xfrm>
            <a:custGeom>
              <a:pathLst>
                <a:path extrusionOk="0" h="120000" w="120000">
                  <a:moveTo>
                    <a:pt x="105175" y="4766"/>
                  </a:moveTo>
                  <a:lnTo>
                    <a:pt x="103680" y="11115"/>
                  </a:lnTo>
                  <a:lnTo>
                    <a:pt x="102184" y="17486"/>
                  </a:lnTo>
                  <a:lnTo>
                    <a:pt x="103680" y="30985"/>
                  </a:lnTo>
                  <a:lnTo>
                    <a:pt x="105175" y="44507"/>
                  </a:lnTo>
                  <a:lnTo>
                    <a:pt x="106627" y="57203"/>
                  </a:lnTo>
                  <a:lnTo>
                    <a:pt x="108123" y="85805"/>
                  </a:lnTo>
                  <a:lnTo>
                    <a:pt x="106627" y="114407"/>
                  </a:lnTo>
                  <a:lnTo>
                    <a:pt x="78519" y="114407"/>
                  </a:lnTo>
                  <a:lnTo>
                    <a:pt x="63695" y="113628"/>
                  </a:lnTo>
                  <a:lnTo>
                    <a:pt x="56304" y="114407"/>
                  </a:lnTo>
                  <a:lnTo>
                    <a:pt x="48870" y="115209"/>
                  </a:lnTo>
                  <a:lnTo>
                    <a:pt x="48870" y="100106"/>
                  </a:lnTo>
                  <a:lnTo>
                    <a:pt x="47419" y="85805"/>
                  </a:lnTo>
                  <a:lnTo>
                    <a:pt x="41480" y="56424"/>
                  </a:lnTo>
                  <a:lnTo>
                    <a:pt x="42976" y="54820"/>
                  </a:lnTo>
                  <a:lnTo>
                    <a:pt x="42976" y="53238"/>
                  </a:lnTo>
                  <a:lnTo>
                    <a:pt x="41480" y="52436"/>
                  </a:lnTo>
                  <a:lnTo>
                    <a:pt x="37038" y="51657"/>
                  </a:lnTo>
                  <a:lnTo>
                    <a:pt x="14824" y="54820"/>
                  </a:lnTo>
                  <a:lnTo>
                    <a:pt x="13328" y="41321"/>
                  </a:lnTo>
                  <a:lnTo>
                    <a:pt x="10381" y="28601"/>
                  </a:lnTo>
                  <a:lnTo>
                    <a:pt x="10381" y="17486"/>
                  </a:lnTo>
                  <a:lnTo>
                    <a:pt x="8885" y="11917"/>
                  </a:lnTo>
                  <a:lnTo>
                    <a:pt x="7434" y="6348"/>
                  </a:lnTo>
                  <a:lnTo>
                    <a:pt x="32595" y="7150"/>
                  </a:lnTo>
                  <a:lnTo>
                    <a:pt x="56304" y="6348"/>
                  </a:lnTo>
                  <a:lnTo>
                    <a:pt x="105175" y="4766"/>
                  </a:lnTo>
                  <a:close/>
                  <a:moveTo>
                    <a:pt x="105175" y="0"/>
                  </a:moveTo>
                  <a:lnTo>
                    <a:pt x="56304" y="802"/>
                  </a:lnTo>
                  <a:lnTo>
                    <a:pt x="31099" y="1581"/>
                  </a:lnTo>
                  <a:lnTo>
                    <a:pt x="7434" y="3185"/>
                  </a:lnTo>
                  <a:lnTo>
                    <a:pt x="5938" y="3964"/>
                  </a:lnTo>
                  <a:lnTo>
                    <a:pt x="4442" y="3964"/>
                  </a:lnTo>
                  <a:lnTo>
                    <a:pt x="2991" y="4766"/>
                  </a:lnTo>
                  <a:lnTo>
                    <a:pt x="0" y="10336"/>
                  </a:lnTo>
                  <a:lnTo>
                    <a:pt x="0" y="16684"/>
                  </a:lnTo>
                  <a:lnTo>
                    <a:pt x="0" y="28601"/>
                  </a:lnTo>
                  <a:lnTo>
                    <a:pt x="1495" y="42902"/>
                  </a:lnTo>
                  <a:lnTo>
                    <a:pt x="2991" y="50053"/>
                  </a:lnTo>
                  <a:lnTo>
                    <a:pt x="5938" y="57203"/>
                  </a:lnTo>
                  <a:lnTo>
                    <a:pt x="5938" y="58005"/>
                  </a:lnTo>
                  <a:lnTo>
                    <a:pt x="8885" y="58808"/>
                  </a:lnTo>
                  <a:lnTo>
                    <a:pt x="13328" y="58808"/>
                  </a:lnTo>
                  <a:lnTo>
                    <a:pt x="35542" y="57203"/>
                  </a:lnTo>
                  <a:lnTo>
                    <a:pt x="37038" y="87410"/>
                  </a:lnTo>
                  <a:lnTo>
                    <a:pt x="38533" y="103292"/>
                  </a:lnTo>
                  <a:lnTo>
                    <a:pt x="41480" y="118395"/>
                  </a:lnTo>
                  <a:lnTo>
                    <a:pt x="42976" y="119174"/>
                  </a:lnTo>
                  <a:lnTo>
                    <a:pt x="45923" y="119976"/>
                  </a:lnTo>
                  <a:lnTo>
                    <a:pt x="47419" y="119174"/>
                  </a:lnTo>
                  <a:lnTo>
                    <a:pt x="48870" y="117592"/>
                  </a:lnTo>
                  <a:lnTo>
                    <a:pt x="54809" y="118395"/>
                  </a:lnTo>
                  <a:lnTo>
                    <a:pt x="60747" y="119174"/>
                  </a:lnTo>
                  <a:lnTo>
                    <a:pt x="74076" y="119174"/>
                  </a:lnTo>
                  <a:lnTo>
                    <a:pt x="91847" y="119976"/>
                  </a:lnTo>
                  <a:lnTo>
                    <a:pt x="108123" y="119174"/>
                  </a:lnTo>
                  <a:lnTo>
                    <a:pt x="112565" y="119976"/>
                  </a:lnTo>
                  <a:lnTo>
                    <a:pt x="115513" y="119174"/>
                  </a:lnTo>
                  <a:lnTo>
                    <a:pt x="118504" y="118395"/>
                  </a:lnTo>
                  <a:lnTo>
                    <a:pt x="119956" y="116790"/>
                  </a:lnTo>
                  <a:lnTo>
                    <a:pt x="119956" y="115209"/>
                  </a:lnTo>
                  <a:lnTo>
                    <a:pt x="117008" y="114407"/>
                  </a:lnTo>
                  <a:lnTo>
                    <a:pt x="117008" y="85805"/>
                  </a:lnTo>
                  <a:lnTo>
                    <a:pt x="115513" y="57203"/>
                  </a:lnTo>
                  <a:lnTo>
                    <a:pt x="115513" y="30206"/>
                  </a:lnTo>
                  <a:lnTo>
                    <a:pt x="114061" y="16684"/>
                  </a:lnTo>
                  <a:lnTo>
                    <a:pt x="111070" y="10336"/>
                  </a:lnTo>
                  <a:lnTo>
                    <a:pt x="108123" y="3964"/>
                  </a:lnTo>
                  <a:lnTo>
                    <a:pt x="108123" y="2383"/>
                  </a:lnTo>
                  <a:lnTo>
                    <a:pt x="108123" y="1581"/>
                  </a:lnTo>
                  <a:lnTo>
                    <a:pt x="10662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Shape 1199"/>
            <p:cNvSpPr/>
            <p:nvPr/>
          </p:nvSpPr>
          <p:spPr>
            <a:xfrm>
              <a:off x="3843650" y="4529100"/>
              <a:ext cx="340924" cy="344275"/>
            </a:xfrm>
            <a:custGeom>
              <a:pathLst>
                <a:path extrusionOk="0" h="120000" w="120000">
                  <a:moveTo>
                    <a:pt x="111103" y="53111"/>
                  </a:moveTo>
                  <a:lnTo>
                    <a:pt x="113479" y="53695"/>
                  </a:lnTo>
                  <a:lnTo>
                    <a:pt x="114368" y="53991"/>
                  </a:lnTo>
                  <a:lnTo>
                    <a:pt x="115257" y="54575"/>
                  </a:lnTo>
                  <a:lnTo>
                    <a:pt x="116145" y="55455"/>
                  </a:lnTo>
                  <a:lnTo>
                    <a:pt x="117034" y="56335"/>
                  </a:lnTo>
                  <a:lnTo>
                    <a:pt x="117624" y="57512"/>
                  </a:lnTo>
                  <a:lnTo>
                    <a:pt x="117923" y="58976"/>
                  </a:lnTo>
                  <a:lnTo>
                    <a:pt x="118213" y="60152"/>
                  </a:lnTo>
                  <a:lnTo>
                    <a:pt x="118213" y="61616"/>
                  </a:lnTo>
                  <a:lnTo>
                    <a:pt x="117624" y="62792"/>
                  </a:lnTo>
                  <a:lnTo>
                    <a:pt x="117324" y="63960"/>
                  </a:lnTo>
                  <a:lnTo>
                    <a:pt x="116436" y="65136"/>
                  </a:lnTo>
                  <a:lnTo>
                    <a:pt x="115547" y="66016"/>
                  </a:lnTo>
                  <a:lnTo>
                    <a:pt x="113180" y="67193"/>
                  </a:lnTo>
                  <a:lnTo>
                    <a:pt x="110514" y="68073"/>
                  </a:lnTo>
                  <a:lnTo>
                    <a:pt x="107548" y="68361"/>
                  </a:lnTo>
                  <a:lnTo>
                    <a:pt x="104292" y="68361"/>
                  </a:lnTo>
                  <a:lnTo>
                    <a:pt x="98071" y="68073"/>
                  </a:lnTo>
                  <a:lnTo>
                    <a:pt x="92439" y="67777"/>
                  </a:lnTo>
                  <a:lnTo>
                    <a:pt x="92439" y="65720"/>
                  </a:lnTo>
                  <a:lnTo>
                    <a:pt x="92439" y="63672"/>
                  </a:lnTo>
                  <a:lnTo>
                    <a:pt x="92738" y="58679"/>
                  </a:lnTo>
                  <a:lnTo>
                    <a:pt x="92738" y="53991"/>
                  </a:lnTo>
                  <a:lnTo>
                    <a:pt x="96593" y="53399"/>
                  </a:lnTo>
                  <a:lnTo>
                    <a:pt x="100737" y="53111"/>
                  </a:lnTo>
                  <a:close/>
                  <a:moveTo>
                    <a:pt x="30525" y="8"/>
                  </a:moveTo>
                  <a:lnTo>
                    <a:pt x="24594" y="592"/>
                  </a:lnTo>
                  <a:lnTo>
                    <a:pt x="18672" y="1768"/>
                  </a:lnTo>
                  <a:lnTo>
                    <a:pt x="13040" y="3529"/>
                  </a:lnTo>
                  <a:lnTo>
                    <a:pt x="7409" y="5576"/>
                  </a:lnTo>
                  <a:lnTo>
                    <a:pt x="2375" y="8217"/>
                  </a:lnTo>
                  <a:lnTo>
                    <a:pt x="8" y="9689"/>
                  </a:lnTo>
                  <a:lnTo>
                    <a:pt x="8" y="12330"/>
                  </a:lnTo>
                  <a:lnTo>
                    <a:pt x="5042" y="9097"/>
                  </a:lnTo>
                  <a:lnTo>
                    <a:pt x="10075" y="6457"/>
                  </a:lnTo>
                  <a:lnTo>
                    <a:pt x="15408" y="4696"/>
                  </a:lnTo>
                  <a:lnTo>
                    <a:pt x="20740" y="3232"/>
                  </a:lnTo>
                  <a:lnTo>
                    <a:pt x="26372" y="2352"/>
                  </a:lnTo>
                  <a:lnTo>
                    <a:pt x="32303" y="2056"/>
                  </a:lnTo>
                  <a:lnTo>
                    <a:pt x="37926" y="2056"/>
                  </a:lnTo>
                  <a:lnTo>
                    <a:pt x="43557" y="2649"/>
                  </a:lnTo>
                  <a:lnTo>
                    <a:pt x="49189" y="3816"/>
                  </a:lnTo>
                  <a:lnTo>
                    <a:pt x="53923" y="5289"/>
                  </a:lnTo>
                  <a:lnTo>
                    <a:pt x="58367" y="7049"/>
                  </a:lnTo>
                  <a:lnTo>
                    <a:pt x="62811" y="9393"/>
                  </a:lnTo>
                  <a:lnTo>
                    <a:pt x="66964" y="12033"/>
                  </a:lnTo>
                  <a:lnTo>
                    <a:pt x="70810" y="15266"/>
                  </a:lnTo>
                  <a:lnTo>
                    <a:pt x="74365" y="18491"/>
                  </a:lnTo>
                  <a:lnTo>
                    <a:pt x="77629" y="22307"/>
                  </a:lnTo>
                  <a:lnTo>
                    <a:pt x="80885" y="26115"/>
                  </a:lnTo>
                  <a:lnTo>
                    <a:pt x="83552" y="30812"/>
                  </a:lnTo>
                  <a:lnTo>
                    <a:pt x="85919" y="35509"/>
                  </a:lnTo>
                  <a:lnTo>
                    <a:pt x="87696" y="40493"/>
                  </a:lnTo>
                  <a:lnTo>
                    <a:pt x="89183" y="45478"/>
                  </a:lnTo>
                  <a:lnTo>
                    <a:pt x="89773" y="50471"/>
                  </a:lnTo>
                  <a:lnTo>
                    <a:pt x="90362" y="55751"/>
                  </a:lnTo>
                  <a:lnTo>
                    <a:pt x="90362" y="61032"/>
                  </a:lnTo>
                  <a:lnTo>
                    <a:pt x="90072" y="66313"/>
                  </a:lnTo>
                  <a:lnTo>
                    <a:pt x="90072" y="66897"/>
                  </a:lnTo>
                  <a:lnTo>
                    <a:pt x="90662" y="67193"/>
                  </a:lnTo>
                  <a:lnTo>
                    <a:pt x="90662" y="67777"/>
                  </a:lnTo>
                  <a:lnTo>
                    <a:pt x="90362" y="68361"/>
                  </a:lnTo>
                  <a:lnTo>
                    <a:pt x="90362" y="68953"/>
                  </a:lnTo>
                  <a:lnTo>
                    <a:pt x="89773" y="73057"/>
                  </a:lnTo>
                  <a:lnTo>
                    <a:pt x="88585" y="76874"/>
                  </a:lnTo>
                  <a:lnTo>
                    <a:pt x="86218" y="84211"/>
                  </a:lnTo>
                  <a:lnTo>
                    <a:pt x="85329" y="86852"/>
                  </a:lnTo>
                  <a:lnTo>
                    <a:pt x="83851" y="89492"/>
                  </a:lnTo>
                  <a:lnTo>
                    <a:pt x="82663" y="92132"/>
                  </a:lnTo>
                  <a:lnTo>
                    <a:pt x="80885" y="94476"/>
                  </a:lnTo>
                  <a:lnTo>
                    <a:pt x="77031" y="99173"/>
                  </a:lnTo>
                  <a:lnTo>
                    <a:pt x="72886" y="103277"/>
                  </a:lnTo>
                  <a:lnTo>
                    <a:pt x="70519" y="105334"/>
                  </a:lnTo>
                  <a:lnTo>
                    <a:pt x="67853" y="107382"/>
                  </a:lnTo>
                  <a:lnTo>
                    <a:pt x="65477" y="109142"/>
                  </a:lnTo>
                  <a:lnTo>
                    <a:pt x="62811" y="110615"/>
                  </a:lnTo>
                  <a:lnTo>
                    <a:pt x="57478" y="112959"/>
                  </a:lnTo>
                  <a:lnTo>
                    <a:pt x="52445" y="114719"/>
                  </a:lnTo>
                  <a:lnTo>
                    <a:pt x="47412" y="115895"/>
                  </a:lnTo>
                  <a:lnTo>
                    <a:pt x="42669" y="116775"/>
                  </a:lnTo>
                  <a:lnTo>
                    <a:pt x="34371" y="117943"/>
                  </a:lnTo>
                  <a:lnTo>
                    <a:pt x="25193" y="117943"/>
                  </a:lnTo>
                  <a:lnTo>
                    <a:pt x="20740" y="117359"/>
                  </a:lnTo>
                  <a:lnTo>
                    <a:pt x="16296" y="116479"/>
                  </a:lnTo>
                  <a:lnTo>
                    <a:pt x="12152" y="115303"/>
                  </a:lnTo>
                  <a:lnTo>
                    <a:pt x="8007" y="113839"/>
                  </a:lnTo>
                  <a:lnTo>
                    <a:pt x="3854" y="111782"/>
                  </a:lnTo>
                  <a:lnTo>
                    <a:pt x="8" y="109734"/>
                  </a:lnTo>
                  <a:lnTo>
                    <a:pt x="8" y="111782"/>
                  </a:lnTo>
                  <a:lnTo>
                    <a:pt x="3854" y="113839"/>
                  </a:lnTo>
                  <a:lnTo>
                    <a:pt x="8007" y="115895"/>
                  </a:lnTo>
                  <a:lnTo>
                    <a:pt x="12152" y="117359"/>
                  </a:lnTo>
                  <a:lnTo>
                    <a:pt x="16296" y="118536"/>
                  </a:lnTo>
                  <a:lnTo>
                    <a:pt x="20740" y="119416"/>
                  </a:lnTo>
                  <a:lnTo>
                    <a:pt x="25193" y="119703"/>
                  </a:lnTo>
                  <a:lnTo>
                    <a:pt x="29637" y="119999"/>
                  </a:lnTo>
                  <a:lnTo>
                    <a:pt x="34371" y="119703"/>
                  </a:lnTo>
                  <a:lnTo>
                    <a:pt x="38814" y="119416"/>
                  </a:lnTo>
                  <a:lnTo>
                    <a:pt x="43857" y="118823"/>
                  </a:lnTo>
                  <a:lnTo>
                    <a:pt x="48890" y="117655"/>
                  </a:lnTo>
                  <a:lnTo>
                    <a:pt x="53923" y="116183"/>
                  </a:lnTo>
                  <a:lnTo>
                    <a:pt x="59256" y="114135"/>
                  </a:lnTo>
                  <a:lnTo>
                    <a:pt x="64888" y="111495"/>
                  </a:lnTo>
                  <a:lnTo>
                    <a:pt x="67554" y="110022"/>
                  </a:lnTo>
                  <a:lnTo>
                    <a:pt x="70220" y="107974"/>
                  </a:lnTo>
                  <a:lnTo>
                    <a:pt x="72886" y="105918"/>
                  </a:lnTo>
                  <a:lnTo>
                    <a:pt x="75553" y="103574"/>
                  </a:lnTo>
                  <a:lnTo>
                    <a:pt x="79407" y="99461"/>
                  </a:lnTo>
                  <a:lnTo>
                    <a:pt x="82962" y="94773"/>
                  </a:lnTo>
                  <a:lnTo>
                    <a:pt x="85919" y="89779"/>
                  </a:lnTo>
                  <a:lnTo>
                    <a:pt x="87107" y="87139"/>
                  </a:lnTo>
                  <a:lnTo>
                    <a:pt x="87995" y="84499"/>
                  </a:lnTo>
                  <a:lnTo>
                    <a:pt x="88884" y="81562"/>
                  </a:lnTo>
                  <a:lnTo>
                    <a:pt x="89773" y="78634"/>
                  </a:lnTo>
                  <a:lnTo>
                    <a:pt x="91251" y="72474"/>
                  </a:lnTo>
                  <a:lnTo>
                    <a:pt x="92140" y="69537"/>
                  </a:lnTo>
                  <a:lnTo>
                    <a:pt x="99549" y="70121"/>
                  </a:lnTo>
                  <a:lnTo>
                    <a:pt x="107847" y="70121"/>
                  </a:lnTo>
                  <a:lnTo>
                    <a:pt x="111701" y="69537"/>
                  </a:lnTo>
                  <a:lnTo>
                    <a:pt x="113479" y="68953"/>
                  </a:lnTo>
                  <a:lnTo>
                    <a:pt x="115257" y="68361"/>
                  </a:lnTo>
                  <a:lnTo>
                    <a:pt x="116735" y="67193"/>
                  </a:lnTo>
                  <a:lnTo>
                    <a:pt x="117923" y="66016"/>
                  </a:lnTo>
                  <a:lnTo>
                    <a:pt x="118812" y="64553"/>
                  </a:lnTo>
                  <a:lnTo>
                    <a:pt x="119700" y="63080"/>
                  </a:lnTo>
                  <a:lnTo>
                    <a:pt x="119991" y="61032"/>
                  </a:lnTo>
                  <a:lnTo>
                    <a:pt x="119991" y="58976"/>
                  </a:lnTo>
                  <a:lnTo>
                    <a:pt x="119700" y="57215"/>
                  </a:lnTo>
                  <a:lnTo>
                    <a:pt x="118812" y="55751"/>
                  </a:lnTo>
                  <a:lnTo>
                    <a:pt x="117624" y="54279"/>
                  </a:lnTo>
                  <a:lnTo>
                    <a:pt x="116145" y="52815"/>
                  </a:lnTo>
                  <a:lnTo>
                    <a:pt x="114658" y="51935"/>
                  </a:lnTo>
                  <a:lnTo>
                    <a:pt x="112590" y="51351"/>
                  </a:lnTo>
                  <a:lnTo>
                    <a:pt x="110214" y="51055"/>
                  </a:lnTo>
                  <a:lnTo>
                    <a:pt x="107548" y="51055"/>
                  </a:lnTo>
                  <a:lnTo>
                    <a:pt x="102216" y="51638"/>
                  </a:lnTo>
                  <a:lnTo>
                    <a:pt x="95105" y="51638"/>
                  </a:lnTo>
                  <a:lnTo>
                    <a:pt x="92738" y="52231"/>
                  </a:lnTo>
                  <a:lnTo>
                    <a:pt x="92140" y="47830"/>
                  </a:lnTo>
                  <a:lnTo>
                    <a:pt x="91251" y="43430"/>
                  </a:lnTo>
                  <a:lnTo>
                    <a:pt x="89773" y="39317"/>
                  </a:lnTo>
                  <a:lnTo>
                    <a:pt x="88295" y="35213"/>
                  </a:lnTo>
                  <a:lnTo>
                    <a:pt x="86218" y="31108"/>
                  </a:lnTo>
                  <a:lnTo>
                    <a:pt x="83851" y="27292"/>
                  </a:lnTo>
                  <a:lnTo>
                    <a:pt x="81475" y="23475"/>
                  </a:lnTo>
                  <a:lnTo>
                    <a:pt x="78518" y="20251"/>
                  </a:lnTo>
                  <a:lnTo>
                    <a:pt x="75553" y="16730"/>
                  </a:lnTo>
                  <a:lnTo>
                    <a:pt x="71998" y="13794"/>
                  </a:lnTo>
                  <a:lnTo>
                    <a:pt x="68443" y="11153"/>
                  </a:lnTo>
                  <a:lnTo>
                    <a:pt x="64888" y="8513"/>
                  </a:lnTo>
                  <a:lnTo>
                    <a:pt x="60743" y="6169"/>
                  </a:lnTo>
                  <a:lnTo>
                    <a:pt x="56590" y="4409"/>
                  </a:lnTo>
                  <a:lnTo>
                    <a:pt x="52445" y="2649"/>
                  </a:lnTo>
                  <a:lnTo>
                    <a:pt x="48001" y="1472"/>
                  </a:lnTo>
                  <a:lnTo>
                    <a:pt x="42370" y="592"/>
                  </a:lnTo>
                  <a:lnTo>
                    <a:pt x="36447" y="8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Shape 1200"/>
            <p:cNvSpPr/>
            <p:nvPr/>
          </p:nvSpPr>
          <p:spPr>
            <a:xfrm>
              <a:off x="4724925" y="3009000"/>
              <a:ext cx="61450" cy="60624"/>
            </a:xfrm>
            <a:custGeom>
              <a:pathLst>
                <a:path extrusionOk="0" h="120000" w="120000">
                  <a:moveTo>
                    <a:pt x="110138" y="9995"/>
                  </a:moveTo>
                  <a:lnTo>
                    <a:pt x="108478" y="31670"/>
                  </a:lnTo>
                  <a:lnTo>
                    <a:pt x="108478" y="53344"/>
                  </a:lnTo>
                  <a:lnTo>
                    <a:pt x="108478" y="79967"/>
                  </a:lnTo>
                  <a:lnTo>
                    <a:pt x="106867" y="106639"/>
                  </a:lnTo>
                  <a:lnTo>
                    <a:pt x="93685" y="104956"/>
                  </a:lnTo>
                  <a:lnTo>
                    <a:pt x="80553" y="103323"/>
                  </a:lnTo>
                  <a:lnTo>
                    <a:pt x="54239" y="104956"/>
                  </a:lnTo>
                  <a:lnTo>
                    <a:pt x="32904" y="106639"/>
                  </a:lnTo>
                  <a:lnTo>
                    <a:pt x="23043" y="106639"/>
                  </a:lnTo>
                  <a:lnTo>
                    <a:pt x="13181" y="109954"/>
                  </a:lnTo>
                  <a:lnTo>
                    <a:pt x="11521" y="83331"/>
                  </a:lnTo>
                  <a:lnTo>
                    <a:pt x="9861" y="58342"/>
                  </a:lnTo>
                  <a:lnTo>
                    <a:pt x="9861" y="36668"/>
                  </a:lnTo>
                  <a:lnTo>
                    <a:pt x="8250" y="14993"/>
                  </a:lnTo>
                  <a:lnTo>
                    <a:pt x="59170" y="13360"/>
                  </a:lnTo>
                  <a:lnTo>
                    <a:pt x="85484" y="11678"/>
                  </a:lnTo>
                  <a:lnTo>
                    <a:pt x="110138" y="9995"/>
                  </a:lnTo>
                  <a:close/>
                  <a:moveTo>
                    <a:pt x="85484" y="0"/>
                  </a:moveTo>
                  <a:lnTo>
                    <a:pt x="59170" y="1682"/>
                  </a:lnTo>
                  <a:lnTo>
                    <a:pt x="8250" y="4997"/>
                  </a:lnTo>
                  <a:lnTo>
                    <a:pt x="4930" y="4997"/>
                  </a:lnTo>
                  <a:lnTo>
                    <a:pt x="3270" y="6680"/>
                  </a:lnTo>
                  <a:lnTo>
                    <a:pt x="1659" y="8362"/>
                  </a:lnTo>
                  <a:lnTo>
                    <a:pt x="0" y="23356"/>
                  </a:lnTo>
                  <a:lnTo>
                    <a:pt x="0" y="36668"/>
                  </a:lnTo>
                  <a:lnTo>
                    <a:pt x="0" y="66655"/>
                  </a:lnTo>
                  <a:lnTo>
                    <a:pt x="1659" y="91645"/>
                  </a:lnTo>
                  <a:lnTo>
                    <a:pt x="1659" y="104956"/>
                  </a:lnTo>
                  <a:lnTo>
                    <a:pt x="4930" y="116635"/>
                  </a:lnTo>
                  <a:lnTo>
                    <a:pt x="4930" y="118317"/>
                  </a:lnTo>
                  <a:lnTo>
                    <a:pt x="8250" y="119950"/>
                  </a:lnTo>
                  <a:lnTo>
                    <a:pt x="9861" y="119950"/>
                  </a:lnTo>
                  <a:lnTo>
                    <a:pt x="11521" y="118317"/>
                  </a:lnTo>
                  <a:lnTo>
                    <a:pt x="36175" y="118317"/>
                  </a:lnTo>
                  <a:lnTo>
                    <a:pt x="62489" y="116635"/>
                  </a:lnTo>
                  <a:lnTo>
                    <a:pt x="85484" y="116635"/>
                  </a:lnTo>
                  <a:lnTo>
                    <a:pt x="97005" y="114952"/>
                  </a:lnTo>
                  <a:lnTo>
                    <a:pt x="108478" y="113319"/>
                  </a:lnTo>
                  <a:lnTo>
                    <a:pt x="113409" y="113319"/>
                  </a:lnTo>
                  <a:lnTo>
                    <a:pt x="115069" y="111637"/>
                  </a:lnTo>
                  <a:lnTo>
                    <a:pt x="115069" y="109954"/>
                  </a:lnTo>
                  <a:lnTo>
                    <a:pt x="118340" y="96643"/>
                  </a:lnTo>
                  <a:lnTo>
                    <a:pt x="120000" y="81649"/>
                  </a:lnTo>
                  <a:lnTo>
                    <a:pt x="120000" y="51661"/>
                  </a:lnTo>
                  <a:lnTo>
                    <a:pt x="118340" y="28354"/>
                  </a:lnTo>
                  <a:lnTo>
                    <a:pt x="118340" y="16676"/>
                  </a:lnTo>
                  <a:lnTo>
                    <a:pt x="115069" y="4997"/>
                  </a:lnTo>
                  <a:lnTo>
                    <a:pt x="113409" y="1682"/>
                  </a:lnTo>
                  <a:lnTo>
                    <a:pt x="1101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Shape 1201"/>
            <p:cNvSpPr/>
            <p:nvPr/>
          </p:nvSpPr>
          <p:spPr>
            <a:xfrm>
              <a:off x="4666850" y="2891150"/>
              <a:ext cx="64825" cy="44649"/>
            </a:xfrm>
            <a:custGeom>
              <a:pathLst>
                <a:path extrusionOk="0" h="120000" w="120000">
                  <a:moveTo>
                    <a:pt x="1573" y="67"/>
                  </a:moveTo>
                  <a:lnTo>
                    <a:pt x="0" y="15856"/>
                  </a:lnTo>
                  <a:lnTo>
                    <a:pt x="1573" y="31713"/>
                  </a:lnTo>
                  <a:lnTo>
                    <a:pt x="1573" y="63359"/>
                  </a:lnTo>
                  <a:lnTo>
                    <a:pt x="1573" y="76931"/>
                  </a:lnTo>
                  <a:lnTo>
                    <a:pt x="1573" y="95072"/>
                  </a:lnTo>
                  <a:lnTo>
                    <a:pt x="3100" y="101858"/>
                  </a:lnTo>
                  <a:lnTo>
                    <a:pt x="4674" y="110862"/>
                  </a:lnTo>
                  <a:lnTo>
                    <a:pt x="7774" y="115431"/>
                  </a:lnTo>
                  <a:lnTo>
                    <a:pt x="12448" y="119932"/>
                  </a:lnTo>
                  <a:lnTo>
                    <a:pt x="14022" y="117648"/>
                  </a:lnTo>
                  <a:lnTo>
                    <a:pt x="15595" y="115431"/>
                  </a:lnTo>
                  <a:lnTo>
                    <a:pt x="26471" y="117648"/>
                  </a:lnTo>
                  <a:lnTo>
                    <a:pt x="62337" y="117648"/>
                  </a:lnTo>
                  <a:lnTo>
                    <a:pt x="110605" y="110862"/>
                  </a:lnTo>
                  <a:lnTo>
                    <a:pt x="116853" y="110862"/>
                  </a:lnTo>
                  <a:lnTo>
                    <a:pt x="118426" y="108645"/>
                  </a:lnTo>
                  <a:lnTo>
                    <a:pt x="120000" y="92788"/>
                  </a:lnTo>
                  <a:lnTo>
                    <a:pt x="118426" y="74714"/>
                  </a:lnTo>
                  <a:lnTo>
                    <a:pt x="116853" y="40783"/>
                  </a:lnTo>
                  <a:lnTo>
                    <a:pt x="116853" y="67"/>
                  </a:lnTo>
                  <a:lnTo>
                    <a:pt x="107504" y="67"/>
                  </a:lnTo>
                  <a:lnTo>
                    <a:pt x="107504" y="29428"/>
                  </a:lnTo>
                  <a:lnTo>
                    <a:pt x="107504" y="63359"/>
                  </a:lnTo>
                  <a:lnTo>
                    <a:pt x="109078" y="79216"/>
                  </a:lnTo>
                  <a:lnTo>
                    <a:pt x="110605" y="97290"/>
                  </a:lnTo>
                  <a:lnTo>
                    <a:pt x="62337" y="97290"/>
                  </a:lnTo>
                  <a:lnTo>
                    <a:pt x="37392" y="99574"/>
                  </a:lnTo>
                  <a:lnTo>
                    <a:pt x="26471" y="101858"/>
                  </a:lnTo>
                  <a:lnTo>
                    <a:pt x="14022" y="106360"/>
                  </a:lnTo>
                  <a:lnTo>
                    <a:pt x="12448" y="72430"/>
                  </a:lnTo>
                  <a:lnTo>
                    <a:pt x="10921" y="38499"/>
                  </a:lnTo>
                  <a:lnTo>
                    <a:pt x="12448" y="6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Shape 1202"/>
            <p:cNvSpPr/>
            <p:nvPr/>
          </p:nvSpPr>
          <p:spPr>
            <a:xfrm>
              <a:off x="3843650" y="3535900"/>
              <a:ext cx="228125" cy="383849"/>
            </a:xfrm>
            <a:custGeom>
              <a:pathLst>
                <a:path extrusionOk="0" h="120000" w="120000">
                  <a:moveTo>
                    <a:pt x="117777" y="0"/>
                  </a:moveTo>
                  <a:lnTo>
                    <a:pt x="116896" y="265"/>
                  </a:lnTo>
                  <a:lnTo>
                    <a:pt x="116449" y="531"/>
                  </a:lnTo>
                  <a:lnTo>
                    <a:pt x="116449" y="789"/>
                  </a:lnTo>
                  <a:lnTo>
                    <a:pt x="116449" y="8425"/>
                  </a:lnTo>
                  <a:lnTo>
                    <a:pt x="115568" y="16053"/>
                  </a:lnTo>
                  <a:lnTo>
                    <a:pt x="114240" y="23423"/>
                  </a:lnTo>
                  <a:lnTo>
                    <a:pt x="112464" y="30793"/>
                  </a:lnTo>
                  <a:lnTo>
                    <a:pt x="108046" y="45791"/>
                  </a:lnTo>
                  <a:lnTo>
                    <a:pt x="105823" y="53153"/>
                  </a:lnTo>
                  <a:lnTo>
                    <a:pt x="103614" y="60789"/>
                  </a:lnTo>
                  <a:lnTo>
                    <a:pt x="102286" y="67627"/>
                  </a:lnTo>
                  <a:lnTo>
                    <a:pt x="100957" y="74732"/>
                  </a:lnTo>
                  <a:lnTo>
                    <a:pt x="99182" y="88940"/>
                  </a:lnTo>
                  <a:lnTo>
                    <a:pt x="97854" y="96045"/>
                  </a:lnTo>
                  <a:lnTo>
                    <a:pt x="96526" y="102891"/>
                  </a:lnTo>
                  <a:lnTo>
                    <a:pt x="94316" y="109996"/>
                  </a:lnTo>
                  <a:lnTo>
                    <a:pt x="91213" y="116834"/>
                  </a:lnTo>
                  <a:lnTo>
                    <a:pt x="68199" y="115779"/>
                  </a:lnTo>
                  <a:lnTo>
                    <a:pt x="45619" y="114466"/>
                  </a:lnTo>
                  <a:lnTo>
                    <a:pt x="22592" y="112887"/>
                  </a:lnTo>
                  <a:lnTo>
                    <a:pt x="13" y="111309"/>
                  </a:lnTo>
                  <a:lnTo>
                    <a:pt x="13" y="113411"/>
                  </a:lnTo>
                  <a:lnTo>
                    <a:pt x="22592" y="114990"/>
                  </a:lnTo>
                  <a:lnTo>
                    <a:pt x="45172" y="116568"/>
                  </a:lnTo>
                  <a:lnTo>
                    <a:pt x="67752" y="117889"/>
                  </a:lnTo>
                  <a:lnTo>
                    <a:pt x="90332" y="118937"/>
                  </a:lnTo>
                  <a:lnTo>
                    <a:pt x="90332" y="119202"/>
                  </a:lnTo>
                  <a:lnTo>
                    <a:pt x="90779" y="119726"/>
                  </a:lnTo>
                  <a:lnTo>
                    <a:pt x="91660" y="119992"/>
                  </a:lnTo>
                  <a:lnTo>
                    <a:pt x="92988" y="119992"/>
                  </a:lnTo>
                  <a:lnTo>
                    <a:pt x="93435" y="119726"/>
                  </a:lnTo>
                  <a:lnTo>
                    <a:pt x="93869" y="119202"/>
                  </a:lnTo>
                  <a:lnTo>
                    <a:pt x="96973" y="111832"/>
                  </a:lnTo>
                  <a:lnTo>
                    <a:pt x="99629" y="104470"/>
                  </a:lnTo>
                  <a:lnTo>
                    <a:pt x="101404" y="97100"/>
                  </a:lnTo>
                  <a:lnTo>
                    <a:pt x="102733" y="89472"/>
                  </a:lnTo>
                  <a:lnTo>
                    <a:pt x="104942" y="74474"/>
                  </a:lnTo>
                  <a:lnTo>
                    <a:pt x="105823" y="66838"/>
                  </a:lnTo>
                  <a:lnTo>
                    <a:pt x="107598" y="59210"/>
                  </a:lnTo>
                  <a:lnTo>
                    <a:pt x="109374" y="52106"/>
                  </a:lnTo>
                  <a:lnTo>
                    <a:pt x="111583" y="44736"/>
                  </a:lnTo>
                  <a:lnTo>
                    <a:pt x="116015" y="30261"/>
                  </a:lnTo>
                  <a:lnTo>
                    <a:pt x="117777" y="22899"/>
                  </a:lnTo>
                  <a:lnTo>
                    <a:pt x="119105" y="15795"/>
                  </a:lnTo>
                  <a:lnTo>
                    <a:pt x="120000" y="8425"/>
                  </a:lnTo>
                  <a:lnTo>
                    <a:pt x="119552" y="789"/>
                  </a:lnTo>
                  <a:lnTo>
                    <a:pt x="119552" y="531"/>
                  </a:lnTo>
                  <a:lnTo>
                    <a:pt x="119105" y="265"/>
                  </a:lnTo>
                  <a:lnTo>
                    <a:pt x="1177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Shape 1203"/>
            <p:cNvSpPr/>
            <p:nvPr/>
          </p:nvSpPr>
          <p:spPr>
            <a:xfrm>
              <a:off x="4802350" y="2972800"/>
              <a:ext cx="26125" cy="22749"/>
            </a:xfrm>
            <a:custGeom>
              <a:pathLst>
                <a:path extrusionOk="0" h="120000" w="120000">
                  <a:moveTo>
                    <a:pt x="100593" y="131"/>
                  </a:moveTo>
                  <a:lnTo>
                    <a:pt x="96688" y="4483"/>
                  </a:lnTo>
                  <a:lnTo>
                    <a:pt x="96688" y="13450"/>
                  </a:lnTo>
                  <a:lnTo>
                    <a:pt x="96688" y="31120"/>
                  </a:lnTo>
                  <a:lnTo>
                    <a:pt x="92899" y="44439"/>
                  </a:lnTo>
                  <a:lnTo>
                    <a:pt x="85090" y="53406"/>
                  </a:lnTo>
                  <a:lnTo>
                    <a:pt x="69703" y="62241"/>
                  </a:lnTo>
                  <a:lnTo>
                    <a:pt x="42602" y="62241"/>
                  </a:lnTo>
                  <a:lnTo>
                    <a:pt x="42602" y="53406"/>
                  </a:lnTo>
                  <a:lnTo>
                    <a:pt x="42602" y="44439"/>
                  </a:lnTo>
                  <a:lnTo>
                    <a:pt x="46507" y="35604"/>
                  </a:lnTo>
                  <a:lnTo>
                    <a:pt x="46507" y="31120"/>
                  </a:lnTo>
                  <a:lnTo>
                    <a:pt x="42602" y="26769"/>
                  </a:lnTo>
                  <a:lnTo>
                    <a:pt x="38698" y="31120"/>
                  </a:lnTo>
                  <a:lnTo>
                    <a:pt x="23311" y="40087"/>
                  </a:lnTo>
                  <a:lnTo>
                    <a:pt x="7808" y="48923"/>
                  </a:lnTo>
                  <a:lnTo>
                    <a:pt x="114" y="53406"/>
                  </a:lnTo>
                  <a:lnTo>
                    <a:pt x="114" y="62241"/>
                  </a:lnTo>
                  <a:lnTo>
                    <a:pt x="19406" y="111032"/>
                  </a:lnTo>
                  <a:lnTo>
                    <a:pt x="23311" y="115516"/>
                  </a:lnTo>
                  <a:lnTo>
                    <a:pt x="31004" y="119999"/>
                  </a:lnTo>
                  <a:lnTo>
                    <a:pt x="38698" y="115516"/>
                  </a:lnTo>
                  <a:lnTo>
                    <a:pt x="42602" y="115516"/>
                  </a:lnTo>
                  <a:lnTo>
                    <a:pt x="42602" y="106681"/>
                  </a:lnTo>
                  <a:lnTo>
                    <a:pt x="42602" y="88879"/>
                  </a:lnTo>
                  <a:lnTo>
                    <a:pt x="69703" y="88879"/>
                  </a:lnTo>
                  <a:lnTo>
                    <a:pt x="88995" y="80043"/>
                  </a:lnTo>
                  <a:lnTo>
                    <a:pt x="104497" y="66725"/>
                  </a:lnTo>
                  <a:lnTo>
                    <a:pt x="116095" y="48923"/>
                  </a:lnTo>
                  <a:lnTo>
                    <a:pt x="119885" y="26769"/>
                  </a:lnTo>
                  <a:lnTo>
                    <a:pt x="116095" y="4483"/>
                  </a:lnTo>
                  <a:lnTo>
                    <a:pt x="112191" y="13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Shape 1204"/>
            <p:cNvSpPr/>
            <p:nvPr/>
          </p:nvSpPr>
          <p:spPr>
            <a:xfrm>
              <a:off x="3843650" y="4554350"/>
              <a:ext cx="234024" cy="291249"/>
            </a:xfrm>
            <a:custGeom>
              <a:pathLst>
                <a:path extrusionOk="0" h="120000" w="120000">
                  <a:moveTo>
                    <a:pt x="56981" y="3821"/>
                  </a:moveTo>
                  <a:lnTo>
                    <a:pt x="64749" y="4511"/>
                  </a:lnTo>
                  <a:lnTo>
                    <a:pt x="72082" y="6252"/>
                  </a:lnTo>
                  <a:lnTo>
                    <a:pt x="79427" y="8683"/>
                  </a:lnTo>
                  <a:lnTo>
                    <a:pt x="85901" y="11454"/>
                  </a:lnTo>
                  <a:lnTo>
                    <a:pt x="82016" y="12494"/>
                  </a:lnTo>
                  <a:lnTo>
                    <a:pt x="82016" y="11804"/>
                  </a:lnTo>
                  <a:lnTo>
                    <a:pt x="81145" y="11454"/>
                  </a:lnTo>
                  <a:lnTo>
                    <a:pt x="73812" y="10763"/>
                  </a:lnTo>
                  <a:lnTo>
                    <a:pt x="66903" y="10763"/>
                  </a:lnTo>
                  <a:lnTo>
                    <a:pt x="69492" y="10063"/>
                  </a:lnTo>
                  <a:lnTo>
                    <a:pt x="71659" y="8683"/>
                  </a:lnTo>
                  <a:lnTo>
                    <a:pt x="72517" y="8333"/>
                  </a:lnTo>
                  <a:lnTo>
                    <a:pt x="72517" y="7642"/>
                  </a:lnTo>
                  <a:lnTo>
                    <a:pt x="72082" y="6942"/>
                  </a:lnTo>
                  <a:lnTo>
                    <a:pt x="71659" y="6602"/>
                  </a:lnTo>
                  <a:lnTo>
                    <a:pt x="67774" y="5902"/>
                  </a:lnTo>
                  <a:lnTo>
                    <a:pt x="63454" y="5902"/>
                  </a:lnTo>
                  <a:lnTo>
                    <a:pt x="59134" y="6252"/>
                  </a:lnTo>
                  <a:lnTo>
                    <a:pt x="54827" y="6942"/>
                  </a:lnTo>
                  <a:lnTo>
                    <a:pt x="46187" y="8333"/>
                  </a:lnTo>
                  <a:lnTo>
                    <a:pt x="38418" y="10063"/>
                  </a:lnTo>
                  <a:lnTo>
                    <a:pt x="32740" y="11505"/>
                  </a:lnTo>
                  <a:lnTo>
                    <a:pt x="32740" y="11505"/>
                  </a:lnTo>
                  <a:lnTo>
                    <a:pt x="39713" y="9373"/>
                  </a:lnTo>
                  <a:lnTo>
                    <a:pt x="48776" y="6942"/>
                  </a:lnTo>
                  <a:lnTo>
                    <a:pt x="56981" y="3821"/>
                  </a:lnTo>
                  <a:close/>
                  <a:moveTo>
                    <a:pt x="87618" y="13884"/>
                  </a:moveTo>
                  <a:lnTo>
                    <a:pt x="85029" y="15265"/>
                  </a:lnTo>
                  <a:lnTo>
                    <a:pt x="81581" y="16655"/>
                  </a:lnTo>
                  <a:lnTo>
                    <a:pt x="75107" y="18736"/>
                  </a:lnTo>
                  <a:lnTo>
                    <a:pt x="62160" y="22547"/>
                  </a:lnTo>
                  <a:lnTo>
                    <a:pt x="46623" y="27409"/>
                  </a:lnTo>
                  <a:lnTo>
                    <a:pt x="64313" y="21507"/>
                  </a:lnTo>
                  <a:lnTo>
                    <a:pt x="75543" y="17345"/>
                  </a:lnTo>
                  <a:lnTo>
                    <a:pt x="81581" y="15265"/>
                  </a:lnTo>
                  <a:lnTo>
                    <a:pt x="87618" y="13884"/>
                  </a:lnTo>
                  <a:close/>
                  <a:moveTo>
                    <a:pt x="76402" y="56878"/>
                  </a:moveTo>
                  <a:lnTo>
                    <a:pt x="70787" y="59309"/>
                  </a:lnTo>
                  <a:lnTo>
                    <a:pt x="65185" y="61390"/>
                  </a:lnTo>
                  <a:lnTo>
                    <a:pt x="53532" y="64861"/>
                  </a:lnTo>
                  <a:lnTo>
                    <a:pt x="59134" y="62781"/>
                  </a:lnTo>
                  <a:lnTo>
                    <a:pt x="64749" y="60700"/>
                  </a:lnTo>
                  <a:lnTo>
                    <a:pt x="76402" y="56878"/>
                  </a:lnTo>
                  <a:close/>
                  <a:moveTo>
                    <a:pt x="108770" y="30530"/>
                  </a:moveTo>
                  <a:lnTo>
                    <a:pt x="110501" y="33301"/>
                  </a:lnTo>
                  <a:lnTo>
                    <a:pt x="109206" y="33301"/>
                  </a:lnTo>
                  <a:lnTo>
                    <a:pt x="101002" y="36072"/>
                  </a:lnTo>
                  <a:lnTo>
                    <a:pt x="92797" y="38853"/>
                  </a:lnTo>
                  <a:lnTo>
                    <a:pt x="76402" y="45095"/>
                  </a:lnTo>
                  <a:lnTo>
                    <a:pt x="60429" y="51677"/>
                  </a:lnTo>
                  <a:lnTo>
                    <a:pt x="52238" y="54798"/>
                  </a:lnTo>
                  <a:lnTo>
                    <a:pt x="44033" y="57919"/>
                  </a:lnTo>
                  <a:lnTo>
                    <a:pt x="26766" y="64161"/>
                  </a:lnTo>
                  <a:lnTo>
                    <a:pt x="9498" y="70403"/>
                  </a:lnTo>
                  <a:lnTo>
                    <a:pt x="1307" y="73524"/>
                  </a:lnTo>
                  <a:lnTo>
                    <a:pt x="10370" y="69023"/>
                  </a:lnTo>
                  <a:lnTo>
                    <a:pt x="19433" y="64861"/>
                  </a:lnTo>
                  <a:lnTo>
                    <a:pt x="28919" y="61040"/>
                  </a:lnTo>
                  <a:lnTo>
                    <a:pt x="38854" y="57579"/>
                  </a:lnTo>
                  <a:lnTo>
                    <a:pt x="53955" y="52027"/>
                  </a:lnTo>
                  <a:lnTo>
                    <a:pt x="69069" y="45435"/>
                  </a:lnTo>
                  <a:lnTo>
                    <a:pt x="75543" y="42314"/>
                  </a:lnTo>
                  <a:lnTo>
                    <a:pt x="83734" y="39543"/>
                  </a:lnTo>
                  <a:lnTo>
                    <a:pt x="91938" y="36772"/>
                  </a:lnTo>
                  <a:lnTo>
                    <a:pt x="99707" y="34341"/>
                  </a:lnTo>
                  <a:lnTo>
                    <a:pt x="107911" y="31570"/>
                  </a:lnTo>
                  <a:lnTo>
                    <a:pt x="108334" y="30870"/>
                  </a:lnTo>
                  <a:lnTo>
                    <a:pt x="108770" y="30530"/>
                  </a:lnTo>
                  <a:close/>
                  <a:moveTo>
                    <a:pt x="111359" y="35031"/>
                  </a:moveTo>
                  <a:lnTo>
                    <a:pt x="113949" y="40233"/>
                  </a:lnTo>
                  <a:lnTo>
                    <a:pt x="115679" y="46135"/>
                  </a:lnTo>
                  <a:lnTo>
                    <a:pt x="116538" y="51677"/>
                  </a:lnTo>
                  <a:lnTo>
                    <a:pt x="116974" y="57579"/>
                  </a:lnTo>
                  <a:lnTo>
                    <a:pt x="109629" y="60000"/>
                  </a:lnTo>
                  <a:lnTo>
                    <a:pt x="97117" y="63821"/>
                  </a:lnTo>
                  <a:lnTo>
                    <a:pt x="85029" y="67982"/>
                  </a:lnTo>
                  <a:lnTo>
                    <a:pt x="72953" y="72144"/>
                  </a:lnTo>
                  <a:lnTo>
                    <a:pt x="61301" y="76645"/>
                  </a:lnTo>
                  <a:lnTo>
                    <a:pt x="47917" y="82887"/>
                  </a:lnTo>
                  <a:lnTo>
                    <a:pt x="34111" y="88789"/>
                  </a:lnTo>
                  <a:lnTo>
                    <a:pt x="30214" y="90520"/>
                  </a:lnTo>
                  <a:lnTo>
                    <a:pt x="25907" y="91910"/>
                  </a:lnTo>
                  <a:lnTo>
                    <a:pt x="17267" y="94341"/>
                  </a:lnTo>
                  <a:lnTo>
                    <a:pt x="43174" y="80806"/>
                  </a:lnTo>
                  <a:lnTo>
                    <a:pt x="49212" y="78386"/>
                  </a:lnTo>
                  <a:lnTo>
                    <a:pt x="79850" y="66242"/>
                  </a:lnTo>
                  <a:lnTo>
                    <a:pt x="95387" y="60350"/>
                  </a:lnTo>
                  <a:lnTo>
                    <a:pt x="103591" y="57919"/>
                  </a:lnTo>
                  <a:lnTo>
                    <a:pt x="111795" y="55498"/>
                  </a:lnTo>
                  <a:lnTo>
                    <a:pt x="112218" y="55148"/>
                  </a:lnTo>
                  <a:lnTo>
                    <a:pt x="112654" y="54798"/>
                  </a:lnTo>
                  <a:lnTo>
                    <a:pt x="112654" y="53757"/>
                  </a:lnTo>
                  <a:lnTo>
                    <a:pt x="112218" y="53067"/>
                  </a:lnTo>
                  <a:lnTo>
                    <a:pt x="111359" y="52717"/>
                  </a:lnTo>
                  <a:lnTo>
                    <a:pt x="110501" y="52717"/>
                  </a:lnTo>
                  <a:lnTo>
                    <a:pt x="103155" y="54458"/>
                  </a:lnTo>
                  <a:lnTo>
                    <a:pt x="96258" y="56539"/>
                  </a:lnTo>
                  <a:lnTo>
                    <a:pt x="82016" y="61740"/>
                  </a:lnTo>
                  <a:lnTo>
                    <a:pt x="69069" y="66242"/>
                  </a:lnTo>
                  <a:lnTo>
                    <a:pt x="56122" y="71103"/>
                  </a:lnTo>
                  <a:lnTo>
                    <a:pt x="47917" y="74915"/>
                  </a:lnTo>
                  <a:lnTo>
                    <a:pt x="39713" y="78726"/>
                  </a:lnTo>
                  <a:lnTo>
                    <a:pt x="26766" y="83237"/>
                  </a:lnTo>
                  <a:lnTo>
                    <a:pt x="13383" y="87399"/>
                  </a:lnTo>
                  <a:lnTo>
                    <a:pt x="26766" y="79426"/>
                  </a:lnTo>
                  <a:lnTo>
                    <a:pt x="39713" y="71443"/>
                  </a:lnTo>
                  <a:lnTo>
                    <a:pt x="52661" y="67982"/>
                  </a:lnTo>
                  <a:lnTo>
                    <a:pt x="65608" y="64161"/>
                  </a:lnTo>
                  <a:lnTo>
                    <a:pt x="71659" y="62080"/>
                  </a:lnTo>
                  <a:lnTo>
                    <a:pt x="77696" y="59660"/>
                  </a:lnTo>
                  <a:lnTo>
                    <a:pt x="87195" y="55148"/>
                  </a:lnTo>
                  <a:lnTo>
                    <a:pt x="91503" y="53067"/>
                  </a:lnTo>
                  <a:lnTo>
                    <a:pt x="96258" y="51337"/>
                  </a:lnTo>
                  <a:lnTo>
                    <a:pt x="106616" y="48216"/>
                  </a:lnTo>
                  <a:lnTo>
                    <a:pt x="107039" y="47866"/>
                  </a:lnTo>
                  <a:lnTo>
                    <a:pt x="107475" y="47175"/>
                  </a:lnTo>
                  <a:lnTo>
                    <a:pt x="107475" y="46135"/>
                  </a:lnTo>
                  <a:lnTo>
                    <a:pt x="107039" y="45435"/>
                  </a:lnTo>
                  <a:lnTo>
                    <a:pt x="105745" y="45435"/>
                  </a:lnTo>
                  <a:lnTo>
                    <a:pt x="99707" y="46825"/>
                  </a:lnTo>
                  <a:lnTo>
                    <a:pt x="94528" y="48906"/>
                  </a:lnTo>
                  <a:lnTo>
                    <a:pt x="81145" y="52717"/>
                  </a:lnTo>
                  <a:lnTo>
                    <a:pt x="68633" y="56539"/>
                  </a:lnTo>
                  <a:lnTo>
                    <a:pt x="62160" y="58619"/>
                  </a:lnTo>
                  <a:lnTo>
                    <a:pt x="55686" y="60700"/>
                  </a:lnTo>
                  <a:lnTo>
                    <a:pt x="49648" y="63471"/>
                  </a:lnTo>
                  <a:lnTo>
                    <a:pt x="43597" y="66242"/>
                  </a:lnTo>
                  <a:lnTo>
                    <a:pt x="37560" y="69363"/>
                  </a:lnTo>
                  <a:lnTo>
                    <a:pt x="27625" y="72144"/>
                  </a:lnTo>
                  <a:lnTo>
                    <a:pt x="17703" y="75605"/>
                  </a:lnTo>
                  <a:lnTo>
                    <a:pt x="14677" y="76995"/>
                  </a:lnTo>
                  <a:lnTo>
                    <a:pt x="19433" y="74224"/>
                  </a:lnTo>
                  <a:lnTo>
                    <a:pt x="27202" y="70753"/>
                  </a:lnTo>
                  <a:lnTo>
                    <a:pt x="34970" y="67632"/>
                  </a:lnTo>
                  <a:lnTo>
                    <a:pt x="50943" y="61390"/>
                  </a:lnTo>
                  <a:lnTo>
                    <a:pt x="65608" y="55148"/>
                  </a:lnTo>
                  <a:lnTo>
                    <a:pt x="79427" y="48556"/>
                  </a:lnTo>
                  <a:lnTo>
                    <a:pt x="87195" y="45095"/>
                  </a:lnTo>
                  <a:lnTo>
                    <a:pt x="94964" y="41974"/>
                  </a:lnTo>
                  <a:lnTo>
                    <a:pt x="110924" y="35732"/>
                  </a:lnTo>
                  <a:lnTo>
                    <a:pt x="111359" y="35381"/>
                  </a:lnTo>
                  <a:lnTo>
                    <a:pt x="111359" y="35031"/>
                  </a:lnTo>
                  <a:close/>
                  <a:moveTo>
                    <a:pt x="97976" y="91220"/>
                  </a:moveTo>
                  <a:lnTo>
                    <a:pt x="95823" y="92600"/>
                  </a:lnTo>
                  <a:lnTo>
                    <a:pt x="90644" y="95031"/>
                  </a:lnTo>
                  <a:lnTo>
                    <a:pt x="92374" y="93991"/>
                  </a:lnTo>
                  <a:lnTo>
                    <a:pt x="97117" y="91560"/>
                  </a:lnTo>
                  <a:lnTo>
                    <a:pt x="97976" y="91220"/>
                  </a:lnTo>
                  <a:close/>
                  <a:moveTo>
                    <a:pt x="66044" y="96072"/>
                  </a:moveTo>
                  <a:lnTo>
                    <a:pt x="59570" y="99543"/>
                  </a:lnTo>
                  <a:lnTo>
                    <a:pt x="53096" y="102664"/>
                  </a:lnTo>
                  <a:lnTo>
                    <a:pt x="48353" y="104745"/>
                  </a:lnTo>
                  <a:lnTo>
                    <a:pt x="48353" y="104745"/>
                  </a:lnTo>
                  <a:lnTo>
                    <a:pt x="52661" y="102314"/>
                  </a:lnTo>
                  <a:lnTo>
                    <a:pt x="59134" y="99193"/>
                  </a:lnTo>
                  <a:lnTo>
                    <a:pt x="66044" y="96072"/>
                  </a:lnTo>
                  <a:close/>
                  <a:moveTo>
                    <a:pt x="86759" y="99883"/>
                  </a:moveTo>
                  <a:lnTo>
                    <a:pt x="85029" y="101273"/>
                  </a:lnTo>
                  <a:lnTo>
                    <a:pt x="79850" y="105084"/>
                  </a:lnTo>
                  <a:lnTo>
                    <a:pt x="77260" y="106475"/>
                  </a:lnTo>
                  <a:lnTo>
                    <a:pt x="74671" y="108206"/>
                  </a:lnTo>
                  <a:lnTo>
                    <a:pt x="69928" y="109946"/>
                  </a:lnTo>
                  <a:lnTo>
                    <a:pt x="64749" y="111327"/>
                  </a:lnTo>
                  <a:lnTo>
                    <a:pt x="66044" y="110636"/>
                  </a:lnTo>
                  <a:lnTo>
                    <a:pt x="70787" y="107866"/>
                  </a:lnTo>
                  <a:lnTo>
                    <a:pt x="75543" y="105084"/>
                  </a:lnTo>
                  <a:lnTo>
                    <a:pt x="86759" y="99883"/>
                  </a:lnTo>
                  <a:close/>
                  <a:moveTo>
                    <a:pt x="116974" y="60700"/>
                  </a:moveTo>
                  <a:lnTo>
                    <a:pt x="116538" y="65201"/>
                  </a:lnTo>
                  <a:lnTo>
                    <a:pt x="115679" y="69713"/>
                  </a:lnTo>
                  <a:lnTo>
                    <a:pt x="113949" y="78036"/>
                  </a:lnTo>
                  <a:lnTo>
                    <a:pt x="112218" y="82197"/>
                  </a:lnTo>
                  <a:lnTo>
                    <a:pt x="110501" y="86358"/>
                  </a:lnTo>
                  <a:lnTo>
                    <a:pt x="108334" y="90180"/>
                  </a:lnTo>
                  <a:lnTo>
                    <a:pt x="105745" y="93641"/>
                  </a:lnTo>
                  <a:lnTo>
                    <a:pt x="102732" y="97112"/>
                  </a:lnTo>
                  <a:lnTo>
                    <a:pt x="99707" y="100233"/>
                  </a:lnTo>
                  <a:lnTo>
                    <a:pt x="96258" y="103004"/>
                  </a:lnTo>
                  <a:lnTo>
                    <a:pt x="92797" y="105785"/>
                  </a:lnTo>
                  <a:lnTo>
                    <a:pt x="91938" y="105084"/>
                  </a:lnTo>
                  <a:lnTo>
                    <a:pt x="91080" y="104745"/>
                  </a:lnTo>
                  <a:lnTo>
                    <a:pt x="90208" y="105084"/>
                  </a:lnTo>
                  <a:lnTo>
                    <a:pt x="85901" y="107165"/>
                  </a:lnTo>
                  <a:lnTo>
                    <a:pt x="83734" y="108206"/>
                  </a:lnTo>
                  <a:lnTo>
                    <a:pt x="81581" y="108906"/>
                  </a:lnTo>
                  <a:lnTo>
                    <a:pt x="81581" y="108906"/>
                  </a:lnTo>
                  <a:lnTo>
                    <a:pt x="86324" y="105785"/>
                  </a:lnTo>
                  <a:lnTo>
                    <a:pt x="91503" y="102664"/>
                  </a:lnTo>
                  <a:lnTo>
                    <a:pt x="97117" y="99883"/>
                  </a:lnTo>
                  <a:lnTo>
                    <a:pt x="102296" y="97112"/>
                  </a:lnTo>
                  <a:lnTo>
                    <a:pt x="102732" y="96422"/>
                  </a:lnTo>
                  <a:lnTo>
                    <a:pt x="102732" y="95381"/>
                  </a:lnTo>
                  <a:lnTo>
                    <a:pt x="101860" y="94681"/>
                  </a:lnTo>
                  <a:lnTo>
                    <a:pt x="97976" y="94681"/>
                  </a:lnTo>
                  <a:lnTo>
                    <a:pt x="100566" y="93301"/>
                  </a:lnTo>
                  <a:lnTo>
                    <a:pt x="102296" y="91220"/>
                  </a:lnTo>
                  <a:lnTo>
                    <a:pt x="102732" y="90520"/>
                  </a:lnTo>
                  <a:lnTo>
                    <a:pt x="102732" y="89479"/>
                  </a:lnTo>
                  <a:lnTo>
                    <a:pt x="102296" y="88789"/>
                  </a:lnTo>
                  <a:lnTo>
                    <a:pt x="101002" y="88099"/>
                  </a:lnTo>
                  <a:lnTo>
                    <a:pt x="100143" y="87749"/>
                  </a:lnTo>
                  <a:lnTo>
                    <a:pt x="98848" y="87749"/>
                  </a:lnTo>
                  <a:lnTo>
                    <a:pt x="96681" y="88099"/>
                  </a:lnTo>
                  <a:lnTo>
                    <a:pt x="93669" y="89139"/>
                  </a:lnTo>
                  <a:lnTo>
                    <a:pt x="91080" y="90520"/>
                  </a:lnTo>
                  <a:lnTo>
                    <a:pt x="86324" y="93991"/>
                  </a:lnTo>
                  <a:lnTo>
                    <a:pt x="82875" y="96762"/>
                  </a:lnTo>
                  <a:lnTo>
                    <a:pt x="76402" y="101273"/>
                  </a:lnTo>
                  <a:lnTo>
                    <a:pt x="69492" y="104745"/>
                  </a:lnTo>
                  <a:lnTo>
                    <a:pt x="63018" y="108556"/>
                  </a:lnTo>
                  <a:lnTo>
                    <a:pt x="57839" y="110286"/>
                  </a:lnTo>
                  <a:lnTo>
                    <a:pt x="52238" y="111677"/>
                  </a:lnTo>
                  <a:lnTo>
                    <a:pt x="52238" y="111677"/>
                  </a:lnTo>
                  <a:lnTo>
                    <a:pt x="58275" y="108556"/>
                  </a:lnTo>
                  <a:lnTo>
                    <a:pt x="64313" y="105084"/>
                  </a:lnTo>
                  <a:lnTo>
                    <a:pt x="76837" y="98842"/>
                  </a:lnTo>
                  <a:lnTo>
                    <a:pt x="82875" y="95031"/>
                  </a:lnTo>
                  <a:lnTo>
                    <a:pt x="88913" y="91220"/>
                  </a:lnTo>
                  <a:lnTo>
                    <a:pt x="92374" y="89479"/>
                  </a:lnTo>
                  <a:lnTo>
                    <a:pt x="95387" y="87749"/>
                  </a:lnTo>
                  <a:lnTo>
                    <a:pt x="98848" y="86358"/>
                  </a:lnTo>
                  <a:lnTo>
                    <a:pt x="102732" y="85318"/>
                  </a:lnTo>
                  <a:lnTo>
                    <a:pt x="106616" y="84278"/>
                  </a:lnTo>
                  <a:lnTo>
                    <a:pt x="107475" y="84278"/>
                  </a:lnTo>
                  <a:lnTo>
                    <a:pt x="107911" y="83587"/>
                  </a:lnTo>
                  <a:lnTo>
                    <a:pt x="107911" y="82887"/>
                  </a:lnTo>
                  <a:lnTo>
                    <a:pt x="107475" y="81847"/>
                  </a:lnTo>
                  <a:lnTo>
                    <a:pt x="105745" y="81847"/>
                  </a:lnTo>
                  <a:lnTo>
                    <a:pt x="101437" y="82547"/>
                  </a:lnTo>
                  <a:lnTo>
                    <a:pt x="94964" y="83237"/>
                  </a:lnTo>
                  <a:lnTo>
                    <a:pt x="91503" y="83927"/>
                  </a:lnTo>
                  <a:lnTo>
                    <a:pt x="88054" y="84968"/>
                  </a:lnTo>
                  <a:lnTo>
                    <a:pt x="91938" y="82547"/>
                  </a:lnTo>
                  <a:lnTo>
                    <a:pt x="97117" y="79766"/>
                  </a:lnTo>
                  <a:lnTo>
                    <a:pt x="102732" y="77685"/>
                  </a:lnTo>
                  <a:lnTo>
                    <a:pt x="113949" y="73524"/>
                  </a:lnTo>
                  <a:lnTo>
                    <a:pt x="114808" y="72834"/>
                  </a:lnTo>
                  <a:lnTo>
                    <a:pt x="114808" y="71793"/>
                  </a:lnTo>
                  <a:lnTo>
                    <a:pt x="113949" y="71103"/>
                  </a:lnTo>
                  <a:lnTo>
                    <a:pt x="113090" y="70753"/>
                  </a:lnTo>
                  <a:lnTo>
                    <a:pt x="110501" y="71103"/>
                  </a:lnTo>
                  <a:lnTo>
                    <a:pt x="107911" y="71443"/>
                  </a:lnTo>
                  <a:lnTo>
                    <a:pt x="103591" y="72834"/>
                  </a:lnTo>
                  <a:lnTo>
                    <a:pt x="99271" y="74915"/>
                  </a:lnTo>
                  <a:lnTo>
                    <a:pt x="94964" y="76995"/>
                  </a:lnTo>
                  <a:lnTo>
                    <a:pt x="81145" y="83237"/>
                  </a:lnTo>
                  <a:lnTo>
                    <a:pt x="67774" y="89479"/>
                  </a:lnTo>
                  <a:lnTo>
                    <a:pt x="65185" y="90520"/>
                  </a:lnTo>
                  <a:lnTo>
                    <a:pt x="69928" y="88099"/>
                  </a:lnTo>
                  <a:lnTo>
                    <a:pt x="78991" y="82197"/>
                  </a:lnTo>
                  <a:lnTo>
                    <a:pt x="88054" y="76645"/>
                  </a:lnTo>
                  <a:lnTo>
                    <a:pt x="92797" y="74224"/>
                  </a:lnTo>
                  <a:lnTo>
                    <a:pt x="97553" y="71793"/>
                  </a:lnTo>
                  <a:lnTo>
                    <a:pt x="102732" y="70063"/>
                  </a:lnTo>
                  <a:lnTo>
                    <a:pt x="108334" y="68672"/>
                  </a:lnTo>
                  <a:lnTo>
                    <a:pt x="109206" y="68322"/>
                  </a:lnTo>
                  <a:lnTo>
                    <a:pt x="109629" y="67982"/>
                  </a:lnTo>
                  <a:lnTo>
                    <a:pt x="109629" y="67282"/>
                  </a:lnTo>
                  <a:lnTo>
                    <a:pt x="109206" y="66242"/>
                  </a:lnTo>
                  <a:lnTo>
                    <a:pt x="108770" y="65902"/>
                  </a:lnTo>
                  <a:lnTo>
                    <a:pt x="107911" y="65902"/>
                  </a:lnTo>
                  <a:lnTo>
                    <a:pt x="103591" y="66242"/>
                  </a:lnTo>
                  <a:lnTo>
                    <a:pt x="99271" y="66942"/>
                  </a:lnTo>
                  <a:lnTo>
                    <a:pt x="105322" y="64861"/>
                  </a:lnTo>
                  <a:lnTo>
                    <a:pt x="111359" y="62430"/>
                  </a:lnTo>
                  <a:lnTo>
                    <a:pt x="116974" y="60700"/>
                  </a:lnTo>
                  <a:close/>
                  <a:moveTo>
                    <a:pt x="86324" y="73874"/>
                  </a:moveTo>
                  <a:lnTo>
                    <a:pt x="80286" y="77685"/>
                  </a:lnTo>
                  <a:lnTo>
                    <a:pt x="73812" y="81847"/>
                  </a:lnTo>
                  <a:lnTo>
                    <a:pt x="66480" y="86709"/>
                  </a:lnTo>
                  <a:lnTo>
                    <a:pt x="59134" y="90870"/>
                  </a:lnTo>
                  <a:lnTo>
                    <a:pt x="43597" y="98842"/>
                  </a:lnTo>
                  <a:lnTo>
                    <a:pt x="38418" y="100923"/>
                  </a:lnTo>
                  <a:lnTo>
                    <a:pt x="33675" y="103354"/>
                  </a:lnTo>
                  <a:lnTo>
                    <a:pt x="28919" y="105785"/>
                  </a:lnTo>
                  <a:lnTo>
                    <a:pt x="24176" y="108556"/>
                  </a:lnTo>
                  <a:lnTo>
                    <a:pt x="23741" y="108906"/>
                  </a:lnTo>
                  <a:lnTo>
                    <a:pt x="23741" y="109596"/>
                  </a:lnTo>
                  <a:lnTo>
                    <a:pt x="24176" y="110286"/>
                  </a:lnTo>
                  <a:lnTo>
                    <a:pt x="25035" y="110987"/>
                  </a:lnTo>
                  <a:lnTo>
                    <a:pt x="26330" y="110987"/>
                  </a:lnTo>
                  <a:lnTo>
                    <a:pt x="44892" y="101273"/>
                  </a:lnTo>
                  <a:lnTo>
                    <a:pt x="57839" y="96422"/>
                  </a:lnTo>
                  <a:lnTo>
                    <a:pt x="53096" y="98503"/>
                  </a:lnTo>
                  <a:lnTo>
                    <a:pt x="47917" y="101273"/>
                  </a:lnTo>
                  <a:lnTo>
                    <a:pt x="42739" y="104394"/>
                  </a:lnTo>
                  <a:lnTo>
                    <a:pt x="37995" y="107515"/>
                  </a:lnTo>
                  <a:lnTo>
                    <a:pt x="32817" y="110636"/>
                  </a:lnTo>
                  <a:lnTo>
                    <a:pt x="31945" y="110987"/>
                  </a:lnTo>
                  <a:lnTo>
                    <a:pt x="31945" y="111327"/>
                  </a:lnTo>
                  <a:lnTo>
                    <a:pt x="31945" y="112367"/>
                  </a:lnTo>
                  <a:lnTo>
                    <a:pt x="32817" y="113067"/>
                  </a:lnTo>
                  <a:lnTo>
                    <a:pt x="34534" y="113067"/>
                  </a:lnTo>
                  <a:lnTo>
                    <a:pt x="38418" y="110987"/>
                  </a:lnTo>
                  <a:lnTo>
                    <a:pt x="43174" y="109596"/>
                  </a:lnTo>
                  <a:lnTo>
                    <a:pt x="47482" y="107866"/>
                  </a:lnTo>
                  <a:lnTo>
                    <a:pt x="51802" y="106125"/>
                  </a:lnTo>
                  <a:lnTo>
                    <a:pt x="61301" y="101963"/>
                  </a:lnTo>
                  <a:lnTo>
                    <a:pt x="70364" y="97112"/>
                  </a:lnTo>
                  <a:lnTo>
                    <a:pt x="78555" y="92600"/>
                  </a:lnTo>
                  <a:lnTo>
                    <a:pt x="87195" y="88439"/>
                  </a:lnTo>
                  <a:lnTo>
                    <a:pt x="88913" y="87749"/>
                  </a:lnTo>
                  <a:lnTo>
                    <a:pt x="88913" y="87749"/>
                  </a:lnTo>
                  <a:lnTo>
                    <a:pt x="82875" y="91220"/>
                  </a:lnTo>
                  <a:lnTo>
                    <a:pt x="76837" y="95031"/>
                  </a:lnTo>
                  <a:lnTo>
                    <a:pt x="69069" y="99543"/>
                  </a:lnTo>
                  <a:lnTo>
                    <a:pt x="60865" y="104044"/>
                  </a:lnTo>
                  <a:lnTo>
                    <a:pt x="52661" y="108206"/>
                  </a:lnTo>
                  <a:lnTo>
                    <a:pt x="44892" y="113067"/>
                  </a:lnTo>
                  <a:lnTo>
                    <a:pt x="44033" y="113757"/>
                  </a:lnTo>
                  <a:lnTo>
                    <a:pt x="44469" y="114448"/>
                  </a:lnTo>
                  <a:lnTo>
                    <a:pt x="44892" y="115148"/>
                  </a:lnTo>
                  <a:lnTo>
                    <a:pt x="46187" y="115488"/>
                  </a:lnTo>
                  <a:lnTo>
                    <a:pt x="50943" y="115148"/>
                  </a:lnTo>
                  <a:lnTo>
                    <a:pt x="55250" y="114108"/>
                  </a:lnTo>
                  <a:lnTo>
                    <a:pt x="55250" y="114798"/>
                  </a:lnTo>
                  <a:lnTo>
                    <a:pt x="55686" y="115838"/>
                  </a:lnTo>
                  <a:lnTo>
                    <a:pt x="56122" y="116188"/>
                  </a:lnTo>
                  <a:lnTo>
                    <a:pt x="57416" y="116188"/>
                  </a:lnTo>
                  <a:lnTo>
                    <a:pt x="66044" y="113757"/>
                  </a:lnTo>
                  <a:lnTo>
                    <a:pt x="70364" y="112717"/>
                  </a:lnTo>
                  <a:lnTo>
                    <a:pt x="74671" y="111327"/>
                  </a:lnTo>
                  <a:lnTo>
                    <a:pt x="75107" y="112027"/>
                  </a:lnTo>
                  <a:lnTo>
                    <a:pt x="75966" y="112367"/>
                  </a:lnTo>
                  <a:lnTo>
                    <a:pt x="78555" y="112367"/>
                  </a:lnTo>
                  <a:lnTo>
                    <a:pt x="80286" y="112027"/>
                  </a:lnTo>
                  <a:lnTo>
                    <a:pt x="80286" y="112027"/>
                  </a:lnTo>
                  <a:lnTo>
                    <a:pt x="75107" y="113757"/>
                  </a:lnTo>
                  <a:lnTo>
                    <a:pt x="69492" y="115488"/>
                  </a:lnTo>
                  <a:lnTo>
                    <a:pt x="63890" y="116528"/>
                  </a:lnTo>
                  <a:lnTo>
                    <a:pt x="57839" y="117229"/>
                  </a:lnTo>
                  <a:lnTo>
                    <a:pt x="51802" y="117569"/>
                  </a:lnTo>
                  <a:lnTo>
                    <a:pt x="45764" y="117229"/>
                  </a:lnTo>
                  <a:lnTo>
                    <a:pt x="39713" y="116878"/>
                  </a:lnTo>
                  <a:lnTo>
                    <a:pt x="33240" y="115838"/>
                  </a:lnTo>
                  <a:lnTo>
                    <a:pt x="26766" y="114448"/>
                  </a:lnTo>
                  <a:lnTo>
                    <a:pt x="20728" y="112717"/>
                  </a:lnTo>
                  <a:lnTo>
                    <a:pt x="15113" y="110636"/>
                  </a:lnTo>
                  <a:lnTo>
                    <a:pt x="9498" y="108206"/>
                  </a:lnTo>
                  <a:lnTo>
                    <a:pt x="9934" y="108206"/>
                  </a:lnTo>
                  <a:lnTo>
                    <a:pt x="15972" y="105435"/>
                  </a:lnTo>
                  <a:lnTo>
                    <a:pt x="22023" y="103354"/>
                  </a:lnTo>
                  <a:lnTo>
                    <a:pt x="28061" y="101273"/>
                  </a:lnTo>
                  <a:lnTo>
                    <a:pt x="34534" y="99193"/>
                  </a:lnTo>
                  <a:lnTo>
                    <a:pt x="40585" y="96762"/>
                  </a:lnTo>
                  <a:lnTo>
                    <a:pt x="46623" y="93991"/>
                  </a:lnTo>
                  <a:lnTo>
                    <a:pt x="58275" y="88439"/>
                  </a:lnTo>
                  <a:lnTo>
                    <a:pt x="72082" y="80806"/>
                  </a:lnTo>
                  <a:lnTo>
                    <a:pt x="79427" y="76995"/>
                  </a:lnTo>
                  <a:lnTo>
                    <a:pt x="86324" y="73874"/>
                  </a:lnTo>
                  <a:close/>
                  <a:moveTo>
                    <a:pt x="46623" y="10"/>
                  </a:moveTo>
                  <a:lnTo>
                    <a:pt x="38854" y="700"/>
                  </a:lnTo>
                  <a:lnTo>
                    <a:pt x="31945" y="2090"/>
                  </a:lnTo>
                  <a:lnTo>
                    <a:pt x="24612" y="3821"/>
                  </a:lnTo>
                  <a:lnTo>
                    <a:pt x="18139" y="5902"/>
                  </a:lnTo>
                  <a:lnTo>
                    <a:pt x="11665" y="8683"/>
                  </a:lnTo>
                  <a:lnTo>
                    <a:pt x="5614" y="11804"/>
                  </a:lnTo>
                  <a:lnTo>
                    <a:pt x="12" y="15615"/>
                  </a:lnTo>
                  <a:lnTo>
                    <a:pt x="12" y="19086"/>
                  </a:lnTo>
                  <a:lnTo>
                    <a:pt x="3461" y="16655"/>
                  </a:lnTo>
                  <a:lnTo>
                    <a:pt x="6909" y="14224"/>
                  </a:lnTo>
                  <a:lnTo>
                    <a:pt x="10793" y="12144"/>
                  </a:lnTo>
                  <a:lnTo>
                    <a:pt x="14677" y="10413"/>
                  </a:lnTo>
                  <a:lnTo>
                    <a:pt x="18562" y="8683"/>
                  </a:lnTo>
                  <a:lnTo>
                    <a:pt x="22882" y="6942"/>
                  </a:lnTo>
                  <a:lnTo>
                    <a:pt x="27202" y="5902"/>
                  </a:lnTo>
                  <a:lnTo>
                    <a:pt x="27202" y="5902"/>
                  </a:lnTo>
                  <a:lnTo>
                    <a:pt x="25035" y="6602"/>
                  </a:lnTo>
                  <a:lnTo>
                    <a:pt x="18562" y="9023"/>
                  </a:lnTo>
                  <a:lnTo>
                    <a:pt x="12524" y="11804"/>
                  </a:lnTo>
                  <a:lnTo>
                    <a:pt x="6909" y="14925"/>
                  </a:lnTo>
                  <a:lnTo>
                    <a:pt x="6486" y="15615"/>
                  </a:lnTo>
                  <a:lnTo>
                    <a:pt x="6486" y="16305"/>
                  </a:lnTo>
                  <a:lnTo>
                    <a:pt x="6909" y="16655"/>
                  </a:lnTo>
                  <a:lnTo>
                    <a:pt x="8204" y="16655"/>
                  </a:lnTo>
                  <a:lnTo>
                    <a:pt x="16844" y="12494"/>
                  </a:lnTo>
                  <a:lnTo>
                    <a:pt x="25907" y="8683"/>
                  </a:lnTo>
                  <a:lnTo>
                    <a:pt x="31945" y="6942"/>
                  </a:lnTo>
                  <a:lnTo>
                    <a:pt x="37560" y="5562"/>
                  </a:lnTo>
                  <a:lnTo>
                    <a:pt x="43597" y="4511"/>
                  </a:lnTo>
                  <a:lnTo>
                    <a:pt x="49648" y="4171"/>
                  </a:lnTo>
                  <a:lnTo>
                    <a:pt x="49648" y="4171"/>
                  </a:lnTo>
                  <a:lnTo>
                    <a:pt x="36701" y="7982"/>
                  </a:lnTo>
                  <a:lnTo>
                    <a:pt x="23741" y="11804"/>
                  </a:lnTo>
                  <a:lnTo>
                    <a:pt x="17267" y="13884"/>
                  </a:lnTo>
                  <a:lnTo>
                    <a:pt x="11229" y="16305"/>
                  </a:lnTo>
                  <a:lnTo>
                    <a:pt x="5191" y="19086"/>
                  </a:lnTo>
                  <a:lnTo>
                    <a:pt x="12" y="22207"/>
                  </a:lnTo>
                  <a:lnTo>
                    <a:pt x="12" y="25668"/>
                  </a:lnTo>
                  <a:lnTo>
                    <a:pt x="8204" y="22547"/>
                  </a:lnTo>
                  <a:lnTo>
                    <a:pt x="16408" y="19426"/>
                  </a:lnTo>
                  <a:lnTo>
                    <a:pt x="25035" y="16655"/>
                  </a:lnTo>
                  <a:lnTo>
                    <a:pt x="33675" y="13884"/>
                  </a:lnTo>
                  <a:lnTo>
                    <a:pt x="42303" y="11804"/>
                  </a:lnTo>
                  <a:lnTo>
                    <a:pt x="51366" y="10413"/>
                  </a:lnTo>
                  <a:lnTo>
                    <a:pt x="58275" y="9023"/>
                  </a:lnTo>
                  <a:lnTo>
                    <a:pt x="62160" y="8683"/>
                  </a:lnTo>
                  <a:lnTo>
                    <a:pt x="66044" y="8333"/>
                  </a:lnTo>
                  <a:lnTo>
                    <a:pt x="61724" y="9723"/>
                  </a:lnTo>
                  <a:lnTo>
                    <a:pt x="57839" y="10413"/>
                  </a:lnTo>
                  <a:lnTo>
                    <a:pt x="49648" y="12144"/>
                  </a:lnTo>
                  <a:lnTo>
                    <a:pt x="39713" y="14575"/>
                  </a:lnTo>
                  <a:lnTo>
                    <a:pt x="29791" y="17345"/>
                  </a:lnTo>
                  <a:lnTo>
                    <a:pt x="21151" y="19776"/>
                  </a:lnTo>
                  <a:lnTo>
                    <a:pt x="10793" y="22547"/>
                  </a:lnTo>
                  <a:lnTo>
                    <a:pt x="5614" y="23938"/>
                  </a:lnTo>
                  <a:lnTo>
                    <a:pt x="12" y="26018"/>
                  </a:lnTo>
                  <a:lnTo>
                    <a:pt x="12" y="29139"/>
                  </a:lnTo>
                  <a:lnTo>
                    <a:pt x="3025" y="28099"/>
                  </a:lnTo>
                  <a:lnTo>
                    <a:pt x="12" y="29490"/>
                  </a:lnTo>
                  <a:lnTo>
                    <a:pt x="12" y="32260"/>
                  </a:lnTo>
                  <a:lnTo>
                    <a:pt x="11229" y="27059"/>
                  </a:lnTo>
                  <a:lnTo>
                    <a:pt x="16844" y="24628"/>
                  </a:lnTo>
                  <a:lnTo>
                    <a:pt x="22882" y="22547"/>
                  </a:lnTo>
                  <a:lnTo>
                    <a:pt x="35406" y="18736"/>
                  </a:lnTo>
                  <a:lnTo>
                    <a:pt x="41880" y="17006"/>
                  </a:lnTo>
                  <a:lnTo>
                    <a:pt x="48353" y="15615"/>
                  </a:lnTo>
                  <a:lnTo>
                    <a:pt x="55250" y="14575"/>
                  </a:lnTo>
                  <a:lnTo>
                    <a:pt x="61724" y="13534"/>
                  </a:lnTo>
                  <a:lnTo>
                    <a:pt x="68633" y="13184"/>
                  </a:lnTo>
                  <a:lnTo>
                    <a:pt x="75107" y="13534"/>
                  </a:lnTo>
                  <a:lnTo>
                    <a:pt x="65185" y="15965"/>
                  </a:lnTo>
                  <a:lnTo>
                    <a:pt x="49212" y="20466"/>
                  </a:lnTo>
                  <a:lnTo>
                    <a:pt x="22023" y="28789"/>
                  </a:lnTo>
                  <a:lnTo>
                    <a:pt x="10793" y="32611"/>
                  </a:lnTo>
                  <a:lnTo>
                    <a:pt x="5191" y="34691"/>
                  </a:lnTo>
                  <a:lnTo>
                    <a:pt x="12" y="37112"/>
                  </a:lnTo>
                  <a:lnTo>
                    <a:pt x="12" y="40233"/>
                  </a:lnTo>
                  <a:lnTo>
                    <a:pt x="6909" y="36772"/>
                  </a:lnTo>
                  <a:lnTo>
                    <a:pt x="14677" y="33991"/>
                  </a:lnTo>
                  <a:lnTo>
                    <a:pt x="22023" y="31570"/>
                  </a:lnTo>
                  <a:lnTo>
                    <a:pt x="29355" y="29139"/>
                  </a:lnTo>
                  <a:lnTo>
                    <a:pt x="56545" y="21167"/>
                  </a:lnTo>
                  <a:lnTo>
                    <a:pt x="57839" y="20817"/>
                  </a:lnTo>
                  <a:lnTo>
                    <a:pt x="42303" y="26018"/>
                  </a:lnTo>
                  <a:lnTo>
                    <a:pt x="27625" y="30870"/>
                  </a:lnTo>
                  <a:lnTo>
                    <a:pt x="12524" y="36072"/>
                  </a:lnTo>
                  <a:lnTo>
                    <a:pt x="6486" y="38853"/>
                  </a:lnTo>
                  <a:lnTo>
                    <a:pt x="12" y="41974"/>
                  </a:lnTo>
                  <a:lnTo>
                    <a:pt x="12" y="44394"/>
                  </a:lnTo>
                  <a:lnTo>
                    <a:pt x="5614" y="41624"/>
                  </a:lnTo>
                  <a:lnTo>
                    <a:pt x="12524" y="38853"/>
                  </a:lnTo>
                  <a:lnTo>
                    <a:pt x="19433" y="36422"/>
                  </a:lnTo>
                  <a:lnTo>
                    <a:pt x="19433" y="36422"/>
                  </a:lnTo>
                  <a:lnTo>
                    <a:pt x="9498" y="41273"/>
                  </a:lnTo>
                  <a:lnTo>
                    <a:pt x="12" y="46475"/>
                  </a:lnTo>
                  <a:lnTo>
                    <a:pt x="12" y="49256"/>
                  </a:lnTo>
                  <a:lnTo>
                    <a:pt x="3025" y="47515"/>
                  </a:lnTo>
                  <a:lnTo>
                    <a:pt x="11229" y="43354"/>
                  </a:lnTo>
                  <a:lnTo>
                    <a:pt x="19433" y="39543"/>
                  </a:lnTo>
                  <a:lnTo>
                    <a:pt x="28061" y="36072"/>
                  </a:lnTo>
                  <a:lnTo>
                    <a:pt x="36701" y="32951"/>
                  </a:lnTo>
                  <a:lnTo>
                    <a:pt x="54391" y="27749"/>
                  </a:lnTo>
                  <a:lnTo>
                    <a:pt x="71659" y="22547"/>
                  </a:lnTo>
                  <a:lnTo>
                    <a:pt x="82016" y="19086"/>
                  </a:lnTo>
                  <a:lnTo>
                    <a:pt x="87195" y="17345"/>
                  </a:lnTo>
                  <a:lnTo>
                    <a:pt x="91503" y="14575"/>
                  </a:lnTo>
                  <a:lnTo>
                    <a:pt x="95823" y="17696"/>
                  </a:lnTo>
                  <a:lnTo>
                    <a:pt x="100143" y="21167"/>
                  </a:lnTo>
                  <a:lnTo>
                    <a:pt x="104027" y="24978"/>
                  </a:lnTo>
                  <a:lnTo>
                    <a:pt x="107475" y="28789"/>
                  </a:lnTo>
                  <a:lnTo>
                    <a:pt x="107039" y="28789"/>
                  </a:lnTo>
                  <a:lnTo>
                    <a:pt x="102732" y="29139"/>
                  </a:lnTo>
                  <a:lnTo>
                    <a:pt x="98848" y="29830"/>
                  </a:lnTo>
                  <a:lnTo>
                    <a:pt x="94964" y="31220"/>
                  </a:lnTo>
                  <a:lnTo>
                    <a:pt x="90644" y="32611"/>
                  </a:lnTo>
                  <a:lnTo>
                    <a:pt x="83311" y="35732"/>
                  </a:lnTo>
                  <a:lnTo>
                    <a:pt x="75966" y="39193"/>
                  </a:lnTo>
                  <a:lnTo>
                    <a:pt x="75543" y="39193"/>
                  </a:lnTo>
                  <a:lnTo>
                    <a:pt x="39713" y="52717"/>
                  </a:lnTo>
                  <a:lnTo>
                    <a:pt x="29355" y="56188"/>
                  </a:lnTo>
                  <a:lnTo>
                    <a:pt x="36701" y="52717"/>
                  </a:lnTo>
                  <a:lnTo>
                    <a:pt x="60429" y="41273"/>
                  </a:lnTo>
                  <a:lnTo>
                    <a:pt x="70364" y="38853"/>
                  </a:lnTo>
                  <a:lnTo>
                    <a:pt x="80286" y="35732"/>
                  </a:lnTo>
                  <a:lnTo>
                    <a:pt x="89785" y="32611"/>
                  </a:lnTo>
                  <a:lnTo>
                    <a:pt x="94528" y="30530"/>
                  </a:lnTo>
                  <a:lnTo>
                    <a:pt x="99271" y="28449"/>
                  </a:lnTo>
                  <a:lnTo>
                    <a:pt x="99707" y="27749"/>
                  </a:lnTo>
                  <a:lnTo>
                    <a:pt x="100143" y="27059"/>
                  </a:lnTo>
                  <a:lnTo>
                    <a:pt x="99271" y="26369"/>
                  </a:lnTo>
                  <a:lnTo>
                    <a:pt x="98412" y="26018"/>
                  </a:lnTo>
                  <a:lnTo>
                    <a:pt x="92797" y="26709"/>
                  </a:lnTo>
                  <a:lnTo>
                    <a:pt x="87195" y="27749"/>
                  </a:lnTo>
                  <a:lnTo>
                    <a:pt x="81581" y="29139"/>
                  </a:lnTo>
                  <a:lnTo>
                    <a:pt x="76402" y="31220"/>
                  </a:lnTo>
                  <a:lnTo>
                    <a:pt x="70787" y="32951"/>
                  </a:lnTo>
                  <a:lnTo>
                    <a:pt x="65608" y="35381"/>
                  </a:lnTo>
                  <a:lnTo>
                    <a:pt x="55250" y="40233"/>
                  </a:lnTo>
                  <a:lnTo>
                    <a:pt x="45328" y="43014"/>
                  </a:lnTo>
                  <a:lnTo>
                    <a:pt x="34970" y="45785"/>
                  </a:lnTo>
                  <a:lnTo>
                    <a:pt x="34970" y="45785"/>
                  </a:lnTo>
                  <a:lnTo>
                    <a:pt x="57416" y="36072"/>
                  </a:lnTo>
                  <a:lnTo>
                    <a:pt x="72082" y="29830"/>
                  </a:lnTo>
                  <a:lnTo>
                    <a:pt x="78555" y="27059"/>
                  </a:lnTo>
                  <a:lnTo>
                    <a:pt x="86759" y="24978"/>
                  </a:lnTo>
                  <a:lnTo>
                    <a:pt x="90644" y="23587"/>
                  </a:lnTo>
                  <a:lnTo>
                    <a:pt x="94528" y="22207"/>
                  </a:lnTo>
                  <a:lnTo>
                    <a:pt x="95387" y="21857"/>
                  </a:lnTo>
                  <a:lnTo>
                    <a:pt x="95387" y="20817"/>
                  </a:lnTo>
                  <a:lnTo>
                    <a:pt x="94964" y="20127"/>
                  </a:lnTo>
                  <a:lnTo>
                    <a:pt x="93669" y="19776"/>
                  </a:lnTo>
                  <a:lnTo>
                    <a:pt x="89349" y="20466"/>
                  </a:lnTo>
                  <a:lnTo>
                    <a:pt x="84606" y="21507"/>
                  </a:lnTo>
                  <a:lnTo>
                    <a:pt x="80286" y="23248"/>
                  </a:lnTo>
                  <a:lnTo>
                    <a:pt x="75966" y="24978"/>
                  </a:lnTo>
                  <a:lnTo>
                    <a:pt x="69492" y="26709"/>
                  </a:lnTo>
                  <a:lnTo>
                    <a:pt x="63454" y="28449"/>
                  </a:lnTo>
                  <a:lnTo>
                    <a:pt x="49648" y="32951"/>
                  </a:lnTo>
                  <a:lnTo>
                    <a:pt x="35829" y="37812"/>
                  </a:lnTo>
                  <a:lnTo>
                    <a:pt x="6050" y="49256"/>
                  </a:lnTo>
                  <a:lnTo>
                    <a:pt x="12" y="51677"/>
                  </a:lnTo>
                  <a:lnTo>
                    <a:pt x="12" y="54798"/>
                  </a:lnTo>
                  <a:lnTo>
                    <a:pt x="2166" y="53757"/>
                  </a:lnTo>
                  <a:lnTo>
                    <a:pt x="34534" y="41273"/>
                  </a:lnTo>
                  <a:lnTo>
                    <a:pt x="53955" y="34341"/>
                  </a:lnTo>
                  <a:lnTo>
                    <a:pt x="34970" y="42664"/>
                  </a:lnTo>
                  <a:lnTo>
                    <a:pt x="21151" y="48216"/>
                  </a:lnTo>
                  <a:lnTo>
                    <a:pt x="6909" y="53757"/>
                  </a:lnTo>
                  <a:lnTo>
                    <a:pt x="12" y="57229"/>
                  </a:lnTo>
                  <a:lnTo>
                    <a:pt x="12" y="61390"/>
                  </a:lnTo>
                  <a:lnTo>
                    <a:pt x="9934" y="57579"/>
                  </a:lnTo>
                  <a:lnTo>
                    <a:pt x="18139" y="54458"/>
                  </a:lnTo>
                  <a:lnTo>
                    <a:pt x="26766" y="51337"/>
                  </a:lnTo>
                  <a:lnTo>
                    <a:pt x="44033" y="45785"/>
                  </a:lnTo>
                  <a:lnTo>
                    <a:pt x="34970" y="50296"/>
                  </a:lnTo>
                  <a:lnTo>
                    <a:pt x="26766" y="54108"/>
                  </a:lnTo>
                  <a:lnTo>
                    <a:pt x="18562" y="57579"/>
                  </a:lnTo>
                  <a:lnTo>
                    <a:pt x="1730" y="64511"/>
                  </a:lnTo>
                  <a:lnTo>
                    <a:pt x="12" y="65201"/>
                  </a:lnTo>
                  <a:lnTo>
                    <a:pt x="12" y="69713"/>
                  </a:lnTo>
                  <a:lnTo>
                    <a:pt x="4755" y="67632"/>
                  </a:lnTo>
                  <a:lnTo>
                    <a:pt x="10793" y="65551"/>
                  </a:lnTo>
                  <a:lnTo>
                    <a:pt x="5191" y="67982"/>
                  </a:lnTo>
                  <a:lnTo>
                    <a:pt x="12" y="71103"/>
                  </a:lnTo>
                  <a:lnTo>
                    <a:pt x="12" y="77345"/>
                  </a:lnTo>
                  <a:lnTo>
                    <a:pt x="14254" y="71793"/>
                  </a:lnTo>
                  <a:lnTo>
                    <a:pt x="29355" y="65902"/>
                  </a:lnTo>
                  <a:lnTo>
                    <a:pt x="42303" y="61565"/>
                  </a:lnTo>
                  <a:lnTo>
                    <a:pt x="42303" y="61565"/>
                  </a:lnTo>
                  <a:lnTo>
                    <a:pt x="28061" y="67282"/>
                  </a:lnTo>
                  <a:lnTo>
                    <a:pt x="20728" y="70403"/>
                  </a:lnTo>
                  <a:lnTo>
                    <a:pt x="12960" y="74224"/>
                  </a:lnTo>
                  <a:lnTo>
                    <a:pt x="7345" y="77685"/>
                  </a:lnTo>
                  <a:lnTo>
                    <a:pt x="1307" y="81157"/>
                  </a:lnTo>
                  <a:lnTo>
                    <a:pt x="12" y="81847"/>
                  </a:lnTo>
                  <a:lnTo>
                    <a:pt x="12" y="87399"/>
                  </a:lnTo>
                  <a:lnTo>
                    <a:pt x="8204" y="83237"/>
                  </a:lnTo>
                  <a:lnTo>
                    <a:pt x="16844" y="79076"/>
                  </a:lnTo>
                  <a:lnTo>
                    <a:pt x="22023" y="76995"/>
                  </a:lnTo>
                  <a:lnTo>
                    <a:pt x="27202" y="75265"/>
                  </a:lnTo>
                  <a:lnTo>
                    <a:pt x="13819" y="83587"/>
                  </a:lnTo>
                  <a:lnTo>
                    <a:pt x="435" y="91910"/>
                  </a:lnTo>
                  <a:lnTo>
                    <a:pt x="12" y="91910"/>
                  </a:lnTo>
                  <a:lnTo>
                    <a:pt x="12" y="95721"/>
                  </a:lnTo>
                  <a:lnTo>
                    <a:pt x="3025" y="93991"/>
                  </a:lnTo>
                  <a:lnTo>
                    <a:pt x="11229" y="91220"/>
                  </a:lnTo>
                  <a:lnTo>
                    <a:pt x="18562" y="88789"/>
                  </a:lnTo>
                  <a:lnTo>
                    <a:pt x="24176" y="87048"/>
                  </a:lnTo>
                  <a:lnTo>
                    <a:pt x="24176" y="87048"/>
                  </a:lnTo>
                  <a:lnTo>
                    <a:pt x="12960" y="92951"/>
                  </a:lnTo>
                  <a:lnTo>
                    <a:pt x="1730" y="98503"/>
                  </a:lnTo>
                  <a:lnTo>
                    <a:pt x="1307" y="98842"/>
                  </a:lnTo>
                  <a:lnTo>
                    <a:pt x="871" y="99193"/>
                  </a:lnTo>
                  <a:lnTo>
                    <a:pt x="1307" y="100233"/>
                  </a:lnTo>
                  <a:lnTo>
                    <a:pt x="1730" y="100923"/>
                  </a:lnTo>
                  <a:lnTo>
                    <a:pt x="3025" y="100923"/>
                  </a:lnTo>
                  <a:lnTo>
                    <a:pt x="15549" y="97802"/>
                  </a:lnTo>
                  <a:lnTo>
                    <a:pt x="21587" y="96072"/>
                  </a:lnTo>
                  <a:lnTo>
                    <a:pt x="27625" y="94341"/>
                  </a:lnTo>
                  <a:lnTo>
                    <a:pt x="34534" y="91560"/>
                  </a:lnTo>
                  <a:lnTo>
                    <a:pt x="41444" y="88789"/>
                  </a:lnTo>
                  <a:lnTo>
                    <a:pt x="54827" y="82887"/>
                  </a:lnTo>
                  <a:lnTo>
                    <a:pt x="66903" y="77685"/>
                  </a:lnTo>
                  <a:lnTo>
                    <a:pt x="78991" y="73184"/>
                  </a:lnTo>
                  <a:lnTo>
                    <a:pt x="65185" y="79766"/>
                  </a:lnTo>
                  <a:lnTo>
                    <a:pt x="36701" y="92600"/>
                  </a:lnTo>
                  <a:lnTo>
                    <a:pt x="8204" y="105435"/>
                  </a:lnTo>
                  <a:lnTo>
                    <a:pt x="7345" y="106125"/>
                  </a:lnTo>
                  <a:lnTo>
                    <a:pt x="7345" y="107165"/>
                  </a:lnTo>
                  <a:lnTo>
                    <a:pt x="3461" y="104745"/>
                  </a:lnTo>
                  <a:lnTo>
                    <a:pt x="12" y="102664"/>
                  </a:lnTo>
                  <a:lnTo>
                    <a:pt x="12" y="105785"/>
                  </a:lnTo>
                  <a:lnTo>
                    <a:pt x="4755" y="108906"/>
                  </a:lnTo>
                  <a:lnTo>
                    <a:pt x="10370" y="111327"/>
                  </a:lnTo>
                  <a:lnTo>
                    <a:pt x="15113" y="113407"/>
                  </a:lnTo>
                  <a:lnTo>
                    <a:pt x="20292" y="115488"/>
                  </a:lnTo>
                  <a:lnTo>
                    <a:pt x="25471" y="116878"/>
                  </a:lnTo>
                  <a:lnTo>
                    <a:pt x="31086" y="118269"/>
                  </a:lnTo>
                  <a:lnTo>
                    <a:pt x="36701" y="118959"/>
                  </a:lnTo>
                  <a:lnTo>
                    <a:pt x="41880" y="119649"/>
                  </a:lnTo>
                  <a:lnTo>
                    <a:pt x="47482" y="120000"/>
                  </a:lnTo>
                  <a:lnTo>
                    <a:pt x="53096" y="120000"/>
                  </a:lnTo>
                  <a:lnTo>
                    <a:pt x="58711" y="119649"/>
                  </a:lnTo>
                  <a:lnTo>
                    <a:pt x="64313" y="118959"/>
                  </a:lnTo>
                  <a:lnTo>
                    <a:pt x="69492" y="117919"/>
                  </a:lnTo>
                  <a:lnTo>
                    <a:pt x="74671" y="116878"/>
                  </a:lnTo>
                  <a:lnTo>
                    <a:pt x="79850" y="115148"/>
                  </a:lnTo>
                  <a:lnTo>
                    <a:pt x="85029" y="113067"/>
                  </a:lnTo>
                  <a:lnTo>
                    <a:pt x="89785" y="110636"/>
                  </a:lnTo>
                  <a:lnTo>
                    <a:pt x="94528" y="108206"/>
                  </a:lnTo>
                  <a:lnTo>
                    <a:pt x="99271" y="104394"/>
                  </a:lnTo>
                  <a:lnTo>
                    <a:pt x="103591" y="100233"/>
                  </a:lnTo>
                  <a:lnTo>
                    <a:pt x="107911" y="95721"/>
                  </a:lnTo>
                  <a:lnTo>
                    <a:pt x="110924" y="91220"/>
                  </a:lnTo>
                  <a:lnTo>
                    <a:pt x="113949" y="86008"/>
                  </a:lnTo>
                  <a:lnTo>
                    <a:pt x="116102" y="80466"/>
                  </a:lnTo>
                  <a:lnTo>
                    <a:pt x="118269" y="74915"/>
                  </a:lnTo>
                  <a:lnTo>
                    <a:pt x="119128" y="69363"/>
                  </a:lnTo>
                  <a:lnTo>
                    <a:pt x="119987" y="63821"/>
                  </a:lnTo>
                  <a:lnTo>
                    <a:pt x="119987" y="57919"/>
                  </a:lnTo>
                  <a:lnTo>
                    <a:pt x="119564" y="52377"/>
                  </a:lnTo>
                  <a:lnTo>
                    <a:pt x="118692" y="46825"/>
                  </a:lnTo>
                  <a:lnTo>
                    <a:pt x="117397" y="41273"/>
                  </a:lnTo>
                  <a:lnTo>
                    <a:pt x="115244" y="36072"/>
                  </a:lnTo>
                  <a:lnTo>
                    <a:pt x="112654" y="31220"/>
                  </a:lnTo>
                  <a:lnTo>
                    <a:pt x="109206" y="26369"/>
                  </a:lnTo>
                  <a:lnTo>
                    <a:pt x="106180" y="22547"/>
                  </a:lnTo>
                  <a:lnTo>
                    <a:pt x="102296" y="19086"/>
                  </a:lnTo>
                  <a:lnTo>
                    <a:pt x="98412" y="15965"/>
                  </a:lnTo>
                  <a:lnTo>
                    <a:pt x="94092" y="12844"/>
                  </a:lnTo>
                  <a:lnTo>
                    <a:pt x="94528" y="12144"/>
                  </a:lnTo>
                  <a:lnTo>
                    <a:pt x="94528" y="11454"/>
                  </a:lnTo>
                  <a:lnTo>
                    <a:pt x="93669" y="10763"/>
                  </a:lnTo>
                  <a:lnTo>
                    <a:pt x="90644" y="10763"/>
                  </a:lnTo>
                  <a:lnTo>
                    <a:pt x="86759" y="8683"/>
                  </a:lnTo>
                  <a:lnTo>
                    <a:pt x="82439" y="6942"/>
                  </a:lnTo>
                  <a:lnTo>
                    <a:pt x="78132" y="5212"/>
                  </a:lnTo>
                  <a:lnTo>
                    <a:pt x="73812" y="3821"/>
                  </a:lnTo>
                  <a:lnTo>
                    <a:pt x="69069" y="2781"/>
                  </a:lnTo>
                  <a:lnTo>
                    <a:pt x="64749" y="2090"/>
                  </a:lnTo>
                  <a:lnTo>
                    <a:pt x="60006" y="1390"/>
                  </a:lnTo>
                  <a:lnTo>
                    <a:pt x="55250" y="1050"/>
                  </a:lnTo>
                  <a:lnTo>
                    <a:pt x="54827" y="350"/>
                  </a:lnTo>
                  <a:lnTo>
                    <a:pt x="53955" y="350"/>
                  </a:lnTo>
                  <a:lnTo>
                    <a:pt x="46623" y="1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Shape 1205"/>
            <p:cNvSpPr/>
            <p:nvPr/>
          </p:nvSpPr>
          <p:spPr>
            <a:xfrm>
              <a:off x="4707250" y="2941650"/>
              <a:ext cx="63150" cy="59800"/>
            </a:xfrm>
            <a:custGeom>
              <a:pathLst>
                <a:path extrusionOk="0" h="120000" w="120000">
                  <a:moveTo>
                    <a:pt x="107173" y="11839"/>
                  </a:moveTo>
                  <a:lnTo>
                    <a:pt x="107173" y="33812"/>
                  </a:lnTo>
                  <a:lnTo>
                    <a:pt x="108788" y="54080"/>
                  </a:lnTo>
                  <a:lnTo>
                    <a:pt x="108788" y="81120"/>
                  </a:lnTo>
                  <a:lnTo>
                    <a:pt x="110356" y="106454"/>
                  </a:lnTo>
                  <a:lnTo>
                    <a:pt x="100760" y="104749"/>
                  </a:lnTo>
                  <a:lnTo>
                    <a:pt x="89596" y="104749"/>
                  </a:lnTo>
                  <a:lnTo>
                    <a:pt x="68788" y="106454"/>
                  </a:lnTo>
                  <a:lnTo>
                    <a:pt x="43182" y="106454"/>
                  </a:lnTo>
                  <a:lnTo>
                    <a:pt x="30403" y="108160"/>
                  </a:lnTo>
                  <a:lnTo>
                    <a:pt x="17577" y="111521"/>
                  </a:lnTo>
                  <a:lnTo>
                    <a:pt x="16009" y="84481"/>
                  </a:lnTo>
                  <a:lnTo>
                    <a:pt x="12779" y="57491"/>
                  </a:lnTo>
                  <a:lnTo>
                    <a:pt x="11211" y="35518"/>
                  </a:lnTo>
                  <a:lnTo>
                    <a:pt x="7980" y="13545"/>
                  </a:lnTo>
                  <a:lnTo>
                    <a:pt x="31971" y="15250"/>
                  </a:lnTo>
                  <a:lnTo>
                    <a:pt x="57577" y="13545"/>
                  </a:lnTo>
                  <a:lnTo>
                    <a:pt x="107173" y="11839"/>
                  </a:lnTo>
                  <a:close/>
                  <a:moveTo>
                    <a:pt x="107173" y="50"/>
                  </a:moveTo>
                  <a:lnTo>
                    <a:pt x="57577" y="1705"/>
                  </a:lnTo>
                  <a:lnTo>
                    <a:pt x="31971" y="1705"/>
                  </a:lnTo>
                  <a:lnTo>
                    <a:pt x="6413" y="5117"/>
                  </a:lnTo>
                  <a:lnTo>
                    <a:pt x="3182" y="6772"/>
                  </a:lnTo>
                  <a:lnTo>
                    <a:pt x="3182" y="10183"/>
                  </a:lnTo>
                  <a:lnTo>
                    <a:pt x="1615" y="21973"/>
                  </a:lnTo>
                  <a:lnTo>
                    <a:pt x="0" y="33812"/>
                  </a:lnTo>
                  <a:lnTo>
                    <a:pt x="1615" y="57491"/>
                  </a:lnTo>
                  <a:lnTo>
                    <a:pt x="4798" y="87892"/>
                  </a:lnTo>
                  <a:lnTo>
                    <a:pt x="6413" y="101387"/>
                  </a:lnTo>
                  <a:lnTo>
                    <a:pt x="11211" y="116588"/>
                  </a:lnTo>
                  <a:lnTo>
                    <a:pt x="11211" y="118294"/>
                  </a:lnTo>
                  <a:lnTo>
                    <a:pt x="17577" y="118294"/>
                  </a:lnTo>
                  <a:lnTo>
                    <a:pt x="28788" y="119949"/>
                  </a:lnTo>
                  <a:lnTo>
                    <a:pt x="40000" y="119949"/>
                  </a:lnTo>
                  <a:lnTo>
                    <a:pt x="62375" y="118294"/>
                  </a:lnTo>
                  <a:lnTo>
                    <a:pt x="99192" y="118294"/>
                  </a:lnTo>
                  <a:lnTo>
                    <a:pt x="111971" y="114882"/>
                  </a:lnTo>
                  <a:lnTo>
                    <a:pt x="113586" y="116588"/>
                  </a:lnTo>
                  <a:lnTo>
                    <a:pt x="118384" y="116588"/>
                  </a:lnTo>
                  <a:lnTo>
                    <a:pt x="118384" y="114882"/>
                  </a:lnTo>
                  <a:lnTo>
                    <a:pt x="119952" y="101387"/>
                  </a:lnTo>
                  <a:lnTo>
                    <a:pt x="119952" y="87892"/>
                  </a:lnTo>
                  <a:lnTo>
                    <a:pt x="118384" y="62558"/>
                  </a:lnTo>
                  <a:lnTo>
                    <a:pt x="116769" y="32157"/>
                  </a:lnTo>
                  <a:lnTo>
                    <a:pt x="115154" y="18612"/>
                  </a:lnTo>
                  <a:lnTo>
                    <a:pt x="111971" y="3411"/>
                  </a:lnTo>
                  <a:lnTo>
                    <a:pt x="110356" y="1705"/>
                  </a:lnTo>
                  <a:lnTo>
                    <a:pt x="108788" y="5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Shape 1206"/>
            <p:cNvSpPr/>
            <p:nvPr/>
          </p:nvSpPr>
          <p:spPr>
            <a:xfrm>
              <a:off x="4637375" y="2942500"/>
              <a:ext cx="62324" cy="68199"/>
            </a:xfrm>
            <a:custGeom>
              <a:pathLst>
                <a:path extrusionOk="0" h="120000" w="120000">
                  <a:moveTo>
                    <a:pt x="110228" y="10381"/>
                  </a:moveTo>
                  <a:lnTo>
                    <a:pt x="107003" y="32595"/>
                  </a:lnTo>
                  <a:lnTo>
                    <a:pt x="107003" y="56304"/>
                  </a:lnTo>
                  <a:lnTo>
                    <a:pt x="107003" y="80014"/>
                  </a:lnTo>
                  <a:lnTo>
                    <a:pt x="110228" y="102228"/>
                  </a:lnTo>
                  <a:lnTo>
                    <a:pt x="111865" y="105175"/>
                  </a:lnTo>
                  <a:lnTo>
                    <a:pt x="111865" y="105175"/>
                  </a:lnTo>
                  <a:lnTo>
                    <a:pt x="110228" y="103680"/>
                  </a:lnTo>
                  <a:lnTo>
                    <a:pt x="87557" y="103680"/>
                  </a:lnTo>
                  <a:lnTo>
                    <a:pt x="64837" y="105175"/>
                  </a:lnTo>
                  <a:lnTo>
                    <a:pt x="17858" y="105175"/>
                  </a:lnTo>
                  <a:lnTo>
                    <a:pt x="12996" y="57800"/>
                  </a:lnTo>
                  <a:lnTo>
                    <a:pt x="9771" y="11876"/>
                  </a:lnTo>
                  <a:lnTo>
                    <a:pt x="9771" y="11876"/>
                  </a:lnTo>
                  <a:lnTo>
                    <a:pt x="34079" y="13328"/>
                  </a:lnTo>
                  <a:lnTo>
                    <a:pt x="59975" y="13328"/>
                  </a:lnTo>
                  <a:lnTo>
                    <a:pt x="110228" y="10381"/>
                  </a:lnTo>
                  <a:close/>
                  <a:moveTo>
                    <a:pt x="111865" y="0"/>
                  </a:moveTo>
                  <a:lnTo>
                    <a:pt x="85920" y="1495"/>
                  </a:lnTo>
                  <a:lnTo>
                    <a:pt x="59975" y="2991"/>
                  </a:lnTo>
                  <a:lnTo>
                    <a:pt x="34079" y="2991"/>
                  </a:lnTo>
                  <a:lnTo>
                    <a:pt x="8134" y="4442"/>
                  </a:lnTo>
                  <a:lnTo>
                    <a:pt x="4909" y="5938"/>
                  </a:lnTo>
                  <a:lnTo>
                    <a:pt x="4909" y="7434"/>
                  </a:lnTo>
                  <a:lnTo>
                    <a:pt x="3273" y="8885"/>
                  </a:lnTo>
                  <a:lnTo>
                    <a:pt x="1636" y="10381"/>
                  </a:lnTo>
                  <a:lnTo>
                    <a:pt x="48" y="37038"/>
                  </a:lnTo>
                  <a:lnTo>
                    <a:pt x="1636" y="63695"/>
                  </a:lnTo>
                  <a:lnTo>
                    <a:pt x="4909" y="90351"/>
                  </a:lnTo>
                  <a:lnTo>
                    <a:pt x="9771" y="115557"/>
                  </a:lnTo>
                  <a:lnTo>
                    <a:pt x="11359" y="118504"/>
                  </a:lnTo>
                  <a:lnTo>
                    <a:pt x="14632" y="119999"/>
                  </a:lnTo>
                  <a:lnTo>
                    <a:pt x="17858" y="117008"/>
                  </a:lnTo>
                  <a:lnTo>
                    <a:pt x="19494" y="114061"/>
                  </a:lnTo>
                  <a:lnTo>
                    <a:pt x="19494" y="111114"/>
                  </a:lnTo>
                  <a:lnTo>
                    <a:pt x="42166" y="114061"/>
                  </a:lnTo>
                  <a:lnTo>
                    <a:pt x="64837" y="115557"/>
                  </a:lnTo>
                  <a:lnTo>
                    <a:pt x="89145" y="115557"/>
                  </a:lnTo>
                  <a:lnTo>
                    <a:pt x="100505" y="112565"/>
                  </a:lnTo>
                  <a:lnTo>
                    <a:pt x="110228" y="111114"/>
                  </a:lnTo>
                  <a:lnTo>
                    <a:pt x="113453" y="108123"/>
                  </a:lnTo>
                  <a:lnTo>
                    <a:pt x="111865" y="105175"/>
                  </a:lnTo>
                  <a:lnTo>
                    <a:pt x="111865" y="105175"/>
                  </a:lnTo>
                  <a:lnTo>
                    <a:pt x="115090" y="106671"/>
                  </a:lnTo>
                  <a:lnTo>
                    <a:pt x="116726" y="106671"/>
                  </a:lnTo>
                  <a:lnTo>
                    <a:pt x="118315" y="105175"/>
                  </a:lnTo>
                  <a:lnTo>
                    <a:pt x="118315" y="102228"/>
                  </a:lnTo>
                  <a:lnTo>
                    <a:pt x="119951" y="80014"/>
                  </a:lnTo>
                  <a:lnTo>
                    <a:pt x="119951" y="56304"/>
                  </a:lnTo>
                  <a:lnTo>
                    <a:pt x="118315" y="31143"/>
                  </a:lnTo>
                  <a:lnTo>
                    <a:pt x="115090" y="8885"/>
                  </a:lnTo>
                  <a:lnTo>
                    <a:pt x="116726" y="5938"/>
                  </a:lnTo>
                  <a:lnTo>
                    <a:pt x="116726" y="2991"/>
                  </a:lnTo>
                  <a:lnTo>
                    <a:pt x="115090" y="1495"/>
                  </a:lnTo>
                  <a:lnTo>
                    <a:pt x="11186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Shape 1207"/>
            <p:cNvSpPr/>
            <p:nvPr/>
          </p:nvSpPr>
          <p:spPr>
            <a:xfrm>
              <a:off x="4652525" y="3011525"/>
              <a:ext cx="64850" cy="60624"/>
            </a:xfrm>
            <a:custGeom>
              <a:pathLst>
                <a:path extrusionOk="0" h="120000" w="120000">
                  <a:moveTo>
                    <a:pt x="84148" y="0"/>
                  </a:moveTo>
                  <a:lnTo>
                    <a:pt x="59213" y="3364"/>
                  </a:lnTo>
                  <a:lnTo>
                    <a:pt x="32752" y="4997"/>
                  </a:lnTo>
                  <a:lnTo>
                    <a:pt x="6245" y="9995"/>
                  </a:lnTo>
                  <a:lnTo>
                    <a:pt x="6245" y="6680"/>
                  </a:lnTo>
                  <a:lnTo>
                    <a:pt x="4718" y="4997"/>
                  </a:lnTo>
                  <a:lnTo>
                    <a:pt x="1572" y="4997"/>
                  </a:lnTo>
                  <a:lnTo>
                    <a:pt x="46" y="6680"/>
                  </a:lnTo>
                  <a:lnTo>
                    <a:pt x="46" y="21674"/>
                  </a:lnTo>
                  <a:lnTo>
                    <a:pt x="46" y="36668"/>
                  </a:lnTo>
                  <a:lnTo>
                    <a:pt x="1572" y="66655"/>
                  </a:lnTo>
                  <a:lnTo>
                    <a:pt x="1572" y="91645"/>
                  </a:lnTo>
                  <a:lnTo>
                    <a:pt x="3145" y="104956"/>
                  </a:lnTo>
                  <a:lnTo>
                    <a:pt x="4718" y="118317"/>
                  </a:lnTo>
                  <a:lnTo>
                    <a:pt x="6245" y="118317"/>
                  </a:lnTo>
                  <a:lnTo>
                    <a:pt x="7818" y="119950"/>
                  </a:lnTo>
                  <a:lnTo>
                    <a:pt x="9390" y="118317"/>
                  </a:lnTo>
                  <a:lnTo>
                    <a:pt x="60786" y="118317"/>
                  </a:lnTo>
                  <a:lnTo>
                    <a:pt x="84148" y="116635"/>
                  </a:lnTo>
                  <a:lnTo>
                    <a:pt x="96592" y="114952"/>
                  </a:lnTo>
                  <a:lnTo>
                    <a:pt x="107509" y="113319"/>
                  </a:lnTo>
                  <a:lnTo>
                    <a:pt x="109036" y="114952"/>
                  </a:lnTo>
                  <a:lnTo>
                    <a:pt x="110609" y="114952"/>
                  </a:lnTo>
                  <a:lnTo>
                    <a:pt x="115281" y="113319"/>
                  </a:lnTo>
                  <a:lnTo>
                    <a:pt x="118380" y="108321"/>
                  </a:lnTo>
                  <a:lnTo>
                    <a:pt x="119953" y="103323"/>
                  </a:lnTo>
                  <a:lnTo>
                    <a:pt x="119953" y="96643"/>
                  </a:lnTo>
                  <a:lnTo>
                    <a:pt x="118380" y="84964"/>
                  </a:lnTo>
                  <a:lnTo>
                    <a:pt x="118380" y="73336"/>
                  </a:lnTo>
                  <a:lnTo>
                    <a:pt x="116854" y="38350"/>
                  </a:lnTo>
                  <a:lnTo>
                    <a:pt x="113708" y="19991"/>
                  </a:lnTo>
                  <a:lnTo>
                    <a:pt x="112181" y="11678"/>
                  </a:lnTo>
                  <a:lnTo>
                    <a:pt x="107509" y="4997"/>
                  </a:lnTo>
                  <a:lnTo>
                    <a:pt x="104363" y="9995"/>
                  </a:lnTo>
                  <a:lnTo>
                    <a:pt x="104363" y="16676"/>
                  </a:lnTo>
                  <a:lnTo>
                    <a:pt x="104363" y="29987"/>
                  </a:lnTo>
                  <a:lnTo>
                    <a:pt x="107509" y="56659"/>
                  </a:lnTo>
                  <a:lnTo>
                    <a:pt x="107509" y="81649"/>
                  </a:lnTo>
                  <a:lnTo>
                    <a:pt x="107509" y="106639"/>
                  </a:lnTo>
                  <a:lnTo>
                    <a:pt x="96592" y="104956"/>
                  </a:lnTo>
                  <a:lnTo>
                    <a:pt x="84148" y="103323"/>
                  </a:lnTo>
                  <a:lnTo>
                    <a:pt x="60786" y="104956"/>
                  </a:lnTo>
                  <a:lnTo>
                    <a:pt x="12490" y="108321"/>
                  </a:lnTo>
                  <a:lnTo>
                    <a:pt x="10917" y="108321"/>
                  </a:lnTo>
                  <a:lnTo>
                    <a:pt x="12490" y="94960"/>
                  </a:lnTo>
                  <a:lnTo>
                    <a:pt x="12490" y="83331"/>
                  </a:lnTo>
                  <a:lnTo>
                    <a:pt x="10917" y="58342"/>
                  </a:lnTo>
                  <a:lnTo>
                    <a:pt x="9390" y="38350"/>
                  </a:lnTo>
                  <a:lnTo>
                    <a:pt x="7818" y="19991"/>
                  </a:lnTo>
                  <a:lnTo>
                    <a:pt x="37424" y="16676"/>
                  </a:lnTo>
                  <a:lnTo>
                    <a:pt x="66985" y="13360"/>
                  </a:lnTo>
                  <a:lnTo>
                    <a:pt x="87247" y="11678"/>
                  </a:lnTo>
                  <a:lnTo>
                    <a:pt x="96592" y="9995"/>
                  </a:lnTo>
                  <a:lnTo>
                    <a:pt x="105936" y="4997"/>
                  </a:lnTo>
                  <a:lnTo>
                    <a:pt x="105936" y="3364"/>
                  </a:lnTo>
                  <a:lnTo>
                    <a:pt x="101264" y="1682"/>
                  </a:lnTo>
                  <a:lnTo>
                    <a:pt x="9501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Shape 1208"/>
            <p:cNvSpPr/>
            <p:nvPr/>
          </p:nvSpPr>
          <p:spPr>
            <a:xfrm>
              <a:off x="4737550" y="3191650"/>
              <a:ext cx="21900" cy="12650"/>
            </a:xfrm>
            <a:custGeom>
              <a:pathLst>
                <a:path extrusionOk="0" h="120000" w="120000">
                  <a:moveTo>
                    <a:pt x="96849" y="0"/>
                  </a:moveTo>
                  <a:lnTo>
                    <a:pt x="73835" y="40079"/>
                  </a:lnTo>
                  <a:lnTo>
                    <a:pt x="55342" y="71857"/>
                  </a:lnTo>
                  <a:lnTo>
                    <a:pt x="36986" y="40079"/>
                  </a:lnTo>
                  <a:lnTo>
                    <a:pt x="23150" y="8063"/>
                  </a:lnTo>
                  <a:lnTo>
                    <a:pt x="4657" y="8063"/>
                  </a:lnTo>
                  <a:lnTo>
                    <a:pt x="0" y="23952"/>
                  </a:lnTo>
                  <a:lnTo>
                    <a:pt x="4657" y="40079"/>
                  </a:lnTo>
                  <a:lnTo>
                    <a:pt x="18493" y="71857"/>
                  </a:lnTo>
                  <a:lnTo>
                    <a:pt x="36986" y="111936"/>
                  </a:lnTo>
                  <a:lnTo>
                    <a:pt x="41506" y="119762"/>
                  </a:lnTo>
                  <a:lnTo>
                    <a:pt x="46164" y="119762"/>
                  </a:lnTo>
                  <a:lnTo>
                    <a:pt x="55342" y="111936"/>
                  </a:lnTo>
                  <a:lnTo>
                    <a:pt x="60000" y="111936"/>
                  </a:lnTo>
                  <a:lnTo>
                    <a:pt x="64657" y="103873"/>
                  </a:lnTo>
                  <a:lnTo>
                    <a:pt x="92328" y="71857"/>
                  </a:lnTo>
                  <a:lnTo>
                    <a:pt x="115342" y="40079"/>
                  </a:lnTo>
                  <a:lnTo>
                    <a:pt x="120000" y="23952"/>
                  </a:lnTo>
                  <a:lnTo>
                    <a:pt x="115342" y="8063"/>
                  </a:lnTo>
                  <a:lnTo>
                    <a:pt x="10616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Shape 1209"/>
            <p:cNvSpPr/>
            <p:nvPr/>
          </p:nvSpPr>
          <p:spPr>
            <a:xfrm>
              <a:off x="4467350" y="3043500"/>
              <a:ext cx="20225" cy="21075"/>
            </a:xfrm>
            <a:custGeom>
              <a:pathLst>
                <a:path extrusionOk="0" h="120000" w="120000">
                  <a:moveTo>
                    <a:pt x="5043" y="142"/>
                  </a:moveTo>
                  <a:lnTo>
                    <a:pt x="148" y="19217"/>
                  </a:lnTo>
                  <a:lnTo>
                    <a:pt x="148" y="38434"/>
                  </a:lnTo>
                  <a:lnTo>
                    <a:pt x="148" y="91103"/>
                  </a:lnTo>
                  <a:lnTo>
                    <a:pt x="5043" y="100782"/>
                  </a:lnTo>
                  <a:lnTo>
                    <a:pt x="10086" y="105480"/>
                  </a:lnTo>
                  <a:lnTo>
                    <a:pt x="20024" y="105480"/>
                  </a:lnTo>
                  <a:lnTo>
                    <a:pt x="25067" y="100782"/>
                  </a:lnTo>
                  <a:lnTo>
                    <a:pt x="55030" y="72028"/>
                  </a:lnTo>
                  <a:lnTo>
                    <a:pt x="55030" y="76725"/>
                  </a:lnTo>
                  <a:lnTo>
                    <a:pt x="60074" y="86405"/>
                  </a:lnTo>
                  <a:lnTo>
                    <a:pt x="70012" y="100782"/>
                  </a:lnTo>
                  <a:lnTo>
                    <a:pt x="84993" y="115160"/>
                  </a:lnTo>
                  <a:lnTo>
                    <a:pt x="90037" y="119857"/>
                  </a:lnTo>
                  <a:lnTo>
                    <a:pt x="99975" y="119857"/>
                  </a:lnTo>
                  <a:lnTo>
                    <a:pt x="105018" y="110320"/>
                  </a:lnTo>
                  <a:lnTo>
                    <a:pt x="105018" y="105480"/>
                  </a:lnTo>
                  <a:lnTo>
                    <a:pt x="94932" y="91103"/>
                  </a:lnTo>
                  <a:lnTo>
                    <a:pt x="79950" y="72028"/>
                  </a:lnTo>
                  <a:lnTo>
                    <a:pt x="70012" y="67188"/>
                  </a:lnTo>
                  <a:lnTo>
                    <a:pt x="64969" y="67188"/>
                  </a:lnTo>
                  <a:lnTo>
                    <a:pt x="75055" y="57651"/>
                  </a:lnTo>
                  <a:lnTo>
                    <a:pt x="94932" y="38434"/>
                  </a:lnTo>
                  <a:lnTo>
                    <a:pt x="99975" y="43274"/>
                  </a:lnTo>
                  <a:lnTo>
                    <a:pt x="109913" y="38434"/>
                  </a:lnTo>
                  <a:lnTo>
                    <a:pt x="120000" y="28896"/>
                  </a:lnTo>
                  <a:lnTo>
                    <a:pt x="120000" y="24056"/>
                  </a:lnTo>
                  <a:lnTo>
                    <a:pt x="114956" y="14519"/>
                  </a:lnTo>
                  <a:lnTo>
                    <a:pt x="109913" y="9679"/>
                  </a:lnTo>
                  <a:lnTo>
                    <a:pt x="84993" y="9679"/>
                  </a:lnTo>
                  <a:lnTo>
                    <a:pt x="64969" y="24056"/>
                  </a:lnTo>
                  <a:lnTo>
                    <a:pt x="49987" y="43274"/>
                  </a:lnTo>
                  <a:lnTo>
                    <a:pt x="25067" y="67188"/>
                  </a:lnTo>
                  <a:lnTo>
                    <a:pt x="20024" y="43274"/>
                  </a:lnTo>
                  <a:lnTo>
                    <a:pt x="20024" y="19217"/>
                  </a:lnTo>
                  <a:lnTo>
                    <a:pt x="15129" y="9679"/>
                  </a:lnTo>
                  <a:lnTo>
                    <a:pt x="10086" y="142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Shape 1210"/>
            <p:cNvSpPr/>
            <p:nvPr/>
          </p:nvSpPr>
          <p:spPr>
            <a:xfrm>
              <a:off x="4443800" y="3019100"/>
              <a:ext cx="62299" cy="65674"/>
            </a:xfrm>
            <a:custGeom>
              <a:pathLst>
                <a:path extrusionOk="0" h="120000" w="120000">
                  <a:moveTo>
                    <a:pt x="106998" y="6166"/>
                  </a:moveTo>
                  <a:lnTo>
                    <a:pt x="106998" y="55363"/>
                  </a:lnTo>
                  <a:lnTo>
                    <a:pt x="105361" y="104606"/>
                  </a:lnTo>
                  <a:lnTo>
                    <a:pt x="82680" y="106113"/>
                  </a:lnTo>
                  <a:lnTo>
                    <a:pt x="58362" y="107666"/>
                  </a:lnTo>
                  <a:lnTo>
                    <a:pt x="37271" y="107666"/>
                  </a:lnTo>
                  <a:lnTo>
                    <a:pt x="25955" y="109219"/>
                  </a:lnTo>
                  <a:lnTo>
                    <a:pt x="14590" y="110727"/>
                  </a:lnTo>
                  <a:lnTo>
                    <a:pt x="12953" y="110727"/>
                  </a:lnTo>
                  <a:lnTo>
                    <a:pt x="12953" y="109219"/>
                  </a:lnTo>
                  <a:lnTo>
                    <a:pt x="14590" y="86151"/>
                  </a:lnTo>
                  <a:lnTo>
                    <a:pt x="12953" y="61530"/>
                  </a:lnTo>
                  <a:lnTo>
                    <a:pt x="11364" y="36909"/>
                  </a:lnTo>
                  <a:lnTo>
                    <a:pt x="6500" y="12333"/>
                  </a:lnTo>
                  <a:lnTo>
                    <a:pt x="56725" y="12333"/>
                  </a:lnTo>
                  <a:lnTo>
                    <a:pt x="81043" y="10780"/>
                  </a:lnTo>
                  <a:lnTo>
                    <a:pt x="106998" y="6166"/>
                  </a:lnTo>
                  <a:close/>
                  <a:moveTo>
                    <a:pt x="81043" y="0"/>
                  </a:moveTo>
                  <a:lnTo>
                    <a:pt x="55136" y="1553"/>
                  </a:lnTo>
                  <a:lnTo>
                    <a:pt x="29181" y="3106"/>
                  </a:lnTo>
                  <a:lnTo>
                    <a:pt x="3226" y="3106"/>
                  </a:lnTo>
                  <a:lnTo>
                    <a:pt x="0" y="4613"/>
                  </a:lnTo>
                  <a:lnTo>
                    <a:pt x="0" y="6166"/>
                  </a:lnTo>
                  <a:lnTo>
                    <a:pt x="0" y="9227"/>
                  </a:lnTo>
                  <a:lnTo>
                    <a:pt x="1637" y="12333"/>
                  </a:lnTo>
                  <a:lnTo>
                    <a:pt x="0" y="35401"/>
                  </a:lnTo>
                  <a:lnTo>
                    <a:pt x="1637" y="61530"/>
                  </a:lnTo>
                  <a:lnTo>
                    <a:pt x="3226" y="86151"/>
                  </a:lnTo>
                  <a:lnTo>
                    <a:pt x="4863" y="109219"/>
                  </a:lnTo>
                  <a:lnTo>
                    <a:pt x="6500" y="112280"/>
                  </a:lnTo>
                  <a:lnTo>
                    <a:pt x="8089" y="112280"/>
                  </a:lnTo>
                  <a:lnTo>
                    <a:pt x="9727" y="113833"/>
                  </a:lnTo>
                  <a:lnTo>
                    <a:pt x="11364" y="112280"/>
                  </a:lnTo>
                  <a:lnTo>
                    <a:pt x="11364" y="115340"/>
                  </a:lnTo>
                  <a:lnTo>
                    <a:pt x="14590" y="116893"/>
                  </a:lnTo>
                  <a:lnTo>
                    <a:pt x="25955" y="118446"/>
                  </a:lnTo>
                  <a:lnTo>
                    <a:pt x="37271" y="119954"/>
                  </a:lnTo>
                  <a:lnTo>
                    <a:pt x="60000" y="119954"/>
                  </a:lnTo>
                  <a:lnTo>
                    <a:pt x="84317" y="115340"/>
                  </a:lnTo>
                  <a:lnTo>
                    <a:pt x="105361" y="110727"/>
                  </a:lnTo>
                  <a:lnTo>
                    <a:pt x="105361" y="113833"/>
                  </a:lnTo>
                  <a:lnTo>
                    <a:pt x="106998" y="116893"/>
                  </a:lnTo>
                  <a:lnTo>
                    <a:pt x="110224" y="118446"/>
                  </a:lnTo>
                  <a:lnTo>
                    <a:pt x="113499" y="118446"/>
                  </a:lnTo>
                  <a:lnTo>
                    <a:pt x="116725" y="115340"/>
                  </a:lnTo>
                  <a:lnTo>
                    <a:pt x="118362" y="87658"/>
                  </a:lnTo>
                  <a:lnTo>
                    <a:pt x="119951" y="59977"/>
                  </a:lnTo>
                  <a:lnTo>
                    <a:pt x="118362" y="32295"/>
                  </a:lnTo>
                  <a:lnTo>
                    <a:pt x="113499" y="4613"/>
                  </a:lnTo>
                  <a:lnTo>
                    <a:pt x="113499" y="3106"/>
                  </a:lnTo>
                  <a:lnTo>
                    <a:pt x="111861" y="3106"/>
                  </a:lnTo>
                  <a:lnTo>
                    <a:pt x="1102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Shape 1211"/>
            <p:cNvSpPr/>
            <p:nvPr/>
          </p:nvSpPr>
          <p:spPr>
            <a:xfrm>
              <a:off x="4431175" y="3110000"/>
              <a:ext cx="22749" cy="19374"/>
            </a:xfrm>
            <a:custGeom>
              <a:pathLst>
                <a:path extrusionOk="0" h="120000" w="120000">
                  <a:moveTo>
                    <a:pt x="8835" y="0"/>
                  </a:moveTo>
                  <a:lnTo>
                    <a:pt x="0" y="5264"/>
                  </a:lnTo>
                  <a:lnTo>
                    <a:pt x="0" y="15638"/>
                  </a:lnTo>
                  <a:lnTo>
                    <a:pt x="0" y="104361"/>
                  </a:lnTo>
                  <a:lnTo>
                    <a:pt x="4483" y="114735"/>
                  </a:lnTo>
                  <a:lnTo>
                    <a:pt x="22153" y="114735"/>
                  </a:lnTo>
                  <a:lnTo>
                    <a:pt x="26637" y="104361"/>
                  </a:lnTo>
                  <a:lnTo>
                    <a:pt x="26637" y="67819"/>
                  </a:lnTo>
                  <a:lnTo>
                    <a:pt x="39956" y="93832"/>
                  </a:lnTo>
                  <a:lnTo>
                    <a:pt x="48791" y="99096"/>
                  </a:lnTo>
                  <a:lnTo>
                    <a:pt x="53274" y="99096"/>
                  </a:lnTo>
                  <a:lnTo>
                    <a:pt x="57758" y="93832"/>
                  </a:lnTo>
                  <a:lnTo>
                    <a:pt x="84395" y="62554"/>
                  </a:lnTo>
                  <a:lnTo>
                    <a:pt x="88747" y="88722"/>
                  </a:lnTo>
                  <a:lnTo>
                    <a:pt x="97714" y="114735"/>
                  </a:lnTo>
                  <a:lnTo>
                    <a:pt x="106549" y="120000"/>
                  </a:lnTo>
                  <a:lnTo>
                    <a:pt x="115384" y="114735"/>
                  </a:lnTo>
                  <a:lnTo>
                    <a:pt x="119868" y="109470"/>
                  </a:lnTo>
                  <a:lnTo>
                    <a:pt x="119868" y="99096"/>
                  </a:lnTo>
                  <a:lnTo>
                    <a:pt x="111032" y="62554"/>
                  </a:lnTo>
                  <a:lnTo>
                    <a:pt x="111032" y="41806"/>
                  </a:lnTo>
                  <a:lnTo>
                    <a:pt x="111032" y="20903"/>
                  </a:lnTo>
                  <a:lnTo>
                    <a:pt x="111032" y="10529"/>
                  </a:lnTo>
                  <a:lnTo>
                    <a:pt x="106549" y="5264"/>
                  </a:lnTo>
                  <a:lnTo>
                    <a:pt x="97714" y="5264"/>
                  </a:lnTo>
                  <a:lnTo>
                    <a:pt x="88747" y="10529"/>
                  </a:lnTo>
                  <a:lnTo>
                    <a:pt x="53274" y="57445"/>
                  </a:lnTo>
                  <a:lnTo>
                    <a:pt x="22153" y="5264"/>
                  </a:lnTo>
                  <a:lnTo>
                    <a:pt x="1331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Shape 1212"/>
            <p:cNvSpPr/>
            <p:nvPr/>
          </p:nvSpPr>
          <p:spPr>
            <a:xfrm>
              <a:off x="4552375" y="3084750"/>
              <a:ext cx="63974" cy="59775"/>
            </a:xfrm>
            <a:custGeom>
              <a:pathLst>
                <a:path extrusionOk="0" h="120000" w="120000">
                  <a:moveTo>
                    <a:pt x="4736" y="0"/>
                  </a:moveTo>
                  <a:lnTo>
                    <a:pt x="4736" y="1706"/>
                  </a:lnTo>
                  <a:lnTo>
                    <a:pt x="1594" y="15207"/>
                  </a:lnTo>
                  <a:lnTo>
                    <a:pt x="0" y="27051"/>
                  </a:lnTo>
                  <a:lnTo>
                    <a:pt x="1594" y="54102"/>
                  </a:lnTo>
                  <a:lnTo>
                    <a:pt x="3188" y="84516"/>
                  </a:lnTo>
                  <a:lnTo>
                    <a:pt x="4736" y="99723"/>
                  </a:lnTo>
                  <a:lnTo>
                    <a:pt x="7924" y="114930"/>
                  </a:lnTo>
                  <a:lnTo>
                    <a:pt x="9472" y="116587"/>
                  </a:lnTo>
                  <a:lnTo>
                    <a:pt x="12661" y="118293"/>
                  </a:lnTo>
                  <a:lnTo>
                    <a:pt x="14208" y="116587"/>
                  </a:lnTo>
                  <a:lnTo>
                    <a:pt x="15803" y="113224"/>
                  </a:lnTo>
                  <a:lnTo>
                    <a:pt x="15803" y="98017"/>
                  </a:lnTo>
                  <a:lnTo>
                    <a:pt x="14208" y="82810"/>
                  </a:lnTo>
                  <a:lnTo>
                    <a:pt x="11066" y="54102"/>
                  </a:lnTo>
                  <a:lnTo>
                    <a:pt x="11066" y="32120"/>
                  </a:lnTo>
                  <a:lnTo>
                    <a:pt x="9472" y="10138"/>
                  </a:lnTo>
                  <a:lnTo>
                    <a:pt x="20539" y="11844"/>
                  </a:lnTo>
                  <a:lnTo>
                    <a:pt x="53692" y="11844"/>
                  </a:lnTo>
                  <a:lnTo>
                    <a:pt x="104196" y="8481"/>
                  </a:lnTo>
                  <a:lnTo>
                    <a:pt x="105791" y="11844"/>
                  </a:lnTo>
                  <a:lnTo>
                    <a:pt x="110527" y="11844"/>
                  </a:lnTo>
                  <a:lnTo>
                    <a:pt x="108933" y="28757"/>
                  </a:lnTo>
                  <a:lnTo>
                    <a:pt x="108933" y="43964"/>
                  </a:lnTo>
                  <a:lnTo>
                    <a:pt x="110527" y="103086"/>
                  </a:lnTo>
                  <a:lnTo>
                    <a:pt x="88440" y="103086"/>
                  </a:lnTo>
                  <a:lnTo>
                    <a:pt x="66307" y="104792"/>
                  </a:lnTo>
                  <a:lnTo>
                    <a:pt x="33153" y="104792"/>
                  </a:lnTo>
                  <a:lnTo>
                    <a:pt x="25275" y="106449"/>
                  </a:lnTo>
                  <a:lnTo>
                    <a:pt x="20539" y="109861"/>
                  </a:lnTo>
                  <a:lnTo>
                    <a:pt x="15803" y="113224"/>
                  </a:lnTo>
                  <a:lnTo>
                    <a:pt x="20539" y="116587"/>
                  </a:lnTo>
                  <a:lnTo>
                    <a:pt x="25275" y="118293"/>
                  </a:lnTo>
                  <a:lnTo>
                    <a:pt x="36342" y="120000"/>
                  </a:lnTo>
                  <a:lnTo>
                    <a:pt x="60023" y="118293"/>
                  </a:lnTo>
                  <a:lnTo>
                    <a:pt x="85252" y="118293"/>
                  </a:lnTo>
                  <a:lnTo>
                    <a:pt x="99460" y="116587"/>
                  </a:lnTo>
                  <a:lnTo>
                    <a:pt x="112121" y="113224"/>
                  </a:lnTo>
                  <a:lnTo>
                    <a:pt x="113669" y="116587"/>
                  </a:lnTo>
                  <a:lnTo>
                    <a:pt x="116858" y="116587"/>
                  </a:lnTo>
                  <a:lnTo>
                    <a:pt x="120000" y="114930"/>
                  </a:lnTo>
                  <a:lnTo>
                    <a:pt x="120000" y="111518"/>
                  </a:lnTo>
                  <a:lnTo>
                    <a:pt x="118405" y="52396"/>
                  </a:lnTo>
                  <a:lnTo>
                    <a:pt x="118405" y="27051"/>
                  </a:lnTo>
                  <a:lnTo>
                    <a:pt x="116858" y="13550"/>
                  </a:lnTo>
                  <a:lnTo>
                    <a:pt x="115263" y="1706"/>
                  </a:lnTo>
                  <a:lnTo>
                    <a:pt x="113669" y="1706"/>
                  </a:lnTo>
                  <a:lnTo>
                    <a:pt x="112121" y="3412"/>
                  </a:lnTo>
                  <a:lnTo>
                    <a:pt x="108933" y="1706"/>
                  </a:lnTo>
                  <a:lnTo>
                    <a:pt x="104196" y="0"/>
                  </a:lnTo>
                  <a:lnTo>
                    <a:pt x="94724" y="0"/>
                  </a:lnTo>
                  <a:lnTo>
                    <a:pt x="75779" y="1706"/>
                  </a:lnTo>
                  <a:lnTo>
                    <a:pt x="42626" y="1706"/>
                  </a:lnTo>
                  <a:lnTo>
                    <a:pt x="25275" y="3412"/>
                  </a:lnTo>
                  <a:lnTo>
                    <a:pt x="9472" y="5069"/>
                  </a:lnTo>
                  <a:lnTo>
                    <a:pt x="9472" y="1706"/>
                  </a:lnTo>
                  <a:lnTo>
                    <a:pt x="79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Shape 1213"/>
            <p:cNvSpPr/>
            <p:nvPr/>
          </p:nvSpPr>
          <p:spPr>
            <a:xfrm>
              <a:off x="4586025" y="2969425"/>
              <a:ext cx="22749" cy="17700"/>
            </a:xfrm>
            <a:custGeom>
              <a:pathLst>
                <a:path extrusionOk="0" h="120000" w="120000">
                  <a:moveTo>
                    <a:pt x="80043" y="28644"/>
                  </a:moveTo>
                  <a:lnTo>
                    <a:pt x="97846" y="34406"/>
                  </a:lnTo>
                  <a:lnTo>
                    <a:pt x="84527" y="51525"/>
                  </a:lnTo>
                  <a:lnTo>
                    <a:pt x="71208" y="62881"/>
                  </a:lnTo>
                  <a:lnTo>
                    <a:pt x="35604" y="62881"/>
                  </a:lnTo>
                  <a:lnTo>
                    <a:pt x="35604" y="34406"/>
                  </a:lnTo>
                  <a:lnTo>
                    <a:pt x="48923" y="28644"/>
                  </a:lnTo>
                  <a:close/>
                  <a:moveTo>
                    <a:pt x="66725" y="169"/>
                  </a:moveTo>
                  <a:lnTo>
                    <a:pt x="48923" y="5932"/>
                  </a:lnTo>
                  <a:lnTo>
                    <a:pt x="35604" y="17288"/>
                  </a:lnTo>
                  <a:lnTo>
                    <a:pt x="26769" y="11525"/>
                  </a:lnTo>
                  <a:lnTo>
                    <a:pt x="22285" y="11525"/>
                  </a:lnTo>
                  <a:lnTo>
                    <a:pt x="17934" y="17288"/>
                  </a:lnTo>
                  <a:lnTo>
                    <a:pt x="13450" y="34406"/>
                  </a:lnTo>
                  <a:lnTo>
                    <a:pt x="13450" y="57288"/>
                  </a:lnTo>
                  <a:lnTo>
                    <a:pt x="4615" y="62881"/>
                  </a:lnTo>
                  <a:lnTo>
                    <a:pt x="131" y="74406"/>
                  </a:lnTo>
                  <a:lnTo>
                    <a:pt x="4615" y="85762"/>
                  </a:lnTo>
                  <a:lnTo>
                    <a:pt x="13450" y="91525"/>
                  </a:lnTo>
                  <a:lnTo>
                    <a:pt x="13450" y="102881"/>
                  </a:lnTo>
                  <a:lnTo>
                    <a:pt x="17934" y="114237"/>
                  </a:lnTo>
                  <a:lnTo>
                    <a:pt x="22285" y="119999"/>
                  </a:lnTo>
                  <a:lnTo>
                    <a:pt x="26769" y="119999"/>
                  </a:lnTo>
                  <a:lnTo>
                    <a:pt x="31252" y="114237"/>
                  </a:lnTo>
                  <a:lnTo>
                    <a:pt x="35604" y="108644"/>
                  </a:lnTo>
                  <a:lnTo>
                    <a:pt x="40087" y="102881"/>
                  </a:lnTo>
                  <a:lnTo>
                    <a:pt x="35604" y="91525"/>
                  </a:lnTo>
                  <a:lnTo>
                    <a:pt x="66725" y="91525"/>
                  </a:lnTo>
                  <a:lnTo>
                    <a:pt x="93362" y="80000"/>
                  </a:lnTo>
                  <a:lnTo>
                    <a:pt x="102197" y="74406"/>
                  </a:lnTo>
                  <a:lnTo>
                    <a:pt x="111164" y="62881"/>
                  </a:lnTo>
                  <a:lnTo>
                    <a:pt x="115516" y="45762"/>
                  </a:lnTo>
                  <a:lnTo>
                    <a:pt x="119999" y="28644"/>
                  </a:lnTo>
                  <a:lnTo>
                    <a:pt x="119999" y="17288"/>
                  </a:lnTo>
                  <a:lnTo>
                    <a:pt x="115516" y="17288"/>
                  </a:lnTo>
                  <a:lnTo>
                    <a:pt x="88879" y="16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Shape 1214"/>
            <p:cNvSpPr/>
            <p:nvPr/>
          </p:nvSpPr>
          <p:spPr>
            <a:xfrm>
              <a:off x="4567525" y="3158825"/>
              <a:ext cx="5899" cy="65674"/>
            </a:xfrm>
            <a:custGeom>
              <a:pathLst>
                <a:path extrusionOk="0" h="120000" w="120000">
                  <a:moveTo>
                    <a:pt x="34576" y="0"/>
                  </a:moveTo>
                  <a:lnTo>
                    <a:pt x="0" y="10780"/>
                  </a:lnTo>
                  <a:lnTo>
                    <a:pt x="0" y="21560"/>
                  </a:lnTo>
                  <a:lnTo>
                    <a:pt x="0" y="44628"/>
                  </a:lnTo>
                  <a:lnTo>
                    <a:pt x="0" y="81537"/>
                  </a:lnTo>
                  <a:lnTo>
                    <a:pt x="0" y="98439"/>
                  </a:lnTo>
                  <a:lnTo>
                    <a:pt x="17288" y="116893"/>
                  </a:lnTo>
                  <a:lnTo>
                    <a:pt x="34576" y="118446"/>
                  </a:lnTo>
                  <a:lnTo>
                    <a:pt x="51355" y="119954"/>
                  </a:lnTo>
                  <a:lnTo>
                    <a:pt x="85932" y="119954"/>
                  </a:lnTo>
                  <a:lnTo>
                    <a:pt x="102711" y="116893"/>
                  </a:lnTo>
                  <a:lnTo>
                    <a:pt x="102711" y="103052"/>
                  </a:lnTo>
                  <a:lnTo>
                    <a:pt x="120000" y="89212"/>
                  </a:lnTo>
                  <a:lnTo>
                    <a:pt x="102711" y="63083"/>
                  </a:lnTo>
                  <a:lnTo>
                    <a:pt x="102711" y="30787"/>
                  </a:lnTo>
                  <a:lnTo>
                    <a:pt x="102711" y="15393"/>
                  </a:lnTo>
                  <a:lnTo>
                    <a:pt x="85932" y="7719"/>
                  </a:lnTo>
                  <a:lnTo>
                    <a:pt x="5135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Shape 1215"/>
            <p:cNvSpPr/>
            <p:nvPr/>
          </p:nvSpPr>
          <p:spPr>
            <a:xfrm>
              <a:off x="4670200" y="3192475"/>
              <a:ext cx="10974" cy="16875"/>
            </a:xfrm>
            <a:custGeom>
              <a:pathLst>
                <a:path extrusionOk="0" h="120000" w="120000">
                  <a:moveTo>
                    <a:pt x="73804" y="177"/>
                  </a:moveTo>
                  <a:lnTo>
                    <a:pt x="55489" y="12088"/>
                  </a:lnTo>
                  <a:lnTo>
                    <a:pt x="36902" y="24177"/>
                  </a:lnTo>
                  <a:lnTo>
                    <a:pt x="9293" y="42133"/>
                  </a:lnTo>
                  <a:lnTo>
                    <a:pt x="273" y="65955"/>
                  </a:lnTo>
                  <a:lnTo>
                    <a:pt x="9293" y="72000"/>
                  </a:lnTo>
                  <a:lnTo>
                    <a:pt x="9293" y="78044"/>
                  </a:lnTo>
                  <a:lnTo>
                    <a:pt x="36902" y="78044"/>
                  </a:lnTo>
                  <a:lnTo>
                    <a:pt x="46195" y="89955"/>
                  </a:lnTo>
                  <a:lnTo>
                    <a:pt x="83097" y="113955"/>
                  </a:lnTo>
                  <a:lnTo>
                    <a:pt x="101412" y="119822"/>
                  </a:lnTo>
                  <a:lnTo>
                    <a:pt x="119726" y="113955"/>
                  </a:lnTo>
                  <a:lnTo>
                    <a:pt x="119726" y="107911"/>
                  </a:lnTo>
                  <a:lnTo>
                    <a:pt x="119726" y="96000"/>
                  </a:lnTo>
                  <a:lnTo>
                    <a:pt x="92118" y="78044"/>
                  </a:lnTo>
                  <a:lnTo>
                    <a:pt x="64510" y="60088"/>
                  </a:lnTo>
                  <a:lnTo>
                    <a:pt x="110706" y="30044"/>
                  </a:lnTo>
                  <a:lnTo>
                    <a:pt x="119726" y="24177"/>
                  </a:lnTo>
                  <a:lnTo>
                    <a:pt x="119726" y="12088"/>
                  </a:lnTo>
                  <a:lnTo>
                    <a:pt x="110706" y="17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Shape 1216"/>
            <p:cNvSpPr/>
            <p:nvPr/>
          </p:nvSpPr>
          <p:spPr>
            <a:xfrm>
              <a:off x="4623075" y="3079700"/>
              <a:ext cx="62299" cy="67350"/>
            </a:xfrm>
            <a:custGeom>
              <a:pathLst>
                <a:path extrusionOk="0" h="120000" w="120000">
                  <a:moveTo>
                    <a:pt x="110272" y="8997"/>
                  </a:moveTo>
                  <a:lnTo>
                    <a:pt x="106998" y="31492"/>
                  </a:lnTo>
                  <a:lnTo>
                    <a:pt x="106998" y="55501"/>
                  </a:lnTo>
                  <a:lnTo>
                    <a:pt x="108635" y="79510"/>
                  </a:lnTo>
                  <a:lnTo>
                    <a:pt x="110272" y="103474"/>
                  </a:lnTo>
                  <a:lnTo>
                    <a:pt x="111861" y="104988"/>
                  </a:lnTo>
                  <a:lnTo>
                    <a:pt x="110272" y="104988"/>
                  </a:lnTo>
                  <a:lnTo>
                    <a:pt x="98908" y="103474"/>
                  </a:lnTo>
                  <a:lnTo>
                    <a:pt x="87544" y="103474"/>
                  </a:lnTo>
                  <a:lnTo>
                    <a:pt x="64863" y="104988"/>
                  </a:lnTo>
                  <a:lnTo>
                    <a:pt x="17865" y="104988"/>
                  </a:lnTo>
                  <a:lnTo>
                    <a:pt x="13001" y="58485"/>
                  </a:lnTo>
                  <a:lnTo>
                    <a:pt x="9727" y="10512"/>
                  </a:lnTo>
                  <a:lnTo>
                    <a:pt x="34044" y="12026"/>
                  </a:lnTo>
                  <a:lnTo>
                    <a:pt x="60000" y="12026"/>
                  </a:lnTo>
                  <a:lnTo>
                    <a:pt x="110272" y="8997"/>
                  </a:lnTo>
                  <a:close/>
                  <a:moveTo>
                    <a:pt x="111861" y="0"/>
                  </a:moveTo>
                  <a:lnTo>
                    <a:pt x="85955" y="1514"/>
                  </a:lnTo>
                  <a:lnTo>
                    <a:pt x="34044" y="1514"/>
                  </a:lnTo>
                  <a:lnTo>
                    <a:pt x="8138" y="3028"/>
                  </a:lnTo>
                  <a:lnTo>
                    <a:pt x="4863" y="4498"/>
                  </a:lnTo>
                  <a:lnTo>
                    <a:pt x="4863" y="7527"/>
                  </a:lnTo>
                  <a:lnTo>
                    <a:pt x="3274" y="7527"/>
                  </a:lnTo>
                  <a:lnTo>
                    <a:pt x="1637" y="8997"/>
                  </a:lnTo>
                  <a:lnTo>
                    <a:pt x="0" y="35991"/>
                  </a:lnTo>
                  <a:lnTo>
                    <a:pt x="1637" y="62984"/>
                  </a:lnTo>
                  <a:lnTo>
                    <a:pt x="4863" y="89977"/>
                  </a:lnTo>
                  <a:lnTo>
                    <a:pt x="9727" y="116971"/>
                  </a:lnTo>
                  <a:lnTo>
                    <a:pt x="11364" y="118485"/>
                  </a:lnTo>
                  <a:lnTo>
                    <a:pt x="14590" y="120000"/>
                  </a:lnTo>
                  <a:lnTo>
                    <a:pt x="19454" y="118485"/>
                  </a:lnTo>
                  <a:lnTo>
                    <a:pt x="19454" y="113986"/>
                  </a:lnTo>
                  <a:lnTo>
                    <a:pt x="19454" y="111002"/>
                  </a:lnTo>
                  <a:lnTo>
                    <a:pt x="42182" y="115501"/>
                  </a:lnTo>
                  <a:lnTo>
                    <a:pt x="89181" y="115501"/>
                  </a:lnTo>
                  <a:lnTo>
                    <a:pt x="100545" y="113986"/>
                  </a:lnTo>
                  <a:lnTo>
                    <a:pt x="110272" y="111002"/>
                  </a:lnTo>
                  <a:lnTo>
                    <a:pt x="113499" y="109487"/>
                  </a:lnTo>
                  <a:lnTo>
                    <a:pt x="113499" y="106503"/>
                  </a:lnTo>
                  <a:lnTo>
                    <a:pt x="116725" y="106503"/>
                  </a:lnTo>
                  <a:lnTo>
                    <a:pt x="118362" y="104988"/>
                  </a:lnTo>
                  <a:lnTo>
                    <a:pt x="120000" y="103474"/>
                  </a:lnTo>
                  <a:lnTo>
                    <a:pt x="120000" y="79510"/>
                  </a:lnTo>
                  <a:lnTo>
                    <a:pt x="120000" y="55501"/>
                  </a:lnTo>
                  <a:lnTo>
                    <a:pt x="118362" y="31492"/>
                  </a:lnTo>
                  <a:lnTo>
                    <a:pt x="115136" y="7527"/>
                  </a:lnTo>
                  <a:lnTo>
                    <a:pt x="116725" y="4498"/>
                  </a:lnTo>
                  <a:lnTo>
                    <a:pt x="116725" y="3028"/>
                  </a:lnTo>
                  <a:lnTo>
                    <a:pt x="1151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Shape 1217"/>
            <p:cNvSpPr/>
            <p:nvPr/>
          </p:nvSpPr>
          <p:spPr>
            <a:xfrm>
              <a:off x="6826650" y="4567825"/>
              <a:ext cx="297975" cy="292925"/>
            </a:xfrm>
            <a:custGeom>
              <a:pathLst>
                <a:path extrusionOk="0" h="120000" w="120000">
                  <a:moveTo>
                    <a:pt x="2718" y="66897"/>
                  </a:moveTo>
                  <a:lnTo>
                    <a:pt x="3050" y="68966"/>
                  </a:lnTo>
                  <a:lnTo>
                    <a:pt x="3735" y="71035"/>
                  </a:lnTo>
                  <a:lnTo>
                    <a:pt x="5768" y="74486"/>
                  </a:lnTo>
                  <a:lnTo>
                    <a:pt x="8134" y="77927"/>
                  </a:lnTo>
                  <a:lnTo>
                    <a:pt x="9836" y="79310"/>
                  </a:lnTo>
                  <a:lnTo>
                    <a:pt x="11185" y="80344"/>
                  </a:lnTo>
                  <a:lnTo>
                    <a:pt x="10853" y="83447"/>
                  </a:lnTo>
                  <a:lnTo>
                    <a:pt x="10853" y="86551"/>
                  </a:lnTo>
                  <a:lnTo>
                    <a:pt x="11185" y="89316"/>
                  </a:lnTo>
                  <a:lnTo>
                    <a:pt x="11527" y="92419"/>
                  </a:lnTo>
                  <a:lnTo>
                    <a:pt x="12202" y="93791"/>
                  </a:lnTo>
                  <a:lnTo>
                    <a:pt x="9494" y="91723"/>
                  </a:lnTo>
                  <a:lnTo>
                    <a:pt x="7118" y="88968"/>
                  </a:lnTo>
                  <a:lnTo>
                    <a:pt x="5084" y="86213"/>
                  </a:lnTo>
                  <a:lnTo>
                    <a:pt x="3735" y="83110"/>
                  </a:lnTo>
                  <a:lnTo>
                    <a:pt x="2718" y="79996"/>
                  </a:lnTo>
                  <a:lnTo>
                    <a:pt x="2376" y="76893"/>
                  </a:lnTo>
                  <a:lnTo>
                    <a:pt x="2033" y="73790"/>
                  </a:lnTo>
                  <a:lnTo>
                    <a:pt x="2376" y="70349"/>
                  </a:lnTo>
                  <a:lnTo>
                    <a:pt x="2718" y="66897"/>
                  </a:lnTo>
                  <a:close/>
                  <a:moveTo>
                    <a:pt x="26106" y="10"/>
                  </a:moveTo>
                  <a:lnTo>
                    <a:pt x="25763" y="348"/>
                  </a:lnTo>
                  <a:lnTo>
                    <a:pt x="22371" y="6216"/>
                  </a:lnTo>
                  <a:lnTo>
                    <a:pt x="19662" y="12074"/>
                  </a:lnTo>
                  <a:lnTo>
                    <a:pt x="16612" y="18281"/>
                  </a:lnTo>
                  <a:lnTo>
                    <a:pt x="14236" y="24487"/>
                  </a:lnTo>
                  <a:lnTo>
                    <a:pt x="9494" y="37248"/>
                  </a:lnTo>
                  <a:lnTo>
                    <a:pt x="5426" y="49661"/>
                  </a:lnTo>
                  <a:lnTo>
                    <a:pt x="2376" y="59656"/>
                  </a:lnTo>
                  <a:lnTo>
                    <a:pt x="1016" y="65177"/>
                  </a:lnTo>
                  <a:lnTo>
                    <a:pt x="0" y="70349"/>
                  </a:lnTo>
                  <a:lnTo>
                    <a:pt x="0" y="75521"/>
                  </a:lnTo>
                  <a:lnTo>
                    <a:pt x="0" y="78276"/>
                  </a:lnTo>
                  <a:lnTo>
                    <a:pt x="684" y="80693"/>
                  </a:lnTo>
                  <a:lnTo>
                    <a:pt x="1359" y="83447"/>
                  </a:lnTo>
                  <a:lnTo>
                    <a:pt x="2376" y="85864"/>
                  </a:lnTo>
                  <a:lnTo>
                    <a:pt x="3735" y="87933"/>
                  </a:lnTo>
                  <a:lnTo>
                    <a:pt x="5426" y="90350"/>
                  </a:lnTo>
                  <a:lnTo>
                    <a:pt x="9151" y="94140"/>
                  </a:lnTo>
                  <a:lnTo>
                    <a:pt x="13561" y="97929"/>
                  </a:lnTo>
                  <a:lnTo>
                    <a:pt x="18303" y="101032"/>
                  </a:lnTo>
                  <a:lnTo>
                    <a:pt x="23387" y="103797"/>
                  </a:lnTo>
                  <a:lnTo>
                    <a:pt x="28472" y="106204"/>
                  </a:lnTo>
                  <a:lnTo>
                    <a:pt x="33898" y="108273"/>
                  </a:lnTo>
                  <a:lnTo>
                    <a:pt x="44409" y="111724"/>
                  </a:lnTo>
                  <a:lnTo>
                    <a:pt x="50843" y="113445"/>
                  </a:lnTo>
                  <a:lnTo>
                    <a:pt x="57286" y="114828"/>
                  </a:lnTo>
                  <a:lnTo>
                    <a:pt x="70173" y="116896"/>
                  </a:lnTo>
                  <a:lnTo>
                    <a:pt x="83050" y="118617"/>
                  </a:lnTo>
                  <a:lnTo>
                    <a:pt x="95927" y="120000"/>
                  </a:lnTo>
                  <a:lnTo>
                    <a:pt x="96612" y="120000"/>
                  </a:lnTo>
                  <a:lnTo>
                    <a:pt x="96944" y="119313"/>
                  </a:lnTo>
                  <a:lnTo>
                    <a:pt x="96612" y="118279"/>
                  </a:lnTo>
                  <a:lnTo>
                    <a:pt x="95927" y="117931"/>
                  </a:lnTo>
                  <a:lnTo>
                    <a:pt x="76274" y="115862"/>
                  </a:lnTo>
                  <a:lnTo>
                    <a:pt x="66106" y="114479"/>
                  </a:lnTo>
                  <a:lnTo>
                    <a:pt x="55927" y="112759"/>
                  </a:lnTo>
                  <a:lnTo>
                    <a:pt x="46101" y="110342"/>
                  </a:lnTo>
                  <a:lnTo>
                    <a:pt x="41016" y="108969"/>
                  </a:lnTo>
                  <a:lnTo>
                    <a:pt x="36274" y="107239"/>
                  </a:lnTo>
                  <a:lnTo>
                    <a:pt x="31522" y="105518"/>
                  </a:lnTo>
                  <a:lnTo>
                    <a:pt x="26780" y="103101"/>
                  </a:lnTo>
                  <a:lnTo>
                    <a:pt x="22371" y="101032"/>
                  </a:lnTo>
                  <a:lnTo>
                    <a:pt x="18303" y="98277"/>
                  </a:lnTo>
                  <a:lnTo>
                    <a:pt x="15595" y="94488"/>
                  </a:lnTo>
                  <a:lnTo>
                    <a:pt x="14578" y="92757"/>
                  </a:lnTo>
                  <a:lnTo>
                    <a:pt x="13561" y="90350"/>
                  </a:lnTo>
                  <a:lnTo>
                    <a:pt x="13219" y="88281"/>
                  </a:lnTo>
                  <a:lnTo>
                    <a:pt x="13219" y="85864"/>
                  </a:lnTo>
                  <a:lnTo>
                    <a:pt x="12886" y="83447"/>
                  </a:lnTo>
                  <a:lnTo>
                    <a:pt x="12544" y="81030"/>
                  </a:lnTo>
                  <a:lnTo>
                    <a:pt x="13219" y="80693"/>
                  </a:lnTo>
                  <a:lnTo>
                    <a:pt x="13561" y="79996"/>
                  </a:lnTo>
                  <a:lnTo>
                    <a:pt x="13219" y="79310"/>
                  </a:lnTo>
                  <a:lnTo>
                    <a:pt x="12886" y="78962"/>
                  </a:lnTo>
                  <a:lnTo>
                    <a:pt x="10510" y="77241"/>
                  </a:lnTo>
                  <a:lnTo>
                    <a:pt x="8819" y="75172"/>
                  </a:lnTo>
                  <a:lnTo>
                    <a:pt x="7118" y="72755"/>
                  </a:lnTo>
                  <a:lnTo>
                    <a:pt x="5426" y="70349"/>
                  </a:lnTo>
                  <a:lnTo>
                    <a:pt x="4752" y="67932"/>
                  </a:lnTo>
                  <a:lnTo>
                    <a:pt x="4067" y="65863"/>
                  </a:lnTo>
                  <a:lnTo>
                    <a:pt x="4067" y="61039"/>
                  </a:lnTo>
                  <a:lnTo>
                    <a:pt x="6443" y="53102"/>
                  </a:lnTo>
                  <a:lnTo>
                    <a:pt x="9151" y="45523"/>
                  </a:lnTo>
                  <a:lnTo>
                    <a:pt x="13219" y="34483"/>
                  </a:lnTo>
                  <a:lnTo>
                    <a:pt x="17628" y="23453"/>
                  </a:lnTo>
                  <a:lnTo>
                    <a:pt x="22038" y="12760"/>
                  </a:lnTo>
                  <a:lnTo>
                    <a:pt x="26106" y="1730"/>
                  </a:lnTo>
                  <a:lnTo>
                    <a:pt x="27455" y="3113"/>
                  </a:lnTo>
                  <a:lnTo>
                    <a:pt x="29156" y="4147"/>
                  </a:lnTo>
                  <a:lnTo>
                    <a:pt x="31190" y="5182"/>
                  </a:lnTo>
                  <a:lnTo>
                    <a:pt x="32881" y="5868"/>
                  </a:lnTo>
                  <a:lnTo>
                    <a:pt x="36949" y="6554"/>
                  </a:lnTo>
                  <a:lnTo>
                    <a:pt x="41016" y="7251"/>
                  </a:lnTo>
                  <a:lnTo>
                    <a:pt x="47460" y="8623"/>
                  </a:lnTo>
                  <a:lnTo>
                    <a:pt x="53893" y="10354"/>
                  </a:lnTo>
                  <a:lnTo>
                    <a:pt x="66438" y="14491"/>
                  </a:lnTo>
                  <a:lnTo>
                    <a:pt x="79325" y="18281"/>
                  </a:lnTo>
                  <a:lnTo>
                    <a:pt x="92544" y="21384"/>
                  </a:lnTo>
                  <a:lnTo>
                    <a:pt x="105763" y="23801"/>
                  </a:lnTo>
                  <a:lnTo>
                    <a:pt x="118983" y="25521"/>
                  </a:lnTo>
                  <a:lnTo>
                    <a:pt x="119657" y="25521"/>
                  </a:lnTo>
                  <a:lnTo>
                    <a:pt x="120000" y="24835"/>
                  </a:lnTo>
                  <a:lnTo>
                    <a:pt x="119657" y="23801"/>
                  </a:lnTo>
                  <a:lnTo>
                    <a:pt x="118983" y="23453"/>
                  </a:lnTo>
                  <a:lnTo>
                    <a:pt x="106438" y="21732"/>
                  </a:lnTo>
                  <a:lnTo>
                    <a:pt x="93893" y="19663"/>
                  </a:lnTo>
                  <a:lnTo>
                    <a:pt x="81691" y="16898"/>
                  </a:lnTo>
                  <a:lnTo>
                    <a:pt x="69489" y="13457"/>
                  </a:lnTo>
                  <a:lnTo>
                    <a:pt x="58645" y="10005"/>
                  </a:lnTo>
                  <a:lnTo>
                    <a:pt x="48134" y="6902"/>
                  </a:lnTo>
                  <a:lnTo>
                    <a:pt x="42708" y="5520"/>
                  </a:lnTo>
                  <a:lnTo>
                    <a:pt x="36949" y="4485"/>
                  </a:lnTo>
                  <a:lnTo>
                    <a:pt x="31865" y="3113"/>
                  </a:lnTo>
                  <a:lnTo>
                    <a:pt x="29156" y="2417"/>
                  </a:lnTo>
                  <a:lnTo>
                    <a:pt x="26438" y="1044"/>
                  </a:lnTo>
                  <a:lnTo>
                    <a:pt x="26438" y="696"/>
                  </a:lnTo>
                  <a:lnTo>
                    <a:pt x="26438" y="348"/>
                  </a:lnTo>
                  <a:lnTo>
                    <a:pt x="26438" y="1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Shape 1218"/>
            <p:cNvSpPr/>
            <p:nvPr/>
          </p:nvSpPr>
          <p:spPr>
            <a:xfrm>
              <a:off x="4570050" y="3149550"/>
              <a:ext cx="64825" cy="75774"/>
            </a:xfrm>
            <a:custGeom>
              <a:pathLst>
                <a:path extrusionOk="0" h="120000" w="120000">
                  <a:moveTo>
                    <a:pt x="112178" y="39"/>
                  </a:moveTo>
                  <a:lnTo>
                    <a:pt x="110651" y="1346"/>
                  </a:lnTo>
                  <a:lnTo>
                    <a:pt x="109078" y="2692"/>
                  </a:lnTo>
                  <a:lnTo>
                    <a:pt x="95055" y="2692"/>
                  </a:lnTo>
                  <a:lnTo>
                    <a:pt x="82607" y="4038"/>
                  </a:lnTo>
                  <a:lnTo>
                    <a:pt x="56089" y="8036"/>
                  </a:lnTo>
                  <a:lnTo>
                    <a:pt x="42067" y="8036"/>
                  </a:lnTo>
                  <a:lnTo>
                    <a:pt x="28044" y="5344"/>
                  </a:lnTo>
                  <a:lnTo>
                    <a:pt x="14022" y="5344"/>
                  </a:lnTo>
                  <a:lnTo>
                    <a:pt x="7821" y="6690"/>
                  </a:lnTo>
                  <a:lnTo>
                    <a:pt x="1573" y="9343"/>
                  </a:lnTo>
                  <a:lnTo>
                    <a:pt x="0" y="10689"/>
                  </a:lnTo>
                  <a:lnTo>
                    <a:pt x="0" y="12035"/>
                  </a:lnTo>
                  <a:lnTo>
                    <a:pt x="3146" y="13381"/>
                  </a:lnTo>
                  <a:lnTo>
                    <a:pt x="14022" y="14688"/>
                  </a:lnTo>
                  <a:lnTo>
                    <a:pt x="24944" y="16034"/>
                  </a:lnTo>
                  <a:lnTo>
                    <a:pt x="48314" y="17380"/>
                  </a:lnTo>
                  <a:lnTo>
                    <a:pt x="63910" y="17380"/>
                  </a:lnTo>
                  <a:lnTo>
                    <a:pt x="77932" y="14688"/>
                  </a:lnTo>
                  <a:lnTo>
                    <a:pt x="93482" y="12035"/>
                  </a:lnTo>
                  <a:lnTo>
                    <a:pt x="109078" y="12035"/>
                  </a:lnTo>
                  <a:lnTo>
                    <a:pt x="107504" y="32029"/>
                  </a:lnTo>
                  <a:lnTo>
                    <a:pt x="109078" y="52022"/>
                  </a:lnTo>
                  <a:lnTo>
                    <a:pt x="109078" y="77360"/>
                  </a:lnTo>
                  <a:lnTo>
                    <a:pt x="109078" y="90663"/>
                  </a:lnTo>
                  <a:lnTo>
                    <a:pt x="112178" y="104005"/>
                  </a:lnTo>
                  <a:lnTo>
                    <a:pt x="109078" y="102659"/>
                  </a:lnTo>
                  <a:lnTo>
                    <a:pt x="81033" y="105351"/>
                  </a:lnTo>
                  <a:lnTo>
                    <a:pt x="51415" y="108003"/>
                  </a:lnTo>
                  <a:lnTo>
                    <a:pt x="28044" y="110656"/>
                  </a:lnTo>
                  <a:lnTo>
                    <a:pt x="15595" y="113348"/>
                  </a:lnTo>
                  <a:lnTo>
                    <a:pt x="4674" y="117347"/>
                  </a:lnTo>
                  <a:lnTo>
                    <a:pt x="17169" y="120000"/>
                  </a:lnTo>
                  <a:lnTo>
                    <a:pt x="28044" y="118653"/>
                  </a:lnTo>
                  <a:lnTo>
                    <a:pt x="51415" y="116001"/>
                  </a:lnTo>
                  <a:lnTo>
                    <a:pt x="81033" y="113348"/>
                  </a:lnTo>
                  <a:lnTo>
                    <a:pt x="109078" y="110656"/>
                  </a:lnTo>
                  <a:lnTo>
                    <a:pt x="112178" y="109350"/>
                  </a:lnTo>
                  <a:lnTo>
                    <a:pt x="113752" y="108003"/>
                  </a:lnTo>
                  <a:lnTo>
                    <a:pt x="113752" y="109350"/>
                  </a:lnTo>
                  <a:lnTo>
                    <a:pt x="116853" y="109350"/>
                  </a:lnTo>
                  <a:lnTo>
                    <a:pt x="118426" y="108003"/>
                  </a:lnTo>
                  <a:lnTo>
                    <a:pt x="120000" y="96007"/>
                  </a:lnTo>
                  <a:lnTo>
                    <a:pt x="120000" y="84011"/>
                  </a:lnTo>
                  <a:lnTo>
                    <a:pt x="120000" y="60019"/>
                  </a:lnTo>
                  <a:lnTo>
                    <a:pt x="118426" y="30682"/>
                  </a:lnTo>
                  <a:lnTo>
                    <a:pt x="118426" y="17380"/>
                  </a:lnTo>
                  <a:lnTo>
                    <a:pt x="115325" y="2692"/>
                  </a:lnTo>
                  <a:lnTo>
                    <a:pt x="115325" y="1346"/>
                  </a:lnTo>
                  <a:lnTo>
                    <a:pt x="112178" y="3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Shape 1219"/>
            <p:cNvSpPr/>
            <p:nvPr/>
          </p:nvSpPr>
          <p:spPr>
            <a:xfrm>
              <a:off x="4134050" y="3160500"/>
              <a:ext cx="342600" cy="82499"/>
            </a:xfrm>
            <a:custGeom>
              <a:pathLst>
                <a:path extrusionOk="0" h="120000" w="120000">
                  <a:moveTo>
                    <a:pt x="117040" y="12254"/>
                  </a:moveTo>
                  <a:lnTo>
                    <a:pt x="117040" y="24509"/>
                  </a:lnTo>
                  <a:lnTo>
                    <a:pt x="117040" y="36763"/>
                  </a:lnTo>
                  <a:lnTo>
                    <a:pt x="117635" y="94290"/>
                  </a:lnTo>
                  <a:lnTo>
                    <a:pt x="117338" y="93054"/>
                  </a:lnTo>
                  <a:lnTo>
                    <a:pt x="114098" y="90618"/>
                  </a:lnTo>
                  <a:lnTo>
                    <a:pt x="110849" y="89381"/>
                  </a:lnTo>
                  <a:lnTo>
                    <a:pt x="104956" y="89381"/>
                  </a:lnTo>
                  <a:lnTo>
                    <a:pt x="98765" y="91854"/>
                  </a:lnTo>
                  <a:lnTo>
                    <a:pt x="92574" y="95527"/>
                  </a:lnTo>
                  <a:lnTo>
                    <a:pt x="84912" y="99200"/>
                  </a:lnTo>
                  <a:lnTo>
                    <a:pt x="77539" y="101636"/>
                  </a:lnTo>
                  <a:lnTo>
                    <a:pt x="62793" y="104072"/>
                  </a:lnTo>
                  <a:lnTo>
                    <a:pt x="48056" y="105309"/>
                  </a:lnTo>
                  <a:lnTo>
                    <a:pt x="33318" y="106545"/>
                  </a:lnTo>
                  <a:lnTo>
                    <a:pt x="18283" y="107745"/>
                  </a:lnTo>
                  <a:lnTo>
                    <a:pt x="10910" y="108981"/>
                  </a:lnTo>
                  <a:lnTo>
                    <a:pt x="3835" y="111418"/>
                  </a:lnTo>
                  <a:lnTo>
                    <a:pt x="3537" y="100400"/>
                  </a:lnTo>
                  <a:lnTo>
                    <a:pt x="3248" y="88181"/>
                  </a:lnTo>
                  <a:lnTo>
                    <a:pt x="2364" y="63672"/>
                  </a:lnTo>
                  <a:lnTo>
                    <a:pt x="1768" y="41636"/>
                  </a:lnTo>
                  <a:lnTo>
                    <a:pt x="1182" y="30618"/>
                  </a:lnTo>
                  <a:lnTo>
                    <a:pt x="595" y="20836"/>
                  </a:lnTo>
                  <a:lnTo>
                    <a:pt x="15332" y="20836"/>
                  </a:lnTo>
                  <a:lnTo>
                    <a:pt x="30070" y="19600"/>
                  </a:lnTo>
                  <a:lnTo>
                    <a:pt x="59553" y="15927"/>
                  </a:lnTo>
                  <a:lnTo>
                    <a:pt x="117040" y="12254"/>
                  </a:lnTo>
                  <a:close/>
                  <a:moveTo>
                    <a:pt x="117924" y="36"/>
                  </a:moveTo>
                  <a:lnTo>
                    <a:pt x="117338" y="2472"/>
                  </a:lnTo>
                  <a:lnTo>
                    <a:pt x="59553" y="8581"/>
                  </a:lnTo>
                  <a:lnTo>
                    <a:pt x="30070" y="9818"/>
                  </a:lnTo>
                  <a:lnTo>
                    <a:pt x="15332" y="11054"/>
                  </a:lnTo>
                  <a:lnTo>
                    <a:pt x="595" y="13490"/>
                  </a:lnTo>
                  <a:lnTo>
                    <a:pt x="297" y="14727"/>
                  </a:lnTo>
                  <a:lnTo>
                    <a:pt x="0" y="15927"/>
                  </a:lnTo>
                  <a:lnTo>
                    <a:pt x="0" y="18400"/>
                  </a:lnTo>
                  <a:lnTo>
                    <a:pt x="0" y="30618"/>
                  </a:lnTo>
                  <a:lnTo>
                    <a:pt x="0" y="41636"/>
                  </a:lnTo>
                  <a:lnTo>
                    <a:pt x="595" y="63672"/>
                  </a:lnTo>
                  <a:lnTo>
                    <a:pt x="1182" y="91854"/>
                  </a:lnTo>
                  <a:lnTo>
                    <a:pt x="1479" y="105309"/>
                  </a:lnTo>
                  <a:lnTo>
                    <a:pt x="2364" y="118763"/>
                  </a:lnTo>
                  <a:lnTo>
                    <a:pt x="2653" y="120000"/>
                  </a:lnTo>
                  <a:lnTo>
                    <a:pt x="2950" y="120000"/>
                  </a:lnTo>
                  <a:lnTo>
                    <a:pt x="3537" y="118763"/>
                  </a:lnTo>
                  <a:lnTo>
                    <a:pt x="3537" y="117563"/>
                  </a:lnTo>
                  <a:lnTo>
                    <a:pt x="10612" y="118763"/>
                  </a:lnTo>
                  <a:lnTo>
                    <a:pt x="17985" y="118763"/>
                  </a:lnTo>
                  <a:lnTo>
                    <a:pt x="32136" y="117563"/>
                  </a:lnTo>
                  <a:lnTo>
                    <a:pt x="60735" y="112654"/>
                  </a:lnTo>
                  <a:lnTo>
                    <a:pt x="74588" y="110218"/>
                  </a:lnTo>
                  <a:lnTo>
                    <a:pt x="81663" y="108981"/>
                  </a:lnTo>
                  <a:lnTo>
                    <a:pt x="88450" y="106545"/>
                  </a:lnTo>
                  <a:lnTo>
                    <a:pt x="95525" y="102872"/>
                  </a:lnTo>
                  <a:lnTo>
                    <a:pt x="102600" y="99200"/>
                  </a:lnTo>
                  <a:lnTo>
                    <a:pt x="109676" y="99200"/>
                  </a:lnTo>
                  <a:lnTo>
                    <a:pt x="113213" y="100400"/>
                  </a:lnTo>
                  <a:lnTo>
                    <a:pt x="116751" y="101636"/>
                  </a:lnTo>
                  <a:lnTo>
                    <a:pt x="117635" y="101636"/>
                  </a:lnTo>
                  <a:lnTo>
                    <a:pt x="117924" y="97963"/>
                  </a:lnTo>
                  <a:lnTo>
                    <a:pt x="118520" y="99200"/>
                  </a:lnTo>
                  <a:lnTo>
                    <a:pt x="119106" y="99200"/>
                  </a:lnTo>
                  <a:lnTo>
                    <a:pt x="119693" y="96727"/>
                  </a:lnTo>
                  <a:lnTo>
                    <a:pt x="119991" y="94290"/>
                  </a:lnTo>
                  <a:lnTo>
                    <a:pt x="119404" y="42872"/>
                  </a:lnTo>
                  <a:lnTo>
                    <a:pt x="119404" y="26945"/>
                  </a:lnTo>
                  <a:lnTo>
                    <a:pt x="119404" y="19600"/>
                  </a:lnTo>
                  <a:lnTo>
                    <a:pt x="119106" y="11054"/>
                  </a:lnTo>
                  <a:lnTo>
                    <a:pt x="119404" y="9818"/>
                  </a:lnTo>
                  <a:lnTo>
                    <a:pt x="119693" y="6145"/>
                  </a:lnTo>
                  <a:lnTo>
                    <a:pt x="119106" y="3709"/>
                  </a:lnTo>
                  <a:lnTo>
                    <a:pt x="118520" y="2472"/>
                  </a:lnTo>
                  <a:lnTo>
                    <a:pt x="118222" y="2472"/>
                  </a:lnTo>
                  <a:lnTo>
                    <a:pt x="117924" y="3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Shape 1220"/>
            <p:cNvSpPr/>
            <p:nvPr/>
          </p:nvSpPr>
          <p:spPr>
            <a:xfrm>
              <a:off x="4573400" y="3096525"/>
              <a:ext cx="17700" cy="16025"/>
            </a:xfrm>
            <a:custGeom>
              <a:pathLst>
                <a:path extrusionOk="0" h="120000" w="120000">
                  <a:moveTo>
                    <a:pt x="11525" y="187"/>
                  </a:moveTo>
                  <a:lnTo>
                    <a:pt x="169" y="6365"/>
                  </a:lnTo>
                  <a:lnTo>
                    <a:pt x="169" y="12730"/>
                  </a:lnTo>
                  <a:lnTo>
                    <a:pt x="5932" y="19095"/>
                  </a:lnTo>
                  <a:lnTo>
                    <a:pt x="28644" y="38003"/>
                  </a:lnTo>
                  <a:lnTo>
                    <a:pt x="62881" y="50546"/>
                  </a:lnTo>
                  <a:lnTo>
                    <a:pt x="17288" y="88361"/>
                  </a:lnTo>
                  <a:lnTo>
                    <a:pt x="11525" y="100904"/>
                  </a:lnTo>
                  <a:lnTo>
                    <a:pt x="17288" y="113634"/>
                  </a:lnTo>
                  <a:lnTo>
                    <a:pt x="28644" y="119812"/>
                  </a:lnTo>
                  <a:lnTo>
                    <a:pt x="40169" y="119812"/>
                  </a:lnTo>
                  <a:lnTo>
                    <a:pt x="74406" y="88361"/>
                  </a:lnTo>
                  <a:lnTo>
                    <a:pt x="108644" y="56911"/>
                  </a:lnTo>
                  <a:lnTo>
                    <a:pt x="114237" y="50546"/>
                  </a:lnTo>
                  <a:lnTo>
                    <a:pt x="119999" y="38003"/>
                  </a:lnTo>
                  <a:lnTo>
                    <a:pt x="114237" y="31638"/>
                  </a:lnTo>
                  <a:lnTo>
                    <a:pt x="102881" y="25273"/>
                  </a:lnTo>
                  <a:lnTo>
                    <a:pt x="57288" y="6365"/>
                  </a:lnTo>
                  <a:lnTo>
                    <a:pt x="34406" y="18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Shape 1221"/>
            <p:cNvSpPr/>
            <p:nvPr/>
          </p:nvSpPr>
          <p:spPr>
            <a:xfrm>
              <a:off x="3843650" y="3111675"/>
              <a:ext cx="69899" cy="65674"/>
            </a:xfrm>
            <a:custGeom>
              <a:pathLst>
                <a:path extrusionOk="0" h="120000" w="120000">
                  <a:moveTo>
                    <a:pt x="112746" y="45"/>
                  </a:moveTo>
                  <a:lnTo>
                    <a:pt x="111287" y="1553"/>
                  </a:lnTo>
                  <a:lnTo>
                    <a:pt x="109871" y="3106"/>
                  </a:lnTo>
                  <a:lnTo>
                    <a:pt x="106952" y="10780"/>
                  </a:lnTo>
                  <a:lnTo>
                    <a:pt x="78068" y="7719"/>
                  </a:lnTo>
                  <a:lnTo>
                    <a:pt x="49141" y="6166"/>
                  </a:lnTo>
                  <a:lnTo>
                    <a:pt x="24592" y="6166"/>
                  </a:lnTo>
                  <a:lnTo>
                    <a:pt x="42" y="7719"/>
                  </a:lnTo>
                  <a:lnTo>
                    <a:pt x="42" y="16947"/>
                  </a:lnTo>
                  <a:lnTo>
                    <a:pt x="72274" y="16947"/>
                  </a:lnTo>
                  <a:lnTo>
                    <a:pt x="105493" y="18500"/>
                  </a:lnTo>
                  <a:lnTo>
                    <a:pt x="104077" y="40015"/>
                  </a:lnTo>
                  <a:lnTo>
                    <a:pt x="105493" y="61530"/>
                  </a:lnTo>
                  <a:lnTo>
                    <a:pt x="108412" y="103098"/>
                  </a:lnTo>
                  <a:lnTo>
                    <a:pt x="83819" y="106159"/>
                  </a:lnTo>
                  <a:lnTo>
                    <a:pt x="50600" y="107712"/>
                  </a:lnTo>
                  <a:lnTo>
                    <a:pt x="20257" y="109219"/>
                  </a:lnTo>
                  <a:lnTo>
                    <a:pt x="7253" y="107712"/>
                  </a:lnTo>
                  <a:lnTo>
                    <a:pt x="42" y="106159"/>
                  </a:lnTo>
                  <a:lnTo>
                    <a:pt x="42" y="113833"/>
                  </a:lnTo>
                  <a:lnTo>
                    <a:pt x="27467" y="118446"/>
                  </a:lnTo>
                  <a:lnTo>
                    <a:pt x="56394" y="120000"/>
                  </a:lnTo>
                  <a:lnTo>
                    <a:pt x="85278" y="116939"/>
                  </a:lnTo>
                  <a:lnTo>
                    <a:pt x="112746" y="112325"/>
                  </a:lnTo>
                  <a:lnTo>
                    <a:pt x="117081" y="112325"/>
                  </a:lnTo>
                  <a:lnTo>
                    <a:pt x="119957" y="109219"/>
                  </a:lnTo>
                  <a:lnTo>
                    <a:pt x="119957" y="106159"/>
                  </a:lnTo>
                  <a:lnTo>
                    <a:pt x="117081" y="78477"/>
                  </a:lnTo>
                  <a:lnTo>
                    <a:pt x="115622" y="50795"/>
                  </a:lnTo>
                  <a:lnTo>
                    <a:pt x="117081" y="26174"/>
                  </a:lnTo>
                  <a:lnTo>
                    <a:pt x="117081" y="15393"/>
                  </a:lnTo>
                  <a:lnTo>
                    <a:pt x="115622" y="3106"/>
                  </a:lnTo>
                  <a:lnTo>
                    <a:pt x="114206" y="1553"/>
                  </a:lnTo>
                  <a:lnTo>
                    <a:pt x="112746" y="45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Shape 1222"/>
            <p:cNvSpPr/>
            <p:nvPr/>
          </p:nvSpPr>
          <p:spPr>
            <a:xfrm>
              <a:off x="3974950" y="2891150"/>
              <a:ext cx="60649" cy="10125"/>
            </a:xfrm>
            <a:custGeom>
              <a:pathLst>
                <a:path extrusionOk="0" h="120000" w="120000">
                  <a:moveTo>
                    <a:pt x="108276" y="296"/>
                  </a:moveTo>
                  <a:lnTo>
                    <a:pt x="109958" y="50074"/>
                  </a:lnTo>
                  <a:lnTo>
                    <a:pt x="83297" y="50074"/>
                  </a:lnTo>
                  <a:lnTo>
                    <a:pt x="55004" y="60148"/>
                  </a:lnTo>
                  <a:lnTo>
                    <a:pt x="26710" y="50074"/>
                  </a:lnTo>
                  <a:lnTo>
                    <a:pt x="13355" y="50074"/>
                  </a:lnTo>
                  <a:lnTo>
                    <a:pt x="49" y="69925"/>
                  </a:lnTo>
                  <a:lnTo>
                    <a:pt x="11723" y="90074"/>
                  </a:lnTo>
                  <a:lnTo>
                    <a:pt x="23347" y="99851"/>
                  </a:lnTo>
                  <a:lnTo>
                    <a:pt x="48326" y="109925"/>
                  </a:lnTo>
                  <a:lnTo>
                    <a:pt x="81665" y="120000"/>
                  </a:lnTo>
                  <a:lnTo>
                    <a:pt x="96652" y="109925"/>
                  </a:lnTo>
                  <a:lnTo>
                    <a:pt x="113272" y="80000"/>
                  </a:lnTo>
                  <a:lnTo>
                    <a:pt x="116636" y="80000"/>
                  </a:lnTo>
                  <a:lnTo>
                    <a:pt x="118268" y="69925"/>
                  </a:lnTo>
                  <a:lnTo>
                    <a:pt x="119950" y="60148"/>
                  </a:lnTo>
                  <a:lnTo>
                    <a:pt x="118268" y="29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Shape 1223"/>
            <p:cNvSpPr/>
            <p:nvPr/>
          </p:nvSpPr>
          <p:spPr>
            <a:xfrm>
              <a:off x="3843650" y="3181550"/>
              <a:ext cx="53900" cy="69874"/>
            </a:xfrm>
            <a:custGeom>
              <a:pathLst>
                <a:path extrusionOk="0" h="120000" w="120000">
                  <a:moveTo>
                    <a:pt x="88107" y="0"/>
                  </a:moveTo>
                  <a:lnTo>
                    <a:pt x="65621" y="1459"/>
                  </a:lnTo>
                  <a:lnTo>
                    <a:pt x="33784" y="2919"/>
                  </a:lnTo>
                  <a:lnTo>
                    <a:pt x="16920" y="2919"/>
                  </a:lnTo>
                  <a:lnTo>
                    <a:pt x="55" y="4336"/>
                  </a:lnTo>
                  <a:lnTo>
                    <a:pt x="55" y="11592"/>
                  </a:lnTo>
                  <a:lnTo>
                    <a:pt x="41243" y="11592"/>
                  </a:lnTo>
                  <a:lnTo>
                    <a:pt x="99350" y="8672"/>
                  </a:lnTo>
                  <a:lnTo>
                    <a:pt x="101243" y="10132"/>
                  </a:lnTo>
                  <a:lnTo>
                    <a:pt x="104972" y="10132"/>
                  </a:lnTo>
                  <a:lnTo>
                    <a:pt x="104972" y="11592"/>
                  </a:lnTo>
                  <a:lnTo>
                    <a:pt x="106864" y="10132"/>
                  </a:lnTo>
                  <a:lnTo>
                    <a:pt x="104972" y="24601"/>
                  </a:lnTo>
                  <a:lnTo>
                    <a:pt x="104972" y="39026"/>
                  </a:lnTo>
                  <a:lnTo>
                    <a:pt x="106864" y="72300"/>
                  </a:lnTo>
                  <a:lnTo>
                    <a:pt x="108701" y="105531"/>
                  </a:lnTo>
                  <a:lnTo>
                    <a:pt x="82486" y="105531"/>
                  </a:lnTo>
                  <a:lnTo>
                    <a:pt x="56270" y="106991"/>
                  </a:lnTo>
                  <a:lnTo>
                    <a:pt x="28163" y="106991"/>
                  </a:lnTo>
                  <a:lnTo>
                    <a:pt x="13135" y="108407"/>
                  </a:lnTo>
                  <a:lnTo>
                    <a:pt x="5677" y="109867"/>
                  </a:lnTo>
                  <a:lnTo>
                    <a:pt x="55" y="111327"/>
                  </a:lnTo>
                  <a:lnTo>
                    <a:pt x="55" y="117080"/>
                  </a:lnTo>
                  <a:lnTo>
                    <a:pt x="5677" y="118540"/>
                  </a:lnTo>
                  <a:lnTo>
                    <a:pt x="11298" y="119999"/>
                  </a:lnTo>
                  <a:lnTo>
                    <a:pt x="24378" y="119999"/>
                  </a:lnTo>
                  <a:lnTo>
                    <a:pt x="48756" y="118540"/>
                  </a:lnTo>
                  <a:lnTo>
                    <a:pt x="78756" y="118540"/>
                  </a:lnTo>
                  <a:lnTo>
                    <a:pt x="95621" y="117080"/>
                  </a:lnTo>
                  <a:lnTo>
                    <a:pt x="110593" y="115663"/>
                  </a:lnTo>
                  <a:lnTo>
                    <a:pt x="112486" y="117080"/>
                  </a:lnTo>
                  <a:lnTo>
                    <a:pt x="116215" y="117080"/>
                  </a:lnTo>
                  <a:lnTo>
                    <a:pt x="119944" y="115663"/>
                  </a:lnTo>
                  <a:lnTo>
                    <a:pt x="119944" y="112744"/>
                  </a:lnTo>
                  <a:lnTo>
                    <a:pt x="116215" y="46282"/>
                  </a:lnTo>
                  <a:lnTo>
                    <a:pt x="116215" y="23141"/>
                  </a:lnTo>
                  <a:lnTo>
                    <a:pt x="116215" y="13008"/>
                  </a:lnTo>
                  <a:lnTo>
                    <a:pt x="112486" y="2919"/>
                  </a:lnTo>
                  <a:lnTo>
                    <a:pt x="112486" y="1459"/>
                  </a:lnTo>
                  <a:lnTo>
                    <a:pt x="110593" y="2919"/>
                  </a:lnTo>
                  <a:lnTo>
                    <a:pt x="110593" y="4336"/>
                  </a:lnTo>
                  <a:lnTo>
                    <a:pt x="108701" y="2919"/>
                  </a:lnTo>
                  <a:lnTo>
                    <a:pt x="104972" y="1459"/>
                  </a:lnTo>
                  <a:lnTo>
                    <a:pt x="9935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Shape 1224"/>
            <p:cNvSpPr/>
            <p:nvPr/>
          </p:nvSpPr>
          <p:spPr>
            <a:xfrm>
              <a:off x="3921100" y="3108325"/>
              <a:ext cx="62299" cy="67350"/>
            </a:xfrm>
            <a:custGeom>
              <a:pathLst>
                <a:path extrusionOk="0" h="120000" w="120000">
                  <a:moveTo>
                    <a:pt x="110272" y="8997"/>
                  </a:moveTo>
                  <a:lnTo>
                    <a:pt x="106998" y="31492"/>
                  </a:lnTo>
                  <a:lnTo>
                    <a:pt x="105409" y="55501"/>
                  </a:lnTo>
                  <a:lnTo>
                    <a:pt x="106998" y="79465"/>
                  </a:lnTo>
                  <a:lnTo>
                    <a:pt x="110272" y="103474"/>
                  </a:lnTo>
                  <a:lnTo>
                    <a:pt x="87544" y="103474"/>
                  </a:lnTo>
                  <a:lnTo>
                    <a:pt x="64863" y="104988"/>
                  </a:lnTo>
                  <a:lnTo>
                    <a:pt x="17865" y="104988"/>
                  </a:lnTo>
                  <a:lnTo>
                    <a:pt x="13001" y="56971"/>
                  </a:lnTo>
                  <a:lnTo>
                    <a:pt x="8138" y="10512"/>
                  </a:lnTo>
                  <a:lnTo>
                    <a:pt x="34044" y="11982"/>
                  </a:lnTo>
                  <a:lnTo>
                    <a:pt x="60000" y="11982"/>
                  </a:lnTo>
                  <a:lnTo>
                    <a:pt x="110272" y="8997"/>
                  </a:lnTo>
                  <a:close/>
                  <a:moveTo>
                    <a:pt x="84317" y="0"/>
                  </a:moveTo>
                  <a:lnTo>
                    <a:pt x="58362" y="1514"/>
                  </a:lnTo>
                  <a:lnTo>
                    <a:pt x="32455" y="1514"/>
                  </a:lnTo>
                  <a:lnTo>
                    <a:pt x="6500" y="2984"/>
                  </a:lnTo>
                  <a:lnTo>
                    <a:pt x="4863" y="4498"/>
                  </a:lnTo>
                  <a:lnTo>
                    <a:pt x="3274" y="6013"/>
                  </a:lnTo>
                  <a:lnTo>
                    <a:pt x="1637" y="7483"/>
                  </a:lnTo>
                  <a:lnTo>
                    <a:pt x="1637" y="8997"/>
                  </a:lnTo>
                  <a:lnTo>
                    <a:pt x="0" y="35991"/>
                  </a:lnTo>
                  <a:lnTo>
                    <a:pt x="0" y="62984"/>
                  </a:lnTo>
                  <a:lnTo>
                    <a:pt x="3274" y="89977"/>
                  </a:lnTo>
                  <a:lnTo>
                    <a:pt x="8138" y="116971"/>
                  </a:lnTo>
                  <a:lnTo>
                    <a:pt x="11364" y="118485"/>
                  </a:lnTo>
                  <a:lnTo>
                    <a:pt x="14590" y="120000"/>
                  </a:lnTo>
                  <a:lnTo>
                    <a:pt x="17865" y="118485"/>
                  </a:lnTo>
                  <a:lnTo>
                    <a:pt x="19454" y="113986"/>
                  </a:lnTo>
                  <a:lnTo>
                    <a:pt x="17865" y="111002"/>
                  </a:lnTo>
                  <a:lnTo>
                    <a:pt x="40545" y="113986"/>
                  </a:lnTo>
                  <a:lnTo>
                    <a:pt x="64863" y="115501"/>
                  </a:lnTo>
                  <a:lnTo>
                    <a:pt x="87544" y="115501"/>
                  </a:lnTo>
                  <a:lnTo>
                    <a:pt x="98908" y="113986"/>
                  </a:lnTo>
                  <a:lnTo>
                    <a:pt x="110272" y="111002"/>
                  </a:lnTo>
                  <a:lnTo>
                    <a:pt x="111861" y="109487"/>
                  </a:lnTo>
                  <a:lnTo>
                    <a:pt x="111861" y="106503"/>
                  </a:lnTo>
                  <a:lnTo>
                    <a:pt x="116725" y="106503"/>
                  </a:lnTo>
                  <a:lnTo>
                    <a:pt x="118362" y="104988"/>
                  </a:lnTo>
                  <a:lnTo>
                    <a:pt x="118362" y="102004"/>
                  </a:lnTo>
                  <a:lnTo>
                    <a:pt x="120000" y="79465"/>
                  </a:lnTo>
                  <a:lnTo>
                    <a:pt x="118362" y="55501"/>
                  </a:lnTo>
                  <a:lnTo>
                    <a:pt x="116725" y="31492"/>
                  </a:lnTo>
                  <a:lnTo>
                    <a:pt x="113499" y="7483"/>
                  </a:lnTo>
                  <a:lnTo>
                    <a:pt x="115136" y="4498"/>
                  </a:lnTo>
                  <a:lnTo>
                    <a:pt x="115136" y="2984"/>
                  </a:lnTo>
                  <a:lnTo>
                    <a:pt x="11349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Shape 1225"/>
            <p:cNvSpPr/>
            <p:nvPr/>
          </p:nvSpPr>
          <p:spPr>
            <a:xfrm>
              <a:off x="4639075" y="3015725"/>
              <a:ext cx="6749" cy="58100"/>
            </a:xfrm>
            <a:custGeom>
              <a:pathLst>
                <a:path extrusionOk="0" h="120000" w="120000">
                  <a:moveTo>
                    <a:pt x="29777" y="51"/>
                  </a:moveTo>
                  <a:lnTo>
                    <a:pt x="15111" y="1755"/>
                  </a:lnTo>
                  <a:lnTo>
                    <a:pt x="15111" y="15697"/>
                  </a:lnTo>
                  <a:lnTo>
                    <a:pt x="15111" y="27831"/>
                  </a:lnTo>
                  <a:lnTo>
                    <a:pt x="15111" y="55662"/>
                  </a:lnTo>
                  <a:lnTo>
                    <a:pt x="0" y="86953"/>
                  </a:lnTo>
                  <a:lnTo>
                    <a:pt x="0" y="102598"/>
                  </a:lnTo>
                  <a:lnTo>
                    <a:pt x="15111" y="116488"/>
                  </a:lnTo>
                  <a:lnTo>
                    <a:pt x="29777" y="120000"/>
                  </a:lnTo>
                  <a:lnTo>
                    <a:pt x="74666" y="120000"/>
                  </a:lnTo>
                  <a:lnTo>
                    <a:pt x="89777" y="118244"/>
                  </a:lnTo>
                  <a:lnTo>
                    <a:pt x="104888" y="102598"/>
                  </a:lnTo>
                  <a:lnTo>
                    <a:pt x="119555" y="86953"/>
                  </a:lnTo>
                  <a:lnTo>
                    <a:pt x="104888" y="55662"/>
                  </a:lnTo>
                  <a:lnTo>
                    <a:pt x="104888" y="27831"/>
                  </a:lnTo>
                  <a:lnTo>
                    <a:pt x="89777" y="13941"/>
                  </a:lnTo>
                  <a:lnTo>
                    <a:pt x="60000" y="1755"/>
                  </a:lnTo>
                  <a:lnTo>
                    <a:pt x="60000" y="5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Shape 1226"/>
            <p:cNvSpPr/>
            <p:nvPr/>
          </p:nvSpPr>
          <p:spPr>
            <a:xfrm>
              <a:off x="4113850" y="3054450"/>
              <a:ext cx="18525" cy="26125"/>
            </a:xfrm>
            <a:custGeom>
              <a:pathLst>
                <a:path extrusionOk="0" h="120000" w="120000">
                  <a:moveTo>
                    <a:pt x="70931" y="31004"/>
                  </a:moveTo>
                  <a:lnTo>
                    <a:pt x="87287" y="34794"/>
                  </a:lnTo>
                  <a:lnTo>
                    <a:pt x="92793" y="42602"/>
                  </a:lnTo>
                  <a:lnTo>
                    <a:pt x="98137" y="50296"/>
                  </a:lnTo>
                  <a:lnTo>
                    <a:pt x="98137" y="69588"/>
                  </a:lnTo>
                  <a:lnTo>
                    <a:pt x="87287" y="77397"/>
                  </a:lnTo>
                  <a:lnTo>
                    <a:pt x="81781" y="85090"/>
                  </a:lnTo>
                  <a:lnTo>
                    <a:pt x="54574" y="96688"/>
                  </a:lnTo>
                  <a:lnTo>
                    <a:pt x="49068" y="96688"/>
                  </a:lnTo>
                  <a:lnTo>
                    <a:pt x="43724" y="54200"/>
                  </a:lnTo>
                  <a:lnTo>
                    <a:pt x="49068" y="31004"/>
                  </a:lnTo>
                  <a:lnTo>
                    <a:pt x="54574" y="34794"/>
                  </a:lnTo>
                  <a:lnTo>
                    <a:pt x="70931" y="31004"/>
                  </a:lnTo>
                  <a:close/>
                  <a:moveTo>
                    <a:pt x="43724" y="0"/>
                  </a:moveTo>
                  <a:lnTo>
                    <a:pt x="43724" y="3904"/>
                  </a:lnTo>
                  <a:lnTo>
                    <a:pt x="32712" y="11598"/>
                  </a:lnTo>
                  <a:lnTo>
                    <a:pt x="21862" y="23196"/>
                  </a:lnTo>
                  <a:lnTo>
                    <a:pt x="16356" y="46392"/>
                  </a:lnTo>
                  <a:lnTo>
                    <a:pt x="16356" y="73492"/>
                  </a:lnTo>
                  <a:lnTo>
                    <a:pt x="21862" y="100593"/>
                  </a:lnTo>
                  <a:lnTo>
                    <a:pt x="5506" y="100593"/>
                  </a:lnTo>
                  <a:lnTo>
                    <a:pt x="0" y="104382"/>
                  </a:lnTo>
                  <a:lnTo>
                    <a:pt x="0" y="108287"/>
                  </a:lnTo>
                  <a:lnTo>
                    <a:pt x="0" y="115980"/>
                  </a:lnTo>
                  <a:lnTo>
                    <a:pt x="5506" y="115980"/>
                  </a:lnTo>
                  <a:lnTo>
                    <a:pt x="21862" y="119885"/>
                  </a:lnTo>
                  <a:lnTo>
                    <a:pt x="38218" y="119885"/>
                  </a:lnTo>
                  <a:lnTo>
                    <a:pt x="54574" y="115980"/>
                  </a:lnTo>
                  <a:lnTo>
                    <a:pt x="70931" y="112191"/>
                  </a:lnTo>
                  <a:lnTo>
                    <a:pt x="98137" y="92784"/>
                  </a:lnTo>
                  <a:lnTo>
                    <a:pt x="120000" y="73492"/>
                  </a:lnTo>
                  <a:lnTo>
                    <a:pt x="120000" y="61894"/>
                  </a:lnTo>
                  <a:lnTo>
                    <a:pt x="120000" y="50296"/>
                  </a:lnTo>
                  <a:lnTo>
                    <a:pt x="114493" y="38698"/>
                  </a:lnTo>
                  <a:lnTo>
                    <a:pt x="109149" y="27100"/>
                  </a:lnTo>
                  <a:lnTo>
                    <a:pt x="98137" y="19406"/>
                  </a:lnTo>
                  <a:lnTo>
                    <a:pt x="49068" y="19406"/>
                  </a:lnTo>
                  <a:lnTo>
                    <a:pt x="49068" y="3904"/>
                  </a:lnTo>
                  <a:lnTo>
                    <a:pt x="437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Shape 1227"/>
            <p:cNvSpPr/>
            <p:nvPr/>
          </p:nvSpPr>
          <p:spPr>
            <a:xfrm>
              <a:off x="3974125" y="3175650"/>
              <a:ext cx="63150" cy="69050"/>
            </a:xfrm>
            <a:custGeom>
              <a:pathLst>
                <a:path extrusionOk="0" h="120000" w="120000">
                  <a:moveTo>
                    <a:pt x="107173" y="10253"/>
                  </a:moveTo>
                  <a:lnTo>
                    <a:pt x="107173" y="27805"/>
                  </a:lnTo>
                  <a:lnTo>
                    <a:pt x="108788" y="46835"/>
                  </a:lnTo>
                  <a:lnTo>
                    <a:pt x="108788" y="77552"/>
                  </a:lnTo>
                  <a:lnTo>
                    <a:pt x="110356" y="108269"/>
                  </a:lnTo>
                  <a:lnTo>
                    <a:pt x="68788" y="108269"/>
                  </a:lnTo>
                  <a:lnTo>
                    <a:pt x="43182" y="109746"/>
                  </a:lnTo>
                  <a:lnTo>
                    <a:pt x="30403" y="111180"/>
                  </a:lnTo>
                  <a:lnTo>
                    <a:pt x="17624" y="112657"/>
                  </a:lnTo>
                  <a:lnTo>
                    <a:pt x="16009" y="81940"/>
                  </a:lnTo>
                  <a:lnTo>
                    <a:pt x="11211" y="49746"/>
                  </a:lnTo>
                  <a:lnTo>
                    <a:pt x="9596" y="30760"/>
                  </a:lnTo>
                  <a:lnTo>
                    <a:pt x="6413" y="11730"/>
                  </a:lnTo>
                  <a:lnTo>
                    <a:pt x="56009" y="11730"/>
                  </a:lnTo>
                  <a:lnTo>
                    <a:pt x="107173" y="10253"/>
                  </a:lnTo>
                  <a:close/>
                  <a:moveTo>
                    <a:pt x="105558" y="43"/>
                  </a:moveTo>
                  <a:lnTo>
                    <a:pt x="56009" y="1477"/>
                  </a:lnTo>
                  <a:lnTo>
                    <a:pt x="30403" y="1477"/>
                  </a:lnTo>
                  <a:lnTo>
                    <a:pt x="6413" y="2954"/>
                  </a:lnTo>
                  <a:lnTo>
                    <a:pt x="3230" y="5865"/>
                  </a:lnTo>
                  <a:lnTo>
                    <a:pt x="1615" y="8819"/>
                  </a:lnTo>
                  <a:lnTo>
                    <a:pt x="0" y="19029"/>
                  </a:lnTo>
                  <a:lnTo>
                    <a:pt x="0" y="29283"/>
                  </a:lnTo>
                  <a:lnTo>
                    <a:pt x="1615" y="49746"/>
                  </a:lnTo>
                  <a:lnTo>
                    <a:pt x="4798" y="83417"/>
                  </a:lnTo>
                  <a:lnTo>
                    <a:pt x="6413" y="102404"/>
                  </a:lnTo>
                  <a:lnTo>
                    <a:pt x="11211" y="117045"/>
                  </a:lnTo>
                  <a:lnTo>
                    <a:pt x="11211" y="118522"/>
                  </a:lnTo>
                  <a:lnTo>
                    <a:pt x="12826" y="119956"/>
                  </a:lnTo>
                  <a:lnTo>
                    <a:pt x="16009" y="118522"/>
                  </a:lnTo>
                  <a:lnTo>
                    <a:pt x="17624" y="118522"/>
                  </a:lnTo>
                  <a:lnTo>
                    <a:pt x="28788" y="119956"/>
                  </a:lnTo>
                  <a:lnTo>
                    <a:pt x="40000" y="119956"/>
                  </a:lnTo>
                  <a:lnTo>
                    <a:pt x="62375" y="118522"/>
                  </a:lnTo>
                  <a:lnTo>
                    <a:pt x="99192" y="118522"/>
                  </a:lnTo>
                  <a:lnTo>
                    <a:pt x="111971" y="117045"/>
                  </a:lnTo>
                  <a:lnTo>
                    <a:pt x="118384" y="117045"/>
                  </a:lnTo>
                  <a:lnTo>
                    <a:pt x="118384" y="115568"/>
                  </a:lnTo>
                  <a:lnTo>
                    <a:pt x="119952" y="100970"/>
                  </a:lnTo>
                  <a:lnTo>
                    <a:pt x="119952" y="84851"/>
                  </a:lnTo>
                  <a:lnTo>
                    <a:pt x="118384" y="54134"/>
                  </a:lnTo>
                  <a:lnTo>
                    <a:pt x="116769" y="27805"/>
                  </a:lnTo>
                  <a:lnTo>
                    <a:pt x="115154" y="14641"/>
                  </a:lnTo>
                  <a:lnTo>
                    <a:pt x="111971" y="2954"/>
                  </a:lnTo>
                  <a:lnTo>
                    <a:pt x="110356" y="1477"/>
                  </a:lnTo>
                  <a:lnTo>
                    <a:pt x="108788" y="43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Shape 1228"/>
            <p:cNvSpPr/>
            <p:nvPr/>
          </p:nvSpPr>
          <p:spPr>
            <a:xfrm>
              <a:off x="4091950" y="3033400"/>
              <a:ext cx="62324" cy="65674"/>
            </a:xfrm>
            <a:custGeom>
              <a:pathLst>
                <a:path extrusionOk="0" h="120000" w="120000">
                  <a:moveTo>
                    <a:pt x="107003" y="6166"/>
                  </a:moveTo>
                  <a:lnTo>
                    <a:pt x="108640" y="55409"/>
                  </a:lnTo>
                  <a:lnTo>
                    <a:pt x="107003" y="104606"/>
                  </a:lnTo>
                  <a:lnTo>
                    <a:pt x="84332" y="106159"/>
                  </a:lnTo>
                  <a:lnTo>
                    <a:pt x="60024" y="107666"/>
                  </a:lnTo>
                  <a:lnTo>
                    <a:pt x="37304" y="107666"/>
                  </a:lnTo>
                  <a:lnTo>
                    <a:pt x="25944" y="109219"/>
                  </a:lnTo>
                  <a:lnTo>
                    <a:pt x="16221" y="110772"/>
                  </a:lnTo>
                  <a:lnTo>
                    <a:pt x="14632" y="110772"/>
                  </a:lnTo>
                  <a:lnTo>
                    <a:pt x="14632" y="109219"/>
                  </a:lnTo>
                  <a:lnTo>
                    <a:pt x="16221" y="86151"/>
                  </a:lnTo>
                  <a:lnTo>
                    <a:pt x="14632" y="61530"/>
                  </a:lnTo>
                  <a:lnTo>
                    <a:pt x="11359" y="36954"/>
                  </a:lnTo>
                  <a:lnTo>
                    <a:pt x="6498" y="12333"/>
                  </a:lnTo>
                  <a:lnTo>
                    <a:pt x="58387" y="12333"/>
                  </a:lnTo>
                  <a:lnTo>
                    <a:pt x="82695" y="10780"/>
                  </a:lnTo>
                  <a:lnTo>
                    <a:pt x="107003" y="6166"/>
                  </a:lnTo>
                  <a:close/>
                  <a:moveTo>
                    <a:pt x="82695" y="45"/>
                  </a:moveTo>
                  <a:lnTo>
                    <a:pt x="56750" y="1553"/>
                  </a:lnTo>
                  <a:lnTo>
                    <a:pt x="30806" y="3106"/>
                  </a:lnTo>
                  <a:lnTo>
                    <a:pt x="4909" y="3106"/>
                  </a:lnTo>
                  <a:lnTo>
                    <a:pt x="1636" y="4659"/>
                  </a:lnTo>
                  <a:lnTo>
                    <a:pt x="48" y="6166"/>
                  </a:lnTo>
                  <a:lnTo>
                    <a:pt x="48" y="9272"/>
                  </a:lnTo>
                  <a:lnTo>
                    <a:pt x="1636" y="12333"/>
                  </a:lnTo>
                  <a:lnTo>
                    <a:pt x="1636" y="35401"/>
                  </a:lnTo>
                  <a:lnTo>
                    <a:pt x="1636" y="61530"/>
                  </a:lnTo>
                  <a:lnTo>
                    <a:pt x="3273" y="86151"/>
                  </a:lnTo>
                  <a:lnTo>
                    <a:pt x="6498" y="109219"/>
                  </a:lnTo>
                  <a:lnTo>
                    <a:pt x="8134" y="112280"/>
                  </a:lnTo>
                  <a:lnTo>
                    <a:pt x="9771" y="112280"/>
                  </a:lnTo>
                  <a:lnTo>
                    <a:pt x="11359" y="113833"/>
                  </a:lnTo>
                  <a:lnTo>
                    <a:pt x="12996" y="112280"/>
                  </a:lnTo>
                  <a:lnTo>
                    <a:pt x="12996" y="115386"/>
                  </a:lnTo>
                  <a:lnTo>
                    <a:pt x="16221" y="116893"/>
                  </a:lnTo>
                  <a:lnTo>
                    <a:pt x="25944" y="118446"/>
                  </a:lnTo>
                  <a:lnTo>
                    <a:pt x="37304" y="120000"/>
                  </a:lnTo>
                  <a:lnTo>
                    <a:pt x="61612" y="118446"/>
                  </a:lnTo>
                  <a:lnTo>
                    <a:pt x="84332" y="115386"/>
                  </a:lnTo>
                  <a:lnTo>
                    <a:pt x="107003" y="110772"/>
                  </a:lnTo>
                  <a:lnTo>
                    <a:pt x="107003" y="113833"/>
                  </a:lnTo>
                  <a:lnTo>
                    <a:pt x="108640" y="116893"/>
                  </a:lnTo>
                  <a:lnTo>
                    <a:pt x="111865" y="118446"/>
                  </a:lnTo>
                  <a:lnTo>
                    <a:pt x="115090" y="118446"/>
                  </a:lnTo>
                  <a:lnTo>
                    <a:pt x="116726" y="115386"/>
                  </a:lnTo>
                  <a:lnTo>
                    <a:pt x="119951" y="87704"/>
                  </a:lnTo>
                  <a:lnTo>
                    <a:pt x="119951" y="60022"/>
                  </a:lnTo>
                  <a:lnTo>
                    <a:pt x="119951" y="32341"/>
                  </a:lnTo>
                  <a:lnTo>
                    <a:pt x="115090" y="4659"/>
                  </a:lnTo>
                  <a:lnTo>
                    <a:pt x="115090" y="3106"/>
                  </a:lnTo>
                  <a:lnTo>
                    <a:pt x="111865" y="3106"/>
                  </a:lnTo>
                  <a:lnTo>
                    <a:pt x="111865" y="45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Shape 1229"/>
            <p:cNvSpPr/>
            <p:nvPr/>
          </p:nvSpPr>
          <p:spPr>
            <a:xfrm>
              <a:off x="4132350" y="3104100"/>
              <a:ext cx="8449" cy="58100"/>
            </a:xfrm>
            <a:custGeom>
              <a:pathLst>
                <a:path extrusionOk="0" h="120000" w="120000">
                  <a:moveTo>
                    <a:pt x="24142" y="51"/>
                  </a:moveTo>
                  <a:lnTo>
                    <a:pt x="12426" y="1755"/>
                  </a:lnTo>
                  <a:lnTo>
                    <a:pt x="355" y="15697"/>
                  </a:lnTo>
                  <a:lnTo>
                    <a:pt x="355" y="29586"/>
                  </a:lnTo>
                  <a:lnTo>
                    <a:pt x="12426" y="55662"/>
                  </a:lnTo>
                  <a:lnTo>
                    <a:pt x="24142" y="86953"/>
                  </a:lnTo>
                  <a:lnTo>
                    <a:pt x="36213" y="102598"/>
                  </a:lnTo>
                  <a:lnTo>
                    <a:pt x="60000" y="118244"/>
                  </a:lnTo>
                  <a:lnTo>
                    <a:pt x="72071" y="120000"/>
                  </a:lnTo>
                  <a:lnTo>
                    <a:pt x="107928" y="120000"/>
                  </a:lnTo>
                  <a:lnTo>
                    <a:pt x="107928" y="116540"/>
                  </a:lnTo>
                  <a:lnTo>
                    <a:pt x="120000" y="102598"/>
                  </a:lnTo>
                  <a:lnTo>
                    <a:pt x="107928" y="86953"/>
                  </a:lnTo>
                  <a:lnTo>
                    <a:pt x="84142" y="55662"/>
                  </a:lnTo>
                  <a:lnTo>
                    <a:pt x="72071" y="27831"/>
                  </a:lnTo>
                  <a:lnTo>
                    <a:pt x="60000" y="15697"/>
                  </a:lnTo>
                  <a:lnTo>
                    <a:pt x="48284" y="1755"/>
                  </a:lnTo>
                  <a:lnTo>
                    <a:pt x="48284" y="5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Shape 1230"/>
            <p:cNvSpPr/>
            <p:nvPr/>
          </p:nvSpPr>
          <p:spPr>
            <a:xfrm>
              <a:off x="4015375" y="3126825"/>
              <a:ext cx="18525" cy="21924"/>
            </a:xfrm>
            <a:custGeom>
              <a:pathLst>
                <a:path extrusionOk="0" h="120000" w="120000">
                  <a:moveTo>
                    <a:pt x="16356" y="136"/>
                  </a:moveTo>
                  <a:lnTo>
                    <a:pt x="5506" y="4652"/>
                  </a:lnTo>
                  <a:lnTo>
                    <a:pt x="0" y="9304"/>
                  </a:lnTo>
                  <a:lnTo>
                    <a:pt x="0" y="13956"/>
                  </a:lnTo>
                  <a:lnTo>
                    <a:pt x="5506" y="23124"/>
                  </a:lnTo>
                  <a:lnTo>
                    <a:pt x="21862" y="27776"/>
                  </a:lnTo>
                  <a:lnTo>
                    <a:pt x="54574" y="36944"/>
                  </a:lnTo>
                  <a:lnTo>
                    <a:pt x="27206" y="64583"/>
                  </a:lnTo>
                  <a:lnTo>
                    <a:pt x="5506" y="96875"/>
                  </a:lnTo>
                  <a:lnTo>
                    <a:pt x="0" y="106043"/>
                  </a:lnTo>
                  <a:lnTo>
                    <a:pt x="5506" y="115210"/>
                  </a:lnTo>
                  <a:lnTo>
                    <a:pt x="16356" y="119863"/>
                  </a:lnTo>
                  <a:lnTo>
                    <a:pt x="27206" y="119863"/>
                  </a:lnTo>
                  <a:lnTo>
                    <a:pt x="81781" y="106043"/>
                  </a:lnTo>
                  <a:lnTo>
                    <a:pt x="108987" y="101391"/>
                  </a:lnTo>
                  <a:lnTo>
                    <a:pt x="114493" y="96875"/>
                  </a:lnTo>
                  <a:lnTo>
                    <a:pt x="120000" y="87571"/>
                  </a:lnTo>
                  <a:lnTo>
                    <a:pt x="120000" y="78403"/>
                  </a:lnTo>
                  <a:lnTo>
                    <a:pt x="108987" y="73751"/>
                  </a:lnTo>
                  <a:lnTo>
                    <a:pt x="103643" y="73751"/>
                  </a:lnTo>
                  <a:lnTo>
                    <a:pt x="81781" y="78403"/>
                  </a:lnTo>
                  <a:lnTo>
                    <a:pt x="59919" y="83055"/>
                  </a:lnTo>
                  <a:lnTo>
                    <a:pt x="103643" y="32291"/>
                  </a:lnTo>
                  <a:lnTo>
                    <a:pt x="108987" y="23124"/>
                  </a:lnTo>
                  <a:lnTo>
                    <a:pt x="103643" y="18472"/>
                  </a:lnTo>
                  <a:lnTo>
                    <a:pt x="98137" y="13956"/>
                  </a:lnTo>
                  <a:lnTo>
                    <a:pt x="87287" y="9304"/>
                  </a:lnTo>
                  <a:lnTo>
                    <a:pt x="38218" y="4652"/>
                  </a:lnTo>
                  <a:lnTo>
                    <a:pt x="16356" y="13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Shape 1231"/>
            <p:cNvSpPr/>
            <p:nvPr/>
          </p:nvSpPr>
          <p:spPr>
            <a:xfrm>
              <a:off x="3990950" y="3106625"/>
              <a:ext cx="63150" cy="59800"/>
            </a:xfrm>
            <a:custGeom>
              <a:pathLst>
                <a:path extrusionOk="0" h="120000" w="120000">
                  <a:moveTo>
                    <a:pt x="107173" y="11839"/>
                  </a:moveTo>
                  <a:lnTo>
                    <a:pt x="107173" y="33812"/>
                  </a:lnTo>
                  <a:lnTo>
                    <a:pt x="108788" y="55785"/>
                  </a:lnTo>
                  <a:lnTo>
                    <a:pt x="108788" y="81120"/>
                  </a:lnTo>
                  <a:lnTo>
                    <a:pt x="110403" y="106454"/>
                  </a:lnTo>
                  <a:lnTo>
                    <a:pt x="68788" y="106454"/>
                  </a:lnTo>
                  <a:lnTo>
                    <a:pt x="43230" y="108160"/>
                  </a:lnTo>
                  <a:lnTo>
                    <a:pt x="30403" y="108160"/>
                  </a:lnTo>
                  <a:lnTo>
                    <a:pt x="17624" y="111521"/>
                  </a:lnTo>
                  <a:lnTo>
                    <a:pt x="14441" y="84481"/>
                  </a:lnTo>
                  <a:lnTo>
                    <a:pt x="11211" y="57441"/>
                  </a:lnTo>
                  <a:lnTo>
                    <a:pt x="9643" y="35518"/>
                  </a:lnTo>
                  <a:lnTo>
                    <a:pt x="8028" y="13545"/>
                  </a:lnTo>
                  <a:lnTo>
                    <a:pt x="8028" y="13545"/>
                  </a:lnTo>
                  <a:lnTo>
                    <a:pt x="32019" y="15250"/>
                  </a:lnTo>
                  <a:lnTo>
                    <a:pt x="57624" y="13545"/>
                  </a:lnTo>
                  <a:lnTo>
                    <a:pt x="107173" y="11839"/>
                  </a:lnTo>
                  <a:close/>
                  <a:moveTo>
                    <a:pt x="107173" y="50"/>
                  </a:moveTo>
                  <a:lnTo>
                    <a:pt x="56009" y="1705"/>
                  </a:lnTo>
                  <a:lnTo>
                    <a:pt x="32019" y="3411"/>
                  </a:lnTo>
                  <a:lnTo>
                    <a:pt x="6413" y="5117"/>
                  </a:lnTo>
                  <a:lnTo>
                    <a:pt x="3230" y="6772"/>
                  </a:lnTo>
                  <a:lnTo>
                    <a:pt x="1615" y="10183"/>
                  </a:lnTo>
                  <a:lnTo>
                    <a:pt x="47" y="21973"/>
                  </a:lnTo>
                  <a:lnTo>
                    <a:pt x="47" y="33812"/>
                  </a:lnTo>
                  <a:lnTo>
                    <a:pt x="1615" y="59147"/>
                  </a:lnTo>
                  <a:lnTo>
                    <a:pt x="4845" y="87842"/>
                  </a:lnTo>
                  <a:lnTo>
                    <a:pt x="6413" y="103093"/>
                  </a:lnTo>
                  <a:lnTo>
                    <a:pt x="9643" y="116588"/>
                  </a:lnTo>
                  <a:lnTo>
                    <a:pt x="11211" y="118294"/>
                  </a:lnTo>
                  <a:lnTo>
                    <a:pt x="17624" y="118294"/>
                  </a:lnTo>
                  <a:lnTo>
                    <a:pt x="27220" y="119949"/>
                  </a:lnTo>
                  <a:lnTo>
                    <a:pt x="40000" y="119949"/>
                  </a:lnTo>
                  <a:lnTo>
                    <a:pt x="62422" y="118294"/>
                  </a:lnTo>
                  <a:lnTo>
                    <a:pt x="99192" y="118294"/>
                  </a:lnTo>
                  <a:lnTo>
                    <a:pt x="111971" y="116588"/>
                  </a:lnTo>
                  <a:lnTo>
                    <a:pt x="116769" y="116588"/>
                  </a:lnTo>
                  <a:lnTo>
                    <a:pt x="118384" y="114882"/>
                  </a:lnTo>
                  <a:lnTo>
                    <a:pt x="120000" y="101387"/>
                  </a:lnTo>
                  <a:lnTo>
                    <a:pt x="120000" y="89548"/>
                  </a:lnTo>
                  <a:lnTo>
                    <a:pt x="118384" y="62508"/>
                  </a:lnTo>
                  <a:lnTo>
                    <a:pt x="116769" y="33812"/>
                  </a:lnTo>
                  <a:lnTo>
                    <a:pt x="115201" y="18612"/>
                  </a:lnTo>
                  <a:lnTo>
                    <a:pt x="111971" y="3411"/>
                  </a:lnTo>
                  <a:lnTo>
                    <a:pt x="110403" y="1705"/>
                  </a:lnTo>
                  <a:lnTo>
                    <a:pt x="108788" y="1705"/>
                  </a:lnTo>
                  <a:lnTo>
                    <a:pt x="107173" y="5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Shape 1232"/>
            <p:cNvSpPr/>
            <p:nvPr/>
          </p:nvSpPr>
          <p:spPr>
            <a:xfrm>
              <a:off x="4412650" y="3088950"/>
              <a:ext cx="64825" cy="60624"/>
            </a:xfrm>
            <a:custGeom>
              <a:pathLst>
                <a:path extrusionOk="0" h="120000" w="120000">
                  <a:moveTo>
                    <a:pt x="110651" y="49"/>
                  </a:moveTo>
                  <a:lnTo>
                    <a:pt x="109078" y="1682"/>
                  </a:lnTo>
                  <a:lnTo>
                    <a:pt x="107504" y="6680"/>
                  </a:lnTo>
                  <a:lnTo>
                    <a:pt x="81033" y="5047"/>
                  </a:lnTo>
                  <a:lnTo>
                    <a:pt x="54562" y="3364"/>
                  </a:lnTo>
                  <a:lnTo>
                    <a:pt x="31191" y="1682"/>
                  </a:lnTo>
                  <a:lnTo>
                    <a:pt x="18696" y="3364"/>
                  </a:lnTo>
                  <a:lnTo>
                    <a:pt x="14022" y="6680"/>
                  </a:lnTo>
                  <a:lnTo>
                    <a:pt x="9348" y="8362"/>
                  </a:lnTo>
                  <a:lnTo>
                    <a:pt x="9348" y="10045"/>
                  </a:lnTo>
                  <a:lnTo>
                    <a:pt x="17169" y="13360"/>
                  </a:lnTo>
                  <a:lnTo>
                    <a:pt x="26517" y="15043"/>
                  </a:lnTo>
                  <a:lnTo>
                    <a:pt x="77932" y="15043"/>
                  </a:lnTo>
                  <a:lnTo>
                    <a:pt x="107504" y="16676"/>
                  </a:lnTo>
                  <a:lnTo>
                    <a:pt x="107504" y="35035"/>
                  </a:lnTo>
                  <a:lnTo>
                    <a:pt x="107504" y="53344"/>
                  </a:lnTo>
                  <a:lnTo>
                    <a:pt x="107504" y="78334"/>
                  </a:lnTo>
                  <a:lnTo>
                    <a:pt x="109078" y="91645"/>
                  </a:lnTo>
                  <a:lnTo>
                    <a:pt x="110466" y="103323"/>
                  </a:lnTo>
                  <a:lnTo>
                    <a:pt x="110466" y="103323"/>
                  </a:lnTo>
                  <a:lnTo>
                    <a:pt x="62337" y="105006"/>
                  </a:lnTo>
                  <a:lnTo>
                    <a:pt x="37392" y="106639"/>
                  </a:lnTo>
                  <a:lnTo>
                    <a:pt x="24944" y="108321"/>
                  </a:lnTo>
                  <a:lnTo>
                    <a:pt x="14022" y="111637"/>
                  </a:lnTo>
                  <a:lnTo>
                    <a:pt x="12495" y="86647"/>
                  </a:lnTo>
                  <a:lnTo>
                    <a:pt x="10921" y="61657"/>
                  </a:lnTo>
                  <a:lnTo>
                    <a:pt x="12495" y="35035"/>
                  </a:lnTo>
                  <a:lnTo>
                    <a:pt x="10921" y="21674"/>
                  </a:lnTo>
                  <a:lnTo>
                    <a:pt x="9348" y="15043"/>
                  </a:lnTo>
                  <a:lnTo>
                    <a:pt x="7821" y="10045"/>
                  </a:lnTo>
                  <a:lnTo>
                    <a:pt x="3146" y="16676"/>
                  </a:lnTo>
                  <a:lnTo>
                    <a:pt x="1573" y="25039"/>
                  </a:lnTo>
                  <a:lnTo>
                    <a:pt x="0" y="43348"/>
                  </a:lnTo>
                  <a:lnTo>
                    <a:pt x="1573" y="78334"/>
                  </a:lnTo>
                  <a:lnTo>
                    <a:pt x="1573" y="90012"/>
                  </a:lnTo>
                  <a:lnTo>
                    <a:pt x="1573" y="103323"/>
                  </a:lnTo>
                  <a:lnTo>
                    <a:pt x="3146" y="108321"/>
                  </a:lnTo>
                  <a:lnTo>
                    <a:pt x="4674" y="113319"/>
                  </a:lnTo>
                  <a:lnTo>
                    <a:pt x="7821" y="118317"/>
                  </a:lnTo>
                  <a:lnTo>
                    <a:pt x="12495" y="120000"/>
                  </a:lnTo>
                  <a:lnTo>
                    <a:pt x="14022" y="120000"/>
                  </a:lnTo>
                  <a:lnTo>
                    <a:pt x="15595" y="118317"/>
                  </a:lnTo>
                  <a:lnTo>
                    <a:pt x="15595" y="116635"/>
                  </a:lnTo>
                  <a:lnTo>
                    <a:pt x="26517" y="118317"/>
                  </a:lnTo>
                  <a:lnTo>
                    <a:pt x="38966" y="120000"/>
                  </a:lnTo>
                  <a:lnTo>
                    <a:pt x="62337" y="118317"/>
                  </a:lnTo>
                  <a:lnTo>
                    <a:pt x="110651" y="115002"/>
                  </a:lnTo>
                  <a:lnTo>
                    <a:pt x="113752" y="113319"/>
                  </a:lnTo>
                  <a:lnTo>
                    <a:pt x="115325" y="115002"/>
                  </a:lnTo>
                  <a:lnTo>
                    <a:pt x="116853" y="115002"/>
                  </a:lnTo>
                  <a:lnTo>
                    <a:pt x="118426" y="113319"/>
                  </a:lnTo>
                  <a:lnTo>
                    <a:pt x="120000" y="100008"/>
                  </a:lnTo>
                  <a:lnTo>
                    <a:pt x="118426" y="88329"/>
                  </a:lnTo>
                  <a:lnTo>
                    <a:pt x="116853" y="61657"/>
                  </a:lnTo>
                  <a:lnTo>
                    <a:pt x="116853" y="31670"/>
                  </a:lnTo>
                  <a:lnTo>
                    <a:pt x="115325" y="16676"/>
                  </a:lnTo>
                  <a:lnTo>
                    <a:pt x="113752" y="1682"/>
                  </a:lnTo>
                  <a:lnTo>
                    <a:pt x="112178" y="4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Shape 1233"/>
            <p:cNvSpPr/>
            <p:nvPr/>
          </p:nvSpPr>
          <p:spPr>
            <a:xfrm>
              <a:off x="6994975" y="3960950"/>
              <a:ext cx="296300" cy="452024"/>
            </a:xfrm>
            <a:custGeom>
              <a:pathLst>
                <a:path extrusionOk="0" h="120000" w="120000">
                  <a:moveTo>
                    <a:pt x="88299" y="6"/>
                  </a:moveTo>
                  <a:lnTo>
                    <a:pt x="65113" y="3358"/>
                  </a:lnTo>
                  <a:lnTo>
                    <a:pt x="41937" y="6935"/>
                  </a:lnTo>
                  <a:lnTo>
                    <a:pt x="19095" y="10957"/>
                  </a:lnTo>
                  <a:lnTo>
                    <a:pt x="9892" y="12517"/>
                  </a:lnTo>
                  <a:lnTo>
                    <a:pt x="7512" y="12968"/>
                  </a:lnTo>
                  <a:lnTo>
                    <a:pt x="5467" y="13638"/>
                  </a:lnTo>
                  <a:lnTo>
                    <a:pt x="3422" y="14308"/>
                  </a:lnTo>
                  <a:lnTo>
                    <a:pt x="1711" y="15198"/>
                  </a:lnTo>
                  <a:lnTo>
                    <a:pt x="1711" y="15423"/>
                  </a:lnTo>
                  <a:lnTo>
                    <a:pt x="1376" y="14979"/>
                  </a:lnTo>
                  <a:lnTo>
                    <a:pt x="688" y="14753"/>
                  </a:lnTo>
                  <a:lnTo>
                    <a:pt x="10" y="14753"/>
                  </a:lnTo>
                  <a:lnTo>
                    <a:pt x="10" y="15198"/>
                  </a:lnTo>
                  <a:lnTo>
                    <a:pt x="354" y="18330"/>
                  </a:lnTo>
                  <a:lnTo>
                    <a:pt x="1376" y="21456"/>
                  </a:lnTo>
                  <a:lnTo>
                    <a:pt x="3756" y="27715"/>
                  </a:lnTo>
                  <a:lnTo>
                    <a:pt x="6490" y="33967"/>
                  </a:lnTo>
                  <a:lnTo>
                    <a:pt x="8869" y="40225"/>
                  </a:lnTo>
                  <a:lnTo>
                    <a:pt x="18072" y="66819"/>
                  </a:lnTo>
                  <a:lnTo>
                    <a:pt x="22507" y="80000"/>
                  </a:lnTo>
                  <a:lnTo>
                    <a:pt x="27620" y="93180"/>
                  </a:lnTo>
                  <a:lnTo>
                    <a:pt x="33077" y="106368"/>
                  </a:lnTo>
                  <a:lnTo>
                    <a:pt x="35801" y="113071"/>
                  </a:lnTo>
                  <a:lnTo>
                    <a:pt x="39213" y="119329"/>
                  </a:lnTo>
                  <a:lnTo>
                    <a:pt x="39892" y="120000"/>
                  </a:lnTo>
                  <a:lnTo>
                    <a:pt x="40570" y="120000"/>
                  </a:lnTo>
                  <a:lnTo>
                    <a:pt x="41258" y="119774"/>
                  </a:lnTo>
                  <a:lnTo>
                    <a:pt x="41937" y="119329"/>
                  </a:lnTo>
                  <a:lnTo>
                    <a:pt x="47394" y="118659"/>
                  </a:lnTo>
                  <a:lnTo>
                    <a:pt x="53185" y="117537"/>
                  </a:lnTo>
                  <a:lnTo>
                    <a:pt x="64090" y="115307"/>
                  </a:lnTo>
                  <a:lnTo>
                    <a:pt x="76706" y="112845"/>
                  </a:lnTo>
                  <a:lnTo>
                    <a:pt x="89665" y="110615"/>
                  </a:lnTo>
                  <a:lnTo>
                    <a:pt x="104660" y="108153"/>
                  </a:lnTo>
                  <a:lnTo>
                    <a:pt x="112497" y="107038"/>
                  </a:lnTo>
                  <a:lnTo>
                    <a:pt x="119999" y="105472"/>
                  </a:lnTo>
                  <a:lnTo>
                    <a:pt x="119999" y="103905"/>
                  </a:lnTo>
                  <a:lnTo>
                    <a:pt x="111819" y="105472"/>
                  </a:lnTo>
                  <a:lnTo>
                    <a:pt x="103293" y="106812"/>
                  </a:lnTo>
                  <a:lnTo>
                    <a:pt x="86253" y="109719"/>
                  </a:lnTo>
                  <a:lnTo>
                    <a:pt x="63412" y="113967"/>
                  </a:lnTo>
                  <a:lnTo>
                    <a:pt x="52163" y="115978"/>
                  </a:lnTo>
                  <a:lnTo>
                    <a:pt x="46706" y="117093"/>
                  </a:lnTo>
                  <a:lnTo>
                    <a:pt x="41592" y="118659"/>
                  </a:lnTo>
                  <a:lnTo>
                    <a:pt x="35801" y="105697"/>
                  </a:lnTo>
                  <a:lnTo>
                    <a:pt x="30344" y="92510"/>
                  </a:lnTo>
                  <a:lnTo>
                    <a:pt x="25575" y="79555"/>
                  </a:lnTo>
                  <a:lnTo>
                    <a:pt x="20806" y="66148"/>
                  </a:lnTo>
                  <a:lnTo>
                    <a:pt x="11603" y="39555"/>
                  </a:lnTo>
                  <a:lnTo>
                    <a:pt x="7512" y="27263"/>
                  </a:lnTo>
                  <a:lnTo>
                    <a:pt x="5123" y="21231"/>
                  </a:lnTo>
                  <a:lnTo>
                    <a:pt x="3422" y="18330"/>
                  </a:lnTo>
                  <a:lnTo>
                    <a:pt x="1842" y="15649"/>
                  </a:lnTo>
                  <a:lnTo>
                    <a:pt x="4100" y="15649"/>
                  </a:lnTo>
                  <a:lnTo>
                    <a:pt x="6490" y="15423"/>
                  </a:lnTo>
                  <a:lnTo>
                    <a:pt x="10914" y="14753"/>
                  </a:lnTo>
                  <a:lnTo>
                    <a:pt x="19784" y="12742"/>
                  </a:lnTo>
                  <a:lnTo>
                    <a:pt x="42615" y="8720"/>
                  </a:lnTo>
                  <a:lnTo>
                    <a:pt x="65457" y="5143"/>
                  </a:lnTo>
                  <a:lnTo>
                    <a:pt x="88643" y="2017"/>
                  </a:lnTo>
                  <a:lnTo>
                    <a:pt x="90000" y="6484"/>
                  </a:lnTo>
                  <a:lnTo>
                    <a:pt x="91366" y="10957"/>
                  </a:lnTo>
                  <a:lnTo>
                    <a:pt x="95113" y="20116"/>
                  </a:lnTo>
                  <a:lnTo>
                    <a:pt x="104316" y="42010"/>
                  </a:lnTo>
                  <a:lnTo>
                    <a:pt x="114208" y="64138"/>
                  </a:lnTo>
                  <a:lnTo>
                    <a:pt x="116932" y="70841"/>
                  </a:lnTo>
                  <a:lnTo>
                    <a:pt x="119999" y="77763"/>
                  </a:lnTo>
                  <a:lnTo>
                    <a:pt x="119999" y="70615"/>
                  </a:lnTo>
                  <a:lnTo>
                    <a:pt x="117276" y="65253"/>
                  </a:lnTo>
                  <a:lnTo>
                    <a:pt x="107728" y="43351"/>
                  </a:lnTo>
                  <a:lnTo>
                    <a:pt x="99203" y="23023"/>
                  </a:lnTo>
                  <a:lnTo>
                    <a:pt x="95113" y="11846"/>
                  </a:lnTo>
                  <a:lnTo>
                    <a:pt x="92733" y="6265"/>
                  </a:lnTo>
                  <a:lnTo>
                    <a:pt x="90344" y="902"/>
                  </a:lnTo>
                  <a:lnTo>
                    <a:pt x="90000" y="676"/>
                  </a:lnTo>
                  <a:lnTo>
                    <a:pt x="89321" y="232"/>
                  </a:lnTo>
                  <a:lnTo>
                    <a:pt x="88977" y="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Shape 1234"/>
            <p:cNvSpPr/>
            <p:nvPr/>
          </p:nvSpPr>
          <p:spPr>
            <a:xfrm>
              <a:off x="5857000" y="2891150"/>
              <a:ext cx="1266799" cy="381325"/>
            </a:xfrm>
            <a:custGeom>
              <a:pathLst>
                <a:path extrusionOk="0" h="120000" w="120000">
                  <a:moveTo>
                    <a:pt x="53501" y="41059"/>
                  </a:moveTo>
                  <a:lnTo>
                    <a:pt x="53421" y="46094"/>
                  </a:lnTo>
                  <a:lnTo>
                    <a:pt x="52464" y="46362"/>
                  </a:lnTo>
                  <a:lnTo>
                    <a:pt x="52544" y="45827"/>
                  </a:lnTo>
                  <a:lnTo>
                    <a:pt x="52544" y="45299"/>
                  </a:lnTo>
                  <a:lnTo>
                    <a:pt x="52464" y="44237"/>
                  </a:lnTo>
                  <a:lnTo>
                    <a:pt x="52386" y="42648"/>
                  </a:lnTo>
                  <a:lnTo>
                    <a:pt x="52305" y="41326"/>
                  </a:lnTo>
                  <a:lnTo>
                    <a:pt x="53421" y="41059"/>
                  </a:lnTo>
                  <a:close/>
                  <a:moveTo>
                    <a:pt x="51907" y="41326"/>
                  </a:moveTo>
                  <a:lnTo>
                    <a:pt x="51907" y="43978"/>
                  </a:lnTo>
                  <a:lnTo>
                    <a:pt x="51986" y="45299"/>
                  </a:lnTo>
                  <a:lnTo>
                    <a:pt x="51986" y="46094"/>
                  </a:lnTo>
                  <a:lnTo>
                    <a:pt x="52066" y="46621"/>
                  </a:lnTo>
                  <a:lnTo>
                    <a:pt x="51507" y="46889"/>
                  </a:lnTo>
                  <a:lnTo>
                    <a:pt x="51429" y="45567"/>
                  </a:lnTo>
                  <a:lnTo>
                    <a:pt x="51268" y="44237"/>
                  </a:lnTo>
                  <a:lnTo>
                    <a:pt x="51190" y="42916"/>
                  </a:lnTo>
                  <a:lnTo>
                    <a:pt x="50951" y="41594"/>
                  </a:lnTo>
                  <a:lnTo>
                    <a:pt x="51907" y="41326"/>
                  </a:lnTo>
                  <a:close/>
                  <a:moveTo>
                    <a:pt x="50790" y="41594"/>
                  </a:moveTo>
                  <a:lnTo>
                    <a:pt x="50790" y="42916"/>
                  </a:lnTo>
                  <a:lnTo>
                    <a:pt x="50870" y="44237"/>
                  </a:lnTo>
                  <a:lnTo>
                    <a:pt x="50951" y="45567"/>
                  </a:lnTo>
                  <a:lnTo>
                    <a:pt x="51029" y="46889"/>
                  </a:lnTo>
                  <a:lnTo>
                    <a:pt x="50472" y="47156"/>
                  </a:lnTo>
                  <a:lnTo>
                    <a:pt x="50472" y="46094"/>
                  </a:lnTo>
                  <a:lnTo>
                    <a:pt x="50392" y="45032"/>
                  </a:lnTo>
                  <a:lnTo>
                    <a:pt x="50153" y="41594"/>
                  </a:lnTo>
                  <a:close/>
                  <a:moveTo>
                    <a:pt x="49994" y="41594"/>
                  </a:moveTo>
                  <a:lnTo>
                    <a:pt x="50072" y="44772"/>
                  </a:lnTo>
                  <a:lnTo>
                    <a:pt x="50153" y="46094"/>
                  </a:lnTo>
                  <a:lnTo>
                    <a:pt x="50233" y="47156"/>
                  </a:lnTo>
                  <a:lnTo>
                    <a:pt x="49516" y="47416"/>
                  </a:lnTo>
                  <a:lnTo>
                    <a:pt x="49516" y="46889"/>
                  </a:lnTo>
                  <a:lnTo>
                    <a:pt x="49516" y="46094"/>
                  </a:lnTo>
                  <a:lnTo>
                    <a:pt x="49355" y="45032"/>
                  </a:lnTo>
                  <a:lnTo>
                    <a:pt x="49196" y="41854"/>
                  </a:lnTo>
                  <a:lnTo>
                    <a:pt x="49994" y="41594"/>
                  </a:lnTo>
                  <a:close/>
                  <a:moveTo>
                    <a:pt x="48957" y="41854"/>
                  </a:moveTo>
                  <a:lnTo>
                    <a:pt x="48957" y="45032"/>
                  </a:lnTo>
                  <a:lnTo>
                    <a:pt x="48957" y="46362"/>
                  </a:lnTo>
                  <a:lnTo>
                    <a:pt x="49037" y="47156"/>
                  </a:lnTo>
                  <a:lnTo>
                    <a:pt x="49115" y="47683"/>
                  </a:lnTo>
                  <a:lnTo>
                    <a:pt x="48478" y="47683"/>
                  </a:lnTo>
                  <a:lnTo>
                    <a:pt x="48478" y="46621"/>
                  </a:lnTo>
                  <a:lnTo>
                    <a:pt x="48398" y="45299"/>
                  </a:lnTo>
                  <a:lnTo>
                    <a:pt x="48320" y="43443"/>
                  </a:lnTo>
                  <a:lnTo>
                    <a:pt x="48239" y="41854"/>
                  </a:lnTo>
                  <a:close/>
                  <a:moveTo>
                    <a:pt x="47839" y="41854"/>
                  </a:moveTo>
                  <a:lnTo>
                    <a:pt x="47839" y="43443"/>
                  </a:lnTo>
                  <a:lnTo>
                    <a:pt x="47919" y="44772"/>
                  </a:lnTo>
                  <a:lnTo>
                    <a:pt x="48000" y="46362"/>
                  </a:lnTo>
                  <a:lnTo>
                    <a:pt x="48000" y="47156"/>
                  </a:lnTo>
                  <a:lnTo>
                    <a:pt x="48078" y="47951"/>
                  </a:lnTo>
                  <a:lnTo>
                    <a:pt x="47441" y="48210"/>
                  </a:lnTo>
                  <a:lnTo>
                    <a:pt x="47361" y="46362"/>
                  </a:lnTo>
                  <a:lnTo>
                    <a:pt x="47282" y="44237"/>
                  </a:lnTo>
                  <a:lnTo>
                    <a:pt x="47121" y="42121"/>
                  </a:lnTo>
                  <a:lnTo>
                    <a:pt x="47839" y="41854"/>
                  </a:lnTo>
                  <a:close/>
                  <a:moveTo>
                    <a:pt x="46724" y="42121"/>
                  </a:moveTo>
                  <a:lnTo>
                    <a:pt x="46804" y="44237"/>
                  </a:lnTo>
                  <a:lnTo>
                    <a:pt x="46804" y="46094"/>
                  </a:lnTo>
                  <a:lnTo>
                    <a:pt x="46882" y="47156"/>
                  </a:lnTo>
                  <a:lnTo>
                    <a:pt x="46963" y="48478"/>
                  </a:lnTo>
                  <a:lnTo>
                    <a:pt x="46245" y="48745"/>
                  </a:lnTo>
                  <a:lnTo>
                    <a:pt x="46165" y="47156"/>
                  </a:lnTo>
                  <a:lnTo>
                    <a:pt x="46086" y="45827"/>
                  </a:lnTo>
                  <a:lnTo>
                    <a:pt x="46006" y="43978"/>
                  </a:lnTo>
                  <a:lnTo>
                    <a:pt x="45847" y="42389"/>
                  </a:lnTo>
                  <a:lnTo>
                    <a:pt x="46724" y="42121"/>
                  </a:lnTo>
                  <a:close/>
                  <a:moveTo>
                    <a:pt x="53501" y="47951"/>
                  </a:moveTo>
                  <a:lnTo>
                    <a:pt x="53582" y="55629"/>
                  </a:lnTo>
                  <a:lnTo>
                    <a:pt x="53740" y="61191"/>
                  </a:lnTo>
                  <a:lnTo>
                    <a:pt x="52386" y="61191"/>
                  </a:lnTo>
                  <a:lnTo>
                    <a:pt x="51109" y="61719"/>
                  </a:lnTo>
                  <a:lnTo>
                    <a:pt x="48559" y="63048"/>
                  </a:lnTo>
                  <a:lnTo>
                    <a:pt x="46006" y="63843"/>
                  </a:lnTo>
                  <a:lnTo>
                    <a:pt x="44730" y="64370"/>
                  </a:lnTo>
                  <a:lnTo>
                    <a:pt x="43455" y="65432"/>
                  </a:lnTo>
                  <a:lnTo>
                    <a:pt x="43216" y="58540"/>
                  </a:lnTo>
                  <a:lnTo>
                    <a:pt x="43055" y="55362"/>
                  </a:lnTo>
                  <a:lnTo>
                    <a:pt x="42897" y="52183"/>
                  </a:lnTo>
                  <a:lnTo>
                    <a:pt x="44173" y="51924"/>
                  </a:lnTo>
                  <a:lnTo>
                    <a:pt x="45528" y="51389"/>
                  </a:lnTo>
                  <a:lnTo>
                    <a:pt x="48159" y="50335"/>
                  </a:lnTo>
                  <a:lnTo>
                    <a:pt x="50870" y="49005"/>
                  </a:lnTo>
                  <a:lnTo>
                    <a:pt x="53501" y="47951"/>
                  </a:lnTo>
                  <a:close/>
                  <a:moveTo>
                    <a:pt x="53740" y="62513"/>
                  </a:moveTo>
                  <a:lnTo>
                    <a:pt x="53899" y="65164"/>
                  </a:lnTo>
                  <a:lnTo>
                    <a:pt x="54060" y="68075"/>
                  </a:lnTo>
                  <a:lnTo>
                    <a:pt x="52942" y="68610"/>
                  </a:lnTo>
                  <a:lnTo>
                    <a:pt x="52784" y="66754"/>
                  </a:lnTo>
                  <a:lnTo>
                    <a:pt x="52625" y="63308"/>
                  </a:lnTo>
                  <a:lnTo>
                    <a:pt x="53740" y="62513"/>
                  </a:lnTo>
                  <a:close/>
                  <a:moveTo>
                    <a:pt x="52386" y="63308"/>
                  </a:moveTo>
                  <a:lnTo>
                    <a:pt x="52386" y="64897"/>
                  </a:lnTo>
                  <a:lnTo>
                    <a:pt x="52386" y="66486"/>
                  </a:lnTo>
                  <a:lnTo>
                    <a:pt x="52464" y="68610"/>
                  </a:lnTo>
                  <a:lnTo>
                    <a:pt x="51588" y="69137"/>
                  </a:lnTo>
                  <a:lnTo>
                    <a:pt x="51507" y="67548"/>
                  </a:lnTo>
                  <a:lnTo>
                    <a:pt x="51429" y="66226"/>
                  </a:lnTo>
                  <a:lnTo>
                    <a:pt x="51349" y="64897"/>
                  </a:lnTo>
                  <a:lnTo>
                    <a:pt x="51190" y="63843"/>
                  </a:lnTo>
                  <a:lnTo>
                    <a:pt x="52386" y="63308"/>
                  </a:lnTo>
                  <a:close/>
                  <a:moveTo>
                    <a:pt x="50870" y="63843"/>
                  </a:moveTo>
                  <a:lnTo>
                    <a:pt x="50870" y="65164"/>
                  </a:lnTo>
                  <a:lnTo>
                    <a:pt x="50951" y="66226"/>
                  </a:lnTo>
                  <a:lnTo>
                    <a:pt x="51029" y="67816"/>
                  </a:lnTo>
                  <a:lnTo>
                    <a:pt x="51109" y="69137"/>
                  </a:lnTo>
                  <a:lnTo>
                    <a:pt x="50472" y="69405"/>
                  </a:lnTo>
                  <a:lnTo>
                    <a:pt x="50311" y="65691"/>
                  </a:lnTo>
                  <a:lnTo>
                    <a:pt x="50153" y="64102"/>
                  </a:lnTo>
                  <a:lnTo>
                    <a:pt x="50870" y="63843"/>
                  </a:lnTo>
                  <a:close/>
                  <a:moveTo>
                    <a:pt x="49674" y="64370"/>
                  </a:moveTo>
                  <a:lnTo>
                    <a:pt x="49755" y="65959"/>
                  </a:lnTo>
                  <a:lnTo>
                    <a:pt x="49913" y="69664"/>
                  </a:lnTo>
                  <a:lnTo>
                    <a:pt x="49196" y="69932"/>
                  </a:lnTo>
                  <a:lnTo>
                    <a:pt x="49196" y="68610"/>
                  </a:lnTo>
                  <a:lnTo>
                    <a:pt x="49115" y="67281"/>
                  </a:lnTo>
                  <a:lnTo>
                    <a:pt x="49037" y="65959"/>
                  </a:lnTo>
                  <a:lnTo>
                    <a:pt x="48876" y="64637"/>
                  </a:lnTo>
                  <a:lnTo>
                    <a:pt x="49674" y="64370"/>
                  </a:lnTo>
                  <a:close/>
                  <a:moveTo>
                    <a:pt x="48559" y="64637"/>
                  </a:moveTo>
                  <a:lnTo>
                    <a:pt x="48559" y="66226"/>
                  </a:lnTo>
                  <a:lnTo>
                    <a:pt x="48637" y="67548"/>
                  </a:lnTo>
                  <a:lnTo>
                    <a:pt x="48637" y="68870"/>
                  </a:lnTo>
                  <a:lnTo>
                    <a:pt x="48798" y="70199"/>
                  </a:lnTo>
                  <a:lnTo>
                    <a:pt x="48159" y="70459"/>
                  </a:lnTo>
                  <a:lnTo>
                    <a:pt x="48159" y="69932"/>
                  </a:lnTo>
                  <a:lnTo>
                    <a:pt x="48159" y="69137"/>
                  </a:lnTo>
                  <a:lnTo>
                    <a:pt x="48078" y="68075"/>
                  </a:lnTo>
                  <a:lnTo>
                    <a:pt x="47919" y="64897"/>
                  </a:lnTo>
                  <a:lnTo>
                    <a:pt x="48559" y="64637"/>
                  </a:lnTo>
                  <a:close/>
                  <a:moveTo>
                    <a:pt x="47680" y="65164"/>
                  </a:moveTo>
                  <a:lnTo>
                    <a:pt x="47600" y="66486"/>
                  </a:lnTo>
                  <a:lnTo>
                    <a:pt x="47600" y="67816"/>
                  </a:lnTo>
                  <a:lnTo>
                    <a:pt x="47680" y="69405"/>
                  </a:lnTo>
                  <a:lnTo>
                    <a:pt x="47761" y="69932"/>
                  </a:lnTo>
                  <a:lnTo>
                    <a:pt x="47919" y="70459"/>
                  </a:lnTo>
                  <a:lnTo>
                    <a:pt x="47043" y="70727"/>
                  </a:lnTo>
                  <a:lnTo>
                    <a:pt x="46963" y="69137"/>
                  </a:lnTo>
                  <a:lnTo>
                    <a:pt x="46804" y="67281"/>
                  </a:lnTo>
                  <a:lnTo>
                    <a:pt x="46724" y="65691"/>
                  </a:lnTo>
                  <a:lnTo>
                    <a:pt x="47680" y="65164"/>
                  </a:lnTo>
                  <a:close/>
                  <a:moveTo>
                    <a:pt x="46484" y="65691"/>
                  </a:moveTo>
                  <a:lnTo>
                    <a:pt x="46404" y="67281"/>
                  </a:lnTo>
                  <a:lnTo>
                    <a:pt x="46404" y="68870"/>
                  </a:lnTo>
                  <a:lnTo>
                    <a:pt x="46484" y="70994"/>
                  </a:lnTo>
                  <a:lnTo>
                    <a:pt x="45686" y="70994"/>
                  </a:lnTo>
                  <a:lnTo>
                    <a:pt x="45767" y="70459"/>
                  </a:lnTo>
                  <a:lnTo>
                    <a:pt x="45767" y="69932"/>
                  </a:lnTo>
                  <a:lnTo>
                    <a:pt x="45686" y="68870"/>
                  </a:lnTo>
                  <a:lnTo>
                    <a:pt x="45608" y="67548"/>
                  </a:lnTo>
                  <a:lnTo>
                    <a:pt x="45447" y="66226"/>
                  </a:lnTo>
                  <a:lnTo>
                    <a:pt x="46484" y="65691"/>
                  </a:lnTo>
                  <a:close/>
                  <a:moveTo>
                    <a:pt x="1915" y="69664"/>
                  </a:moveTo>
                  <a:lnTo>
                    <a:pt x="1994" y="70994"/>
                  </a:lnTo>
                  <a:lnTo>
                    <a:pt x="1994" y="72583"/>
                  </a:lnTo>
                  <a:lnTo>
                    <a:pt x="1515" y="72843"/>
                  </a:lnTo>
                  <a:lnTo>
                    <a:pt x="1037" y="73378"/>
                  </a:lnTo>
                  <a:lnTo>
                    <a:pt x="798" y="71521"/>
                  </a:lnTo>
                  <a:lnTo>
                    <a:pt x="480" y="69664"/>
                  </a:lnTo>
                  <a:lnTo>
                    <a:pt x="959" y="69664"/>
                  </a:lnTo>
                  <a:lnTo>
                    <a:pt x="1437" y="69932"/>
                  </a:lnTo>
                  <a:lnTo>
                    <a:pt x="1676" y="69932"/>
                  </a:lnTo>
                  <a:lnTo>
                    <a:pt x="1915" y="69664"/>
                  </a:lnTo>
                  <a:close/>
                  <a:moveTo>
                    <a:pt x="2074" y="67548"/>
                  </a:moveTo>
                  <a:lnTo>
                    <a:pt x="2552" y="67816"/>
                  </a:lnTo>
                  <a:lnTo>
                    <a:pt x="3429" y="67816"/>
                  </a:lnTo>
                  <a:lnTo>
                    <a:pt x="3509" y="69664"/>
                  </a:lnTo>
                  <a:lnTo>
                    <a:pt x="3590" y="71521"/>
                  </a:lnTo>
                  <a:lnTo>
                    <a:pt x="3590" y="73110"/>
                  </a:lnTo>
                  <a:lnTo>
                    <a:pt x="2872" y="73637"/>
                  </a:lnTo>
                  <a:lnTo>
                    <a:pt x="2472" y="73637"/>
                  </a:lnTo>
                  <a:lnTo>
                    <a:pt x="2472" y="72843"/>
                  </a:lnTo>
                  <a:lnTo>
                    <a:pt x="2472" y="72583"/>
                  </a:lnTo>
                  <a:lnTo>
                    <a:pt x="2394" y="70994"/>
                  </a:lnTo>
                  <a:lnTo>
                    <a:pt x="2313" y="69137"/>
                  </a:lnTo>
                  <a:lnTo>
                    <a:pt x="2074" y="67548"/>
                  </a:lnTo>
                  <a:close/>
                  <a:moveTo>
                    <a:pt x="45447" y="42389"/>
                  </a:moveTo>
                  <a:lnTo>
                    <a:pt x="45447" y="43978"/>
                  </a:lnTo>
                  <a:lnTo>
                    <a:pt x="45528" y="45827"/>
                  </a:lnTo>
                  <a:lnTo>
                    <a:pt x="45608" y="47416"/>
                  </a:lnTo>
                  <a:lnTo>
                    <a:pt x="45767" y="49005"/>
                  </a:lnTo>
                  <a:lnTo>
                    <a:pt x="44251" y="49800"/>
                  </a:lnTo>
                  <a:lnTo>
                    <a:pt x="42738" y="50862"/>
                  </a:lnTo>
                  <a:lnTo>
                    <a:pt x="42657" y="50862"/>
                  </a:lnTo>
                  <a:lnTo>
                    <a:pt x="42577" y="51129"/>
                  </a:lnTo>
                  <a:lnTo>
                    <a:pt x="42499" y="51389"/>
                  </a:lnTo>
                  <a:lnTo>
                    <a:pt x="42499" y="51656"/>
                  </a:lnTo>
                  <a:lnTo>
                    <a:pt x="42577" y="51924"/>
                  </a:lnTo>
                  <a:lnTo>
                    <a:pt x="42577" y="55897"/>
                  </a:lnTo>
                  <a:lnTo>
                    <a:pt x="42657" y="59602"/>
                  </a:lnTo>
                  <a:lnTo>
                    <a:pt x="43055" y="67281"/>
                  </a:lnTo>
                  <a:lnTo>
                    <a:pt x="43136" y="67548"/>
                  </a:lnTo>
                  <a:lnTo>
                    <a:pt x="43216" y="67816"/>
                  </a:lnTo>
                  <a:lnTo>
                    <a:pt x="43375" y="67816"/>
                  </a:lnTo>
                  <a:lnTo>
                    <a:pt x="43534" y="67548"/>
                  </a:lnTo>
                  <a:lnTo>
                    <a:pt x="43534" y="66754"/>
                  </a:lnTo>
                  <a:lnTo>
                    <a:pt x="43534" y="66226"/>
                  </a:lnTo>
                  <a:lnTo>
                    <a:pt x="44412" y="66486"/>
                  </a:lnTo>
                  <a:lnTo>
                    <a:pt x="45288" y="66226"/>
                  </a:lnTo>
                  <a:lnTo>
                    <a:pt x="45288" y="67281"/>
                  </a:lnTo>
                  <a:lnTo>
                    <a:pt x="45288" y="68610"/>
                  </a:lnTo>
                  <a:lnTo>
                    <a:pt x="45288" y="69932"/>
                  </a:lnTo>
                  <a:lnTo>
                    <a:pt x="45369" y="70727"/>
                  </a:lnTo>
                  <a:lnTo>
                    <a:pt x="45447" y="71254"/>
                  </a:lnTo>
                  <a:lnTo>
                    <a:pt x="44651" y="71521"/>
                  </a:lnTo>
                  <a:lnTo>
                    <a:pt x="43934" y="72048"/>
                  </a:lnTo>
                  <a:lnTo>
                    <a:pt x="43216" y="72583"/>
                  </a:lnTo>
                  <a:lnTo>
                    <a:pt x="42577" y="73637"/>
                  </a:lnTo>
                  <a:lnTo>
                    <a:pt x="42499" y="73378"/>
                  </a:lnTo>
                  <a:lnTo>
                    <a:pt x="42020" y="64370"/>
                  </a:lnTo>
                  <a:lnTo>
                    <a:pt x="41859" y="59602"/>
                  </a:lnTo>
                  <a:lnTo>
                    <a:pt x="41781" y="55102"/>
                  </a:lnTo>
                  <a:lnTo>
                    <a:pt x="41781" y="52451"/>
                  </a:lnTo>
                  <a:lnTo>
                    <a:pt x="41781" y="49540"/>
                  </a:lnTo>
                  <a:lnTo>
                    <a:pt x="41781" y="46362"/>
                  </a:lnTo>
                  <a:lnTo>
                    <a:pt x="41620" y="43710"/>
                  </a:lnTo>
                  <a:lnTo>
                    <a:pt x="43136" y="43183"/>
                  </a:lnTo>
                  <a:lnTo>
                    <a:pt x="44571" y="42648"/>
                  </a:lnTo>
                  <a:lnTo>
                    <a:pt x="44571" y="43978"/>
                  </a:lnTo>
                  <a:lnTo>
                    <a:pt x="44571" y="48210"/>
                  </a:lnTo>
                  <a:lnTo>
                    <a:pt x="44571" y="48745"/>
                  </a:lnTo>
                  <a:lnTo>
                    <a:pt x="44730" y="49005"/>
                  </a:lnTo>
                  <a:lnTo>
                    <a:pt x="44810" y="49272"/>
                  </a:lnTo>
                  <a:lnTo>
                    <a:pt x="44969" y="49005"/>
                  </a:lnTo>
                  <a:lnTo>
                    <a:pt x="45049" y="48745"/>
                  </a:lnTo>
                  <a:lnTo>
                    <a:pt x="45049" y="48210"/>
                  </a:lnTo>
                  <a:lnTo>
                    <a:pt x="45049" y="45567"/>
                  </a:lnTo>
                  <a:lnTo>
                    <a:pt x="44969" y="42648"/>
                  </a:lnTo>
                  <a:lnTo>
                    <a:pt x="45447" y="42389"/>
                  </a:lnTo>
                  <a:close/>
                  <a:moveTo>
                    <a:pt x="8054" y="58540"/>
                  </a:moveTo>
                  <a:lnTo>
                    <a:pt x="7973" y="60924"/>
                  </a:lnTo>
                  <a:lnTo>
                    <a:pt x="7895" y="63308"/>
                  </a:lnTo>
                  <a:lnTo>
                    <a:pt x="7814" y="68343"/>
                  </a:lnTo>
                  <a:lnTo>
                    <a:pt x="7895" y="73637"/>
                  </a:lnTo>
                  <a:lnTo>
                    <a:pt x="8054" y="78673"/>
                  </a:lnTo>
                  <a:lnTo>
                    <a:pt x="6777" y="77610"/>
                  </a:lnTo>
                  <a:lnTo>
                    <a:pt x="6221" y="76816"/>
                  </a:lnTo>
                  <a:lnTo>
                    <a:pt x="5662" y="76021"/>
                  </a:lnTo>
                  <a:lnTo>
                    <a:pt x="5183" y="74967"/>
                  </a:lnTo>
                  <a:lnTo>
                    <a:pt x="4625" y="73905"/>
                  </a:lnTo>
                  <a:lnTo>
                    <a:pt x="4227" y="73637"/>
                  </a:lnTo>
                  <a:lnTo>
                    <a:pt x="4227" y="73378"/>
                  </a:lnTo>
                  <a:lnTo>
                    <a:pt x="4146" y="73110"/>
                  </a:lnTo>
                  <a:lnTo>
                    <a:pt x="4068" y="71521"/>
                  </a:lnTo>
                  <a:lnTo>
                    <a:pt x="4068" y="70199"/>
                  </a:lnTo>
                  <a:lnTo>
                    <a:pt x="3988" y="67548"/>
                  </a:lnTo>
                  <a:lnTo>
                    <a:pt x="4227" y="67548"/>
                  </a:lnTo>
                  <a:lnTo>
                    <a:pt x="4385" y="67281"/>
                  </a:lnTo>
                  <a:lnTo>
                    <a:pt x="4385" y="66754"/>
                  </a:lnTo>
                  <a:lnTo>
                    <a:pt x="4307" y="66486"/>
                  </a:lnTo>
                  <a:lnTo>
                    <a:pt x="4227" y="66226"/>
                  </a:lnTo>
                  <a:lnTo>
                    <a:pt x="3829" y="66486"/>
                  </a:lnTo>
                  <a:lnTo>
                    <a:pt x="4385" y="65432"/>
                  </a:lnTo>
                  <a:lnTo>
                    <a:pt x="4864" y="64637"/>
                  </a:lnTo>
                  <a:lnTo>
                    <a:pt x="5820" y="62513"/>
                  </a:lnTo>
                  <a:lnTo>
                    <a:pt x="8054" y="58540"/>
                  </a:lnTo>
                  <a:close/>
                  <a:moveTo>
                    <a:pt x="9889" y="54835"/>
                  </a:moveTo>
                  <a:lnTo>
                    <a:pt x="9889" y="61719"/>
                  </a:lnTo>
                  <a:lnTo>
                    <a:pt x="9967" y="68610"/>
                  </a:lnTo>
                  <a:lnTo>
                    <a:pt x="9967" y="73905"/>
                  </a:lnTo>
                  <a:lnTo>
                    <a:pt x="10048" y="76556"/>
                  </a:lnTo>
                  <a:lnTo>
                    <a:pt x="10128" y="79200"/>
                  </a:lnTo>
                  <a:lnTo>
                    <a:pt x="9889" y="78405"/>
                  </a:lnTo>
                  <a:lnTo>
                    <a:pt x="9808" y="77083"/>
                  </a:lnTo>
                  <a:lnTo>
                    <a:pt x="9728" y="75762"/>
                  </a:lnTo>
                  <a:lnTo>
                    <a:pt x="9728" y="74172"/>
                  </a:lnTo>
                  <a:lnTo>
                    <a:pt x="9728" y="68610"/>
                  </a:lnTo>
                  <a:lnTo>
                    <a:pt x="9650" y="63048"/>
                  </a:lnTo>
                  <a:lnTo>
                    <a:pt x="9569" y="57486"/>
                  </a:lnTo>
                  <a:lnTo>
                    <a:pt x="9650" y="57486"/>
                  </a:lnTo>
                  <a:lnTo>
                    <a:pt x="9728" y="57218"/>
                  </a:lnTo>
                  <a:lnTo>
                    <a:pt x="9650" y="56951"/>
                  </a:lnTo>
                  <a:lnTo>
                    <a:pt x="9569" y="56424"/>
                  </a:lnTo>
                  <a:lnTo>
                    <a:pt x="9489" y="54835"/>
                  </a:lnTo>
                  <a:close/>
                  <a:moveTo>
                    <a:pt x="8613" y="57486"/>
                  </a:moveTo>
                  <a:lnTo>
                    <a:pt x="9169" y="57746"/>
                  </a:lnTo>
                  <a:lnTo>
                    <a:pt x="9091" y="63048"/>
                  </a:lnTo>
                  <a:lnTo>
                    <a:pt x="9169" y="68610"/>
                  </a:lnTo>
                  <a:lnTo>
                    <a:pt x="9411" y="79735"/>
                  </a:lnTo>
                  <a:lnTo>
                    <a:pt x="9010" y="79994"/>
                  </a:lnTo>
                  <a:lnTo>
                    <a:pt x="8930" y="79994"/>
                  </a:lnTo>
                  <a:lnTo>
                    <a:pt x="8930" y="79467"/>
                  </a:lnTo>
                  <a:lnTo>
                    <a:pt x="8852" y="79200"/>
                  </a:lnTo>
                  <a:lnTo>
                    <a:pt x="8771" y="78940"/>
                  </a:lnTo>
                  <a:lnTo>
                    <a:pt x="8613" y="78940"/>
                  </a:lnTo>
                  <a:lnTo>
                    <a:pt x="8532" y="73637"/>
                  </a:lnTo>
                  <a:lnTo>
                    <a:pt x="8452" y="68343"/>
                  </a:lnTo>
                  <a:lnTo>
                    <a:pt x="8452" y="63048"/>
                  </a:lnTo>
                  <a:lnTo>
                    <a:pt x="8373" y="58013"/>
                  </a:lnTo>
                  <a:lnTo>
                    <a:pt x="8452" y="57746"/>
                  </a:lnTo>
                  <a:lnTo>
                    <a:pt x="8532" y="57486"/>
                  </a:lnTo>
                  <a:close/>
                  <a:moveTo>
                    <a:pt x="41064" y="43710"/>
                  </a:moveTo>
                  <a:lnTo>
                    <a:pt x="41064" y="51389"/>
                  </a:lnTo>
                  <a:lnTo>
                    <a:pt x="41142" y="58808"/>
                  </a:lnTo>
                  <a:lnTo>
                    <a:pt x="41461" y="66226"/>
                  </a:lnTo>
                  <a:lnTo>
                    <a:pt x="41859" y="73637"/>
                  </a:lnTo>
                  <a:lnTo>
                    <a:pt x="37954" y="75494"/>
                  </a:lnTo>
                  <a:lnTo>
                    <a:pt x="34047" y="76816"/>
                  </a:lnTo>
                  <a:lnTo>
                    <a:pt x="30139" y="77878"/>
                  </a:lnTo>
                  <a:lnTo>
                    <a:pt x="26232" y="78673"/>
                  </a:lnTo>
                  <a:lnTo>
                    <a:pt x="18021" y="80529"/>
                  </a:lnTo>
                  <a:lnTo>
                    <a:pt x="16266" y="80529"/>
                  </a:lnTo>
                  <a:lnTo>
                    <a:pt x="14434" y="80789"/>
                  </a:lnTo>
                  <a:lnTo>
                    <a:pt x="12598" y="81056"/>
                  </a:lnTo>
                  <a:lnTo>
                    <a:pt x="11641" y="81583"/>
                  </a:lnTo>
                  <a:lnTo>
                    <a:pt x="10765" y="82118"/>
                  </a:lnTo>
                  <a:lnTo>
                    <a:pt x="10765" y="81851"/>
                  </a:lnTo>
                  <a:lnTo>
                    <a:pt x="10765" y="81056"/>
                  </a:lnTo>
                  <a:lnTo>
                    <a:pt x="10846" y="80529"/>
                  </a:lnTo>
                  <a:lnTo>
                    <a:pt x="10765" y="79994"/>
                  </a:lnTo>
                  <a:lnTo>
                    <a:pt x="10607" y="73637"/>
                  </a:lnTo>
                  <a:lnTo>
                    <a:pt x="10526" y="67281"/>
                  </a:lnTo>
                  <a:lnTo>
                    <a:pt x="10446" y="60924"/>
                  </a:lnTo>
                  <a:lnTo>
                    <a:pt x="10287" y="54567"/>
                  </a:lnTo>
                  <a:lnTo>
                    <a:pt x="10367" y="54567"/>
                  </a:lnTo>
                  <a:lnTo>
                    <a:pt x="10446" y="54308"/>
                  </a:lnTo>
                  <a:lnTo>
                    <a:pt x="10446" y="54040"/>
                  </a:lnTo>
                  <a:lnTo>
                    <a:pt x="10446" y="53513"/>
                  </a:lnTo>
                  <a:lnTo>
                    <a:pt x="12200" y="52978"/>
                  </a:lnTo>
                  <a:lnTo>
                    <a:pt x="13875" y="52451"/>
                  </a:lnTo>
                  <a:lnTo>
                    <a:pt x="17304" y="50862"/>
                  </a:lnTo>
                  <a:lnTo>
                    <a:pt x="21370" y="49005"/>
                  </a:lnTo>
                  <a:lnTo>
                    <a:pt x="25436" y="47683"/>
                  </a:lnTo>
                  <a:lnTo>
                    <a:pt x="29344" y="46362"/>
                  </a:lnTo>
                  <a:lnTo>
                    <a:pt x="33249" y="45299"/>
                  </a:lnTo>
                  <a:lnTo>
                    <a:pt x="37156" y="44505"/>
                  </a:lnTo>
                  <a:lnTo>
                    <a:pt x="41064" y="43710"/>
                  </a:lnTo>
                  <a:close/>
                  <a:moveTo>
                    <a:pt x="25116" y="7"/>
                  </a:moveTo>
                  <a:lnTo>
                    <a:pt x="24797" y="5302"/>
                  </a:lnTo>
                  <a:lnTo>
                    <a:pt x="24557" y="10597"/>
                  </a:lnTo>
                  <a:lnTo>
                    <a:pt x="24160" y="20934"/>
                  </a:lnTo>
                  <a:lnTo>
                    <a:pt x="23840" y="28880"/>
                  </a:lnTo>
                  <a:lnTo>
                    <a:pt x="23523" y="36559"/>
                  </a:lnTo>
                  <a:lnTo>
                    <a:pt x="23203" y="41594"/>
                  </a:lnTo>
                  <a:lnTo>
                    <a:pt x="23044" y="44237"/>
                  </a:lnTo>
                  <a:lnTo>
                    <a:pt x="22964" y="46889"/>
                  </a:lnTo>
                  <a:lnTo>
                    <a:pt x="19774" y="47951"/>
                  </a:lnTo>
                  <a:lnTo>
                    <a:pt x="16586" y="49005"/>
                  </a:lnTo>
                  <a:lnTo>
                    <a:pt x="13396" y="50594"/>
                  </a:lnTo>
                  <a:lnTo>
                    <a:pt x="11802" y="51656"/>
                  </a:lnTo>
                  <a:lnTo>
                    <a:pt x="10287" y="52718"/>
                  </a:lnTo>
                  <a:lnTo>
                    <a:pt x="10206" y="52451"/>
                  </a:lnTo>
                  <a:lnTo>
                    <a:pt x="10206" y="52183"/>
                  </a:lnTo>
                  <a:lnTo>
                    <a:pt x="10048" y="51924"/>
                  </a:lnTo>
                  <a:lnTo>
                    <a:pt x="9967" y="52183"/>
                  </a:lnTo>
                  <a:lnTo>
                    <a:pt x="9967" y="52451"/>
                  </a:lnTo>
                  <a:lnTo>
                    <a:pt x="9967" y="52978"/>
                  </a:lnTo>
                  <a:lnTo>
                    <a:pt x="9808" y="52978"/>
                  </a:lnTo>
                  <a:lnTo>
                    <a:pt x="9728" y="53245"/>
                  </a:lnTo>
                  <a:lnTo>
                    <a:pt x="9728" y="53513"/>
                  </a:lnTo>
                  <a:lnTo>
                    <a:pt x="9489" y="53773"/>
                  </a:lnTo>
                  <a:lnTo>
                    <a:pt x="9330" y="54308"/>
                  </a:lnTo>
                  <a:lnTo>
                    <a:pt x="9250" y="54567"/>
                  </a:lnTo>
                  <a:lnTo>
                    <a:pt x="9330" y="54835"/>
                  </a:lnTo>
                  <a:lnTo>
                    <a:pt x="9250" y="56156"/>
                  </a:lnTo>
                  <a:lnTo>
                    <a:pt x="8293" y="56156"/>
                  </a:lnTo>
                  <a:lnTo>
                    <a:pt x="8134" y="56424"/>
                  </a:lnTo>
                  <a:lnTo>
                    <a:pt x="8134" y="56691"/>
                  </a:lnTo>
                  <a:lnTo>
                    <a:pt x="5581" y="61191"/>
                  </a:lnTo>
                  <a:lnTo>
                    <a:pt x="4546" y="63308"/>
                  </a:lnTo>
                  <a:lnTo>
                    <a:pt x="4068" y="64637"/>
                  </a:lnTo>
                  <a:lnTo>
                    <a:pt x="3668" y="66226"/>
                  </a:lnTo>
                  <a:lnTo>
                    <a:pt x="3509" y="66486"/>
                  </a:lnTo>
                  <a:lnTo>
                    <a:pt x="3031" y="66754"/>
                  </a:lnTo>
                  <a:lnTo>
                    <a:pt x="2552" y="66754"/>
                  </a:lnTo>
                  <a:lnTo>
                    <a:pt x="2313" y="67021"/>
                  </a:lnTo>
                  <a:lnTo>
                    <a:pt x="2074" y="67281"/>
                  </a:lnTo>
                  <a:lnTo>
                    <a:pt x="1994" y="67021"/>
                  </a:lnTo>
                  <a:lnTo>
                    <a:pt x="1915" y="67021"/>
                  </a:lnTo>
                  <a:lnTo>
                    <a:pt x="1915" y="68610"/>
                  </a:lnTo>
                  <a:lnTo>
                    <a:pt x="1117" y="68610"/>
                  </a:lnTo>
                  <a:lnTo>
                    <a:pt x="639" y="68343"/>
                  </a:lnTo>
                  <a:lnTo>
                    <a:pt x="161" y="68610"/>
                  </a:lnTo>
                  <a:lnTo>
                    <a:pt x="161" y="68343"/>
                  </a:lnTo>
                  <a:lnTo>
                    <a:pt x="80" y="68610"/>
                  </a:lnTo>
                  <a:lnTo>
                    <a:pt x="2" y="68610"/>
                  </a:lnTo>
                  <a:lnTo>
                    <a:pt x="2" y="68870"/>
                  </a:lnTo>
                  <a:lnTo>
                    <a:pt x="80" y="69137"/>
                  </a:lnTo>
                  <a:lnTo>
                    <a:pt x="161" y="70459"/>
                  </a:lnTo>
                  <a:lnTo>
                    <a:pt x="319" y="72048"/>
                  </a:lnTo>
                  <a:lnTo>
                    <a:pt x="719" y="74700"/>
                  </a:lnTo>
                  <a:lnTo>
                    <a:pt x="878" y="74967"/>
                  </a:lnTo>
                  <a:lnTo>
                    <a:pt x="959" y="74967"/>
                  </a:lnTo>
                  <a:lnTo>
                    <a:pt x="1515" y="74432"/>
                  </a:lnTo>
                  <a:lnTo>
                    <a:pt x="2074" y="73905"/>
                  </a:lnTo>
                  <a:lnTo>
                    <a:pt x="2155" y="74172"/>
                  </a:lnTo>
                  <a:lnTo>
                    <a:pt x="2074" y="74432"/>
                  </a:lnTo>
                  <a:lnTo>
                    <a:pt x="2233" y="74967"/>
                  </a:lnTo>
                  <a:lnTo>
                    <a:pt x="2394" y="75227"/>
                  </a:lnTo>
                  <a:lnTo>
                    <a:pt x="2950" y="75494"/>
                  </a:lnTo>
                  <a:lnTo>
                    <a:pt x="3429" y="75227"/>
                  </a:lnTo>
                  <a:lnTo>
                    <a:pt x="3907" y="74700"/>
                  </a:lnTo>
                  <a:lnTo>
                    <a:pt x="4068" y="74700"/>
                  </a:lnTo>
                  <a:lnTo>
                    <a:pt x="5025" y="76556"/>
                  </a:lnTo>
                  <a:lnTo>
                    <a:pt x="6060" y="78145"/>
                  </a:lnTo>
                  <a:lnTo>
                    <a:pt x="7097" y="79467"/>
                  </a:lnTo>
                  <a:lnTo>
                    <a:pt x="8134" y="80262"/>
                  </a:lnTo>
                  <a:lnTo>
                    <a:pt x="8212" y="81583"/>
                  </a:lnTo>
                  <a:lnTo>
                    <a:pt x="8293" y="82118"/>
                  </a:lnTo>
                  <a:lnTo>
                    <a:pt x="8532" y="82118"/>
                  </a:lnTo>
                  <a:lnTo>
                    <a:pt x="8613" y="81583"/>
                  </a:lnTo>
                  <a:lnTo>
                    <a:pt x="8852" y="81851"/>
                  </a:lnTo>
                  <a:lnTo>
                    <a:pt x="9169" y="81851"/>
                  </a:lnTo>
                  <a:lnTo>
                    <a:pt x="9650" y="81583"/>
                  </a:lnTo>
                  <a:lnTo>
                    <a:pt x="10206" y="81324"/>
                  </a:lnTo>
                  <a:lnTo>
                    <a:pt x="10287" y="82118"/>
                  </a:lnTo>
                  <a:lnTo>
                    <a:pt x="10367" y="82378"/>
                  </a:lnTo>
                  <a:lnTo>
                    <a:pt x="10367" y="82646"/>
                  </a:lnTo>
                  <a:lnTo>
                    <a:pt x="10446" y="82913"/>
                  </a:lnTo>
                  <a:lnTo>
                    <a:pt x="11324" y="83173"/>
                  </a:lnTo>
                  <a:lnTo>
                    <a:pt x="12281" y="83440"/>
                  </a:lnTo>
                  <a:lnTo>
                    <a:pt x="14194" y="83173"/>
                  </a:lnTo>
                  <a:lnTo>
                    <a:pt x="18021" y="82118"/>
                  </a:lnTo>
                  <a:lnTo>
                    <a:pt x="26232" y="80262"/>
                  </a:lnTo>
                  <a:lnTo>
                    <a:pt x="30378" y="79467"/>
                  </a:lnTo>
                  <a:lnTo>
                    <a:pt x="34445" y="78405"/>
                  </a:lnTo>
                  <a:lnTo>
                    <a:pt x="34525" y="78405"/>
                  </a:lnTo>
                  <a:lnTo>
                    <a:pt x="35401" y="79735"/>
                  </a:lnTo>
                  <a:lnTo>
                    <a:pt x="36439" y="81056"/>
                  </a:lnTo>
                  <a:lnTo>
                    <a:pt x="37395" y="82118"/>
                  </a:lnTo>
                  <a:lnTo>
                    <a:pt x="38433" y="82913"/>
                  </a:lnTo>
                  <a:lnTo>
                    <a:pt x="40505" y="84235"/>
                  </a:lnTo>
                  <a:lnTo>
                    <a:pt x="42657" y="85029"/>
                  </a:lnTo>
                  <a:lnTo>
                    <a:pt x="44810" y="85564"/>
                  </a:lnTo>
                  <a:lnTo>
                    <a:pt x="46963" y="86091"/>
                  </a:lnTo>
                  <a:lnTo>
                    <a:pt x="49037" y="86619"/>
                  </a:lnTo>
                  <a:lnTo>
                    <a:pt x="51109" y="87154"/>
                  </a:lnTo>
                  <a:lnTo>
                    <a:pt x="53582" y="88208"/>
                  </a:lnTo>
                  <a:lnTo>
                    <a:pt x="55974" y="89270"/>
                  </a:lnTo>
                  <a:lnTo>
                    <a:pt x="60835" y="91921"/>
                  </a:lnTo>
                  <a:lnTo>
                    <a:pt x="65700" y="94832"/>
                  </a:lnTo>
                  <a:lnTo>
                    <a:pt x="70564" y="97483"/>
                  </a:lnTo>
                  <a:lnTo>
                    <a:pt x="69688" y="117081"/>
                  </a:lnTo>
                  <a:lnTo>
                    <a:pt x="69766" y="117608"/>
                  </a:lnTo>
                  <a:lnTo>
                    <a:pt x="69766" y="117875"/>
                  </a:lnTo>
                  <a:lnTo>
                    <a:pt x="69927" y="118143"/>
                  </a:lnTo>
                  <a:lnTo>
                    <a:pt x="70166" y="117875"/>
                  </a:lnTo>
                  <a:lnTo>
                    <a:pt x="70166" y="117608"/>
                  </a:lnTo>
                  <a:lnTo>
                    <a:pt x="70244" y="117348"/>
                  </a:lnTo>
                  <a:lnTo>
                    <a:pt x="70564" y="116554"/>
                  </a:lnTo>
                  <a:lnTo>
                    <a:pt x="70884" y="115492"/>
                  </a:lnTo>
                  <a:lnTo>
                    <a:pt x="71201" y="114429"/>
                  </a:lnTo>
                  <a:lnTo>
                    <a:pt x="71521" y="113635"/>
                  </a:lnTo>
                  <a:lnTo>
                    <a:pt x="71679" y="114964"/>
                  </a:lnTo>
                  <a:lnTo>
                    <a:pt x="71919" y="116019"/>
                  </a:lnTo>
                  <a:lnTo>
                    <a:pt x="72158" y="117081"/>
                  </a:lnTo>
                  <a:lnTo>
                    <a:pt x="72477" y="118143"/>
                  </a:lnTo>
                  <a:lnTo>
                    <a:pt x="72397" y="119197"/>
                  </a:lnTo>
                  <a:lnTo>
                    <a:pt x="72397" y="119732"/>
                  </a:lnTo>
                  <a:lnTo>
                    <a:pt x="72477" y="119992"/>
                  </a:lnTo>
                  <a:lnTo>
                    <a:pt x="72797" y="119992"/>
                  </a:lnTo>
                  <a:lnTo>
                    <a:pt x="72875" y="119732"/>
                  </a:lnTo>
                  <a:lnTo>
                    <a:pt x="72956" y="119197"/>
                  </a:lnTo>
                  <a:lnTo>
                    <a:pt x="72956" y="117608"/>
                  </a:lnTo>
                  <a:lnTo>
                    <a:pt x="73593" y="98278"/>
                  </a:lnTo>
                  <a:lnTo>
                    <a:pt x="75028" y="99072"/>
                  </a:lnTo>
                  <a:lnTo>
                    <a:pt x="76463" y="99867"/>
                  </a:lnTo>
                  <a:lnTo>
                    <a:pt x="79255" y="100662"/>
                  </a:lnTo>
                  <a:lnTo>
                    <a:pt x="81088" y="101456"/>
                  </a:lnTo>
                  <a:lnTo>
                    <a:pt x="81964" y="101983"/>
                  </a:lnTo>
                  <a:lnTo>
                    <a:pt x="82843" y="102778"/>
                  </a:lnTo>
                  <a:lnTo>
                    <a:pt x="83480" y="103305"/>
                  </a:lnTo>
                  <a:lnTo>
                    <a:pt x="84117" y="103573"/>
                  </a:lnTo>
                  <a:lnTo>
                    <a:pt x="84676" y="103840"/>
                  </a:lnTo>
                  <a:lnTo>
                    <a:pt x="85313" y="103573"/>
                  </a:lnTo>
                  <a:lnTo>
                    <a:pt x="86829" y="103573"/>
                  </a:lnTo>
                  <a:lnTo>
                    <a:pt x="87546" y="104100"/>
                  </a:lnTo>
                  <a:lnTo>
                    <a:pt x="88185" y="104635"/>
                  </a:lnTo>
                  <a:lnTo>
                    <a:pt x="89621" y="105689"/>
                  </a:lnTo>
                  <a:lnTo>
                    <a:pt x="90338" y="106224"/>
                  </a:lnTo>
                  <a:lnTo>
                    <a:pt x="91056" y="106224"/>
                  </a:lnTo>
                  <a:lnTo>
                    <a:pt x="92808" y="106751"/>
                  </a:lnTo>
                  <a:lnTo>
                    <a:pt x="94643" y="107546"/>
                  </a:lnTo>
                  <a:lnTo>
                    <a:pt x="98151" y="109135"/>
                  </a:lnTo>
                  <a:lnTo>
                    <a:pt x="104848" y="113108"/>
                  </a:lnTo>
                  <a:lnTo>
                    <a:pt x="107799" y="115224"/>
                  </a:lnTo>
                  <a:lnTo>
                    <a:pt x="109314" y="115759"/>
                  </a:lnTo>
                  <a:lnTo>
                    <a:pt x="110828" y="116019"/>
                  </a:lnTo>
                  <a:lnTo>
                    <a:pt x="111467" y="115759"/>
                  </a:lnTo>
                  <a:lnTo>
                    <a:pt x="112104" y="115224"/>
                  </a:lnTo>
                  <a:lnTo>
                    <a:pt x="112582" y="114697"/>
                  </a:lnTo>
                  <a:lnTo>
                    <a:pt x="113061" y="113635"/>
                  </a:lnTo>
                  <a:lnTo>
                    <a:pt x="113459" y="112581"/>
                  </a:lnTo>
                  <a:lnTo>
                    <a:pt x="113859" y="111251"/>
                  </a:lnTo>
                  <a:lnTo>
                    <a:pt x="114176" y="109662"/>
                  </a:lnTo>
                  <a:lnTo>
                    <a:pt x="114415" y="108073"/>
                  </a:lnTo>
                  <a:lnTo>
                    <a:pt x="114576" y="106483"/>
                  </a:lnTo>
                  <a:lnTo>
                    <a:pt x="114735" y="104635"/>
                  </a:lnTo>
                  <a:lnTo>
                    <a:pt x="114974" y="100921"/>
                  </a:lnTo>
                  <a:lnTo>
                    <a:pt x="115055" y="96948"/>
                  </a:lnTo>
                  <a:lnTo>
                    <a:pt x="115055" y="93243"/>
                  </a:lnTo>
                  <a:lnTo>
                    <a:pt x="115453" y="87413"/>
                  </a:lnTo>
                  <a:lnTo>
                    <a:pt x="115772" y="81851"/>
                  </a:lnTo>
                  <a:lnTo>
                    <a:pt x="116329" y="70459"/>
                  </a:lnTo>
                  <a:lnTo>
                    <a:pt x="117686" y="43443"/>
                  </a:lnTo>
                  <a:lnTo>
                    <a:pt x="119997" y="7"/>
                  </a:lnTo>
                  <a:lnTo>
                    <a:pt x="119360" y="7"/>
                  </a:lnTo>
                  <a:lnTo>
                    <a:pt x="117046" y="42916"/>
                  </a:lnTo>
                  <a:lnTo>
                    <a:pt x="115692" y="69664"/>
                  </a:lnTo>
                  <a:lnTo>
                    <a:pt x="115213" y="80789"/>
                  </a:lnTo>
                  <a:lnTo>
                    <a:pt x="114974" y="86359"/>
                  </a:lnTo>
                  <a:lnTo>
                    <a:pt x="114816" y="91921"/>
                  </a:lnTo>
                  <a:lnTo>
                    <a:pt x="114655" y="91921"/>
                  </a:lnTo>
                  <a:lnTo>
                    <a:pt x="114576" y="92716"/>
                  </a:lnTo>
                  <a:lnTo>
                    <a:pt x="114576" y="98278"/>
                  </a:lnTo>
                  <a:lnTo>
                    <a:pt x="114496" y="100921"/>
                  </a:lnTo>
                  <a:lnTo>
                    <a:pt x="114337" y="103840"/>
                  </a:lnTo>
                  <a:lnTo>
                    <a:pt x="114098" y="106224"/>
                  </a:lnTo>
                  <a:lnTo>
                    <a:pt x="113698" y="108608"/>
                  </a:lnTo>
                  <a:lnTo>
                    <a:pt x="113141" y="110724"/>
                  </a:lnTo>
                  <a:lnTo>
                    <a:pt x="112822" y="111786"/>
                  </a:lnTo>
                  <a:lnTo>
                    <a:pt x="112424" y="112581"/>
                  </a:lnTo>
                  <a:lnTo>
                    <a:pt x="112104" y="113108"/>
                  </a:lnTo>
                  <a:lnTo>
                    <a:pt x="111784" y="113635"/>
                  </a:lnTo>
                  <a:lnTo>
                    <a:pt x="110989" y="114170"/>
                  </a:lnTo>
                  <a:lnTo>
                    <a:pt x="110191" y="114170"/>
                  </a:lnTo>
                  <a:lnTo>
                    <a:pt x="109314" y="113902"/>
                  </a:lnTo>
                  <a:lnTo>
                    <a:pt x="107718" y="113108"/>
                  </a:lnTo>
                  <a:lnTo>
                    <a:pt x="106205" y="112046"/>
                  </a:lnTo>
                  <a:lnTo>
                    <a:pt x="100145" y="108340"/>
                  </a:lnTo>
                  <a:lnTo>
                    <a:pt x="94085" y="105162"/>
                  </a:lnTo>
                  <a:lnTo>
                    <a:pt x="92889" y="104635"/>
                  </a:lnTo>
                  <a:lnTo>
                    <a:pt x="91612" y="104367"/>
                  </a:lnTo>
                  <a:lnTo>
                    <a:pt x="90416" y="104100"/>
                  </a:lnTo>
                  <a:lnTo>
                    <a:pt x="89779" y="103840"/>
                  </a:lnTo>
                  <a:lnTo>
                    <a:pt x="89142" y="103045"/>
                  </a:lnTo>
                  <a:lnTo>
                    <a:pt x="88583" y="102510"/>
                  </a:lnTo>
                  <a:lnTo>
                    <a:pt x="88024" y="102251"/>
                  </a:lnTo>
                  <a:lnTo>
                    <a:pt x="86829" y="101983"/>
                  </a:lnTo>
                  <a:lnTo>
                    <a:pt x="85633" y="101983"/>
                  </a:lnTo>
                  <a:lnTo>
                    <a:pt x="84437" y="102251"/>
                  </a:lnTo>
                  <a:lnTo>
                    <a:pt x="84039" y="102251"/>
                  </a:lnTo>
                  <a:lnTo>
                    <a:pt x="83719" y="101983"/>
                  </a:lnTo>
                  <a:lnTo>
                    <a:pt x="82921" y="101189"/>
                  </a:lnTo>
                  <a:lnTo>
                    <a:pt x="82203" y="100394"/>
                  </a:lnTo>
                  <a:lnTo>
                    <a:pt x="81486" y="99867"/>
                  </a:lnTo>
                  <a:lnTo>
                    <a:pt x="80371" y="99332"/>
                  </a:lnTo>
                  <a:lnTo>
                    <a:pt x="79255" y="98805"/>
                  </a:lnTo>
                  <a:lnTo>
                    <a:pt x="76463" y="97743"/>
                  </a:lnTo>
                  <a:lnTo>
                    <a:pt x="75028" y="97483"/>
                  </a:lnTo>
                  <a:lnTo>
                    <a:pt x="73673" y="97216"/>
                  </a:lnTo>
                  <a:lnTo>
                    <a:pt x="73913" y="90332"/>
                  </a:lnTo>
                  <a:lnTo>
                    <a:pt x="75267" y="91654"/>
                  </a:lnTo>
                  <a:lnTo>
                    <a:pt x="76702" y="92716"/>
                  </a:lnTo>
                  <a:lnTo>
                    <a:pt x="79572" y="94565"/>
                  </a:lnTo>
                  <a:lnTo>
                    <a:pt x="85313" y="97743"/>
                  </a:lnTo>
                  <a:lnTo>
                    <a:pt x="91134" y="100921"/>
                  </a:lnTo>
                  <a:lnTo>
                    <a:pt x="96955" y="103573"/>
                  </a:lnTo>
                  <a:lnTo>
                    <a:pt x="103093" y="106224"/>
                  </a:lnTo>
                  <a:lnTo>
                    <a:pt x="105724" y="107018"/>
                  </a:lnTo>
                  <a:lnTo>
                    <a:pt x="107081" y="107278"/>
                  </a:lnTo>
                  <a:lnTo>
                    <a:pt x="107718" y="107278"/>
                  </a:lnTo>
                  <a:lnTo>
                    <a:pt x="108436" y="107018"/>
                  </a:lnTo>
                  <a:lnTo>
                    <a:pt x="109392" y="106224"/>
                  </a:lnTo>
                  <a:lnTo>
                    <a:pt x="110191" y="104894"/>
                  </a:lnTo>
                  <a:lnTo>
                    <a:pt x="110908" y="103305"/>
                  </a:lnTo>
                  <a:lnTo>
                    <a:pt x="111467" y="101456"/>
                  </a:lnTo>
                  <a:lnTo>
                    <a:pt x="111945" y="99072"/>
                  </a:lnTo>
                  <a:lnTo>
                    <a:pt x="112263" y="96421"/>
                  </a:lnTo>
                  <a:lnTo>
                    <a:pt x="112424" y="93510"/>
                  </a:lnTo>
                  <a:lnTo>
                    <a:pt x="112502" y="90064"/>
                  </a:lnTo>
                  <a:lnTo>
                    <a:pt x="112424" y="89797"/>
                  </a:lnTo>
                  <a:lnTo>
                    <a:pt x="112980" y="84235"/>
                  </a:lnTo>
                  <a:lnTo>
                    <a:pt x="113300" y="78673"/>
                  </a:lnTo>
                  <a:lnTo>
                    <a:pt x="113937" y="67281"/>
                  </a:lnTo>
                  <a:lnTo>
                    <a:pt x="114576" y="54835"/>
                  </a:lnTo>
                  <a:lnTo>
                    <a:pt x="115133" y="42389"/>
                  </a:lnTo>
                  <a:lnTo>
                    <a:pt x="115931" y="21194"/>
                  </a:lnTo>
                  <a:lnTo>
                    <a:pt x="116649" y="7"/>
                  </a:lnTo>
                  <a:lnTo>
                    <a:pt x="116011" y="7"/>
                  </a:lnTo>
                  <a:lnTo>
                    <a:pt x="115294" y="21989"/>
                  </a:lnTo>
                  <a:lnTo>
                    <a:pt x="114415" y="43978"/>
                  </a:lnTo>
                  <a:lnTo>
                    <a:pt x="113859" y="56424"/>
                  </a:lnTo>
                  <a:lnTo>
                    <a:pt x="113300" y="68610"/>
                  </a:lnTo>
                  <a:lnTo>
                    <a:pt x="112663" y="78940"/>
                  </a:lnTo>
                  <a:lnTo>
                    <a:pt x="112424" y="84235"/>
                  </a:lnTo>
                  <a:lnTo>
                    <a:pt x="112263" y="89537"/>
                  </a:lnTo>
                  <a:lnTo>
                    <a:pt x="112104" y="89537"/>
                  </a:lnTo>
                  <a:lnTo>
                    <a:pt x="112023" y="90064"/>
                  </a:lnTo>
                  <a:lnTo>
                    <a:pt x="112023" y="92716"/>
                  </a:lnTo>
                  <a:lnTo>
                    <a:pt x="111865" y="95099"/>
                  </a:lnTo>
                  <a:lnTo>
                    <a:pt x="111706" y="97216"/>
                  </a:lnTo>
                  <a:lnTo>
                    <a:pt x="111386" y="99072"/>
                  </a:lnTo>
                  <a:lnTo>
                    <a:pt x="111067" y="100921"/>
                  </a:lnTo>
                  <a:lnTo>
                    <a:pt x="110588" y="102251"/>
                  </a:lnTo>
                  <a:lnTo>
                    <a:pt x="109951" y="103573"/>
                  </a:lnTo>
                  <a:lnTo>
                    <a:pt x="109234" y="104635"/>
                  </a:lnTo>
                  <a:lnTo>
                    <a:pt x="108675" y="105162"/>
                  </a:lnTo>
                  <a:lnTo>
                    <a:pt x="108038" y="105689"/>
                  </a:lnTo>
                  <a:lnTo>
                    <a:pt x="106842" y="105689"/>
                  </a:lnTo>
                  <a:lnTo>
                    <a:pt x="105565" y="105429"/>
                  </a:lnTo>
                  <a:lnTo>
                    <a:pt x="104370" y="104894"/>
                  </a:lnTo>
                  <a:lnTo>
                    <a:pt x="98868" y="102778"/>
                  </a:lnTo>
                  <a:lnTo>
                    <a:pt x="93367" y="100394"/>
                  </a:lnTo>
                  <a:lnTo>
                    <a:pt x="88425" y="98010"/>
                  </a:lnTo>
                  <a:lnTo>
                    <a:pt x="83560" y="95359"/>
                  </a:lnTo>
                  <a:lnTo>
                    <a:pt x="81169" y="93770"/>
                  </a:lnTo>
                  <a:lnTo>
                    <a:pt x="78777" y="92181"/>
                  </a:lnTo>
                  <a:lnTo>
                    <a:pt x="76304" y="90592"/>
                  </a:lnTo>
                  <a:lnTo>
                    <a:pt x="73913" y="89270"/>
                  </a:lnTo>
                  <a:lnTo>
                    <a:pt x="74550" y="72316"/>
                  </a:lnTo>
                  <a:lnTo>
                    <a:pt x="75189" y="55362"/>
                  </a:lnTo>
                  <a:lnTo>
                    <a:pt x="76544" y="24640"/>
                  </a:lnTo>
                  <a:lnTo>
                    <a:pt x="76863" y="18543"/>
                  </a:lnTo>
                  <a:lnTo>
                    <a:pt x="77181" y="12453"/>
                  </a:lnTo>
                  <a:lnTo>
                    <a:pt x="77500" y="6097"/>
                  </a:lnTo>
                  <a:lnTo>
                    <a:pt x="77739" y="7"/>
                  </a:lnTo>
                  <a:lnTo>
                    <a:pt x="77261" y="7"/>
                  </a:lnTo>
                  <a:lnTo>
                    <a:pt x="76863" y="6364"/>
                  </a:lnTo>
                  <a:lnTo>
                    <a:pt x="76544" y="12981"/>
                  </a:lnTo>
                  <a:lnTo>
                    <a:pt x="75985" y="26229"/>
                  </a:lnTo>
                  <a:lnTo>
                    <a:pt x="75267" y="41594"/>
                  </a:lnTo>
                  <a:lnTo>
                    <a:pt x="74630" y="57218"/>
                  </a:lnTo>
                  <a:lnTo>
                    <a:pt x="73515" y="86359"/>
                  </a:lnTo>
                  <a:lnTo>
                    <a:pt x="72558" y="115492"/>
                  </a:lnTo>
                  <a:lnTo>
                    <a:pt x="72238" y="113902"/>
                  </a:lnTo>
                  <a:lnTo>
                    <a:pt x="71999" y="112046"/>
                  </a:lnTo>
                  <a:lnTo>
                    <a:pt x="71840" y="111519"/>
                  </a:lnTo>
                  <a:lnTo>
                    <a:pt x="71601" y="111519"/>
                  </a:lnTo>
                  <a:lnTo>
                    <a:pt x="71362" y="111786"/>
                  </a:lnTo>
                  <a:lnTo>
                    <a:pt x="71123" y="112313"/>
                  </a:lnTo>
                  <a:lnTo>
                    <a:pt x="70644" y="113635"/>
                  </a:lnTo>
                  <a:lnTo>
                    <a:pt x="70325" y="114964"/>
                  </a:lnTo>
                  <a:lnTo>
                    <a:pt x="71042" y="97743"/>
                  </a:lnTo>
                  <a:lnTo>
                    <a:pt x="71201" y="97483"/>
                  </a:lnTo>
                  <a:lnTo>
                    <a:pt x="71201" y="96948"/>
                  </a:lnTo>
                  <a:lnTo>
                    <a:pt x="71201" y="96421"/>
                  </a:lnTo>
                  <a:lnTo>
                    <a:pt x="71123" y="96154"/>
                  </a:lnTo>
                  <a:lnTo>
                    <a:pt x="72797" y="56691"/>
                  </a:lnTo>
                  <a:lnTo>
                    <a:pt x="73434" y="42648"/>
                  </a:lnTo>
                  <a:lnTo>
                    <a:pt x="74152" y="28345"/>
                  </a:lnTo>
                  <a:lnTo>
                    <a:pt x="74789" y="14310"/>
                  </a:lnTo>
                  <a:lnTo>
                    <a:pt x="75028" y="7159"/>
                  </a:lnTo>
                  <a:lnTo>
                    <a:pt x="75267" y="7"/>
                  </a:lnTo>
                  <a:lnTo>
                    <a:pt x="74869" y="7"/>
                  </a:lnTo>
                  <a:lnTo>
                    <a:pt x="74391" y="6891"/>
                  </a:lnTo>
                  <a:lnTo>
                    <a:pt x="74071" y="14043"/>
                  </a:lnTo>
                  <a:lnTo>
                    <a:pt x="73434" y="28086"/>
                  </a:lnTo>
                  <a:lnTo>
                    <a:pt x="72875" y="42121"/>
                  </a:lnTo>
                  <a:lnTo>
                    <a:pt x="72319" y="56156"/>
                  </a:lnTo>
                  <a:lnTo>
                    <a:pt x="70962" y="87681"/>
                  </a:lnTo>
                  <a:lnTo>
                    <a:pt x="69688" y="87413"/>
                  </a:lnTo>
                  <a:lnTo>
                    <a:pt x="71123" y="42648"/>
                  </a:lnTo>
                  <a:lnTo>
                    <a:pt x="71521" y="32059"/>
                  </a:lnTo>
                  <a:lnTo>
                    <a:pt x="71919" y="21462"/>
                  </a:lnTo>
                  <a:lnTo>
                    <a:pt x="72397" y="10597"/>
                  </a:lnTo>
                  <a:lnTo>
                    <a:pt x="72717" y="7"/>
                  </a:lnTo>
                  <a:lnTo>
                    <a:pt x="72158" y="7"/>
                  </a:lnTo>
                  <a:lnTo>
                    <a:pt x="71679" y="10070"/>
                  </a:lnTo>
                  <a:lnTo>
                    <a:pt x="71281" y="20399"/>
                  </a:lnTo>
                  <a:lnTo>
                    <a:pt x="70962" y="30470"/>
                  </a:lnTo>
                  <a:lnTo>
                    <a:pt x="70644" y="40532"/>
                  </a:lnTo>
                  <a:lnTo>
                    <a:pt x="69846" y="63843"/>
                  </a:lnTo>
                  <a:lnTo>
                    <a:pt x="69048" y="87413"/>
                  </a:lnTo>
                  <a:lnTo>
                    <a:pt x="65619" y="86619"/>
                  </a:lnTo>
                  <a:lnTo>
                    <a:pt x="62112" y="85824"/>
                  </a:lnTo>
                  <a:lnTo>
                    <a:pt x="60357" y="85029"/>
                  </a:lnTo>
                  <a:lnTo>
                    <a:pt x="58683" y="84502"/>
                  </a:lnTo>
                  <a:lnTo>
                    <a:pt x="56930" y="83440"/>
                  </a:lnTo>
                  <a:lnTo>
                    <a:pt x="55256" y="82118"/>
                  </a:lnTo>
                  <a:lnTo>
                    <a:pt x="51507" y="79467"/>
                  </a:lnTo>
                  <a:lnTo>
                    <a:pt x="49594" y="78145"/>
                  </a:lnTo>
                  <a:lnTo>
                    <a:pt x="47680" y="77083"/>
                  </a:lnTo>
                  <a:lnTo>
                    <a:pt x="46326" y="76556"/>
                  </a:lnTo>
                  <a:lnTo>
                    <a:pt x="45608" y="76289"/>
                  </a:lnTo>
                  <a:lnTo>
                    <a:pt x="44969" y="75494"/>
                  </a:lnTo>
                  <a:lnTo>
                    <a:pt x="44412" y="74967"/>
                  </a:lnTo>
                  <a:lnTo>
                    <a:pt x="43853" y="74700"/>
                  </a:lnTo>
                  <a:lnTo>
                    <a:pt x="43294" y="74700"/>
                  </a:lnTo>
                  <a:lnTo>
                    <a:pt x="42738" y="75227"/>
                  </a:lnTo>
                  <a:lnTo>
                    <a:pt x="42657" y="75494"/>
                  </a:lnTo>
                  <a:lnTo>
                    <a:pt x="42577" y="76021"/>
                  </a:lnTo>
                  <a:lnTo>
                    <a:pt x="42657" y="76289"/>
                  </a:lnTo>
                  <a:lnTo>
                    <a:pt x="43614" y="76289"/>
                  </a:lnTo>
                  <a:lnTo>
                    <a:pt x="44412" y="76556"/>
                  </a:lnTo>
                  <a:lnTo>
                    <a:pt x="44810" y="77351"/>
                  </a:lnTo>
                  <a:lnTo>
                    <a:pt x="45049" y="77610"/>
                  </a:lnTo>
                  <a:lnTo>
                    <a:pt x="45288" y="77878"/>
                  </a:lnTo>
                  <a:lnTo>
                    <a:pt x="47282" y="78940"/>
                  </a:lnTo>
                  <a:lnTo>
                    <a:pt x="49355" y="79735"/>
                  </a:lnTo>
                  <a:lnTo>
                    <a:pt x="51190" y="81056"/>
                  </a:lnTo>
                  <a:lnTo>
                    <a:pt x="53103" y="82378"/>
                  </a:lnTo>
                  <a:lnTo>
                    <a:pt x="56769" y="85297"/>
                  </a:lnTo>
                  <a:lnTo>
                    <a:pt x="58285" y="86359"/>
                  </a:lnTo>
                  <a:lnTo>
                    <a:pt x="59801" y="87154"/>
                  </a:lnTo>
                  <a:lnTo>
                    <a:pt x="62829" y="88208"/>
                  </a:lnTo>
                  <a:lnTo>
                    <a:pt x="65939" y="88743"/>
                  </a:lnTo>
                  <a:lnTo>
                    <a:pt x="68970" y="89270"/>
                  </a:lnTo>
                  <a:lnTo>
                    <a:pt x="68970" y="90332"/>
                  </a:lnTo>
                  <a:lnTo>
                    <a:pt x="68970" y="90859"/>
                  </a:lnTo>
                  <a:lnTo>
                    <a:pt x="69048" y="91126"/>
                  </a:lnTo>
                  <a:lnTo>
                    <a:pt x="69209" y="91386"/>
                  </a:lnTo>
                  <a:lnTo>
                    <a:pt x="69449" y="91126"/>
                  </a:lnTo>
                  <a:lnTo>
                    <a:pt x="69527" y="90859"/>
                  </a:lnTo>
                  <a:lnTo>
                    <a:pt x="69527" y="90332"/>
                  </a:lnTo>
                  <a:lnTo>
                    <a:pt x="69607" y="89537"/>
                  </a:lnTo>
                  <a:lnTo>
                    <a:pt x="70884" y="89797"/>
                  </a:lnTo>
                  <a:lnTo>
                    <a:pt x="70564" y="95894"/>
                  </a:lnTo>
                  <a:lnTo>
                    <a:pt x="66178" y="92975"/>
                  </a:lnTo>
                  <a:lnTo>
                    <a:pt x="61792" y="90592"/>
                  </a:lnTo>
                  <a:lnTo>
                    <a:pt x="57409" y="88475"/>
                  </a:lnTo>
                  <a:lnTo>
                    <a:pt x="52942" y="86359"/>
                  </a:lnTo>
                  <a:lnTo>
                    <a:pt x="50712" y="85564"/>
                  </a:lnTo>
                  <a:lnTo>
                    <a:pt x="48478" y="84770"/>
                  </a:lnTo>
                  <a:lnTo>
                    <a:pt x="44012" y="83440"/>
                  </a:lnTo>
                  <a:lnTo>
                    <a:pt x="41781" y="82646"/>
                  </a:lnTo>
                  <a:lnTo>
                    <a:pt x="39628" y="81324"/>
                  </a:lnTo>
                  <a:lnTo>
                    <a:pt x="37476" y="79994"/>
                  </a:lnTo>
                  <a:lnTo>
                    <a:pt x="35323" y="78145"/>
                  </a:lnTo>
                  <a:lnTo>
                    <a:pt x="38672" y="76816"/>
                  </a:lnTo>
                  <a:lnTo>
                    <a:pt x="42020" y="75227"/>
                  </a:lnTo>
                  <a:lnTo>
                    <a:pt x="42098" y="75494"/>
                  </a:lnTo>
                  <a:lnTo>
                    <a:pt x="42260" y="75762"/>
                  </a:lnTo>
                  <a:lnTo>
                    <a:pt x="42418" y="75494"/>
                  </a:lnTo>
                  <a:lnTo>
                    <a:pt x="42499" y="74967"/>
                  </a:lnTo>
                  <a:lnTo>
                    <a:pt x="42577" y="74967"/>
                  </a:lnTo>
                  <a:lnTo>
                    <a:pt x="42657" y="74700"/>
                  </a:lnTo>
                  <a:lnTo>
                    <a:pt x="42738" y="74432"/>
                  </a:lnTo>
                  <a:lnTo>
                    <a:pt x="43294" y="74172"/>
                  </a:lnTo>
                  <a:lnTo>
                    <a:pt x="43934" y="73905"/>
                  </a:lnTo>
                  <a:lnTo>
                    <a:pt x="45049" y="73378"/>
                  </a:lnTo>
                  <a:lnTo>
                    <a:pt x="48559" y="72048"/>
                  </a:lnTo>
                  <a:lnTo>
                    <a:pt x="52784" y="70459"/>
                  </a:lnTo>
                  <a:lnTo>
                    <a:pt x="52864" y="70459"/>
                  </a:lnTo>
                  <a:lnTo>
                    <a:pt x="52942" y="70199"/>
                  </a:lnTo>
                  <a:lnTo>
                    <a:pt x="54538" y="69664"/>
                  </a:lnTo>
                  <a:lnTo>
                    <a:pt x="54697" y="69405"/>
                  </a:lnTo>
                  <a:lnTo>
                    <a:pt x="54697" y="68870"/>
                  </a:lnTo>
                  <a:lnTo>
                    <a:pt x="54697" y="68610"/>
                  </a:lnTo>
                  <a:lnTo>
                    <a:pt x="54617" y="68075"/>
                  </a:lnTo>
                  <a:lnTo>
                    <a:pt x="54377" y="64637"/>
                  </a:lnTo>
                  <a:lnTo>
                    <a:pt x="54219" y="60924"/>
                  </a:lnTo>
                  <a:lnTo>
                    <a:pt x="54060" y="53773"/>
                  </a:lnTo>
                  <a:lnTo>
                    <a:pt x="53980" y="46362"/>
                  </a:lnTo>
                  <a:lnTo>
                    <a:pt x="53899" y="42648"/>
                  </a:lnTo>
                  <a:lnTo>
                    <a:pt x="53660" y="39210"/>
                  </a:lnTo>
                  <a:lnTo>
                    <a:pt x="53660" y="38943"/>
                  </a:lnTo>
                  <a:lnTo>
                    <a:pt x="53582" y="38943"/>
                  </a:lnTo>
                  <a:lnTo>
                    <a:pt x="53501" y="39210"/>
                  </a:lnTo>
                  <a:lnTo>
                    <a:pt x="53501" y="39470"/>
                  </a:lnTo>
                  <a:lnTo>
                    <a:pt x="53421" y="39470"/>
                  </a:lnTo>
                  <a:lnTo>
                    <a:pt x="46804" y="40532"/>
                  </a:lnTo>
                  <a:lnTo>
                    <a:pt x="45447" y="40532"/>
                  </a:lnTo>
                  <a:lnTo>
                    <a:pt x="44173" y="40799"/>
                  </a:lnTo>
                  <a:lnTo>
                    <a:pt x="42816" y="41594"/>
                  </a:lnTo>
                  <a:lnTo>
                    <a:pt x="42179" y="42121"/>
                  </a:lnTo>
                  <a:lnTo>
                    <a:pt x="41542" y="42916"/>
                  </a:lnTo>
                  <a:lnTo>
                    <a:pt x="41542" y="42648"/>
                  </a:lnTo>
                  <a:lnTo>
                    <a:pt x="41461" y="42389"/>
                  </a:lnTo>
                  <a:lnTo>
                    <a:pt x="41381" y="42389"/>
                  </a:lnTo>
                  <a:lnTo>
                    <a:pt x="41303" y="42121"/>
                  </a:lnTo>
                  <a:lnTo>
                    <a:pt x="41142" y="42121"/>
                  </a:lnTo>
                  <a:lnTo>
                    <a:pt x="33249" y="43710"/>
                  </a:lnTo>
                  <a:lnTo>
                    <a:pt x="29344" y="44772"/>
                  </a:lnTo>
                  <a:lnTo>
                    <a:pt x="25436" y="46094"/>
                  </a:lnTo>
                  <a:lnTo>
                    <a:pt x="23362" y="46621"/>
                  </a:lnTo>
                  <a:lnTo>
                    <a:pt x="23681" y="44505"/>
                  </a:lnTo>
                  <a:lnTo>
                    <a:pt x="23840" y="41854"/>
                  </a:lnTo>
                  <a:lnTo>
                    <a:pt x="24079" y="37086"/>
                  </a:lnTo>
                  <a:lnTo>
                    <a:pt x="24399" y="30997"/>
                  </a:lnTo>
                  <a:lnTo>
                    <a:pt x="24638" y="24907"/>
                  </a:lnTo>
                  <a:lnTo>
                    <a:pt x="24877" y="18810"/>
                  </a:lnTo>
                  <a:lnTo>
                    <a:pt x="25197" y="12453"/>
                  </a:lnTo>
                  <a:lnTo>
                    <a:pt x="25514" y="6364"/>
                  </a:lnTo>
                  <a:lnTo>
                    <a:pt x="25834" y="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Shape 1235"/>
            <p:cNvSpPr/>
            <p:nvPr/>
          </p:nvSpPr>
          <p:spPr>
            <a:xfrm>
              <a:off x="7126300" y="4418850"/>
              <a:ext cx="32850" cy="23574"/>
            </a:xfrm>
            <a:custGeom>
              <a:pathLst>
                <a:path extrusionOk="0" h="120000" w="120000">
                  <a:moveTo>
                    <a:pt x="86118" y="0"/>
                  </a:moveTo>
                  <a:lnTo>
                    <a:pt x="43013" y="21505"/>
                  </a:lnTo>
                  <a:lnTo>
                    <a:pt x="21552" y="30031"/>
                  </a:lnTo>
                  <a:lnTo>
                    <a:pt x="15342" y="34358"/>
                  </a:lnTo>
                  <a:lnTo>
                    <a:pt x="9223" y="34358"/>
                  </a:lnTo>
                  <a:lnTo>
                    <a:pt x="9223" y="30031"/>
                  </a:lnTo>
                  <a:lnTo>
                    <a:pt x="3105" y="30031"/>
                  </a:lnTo>
                  <a:lnTo>
                    <a:pt x="3105" y="34358"/>
                  </a:lnTo>
                  <a:lnTo>
                    <a:pt x="0" y="34358"/>
                  </a:lnTo>
                  <a:lnTo>
                    <a:pt x="3105" y="42884"/>
                  </a:lnTo>
                  <a:lnTo>
                    <a:pt x="6118" y="51410"/>
                  </a:lnTo>
                  <a:lnTo>
                    <a:pt x="9223" y="51410"/>
                  </a:lnTo>
                  <a:lnTo>
                    <a:pt x="15342" y="55737"/>
                  </a:lnTo>
                  <a:lnTo>
                    <a:pt x="24566" y="55737"/>
                  </a:lnTo>
                  <a:lnTo>
                    <a:pt x="52237" y="51410"/>
                  </a:lnTo>
                  <a:lnTo>
                    <a:pt x="79908" y="38557"/>
                  </a:lnTo>
                  <a:lnTo>
                    <a:pt x="83013" y="60063"/>
                  </a:lnTo>
                  <a:lnTo>
                    <a:pt x="89132" y="77115"/>
                  </a:lnTo>
                  <a:lnTo>
                    <a:pt x="79908" y="77115"/>
                  </a:lnTo>
                  <a:lnTo>
                    <a:pt x="73789" y="85768"/>
                  </a:lnTo>
                  <a:lnTo>
                    <a:pt x="58447" y="94294"/>
                  </a:lnTo>
                  <a:lnTo>
                    <a:pt x="52237" y="98621"/>
                  </a:lnTo>
                  <a:lnTo>
                    <a:pt x="49223" y="98621"/>
                  </a:lnTo>
                  <a:lnTo>
                    <a:pt x="52237" y="94294"/>
                  </a:lnTo>
                  <a:lnTo>
                    <a:pt x="64566" y="85768"/>
                  </a:lnTo>
                  <a:lnTo>
                    <a:pt x="76894" y="72916"/>
                  </a:lnTo>
                  <a:lnTo>
                    <a:pt x="76894" y="68589"/>
                  </a:lnTo>
                  <a:lnTo>
                    <a:pt x="76894" y="64262"/>
                  </a:lnTo>
                  <a:lnTo>
                    <a:pt x="73789" y="60063"/>
                  </a:lnTo>
                  <a:lnTo>
                    <a:pt x="67671" y="55737"/>
                  </a:lnTo>
                  <a:lnTo>
                    <a:pt x="52237" y="68589"/>
                  </a:lnTo>
                  <a:lnTo>
                    <a:pt x="33789" y="81442"/>
                  </a:lnTo>
                  <a:lnTo>
                    <a:pt x="24566" y="94294"/>
                  </a:lnTo>
                  <a:lnTo>
                    <a:pt x="21552" y="98621"/>
                  </a:lnTo>
                  <a:lnTo>
                    <a:pt x="24566" y="107147"/>
                  </a:lnTo>
                  <a:lnTo>
                    <a:pt x="27671" y="111474"/>
                  </a:lnTo>
                  <a:lnTo>
                    <a:pt x="30776" y="111474"/>
                  </a:lnTo>
                  <a:lnTo>
                    <a:pt x="40000" y="102820"/>
                  </a:lnTo>
                  <a:lnTo>
                    <a:pt x="40000" y="111474"/>
                  </a:lnTo>
                  <a:lnTo>
                    <a:pt x="43013" y="115673"/>
                  </a:lnTo>
                  <a:lnTo>
                    <a:pt x="49223" y="120000"/>
                  </a:lnTo>
                  <a:lnTo>
                    <a:pt x="64566" y="115673"/>
                  </a:lnTo>
                  <a:lnTo>
                    <a:pt x="79908" y="102820"/>
                  </a:lnTo>
                  <a:lnTo>
                    <a:pt x="89132" y="94294"/>
                  </a:lnTo>
                  <a:lnTo>
                    <a:pt x="95342" y="85768"/>
                  </a:lnTo>
                  <a:lnTo>
                    <a:pt x="101461" y="94294"/>
                  </a:lnTo>
                  <a:lnTo>
                    <a:pt x="110684" y="94294"/>
                  </a:lnTo>
                  <a:lnTo>
                    <a:pt x="116803" y="89968"/>
                  </a:lnTo>
                  <a:lnTo>
                    <a:pt x="119908" y="81442"/>
                  </a:lnTo>
                  <a:lnTo>
                    <a:pt x="116803" y="72916"/>
                  </a:lnTo>
                  <a:lnTo>
                    <a:pt x="113789" y="64262"/>
                  </a:lnTo>
                  <a:lnTo>
                    <a:pt x="104566" y="38557"/>
                  </a:lnTo>
                  <a:lnTo>
                    <a:pt x="101461" y="17179"/>
                  </a:lnTo>
                  <a:lnTo>
                    <a:pt x="101461" y="8653"/>
                  </a:lnTo>
                  <a:lnTo>
                    <a:pt x="983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Shape 1236"/>
            <p:cNvSpPr/>
            <p:nvPr/>
          </p:nvSpPr>
          <p:spPr>
            <a:xfrm>
              <a:off x="7000875" y="3964325"/>
              <a:ext cx="17700" cy="17700"/>
            </a:xfrm>
            <a:custGeom>
              <a:pathLst>
                <a:path extrusionOk="0" h="120000" w="120000">
                  <a:moveTo>
                    <a:pt x="74237" y="34406"/>
                  </a:moveTo>
                  <a:lnTo>
                    <a:pt x="85762" y="40000"/>
                  </a:lnTo>
                  <a:lnTo>
                    <a:pt x="91355" y="51525"/>
                  </a:lnTo>
                  <a:lnTo>
                    <a:pt x="91355" y="68644"/>
                  </a:lnTo>
                  <a:lnTo>
                    <a:pt x="85762" y="80000"/>
                  </a:lnTo>
                  <a:lnTo>
                    <a:pt x="74237" y="91355"/>
                  </a:lnTo>
                  <a:lnTo>
                    <a:pt x="45762" y="91355"/>
                  </a:lnTo>
                  <a:lnTo>
                    <a:pt x="34406" y="85762"/>
                  </a:lnTo>
                  <a:lnTo>
                    <a:pt x="28644" y="68644"/>
                  </a:lnTo>
                  <a:lnTo>
                    <a:pt x="40000" y="51525"/>
                  </a:lnTo>
                  <a:lnTo>
                    <a:pt x="45762" y="45762"/>
                  </a:lnTo>
                  <a:lnTo>
                    <a:pt x="57118" y="40000"/>
                  </a:lnTo>
                  <a:lnTo>
                    <a:pt x="62881" y="34406"/>
                  </a:lnTo>
                  <a:close/>
                  <a:moveTo>
                    <a:pt x="57118" y="169"/>
                  </a:moveTo>
                  <a:lnTo>
                    <a:pt x="45762" y="5762"/>
                  </a:lnTo>
                  <a:lnTo>
                    <a:pt x="34406" y="11525"/>
                  </a:lnTo>
                  <a:lnTo>
                    <a:pt x="22881" y="22881"/>
                  </a:lnTo>
                  <a:lnTo>
                    <a:pt x="17288" y="34406"/>
                  </a:lnTo>
                  <a:lnTo>
                    <a:pt x="17288" y="40000"/>
                  </a:lnTo>
                  <a:lnTo>
                    <a:pt x="5762" y="57118"/>
                  </a:lnTo>
                  <a:lnTo>
                    <a:pt x="169" y="74237"/>
                  </a:lnTo>
                  <a:lnTo>
                    <a:pt x="5762" y="91355"/>
                  </a:lnTo>
                  <a:lnTo>
                    <a:pt x="11525" y="102881"/>
                  </a:lnTo>
                  <a:lnTo>
                    <a:pt x="22881" y="114237"/>
                  </a:lnTo>
                  <a:lnTo>
                    <a:pt x="34406" y="119999"/>
                  </a:lnTo>
                  <a:lnTo>
                    <a:pt x="62881" y="119999"/>
                  </a:lnTo>
                  <a:lnTo>
                    <a:pt x="85762" y="114237"/>
                  </a:lnTo>
                  <a:lnTo>
                    <a:pt x="102881" y="108474"/>
                  </a:lnTo>
                  <a:lnTo>
                    <a:pt x="108474" y="97118"/>
                  </a:lnTo>
                  <a:lnTo>
                    <a:pt x="119999" y="74237"/>
                  </a:lnTo>
                  <a:lnTo>
                    <a:pt x="119999" y="45762"/>
                  </a:lnTo>
                  <a:lnTo>
                    <a:pt x="114237" y="28644"/>
                  </a:lnTo>
                  <a:lnTo>
                    <a:pt x="108474" y="17288"/>
                  </a:lnTo>
                  <a:lnTo>
                    <a:pt x="97118" y="11525"/>
                  </a:lnTo>
                  <a:lnTo>
                    <a:pt x="85762" y="5762"/>
                  </a:lnTo>
                  <a:lnTo>
                    <a:pt x="57118" y="16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Shape 1237"/>
            <p:cNvSpPr/>
            <p:nvPr/>
          </p:nvSpPr>
          <p:spPr>
            <a:xfrm>
              <a:off x="7124600" y="4429775"/>
              <a:ext cx="8449" cy="15174"/>
            </a:xfrm>
            <a:custGeom>
              <a:pathLst>
                <a:path extrusionOk="0" h="120000" w="120000">
                  <a:moveTo>
                    <a:pt x="12071" y="197"/>
                  </a:moveTo>
                  <a:lnTo>
                    <a:pt x="355" y="6919"/>
                  </a:lnTo>
                  <a:lnTo>
                    <a:pt x="355" y="53377"/>
                  </a:lnTo>
                  <a:lnTo>
                    <a:pt x="355" y="93311"/>
                  </a:lnTo>
                  <a:lnTo>
                    <a:pt x="12071" y="106754"/>
                  </a:lnTo>
                  <a:lnTo>
                    <a:pt x="36213" y="119999"/>
                  </a:lnTo>
                  <a:lnTo>
                    <a:pt x="107928" y="119999"/>
                  </a:lnTo>
                  <a:lnTo>
                    <a:pt x="119644" y="106754"/>
                  </a:lnTo>
                  <a:lnTo>
                    <a:pt x="119644" y="93311"/>
                  </a:lnTo>
                  <a:lnTo>
                    <a:pt x="95857" y="80065"/>
                  </a:lnTo>
                  <a:lnTo>
                    <a:pt x="83786" y="80065"/>
                  </a:lnTo>
                  <a:lnTo>
                    <a:pt x="72071" y="33410"/>
                  </a:lnTo>
                  <a:lnTo>
                    <a:pt x="47928" y="20164"/>
                  </a:lnTo>
                  <a:lnTo>
                    <a:pt x="24142" y="19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Shape 1238"/>
            <p:cNvSpPr/>
            <p:nvPr/>
          </p:nvSpPr>
          <p:spPr>
            <a:xfrm>
              <a:off x="6900725" y="2972800"/>
              <a:ext cx="58924" cy="9274"/>
            </a:xfrm>
            <a:custGeom>
              <a:pathLst>
                <a:path extrusionOk="0" h="120000" w="120000">
                  <a:moveTo>
                    <a:pt x="73720" y="323"/>
                  </a:moveTo>
                  <a:lnTo>
                    <a:pt x="37725" y="10997"/>
                  </a:lnTo>
                  <a:lnTo>
                    <a:pt x="18837" y="21994"/>
                  </a:lnTo>
                  <a:lnTo>
                    <a:pt x="1731" y="43665"/>
                  </a:lnTo>
                  <a:lnTo>
                    <a:pt x="0" y="54663"/>
                  </a:lnTo>
                  <a:lnTo>
                    <a:pt x="1731" y="54663"/>
                  </a:lnTo>
                  <a:lnTo>
                    <a:pt x="15426" y="65660"/>
                  </a:lnTo>
                  <a:lnTo>
                    <a:pt x="30852" y="65660"/>
                  </a:lnTo>
                  <a:lnTo>
                    <a:pt x="59974" y="54663"/>
                  </a:lnTo>
                  <a:lnTo>
                    <a:pt x="73720" y="54663"/>
                  </a:lnTo>
                  <a:lnTo>
                    <a:pt x="87416" y="65660"/>
                  </a:lnTo>
                  <a:lnTo>
                    <a:pt x="101111" y="76334"/>
                  </a:lnTo>
                  <a:lnTo>
                    <a:pt x="114857" y="119999"/>
                  </a:lnTo>
                  <a:lnTo>
                    <a:pt x="118268" y="119999"/>
                  </a:lnTo>
                  <a:lnTo>
                    <a:pt x="120000" y="109002"/>
                  </a:lnTo>
                  <a:lnTo>
                    <a:pt x="120000" y="98328"/>
                  </a:lnTo>
                  <a:lnTo>
                    <a:pt x="120000" y="76334"/>
                  </a:lnTo>
                  <a:lnTo>
                    <a:pt x="114857" y="54663"/>
                  </a:lnTo>
                  <a:lnTo>
                    <a:pt x="109715" y="32991"/>
                  </a:lnTo>
                  <a:lnTo>
                    <a:pt x="97700" y="10997"/>
                  </a:lnTo>
                  <a:lnTo>
                    <a:pt x="85685" y="323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Shape 1239"/>
            <p:cNvSpPr/>
            <p:nvPr/>
          </p:nvSpPr>
          <p:spPr>
            <a:xfrm>
              <a:off x="6748375" y="3072975"/>
              <a:ext cx="106899" cy="36200"/>
            </a:xfrm>
            <a:custGeom>
              <a:pathLst>
                <a:path extrusionOk="0" h="120000" w="120000">
                  <a:moveTo>
                    <a:pt x="115285" y="0"/>
                  </a:moveTo>
                  <a:lnTo>
                    <a:pt x="108662" y="5552"/>
                  </a:lnTo>
                  <a:lnTo>
                    <a:pt x="98278" y="13922"/>
                  </a:lnTo>
                  <a:lnTo>
                    <a:pt x="87867" y="25110"/>
                  </a:lnTo>
                  <a:lnTo>
                    <a:pt x="68026" y="44668"/>
                  </a:lnTo>
                  <a:lnTo>
                    <a:pt x="34013" y="78149"/>
                  </a:lnTo>
                  <a:lnTo>
                    <a:pt x="17006" y="94889"/>
                  </a:lnTo>
                  <a:lnTo>
                    <a:pt x="954" y="114364"/>
                  </a:lnTo>
                  <a:lnTo>
                    <a:pt x="0" y="117182"/>
                  </a:lnTo>
                  <a:lnTo>
                    <a:pt x="0" y="120000"/>
                  </a:lnTo>
                  <a:lnTo>
                    <a:pt x="954" y="120000"/>
                  </a:lnTo>
                  <a:lnTo>
                    <a:pt x="17006" y="111629"/>
                  </a:lnTo>
                  <a:lnTo>
                    <a:pt x="32132" y="97624"/>
                  </a:lnTo>
                  <a:lnTo>
                    <a:pt x="62357" y="69779"/>
                  </a:lnTo>
                  <a:lnTo>
                    <a:pt x="91655" y="44668"/>
                  </a:lnTo>
                  <a:lnTo>
                    <a:pt x="106782" y="27928"/>
                  </a:lnTo>
                  <a:lnTo>
                    <a:pt x="113376" y="19558"/>
                  </a:lnTo>
                  <a:lnTo>
                    <a:pt x="119045" y="8370"/>
                  </a:lnTo>
                  <a:lnTo>
                    <a:pt x="120000" y="5552"/>
                  </a:lnTo>
                  <a:lnTo>
                    <a:pt x="119045" y="2817"/>
                  </a:lnTo>
                  <a:lnTo>
                    <a:pt x="11716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Shape 1240"/>
            <p:cNvSpPr/>
            <p:nvPr/>
          </p:nvSpPr>
          <p:spPr>
            <a:xfrm>
              <a:off x="7065675" y="3940750"/>
              <a:ext cx="53074" cy="20225"/>
            </a:xfrm>
            <a:custGeom>
              <a:pathLst>
                <a:path extrusionOk="0" h="120000" w="120000">
                  <a:moveTo>
                    <a:pt x="108525" y="148"/>
                  </a:moveTo>
                  <a:lnTo>
                    <a:pt x="104738" y="5043"/>
                  </a:lnTo>
                  <a:lnTo>
                    <a:pt x="91398" y="15129"/>
                  </a:lnTo>
                  <a:lnTo>
                    <a:pt x="78059" y="25067"/>
                  </a:lnTo>
                  <a:lnTo>
                    <a:pt x="53358" y="40049"/>
                  </a:lnTo>
                  <a:lnTo>
                    <a:pt x="26679" y="55030"/>
                  </a:lnTo>
                  <a:lnTo>
                    <a:pt x="15261" y="70012"/>
                  </a:lnTo>
                  <a:lnTo>
                    <a:pt x="1978" y="84993"/>
                  </a:lnTo>
                  <a:lnTo>
                    <a:pt x="56" y="99975"/>
                  </a:lnTo>
                  <a:lnTo>
                    <a:pt x="56" y="109913"/>
                  </a:lnTo>
                  <a:lnTo>
                    <a:pt x="3843" y="120000"/>
                  </a:lnTo>
                  <a:lnTo>
                    <a:pt x="7687" y="120000"/>
                  </a:lnTo>
                  <a:lnTo>
                    <a:pt x="62854" y="94932"/>
                  </a:lnTo>
                  <a:lnTo>
                    <a:pt x="89477" y="75055"/>
                  </a:lnTo>
                  <a:lnTo>
                    <a:pt x="114234" y="49987"/>
                  </a:lnTo>
                  <a:lnTo>
                    <a:pt x="118021" y="45092"/>
                  </a:lnTo>
                  <a:lnTo>
                    <a:pt x="119943" y="35006"/>
                  </a:lnTo>
                  <a:lnTo>
                    <a:pt x="119943" y="25067"/>
                  </a:lnTo>
                  <a:lnTo>
                    <a:pt x="118021" y="15129"/>
                  </a:lnTo>
                  <a:lnTo>
                    <a:pt x="116156" y="10086"/>
                  </a:lnTo>
                  <a:lnTo>
                    <a:pt x="112312" y="5043"/>
                  </a:lnTo>
                  <a:lnTo>
                    <a:pt x="108525" y="148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Shape 1241"/>
            <p:cNvSpPr/>
            <p:nvPr/>
          </p:nvSpPr>
          <p:spPr>
            <a:xfrm>
              <a:off x="4645800" y="3178175"/>
              <a:ext cx="64825" cy="42100"/>
            </a:xfrm>
            <a:custGeom>
              <a:pathLst>
                <a:path extrusionOk="0" h="120000" w="120000">
                  <a:moveTo>
                    <a:pt x="102830" y="21662"/>
                  </a:moveTo>
                  <a:lnTo>
                    <a:pt x="105977" y="64845"/>
                  </a:lnTo>
                  <a:lnTo>
                    <a:pt x="109078" y="98408"/>
                  </a:lnTo>
                  <a:lnTo>
                    <a:pt x="98156" y="95985"/>
                  </a:lnTo>
                  <a:lnTo>
                    <a:pt x="87281" y="95985"/>
                  </a:lnTo>
                  <a:lnTo>
                    <a:pt x="65437" y="98408"/>
                  </a:lnTo>
                  <a:lnTo>
                    <a:pt x="37392" y="98408"/>
                  </a:lnTo>
                  <a:lnTo>
                    <a:pt x="24944" y="100831"/>
                  </a:lnTo>
                  <a:lnTo>
                    <a:pt x="12495" y="105605"/>
                  </a:lnTo>
                  <a:lnTo>
                    <a:pt x="10921" y="62422"/>
                  </a:lnTo>
                  <a:lnTo>
                    <a:pt x="9348" y="40831"/>
                  </a:lnTo>
                  <a:lnTo>
                    <a:pt x="9348" y="31211"/>
                  </a:lnTo>
                  <a:lnTo>
                    <a:pt x="7821" y="21662"/>
                  </a:lnTo>
                  <a:lnTo>
                    <a:pt x="18696" y="26437"/>
                  </a:lnTo>
                  <a:lnTo>
                    <a:pt x="31191" y="28859"/>
                  </a:lnTo>
                  <a:lnTo>
                    <a:pt x="77932" y="28859"/>
                  </a:lnTo>
                  <a:lnTo>
                    <a:pt x="90381" y="26437"/>
                  </a:lnTo>
                  <a:lnTo>
                    <a:pt x="102830" y="21662"/>
                  </a:lnTo>
                  <a:close/>
                  <a:moveTo>
                    <a:pt x="104404" y="71"/>
                  </a:moveTo>
                  <a:lnTo>
                    <a:pt x="102830" y="2422"/>
                  </a:lnTo>
                  <a:lnTo>
                    <a:pt x="102830" y="4845"/>
                  </a:lnTo>
                  <a:lnTo>
                    <a:pt x="102830" y="12042"/>
                  </a:lnTo>
                  <a:lnTo>
                    <a:pt x="82607" y="12042"/>
                  </a:lnTo>
                  <a:lnTo>
                    <a:pt x="62337" y="14465"/>
                  </a:lnTo>
                  <a:lnTo>
                    <a:pt x="20269" y="14465"/>
                  </a:lnTo>
                  <a:lnTo>
                    <a:pt x="6247" y="16817"/>
                  </a:lnTo>
                  <a:lnTo>
                    <a:pt x="4674" y="16817"/>
                  </a:lnTo>
                  <a:lnTo>
                    <a:pt x="3146" y="19239"/>
                  </a:lnTo>
                  <a:lnTo>
                    <a:pt x="1573" y="26437"/>
                  </a:lnTo>
                  <a:lnTo>
                    <a:pt x="0" y="36057"/>
                  </a:lnTo>
                  <a:lnTo>
                    <a:pt x="1573" y="55225"/>
                  </a:lnTo>
                  <a:lnTo>
                    <a:pt x="1573" y="110380"/>
                  </a:lnTo>
                  <a:lnTo>
                    <a:pt x="3146" y="115225"/>
                  </a:lnTo>
                  <a:lnTo>
                    <a:pt x="6247" y="117577"/>
                  </a:lnTo>
                  <a:lnTo>
                    <a:pt x="9348" y="115225"/>
                  </a:lnTo>
                  <a:lnTo>
                    <a:pt x="10921" y="112802"/>
                  </a:lnTo>
                  <a:lnTo>
                    <a:pt x="23370" y="115225"/>
                  </a:lnTo>
                  <a:lnTo>
                    <a:pt x="34292" y="115225"/>
                  </a:lnTo>
                  <a:lnTo>
                    <a:pt x="57662" y="112802"/>
                  </a:lnTo>
                  <a:lnTo>
                    <a:pt x="84134" y="112802"/>
                  </a:lnTo>
                  <a:lnTo>
                    <a:pt x="98156" y="110380"/>
                  </a:lnTo>
                  <a:lnTo>
                    <a:pt x="110651" y="105605"/>
                  </a:lnTo>
                  <a:lnTo>
                    <a:pt x="113752" y="120000"/>
                  </a:lnTo>
                  <a:lnTo>
                    <a:pt x="116853" y="120000"/>
                  </a:lnTo>
                  <a:lnTo>
                    <a:pt x="118426" y="117577"/>
                  </a:lnTo>
                  <a:lnTo>
                    <a:pt x="120000" y="105605"/>
                  </a:lnTo>
                  <a:lnTo>
                    <a:pt x="118426" y="91211"/>
                  </a:lnTo>
                  <a:lnTo>
                    <a:pt x="115325" y="64845"/>
                  </a:lnTo>
                  <a:lnTo>
                    <a:pt x="110651" y="19239"/>
                  </a:lnTo>
                  <a:lnTo>
                    <a:pt x="112178" y="16817"/>
                  </a:lnTo>
                  <a:lnTo>
                    <a:pt x="112178" y="14465"/>
                  </a:lnTo>
                  <a:lnTo>
                    <a:pt x="110651" y="12042"/>
                  </a:lnTo>
                  <a:lnTo>
                    <a:pt x="109078" y="12042"/>
                  </a:lnTo>
                  <a:lnTo>
                    <a:pt x="107504" y="2422"/>
                  </a:lnTo>
                  <a:lnTo>
                    <a:pt x="105977" y="7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Shape 1242"/>
            <p:cNvSpPr/>
            <p:nvPr/>
          </p:nvSpPr>
          <p:spPr>
            <a:xfrm>
              <a:off x="6748375" y="3108325"/>
              <a:ext cx="73249" cy="25275"/>
            </a:xfrm>
            <a:custGeom>
              <a:pathLst>
                <a:path extrusionOk="0" h="120000" w="120000">
                  <a:moveTo>
                    <a:pt x="117215" y="0"/>
                  </a:moveTo>
                  <a:lnTo>
                    <a:pt x="102061" y="7952"/>
                  </a:lnTo>
                  <a:lnTo>
                    <a:pt x="86866" y="19940"/>
                  </a:lnTo>
                  <a:lnTo>
                    <a:pt x="57911" y="47952"/>
                  </a:lnTo>
                  <a:lnTo>
                    <a:pt x="28955" y="75964"/>
                  </a:lnTo>
                  <a:lnTo>
                    <a:pt x="13802" y="91869"/>
                  </a:lnTo>
                  <a:lnTo>
                    <a:pt x="1392" y="115845"/>
                  </a:lnTo>
                  <a:lnTo>
                    <a:pt x="0" y="119881"/>
                  </a:lnTo>
                  <a:lnTo>
                    <a:pt x="1392" y="119881"/>
                  </a:lnTo>
                  <a:lnTo>
                    <a:pt x="16546" y="111928"/>
                  </a:lnTo>
                  <a:lnTo>
                    <a:pt x="31699" y="99940"/>
                  </a:lnTo>
                  <a:lnTo>
                    <a:pt x="59303" y="67893"/>
                  </a:lnTo>
                  <a:lnTo>
                    <a:pt x="89651" y="43916"/>
                  </a:lnTo>
                  <a:lnTo>
                    <a:pt x="104805" y="31928"/>
                  </a:lnTo>
                  <a:lnTo>
                    <a:pt x="118607" y="16023"/>
                  </a:lnTo>
                  <a:lnTo>
                    <a:pt x="118607" y="11988"/>
                  </a:lnTo>
                  <a:lnTo>
                    <a:pt x="119959" y="7952"/>
                  </a:lnTo>
                  <a:lnTo>
                    <a:pt x="118607" y="4035"/>
                  </a:lnTo>
                  <a:lnTo>
                    <a:pt x="1172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Shape 1243"/>
            <p:cNvSpPr/>
            <p:nvPr/>
          </p:nvSpPr>
          <p:spPr>
            <a:xfrm>
              <a:off x="6743325" y="3060350"/>
              <a:ext cx="93450" cy="21900"/>
            </a:xfrm>
            <a:custGeom>
              <a:pathLst>
                <a:path extrusionOk="0" h="120000" w="120000">
                  <a:moveTo>
                    <a:pt x="104847" y="0"/>
                  </a:moveTo>
                  <a:lnTo>
                    <a:pt x="99454" y="4657"/>
                  </a:lnTo>
                  <a:lnTo>
                    <a:pt x="89727" y="23013"/>
                  </a:lnTo>
                  <a:lnTo>
                    <a:pt x="80000" y="36849"/>
                  </a:lnTo>
                  <a:lnTo>
                    <a:pt x="60545" y="64520"/>
                  </a:lnTo>
                  <a:lnTo>
                    <a:pt x="41091" y="78356"/>
                  </a:lnTo>
                  <a:lnTo>
                    <a:pt x="1091" y="101506"/>
                  </a:lnTo>
                  <a:lnTo>
                    <a:pt x="0" y="106027"/>
                  </a:lnTo>
                  <a:lnTo>
                    <a:pt x="1091" y="110684"/>
                  </a:lnTo>
                  <a:lnTo>
                    <a:pt x="8635" y="115342"/>
                  </a:lnTo>
                  <a:lnTo>
                    <a:pt x="16211" y="119863"/>
                  </a:lnTo>
                  <a:lnTo>
                    <a:pt x="31332" y="119863"/>
                  </a:lnTo>
                  <a:lnTo>
                    <a:pt x="45393" y="106027"/>
                  </a:lnTo>
                  <a:lnTo>
                    <a:pt x="60545" y="87671"/>
                  </a:lnTo>
                  <a:lnTo>
                    <a:pt x="88635" y="46164"/>
                  </a:lnTo>
                  <a:lnTo>
                    <a:pt x="103756" y="32328"/>
                  </a:lnTo>
                  <a:lnTo>
                    <a:pt x="118908" y="27671"/>
                  </a:lnTo>
                  <a:lnTo>
                    <a:pt x="119967" y="23013"/>
                  </a:lnTo>
                  <a:lnTo>
                    <a:pt x="119967" y="18493"/>
                  </a:lnTo>
                  <a:lnTo>
                    <a:pt x="118908" y="13835"/>
                  </a:lnTo>
                  <a:lnTo>
                    <a:pt x="114574" y="4657"/>
                  </a:lnTo>
                  <a:lnTo>
                    <a:pt x="10918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Shape 1244"/>
            <p:cNvSpPr/>
            <p:nvPr/>
          </p:nvSpPr>
          <p:spPr>
            <a:xfrm>
              <a:off x="7182675" y="4392750"/>
              <a:ext cx="76625" cy="40424"/>
            </a:xfrm>
            <a:custGeom>
              <a:pathLst>
                <a:path extrusionOk="0" h="120000" w="120000">
                  <a:moveTo>
                    <a:pt x="113383" y="74"/>
                  </a:moveTo>
                  <a:lnTo>
                    <a:pt x="58022" y="27532"/>
                  </a:lnTo>
                  <a:lnTo>
                    <a:pt x="2662" y="60037"/>
                  </a:lnTo>
                  <a:lnTo>
                    <a:pt x="39" y="62486"/>
                  </a:lnTo>
                  <a:lnTo>
                    <a:pt x="39" y="67532"/>
                  </a:lnTo>
                  <a:lnTo>
                    <a:pt x="1370" y="72504"/>
                  </a:lnTo>
                  <a:lnTo>
                    <a:pt x="3993" y="72504"/>
                  </a:lnTo>
                  <a:lnTo>
                    <a:pt x="30342" y="62486"/>
                  </a:lnTo>
                  <a:lnTo>
                    <a:pt x="56730" y="50018"/>
                  </a:lnTo>
                  <a:lnTo>
                    <a:pt x="108137" y="22560"/>
                  </a:lnTo>
                  <a:lnTo>
                    <a:pt x="108137" y="30055"/>
                  </a:lnTo>
                  <a:lnTo>
                    <a:pt x="108137" y="37551"/>
                  </a:lnTo>
                  <a:lnTo>
                    <a:pt x="106805" y="45046"/>
                  </a:lnTo>
                  <a:lnTo>
                    <a:pt x="105474" y="52541"/>
                  </a:lnTo>
                  <a:lnTo>
                    <a:pt x="98897" y="62486"/>
                  </a:lnTo>
                  <a:lnTo>
                    <a:pt x="89657" y="72504"/>
                  </a:lnTo>
                  <a:lnTo>
                    <a:pt x="79125" y="80000"/>
                  </a:lnTo>
                  <a:lnTo>
                    <a:pt x="69885" y="84972"/>
                  </a:lnTo>
                  <a:lnTo>
                    <a:pt x="52776" y="92467"/>
                  </a:lnTo>
                  <a:lnTo>
                    <a:pt x="22433" y="102486"/>
                  </a:lnTo>
                  <a:lnTo>
                    <a:pt x="17187" y="99962"/>
                  </a:lnTo>
                  <a:lnTo>
                    <a:pt x="13233" y="94990"/>
                  </a:lnTo>
                  <a:lnTo>
                    <a:pt x="9278" y="90018"/>
                  </a:lnTo>
                  <a:lnTo>
                    <a:pt x="5324" y="84972"/>
                  </a:lnTo>
                  <a:lnTo>
                    <a:pt x="3993" y="87495"/>
                  </a:lnTo>
                  <a:lnTo>
                    <a:pt x="5324" y="94990"/>
                  </a:lnTo>
                  <a:lnTo>
                    <a:pt x="6616" y="102486"/>
                  </a:lnTo>
                  <a:lnTo>
                    <a:pt x="11902" y="117476"/>
                  </a:lnTo>
                  <a:lnTo>
                    <a:pt x="14525" y="119999"/>
                  </a:lnTo>
                  <a:lnTo>
                    <a:pt x="17187" y="119999"/>
                  </a:lnTo>
                  <a:lnTo>
                    <a:pt x="60685" y="107458"/>
                  </a:lnTo>
                  <a:lnTo>
                    <a:pt x="81748" y="97513"/>
                  </a:lnTo>
                  <a:lnTo>
                    <a:pt x="92319" y="90018"/>
                  </a:lnTo>
                  <a:lnTo>
                    <a:pt x="102851" y="82523"/>
                  </a:lnTo>
                  <a:lnTo>
                    <a:pt x="106805" y="77476"/>
                  </a:lnTo>
                  <a:lnTo>
                    <a:pt x="109429" y="69981"/>
                  </a:lnTo>
                  <a:lnTo>
                    <a:pt x="114714" y="54990"/>
                  </a:lnTo>
                  <a:lnTo>
                    <a:pt x="117337" y="35027"/>
                  </a:lnTo>
                  <a:lnTo>
                    <a:pt x="117337" y="25009"/>
                  </a:lnTo>
                  <a:lnTo>
                    <a:pt x="116045" y="17513"/>
                  </a:lnTo>
                  <a:lnTo>
                    <a:pt x="118668" y="15064"/>
                  </a:lnTo>
                  <a:lnTo>
                    <a:pt x="120000" y="12541"/>
                  </a:lnTo>
                  <a:lnTo>
                    <a:pt x="120000" y="5046"/>
                  </a:lnTo>
                  <a:lnTo>
                    <a:pt x="117337" y="74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Shape 1245"/>
            <p:cNvSpPr/>
            <p:nvPr/>
          </p:nvSpPr>
          <p:spPr>
            <a:xfrm>
              <a:off x="6135600" y="2891150"/>
              <a:ext cx="26975" cy="145649"/>
            </a:xfrm>
            <a:custGeom>
              <a:pathLst>
                <a:path extrusionOk="0" h="120000" w="120000">
                  <a:moveTo>
                    <a:pt x="93642" y="20"/>
                  </a:moveTo>
                  <a:lnTo>
                    <a:pt x="45041" y="59649"/>
                  </a:lnTo>
                  <a:lnTo>
                    <a:pt x="15013" y="92255"/>
                  </a:lnTo>
                  <a:lnTo>
                    <a:pt x="3781" y="106117"/>
                  </a:lnTo>
                  <a:lnTo>
                    <a:pt x="111" y="113058"/>
                  </a:lnTo>
                  <a:lnTo>
                    <a:pt x="3781" y="119299"/>
                  </a:lnTo>
                  <a:lnTo>
                    <a:pt x="7562" y="119979"/>
                  </a:lnTo>
                  <a:lnTo>
                    <a:pt x="22576" y="113738"/>
                  </a:lnTo>
                  <a:lnTo>
                    <a:pt x="30027" y="106817"/>
                  </a:lnTo>
                  <a:lnTo>
                    <a:pt x="41260" y="93635"/>
                  </a:lnTo>
                  <a:lnTo>
                    <a:pt x="71177" y="61050"/>
                  </a:lnTo>
                  <a:lnTo>
                    <a:pt x="119888" y="2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Shape 1246"/>
            <p:cNvSpPr/>
            <p:nvPr/>
          </p:nvSpPr>
          <p:spPr>
            <a:xfrm>
              <a:off x="3843650" y="2891150"/>
              <a:ext cx="1028599" cy="388050"/>
            </a:xfrm>
            <a:custGeom>
              <a:pathLst>
                <a:path extrusionOk="0" h="120000" w="120000">
                  <a:moveTo>
                    <a:pt x="118425" y="7"/>
                  </a:moveTo>
                  <a:lnTo>
                    <a:pt x="118719" y="18747"/>
                  </a:lnTo>
                  <a:lnTo>
                    <a:pt x="118917" y="37487"/>
                  </a:lnTo>
                  <a:lnTo>
                    <a:pt x="119014" y="57008"/>
                  </a:lnTo>
                  <a:lnTo>
                    <a:pt x="119014" y="76528"/>
                  </a:lnTo>
                  <a:lnTo>
                    <a:pt x="118917" y="85643"/>
                  </a:lnTo>
                  <a:lnTo>
                    <a:pt x="118719" y="94750"/>
                  </a:lnTo>
                  <a:lnTo>
                    <a:pt x="118719" y="97611"/>
                  </a:lnTo>
                  <a:lnTo>
                    <a:pt x="118524" y="100479"/>
                  </a:lnTo>
                  <a:lnTo>
                    <a:pt x="118425" y="102040"/>
                  </a:lnTo>
                  <a:lnTo>
                    <a:pt x="118130" y="103339"/>
                  </a:lnTo>
                  <a:lnTo>
                    <a:pt x="117739" y="104120"/>
                  </a:lnTo>
                  <a:lnTo>
                    <a:pt x="117246" y="104638"/>
                  </a:lnTo>
                  <a:lnTo>
                    <a:pt x="116657" y="104901"/>
                  </a:lnTo>
                  <a:lnTo>
                    <a:pt x="116167" y="105164"/>
                  </a:lnTo>
                  <a:lnTo>
                    <a:pt x="86415" y="107761"/>
                  </a:lnTo>
                  <a:lnTo>
                    <a:pt x="56759" y="110367"/>
                  </a:lnTo>
                  <a:lnTo>
                    <a:pt x="41637" y="111928"/>
                  </a:lnTo>
                  <a:lnTo>
                    <a:pt x="26514" y="113753"/>
                  </a:lnTo>
                  <a:lnTo>
                    <a:pt x="18954" y="115052"/>
                  </a:lnTo>
                  <a:lnTo>
                    <a:pt x="11491" y="116350"/>
                  </a:lnTo>
                  <a:lnTo>
                    <a:pt x="3438" y="117912"/>
                  </a:lnTo>
                  <a:lnTo>
                    <a:pt x="1770" y="118175"/>
                  </a:lnTo>
                  <a:lnTo>
                    <a:pt x="886" y="118438"/>
                  </a:lnTo>
                  <a:lnTo>
                    <a:pt x="2" y="118175"/>
                  </a:lnTo>
                  <a:lnTo>
                    <a:pt x="2" y="120000"/>
                  </a:lnTo>
                  <a:lnTo>
                    <a:pt x="2654" y="120000"/>
                  </a:lnTo>
                  <a:lnTo>
                    <a:pt x="10706" y="118438"/>
                  </a:lnTo>
                  <a:lnTo>
                    <a:pt x="18660" y="116876"/>
                  </a:lnTo>
                  <a:lnTo>
                    <a:pt x="26908" y="115570"/>
                  </a:lnTo>
                  <a:lnTo>
                    <a:pt x="35057" y="114534"/>
                  </a:lnTo>
                  <a:lnTo>
                    <a:pt x="51553" y="112709"/>
                  </a:lnTo>
                  <a:lnTo>
                    <a:pt x="67559" y="111148"/>
                  </a:lnTo>
                  <a:lnTo>
                    <a:pt x="83469" y="109849"/>
                  </a:lnTo>
                  <a:lnTo>
                    <a:pt x="115479" y="107243"/>
                  </a:lnTo>
                  <a:lnTo>
                    <a:pt x="115677" y="107761"/>
                  </a:lnTo>
                  <a:lnTo>
                    <a:pt x="115873" y="108024"/>
                  </a:lnTo>
                  <a:lnTo>
                    <a:pt x="115972" y="107761"/>
                  </a:lnTo>
                  <a:lnTo>
                    <a:pt x="116363" y="107506"/>
                  </a:lnTo>
                  <a:lnTo>
                    <a:pt x="116855" y="107243"/>
                  </a:lnTo>
                  <a:lnTo>
                    <a:pt x="117150" y="107243"/>
                  </a:lnTo>
                  <a:lnTo>
                    <a:pt x="117345" y="106981"/>
                  </a:lnTo>
                  <a:lnTo>
                    <a:pt x="117835" y="106725"/>
                  </a:lnTo>
                  <a:lnTo>
                    <a:pt x="118328" y="106200"/>
                  </a:lnTo>
                  <a:lnTo>
                    <a:pt x="118719" y="105419"/>
                  </a:lnTo>
                  <a:lnTo>
                    <a:pt x="119014" y="104120"/>
                  </a:lnTo>
                  <a:lnTo>
                    <a:pt x="119308" y="102296"/>
                  </a:lnTo>
                  <a:lnTo>
                    <a:pt x="119507" y="100479"/>
                  </a:lnTo>
                  <a:lnTo>
                    <a:pt x="119702" y="96312"/>
                  </a:lnTo>
                  <a:lnTo>
                    <a:pt x="119801" y="88241"/>
                  </a:lnTo>
                  <a:lnTo>
                    <a:pt x="119897" y="77309"/>
                  </a:lnTo>
                  <a:lnTo>
                    <a:pt x="119997" y="66378"/>
                  </a:lnTo>
                  <a:lnTo>
                    <a:pt x="119897" y="44514"/>
                  </a:lnTo>
                  <a:lnTo>
                    <a:pt x="119702" y="23695"/>
                  </a:lnTo>
                  <a:lnTo>
                    <a:pt x="119308" y="2605"/>
                  </a:lnTo>
                  <a:lnTo>
                    <a:pt x="119308" y="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Shape 1247"/>
            <p:cNvSpPr/>
            <p:nvPr/>
          </p:nvSpPr>
          <p:spPr>
            <a:xfrm>
              <a:off x="6583400" y="4932275"/>
              <a:ext cx="707875" cy="436024"/>
            </a:xfrm>
            <a:custGeom>
              <a:pathLst>
                <a:path extrusionOk="0" h="120000" w="120000">
                  <a:moveTo>
                    <a:pt x="12413" y="6956"/>
                  </a:moveTo>
                  <a:lnTo>
                    <a:pt x="12701" y="7650"/>
                  </a:lnTo>
                  <a:lnTo>
                    <a:pt x="12985" y="7877"/>
                  </a:lnTo>
                  <a:lnTo>
                    <a:pt x="13129" y="8111"/>
                  </a:lnTo>
                  <a:lnTo>
                    <a:pt x="13557" y="7877"/>
                  </a:lnTo>
                  <a:lnTo>
                    <a:pt x="13557" y="8345"/>
                  </a:lnTo>
                  <a:lnTo>
                    <a:pt x="13697" y="8806"/>
                  </a:lnTo>
                  <a:lnTo>
                    <a:pt x="13697" y="8806"/>
                  </a:lnTo>
                  <a:lnTo>
                    <a:pt x="13129" y="8345"/>
                  </a:lnTo>
                  <a:lnTo>
                    <a:pt x="12701" y="7877"/>
                  </a:lnTo>
                  <a:lnTo>
                    <a:pt x="12413" y="6956"/>
                  </a:lnTo>
                  <a:close/>
                  <a:moveTo>
                    <a:pt x="8849" y="1623"/>
                  </a:moveTo>
                  <a:lnTo>
                    <a:pt x="10561" y="2091"/>
                  </a:lnTo>
                  <a:lnTo>
                    <a:pt x="10561" y="2552"/>
                  </a:lnTo>
                  <a:lnTo>
                    <a:pt x="10417" y="3247"/>
                  </a:lnTo>
                  <a:lnTo>
                    <a:pt x="10417" y="3942"/>
                  </a:lnTo>
                  <a:lnTo>
                    <a:pt x="10561" y="5793"/>
                  </a:lnTo>
                  <a:lnTo>
                    <a:pt x="10989" y="7183"/>
                  </a:lnTo>
                  <a:lnTo>
                    <a:pt x="11557" y="8572"/>
                  </a:lnTo>
                  <a:lnTo>
                    <a:pt x="12273" y="9735"/>
                  </a:lnTo>
                  <a:lnTo>
                    <a:pt x="12701" y="10196"/>
                  </a:lnTo>
                  <a:lnTo>
                    <a:pt x="13129" y="10664"/>
                  </a:lnTo>
                  <a:lnTo>
                    <a:pt x="13557" y="10664"/>
                  </a:lnTo>
                  <a:lnTo>
                    <a:pt x="14125" y="10891"/>
                  </a:lnTo>
                  <a:lnTo>
                    <a:pt x="14553" y="10664"/>
                  </a:lnTo>
                  <a:lnTo>
                    <a:pt x="14697" y="10430"/>
                  </a:lnTo>
                  <a:lnTo>
                    <a:pt x="14841" y="10196"/>
                  </a:lnTo>
                  <a:lnTo>
                    <a:pt x="14697" y="12976"/>
                  </a:lnTo>
                  <a:lnTo>
                    <a:pt x="14269" y="15528"/>
                  </a:lnTo>
                  <a:lnTo>
                    <a:pt x="12841" y="14834"/>
                  </a:lnTo>
                  <a:lnTo>
                    <a:pt x="11557" y="14139"/>
                  </a:lnTo>
                  <a:lnTo>
                    <a:pt x="10417" y="12749"/>
                  </a:lnTo>
                  <a:lnTo>
                    <a:pt x="9277" y="11125"/>
                  </a:lnTo>
                  <a:lnTo>
                    <a:pt x="8849" y="10196"/>
                  </a:lnTo>
                  <a:lnTo>
                    <a:pt x="8420" y="9040"/>
                  </a:lnTo>
                  <a:lnTo>
                    <a:pt x="7848" y="6722"/>
                  </a:lnTo>
                  <a:lnTo>
                    <a:pt x="7420" y="4403"/>
                  </a:lnTo>
                  <a:lnTo>
                    <a:pt x="7136" y="1857"/>
                  </a:lnTo>
                  <a:lnTo>
                    <a:pt x="8849" y="1623"/>
                  </a:lnTo>
                  <a:close/>
                  <a:moveTo>
                    <a:pt x="6708" y="2091"/>
                  </a:moveTo>
                  <a:lnTo>
                    <a:pt x="6708" y="4637"/>
                  </a:lnTo>
                  <a:lnTo>
                    <a:pt x="6992" y="7417"/>
                  </a:lnTo>
                  <a:lnTo>
                    <a:pt x="7704" y="9969"/>
                  </a:lnTo>
                  <a:lnTo>
                    <a:pt x="8560" y="12281"/>
                  </a:lnTo>
                  <a:lnTo>
                    <a:pt x="9705" y="14139"/>
                  </a:lnTo>
                  <a:lnTo>
                    <a:pt x="11129" y="15989"/>
                  </a:lnTo>
                  <a:lnTo>
                    <a:pt x="11701" y="16450"/>
                  </a:lnTo>
                  <a:lnTo>
                    <a:pt x="12413" y="16684"/>
                  </a:lnTo>
                  <a:lnTo>
                    <a:pt x="13697" y="16918"/>
                  </a:lnTo>
                  <a:lnTo>
                    <a:pt x="12985" y="18769"/>
                  </a:lnTo>
                  <a:lnTo>
                    <a:pt x="12273" y="19925"/>
                  </a:lnTo>
                  <a:lnTo>
                    <a:pt x="11557" y="20620"/>
                  </a:lnTo>
                  <a:lnTo>
                    <a:pt x="10701" y="21088"/>
                  </a:lnTo>
                  <a:lnTo>
                    <a:pt x="9705" y="21549"/>
                  </a:lnTo>
                  <a:lnTo>
                    <a:pt x="8420" y="21783"/>
                  </a:lnTo>
                  <a:lnTo>
                    <a:pt x="7564" y="21783"/>
                  </a:lnTo>
                  <a:lnTo>
                    <a:pt x="7136" y="21549"/>
                  </a:lnTo>
                  <a:lnTo>
                    <a:pt x="6992" y="21315"/>
                  </a:lnTo>
                  <a:lnTo>
                    <a:pt x="6848" y="21315"/>
                  </a:lnTo>
                  <a:lnTo>
                    <a:pt x="6848" y="21549"/>
                  </a:lnTo>
                  <a:lnTo>
                    <a:pt x="6848" y="22010"/>
                  </a:lnTo>
                  <a:lnTo>
                    <a:pt x="6992" y="22478"/>
                  </a:lnTo>
                  <a:lnTo>
                    <a:pt x="7420" y="22939"/>
                  </a:lnTo>
                  <a:lnTo>
                    <a:pt x="9277" y="22939"/>
                  </a:lnTo>
                  <a:lnTo>
                    <a:pt x="10701" y="22478"/>
                  </a:lnTo>
                  <a:lnTo>
                    <a:pt x="10701" y="22705"/>
                  </a:lnTo>
                  <a:lnTo>
                    <a:pt x="11417" y="24094"/>
                  </a:lnTo>
                  <a:lnTo>
                    <a:pt x="12273" y="25718"/>
                  </a:lnTo>
                  <a:lnTo>
                    <a:pt x="14269" y="28264"/>
                  </a:lnTo>
                  <a:lnTo>
                    <a:pt x="15981" y="30817"/>
                  </a:lnTo>
                  <a:lnTo>
                    <a:pt x="16837" y="32206"/>
                  </a:lnTo>
                  <a:lnTo>
                    <a:pt x="17549" y="34057"/>
                  </a:lnTo>
                  <a:lnTo>
                    <a:pt x="18121" y="35447"/>
                  </a:lnTo>
                  <a:lnTo>
                    <a:pt x="18833" y="36837"/>
                  </a:lnTo>
                  <a:lnTo>
                    <a:pt x="20262" y="39616"/>
                  </a:lnTo>
                  <a:lnTo>
                    <a:pt x="21974" y="42162"/>
                  </a:lnTo>
                  <a:lnTo>
                    <a:pt x="23686" y="44715"/>
                  </a:lnTo>
                  <a:lnTo>
                    <a:pt x="22974" y="46105"/>
                  </a:lnTo>
                  <a:lnTo>
                    <a:pt x="22258" y="47722"/>
                  </a:lnTo>
                  <a:lnTo>
                    <a:pt x="21690" y="49111"/>
                  </a:lnTo>
                  <a:lnTo>
                    <a:pt x="13985" y="37071"/>
                  </a:lnTo>
                  <a:lnTo>
                    <a:pt x="10273" y="31278"/>
                  </a:lnTo>
                  <a:lnTo>
                    <a:pt x="8276" y="28498"/>
                  </a:lnTo>
                  <a:lnTo>
                    <a:pt x="6280" y="26179"/>
                  </a:lnTo>
                  <a:lnTo>
                    <a:pt x="3852" y="23867"/>
                  </a:lnTo>
                  <a:lnTo>
                    <a:pt x="2856" y="22478"/>
                  </a:lnTo>
                  <a:lnTo>
                    <a:pt x="2428" y="21549"/>
                  </a:lnTo>
                  <a:lnTo>
                    <a:pt x="2000" y="20620"/>
                  </a:lnTo>
                  <a:lnTo>
                    <a:pt x="1572" y="19464"/>
                  </a:lnTo>
                  <a:lnTo>
                    <a:pt x="1428" y="18308"/>
                  </a:lnTo>
                  <a:lnTo>
                    <a:pt x="1144" y="15755"/>
                  </a:lnTo>
                  <a:lnTo>
                    <a:pt x="1144" y="13444"/>
                  </a:lnTo>
                  <a:lnTo>
                    <a:pt x="1284" y="10891"/>
                  </a:lnTo>
                  <a:lnTo>
                    <a:pt x="1572" y="9040"/>
                  </a:lnTo>
                  <a:lnTo>
                    <a:pt x="2000" y="7417"/>
                  </a:lnTo>
                  <a:lnTo>
                    <a:pt x="2568" y="6027"/>
                  </a:lnTo>
                  <a:lnTo>
                    <a:pt x="3284" y="4871"/>
                  </a:lnTo>
                  <a:lnTo>
                    <a:pt x="3996" y="3942"/>
                  </a:lnTo>
                  <a:lnTo>
                    <a:pt x="4852" y="3013"/>
                  </a:lnTo>
                  <a:lnTo>
                    <a:pt x="5708" y="2318"/>
                  </a:lnTo>
                  <a:lnTo>
                    <a:pt x="6708" y="2091"/>
                  </a:lnTo>
                  <a:close/>
                  <a:moveTo>
                    <a:pt x="91321" y="46105"/>
                  </a:moveTo>
                  <a:lnTo>
                    <a:pt x="91889" y="47494"/>
                  </a:lnTo>
                  <a:lnTo>
                    <a:pt x="91321" y="48416"/>
                  </a:lnTo>
                  <a:lnTo>
                    <a:pt x="90893" y="49579"/>
                  </a:lnTo>
                  <a:lnTo>
                    <a:pt x="90465" y="48650"/>
                  </a:lnTo>
                  <a:lnTo>
                    <a:pt x="90176" y="48189"/>
                  </a:lnTo>
                  <a:lnTo>
                    <a:pt x="90749" y="47261"/>
                  </a:lnTo>
                  <a:lnTo>
                    <a:pt x="91033" y="46800"/>
                  </a:lnTo>
                  <a:lnTo>
                    <a:pt x="91177" y="46332"/>
                  </a:lnTo>
                  <a:lnTo>
                    <a:pt x="91321" y="46105"/>
                  </a:lnTo>
                  <a:close/>
                  <a:moveTo>
                    <a:pt x="93601" y="48189"/>
                  </a:moveTo>
                  <a:lnTo>
                    <a:pt x="94457" y="48416"/>
                  </a:lnTo>
                  <a:lnTo>
                    <a:pt x="95313" y="48884"/>
                  </a:lnTo>
                  <a:lnTo>
                    <a:pt x="96169" y="49579"/>
                  </a:lnTo>
                  <a:lnTo>
                    <a:pt x="97025" y="50274"/>
                  </a:lnTo>
                  <a:lnTo>
                    <a:pt x="97741" y="51430"/>
                  </a:lnTo>
                  <a:lnTo>
                    <a:pt x="100738" y="55833"/>
                  </a:lnTo>
                  <a:lnTo>
                    <a:pt x="103734" y="60230"/>
                  </a:lnTo>
                  <a:lnTo>
                    <a:pt x="106446" y="64867"/>
                  </a:lnTo>
                  <a:lnTo>
                    <a:pt x="109015" y="69498"/>
                  </a:lnTo>
                  <a:lnTo>
                    <a:pt x="111439" y="74596"/>
                  </a:lnTo>
                  <a:lnTo>
                    <a:pt x="113579" y="79461"/>
                  </a:lnTo>
                  <a:lnTo>
                    <a:pt x="113295" y="79694"/>
                  </a:lnTo>
                  <a:lnTo>
                    <a:pt x="113151" y="79922"/>
                  </a:lnTo>
                  <a:lnTo>
                    <a:pt x="113007" y="80389"/>
                  </a:lnTo>
                  <a:lnTo>
                    <a:pt x="113007" y="80850"/>
                  </a:lnTo>
                  <a:lnTo>
                    <a:pt x="113151" y="81084"/>
                  </a:lnTo>
                  <a:lnTo>
                    <a:pt x="113295" y="81545"/>
                  </a:lnTo>
                  <a:lnTo>
                    <a:pt x="113579" y="82474"/>
                  </a:lnTo>
                  <a:lnTo>
                    <a:pt x="112579" y="84559"/>
                  </a:lnTo>
                  <a:lnTo>
                    <a:pt x="112439" y="85020"/>
                  </a:lnTo>
                  <a:lnTo>
                    <a:pt x="112151" y="85254"/>
                  </a:lnTo>
                  <a:lnTo>
                    <a:pt x="111583" y="85254"/>
                  </a:lnTo>
                  <a:lnTo>
                    <a:pt x="110867" y="85020"/>
                  </a:lnTo>
                  <a:lnTo>
                    <a:pt x="110155" y="84325"/>
                  </a:lnTo>
                  <a:lnTo>
                    <a:pt x="108726" y="82701"/>
                  </a:lnTo>
                  <a:lnTo>
                    <a:pt x="107870" y="81545"/>
                  </a:lnTo>
                  <a:lnTo>
                    <a:pt x="106302" y="79461"/>
                  </a:lnTo>
                  <a:lnTo>
                    <a:pt x="104874" y="77376"/>
                  </a:lnTo>
                  <a:lnTo>
                    <a:pt x="102166" y="72745"/>
                  </a:lnTo>
                  <a:lnTo>
                    <a:pt x="99309" y="67647"/>
                  </a:lnTo>
                  <a:lnTo>
                    <a:pt x="96597" y="62315"/>
                  </a:lnTo>
                  <a:lnTo>
                    <a:pt x="93745" y="57223"/>
                  </a:lnTo>
                  <a:lnTo>
                    <a:pt x="92317" y="54671"/>
                  </a:lnTo>
                  <a:lnTo>
                    <a:pt x="90749" y="52359"/>
                  </a:lnTo>
                  <a:lnTo>
                    <a:pt x="91321" y="50969"/>
                  </a:lnTo>
                  <a:lnTo>
                    <a:pt x="92033" y="49579"/>
                  </a:lnTo>
                  <a:lnTo>
                    <a:pt x="92745" y="48650"/>
                  </a:lnTo>
                  <a:lnTo>
                    <a:pt x="93601" y="48189"/>
                  </a:lnTo>
                  <a:close/>
                  <a:moveTo>
                    <a:pt x="114151" y="83169"/>
                  </a:moveTo>
                  <a:lnTo>
                    <a:pt x="115575" y="84091"/>
                  </a:lnTo>
                  <a:lnTo>
                    <a:pt x="116147" y="84786"/>
                  </a:lnTo>
                  <a:lnTo>
                    <a:pt x="116575" y="85481"/>
                  </a:lnTo>
                  <a:lnTo>
                    <a:pt x="115863" y="87339"/>
                  </a:lnTo>
                  <a:lnTo>
                    <a:pt x="115007" y="88728"/>
                  </a:lnTo>
                  <a:lnTo>
                    <a:pt x="113579" y="85481"/>
                  </a:lnTo>
                  <a:lnTo>
                    <a:pt x="113863" y="84325"/>
                  </a:lnTo>
                  <a:lnTo>
                    <a:pt x="114151" y="83169"/>
                  </a:lnTo>
                  <a:close/>
                  <a:moveTo>
                    <a:pt x="6992" y="6"/>
                  </a:moveTo>
                  <a:lnTo>
                    <a:pt x="5992" y="467"/>
                  </a:lnTo>
                  <a:lnTo>
                    <a:pt x="4996" y="928"/>
                  </a:lnTo>
                  <a:lnTo>
                    <a:pt x="4140" y="1623"/>
                  </a:lnTo>
                  <a:lnTo>
                    <a:pt x="3284" y="2552"/>
                  </a:lnTo>
                  <a:lnTo>
                    <a:pt x="2284" y="4176"/>
                  </a:lnTo>
                  <a:lnTo>
                    <a:pt x="1572" y="5793"/>
                  </a:lnTo>
                  <a:lnTo>
                    <a:pt x="1000" y="7417"/>
                  </a:lnTo>
                  <a:lnTo>
                    <a:pt x="428" y="9267"/>
                  </a:lnTo>
                  <a:lnTo>
                    <a:pt x="144" y="11359"/>
                  </a:lnTo>
                  <a:lnTo>
                    <a:pt x="0" y="13210"/>
                  </a:lnTo>
                  <a:lnTo>
                    <a:pt x="0" y="15294"/>
                  </a:lnTo>
                  <a:lnTo>
                    <a:pt x="144" y="17379"/>
                  </a:lnTo>
                  <a:lnTo>
                    <a:pt x="428" y="18769"/>
                  </a:lnTo>
                  <a:lnTo>
                    <a:pt x="572" y="20159"/>
                  </a:lnTo>
                  <a:lnTo>
                    <a:pt x="1000" y="21315"/>
                  </a:lnTo>
                  <a:lnTo>
                    <a:pt x="1428" y="22244"/>
                  </a:lnTo>
                  <a:lnTo>
                    <a:pt x="2428" y="24094"/>
                  </a:lnTo>
                  <a:lnTo>
                    <a:pt x="3568" y="25718"/>
                  </a:lnTo>
                  <a:lnTo>
                    <a:pt x="6280" y="28498"/>
                  </a:lnTo>
                  <a:lnTo>
                    <a:pt x="7564" y="30122"/>
                  </a:lnTo>
                  <a:lnTo>
                    <a:pt x="8849" y="31739"/>
                  </a:lnTo>
                  <a:lnTo>
                    <a:pt x="14981" y="41240"/>
                  </a:lnTo>
                  <a:lnTo>
                    <a:pt x="20974" y="50735"/>
                  </a:lnTo>
                  <a:lnTo>
                    <a:pt x="21262" y="50969"/>
                  </a:lnTo>
                  <a:lnTo>
                    <a:pt x="21546" y="50969"/>
                  </a:lnTo>
                  <a:lnTo>
                    <a:pt x="21830" y="50501"/>
                  </a:lnTo>
                  <a:lnTo>
                    <a:pt x="21974" y="50274"/>
                  </a:lnTo>
                  <a:lnTo>
                    <a:pt x="22546" y="49345"/>
                  </a:lnTo>
                  <a:lnTo>
                    <a:pt x="22974" y="48416"/>
                  </a:lnTo>
                  <a:lnTo>
                    <a:pt x="23258" y="48416"/>
                  </a:lnTo>
                  <a:lnTo>
                    <a:pt x="24398" y="50735"/>
                  </a:lnTo>
                  <a:lnTo>
                    <a:pt x="25398" y="52586"/>
                  </a:lnTo>
                  <a:lnTo>
                    <a:pt x="26966" y="55139"/>
                  </a:lnTo>
                  <a:lnTo>
                    <a:pt x="28822" y="57684"/>
                  </a:lnTo>
                  <a:lnTo>
                    <a:pt x="30535" y="59769"/>
                  </a:lnTo>
                  <a:lnTo>
                    <a:pt x="32391" y="61620"/>
                  </a:lnTo>
                  <a:lnTo>
                    <a:pt x="34387" y="63244"/>
                  </a:lnTo>
                  <a:lnTo>
                    <a:pt x="36527" y="64399"/>
                  </a:lnTo>
                  <a:lnTo>
                    <a:pt x="37811" y="64867"/>
                  </a:lnTo>
                  <a:lnTo>
                    <a:pt x="39239" y="65094"/>
                  </a:lnTo>
                  <a:lnTo>
                    <a:pt x="41952" y="65562"/>
                  </a:lnTo>
                  <a:lnTo>
                    <a:pt x="43236" y="65796"/>
                  </a:lnTo>
                  <a:lnTo>
                    <a:pt x="44520" y="66491"/>
                  </a:lnTo>
                  <a:lnTo>
                    <a:pt x="45660" y="67647"/>
                  </a:lnTo>
                  <a:lnTo>
                    <a:pt x="46800" y="69037"/>
                  </a:lnTo>
                  <a:lnTo>
                    <a:pt x="47656" y="70888"/>
                  </a:lnTo>
                  <a:lnTo>
                    <a:pt x="48372" y="72972"/>
                  </a:lnTo>
                  <a:lnTo>
                    <a:pt x="48800" y="75525"/>
                  </a:lnTo>
                  <a:lnTo>
                    <a:pt x="49229" y="78071"/>
                  </a:lnTo>
                  <a:lnTo>
                    <a:pt x="49657" y="83169"/>
                  </a:lnTo>
                  <a:lnTo>
                    <a:pt x="49941" y="87800"/>
                  </a:lnTo>
                  <a:lnTo>
                    <a:pt x="50369" y="94983"/>
                  </a:lnTo>
                  <a:lnTo>
                    <a:pt x="50513" y="98457"/>
                  </a:lnTo>
                  <a:lnTo>
                    <a:pt x="50797" y="101698"/>
                  </a:lnTo>
                  <a:lnTo>
                    <a:pt x="51369" y="104938"/>
                  </a:lnTo>
                  <a:lnTo>
                    <a:pt x="51653" y="106562"/>
                  </a:lnTo>
                  <a:lnTo>
                    <a:pt x="52081" y="107952"/>
                  </a:lnTo>
                  <a:lnTo>
                    <a:pt x="52653" y="109342"/>
                  </a:lnTo>
                  <a:lnTo>
                    <a:pt x="53365" y="110732"/>
                  </a:lnTo>
                  <a:lnTo>
                    <a:pt x="54077" y="112122"/>
                  </a:lnTo>
                  <a:lnTo>
                    <a:pt x="54933" y="113277"/>
                  </a:lnTo>
                  <a:lnTo>
                    <a:pt x="55789" y="114206"/>
                  </a:lnTo>
                  <a:lnTo>
                    <a:pt x="56789" y="115135"/>
                  </a:lnTo>
                  <a:lnTo>
                    <a:pt x="58645" y="116525"/>
                  </a:lnTo>
                  <a:lnTo>
                    <a:pt x="60642" y="117447"/>
                  </a:lnTo>
                  <a:lnTo>
                    <a:pt x="62638" y="118376"/>
                  </a:lnTo>
                  <a:lnTo>
                    <a:pt x="64638" y="119071"/>
                  </a:lnTo>
                  <a:lnTo>
                    <a:pt x="66778" y="119532"/>
                  </a:lnTo>
                  <a:lnTo>
                    <a:pt x="69063" y="120000"/>
                  </a:lnTo>
                  <a:lnTo>
                    <a:pt x="70058" y="119766"/>
                  </a:lnTo>
                  <a:lnTo>
                    <a:pt x="71059" y="119766"/>
                  </a:lnTo>
                  <a:lnTo>
                    <a:pt x="72915" y="119305"/>
                  </a:lnTo>
                  <a:lnTo>
                    <a:pt x="74627" y="118610"/>
                  </a:lnTo>
                  <a:lnTo>
                    <a:pt x="76339" y="117447"/>
                  </a:lnTo>
                  <a:lnTo>
                    <a:pt x="77907" y="116291"/>
                  </a:lnTo>
                  <a:lnTo>
                    <a:pt x="79475" y="114901"/>
                  </a:lnTo>
                  <a:lnTo>
                    <a:pt x="80904" y="113277"/>
                  </a:lnTo>
                  <a:lnTo>
                    <a:pt x="82188" y="111193"/>
                  </a:lnTo>
                  <a:lnTo>
                    <a:pt x="83188" y="108647"/>
                  </a:lnTo>
                  <a:lnTo>
                    <a:pt x="83756" y="107023"/>
                  </a:lnTo>
                  <a:lnTo>
                    <a:pt x="84044" y="105406"/>
                  </a:lnTo>
                  <a:lnTo>
                    <a:pt x="84328" y="103783"/>
                  </a:lnTo>
                  <a:lnTo>
                    <a:pt x="84328" y="101932"/>
                  </a:lnTo>
                  <a:lnTo>
                    <a:pt x="84328" y="100308"/>
                  </a:lnTo>
                  <a:lnTo>
                    <a:pt x="84044" y="98684"/>
                  </a:lnTo>
                  <a:lnTo>
                    <a:pt x="83756" y="97067"/>
                  </a:lnTo>
                  <a:lnTo>
                    <a:pt x="83472" y="95444"/>
                  </a:lnTo>
                  <a:lnTo>
                    <a:pt x="82472" y="91969"/>
                  </a:lnTo>
                  <a:lnTo>
                    <a:pt x="81476" y="88955"/>
                  </a:lnTo>
                  <a:lnTo>
                    <a:pt x="80192" y="85949"/>
                  </a:lnTo>
                  <a:lnTo>
                    <a:pt x="79047" y="83396"/>
                  </a:lnTo>
                  <a:lnTo>
                    <a:pt x="77335" y="79461"/>
                  </a:lnTo>
                  <a:lnTo>
                    <a:pt x="75767" y="75057"/>
                  </a:lnTo>
                  <a:lnTo>
                    <a:pt x="74483" y="70193"/>
                  </a:lnTo>
                  <a:lnTo>
                    <a:pt x="73483" y="65562"/>
                  </a:lnTo>
                  <a:lnTo>
                    <a:pt x="73055" y="63010"/>
                  </a:lnTo>
                  <a:lnTo>
                    <a:pt x="72771" y="60464"/>
                  </a:lnTo>
                  <a:lnTo>
                    <a:pt x="72487" y="57918"/>
                  </a:lnTo>
                  <a:lnTo>
                    <a:pt x="72343" y="55366"/>
                  </a:lnTo>
                  <a:lnTo>
                    <a:pt x="72343" y="53054"/>
                  </a:lnTo>
                  <a:lnTo>
                    <a:pt x="72487" y="50501"/>
                  </a:lnTo>
                  <a:lnTo>
                    <a:pt x="72627" y="47955"/>
                  </a:lnTo>
                  <a:lnTo>
                    <a:pt x="73055" y="45637"/>
                  </a:lnTo>
                  <a:lnTo>
                    <a:pt x="73483" y="43325"/>
                  </a:lnTo>
                  <a:lnTo>
                    <a:pt x="74339" y="41006"/>
                  </a:lnTo>
                  <a:lnTo>
                    <a:pt x="75339" y="39156"/>
                  </a:lnTo>
                  <a:lnTo>
                    <a:pt x="76479" y="37532"/>
                  </a:lnTo>
                  <a:lnTo>
                    <a:pt x="77763" y="36142"/>
                  </a:lnTo>
                  <a:lnTo>
                    <a:pt x="79191" y="35447"/>
                  </a:lnTo>
                  <a:lnTo>
                    <a:pt x="80620" y="34986"/>
                  </a:lnTo>
                  <a:lnTo>
                    <a:pt x="82188" y="34986"/>
                  </a:lnTo>
                  <a:lnTo>
                    <a:pt x="83472" y="35681"/>
                  </a:lnTo>
                  <a:lnTo>
                    <a:pt x="84612" y="36603"/>
                  </a:lnTo>
                  <a:lnTo>
                    <a:pt x="85756" y="37766"/>
                  </a:lnTo>
                  <a:lnTo>
                    <a:pt x="86752" y="39383"/>
                  </a:lnTo>
                  <a:lnTo>
                    <a:pt x="87608" y="41006"/>
                  </a:lnTo>
                  <a:lnTo>
                    <a:pt x="88464" y="42630"/>
                  </a:lnTo>
                  <a:lnTo>
                    <a:pt x="89892" y="46332"/>
                  </a:lnTo>
                  <a:lnTo>
                    <a:pt x="89320" y="47722"/>
                  </a:lnTo>
                  <a:lnTo>
                    <a:pt x="89180" y="47722"/>
                  </a:lnTo>
                  <a:lnTo>
                    <a:pt x="89180" y="48416"/>
                  </a:lnTo>
                  <a:lnTo>
                    <a:pt x="89320" y="48650"/>
                  </a:lnTo>
                  <a:lnTo>
                    <a:pt x="89609" y="48650"/>
                  </a:lnTo>
                  <a:lnTo>
                    <a:pt x="89748" y="49111"/>
                  </a:lnTo>
                  <a:lnTo>
                    <a:pt x="90037" y="50040"/>
                  </a:lnTo>
                  <a:lnTo>
                    <a:pt x="90176" y="50501"/>
                  </a:lnTo>
                  <a:lnTo>
                    <a:pt x="90465" y="50735"/>
                  </a:lnTo>
                  <a:lnTo>
                    <a:pt x="90321" y="51891"/>
                  </a:lnTo>
                  <a:lnTo>
                    <a:pt x="90037" y="52125"/>
                  </a:lnTo>
                  <a:lnTo>
                    <a:pt x="89892" y="52586"/>
                  </a:lnTo>
                  <a:lnTo>
                    <a:pt x="90037" y="52820"/>
                  </a:lnTo>
                  <a:lnTo>
                    <a:pt x="91749" y="56528"/>
                  </a:lnTo>
                  <a:lnTo>
                    <a:pt x="93601" y="60003"/>
                  </a:lnTo>
                  <a:lnTo>
                    <a:pt x="97313" y="66718"/>
                  </a:lnTo>
                  <a:lnTo>
                    <a:pt x="101022" y="73440"/>
                  </a:lnTo>
                  <a:lnTo>
                    <a:pt x="102878" y="76681"/>
                  </a:lnTo>
                  <a:lnTo>
                    <a:pt x="104874" y="79694"/>
                  </a:lnTo>
                  <a:lnTo>
                    <a:pt x="106158" y="81779"/>
                  </a:lnTo>
                  <a:lnTo>
                    <a:pt x="107870" y="84325"/>
                  </a:lnTo>
                  <a:lnTo>
                    <a:pt x="108870" y="85481"/>
                  </a:lnTo>
                  <a:lnTo>
                    <a:pt x="109871" y="86644"/>
                  </a:lnTo>
                  <a:lnTo>
                    <a:pt x="110727" y="87105"/>
                  </a:lnTo>
                  <a:lnTo>
                    <a:pt x="111439" y="87339"/>
                  </a:lnTo>
                  <a:lnTo>
                    <a:pt x="112295" y="87105"/>
                  </a:lnTo>
                  <a:lnTo>
                    <a:pt x="113007" y="86644"/>
                  </a:lnTo>
                  <a:lnTo>
                    <a:pt x="113151" y="86410"/>
                  </a:lnTo>
                  <a:lnTo>
                    <a:pt x="114579" y="89884"/>
                  </a:lnTo>
                  <a:lnTo>
                    <a:pt x="114863" y="90118"/>
                  </a:lnTo>
                  <a:lnTo>
                    <a:pt x="115147" y="90118"/>
                  </a:lnTo>
                  <a:lnTo>
                    <a:pt x="116291" y="88494"/>
                  </a:lnTo>
                  <a:lnTo>
                    <a:pt x="117003" y="89650"/>
                  </a:lnTo>
                  <a:lnTo>
                    <a:pt x="117859" y="90579"/>
                  </a:lnTo>
                  <a:lnTo>
                    <a:pt x="118859" y="91040"/>
                  </a:lnTo>
                  <a:lnTo>
                    <a:pt x="120000" y="91274"/>
                  </a:lnTo>
                  <a:lnTo>
                    <a:pt x="120000" y="88494"/>
                  </a:lnTo>
                  <a:lnTo>
                    <a:pt x="118571" y="88033"/>
                  </a:lnTo>
                  <a:lnTo>
                    <a:pt x="117003" y="87105"/>
                  </a:lnTo>
                  <a:lnTo>
                    <a:pt x="117431" y="86176"/>
                  </a:lnTo>
                  <a:lnTo>
                    <a:pt x="117575" y="85715"/>
                  </a:lnTo>
                  <a:lnTo>
                    <a:pt x="117431" y="85020"/>
                  </a:lnTo>
                  <a:lnTo>
                    <a:pt x="116859" y="83864"/>
                  </a:lnTo>
                  <a:lnTo>
                    <a:pt x="116003" y="82701"/>
                  </a:lnTo>
                  <a:lnTo>
                    <a:pt x="115147" y="82006"/>
                  </a:lnTo>
                  <a:lnTo>
                    <a:pt x="115291" y="81545"/>
                  </a:lnTo>
                  <a:lnTo>
                    <a:pt x="115291" y="80850"/>
                  </a:lnTo>
                  <a:lnTo>
                    <a:pt x="115007" y="80155"/>
                  </a:lnTo>
                  <a:lnTo>
                    <a:pt x="115007" y="79922"/>
                  </a:lnTo>
                  <a:lnTo>
                    <a:pt x="115007" y="79694"/>
                  </a:lnTo>
                  <a:lnTo>
                    <a:pt x="115007" y="79461"/>
                  </a:lnTo>
                  <a:lnTo>
                    <a:pt x="114719" y="79461"/>
                  </a:lnTo>
                  <a:lnTo>
                    <a:pt x="113295" y="75525"/>
                  </a:lnTo>
                  <a:lnTo>
                    <a:pt x="111723" y="71816"/>
                  </a:lnTo>
                  <a:lnTo>
                    <a:pt x="110010" y="68342"/>
                  </a:lnTo>
                  <a:lnTo>
                    <a:pt x="108158" y="64867"/>
                  </a:lnTo>
                  <a:lnTo>
                    <a:pt x="106158" y="61620"/>
                  </a:lnTo>
                  <a:lnTo>
                    <a:pt x="104162" y="58613"/>
                  </a:lnTo>
                  <a:lnTo>
                    <a:pt x="100021" y="52359"/>
                  </a:lnTo>
                  <a:lnTo>
                    <a:pt x="98737" y="50274"/>
                  </a:lnTo>
                  <a:lnTo>
                    <a:pt x="97169" y="47955"/>
                  </a:lnTo>
                  <a:lnTo>
                    <a:pt x="96313" y="47027"/>
                  </a:lnTo>
                  <a:lnTo>
                    <a:pt x="95457" y="46332"/>
                  </a:lnTo>
                  <a:lnTo>
                    <a:pt x="94457" y="45871"/>
                  </a:lnTo>
                  <a:lnTo>
                    <a:pt x="93601" y="46105"/>
                  </a:lnTo>
                  <a:lnTo>
                    <a:pt x="92745" y="46566"/>
                  </a:lnTo>
                  <a:lnTo>
                    <a:pt x="92317" y="45410"/>
                  </a:lnTo>
                  <a:lnTo>
                    <a:pt x="91889" y="44247"/>
                  </a:lnTo>
                  <a:lnTo>
                    <a:pt x="91749" y="44020"/>
                  </a:lnTo>
                  <a:lnTo>
                    <a:pt x="91461" y="43786"/>
                  </a:lnTo>
                  <a:lnTo>
                    <a:pt x="91177" y="43786"/>
                  </a:lnTo>
                  <a:lnTo>
                    <a:pt x="91033" y="44020"/>
                  </a:lnTo>
                  <a:lnTo>
                    <a:pt x="90749" y="44715"/>
                  </a:lnTo>
                  <a:lnTo>
                    <a:pt x="89748" y="42396"/>
                  </a:lnTo>
                  <a:lnTo>
                    <a:pt x="88752" y="40077"/>
                  </a:lnTo>
                  <a:lnTo>
                    <a:pt x="87468" y="37993"/>
                  </a:lnTo>
                  <a:lnTo>
                    <a:pt x="86184" y="35908"/>
                  </a:lnTo>
                  <a:lnTo>
                    <a:pt x="84756" y="34291"/>
                  </a:lnTo>
                  <a:lnTo>
                    <a:pt x="84044" y="33823"/>
                  </a:lnTo>
                  <a:lnTo>
                    <a:pt x="83328" y="33362"/>
                  </a:lnTo>
                  <a:lnTo>
                    <a:pt x="82472" y="32901"/>
                  </a:lnTo>
                  <a:lnTo>
                    <a:pt x="81616" y="32667"/>
                  </a:lnTo>
                  <a:lnTo>
                    <a:pt x="80760" y="32667"/>
                  </a:lnTo>
                  <a:lnTo>
                    <a:pt x="79903" y="32901"/>
                  </a:lnTo>
                  <a:lnTo>
                    <a:pt x="78763" y="33362"/>
                  </a:lnTo>
                  <a:lnTo>
                    <a:pt x="77907" y="33823"/>
                  </a:lnTo>
                  <a:lnTo>
                    <a:pt x="76907" y="34518"/>
                  </a:lnTo>
                  <a:lnTo>
                    <a:pt x="76051" y="35447"/>
                  </a:lnTo>
                  <a:lnTo>
                    <a:pt x="75339" y="36376"/>
                  </a:lnTo>
                  <a:lnTo>
                    <a:pt x="74627" y="37298"/>
                  </a:lnTo>
                  <a:lnTo>
                    <a:pt x="74055" y="38461"/>
                  </a:lnTo>
                  <a:lnTo>
                    <a:pt x="73483" y="39850"/>
                  </a:lnTo>
                  <a:lnTo>
                    <a:pt x="72487" y="42396"/>
                  </a:lnTo>
                  <a:lnTo>
                    <a:pt x="71771" y="45410"/>
                  </a:lnTo>
                  <a:lnTo>
                    <a:pt x="71343" y="48650"/>
                  </a:lnTo>
                  <a:lnTo>
                    <a:pt x="71059" y="51891"/>
                  </a:lnTo>
                  <a:lnTo>
                    <a:pt x="71059" y="56061"/>
                  </a:lnTo>
                  <a:lnTo>
                    <a:pt x="71343" y="60230"/>
                  </a:lnTo>
                  <a:lnTo>
                    <a:pt x="71915" y="64399"/>
                  </a:lnTo>
                  <a:lnTo>
                    <a:pt x="72627" y="68342"/>
                  </a:lnTo>
                  <a:lnTo>
                    <a:pt x="73483" y="72277"/>
                  </a:lnTo>
                  <a:lnTo>
                    <a:pt x="74627" y="76220"/>
                  </a:lnTo>
                  <a:lnTo>
                    <a:pt x="75911" y="79922"/>
                  </a:lnTo>
                  <a:lnTo>
                    <a:pt x="77335" y="83169"/>
                  </a:lnTo>
                  <a:lnTo>
                    <a:pt x="79047" y="86871"/>
                  </a:lnTo>
                  <a:lnTo>
                    <a:pt x="80476" y="90579"/>
                  </a:lnTo>
                  <a:lnTo>
                    <a:pt x="81188" y="92430"/>
                  </a:lnTo>
                  <a:lnTo>
                    <a:pt x="81760" y="94515"/>
                  </a:lnTo>
                  <a:lnTo>
                    <a:pt x="82332" y="96599"/>
                  </a:lnTo>
                  <a:lnTo>
                    <a:pt x="82760" y="98918"/>
                  </a:lnTo>
                  <a:lnTo>
                    <a:pt x="82900" y="100308"/>
                  </a:lnTo>
                  <a:lnTo>
                    <a:pt x="83044" y="101698"/>
                  </a:lnTo>
                  <a:lnTo>
                    <a:pt x="82900" y="103088"/>
                  </a:lnTo>
                  <a:lnTo>
                    <a:pt x="82760" y="104477"/>
                  </a:lnTo>
                  <a:lnTo>
                    <a:pt x="82616" y="105633"/>
                  </a:lnTo>
                  <a:lnTo>
                    <a:pt x="82332" y="106796"/>
                  </a:lnTo>
                  <a:lnTo>
                    <a:pt x="81476" y="109108"/>
                  </a:lnTo>
                  <a:lnTo>
                    <a:pt x="80331" y="111193"/>
                  </a:lnTo>
                  <a:lnTo>
                    <a:pt x="79047" y="112816"/>
                  </a:lnTo>
                  <a:lnTo>
                    <a:pt x="77623" y="114206"/>
                  </a:lnTo>
                  <a:lnTo>
                    <a:pt x="76051" y="115362"/>
                  </a:lnTo>
                  <a:lnTo>
                    <a:pt x="74911" y="116291"/>
                  </a:lnTo>
                  <a:lnTo>
                    <a:pt x="73627" y="116752"/>
                  </a:lnTo>
                  <a:lnTo>
                    <a:pt x="72343" y="117220"/>
                  </a:lnTo>
                  <a:lnTo>
                    <a:pt x="70915" y="117447"/>
                  </a:lnTo>
                  <a:lnTo>
                    <a:pt x="68206" y="117681"/>
                  </a:lnTo>
                  <a:lnTo>
                    <a:pt x="65350" y="117447"/>
                  </a:lnTo>
                  <a:lnTo>
                    <a:pt x="62498" y="116525"/>
                  </a:lnTo>
                  <a:lnTo>
                    <a:pt x="61214" y="116057"/>
                  </a:lnTo>
                  <a:lnTo>
                    <a:pt x="59930" y="115135"/>
                  </a:lnTo>
                  <a:lnTo>
                    <a:pt x="58645" y="114440"/>
                  </a:lnTo>
                  <a:lnTo>
                    <a:pt x="57361" y="113277"/>
                  </a:lnTo>
                  <a:lnTo>
                    <a:pt x="56361" y="112355"/>
                  </a:lnTo>
                  <a:lnTo>
                    <a:pt x="55221" y="110966"/>
                  </a:lnTo>
                  <a:lnTo>
                    <a:pt x="54077" y="109342"/>
                  </a:lnTo>
                  <a:lnTo>
                    <a:pt x="53221" y="107257"/>
                  </a:lnTo>
                  <a:lnTo>
                    <a:pt x="52509" y="105172"/>
                  </a:lnTo>
                  <a:lnTo>
                    <a:pt x="52225" y="102854"/>
                  </a:lnTo>
                  <a:lnTo>
                    <a:pt x="51937" y="100542"/>
                  </a:lnTo>
                  <a:lnTo>
                    <a:pt x="51653" y="98223"/>
                  </a:lnTo>
                  <a:lnTo>
                    <a:pt x="51509" y="93125"/>
                  </a:lnTo>
                  <a:lnTo>
                    <a:pt x="51225" y="88494"/>
                  </a:lnTo>
                  <a:lnTo>
                    <a:pt x="50941" y="84091"/>
                  </a:lnTo>
                  <a:lnTo>
                    <a:pt x="50513" y="79461"/>
                  </a:lnTo>
                  <a:lnTo>
                    <a:pt x="49941" y="75057"/>
                  </a:lnTo>
                  <a:lnTo>
                    <a:pt x="49368" y="72511"/>
                  </a:lnTo>
                  <a:lnTo>
                    <a:pt x="48656" y="69732"/>
                  </a:lnTo>
                  <a:lnTo>
                    <a:pt x="48228" y="68576"/>
                  </a:lnTo>
                  <a:lnTo>
                    <a:pt x="47656" y="67413"/>
                  </a:lnTo>
                  <a:lnTo>
                    <a:pt x="47088" y="66491"/>
                  </a:lnTo>
                  <a:lnTo>
                    <a:pt x="46372" y="65796"/>
                  </a:lnTo>
                  <a:lnTo>
                    <a:pt x="45232" y="64867"/>
                  </a:lnTo>
                  <a:lnTo>
                    <a:pt x="44092" y="64172"/>
                  </a:lnTo>
                  <a:lnTo>
                    <a:pt x="42948" y="63705"/>
                  </a:lnTo>
                  <a:lnTo>
                    <a:pt x="41664" y="63244"/>
                  </a:lnTo>
                  <a:lnTo>
                    <a:pt x="39239" y="63010"/>
                  </a:lnTo>
                  <a:lnTo>
                    <a:pt x="36815" y="62315"/>
                  </a:lnTo>
                  <a:lnTo>
                    <a:pt x="35387" y="61854"/>
                  </a:lnTo>
                  <a:lnTo>
                    <a:pt x="33959" y="60925"/>
                  </a:lnTo>
                  <a:lnTo>
                    <a:pt x="32675" y="59769"/>
                  </a:lnTo>
                  <a:lnTo>
                    <a:pt x="31391" y="58379"/>
                  </a:lnTo>
                  <a:lnTo>
                    <a:pt x="28966" y="55366"/>
                  </a:lnTo>
                  <a:lnTo>
                    <a:pt x="26682" y="52125"/>
                  </a:lnTo>
                  <a:lnTo>
                    <a:pt x="25970" y="50969"/>
                  </a:lnTo>
                  <a:lnTo>
                    <a:pt x="25398" y="49579"/>
                  </a:lnTo>
                  <a:lnTo>
                    <a:pt x="24686" y="48189"/>
                  </a:lnTo>
                  <a:lnTo>
                    <a:pt x="23970" y="47261"/>
                  </a:lnTo>
                  <a:lnTo>
                    <a:pt x="23686" y="47027"/>
                  </a:lnTo>
                  <a:lnTo>
                    <a:pt x="24258" y="45871"/>
                  </a:lnTo>
                  <a:lnTo>
                    <a:pt x="24398" y="45410"/>
                  </a:lnTo>
                  <a:lnTo>
                    <a:pt x="24686" y="45410"/>
                  </a:lnTo>
                  <a:lnTo>
                    <a:pt x="24970" y="45176"/>
                  </a:lnTo>
                  <a:lnTo>
                    <a:pt x="24970" y="44715"/>
                  </a:lnTo>
                  <a:lnTo>
                    <a:pt x="24826" y="44247"/>
                  </a:lnTo>
                  <a:lnTo>
                    <a:pt x="21118" y="38461"/>
                  </a:lnTo>
                  <a:lnTo>
                    <a:pt x="19405" y="35447"/>
                  </a:lnTo>
                  <a:lnTo>
                    <a:pt x="18693" y="33823"/>
                  </a:lnTo>
                  <a:lnTo>
                    <a:pt x="17977" y="32206"/>
                  </a:lnTo>
                  <a:lnTo>
                    <a:pt x="17409" y="30583"/>
                  </a:lnTo>
                  <a:lnTo>
                    <a:pt x="16693" y="29193"/>
                  </a:lnTo>
                  <a:lnTo>
                    <a:pt x="15837" y="27803"/>
                  </a:lnTo>
                  <a:lnTo>
                    <a:pt x="14841" y="26647"/>
                  </a:lnTo>
                  <a:lnTo>
                    <a:pt x="12985" y="24328"/>
                  </a:lnTo>
                  <a:lnTo>
                    <a:pt x="11129" y="22244"/>
                  </a:lnTo>
                  <a:lnTo>
                    <a:pt x="12273" y="21549"/>
                  </a:lnTo>
                  <a:lnTo>
                    <a:pt x="12841" y="21088"/>
                  </a:lnTo>
                  <a:lnTo>
                    <a:pt x="13413" y="20393"/>
                  </a:lnTo>
                  <a:lnTo>
                    <a:pt x="14269" y="18769"/>
                  </a:lnTo>
                  <a:lnTo>
                    <a:pt x="14841" y="16918"/>
                  </a:lnTo>
                  <a:lnTo>
                    <a:pt x="15409" y="14834"/>
                  </a:lnTo>
                  <a:lnTo>
                    <a:pt x="15697" y="12515"/>
                  </a:lnTo>
                  <a:lnTo>
                    <a:pt x="15837" y="10430"/>
                  </a:lnTo>
                  <a:lnTo>
                    <a:pt x="15837" y="8111"/>
                  </a:lnTo>
                  <a:lnTo>
                    <a:pt x="15697" y="6027"/>
                  </a:lnTo>
                  <a:lnTo>
                    <a:pt x="15553" y="5332"/>
                  </a:lnTo>
                  <a:lnTo>
                    <a:pt x="14981" y="5332"/>
                  </a:lnTo>
                  <a:lnTo>
                    <a:pt x="14841" y="5566"/>
                  </a:lnTo>
                  <a:lnTo>
                    <a:pt x="14841" y="6027"/>
                  </a:lnTo>
                  <a:lnTo>
                    <a:pt x="14841" y="7877"/>
                  </a:lnTo>
                  <a:lnTo>
                    <a:pt x="14413" y="6027"/>
                  </a:lnTo>
                  <a:lnTo>
                    <a:pt x="13697" y="4637"/>
                  </a:lnTo>
                  <a:lnTo>
                    <a:pt x="12841" y="3708"/>
                  </a:lnTo>
                  <a:lnTo>
                    <a:pt x="12557" y="3247"/>
                  </a:lnTo>
                  <a:lnTo>
                    <a:pt x="12273" y="2318"/>
                  </a:lnTo>
                  <a:lnTo>
                    <a:pt x="12129" y="1623"/>
                  </a:lnTo>
                  <a:lnTo>
                    <a:pt x="11701" y="1396"/>
                  </a:lnTo>
                  <a:lnTo>
                    <a:pt x="11417" y="1162"/>
                  </a:lnTo>
                  <a:lnTo>
                    <a:pt x="10989" y="1162"/>
                  </a:lnTo>
                  <a:lnTo>
                    <a:pt x="10845" y="1396"/>
                  </a:lnTo>
                  <a:lnTo>
                    <a:pt x="9989" y="701"/>
                  </a:lnTo>
                  <a:lnTo>
                    <a:pt x="8988" y="233"/>
                  </a:lnTo>
                  <a:lnTo>
                    <a:pt x="7992" y="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Shape 1248"/>
            <p:cNvSpPr/>
            <p:nvPr/>
          </p:nvSpPr>
          <p:spPr>
            <a:xfrm>
              <a:off x="4783000" y="3183225"/>
              <a:ext cx="5074" cy="33700"/>
            </a:xfrm>
            <a:custGeom>
              <a:pathLst>
                <a:path extrusionOk="0" h="120000" w="120000">
                  <a:moveTo>
                    <a:pt x="59704" y="89"/>
                  </a:moveTo>
                  <a:lnTo>
                    <a:pt x="20098" y="9080"/>
                  </a:lnTo>
                  <a:lnTo>
                    <a:pt x="0" y="21008"/>
                  </a:lnTo>
                  <a:lnTo>
                    <a:pt x="20098" y="45044"/>
                  </a:lnTo>
                  <a:lnTo>
                    <a:pt x="20098" y="113946"/>
                  </a:lnTo>
                  <a:lnTo>
                    <a:pt x="40197" y="119910"/>
                  </a:lnTo>
                  <a:lnTo>
                    <a:pt x="79802" y="119910"/>
                  </a:lnTo>
                  <a:lnTo>
                    <a:pt x="99901" y="116973"/>
                  </a:lnTo>
                  <a:lnTo>
                    <a:pt x="119408" y="113946"/>
                  </a:lnTo>
                  <a:lnTo>
                    <a:pt x="99901" y="42017"/>
                  </a:lnTo>
                  <a:lnTo>
                    <a:pt x="99901" y="21008"/>
                  </a:lnTo>
                  <a:lnTo>
                    <a:pt x="99901" y="9080"/>
                  </a:lnTo>
                  <a:lnTo>
                    <a:pt x="59704" y="8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Shape 1249"/>
            <p:cNvSpPr/>
            <p:nvPr/>
          </p:nvSpPr>
          <p:spPr>
            <a:xfrm>
              <a:off x="4735025" y="2891150"/>
              <a:ext cx="100174" cy="42125"/>
            </a:xfrm>
            <a:custGeom>
              <a:pathLst>
                <a:path extrusionOk="0" h="120000" w="120000">
                  <a:moveTo>
                    <a:pt x="0" y="71"/>
                  </a:moveTo>
                  <a:lnTo>
                    <a:pt x="0" y="38385"/>
                  </a:lnTo>
                  <a:lnTo>
                    <a:pt x="0" y="72000"/>
                  </a:lnTo>
                  <a:lnTo>
                    <a:pt x="2036" y="88735"/>
                  </a:lnTo>
                  <a:lnTo>
                    <a:pt x="4042" y="103121"/>
                  </a:lnTo>
                  <a:lnTo>
                    <a:pt x="6049" y="105543"/>
                  </a:lnTo>
                  <a:lnTo>
                    <a:pt x="6049" y="107964"/>
                  </a:lnTo>
                  <a:lnTo>
                    <a:pt x="7067" y="110314"/>
                  </a:lnTo>
                  <a:lnTo>
                    <a:pt x="20184" y="115157"/>
                  </a:lnTo>
                  <a:lnTo>
                    <a:pt x="33271" y="117507"/>
                  </a:lnTo>
                  <a:lnTo>
                    <a:pt x="60494" y="119928"/>
                  </a:lnTo>
                  <a:lnTo>
                    <a:pt x="87716" y="117507"/>
                  </a:lnTo>
                  <a:lnTo>
                    <a:pt x="113950" y="110314"/>
                  </a:lnTo>
                  <a:lnTo>
                    <a:pt x="115957" y="112735"/>
                  </a:lnTo>
                  <a:lnTo>
                    <a:pt x="116975" y="112735"/>
                  </a:lnTo>
                  <a:lnTo>
                    <a:pt x="118981" y="110314"/>
                  </a:lnTo>
                  <a:lnTo>
                    <a:pt x="120000" y="105543"/>
                  </a:lnTo>
                  <a:lnTo>
                    <a:pt x="116975" y="71"/>
                  </a:lnTo>
                  <a:lnTo>
                    <a:pt x="110925" y="71"/>
                  </a:lnTo>
                  <a:lnTo>
                    <a:pt x="112932" y="95928"/>
                  </a:lnTo>
                  <a:lnTo>
                    <a:pt x="60494" y="98350"/>
                  </a:lnTo>
                  <a:lnTo>
                    <a:pt x="33271" y="98350"/>
                  </a:lnTo>
                  <a:lnTo>
                    <a:pt x="7067" y="103121"/>
                  </a:lnTo>
                  <a:lnTo>
                    <a:pt x="7067" y="100771"/>
                  </a:lnTo>
                  <a:lnTo>
                    <a:pt x="8085" y="86385"/>
                  </a:lnTo>
                  <a:lnTo>
                    <a:pt x="7067" y="69578"/>
                  </a:lnTo>
                  <a:lnTo>
                    <a:pt x="5061" y="38385"/>
                  </a:lnTo>
                  <a:lnTo>
                    <a:pt x="5061" y="7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Shape 1250"/>
            <p:cNvSpPr/>
            <p:nvPr/>
          </p:nvSpPr>
          <p:spPr>
            <a:xfrm>
              <a:off x="6612850" y="4974375"/>
              <a:ext cx="14324" cy="15174"/>
            </a:xfrm>
            <a:custGeom>
              <a:pathLst>
                <a:path extrusionOk="0" h="120000" w="120000">
                  <a:moveTo>
                    <a:pt x="84816" y="0"/>
                  </a:moveTo>
                  <a:lnTo>
                    <a:pt x="70575" y="6721"/>
                  </a:lnTo>
                  <a:lnTo>
                    <a:pt x="56544" y="13443"/>
                  </a:lnTo>
                  <a:lnTo>
                    <a:pt x="21361" y="59901"/>
                  </a:lnTo>
                  <a:lnTo>
                    <a:pt x="7120" y="86589"/>
                  </a:lnTo>
                  <a:lnTo>
                    <a:pt x="209" y="113278"/>
                  </a:lnTo>
                  <a:lnTo>
                    <a:pt x="7120" y="119802"/>
                  </a:lnTo>
                  <a:lnTo>
                    <a:pt x="35392" y="113278"/>
                  </a:lnTo>
                  <a:lnTo>
                    <a:pt x="63664" y="99835"/>
                  </a:lnTo>
                  <a:lnTo>
                    <a:pt x="105968" y="59901"/>
                  </a:lnTo>
                  <a:lnTo>
                    <a:pt x="112879" y="46655"/>
                  </a:lnTo>
                  <a:lnTo>
                    <a:pt x="120000" y="33410"/>
                  </a:lnTo>
                  <a:lnTo>
                    <a:pt x="112879" y="26688"/>
                  </a:lnTo>
                  <a:lnTo>
                    <a:pt x="105968" y="13443"/>
                  </a:lnTo>
                  <a:lnTo>
                    <a:pt x="91727" y="6721"/>
                  </a:lnTo>
                  <a:lnTo>
                    <a:pt x="8481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Shape 1251"/>
            <p:cNvSpPr/>
            <p:nvPr/>
          </p:nvSpPr>
          <p:spPr>
            <a:xfrm>
              <a:off x="6971425" y="3905400"/>
              <a:ext cx="319850" cy="567324"/>
            </a:xfrm>
            <a:custGeom>
              <a:pathLst>
                <a:path extrusionOk="0" h="120000" w="120000">
                  <a:moveTo>
                    <a:pt x="101053" y="17630"/>
                  </a:moveTo>
                  <a:lnTo>
                    <a:pt x="101682" y="17809"/>
                  </a:lnTo>
                  <a:lnTo>
                    <a:pt x="104842" y="22257"/>
                  </a:lnTo>
                  <a:lnTo>
                    <a:pt x="105471" y="23150"/>
                  </a:lnTo>
                  <a:lnTo>
                    <a:pt x="106418" y="24218"/>
                  </a:lnTo>
                  <a:lnTo>
                    <a:pt x="106418" y="24753"/>
                  </a:lnTo>
                  <a:lnTo>
                    <a:pt x="106418" y="25107"/>
                  </a:lnTo>
                  <a:lnTo>
                    <a:pt x="106109" y="25461"/>
                  </a:lnTo>
                  <a:lnTo>
                    <a:pt x="105161" y="25641"/>
                  </a:lnTo>
                  <a:lnTo>
                    <a:pt x="104214" y="24039"/>
                  </a:lnTo>
                  <a:lnTo>
                    <a:pt x="101053" y="17630"/>
                  </a:lnTo>
                  <a:close/>
                  <a:moveTo>
                    <a:pt x="64417" y="5"/>
                  </a:moveTo>
                  <a:lnTo>
                    <a:pt x="59681" y="179"/>
                  </a:lnTo>
                  <a:lnTo>
                    <a:pt x="55263" y="539"/>
                  </a:lnTo>
                  <a:lnTo>
                    <a:pt x="50526" y="893"/>
                  </a:lnTo>
                  <a:lnTo>
                    <a:pt x="45790" y="1427"/>
                  </a:lnTo>
                  <a:lnTo>
                    <a:pt x="36945" y="2675"/>
                  </a:lnTo>
                  <a:lnTo>
                    <a:pt x="27791" y="4277"/>
                  </a:lnTo>
                  <a:lnTo>
                    <a:pt x="23373" y="5166"/>
                  </a:lnTo>
                  <a:lnTo>
                    <a:pt x="18946" y="6054"/>
                  </a:lnTo>
                  <a:lnTo>
                    <a:pt x="14847" y="7302"/>
                  </a:lnTo>
                  <a:lnTo>
                    <a:pt x="10739" y="8550"/>
                  </a:lnTo>
                  <a:lnTo>
                    <a:pt x="8216" y="9618"/>
                  </a:lnTo>
                  <a:lnTo>
                    <a:pt x="6002" y="10686"/>
                  </a:lnTo>
                  <a:lnTo>
                    <a:pt x="4108" y="11934"/>
                  </a:lnTo>
                  <a:lnTo>
                    <a:pt x="2213" y="13537"/>
                  </a:lnTo>
                  <a:lnTo>
                    <a:pt x="947" y="14959"/>
                  </a:lnTo>
                  <a:lnTo>
                    <a:pt x="0" y="16561"/>
                  </a:lnTo>
                  <a:lnTo>
                    <a:pt x="0" y="18343"/>
                  </a:lnTo>
                  <a:lnTo>
                    <a:pt x="318" y="19946"/>
                  </a:lnTo>
                  <a:lnTo>
                    <a:pt x="318" y="20120"/>
                  </a:lnTo>
                  <a:lnTo>
                    <a:pt x="318" y="20300"/>
                  </a:lnTo>
                  <a:lnTo>
                    <a:pt x="947" y="23150"/>
                  </a:lnTo>
                  <a:lnTo>
                    <a:pt x="2213" y="25821"/>
                  </a:lnTo>
                  <a:lnTo>
                    <a:pt x="4736" y="31162"/>
                  </a:lnTo>
                  <a:lnTo>
                    <a:pt x="7578" y="36502"/>
                  </a:lnTo>
                  <a:lnTo>
                    <a:pt x="10420" y="42018"/>
                  </a:lnTo>
                  <a:lnTo>
                    <a:pt x="14847" y="53413"/>
                  </a:lnTo>
                  <a:lnTo>
                    <a:pt x="18946" y="64809"/>
                  </a:lnTo>
                  <a:lnTo>
                    <a:pt x="24001" y="76559"/>
                  </a:lnTo>
                  <a:lnTo>
                    <a:pt x="29366" y="88309"/>
                  </a:lnTo>
                  <a:lnTo>
                    <a:pt x="34741" y="99884"/>
                  </a:lnTo>
                  <a:lnTo>
                    <a:pt x="41053" y="111454"/>
                  </a:lnTo>
                  <a:lnTo>
                    <a:pt x="41372" y="111808"/>
                  </a:lnTo>
                  <a:lnTo>
                    <a:pt x="41372" y="112877"/>
                  </a:lnTo>
                  <a:lnTo>
                    <a:pt x="42000" y="113590"/>
                  </a:lnTo>
                  <a:lnTo>
                    <a:pt x="43267" y="114479"/>
                  </a:lnTo>
                  <a:lnTo>
                    <a:pt x="44523" y="115373"/>
                  </a:lnTo>
                  <a:lnTo>
                    <a:pt x="47684" y="116795"/>
                  </a:lnTo>
                  <a:lnTo>
                    <a:pt x="50845" y="117683"/>
                  </a:lnTo>
                  <a:lnTo>
                    <a:pt x="53687" y="118577"/>
                  </a:lnTo>
                  <a:lnTo>
                    <a:pt x="56529" y="119111"/>
                  </a:lnTo>
                  <a:lnTo>
                    <a:pt x="59681" y="119645"/>
                  </a:lnTo>
                  <a:lnTo>
                    <a:pt x="63160" y="119820"/>
                  </a:lnTo>
                  <a:lnTo>
                    <a:pt x="66312" y="120000"/>
                  </a:lnTo>
                  <a:lnTo>
                    <a:pt x="69473" y="120000"/>
                  </a:lnTo>
                  <a:lnTo>
                    <a:pt x="76104" y="119820"/>
                  </a:lnTo>
                  <a:lnTo>
                    <a:pt x="81788" y="119465"/>
                  </a:lnTo>
                  <a:lnTo>
                    <a:pt x="87162" y="118931"/>
                  </a:lnTo>
                  <a:lnTo>
                    <a:pt x="92846" y="118397"/>
                  </a:lnTo>
                  <a:lnTo>
                    <a:pt x="98211" y="117683"/>
                  </a:lnTo>
                  <a:lnTo>
                    <a:pt x="109260" y="115907"/>
                  </a:lnTo>
                  <a:lnTo>
                    <a:pt x="120000" y="113770"/>
                  </a:lnTo>
                  <a:lnTo>
                    <a:pt x="120000" y="112168"/>
                  </a:lnTo>
                  <a:lnTo>
                    <a:pt x="106109" y="114838"/>
                  </a:lnTo>
                  <a:lnTo>
                    <a:pt x="98840" y="115907"/>
                  </a:lnTo>
                  <a:lnTo>
                    <a:pt x="91899" y="116975"/>
                  </a:lnTo>
                  <a:lnTo>
                    <a:pt x="85577" y="117683"/>
                  </a:lnTo>
                  <a:lnTo>
                    <a:pt x="79584" y="118397"/>
                  </a:lnTo>
                  <a:lnTo>
                    <a:pt x="73262" y="118577"/>
                  </a:lnTo>
                  <a:lnTo>
                    <a:pt x="66950" y="118752"/>
                  </a:lnTo>
                  <a:lnTo>
                    <a:pt x="63789" y="118577"/>
                  </a:lnTo>
                  <a:lnTo>
                    <a:pt x="60947" y="118397"/>
                  </a:lnTo>
                  <a:lnTo>
                    <a:pt x="58105" y="117863"/>
                  </a:lnTo>
                  <a:lnTo>
                    <a:pt x="54944" y="117329"/>
                  </a:lnTo>
                  <a:lnTo>
                    <a:pt x="51793" y="116615"/>
                  </a:lnTo>
                  <a:lnTo>
                    <a:pt x="49898" y="115907"/>
                  </a:lnTo>
                  <a:lnTo>
                    <a:pt x="47684" y="115193"/>
                  </a:lnTo>
                  <a:lnTo>
                    <a:pt x="46109" y="114304"/>
                  </a:lnTo>
                  <a:lnTo>
                    <a:pt x="44523" y="113411"/>
                  </a:lnTo>
                  <a:lnTo>
                    <a:pt x="43576" y="112522"/>
                  </a:lnTo>
                  <a:lnTo>
                    <a:pt x="43267" y="111454"/>
                  </a:lnTo>
                  <a:lnTo>
                    <a:pt x="43267" y="111274"/>
                  </a:lnTo>
                  <a:lnTo>
                    <a:pt x="37583" y="99884"/>
                  </a:lnTo>
                  <a:lnTo>
                    <a:pt x="32208" y="88488"/>
                  </a:lnTo>
                  <a:lnTo>
                    <a:pt x="26843" y="77093"/>
                  </a:lnTo>
                  <a:lnTo>
                    <a:pt x="21788" y="65697"/>
                  </a:lnTo>
                  <a:lnTo>
                    <a:pt x="17370" y="54302"/>
                  </a:lnTo>
                  <a:lnTo>
                    <a:pt x="13262" y="42911"/>
                  </a:lnTo>
                  <a:lnTo>
                    <a:pt x="12005" y="40061"/>
                  </a:lnTo>
                  <a:lnTo>
                    <a:pt x="10739" y="37211"/>
                  </a:lnTo>
                  <a:lnTo>
                    <a:pt x="7578" y="31516"/>
                  </a:lnTo>
                  <a:lnTo>
                    <a:pt x="4427" y="25821"/>
                  </a:lnTo>
                  <a:lnTo>
                    <a:pt x="2841" y="22970"/>
                  </a:lnTo>
                  <a:lnTo>
                    <a:pt x="1585" y="20120"/>
                  </a:lnTo>
                  <a:lnTo>
                    <a:pt x="1266" y="19946"/>
                  </a:lnTo>
                  <a:lnTo>
                    <a:pt x="1894" y="17809"/>
                  </a:lnTo>
                  <a:lnTo>
                    <a:pt x="2841" y="15848"/>
                  </a:lnTo>
                  <a:lnTo>
                    <a:pt x="4427" y="14245"/>
                  </a:lnTo>
                  <a:lnTo>
                    <a:pt x="6321" y="12643"/>
                  </a:lnTo>
                  <a:lnTo>
                    <a:pt x="8525" y="11221"/>
                  </a:lnTo>
                  <a:lnTo>
                    <a:pt x="11058" y="10152"/>
                  </a:lnTo>
                  <a:lnTo>
                    <a:pt x="13900" y="8904"/>
                  </a:lnTo>
                  <a:lnTo>
                    <a:pt x="17051" y="8016"/>
                  </a:lnTo>
                  <a:lnTo>
                    <a:pt x="20212" y="7122"/>
                  </a:lnTo>
                  <a:lnTo>
                    <a:pt x="23682" y="6414"/>
                  </a:lnTo>
                  <a:lnTo>
                    <a:pt x="30633" y="4986"/>
                  </a:lnTo>
                  <a:lnTo>
                    <a:pt x="37583" y="3918"/>
                  </a:lnTo>
                  <a:lnTo>
                    <a:pt x="44214" y="3030"/>
                  </a:lnTo>
                  <a:lnTo>
                    <a:pt x="52102" y="2141"/>
                  </a:lnTo>
                  <a:lnTo>
                    <a:pt x="55891" y="1782"/>
                  </a:lnTo>
                  <a:lnTo>
                    <a:pt x="60000" y="1607"/>
                  </a:lnTo>
                  <a:lnTo>
                    <a:pt x="63789" y="1427"/>
                  </a:lnTo>
                  <a:lnTo>
                    <a:pt x="67897" y="1607"/>
                  </a:lnTo>
                  <a:lnTo>
                    <a:pt x="71686" y="1607"/>
                  </a:lnTo>
                  <a:lnTo>
                    <a:pt x="75785" y="1961"/>
                  </a:lnTo>
                  <a:lnTo>
                    <a:pt x="79893" y="2495"/>
                  </a:lnTo>
                  <a:lnTo>
                    <a:pt x="83682" y="3209"/>
                  </a:lnTo>
                  <a:lnTo>
                    <a:pt x="87472" y="4277"/>
                  </a:lnTo>
                  <a:lnTo>
                    <a:pt x="89057" y="4986"/>
                  </a:lnTo>
                  <a:lnTo>
                    <a:pt x="90952" y="5700"/>
                  </a:lnTo>
                  <a:lnTo>
                    <a:pt x="92208" y="6588"/>
                  </a:lnTo>
                  <a:lnTo>
                    <a:pt x="93475" y="7656"/>
                  </a:lnTo>
                  <a:lnTo>
                    <a:pt x="94741" y="8725"/>
                  </a:lnTo>
                  <a:lnTo>
                    <a:pt x="95688" y="9793"/>
                  </a:lnTo>
                  <a:lnTo>
                    <a:pt x="95369" y="9973"/>
                  </a:lnTo>
                  <a:lnTo>
                    <a:pt x="95369" y="11041"/>
                  </a:lnTo>
                  <a:lnTo>
                    <a:pt x="95688" y="11755"/>
                  </a:lnTo>
                  <a:lnTo>
                    <a:pt x="96635" y="13711"/>
                  </a:lnTo>
                  <a:lnTo>
                    <a:pt x="100425" y="21722"/>
                  </a:lnTo>
                  <a:lnTo>
                    <a:pt x="108951" y="37745"/>
                  </a:lnTo>
                  <a:lnTo>
                    <a:pt x="117158" y="53768"/>
                  </a:lnTo>
                  <a:lnTo>
                    <a:pt x="120000" y="60002"/>
                  </a:lnTo>
                  <a:lnTo>
                    <a:pt x="120000" y="54661"/>
                  </a:lnTo>
                  <a:lnTo>
                    <a:pt x="119371" y="53413"/>
                  </a:lnTo>
                  <a:lnTo>
                    <a:pt x="111793" y="38813"/>
                  </a:lnTo>
                  <a:lnTo>
                    <a:pt x="108632" y="32764"/>
                  </a:lnTo>
                  <a:lnTo>
                    <a:pt x="105790" y="26889"/>
                  </a:lnTo>
                  <a:lnTo>
                    <a:pt x="106418" y="26889"/>
                  </a:lnTo>
                  <a:lnTo>
                    <a:pt x="107056" y="26709"/>
                  </a:lnTo>
                  <a:lnTo>
                    <a:pt x="107365" y="26529"/>
                  </a:lnTo>
                  <a:lnTo>
                    <a:pt x="108003" y="25995"/>
                  </a:lnTo>
                  <a:lnTo>
                    <a:pt x="108632" y="25641"/>
                  </a:lnTo>
                  <a:lnTo>
                    <a:pt x="108951" y="25461"/>
                  </a:lnTo>
                  <a:lnTo>
                    <a:pt x="108951" y="25107"/>
                  </a:lnTo>
                  <a:lnTo>
                    <a:pt x="106418" y="21014"/>
                  </a:lnTo>
                  <a:lnTo>
                    <a:pt x="103576" y="17096"/>
                  </a:lnTo>
                  <a:lnTo>
                    <a:pt x="102948" y="16741"/>
                  </a:lnTo>
                  <a:lnTo>
                    <a:pt x="100425" y="16741"/>
                  </a:lnTo>
                  <a:lnTo>
                    <a:pt x="98211" y="13537"/>
                  </a:lnTo>
                  <a:lnTo>
                    <a:pt x="99787" y="13537"/>
                  </a:lnTo>
                  <a:lnTo>
                    <a:pt x="100106" y="13177"/>
                  </a:lnTo>
                  <a:lnTo>
                    <a:pt x="100106" y="12823"/>
                  </a:lnTo>
                  <a:lnTo>
                    <a:pt x="98840" y="10861"/>
                  </a:lnTo>
                  <a:lnTo>
                    <a:pt x="97583" y="9084"/>
                  </a:lnTo>
                  <a:lnTo>
                    <a:pt x="95998" y="7482"/>
                  </a:lnTo>
                  <a:lnTo>
                    <a:pt x="94103" y="5880"/>
                  </a:lnTo>
                  <a:lnTo>
                    <a:pt x="91899" y="4632"/>
                  </a:lnTo>
                  <a:lnTo>
                    <a:pt x="89366" y="3384"/>
                  </a:lnTo>
                  <a:lnTo>
                    <a:pt x="86524" y="2495"/>
                  </a:lnTo>
                  <a:lnTo>
                    <a:pt x="83054" y="1607"/>
                  </a:lnTo>
                  <a:lnTo>
                    <a:pt x="78636" y="893"/>
                  </a:lnTo>
                  <a:lnTo>
                    <a:pt x="73890" y="359"/>
                  </a:lnTo>
                  <a:lnTo>
                    <a:pt x="69154" y="179"/>
                  </a:lnTo>
                  <a:lnTo>
                    <a:pt x="64417" y="5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Shape 1252"/>
            <p:cNvSpPr/>
            <p:nvPr/>
          </p:nvSpPr>
          <p:spPr>
            <a:xfrm>
              <a:off x="7159950" y="3928975"/>
              <a:ext cx="10974" cy="10125"/>
            </a:xfrm>
            <a:custGeom>
              <a:pathLst>
                <a:path extrusionOk="0" h="120000" w="120000">
                  <a:moveTo>
                    <a:pt x="36902" y="0"/>
                  </a:moveTo>
                  <a:lnTo>
                    <a:pt x="9293" y="29925"/>
                  </a:lnTo>
                  <a:lnTo>
                    <a:pt x="9293" y="50074"/>
                  </a:lnTo>
                  <a:lnTo>
                    <a:pt x="273" y="69925"/>
                  </a:lnTo>
                  <a:lnTo>
                    <a:pt x="9293" y="99851"/>
                  </a:lnTo>
                  <a:lnTo>
                    <a:pt x="18587" y="109925"/>
                  </a:lnTo>
                  <a:lnTo>
                    <a:pt x="36902" y="119703"/>
                  </a:lnTo>
                  <a:lnTo>
                    <a:pt x="55489" y="119703"/>
                  </a:lnTo>
                  <a:lnTo>
                    <a:pt x="73804" y="109925"/>
                  </a:lnTo>
                  <a:lnTo>
                    <a:pt x="101412" y="99851"/>
                  </a:lnTo>
                  <a:lnTo>
                    <a:pt x="110706" y="80000"/>
                  </a:lnTo>
                  <a:lnTo>
                    <a:pt x="119726" y="50074"/>
                  </a:lnTo>
                  <a:lnTo>
                    <a:pt x="110706" y="29925"/>
                  </a:lnTo>
                  <a:lnTo>
                    <a:pt x="92118" y="10074"/>
                  </a:lnTo>
                  <a:lnTo>
                    <a:pt x="6451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Shape 1253"/>
            <p:cNvSpPr/>
            <p:nvPr/>
          </p:nvSpPr>
          <p:spPr>
            <a:xfrm>
              <a:off x="7158275" y="5139350"/>
              <a:ext cx="67350" cy="65674"/>
            </a:xfrm>
            <a:custGeom>
              <a:pathLst>
                <a:path extrusionOk="0" h="120000" w="120000">
                  <a:moveTo>
                    <a:pt x="22494" y="15393"/>
                  </a:moveTo>
                  <a:lnTo>
                    <a:pt x="34521" y="24621"/>
                  </a:lnTo>
                  <a:lnTo>
                    <a:pt x="46503" y="33848"/>
                  </a:lnTo>
                  <a:lnTo>
                    <a:pt x="43518" y="38462"/>
                  </a:lnTo>
                  <a:lnTo>
                    <a:pt x="40534" y="43075"/>
                  </a:lnTo>
                  <a:lnTo>
                    <a:pt x="37505" y="49196"/>
                  </a:lnTo>
                  <a:lnTo>
                    <a:pt x="26993" y="38462"/>
                  </a:lnTo>
                  <a:lnTo>
                    <a:pt x="30022" y="33848"/>
                  </a:lnTo>
                  <a:lnTo>
                    <a:pt x="31492" y="24621"/>
                  </a:lnTo>
                  <a:lnTo>
                    <a:pt x="31492" y="23068"/>
                  </a:lnTo>
                  <a:lnTo>
                    <a:pt x="25523" y="29234"/>
                  </a:lnTo>
                  <a:lnTo>
                    <a:pt x="22494" y="35355"/>
                  </a:lnTo>
                  <a:lnTo>
                    <a:pt x="6013" y="21515"/>
                  </a:lnTo>
                  <a:lnTo>
                    <a:pt x="15011" y="16901"/>
                  </a:lnTo>
                  <a:lnTo>
                    <a:pt x="19510" y="15393"/>
                  </a:lnTo>
                  <a:close/>
                  <a:moveTo>
                    <a:pt x="52516" y="39969"/>
                  </a:moveTo>
                  <a:lnTo>
                    <a:pt x="63028" y="49196"/>
                  </a:lnTo>
                  <a:lnTo>
                    <a:pt x="66013" y="53810"/>
                  </a:lnTo>
                  <a:lnTo>
                    <a:pt x="61514" y="59977"/>
                  </a:lnTo>
                  <a:lnTo>
                    <a:pt x="57015" y="69204"/>
                  </a:lnTo>
                  <a:lnTo>
                    <a:pt x="51002" y="63083"/>
                  </a:lnTo>
                  <a:lnTo>
                    <a:pt x="43518" y="55363"/>
                  </a:lnTo>
                  <a:lnTo>
                    <a:pt x="46503" y="50749"/>
                  </a:lnTo>
                  <a:lnTo>
                    <a:pt x="49532" y="44583"/>
                  </a:lnTo>
                  <a:lnTo>
                    <a:pt x="52516" y="39969"/>
                  </a:lnTo>
                  <a:close/>
                  <a:moveTo>
                    <a:pt x="70512" y="56916"/>
                  </a:moveTo>
                  <a:lnTo>
                    <a:pt x="82494" y="72310"/>
                  </a:lnTo>
                  <a:lnTo>
                    <a:pt x="77995" y="78431"/>
                  </a:lnTo>
                  <a:lnTo>
                    <a:pt x="75011" y="86151"/>
                  </a:lnTo>
                  <a:lnTo>
                    <a:pt x="64498" y="75371"/>
                  </a:lnTo>
                  <a:lnTo>
                    <a:pt x="67527" y="64590"/>
                  </a:lnTo>
                  <a:lnTo>
                    <a:pt x="70512" y="56916"/>
                  </a:lnTo>
                  <a:close/>
                  <a:moveTo>
                    <a:pt x="85523" y="76924"/>
                  </a:moveTo>
                  <a:lnTo>
                    <a:pt x="94521" y="87658"/>
                  </a:lnTo>
                  <a:lnTo>
                    <a:pt x="90022" y="92272"/>
                  </a:lnTo>
                  <a:lnTo>
                    <a:pt x="90022" y="95378"/>
                  </a:lnTo>
                  <a:lnTo>
                    <a:pt x="90022" y="98439"/>
                  </a:lnTo>
                  <a:lnTo>
                    <a:pt x="81024" y="90765"/>
                  </a:lnTo>
                  <a:lnTo>
                    <a:pt x="82494" y="87658"/>
                  </a:lnTo>
                  <a:lnTo>
                    <a:pt x="84008" y="83045"/>
                  </a:lnTo>
                  <a:lnTo>
                    <a:pt x="85523" y="76924"/>
                  </a:lnTo>
                  <a:close/>
                  <a:moveTo>
                    <a:pt x="94521" y="89212"/>
                  </a:moveTo>
                  <a:lnTo>
                    <a:pt x="103518" y="98439"/>
                  </a:lnTo>
                  <a:lnTo>
                    <a:pt x="99020" y="107666"/>
                  </a:lnTo>
                  <a:lnTo>
                    <a:pt x="91492" y="99992"/>
                  </a:lnTo>
                  <a:lnTo>
                    <a:pt x="91492" y="93825"/>
                  </a:lnTo>
                  <a:lnTo>
                    <a:pt x="93006" y="90765"/>
                  </a:lnTo>
                  <a:lnTo>
                    <a:pt x="94521" y="89212"/>
                  </a:lnTo>
                  <a:close/>
                  <a:moveTo>
                    <a:pt x="17995" y="0"/>
                  </a:moveTo>
                  <a:lnTo>
                    <a:pt x="13496" y="1553"/>
                  </a:lnTo>
                  <a:lnTo>
                    <a:pt x="6013" y="9227"/>
                  </a:lnTo>
                  <a:lnTo>
                    <a:pt x="3028" y="15393"/>
                  </a:lnTo>
                  <a:lnTo>
                    <a:pt x="1514" y="20007"/>
                  </a:lnTo>
                  <a:lnTo>
                    <a:pt x="0" y="21515"/>
                  </a:lnTo>
                  <a:lnTo>
                    <a:pt x="1514" y="23068"/>
                  </a:lnTo>
                  <a:lnTo>
                    <a:pt x="10512" y="36909"/>
                  </a:lnTo>
                  <a:lnTo>
                    <a:pt x="21024" y="49196"/>
                  </a:lnTo>
                  <a:lnTo>
                    <a:pt x="45033" y="73818"/>
                  </a:lnTo>
                  <a:lnTo>
                    <a:pt x="72026" y="96886"/>
                  </a:lnTo>
                  <a:lnTo>
                    <a:pt x="97505" y="118446"/>
                  </a:lnTo>
                  <a:lnTo>
                    <a:pt x="99020" y="119954"/>
                  </a:lnTo>
                  <a:lnTo>
                    <a:pt x="102004" y="119954"/>
                  </a:lnTo>
                  <a:lnTo>
                    <a:pt x="103518" y="118446"/>
                  </a:lnTo>
                  <a:lnTo>
                    <a:pt x="104988" y="116893"/>
                  </a:lnTo>
                  <a:lnTo>
                    <a:pt x="109487" y="104606"/>
                  </a:lnTo>
                  <a:lnTo>
                    <a:pt x="115501" y="109219"/>
                  </a:lnTo>
                  <a:lnTo>
                    <a:pt x="117015" y="110727"/>
                  </a:lnTo>
                  <a:lnTo>
                    <a:pt x="120000" y="109219"/>
                  </a:lnTo>
                  <a:lnTo>
                    <a:pt x="120000" y="107666"/>
                  </a:lnTo>
                  <a:lnTo>
                    <a:pt x="120000" y="104606"/>
                  </a:lnTo>
                  <a:lnTo>
                    <a:pt x="113986" y="90765"/>
                  </a:lnTo>
                  <a:lnTo>
                    <a:pt x="103518" y="78431"/>
                  </a:lnTo>
                  <a:lnTo>
                    <a:pt x="82494" y="52303"/>
                  </a:lnTo>
                  <a:lnTo>
                    <a:pt x="70512" y="39969"/>
                  </a:lnTo>
                  <a:lnTo>
                    <a:pt x="57015" y="27681"/>
                  </a:lnTo>
                  <a:lnTo>
                    <a:pt x="57015" y="24621"/>
                  </a:lnTo>
                  <a:lnTo>
                    <a:pt x="55501" y="24621"/>
                  </a:lnTo>
                  <a:lnTo>
                    <a:pt x="54031" y="26128"/>
                  </a:lnTo>
                  <a:lnTo>
                    <a:pt x="37505" y="12287"/>
                  </a:lnTo>
                  <a:lnTo>
                    <a:pt x="21024" y="1553"/>
                  </a:lnTo>
                  <a:lnTo>
                    <a:pt x="1799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Shape 1254"/>
            <p:cNvSpPr/>
            <p:nvPr/>
          </p:nvSpPr>
          <p:spPr>
            <a:xfrm>
              <a:off x="6637250" y="5024025"/>
              <a:ext cx="49699" cy="49675"/>
            </a:xfrm>
            <a:custGeom>
              <a:pathLst>
                <a:path extrusionOk="0" h="120000" w="120000">
                  <a:moveTo>
                    <a:pt x="2112" y="60"/>
                  </a:moveTo>
                  <a:lnTo>
                    <a:pt x="60" y="2053"/>
                  </a:lnTo>
                  <a:lnTo>
                    <a:pt x="4104" y="12259"/>
                  </a:lnTo>
                  <a:lnTo>
                    <a:pt x="10201" y="22405"/>
                  </a:lnTo>
                  <a:lnTo>
                    <a:pt x="26498" y="38651"/>
                  </a:lnTo>
                  <a:lnTo>
                    <a:pt x="67122" y="79355"/>
                  </a:lnTo>
                  <a:lnTo>
                    <a:pt x="81368" y="95601"/>
                  </a:lnTo>
                  <a:lnTo>
                    <a:pt x="95553" y="111847"/>
                  </a:lnTo>
                  <a:lnTo>
                    <a:pt x="99657" y="115953"/>
                  </a:lnTo>
                  <a:lnTo>
                    <a:pt x="105754" y="117946"/>
                  </a:lnTo>
                  <a:lnTo>
                    <a:pt x="109798" y="120000"/>
                  </a:lnTo>
                  <a:lnTo>
                    <a:pt x="115895" y="117946"/>
                  </a:lnTo>
                  <a:lnTo>
                    <a:pt x="119939" y="113900"/>
                  </a:lnTo>
                  <a:lnTo>
                    <a:pt x="117947" y="109854"/>
                  </a:lnTo>
                  <a:lnTo>
                    <a:pt x="117947" y="107800"/>
                  </a:lnTo>
                  <a:lnTo>
                    <a:pt x="103702" y="95601"/>
                  </a:lnTo>
                  <a:lnTo>
                    <a:pt x="91509" y="83402"/>
                  </a:lnTo>
                  <a:lnTo>
                    <a:pt x="67122" y="56950"/>
                  </a:lnTo>
                  <a:lnTo>
                    <a:pt x="32595" y="22405"/>
                  </a:lnTo>
                  <a:lnTo>
                    <a:pt x="18350" y="8152"/>
                  </a:lnTo>
                  <a:lnTo>
                    <a:pt x="10201" y="4106"/>
                  </a:lnTo>
                  <a:lnTo>
                    <a:pt x="2112" y="6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Shape 1255"/>
            <p:cNvSpPr/>
            <p:nvPr/>
          </p:nvSpPr>
          <p:spPr>
            <a:xfrm>
              <a:off x="7121250" y="4706700"/>
              <a:ext cx="170024" cy="420874"/>
            </a:xfrm>
            <a:custGeom>
              <a:pathLst>
                <a:path extrusionOk="0" h="120000" w="120000">
                  <a:moveTo>
                    <a:pt x="109307" y="3364"/>
                  </a:moveTo>
                  <a:lnTo>
                    <a:pt x="103961" y="6721"/>
                  </a:lnTo>
                  <a:lnTo>
                    <a:pt x="102779" y="6486"/>
                  </a:lnTo>
                  <a:lnTo>
                    <a:pt x="102179" y="6001"/>
                  </a:lnTo>
                  <a:lnTo>
                    <a:pt x="101579" y="5766"/>
                  </a:lnTo>
                  <a:lnTo>
                    <a:pt x="109307" y="3364"/>
                  </a:lnTo>
                  <a:close/>
                  <a:moveTo>
                    <a:pt x="98614" y="6964"/>
                  </a:moveTo>
                  <a:lnTo>
                    <a:pt x="99797" y="7683"/>
                  </a:lnTo>
                  <a:lnTo>
                    <a:pt x="100996" y="8161"/>
                  </a:lnTo>
                  <a:lnTo>
                    <a:pt x="98614" y="9843"/>
                  </a:lnTo>
                  <a:lnTo>
                    <a:pt x="95050" y="8881"/>
                  </a:lnTo>
                  <a:lnTo>
                    <a:pt x="96832" y="7926"/>
                  </a:lnTo>
                  <a:lnTo>
                    <a:pt x="98614" y="6964"/>
                  </a:lnTo>
                  <a:close/>
                  <a:moveTo>
                    <a:pt x="92668" y="9843"/>
                  </a:moveTo>
                  <a:lnTo>
                    <a:pt x="94450" y="10563"/>
                  </a:lnTo>
                  <a:lnTo>
                    <a:pt x="96232" y="11041"/>
                  </a:lnTo>
                  <a:lnTo>
                    <a:pt x="93868" y="12965"/>
                  </a:lnTo>
                  <a:lnTo>
                    <a:pt x="93268" y="12723"/>
                  </a:lnTo>
                  <a:lnTo>
                    <a:pt x="89704" y="12003"/>
                  </a:lnTo>
                  <a:lnTo>
                    <a:pt x="89104" y="12003"/>
                  </a:lnTo>
                  <a:lnTo>
                    <a:pt x="92668" y="9843"/>
                  </a:lnTo>
                  <a:close/>
                  <a:moveTo>
                    <a:pt x="87322" y="13443"/>
                  </a:moveTo>
                  <a:lnTo>
                    <a:pt x="89704" y="13685"/>
                  </a:lnTo>
                  <a:lnTo>
                    <a:pt x="92086" y="14163"/>
                  </a:lnTo>
                  <a:lnTo>
                    <a:pt x="89704" y="15845"/>
                  </a:lnTo>
                  <a:lnTo>
                    <a:pt x="84958" y="14163"/>
                  </a:lnTo>
                  <a:lnTo>
                    <a:pt x="86140" y="13443"/>
                  </a:lnTo>
                  <a:close/>
                  <a:moveTo>
                    <a:pt x="77829" y="13685"/>
                  </a:moveTo>
                  <a:lnTo>
                    <a:pt x="82576" y="15603"/>
                  </a:lnTo>
                  <a:lnTo>
                    <a:pt x="84958" y="16565"/>
                  </a:lnTo>
                  <a:lnTo>
                    <a:pt x="87922" y="17527"/>
                  </a:lnTo>
                  <a:lnTo>
                    <a:pt x="87322" y="17527"/>
                  </a:lnTo>
                  <a:lnTo>
                    <a:pt x="87322" y="18005"/>
                  </a:lnTo>
                  <a:lnTo>
                    <a:pt x="87922" y="18482"/>
                  </a:lnTo>
                  <a:lnTo>
                    <a:pt x="89104" y="18482"/>
                  </a:lnTo>
                  <a:lnTo>
                    <a:pt x="89704" y="18247"/>
                  </a:lnTo>
                  <a:lnTo>
                    <a:pt x="90304" y="18005"/>
                  </a:lnTo>
                  <a:lnTo>
                    <a:pt x="71283" y="26402"/>
                  </a:lnTo>
                  <a:lnTo>
                    <a:pt x="70101" y="27364"/>
                  </a:lnTo>
                  <a:lnTo>
                    <a:pt x="68319" y="28804"/>
                  </a:lnTo>
                  <a:lnTo>
                    <a:pt x="65937" y="29766"/>
                  </a:lnTo>
                  <a:lnTo>
                    <a:pt x="64755" y="30001"/>
                  </a:lnTo>
                  <a:lnTo>
                    <a:pt x="63573" y="30001"/>
                  </a:lnTo>
                  <a:lnTo>
                    <a:pt x="57626" y="28084"/>
                  </a:lnTo>
                  <a:lnTo>
                    <a:pt x="50498" y="25446"/>
                  </a:lnTo>
                  <a:lnTo>
                    <a:pt x="54662" y="24242"/>
                  </a:lnTo>
                  <a:lnTo>
                    <a:pt x="58226" y="22802"/>
                  </a:lnTo>
                  <a:lnTo>
                    <a:pt x="65355" y="19687"/>
                  </a:lnTo>
                  <a:lnTo>
                    <a:pt x="71883" y="16800"/>
                  </a:lnTo>
                  <a:lnTo>
                    <a:pt x="74847" y="15360"/>
                  </a:lnTo>
                  <a:lnTo>
                    <a:pt x="77829" y="13685"/>
                  </a:lnTo>
                  <a:close/>
                  <a:moveTo>
                    <a:pt x="52280" y="28804"/>
                  </a:moveTo>
                  <a:lnTo>
                    <a:pt x="53462" y="29281"/>
                  </a:lnTo>
                  <a:lnTo>
                    <a:pt x="52880" y="29524"/>
                  </a:lnTo>
                  <a:lnTo>
                    <a:pt x="50498" y="30486"/>
                  </a:lnTo>
                  <a:lnTo>
                    <a:pt x="47534" y="31926"/>
                  </a:lnTo>
                  <a:lnTo>
                    <a:pt x="45752" y="33123"/>
                  </a:lnTo>
                  <a:lnTo>
                    <a:pt x="45152" y="34086"/>
                  </a:lnTo>
                  <a:lnTo>
                    <a:pt x="44552" y="34806"/>
                  </a:lnTo>
                  <a:lnTo>
                    <a:pt x="42187" y="33843"/>
                  </a:lnTo>
                  <a:lnTo>
                    <a:pt x="39805" y="33123"/>
                  </a:lnTo>
                  <a:lnTo>
                    <a:pt x="42770" y="32161"/>
                  </a:lnTo>
                  <a:lnTo>
                    <a:pt x="45152" y="30964"/>
                  </a:lnTo>
                  <a:lnTo>
                    <a:pt x="48716" y="29766"/>
                  </a:lnTo>
                  <a:lnTo>
                    <a:pt x="52280" y="28804"/>
                  </a:lnTo>
                  <a:close/>
                  <a:moveTo>
                    <a:pt x="115835" y="7"/>
                  </a:moveTo>
                  <a:lnTo>
                    <a:pt x="114653" y="242"/>
                  </a:lnTo>
                  <a:lnTo>
                    <a:pt x="105143" y="2644"/>
                  </a:lnTo>
                  <a:lnTo>
                    <a:pt x="100397" y="4084"/>
                  </a:lnTo>
                  <a:lnTo>
                    <a:pt x="96232" y="5766"/>
                  </a:lnTo>
                  <a:lnTo>
                    <a:pt x="92086" y="7683"/>
                  </a:lnTo>
                  <a:lnTo>
                    <a:pt x="88522" y="9601"/>
                  </a:lnTo>
                  <a:lnTo>
                    <a:pt x="85540" y="11761"/>
                  </a:lnTo>
                  <a:lnTo>
                    <a:pt x="83758" y="13920"/>
                  </a:lnTo>
                  <a:lnTo>
                    <a:pt x="81393" y="12723"/>
                  </a:lnTo>
                  <a:lnTo>
                    <a:pt x="78411" y="11761"/>
                  </a:lnTo>
                  <a:lnTo>
                    <a:pt x="77229" y="11525"/>
                  </a:lnTo>
                  <a:lnTo>
                    <a:pt x="76629" y="11761"/>
                  </a:lnTo>
                  <a:lnTo>
                    <a:pt x="75447" y="12003"/>
                  </a:lnTo>
                  <a:lnTo>
                    <a:pt x="72483" y="13920"/>
                  </a:lnTo>
                  <a:lnTo>
                    <a:pt x="69501" y="15603"/>
                  </a:lnTo>
                  <a:lnTo>
                    <a:pt x="62373" y="18725"/>
                  </a:lnTo>
                  <a:lnTo>
                    <a:pt x="55244" y="21604"/>
                  </a:lnTo>
                  <a:lnTo>
                    <a:pt x="51680" y="23287"/>
                  </a:lnTo>
                  <a:lnTo>
                    <a:pt x="49316" y="25204"/>
                  </a:lnTo>
                  <a:lnTo>
                    <a:pt x="48716" y="25204"/>
                  </a:lnTo>
                  <a:lnTo>
                    <a:pt x="48716" y="25446"/>
                  </a:lnTo>
                  <a:lnTo>
                    <a:pt x="49316" y="26402"/>
                  </a:lnTo>
                  <a:lnTo>
                    <a:pt x="50498" y="27364"/>
                  </a:lnTo>
                  <a:lnTo>
                    <a:pt x="46334" y="28326"/>
                  </a:lnTo>
                  <a:lnTo>
                    <a:pt x="43370" y="29524"/>
                  </a:lnTo>
                  <a:lnTo>
                    <a:pt x="39205" y="31206"/>
                  </a:lnTo>
                  <a:lnTo>
                    <a:pt x="38023" y="31926"/>
                  </a:lnTo>
                  <a:lnTo>
                    <a:pt x="36823" y="32881"/>
                  </a:lnTo>
                  <a:lnTo>
                    <a:pt x="36823" y="33366"/>
                  </a:lnTo>
                  <a:lnTo>
                    <a:pt x="37423" y="33601"/>
                  </a:lnTo>
                  <a:lnTo>
                    <a:pt x="38606" y="34563"/>
                  </a:lnTo>
                  <a:lnTo>
                    <a:pt x="39805" y="35525"/>
                  </a:lnTo>
                  <a:lnTo>
                    <a:pt x="38606" y="35761"/>
                  </a:lnTo>
                  <a:lnTo>
                    <a:pt x="34459" y="36965"/>
                  </a:lnTo>
                  <a:lnTo>
                    <a:pt x="30295" y="38405"/>
                  </a:lnTo>
                  <a:lnTo>
                    <a:pt x="26731" y="39845"/>
                  </a:lnTo>
                  <a:lnTo>
                    <a:pt x="23167" y="41285"/>
                  </a:lnTo>
                  <a:lnTo>
                    <a:pt x="17220" y="44642"/>
                  </a:lnTo>
                  <a:lnTo>
                    <a:pt x="12474" y="48242"/>
                  </a:lnTo>
                  <a:lnTo>
                    <a:pt x="8910" y="52084"/>
                  </a:lnTo>
                  <a:lnTo>
                    <a:pt x="5946" y="56161"/>
                  </a:lnTo>
                  <a:lnTo>
                    <a:pt x="3564" y="60238"/>
                  </a:lnTo>
                  <a:lnTo>
                    <a:pt x="1782" y="64323"/>
                  </a:lnTo>
                  <a:lnTo>
                    <a:pt x="599" y="68877"/>
                  </a:lnTo>
                  <a:lnTo>
                    <a:pt x="0" y="73439"/>
                  </a:lnTo>
                  <a:lnTo>
                    <a:pt x="0" y="78001"/>
                  </a:lnTo>
                  <a:lnTo>
                    <a:pt x="599" y="82563"/>
                  </a:lnTo>
                  <a:lnTo>
                    <a:pt x="2382" y="86883"/>
                  </a:lnTo>
                  <a:lnTo>
                    <a:pt x="3564" y="89043"/>
                  </a:lnTo>
                  <a:lnTo>
                    <a:pt x="5346" y="91202"/>
                  </a:lnTo>
                  <a:lnTo>
                    <a:pt x="7128" y="93120"/>
                  </a:lnTo>
                  <a:lnTo>
                    <a:pt x="10092" y="95280"/>
                  </a:lnTo>
                  <a:lnTo>
                    <a:pt x="13074" y="97197"/>
                  </a:lnTo>
                  <a:lnTo>
                    <a:pt x="16038" y="99122"/>
                  </a:lnTo>
                  <a:lnTo>
                    <a:pt x="23767" y="102479"/>
                  </a:lnTo>
                  <a:lnTo>
                    <a:pt x="31477" y="105836"/>
                  </a:lnTo>
                  <a:lnTo>
                    <a:pt x="40388" y="108958"/>
                  </a:lnTo>
                  <a:lnTo>
                    <a:pt x="48716" y="111838"/>
                  </a:lnTo>
                  <a:lnTo>
                    <a:pt x="57626" y="114240"/>
                  </a:lnTo>
                  <a:lnTo>
                    <a:pt x="62373" y="115195"/>
                  </a:lnTo>
                  <a:lnTo>
                    <a:pt x="67137" y="116158"/>
                  </a:lnTo>
                  <a:lnTo>
                    <a:pt x="72483" y="116635"/>
                  </a:lnTo>
                  <a:lnTo>
                    <a:pt x="77229" y="117120"/>
                  </a:lnTo>
                  <a:lnTo>
                    <a:pt x="82576" y="116877"/>
                  </a:lnTo>
                  <a:lnTo>
                    <a:pt x="87922" y="116400"/>
                  </a:lnTo>
                  <a:lnTo>
                    <a:pt x="90886" y="115915"/>
                  </a:lnTo>
                  <a:lnTo>
                    <a:pt x="93868" y="115438"/>
                  </a:lnTo>
                  <a:lnTo>
                    <a:pt x="99214" y="113520"/>
                  </a:lnTo>
                  <a:lnTo>
                    <a:pt x="103361" y="115195"/>
                  </a:lnTo>
                  <a:lnTo>
                    <a:pt x="107525" y="116877"/>
                  </a:lnTo>
                  <a:lnTo>
                    <a:pt x="109907" y="117840"/>
                  </a:lnTo>
                  <a:lnTo>
                    <a:pt x="113471" y="118560"/>
                  </a:lnTo>
                  <a:lnTo>
                    <a:pt x="120000" y="120000"/>
                  </a:lnTo>
                  <a:lnTo>
                    <a:pt x="120000" y="117840"/>
                  </a:lnTo>
                  <a:lnTo>
                    <a:pt x="115253" y="116400"/>
                  </a:lnTo>
                  <a:lnTo>
                    <a:pt x="111089" y="114960"/>
                  </a:lnTo>
                  <a:lnTo>
                    <a:pt x="106925" y="113520"/>
                  </a:lnTo>
                  <a:lnTo>
                    <a:pt x="103361" y="111838"/>
                  </a:lnTo>
                  <a:lnTo>
                    <a:pt x="110489" y="107996"/>
                  </a:lnTo>
                  <a:lnTo>
                    <a:pt x="116435" y="104881"/>
                  </a:lnTo>
                  <a:lnTo>
                    <a:pt x="120000" y="102721"/>
                  </a:lnTo>
                  <a:lnTo>
                    <a:pt x="120000" y="99122"/>
                  </a:lnTo>
                  <a:lnTo>
                    <a:pt x="109907" y="104639"/>
                  </a:lnTo>
                  <a:lnTo>
                    <a:pt x="99214" y="109678"/>
                  </a:lnTo>
                  <a:lnTo>
                    <a:pt x="92668" y="105601"/>
                  </a:lnTo>
                  <a:lnTo>
                    <a:pt x="86140" y="101039"/>
                  </a:lnTo>
                  <a:lnTo>
                    <a:pt x="81393" y="97197"/>
                  </a:lnTo>
                  <a:lnTo>
                    <a:pt x="76629" y="93120"/>
                  </a:lnTo>
                  <a:lnTo>
                    <a:pt x="73065" y="89278"/>
                  </a:lnTo>
                  <a:lnTo>
                    <a:pt x="70101" y="85443"/>
                  </a:lnTo>
                  <a:lnTo>
                    <a:pt x="67719" y="81359"/>
                  </a:lnTo>
                  <a:lnTo>
                    <a:pt x="66537" y="77281"/>
                  </a:lnTo>
                  <a:lnTo>
                    <a:pt x="66537" y="72962"/>
                  </a:lnTo>
                  <a:lnTo>
                    <a:pt x="67719" y="68642"/>
                  </a:lnTo>
                  <a:lnTo>
                    <a:pt x="69501" y="64558"/>
                  </a:lnTo>
                  <a:lnTo>
                    <a:pt x="70701" y="62398"/>
                  </a:lnTo>
                  <a:lnTo>
                    <a:pt x="72483" y="60723"/>
                  </a:lnTo>
                  <a:lnTo>
                    <a:pt x="74847" y="58798"/>
                  </a:lnTo>
                  <a:lnTo>
                    <a:pt x="77829" y="57359"/>
                  </a:lnTo>
                  <a:lnTo>
                    <a:pt x="81393" y="55919"/>
                  </a:lnTo>
                  <a:lnTo>
                    <a:pt x="86140" y="54721"/>
                  </a:lnTo>
                  <a:lnTo>
                    <a:pt x="89704" y="54001"/>
                  </a:lnTo>
                  <a:lnTo>
                    <a:pt x="93868" y="53524"/>
                  </a:lnTo>
                  <a:lnTo>
                    <a:pt x="98014" y="53039"/>
                  </a:lnTo>
                  <a:lnTo>
                    <a:pt x="102179" y="52804"/>
                  </a:lnTo>
                  <a:lnTo>
                    <a:pt x="110489" y="52561"/>
                  </a:lnTo>
                  <a:lnTo>
                    <a:pt x="118817" y="52561"/>
                  </a:lnTo>
                  <a:lnTo>
                    <a:pt x="120000" y="52804"/>
                  </a:lnTo>
                  <a:lnTo>
                    <a:pt x="120000" y="49924"/>
                  </a:lnTo>
                  <a:lnTo>
                    <a:pt x="108125" y="49924"/>
                  </a:lnTo>
                  <a:lnTo>
                    <a:pt x="102179" y="50159"/>
                  </a:lnTo>
                  <a:lnTo>
                    <a:pt x="96232" y="50644"/>
                  </a:lnTo>
                  <a:lnTo>
                    <a:pt x="90886" y="51364"/>
                  </a:lnTo>
                  <a:lnTo>
                    <a:pt x="85540" y="52319"/>
                  </a:lnTo>
                  <a:lnTo>
                    <a:pt x="80794" y="53281"/>
                  </a:lnTo>
                  <a:lnTo>
                    <a:pt x="77229" y="54244"/>
                  </a:lnTo>
                  <a:lnTo>
                    <a:pt x="73665" y="55683"/>
                  </a:lnTo>
                  <a:lnTo>
                    <a:pt x="70701" y="57123"/>
                  </a:lnTo>
                  <a:lnTo>
                    <a:pt x="68319" y="58798"/>
                  </a:lnTo>
                  <a:lnTo>
                    <a:pt x="66537" y="60481"/>
                  </a:lnTo>
                  <a:lnTo>
                    <a:pt x="65355" y="62163"/>
                  </a:lnTo>
                  <a:lnTo>
                    <a:pt x="64155" y="64080"/>
                  </a:lnTo>
                  <a:lnTo>
                    <a:pt x="61790" y="67922"/>
                  </a:lnTo>
                  <a:lnTo>
                    <a:pt x="60591" y="72719"/>
                  </a:lnTo>
                  <a:lnTo>
                    <a:pt x="60591" y="77524"/>
                  </a:lnTo>
                  <a:lnTo>
                    <a:pt x="60591" y="79919"/>
                  </a:lnTo>
                  <a:lnTo>
                    <a:pt x="61790" y="82321"/>
                  </a:lnTo>
                  <a:lnTo>
                    <a:pt x="62973" y="84723"/>
                  </a:lnTo>
                  <a:lnTo>
                    <a:pt x="64155" y="87118"/>
                  </a:lnTo>
                  <a:lnTo>
                    <a:pt x="68319" y="91202"/>
                  </a:lnTo>
                  <a:lnTo>
                    <a:pt x="72483" y="95522"/>
                  </a:lnTo>
                  <a:lnTo>
                    <a:pt x="83176" y="103441"/>
                  </a:lnTo>
                  <a:lnTo>
                    <a:pt x="88522" y="107518"/>
                  </a:lnTo>
                  <a:lnTo>
                    <a:pt x="95050" y="111360"/>
                  </a:lnTo>
                  <a:lnTo>
                    <a:pt x="93868" y="111838"/>
                  </a:lnTo>
                  <a:lnTo>
                    <a:pt x="89704" y="113520"/>
                  </a:lnTo>
                  <a:lnTo>
                    <a:pt x="84958" y="114240"/>
                  </a:lnTo>
                  <a:lnTo>
                    <a:pt x="80194" y="114718"/>
                  </a:lnTo>
                  <a:lnTo>
                    <a:pt x="75447" y="114718"/>
                  </a:lnTo>
                  <a:lnTo>
                    <a:pt x="70101" y="114240"/>
                  </a:lnTo>
                  <a:lnTo>
                    <a:pt x="64755" y="113278"/>
                  </a:lnTo>
                  <a:lnTo>
                    <a:pt x="59408" y="112080"/>
                  </a:lnTo>
                  <a:lnTo>
                    <a:pt x="54662" y="110640"/>
                  </a:lnTo>
                  <a:lnTo>
                    <a:pt x="49316" y="108958"/>
                  </a:lnTo>
                  <a:lnTo>
                    <a:pt x="44552" y="107276"/>
                  </a:lnTo>
                  <a:lnTo>
                    <a:pt x="35041" y="103676"/>
                  </a:lnTo>
                  <a:lnTo>
                    <a:pt x="27331" y="100077"/>
                  </a:lnTo>
                  <a:lnTo>
                    <a:pt x="20785" y="97197"/>
                  </a:lnTo>
                  <a:lnTo>
                    <a:pt x="17820" y="95522"/>
                  </a:lnTo>
                  <a:lnTo>
                    <a:pt x="14856" y="93840"/>
                  </a:lnTo>
                  <a:lnTo>
                    <a:pt x="13074" y="92158"/>
                  </a:lnTo>
                  <a:lnTo>
                    <a:pt x="10692" y="90240"/>
                  </a:lnTo>
                  <a:lnTo>
                    <a:pt x="9510" y="88323"/>
                  </a:lnTo>
                  <a:lnTo>
                    <a:pt x="8310" y="86398"/>
                  </a:lnTo>
                  <a:lnTo>
                    <a:pt x="6528" y="82321"/>
                  </a:lnTo>
                  <a:lnTo>
                    <a:pt x="5946" y="78244"/>
                  </a:lnTo>
                  <a:lnTo>
                    <a:pt x="6528" y="74159"/>
                  </a:lnTo>
                  <a:lnTo>
                    <a:pt x="8310" y="65998"/>
                  </a:lnTo>
                  <a:lnTo>
                    <a:pt x="9510" y="61920"/>
                  </a:lnTo>
                  <a:lnTo>
                    <a:pt x="11292" y="58079"/>
                  </a:lnTo>
                  <a:lnTo>
                    <a:pt x="14256" y="54244"/>
                  </a:lnTo>
                  <a:lnTo>
                    <a:pt x="17220" y="50402"/>
                  </a:lnTo>
                  <a:lnTo>
                    <a:pt x="21985" y="46802"/>
                  </a:lnTo>
                  <a:lnTo>
                    <a:pt x="27331" y="43445"/>
                  </a:lnTo>
                  <a:lnTo>
                    <a:pt x="30295" y="42005"/>
                  </a:lnTo>
                  <a:lnTo>
                    <a:pt x="33859" y="40565"/>
                  </a:lnTo>
                  <a:lnTo>
                    <a:pt x="38023" y="39125"/>
                  </a:lnTo>
                  <a:lnTo>
                    <a:pt x="42187" y="37920"/>
                  </a:lnTo>
                  <a:lnTo>
                    <a:pt x="43370" y="37443"/>
                  </a:lnTo>
                  <a:lnTo>
                    <a:pt x="43370" y="36965"/>
                  </a:lnTo>
                  <a:lnTo>
                    <a:pt x="45752" y="37685"/>
                  </a:lnTo>
                  <a:lnTo>
                    <a:pt x="46334" y="37920"/>
                  </a:lnTo>
                  <a:lnTo>
                    <a:pt x="46934" y="37920"/>
                  </a:lnTo>
                  <a:lnTo>
                    <a:pt x="48116" y="37685"/>
                  </a:lnTo>
                  <a:lnTo>
                    <a:pt x="56444" y="34806"/>
                  </a:lnTo>
                  <a:lnTo>
                    <a:pt x="58808" y="33843"/>
                  </a:lnTo>
                  <a:lnTo>
                    <a:pt x="60008" y="33366"/>
                  </a:lnTo>
                  <a:lnTo>
                    <a:pt x="60591" y="32646"/>
                  </a:lnTo>
                  <a:lnTo>
                    <a:pt x="60008" y="32161"/>
                  </a:lnTo>
                  <a:lnTo>
                    <a:pt x="57626" y="32161"/>
                  </a:lnTo>
                  <a:lnTo>
                    <a:pt x="55844" y="32646"/>
                  </a:lnTo>
                  <a:lnTo>
                    <a:pt x="53462" y="33601"/>
                  </a:lnTo>
                  <a:lnTo>
                    <a:pt x="46934" y="36003"/>
                  </a:lnTo>
                  <a:lnTo>
                    <a:pt x="45152" y="35041"/>
                  </a:lnTo>
                  <a:lnTo>
                    <a:pt x="48116" y="34086"/>
                  </a:lnTo>
                  <a:lnTo>
                    <a:pt x="49898" y="32881"/>
                  </a:lnTo>
                  <a:lnTo>
                    <a:pt x="52880" y="31683"/>
                  </a:lnTo>
                  <a:lnTo>
                    <a:pt x="55244" y="30486"/>
                  </a:lnTo>
                  <a:lnTo>
                    <a:pt x="55844" y="30244"/>
                  </a:lnTo>
                  <a:lnTo>
                    <a:pt x="58808" y="31441"/>
                  </a:lnTo>
                  <a:lnTo>
                    <a:pt x="61790" y="32161"/>
                  </a:lnTo>
                  <a:lnTo>
                    <a:pt x="64755" y="32403"/>
                  </a:lnTo>
                  <a:lnTo>
                    <a:pt x="67719" y="32403"/>
                  </a:lnTo>
                  <a:lnTo>
                    <a:pt x="69501" y="31926"/>
                  </a:lnTo>
                  <a:lnTo>
                    <a:pt x="70101" y="31683"/>
                  </a:lnTo>
                  <a:lnTo>
                    <a:pt x="70701" y="31441"/>
                  </a:lnTo>
                  <a:lnTo>
                    <a:pt x="72483" y="29766"/>
                  </a:lnTo>
                  <a:lnTo>
                    <a:pt x="74847" y="28326"/>
                  </a:lnTo>
                  <a:lnTo>
                    <a:pt x="77829" y="26886"/>
                  </a:lnTo>
                  <a:lnTo>
                    <a:pt x="81393" y="25682"/>
                  </a:lnTo>
                  <a:lnTo>
                    <a:pt x="86140" y="23764"/>
                  </a:lnTo>
                  <a:lnTo>
                    <a:pt x="90304" y="21604"/>
                  </a:lnTo>
                  <a:lnTo>
                    <a:pt x="94450" y="19687"/>
                  </a:lnTo>
                  <a:lnTo>
                    <a:pt x="98014" y="17285"/>
                  </a:lnTo>
                  <a:lnTo>
                    <a:pt x="98614" y="16565"/>
                  </a:lnTo>
                  <a:lnTo>
                    <a:pt x="97432" y="16080"/>
                  </a:lnTo>
                  <a:lnTo>
                    <a:pt x="96232" y="16080"/>
                  </a:lnTo>
                  <a:lnTo>
                    <a:pt x="95050" y="16323"/>
                  </a:lnTo>
                  <a:lnTo>
                    <a:pt x="93268" y="17043"/>
                  </a:lnTo>
                  <a:lnTo>
                    <a:pt x="92668" y="16800"/>
                  </a:lnTo>
                  <a:lnTo>
                    <a:pt x="99214" y="13201"/>
                  </a:lnTo>
                  <a:lnTo>
                    <a:pt x="105743" y="9123"/>
                  </a:lnTo>
                  <a:lnTo>
                    <a:pt x="117617" y="1204"/>
                  </a:lnTo>
                  <a:lnTo>
                    <a:pt x="117617" y="727"/>
                  </a:lnTo>
                  <a:lnTo>
                    <a:pt x="117035" y="242"/>
                  </a:lnTo>
                  <a:lnTo>
                    <a:pt x="115835" y="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Shape 1256"/>
            <p:cNvSpPr/>
            <p:nvPr/>
          </p:nvSpPr>
          <p:spPr>
            <a:xfrm>
              <a:off x="4027150" y="2993850"/>
              <a:ext cx="23599" cy="16850"/>
            </a:xfrm>
            <a:custGeom>
              <a:pathLst>
                <a:path extrusionOk="0" h="120000" w="120000">
                  <a:moveTo>
                    <a:pt x="111355" y="0"/>
                  </a:moveTo>
                  <a:lnTo>
                    <a:pt x="102711" y="6053"/>
                  </a:lnTo>
                  <a:lnTo>
                    <a:pt x="94194" y="24035"/>
                  </a:lnTo>
                  <a:lnTo>
                    <a:pt x="89872" y="42017"/>
                  </a:lnTo>
                  <a:lnTo>
                    <a:pt x="81355" y="89910"/>
                  </a:lnTo>
                  <a:lnTo>
                    <a:pt x="68516" y="66053"/>
                  </a:lnTo>
                  <a:lnTo>
                    <a:pt x="60000" y="48071"/>
                  </a:lnTo>
                  <a:lnTo>
                    <a:pt x="68516" y="30089"/>
                  </a:lnTo>
                  <a:lnTo>
                    <a:pt x="68516" y="17982"/>
                  </a:lnTo>
                  <a:lnTo>
                    <a:pt x="64194" y="12106"/>
                  </a:lnTo>
                  <a:lnTo>
                    <a:pt x="55677" y="12106"/>
                  </a:lnTo>
                  <a:lnTo>
                    <a:pt x="47161" y="17982"/>
                  </a:lnTo>
                  <a:lnTo>
                    <a:pt x="25677" y="71928"/>
                  </a:lnTo>
                  <a:lnTo>
                    <a:pt x="25677" y="66053"/>
                  </a:lnTo>
                  <a:lnTo>
                    <a:pt x="21483" y="42017"/>
                  </a:lnTo>
                  <a:lnTo>
                    <a:pt x="17161" y="35964"/>
                  </a:lnTo>
                  <a:lnTo>
                    <a:pt x="12838" y="30089"/>
                  </a:lnTo>
                  <a:lnTo>
                    <a:pt x="8644" y="24035"/>
                  </a:lnTo>
                  <a:lnTo>
                    <a:pt x="8644" y="30089"/>
                  </a:lnTo>
                  <a:lnTo>
                    <a:pt x="4322" y="35964"/>
                  </a:lnTo>
                  <a:lnTo>
                    <a:pt x="0" y="48071"/>
                  </a:lnTo>
                  <a:lnTo>
                    <a:pt x="4322" y="66053"/>
                  </a:lnTo>
                  <a:lnTo>
                    <a:pt x="12838" y="107893"/>
                  </a:lnTo>
                  <a:lnTo>
                    <a:pt x="17161" y="120000"/>
                  </a:lnTo>
                  <a:lnTo>
                    <a:pt x="25677" y="120000"/>
                  </a:lnTo>
                  <a:lnTo>
                    <a:pt x="34322" y="113946"/>
                  </a:lnTo>
                  <a:lnTo>
                    <a:pt x="51355" y="71928"/>
                  </a:lnTo>
                  <a:lnTo>
                    <a:pt x="55677" y="84035"/>
                  </a:lnTo>
                  <a:lnTo>
                    <a:pt x="64194" y="107893"/>
                  </a:lnTo>
                  <a:lnTo>
                    <a:pt x="81355" y="120000"/>
                  </a:lnTo>
                  <a:lnTo>
                    <a:pt x="89872" y="120000"/>
                  </a:lnTo>
                  <a:lnTo>
                    <a:pt x="94194" y="113946"/>
                  </a:lnTo>
                  <a:lnTo>
                    <a:pt x="107033" y="66053"/>
                  </a:lnTo>
                  <a:lnTo>
                    <a:pt x="119872" y="17982"/>
                  </a:lnTo>
                  <a:lnTo>
                    <a:pt x="119872" y="6053"/>
                  </a:lnTo>
                  <a:lnTo>
                    <a:pt x="11555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Shape 1257"/>
            <p:cNvSpPr/>
            <p:nvPr/>
          </p:nvSpPr>
          <p:spPr>
            <a:xfrm>
              <a:off x="4005250" y="2970275"/>
              <a:ext cx="63175" cy="59775"/>
            </a:xfrm>
            <a:custGeom>
              <a:pathLst>
                <a:path extrusionOk="0" h="120000" w="120000">
                  <a:moveTo>
                    <a:pt x="107178" y="11844"/>
                  </a:moveTo>
                  <a:lnTo>
                    <a:pt x="107178" y="33826"/>
                  </a:lnTo>
                  <a:lnTo>
                    <a:pt x="107178" y="54102"/>
                  </a:lnTo>
                  <a:lnTo>
                    <a:pt x="108745" y="81154"/>
                  </a:lnTo>
                  <a:lnTo>
                    <a:pt x="110360" y="106499"/>
                  </a:lnTo>
                  <a:lnTo>
                    <a:pt x="99153" y="104792"/>
                  </a:lnTo>
                  <a:lnTo>
                    <a:pt x="89560" y="104792"/>
                  </a:lnTo>
                  <a:lnTo>
                    <a:pt x="68808" y="106499"/>
                  </a:lnTo>
                  <a:lnTo>
                    <a:pt x="43213" y="106499"/>
                  </a:lnTo>
                  <a:lnTo>
                    <a:pt x="30439" y="108155"/>
                  </a:lnTo>
                  <a:lnTo>
                    <a:pt x="17617" y="111568"/>
                  </a:lnTo>
                  <a:lnTo>
                    <a:pt x="14436" y="84516"/>
                  </a:lnTo>
                  <a:lnTo>
                    <a:pt x="11254" y="57465"/>
                  </a:lnTo>
                  <a:lnTo>
                    <a:pt x="9639" y="35533"/>
                  </a:lnTo>
                  <a:lnTo>
                    <a:pt x="6458" y="13550"/>
                  </a:lnTo>
                  <a:lnTo>
                    <a:pt x="55987" y="13550"/>
                  </a:lnTo>
                  <a:lnTo>
                    <a:pt x="107178" y="11844"/>
                  </a:lnTo>
                  <a:close/>
                  <a:moveTo>
                    <a:pt x="105563" y="50"/>
                  </a:moveTo>
                  <a:lnTo>
                    <a:pt x="55987" y="1706"/>
                  </a:lnTo>
                  <a:lnTo>
                    <a:pt x="30439" y="1706"/>
                  </a:lnTo>
                  <a:lnTo>
                    <a:pt x="6458" y="5119"/>
                  </a:lnTo>
                  <a:lnTo>
                    <a:pt x="3229" y="6775"/>
                  </a:lnTo>
                  <a:lnTo>
                    <a:pt x="1662" y="10188"/>
                  </a:lnTo>
                  <a:lnTo>
                    <a:pt x="47" y="21982"/>
                  </a:lnTo>
                  <a:lnTo>
                    <a:pt x="47" y="33826"/>
                  </a:lnTo>
                  <a:lnTo>
                    <a:pt x="1662" y="57465"/>
                  </a:lnTo>
                  <a:lnTo>
                    <a:pt x="3229" y="87879"/>
                  </a:lnTo>
                  <a:lnTo>
                    <a:pt x="6458" y="101430"/>
                  </a:lnTo>
                  <a:lnTo>
                    <a:pt x="9639" y="116637"/>
                  </a:lnTo>
                  <a:lnTo>
                    <a:pt x="11254" y="118293"/>
                  </a:lnTo>
                  <a:lnTo>
                    <a:pt x="16050" y="118293"/>
                  </a:lnTo>
                  <a:lnTo>
                    <a:pt x="27210" y="120000"/>
                  </a:lnTo>
                  <a:lnTo>
                    <a:pt x="38417" y="120000"/>
                  </a:lnTo>
                  <a:lnTo>
                    <a:pt x="60783" y="118293"/>
                  </a:lnTo>
                  <a:lnTo>
                    <a:pt x="99153" y="118293"/>
                  </a:lnTo>
                  <a:lnTo>
                    <a:pt x="111974" y="114930"/>
                  </a:lnTo>
                  <a:lnTo>
                    <a:pt x="113541" y="116637"/>
                  </a:lnTo>
                  <a:lnTo>
                    <a:pt x="116770" y="116637"/>
                  </a:lnTo>
                  <a:lnTo>
                    <a:pt x="118337" y="113224"/>
                  </a:lnTo>
                  <a:lnTo>
                    <a:pt x="119952" y="101430"/>
                  </a:lnTo>
                  <a:lnTo>
                    <a:pt x="119952" y="87879"/>
                  </a:lnTo>
                  <a:lnTo>
                    <a:pt x="118337" y="62534"/>
                  </a:lnTo>
                  <a:lnTo>
                    <a:pt x="116770" y="32120"/>
                  </a:lnTo>
                  <a:lnTo>
                    <a:pt x="115156" y="18619"/>
                  </a:lnTo>
                  <a:lnTo>
                    <a:pt x="111974" y="3412"/>
                  </a:lnTo>
                  <a:lnTo>
                    <a:pt x="110360" y="1706"/>
                  </a:lnTo>
                  <a:lnTo>
                    <a:pt x="108745" y="5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Shape 1258"/>
            <p:cNvSpPr/>
            <p:nvPr/>
          </p:nvSpPr>
          <p:spPr>
            <a:xfrm>
              <a:off x="4969000" y="2997200"/>
              <a:ext cx="16875" cy="10125"/>
            </a:xfrm>
            <a:custGeom>
              <a:pathLst>
                <a:path extrusionOk="0" h="120000" w="120000">
                  <a:moveTo>
                    <a:pt x="12088" y="296"/>
                  </a:moveTo>
                  <a:lnTo>
                    <a:pt x="6222" y="10370"/>
                  </a:lnTo>
                  <a:lnTo>
                    <a:pt x="177" y="20148"/>
                  </a:lnTo>
                  <a:lnTo>
                    <a:pt x="177" y="30222"/>
                  </a:lnTo>
                  <a:lnTo>
                    <a:pt x="6222" y="40296"/>
                  </a:lnTo>
                  <a:lnTo>
                    <a:pt x="18133" y="70222"/>
                  </a:lnTo>
                  <a:lnTo>
                    <a:pt x="42133" y="90074"/>
                  </a:lnTo>
                  <a:lnTo>
                    <a:pt x="65955" y="109925"/>
                  </a:lnTo>
                  <a:lnTo>
                    <a:pt x="89955" y="120000"/>
                  </a:lnTo>
                  <a:lnTo>
                    <a:pt x="107911" y="120000"/>
                  </a:lnTo>
                  <a:lnTo>
                    <a:pt x="119822" y="100148"/>
                  </a:lnTo>
                  <a:lnTo>
                    <a:pt x="119822" y="70222"/>
                  </a:lnTo>
                  <a:lnTo>
                    <a:pt x="107911" y="40296"/>
                  </a:lnTo>
                  <a:lnTo>
                    <a:pt x="83911" y="20148"/>
                  </a:lnTo>
                  <a:lnTo>
                    <a:pt x="60088" y="10370"/>
                  </a:lnTo>
                  <a:lnTo>
                    <a:pt x="36088" y="29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Shape 1259"/>
            <p:cNvSpPr/>
            <p:nvPr/>
          </p:nvSpPr>
          <p:spPr>
            <a:xfrm>
              <a:off x="3979175" y="3059500"/>
              <a:ext cx="15174" cy="21900"/>
            </a:xfrm>
            <a:custGeom>
              <a:pathLst>
                <a:path extrusionOk="0" h="120000" w="120000">
                  <a:moveTo>
                    <a:pt x="59901" y="0"/>
                  </a:moveTo>
                  <a:lnTo>
                    <a:pt x="46655" y="4657"/>
                  </a:lnTo>
                  <a:lnTo>
                    <a:pt x="39934" y="9315"/>
                  </a:lnTo>
                  <a:lnTo>
                    <a:pt x="19967" y="64657"/>
                  </a:lnTo>
                  <a:lnTo>
                    <a:pt x="6721" y="87671"/>
                  </a:lnTo>
                  <a:lnTo>
                    <a:pt x="0" y="101506"/>
                  </a:lnTo>
                  <a:lnTo>
                    <a:pt x="0" y="110684"/>
                  </a:lnTo>
                  <a:lnTo>
                    <a:pt x="6721" y="115342"/>
                  </a:lnTo>
                  <a:lnTo>
                    <a:pt x="13443" y="115342"/>
                  </a:lnTo>
                  <a:lnTo>
                    <a:pt x="33410" y="106164"/>
                  </a:lnTo>
                  <a:lnTo>
                    <a:pt x="39934" y="96849"/>
                  </a:lnTo>
                  <a:lnTo>
                    <a:pt x="73344" y="96849"/>
                  </a:lnTo>
                  <a:lnTo>
                    <a:pt x="86589" y="115342"/>
                  </a:lnTo>
                  <a:lnTo>
                    <a:pt x="93311" y="120000"/>
                  </a:lnTo>
                  <a:lnTo>
                    <a:pt x="99835" y="120000"/>
                  </a:lnTo>
                  <a:lnTo>
                    <a:pt x="113278" y="115342"/>
                  </a:lnTo>
                  <a:lnTo>
                    <a:pt x="113278" y="110684"/>
                  </a:lnTo>
                  <a:lnTo>
                    <a:pt x="113278" y="92328"/>
                  </a:lnTo>
                  <a:lnTo>
                    <a:pt x="113278" y="87671"/>
                  </a:lnTo>
                  <a:lnTo>
                    <a:pt x="119802" y="83013"/>
                  </a:lnTo>
                  <a:lnTo>
                    <a:pt x="113278" y="78493"/>
                  </a:lnTo>
                  <a:lnTo>
                    <a:pt x="106556" y="78493"/>
                  </a:lnTo>
                  <a:lnTo>
                    <a:pt x="99835" y="60000"/>
                  </a:lnTo>
                  <a:lnTo>
                    <a:pt x="73344" y="9315"/>
                  </a:lnTo>
                  <a:lnTo>
                    <a:pt x="666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Shape 1260"/>
            <p:cNvSpPr/>
            <p:nvPr/>
          </p:nvSpPr>
          <p:spPr>
            <a:xfrm>
              <a:off x="3935400" y="2971125"/>
              <a:ext cx="61475" cy="67350"/>
            </a:xfrm>
            <a:custGeom>
              <a:pathLst>
                <a:path extrusionOk="0" h="120000" w="120000">
                  <a:moveTo>
                    <a:pt x="111752" y="10512"/>
                  </a:moveTo>
                  <a:lnTo>
                    <a:pt x="108483" y="33006"/>
                  </a:lnTo>
                  <a:lnTo>
                    <a:pt x="106823" y="57015"/>
                  </a:lnTo>
                  <a:lnTo>
                    <a:pt x="108483" y="80979"/>
                  </a:lnTo>
                  <a:lnTo>
                    <a:pt x="111752" y="103474"/>
                  </a:lnTo>
                  <a:lnTo>
                    <a:pt x="111752" y="104988"/>
                  </a:lnTo>
                  <a:lnTo>
                    <a:pt x="88767" y="104988"/>
                  </a:lnTo>
                  <a:lnTo>
                    <a:pt x="65734" y="106503"/>
                  </a:lnTo>
                  <a:lnTo>
                    <a:pt x="18104" y="106503"/>
                  </a:lnTo>
                  <a:lnTo>
                    <a:pt x="13176" y="58485"/>
                  </a:lnTo>
                  <a:lnTo>
                    <a:pt x="8247" y="12026"/>
                  </a:lnTo>
                  <a:lnTo>
                    <a:pt x="34550" y="13496"/>
                  </a:lnTo>
                  <a:lnTo>
                    <a:pt x="59194" y="13496"/>
                  </a:lnTo>
                  <a:lnTo>
                    <a:pt x="111752" y="10512"/>
                  </a:lnTo>
                  <a:close/>
                  <a:moveTo>
                    <a:pt x="111752" y="0"/>
                  </a:moveTo>
                  <a:lnTo>
                    <a:pt x="85449" y="1514"/>
                  </a:lnTo>
                  <a:lnTo>
                    <a:pt x="59194" y="3028"/>
                  </a:lnTo>
                  <a:lnTo>
                    <a:pt x="32891" y="3028"/>
                  </a:lnTo>
                  <a:lnTo>
                    <a:pt x="6588" y="4498"/>
                  </a:lnTo>
                  <a:lnTo>
                    <a:pt x="4977" y="6013"/>
                  </a:lnTo>
                  <a:lnTo>
                    <a:pt x="3318" y="7527"/>
                  </a:lnTo>
                  <a:lnTo>
                    <a:pt x="1659" y="8997"/>
                  </a:lnTo>
                  <a:lnTo>
                    <a:pt x="48" y="10512"/>
                  </a:lnTo>
                  <a:lnTo>
                    <a:pt x="48" y="37505"/>
                  </a:lnTo>
                  <a:lnTo>
                    <a:pt x="48" y="64498"/>
                  </a:lnTo>
                  <a:lnTo>
                    <a:pt x="3318" y="91492"/>
                  </a:lnTo>
                  <a:lnTo>
                    <a:pt x="8247" y="116971"/>
                  </a:lnTo>
                  <a:lnTo>
                    <a:pt x="11516" y="120000"/>
                  </a:lnTo>
                  <a:lnTo>
                    <a:pt x="14835" y="120000"/>
                  </a:lnTo>
                  <a:lnTo>
                    <a:pt x="18104" y="118485"/>
                  </a:lnTo>
                  <a:lnTo>
                    <a:pt x="19764" y="115501"/>
                  </a:lnTo>
                  <a:lnTo>
                    <a:pt x="18104" y="112472"/>
                  </a:lnTo>
                  <a:lnTo>
                    <a:pt x="41089" y="115501"/>
                  </a:lnTo>
                  <a:lnTo>
                    <a:pt x="65734" y="116971"/>
                  </a:lnTo>
                  <a:lnTo>
                    <a:pt x="88767" y="115501"/>
                  </a:lnTo>
                  <a:lnTo>
                    <a:pt x="100235" y="113986"/>
                  </a:lnTo>
                  <a:lnTo>
                    <a:pt x="111752" y="112472"/>
                  </a:lnTo>
                  <a:lnTo>
                    <a:pt x="113411" y="109487"/>
                  </a:lnTo>
                  <a:lnTo>
                    <a:pt x="113411" y="106503"/>
                  </a:lnTo>
                  <a:lnTo>
                    <a:pt x="115022" y="107973"/>
                  </a:lnTo>
                  <a:lnTo>
                    <a:pt x="116681" y="107973"/>
                  </a:lnTo>
                  <a:lnTo>
                    <a:pt x="118340" y="106503"/>
                  </a:lnTo>
                  <a:lnTo>
                    <a:pt x="119951" y="103474"/>
                  </a:lnTo>
                  <a:lnTo>
                    <a:pt x="119951" y="80979"/>
                  </a:lnTo>
                  <a:lnTo>
                    <a:pt x="119951" y="55501"/>
                  </a:lnTo>
                  <a:lnTo>
                    <a:pt x="118340" y="31492"/>
                  </a:lnTo>
                  <a:lnTo>
                    <a:pt x="115022" y="8997"/>
                  </a:lnTo>
                  <a:lnTo>
                    <a:pt x="116681" y="6013"/>
                  </a:lnTo>
                  <a:lnTo>
                    <a:pt x="116681" y="3028"/>
                  </a:lnTo>
                  <a:lnTo>
                    <a:pt x="115022" y="1514"/>
                  </a:lnTo>
                  <a:lnTo>
                    <a:pt x="1117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Shape 1261"/>
            <p:cNvSpPr/>
            <p:nvPr/>
          </p:nvSpPr>
          <p:spPr>
            <a:xfrm>
              <a:off x="4085225" y="3125150"/>
              <a:ext cx="19374" cy="19374"/>
            </a:xfrm>
            <a:custGeom>
              <a:pathLst>
                <a:path extrusionOk="0" h="120000" w="120000">
                  <a:moveTo>
                    <a:pt x="104361" y="0"/>
                  </a:moveTo>
                  <a:lnTo>
                    <a:pt x="78193" y="20903"/>
                  </a:lnTo>
                  <a:lnTo>
                    <a:pt x="57445" y="36541"/>
                  </a:lnTo>
                  <a:lnTo>
                    <a:pt x="26167" y="20903"/>
                  </a:lnTo>
                  <a:lnTo>
                    <a:pt x="20903" y="15638"/>
                  </a:lnTo>
                  <a:lnTo>
                    <a:pt x="15638" y="20903"/>
                  </a:lnTo>
                  <a:lnTo>
                    <a:pt x="10529" y="26167"/>
                  </a:lnTo>
                  <a:lnTo>
                    <a:pt x="15638" y="36541"/>
                  </a:lnTo>
                  <a:lnTo>
                    <a:pt x="36541" y="57445"/>
                  </a:lnTo>
                  <a:lnTo>
                    <a:pt x="20903" y="73083"/>
                  </a:lnTo>
                  <a:lnTo>
                    <a:pt x="10529" y="88722"/>
                  </a:lnTo>
                  <a:lnTo>
                    <a:pt x="5264" y="93832"/>
                  </a:lnTo>
                  <a:lnTo>
                    <a:pt x="0" y="104361"/>
                  </a:lnTo>
                  <a:lnTo>
                    <a:pt x="5264" y="114735"/>
                  </a:lnTo>
                  <a:lnTo>
                    <a:pt x="15638" y="120000"/>
                  </a:lnTo>
                  <a:lnTo>
                    <a:pt x="31277" y="109470"/>
                  </a:lnTo>
                  <a:lnTo>
                    <a:pt x="41806" y="99096"/>
                  </a:lnTo>
                  <a:lnTo>
                    <a:pt x="62554" y="73083"/>
                  </a:lnTo>
                  <a:lnTo>
                    <a:pt x="99096" y="88722"/>
                  </a:lnTo>
                  <a:lnTo>
                    <a:pt x="114735" y="83458"/>
                  </a:lnTo>
                  <a:lnTo>
                    <a:pt x="120000" y="73083"/>
                  </a:lnTo>
                  <a:lnTo>
                    <a:pt x="120000" y="62554"/>
                  </a:lnTo>
                  <a:lnTo>
                    <a:pt x="109470" y="57445"/>
                  </a:lnTo>
                  <a:lnTo>
                    <a:pt x="83458" y="52180"/>
                  </a:lnTo>
                  <a:lnTo>
                    <a:pt x="93832" y="41806"/>
                  </a:lnTo>
                  <a:lnTo>
                    <a:pt x="109470" y="5264"/>
                  </a:lnTo>
                  <a:lnTo>
                    <a:pt x="1094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Shape 1262"/>
            <p:cNvSpPr/>
            <p:nvPr/>
          </p:nvSpPr>
          <p:spPr>
            <a:xfrm>
              <a:off x="4075975" y="2966900"/>
              <a:ext cx="63974" cy="60624"/>
            </a:xfrm>
            <a:custGeom>
              <a:pathLst>
                <a:path extrusionOk="0" h="120000" w="120000">
                  <a:moveTo>
                    <a:pt x="7878" y="8362"/>
                  </a:moveTo>
                  <a:lnTo>
                    <a:pt x="17350" y="13360"/>
                  </a:lnTo>
                  <a:lnTo>
                    <a:pt x="26822" y="15043"/>
                  </a:lnTo>
                  <a:lnTo>
                    <a:pt x="47362" y="13360"/>
                  </a:lnTo>
                  <a:lnTo>
                    <a:pt x="77373" y="15043"/>
                  </a:lnTo>
                  <a:lnTo>
                    <a:pt x="107385" y="16725"/>
                  </a:lnTo>
                  <a:lnTo>
                    <a:pt x="107385" y="35035"/>
                  </a:lnTo>
                  <a:lnTo>
                    <a:pt x="108933" y="53344"/>
                  </a:lnTo>
                  <a:lnTo>
                    <a:pt x="108933" y="78334"/>
                  </a:lnTo>
                  <a:lnTo>
                    <a:pt x="108933" y="91694"/>
                  </a:lnTo>
                  <a:lnTo>
                    <a:pt x="112121" y="103323"/>
                  </a:lnTo>
                  <a:lnTo>
                    <a:pt x="110527" y="103323"/>
                  </a:lnTo>
                  <a:lnTo>
                    <a:pt x="61570" y="105006"/>
                  </a:lnTo>
                  <a:lnTo>
                    <a:pt x="37889" y="106688"/>
                  </a:lnTo>
                  <a:lnTo>
                    <a:pt x="25275" y="108321"/>
                  </a:lnTo>
                  <a:lnTo>
                    <a:pt x="14208" y="110004"/>
                  </a:lnTo>
                  <a:lnTo>
                    <a:pt x="11066" y="85014"/>
                  </a:lnTo>
                  <a:lnTo>
                    <a:pt x="11066" y="60024"/>
                  </a:lnTo>
                  <a:lnTo>
                    <a:pt x="12614" y="35035"/>
                  </a:lnTo>
                  <a:lnTo>
                    <a:pt x="11066" y="21723"/>
                  </a:lnTo>
                  <a:lnTo>
                    <a:pt x="9472" y="15043"/>
                  </a:lnTo>
                  <a:lnTo>
                    <a:pt x="7878" y="8362"/>
                  </a:lnTo>
                  <a:close/>
                  <a:moveTo>
                    <a:pt x="110527" y="49"/>
                  </a:moveTo>
                  <a:lnTo>
                    <a:pt x="110527" y="1731"/>
                  </a:lnTo>
                  <a:lnTo>
                    <a:pt x="108933" y="6729"/>
                  </a:lnTo>
                  <a:lnTo>
                    <a:pt x="82110" y="3364"/>
                  </a:lnTo>
                  <a:lnTo>
                    <a:pt x="55240" y="3364"/>
                  </a:lnTo>
                  <a:lnTo>
                    <a:pt x="30011" y="1731"/>
                  </a:lnTo>
                  <a:lnTo>
                    <a:pt x="18944" y="3364"/>
                  </a:lnTo>
                  <a:lnTo>
                    <a:pt x="12614" y="5047"/>
                  </a:lnTo>
                  <a:lnTo>
                    <a:pt x="7878" y="8362"/>
                  </a:lnTo>
                  <a:lnTo>
                    <a:pt x="6330" y="8362"/>
                  </a:lnTo>
                  <a:lnTo>
                    <a:pt x="3141" y="16725"/>
                  </a:lnTo>
                  <a:lnTo>
                    <a:pt x="1594" y="25039"/>
                  </a:lnTo>
                  <a:lnTo>
                    <a:pt x="0" y="43348"/>
                  </a:lnTo>
                  <a:lnTo>
                    <a:pt x="1594" y="78334"/>
                  </a:lnTo>
                  <a:lnTo>
                    <a:pt x="1594" y="90012"/>
                  </a:lnTo>
                  <a:lnTo>
                    <a:pt x="1594" y="101690"/>
                  </a:lnTo>
                  <a:lnTo>
                    <a:pt x="1594" y="108321"/>
                  </a:lnTo>
                  <a:lnTo>
                    <a:pt x="3141" y="113319"/>
                  </a:lnTo>
                  <a:lnTo>
                    <a:pt x="6330" y="116684"/>
                  </a:lnTo>
                  <a:lnTo>
                    <a:pt x="11066" y="120000"/>
                  </a:lnTo>
                  <a:lnTo>
                    <a:pt x="14208" y="120000"/>
                  </a:lnTo>
                  <a:lnTo>
                    <a:pt x="14208" y="116684"/>
                  </a:lnTo>
                  <a:lnTo>
                    <a:pt x="26822" y="118317"/>
                  </a:lnTo>
                  <a:lnTo>
                    <a:pt x="37889" y="120000"/>
                  </a:lnTo>
                  <a:lnTo>
                    <a:pt x="63165" y="118317"/>
                  </a:lnTo>
                  <a:lnTo>
                    <a:pt x="110527" y="115002"/>
                  </a:lnTo>
                  <a:lnTo>
                    <a:pt x="113669" y="113319"/>
                  </a:lnTo>
                  <a:lnTo>
                    <a:pt x="116858" y="115002"/>
                  </a:lnTo>
                  <a:lnTo>
                    <a:pt x="118405" y="115002"/>
                  </a:lnTo>
                  <a:lnTo>
                    <a:pt x="118405" y="113319"/>
                  </a:lnTo>
                  <a:lnTo>
                    <a:pt x="120000" y="100008"/>
                  </a:lnTo>
                  <a:lnTo>
                    <a:pt x="120000" y="86696"/>
                  </a:lnTo>
                  <a:lnTo>
                    <a:pt x="118405" y="61707"/>
                  </a:lnTo>
                  <a:lnTo>
                    <a:pt x="116858" y="31719"/>
                  </a:lnTo>
                  <a:lnTo>
                    <a:pt x="116858" y="16725"/>
                  </a:lnTo>
                  <a:lnTo>
                    <a:pt x="115263" y="1731"/>
                  </a:lnTo>
                  <a:lnTo>
                    <a:pt x="113669" y="4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Shape 1263"/>
            <p:cNvSpPr/>
            <p:nvPr/>
          </p:nvSpPr>
          <p:spPr>
            <a:xfrm>
              <a:off x="4101225" y="2991325"/>
              <a:ext cx="15999" cy="19374"/>
            </a:xfrm>
            <a:custGeom>
              <a:pathLst>
                <a:path extrusionOk="0" h="120000" w="120000">
                  <a:moveTo>
                    <a:pt x="18937" y="0"/>
                  </a:moveTo>
                  <a:lnTo>
                    <a:pt x="12562" y="5264"/>
                  </a:lnTo>
                  <a:lnTo>
                    <a:pt x="6375" y="52180"/>
                  </a:lnTo>
                  <a:lnTo>
                    <a:pt x="6375" y="93832"/>
                  </a:lnTo>
                  <a:lnTo>
                    <a:pt x="12562" y="99096"/>
                  </a:lnTo>
                  <a:lnTo>
                    <a:pt x="12562" y="104361"/>
                  </a:lnTo>
                  <a:lnTo>
                    <a:pt x="0" y="104361"/>
                  </a:lnTo>
                  <a:lnTo>
                    <a:pt x="0" y="109470"/>
                  </a:lnTo>
                  <a:lnTo>
                    <a:pt x="31500" y="120000"/>
                  </a:lnTo>
                  <a:lnTo>
                    <a:pt x="69375" y="120000"/>
                  </a:lnTo>
                  <a:lnTo>
                    <a:pt x="94687" y="114735"/>
                  </a:lnTo>
                  <a:lnTo>
                    <a:pt x="107437" y="109470"/>
                  </a:lnTo>
                  <a:lnTo>
                    <a:pt x="120000" y="104361"/>
                  </a:lnTo>
                  <a:lnTo>
                    <a:pt x="120000" y="99096"/>
                  </a:lnTo>
                  <a:lnTo>
                    <a:pt x="113625" y="93832"/>
                  </a:lnTo>
                  <a:lnTo>
                    <a:pt x="101062" y="88722"/>
                  </a:lnTo>
                  <a:lnTo>
                    <a:pt x="88500" y="93832"/>
                  </a:lnTo>
                  <a:lnTo>
                    <a:pt x="63187" y="99096"/>
                  </a:lnTo>
                  <a:lnTo>
                    <a:pt x="31500" y="104361"/>
                  </a:lnTo>
                  <a:lnTo>
                    <a:pt x="31500" y="93832"/>
                  </a:lnTo>
                  <a:lnTo>
                    <a:pt x="31500" y="57445"/>
                  </a:lnTo>
                  <a:lnTo>
                    <a:pt x="44250" y="62554"/>
                  </a:lnTo>
                  <a:lnTo>
                    <a:pt x="88500" y="62554"/>
                  </a:lnTo>
                  <a:lnTo>
                    <a:pt x="94687" y="52180"/>
                  </a:lnTo>
                  <a:lnTo>
                    <a:pt x="94687" y="46916"/>
                  </a:lnTo>
                  <a:lnTo>
                    <a:pt x="88500" y="36541"/>
                  </a:lnTo>
                  <a:lnTo>
                    <a:pt x="37875" y="36541"/>
                  </a:lnTo>
                  <a:lnTo>
                    <a:pt x="31500" y="41806"/>
                  </a:lnTo>
                  <a:lnTo>
                    <a:pt x="25312" y="5264"/>
                  </a:lnTo>
                  <a:lnTo>
                    <a:pt x="18937" y="5264"/>
                  </a:lnTo>
                  <a:lnTo>
                    <a:pt x="189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Shape 1264"/>
            <p:cNvSpPr/>
            <p:nvPr/>
          </p:nvSpPr>
          <p:spPr>
            <a:xfrm>
              <a:off x="4046500" y="3060350"/>
              <a:ext cx="15174" cy="21900"/>
            </a:xfrm>
            <a:custGeom>
              <a:pathLst>
                <a:path extrusionOk="0" h="120000" w="120000">
                  <a:moveTo>
                    <a:pt x="73344" y="0"/>
                  </a:moveTo>
                  <a:lnTo>
                    <a:pt x="60098" y="4657"/>
                  </a:lnTo>
                  <a:lnTo>
                    <a:pt x="33410" y="9178"/>
                  </a:lnTo>
                  <a:lnTo>
                    <a:pt x="20164" y="18493"/>
                  </a:lnTo>
                  <a:lnTo>
                    <a:pt x="20164" y="23013"/>
                  </a:lnTo>
                  <a:lnTo>
                    <a:pt x="13443" y="36849"/>
                  </a:lnTo>
                  <a:lnTo>
                    <a:pt x="13443" y="46164"/>
                  </a:lnTo>
                  <a:lnTo>
                    <a:pt x="26688" y="60000"/>
                  </a:lnTo>
                  <a:lnTo>
                    <a:pt x="53377" y="69178"/>
                  </a:lnTo>
                  <a:lnTo>
                    <a:pt x="80065" y="73835"/>
                  </a:lnTo>
                  <a:lnTo>
                    <a:pt x="80065" y="83013"/>
                  </a:lnTo>
                  <a:lnTo>
                    <a:pt x="66622" y="92191"/>
                  </a:lnTo>
                  <a:lnTo>
                    <a:pt x="60098" y="96849"/>
                  </a:lnTo>
                  <a:lnTo>
                    <a:pt x="46655" y="92191"/>
                  </a:lnTo>
                  <a:lnTo>
                    <a:pt x="26688" y="87671"/>
                  </a:lnTo>
                  <a:lnTo>
                    <a:pt x="6721" y="87671"/>
                  </a:lnTo>
                  <a:lnTo>
                    <a:pt x="197" y="92191"/>
                  </a:lnTo>
                  <a:lnTo>
                    <a:pt x="197" y="101506"/>
                  </a:lnTo>
                  <a:lnTo>
                    <a:pt x="6721" y="106027"/>
                  </a:lnTo>
                  <a:lnTo>
                    <a:pt x="26688" y="115342"/>
                  </a:lnTo>
                  <a:lnTo>
                    <a:pt x="46655" y="119863"/>
                  </a:lnTo>
                  <a:lnTo>
                    <a:pt x="66622" y="119863"/>
                  </a:lnTo>
                  <a:lnTo>
                    <a:pt x="86589" y="110684"/>
                  </a:lnTo>
                  <a:lnTo>
                    <a:pt x="106556" y="101506"/>
                  </a:lnTo>
                  <a:lnTo>
                    <a:pt x="113278" y="87671"/>
                  </a:lnTo>
                  <a:lnTo>
                    <a:pt x="119999" y="73835"/>
                  </a:lnTo>
                  <a:lnTo>
                    <a:pt x="113278" y="60000"/>
                  </a:lnTo>
                  <a:lnTo>
                    <a:pt x="106556" y="55342"/>
                  </a:lnTo>
                  <a:lnTo>
                    <a:pt x="93311" y="50684"/>
                  </a:lnTo>
                  <a:lnTo>
                    <a:pt x="66622" y="46164"/>
                  </a:lnTo>
                  <a:lnTo>
                    <a:pt x="60098" y="41506"/>
                  </a:lnTo>
                  <a:lnTo>
                    <a:pt x="53377" y="36849"/>
                  </a:lnTo>
                  <a:lnTo>
                    <a:pt x="53377" y="27671"/>
                  </a:lnTo>
                  <a:lnTo>
                    <a:pt x="66622" y="23013"/>
                  </a:lnTo>
                  <a:lnTo>
                    <a:pt x="100032" y="23013"/>
                  </a:lnTo>
                  <a:lnTo>
                    <a:pt x="100032" y="18493"/>
                  </a:lnTo>
                  <a:lnTo>
                    <a:pt x="93311" y="9178"/>
                  </a:lnTo>
                  <a:lnTo>
                    <a:pt x="86589" y="4657"/>
                  </a:lnTo>
                  <a:lnTo>
                    <a:pt x="7334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Shape 1265"/>
            <p:cNvSpPr/>
            <p:nvPr/>
          </p:nvSpPr>
          <p:spPr>
            <a:xfrm>
              <a:off x="4022100" y="3037600"/>
              <a:ext cx="61475" cy="60649"/>
            </a:xfrm>
            <a:custGeom>
              <a:pathLst>
                <a:path extrusionOk="0" h="120000" w="120000">
                  <a:moveTo>
                    <a:pt x="111752" y="10041"/>
                  </a:moveTo>
                  <a:lnTo>
                    <a:pt x="110093" y="31706"/>
                  </a:lnTo>
                  <a:lnTo>
                    <a:pt x="110093" y="53322"/>
                  </a:lnTo>
                  <a:lnTo>
                    <a:pt x="108434" y="79983"/>
                  </a:lnTo>
                  <a:lnTo>
                    <a:pt x="108434" y="106644"/>
                  </a:lnTo>
                  <a:lnTo>
                    <a:pt x="95307" y="104962"/>
                  </a:lnTo>
                  <a:lnTo>
                    <a:pt x="82179" y="103281"/>
                  </a:lnTo>
                  <a:lnTo>
                    <a:pt x="55876" y="104962"/>
                  </a:lnTo>
                  <a:lnTo>
                    <a:pt x="34501" y="106644"/>
                  </a:lnTo>
                  <a:lnTo>
                    <a:pt x="23033" y="106644"/>
                  </a:lnTo>
                  <a:lnTo>
                    <a:pt x="13176" y="109958"/>
                  </a:lnTo>
                  <a:lnTo>
                    <a:pt x="13176" y="83297"/>
                  </a:lnTo>
                  <a:lnTo>
                    <a:pt x="11516" y="58318"/>
                  </a:lnTo>
                  <a:lnTo>
                    <a:pt x="9857" y="36702"/>
                  </a:lnTo>
                  <a:lnTo>
                    <a:pt x="9857" y="15037"/>
                  </a:lnTo>
                  <a:lnTo>
                    <a:pt x="60805" y="13355"/>
                  </a:lnTo>
                  <a:lnTo>
                    <a:pt x="85449" y="11723"/>
                  </a:lnTo>
                  <a:lnTo>
                    <a:pt x="111752" y="10041"/>
                  </a:lnTo>
                  <a:close/>
                  <a:moveTo>
                    <a:pt x="85449" y="49"/>
                  </a:moveTo>
                  <a:lnTo>
                    <a:pt x="59145" y="1731"/>
                  </a:lnTo>
                  <a:lnTo>
                    <a:pt x="8247" y="5045"/>
                  </a:lnTo>
                  <a:lnTo>
                    <a:pt x="6588" y="5045"/>
                  </a:lnTo>
                  <a:lnTo>
                    <a:pt x="4928" y="6727"/>
                  </a:lnTo>
                  <a:lnTo>
                    <a:pt x="3318" y="8359"/>
                  </a:lnTo>
                  <a:lnTo>
                    <a:pt x="0" y="21714"/>
                  </a:lnTo>
                  <a:lnTo>
                    <a:pt x="0" y="36702"/>
                  </a:lnTo>
                  <a:lnTo>
                    <a:pt x="1659" y="66677"/>
                  </a:lnTo>
                  <a:lnTo>
                    <a:pt x="1659" y="91657"/>
                  </a:lnTo>
                  <a:lnTo>
                    <a:pt x="3318" y="104962"/>
                  </a:lnTo>
                  <a:lnTo>
                    <a:pt x="4928" y="116636"/>
                  </a:lnTo>
                  <a:lnTo>
                    <a:pt x="6588" y="118268"/>
                  </a:lnTo>
                  <a:lnTo>
                    <a:pt x="8247" y="119950"/>
                  </a:lnTo>
                  <a:lnTo>
                    <a:pt x="9857" y="119950"/>
                  </a:lnTo>
                  <a:lnTo>
                    <a:pt x="11516" y="118268"/>
                  </a:lnTo>
                  <a:lnTo>
                    <a:pt x="37820" y="118268"/>
                  </a:lnTo>
                  <a:lnTo>
                    <a:pt x="64074" y="116636"/>
                  </a:lnTo>
                  <a:lnTo>
                    <a:pt x="87108" y="116636"/>
                  </a:lnTo>
                  <a:lnTo>
                    <a:pt x="98576" y="114954"/>
                  </a:lnTo>
                  <a:lnTo>
                    <a:pt x="110093" y="113272"/>
                  </a:lnTo>
                  <a:lnTo>
                    <a:pt x="110093" y="111640"/>
                  </a:lnTo>
                  <a:lnTo>
                    <a:pt x="113363" y="113272"/>
                  </a:lnTo>
                  <a:lnTo>
                    <a:pt x="115022" y="111640"/>
                  </a:lnTo>
                  <a:lnTo>
                    <a:pt x="116681" y="109958"/>
                  </a:lnTo>
                  <a:lnTo>
                    <a:pt x="118291" y="96652"/>
                  </a:lnTo>
                  <a:lnTo>
                    <a:pt x="119951" y="81665"/>
                  </a:lnTo>
                  <a:lnTo>
                    <a:pt x="119951" y="51690"/>
                  </a:lnTo>
                  <a:lnTo>
                    <a:pt x="119951" y="28342"/>
                  </a:lnTo>
                  <a:lnTo>
                    <a:pt x="118291" y="16718"/>
                  </a:lnTo>
                  <a:lnTo>
                    <a:pt x="115022" y="5045"/>
                  </a:lnTo>
                  <a:lnTo>
                    <a:pt x="115022" y="1731"/>
                  </a:lnTo>
                  <a:lnTo>
                    <a:pt x="111752" y="4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Shape 1266"/>
            <p:cNvSpPr/>
            <p:nvPr/>
          </p:nvSpPr>
          <p:spPr>
            <a:xfrm>
              <a:off x="4972375" y="2979525"/>
              <a:ext cx="17700" cy="9300"/>
            </a:xfrm>
            <a:custGeom>
              <a:pathLst>
                <a:path extrusionOk="0" h="120000" w="120000">
                  <a:moveTo>
                    <a:pt x="28644" y="322"/>
                  </a:moveTo>
                  <a:lnTo>
                    <a:pt x="5762" y="11290"/>
                  </a:lnTo>
                  <a:lnTo>
                    <a:pt x="169" y="21935"/>
                  </a:lnTo>
                  <a:lnTo>
                    <a:pt x="169" y="32903"/>
                  </a:lnTo>
                  <a:lnTo>
                    <a:pt x="5762" y="65483"/>
                  </a:lnTo>
                  <a:lnTo>
                    <a:pt x="22881" y="87096"/>
                  </a:lnTo>
                  <a:lnTo>
                    <a:pt x="40000" y="98064"/>
                  </a:lnTo>
                  <a:lnTo>
                    <a:pt x="85762" y="119677"/>
                  </a:lnTo>
                  <a:lnTo>
                    <a:pt x="108474" y="119677"/>
                  </a:lnTo>
                  <a:lnTo>
                    <a:pt x="114237" y="109032"/>
                  </a:lnTo>
                  <a:lnTo>
                    <a:pt x="119999" y="87096"/>
                  </a:lnTo>
                  <a:lnTo>
                    <a:pt x="119999" y="65483"/>
                  </a:lnTo>
                  <a:lnTo>
                    <a:pt x="114237" y="54516"/>
                  </a:lnTo>
                  <a:lnTo>
                    <a:pt x="108474" y="32903"/>
                  </a:lnTo>
                  <a:lnTo>
                    <a:pt x="97118" y="21935"/>
                  </a:lnTo>
                  <a:lnTo>
                    <a:pt x="51525" y="322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Shape 1267"/>
            <p:cNvSpPr/>
            <p:nvPr/>
          </p:nvSpPr>
          <p:spPr>
            <a:xfrm>
              <a:off x="4949650" y="2944175"/>
              <a:ext cx="274425" cy="118724"/>
            </a:xfrm>
            <a:custGeom>
              <a:pathLst>
                <a:path extrusionOk="0" h="120000" w="120000">
                  <a:moveTo>
                    <a:pt x="4788" y="21301"/>
                  </a:moveTo>
                  <a:lnTo>
                    <a:pt x="7368" y="22994"/>
                  </a:lnTo>
                  <a:lnTo>
                    <a:pt x="9576" y="24687"/>
                  </a:lnTo>
                  <a:lnTo>
                    <a:pt x="12517" y="23853"/>
                  </a:lnTo>
                  <a:lnTo>
                    <a:pt x="15468" y="23853"/>
                  </a:lnTo>
                  <a:lnTo>
                    <a:pt x="18409" y="24687"/>
                  </a:lnTo>
                  <a:lnTo>
                    <a:pt x="20989" y="27239"/>
                  </a:lnTo>
                  <a:lnTo>
                    <a:pt x="20245" y="41718"/>
                  </a:lnTo>
                  <a:lnTo>
                    <a:pt x="18781" y="71484"/>
                  </a:lnTo>
                  <a:lnTo>
                    <a:pt x="16201" y="69791"/>
                  </a:lnTo>
                  <a:lnTo>
                    <a:pt x="13992" y="68073"/>
                  </a:lnTo>
                  <a:lnTo>
                    <a:pt x="11412" y="66380"/>
                  </a:lnTo>
                  <a:lnTo>
                    <a:pt x="8843" y="64687"/>
                  </a:lnTo>
                  <a:lnTo>
                    <a:pt x="6264" y="64687"/>
                  </a:lnTo>
                  <a:lnTo>
                    <a:pt x="3323" y="63828"/>
                  </a:lnTo>
                  <a:lnTo>
                    <a:pt x="2579" y="63828"/>
                  </a:lnTo>
                  <a:lnTo>
                    <a:pt x="2951" y="57030"/>
                  </a:lnTo>
                  <a:lnTo>
                    <a:pt x="3323" y="50208"/>
                  </a:lnTo>
                  <a:lnTo>
                    <a:pt x="4055" y="36614"/>
                  </a:lnTo>
                  <a:lnTo>
                    <a:pt x="4788" y="28957"/>
                  </a:lnTo>
                  <a:lnTo>
                    <a:pt x="4788" y="24687"/>
                  </a:lnTo>
                  <a:lnTo>
                    <a:pt x="4788" y="21301"/>
                  </a:lnTo>
                  <a:close/>
                  <a:moveTo>
                    <a:pt x="33134" y="5963"/>
                  </a:moveTo>
                  <a:lnTo>
                    <a:pt x="36807" y="8515"/>
                  </a:lnTo>
                  <a:lnTo>
                    <a:pt x="40491" y="10233"/>
                  </a:lnTo>
                  <a:lnTo>
                    <a:pt x="47849" y="11067"/>
                  </a:lnTo>
                  <a:lnTo>
                    <a:pt x="68095" y="15337"/>
                  </a:lnTo>
                  <a:lnTo>
                    <a:pt x="87236" y="19583"/>
                  </a:lnTo>
                  <a:lnTo>
                    <a:pt x="106007" y="24687"/>
                  </a:lnTo>
                  <a:lnTo>
                    <a:pt x="106739" y="24687"/>
                  </a:lnTo>
                  <a:lnTo>
                    <a:pt x="108587" y="26405"/>
                  </a:lnTo>
                  <a:lnTo>
                    <a:pt x="110051" y="28957"/>
                  </a:lnTo>
                  <a:lnTo>
                    <a:pt x="112631" y="34895"/>
                  </a:lnTo>
                  <a:lnTo>
                    <a:pt x="114468" y="40000"/>
                  </a:lnTo>
                  <a:lnTo>
                    <a:pt x="115572" y="44270"/>
                  </a:lnTo>
                  <a:lnTo>
                    <a:pt x="116315" y="48515"/>
                  </a:lnTo>
                  <a:lnTo>
                    <a:pt x="117048" y="52760"/>
                  </a:lnTo>
                  <a:lnTo>
                    <a:pt x="117420" y="57864"/>
                  </a:lnTo>
                  <a:lnTo>
                    <a:pt x="117420" y="62969"/>
                  </a:lnTo>
                  <a:lnTo>
                    <a:pt x="116676" y="74895"/>
                  </a:lnTo>
                  <a:lnTo>
                    <a:pt x="116315" y="80833"/>
                  </a:lnTo>
                  <a:lnTo>
                    <a:pt x="115572" y="86797"/>
                  </a:lnTo>
                  <a:lnTo>
                    <a:pt x="114468" y="92760"/>
                  </a:lnTo>
                  <a:lnTo>
                    <a:pt x="113003" y="97864"/>
                  </a:lnTo>
                  <a:lnTo>
                    <a:pt x="111527" y="102109"/>
                  </a:lnTo>
                  <a:lnTo>
                    <a:pt x="110051" y="106355"/>
                  </a:lnTo>
                  <a:lnTo>
                    <a:pt x="107843" y="109766"/>
                  </a:lnTo>
                  <a:lnTo>
                    <a:pt x="105635" y="112318"/>
                  </a:lnTo>
                  <a:lnTo>
                    <a:pt x="94965" y="112318"/>
                  </a:lnTo>
                  <a:lnTo>
                    <a:pt x="90177" y="110625"/>
                  </a:lnTo>
                  <a:lnTo>
                    <a:pt x="85028" y="108907"/>
                  </a:lnTo>
                  <a:lnTo>
                    <a:pt x="75452" y="105521"/>
                  </a:lnTo>
                  <a:lnTo>
                    <a:pt x="65515" y="102109"/>
                  </a:lnTo>
                  <a:lnTo>
                    <a:pt x="55949" y="99557"/>
                  </a:lnTo>
                  <a:lnTo>
                    <a:pt x="46384" y="97005"/>
                  </a:lnTo>
                  <a:lnTo>
                    <a:pt x="31658" y="97005"/>
                  </a:lnTo>
                  <a:lnTo>
                    <a:pt x="27242" y="97864"/>
                  </a:lnTo>
                  <a:lnTo>
                    <a:pt x="26870" y="96146"/>
                  </a:lnTo>
                  <a:lnTo>
                    <a:pt x="26138" y="93594"/>
                  </a:lnTo>
                  <a:lnTo>
                    <a:pt x="24662" y="90208"/>
                  </a:lnTo>
                  <a:lnTo>
                    <a:pt x="22825" y="85104"/>
                  </a:lnTo>
                  <a:lnTo>
                    <a:pt x="21721" y="82552"/>
                  </a:lnTo>
                  <a:lnTo>
                    <a:pt x="20989" y="79140"/>
                  </a:lnTo>
                  <a:lnTo>
                    <a:pt x="20617" y="79140"/>
                  </a:lnTo>
                  <a:lnTo>
                    <a:pt x="22093" y="46822"/>
                  </a:lnTo>
                  <a:lnTo>
                    <a:pt x="22454" y="37447"/>
                  </a:lnTo>
                  <a:lnTo>
                    <a:pt x="23197" y="27239"/>
                  </a:lnTo>
                  <a:lnTo>
                    <a:pt x="23197" y="25546"/>
                  </a:lnTo>
                  <a:lnTo>
                    <a:pt x="23197" y="22994"/>
                  </a:lnTo>
                  <a:lnTo>
                    <a:pt x="22825" y="21301"/>
                  </a:lnTo>
                  <a:lnTo>
                    <a:pt x="24662" y="19583"/>
                  </a:lnTo>
                  <a:lnTo>
                    <a:pt x="26138" y="17890"/>
                  </a:lnTo>
                  <a:lnTo>
                    <a:pt x="29078" y="12785"/>
                  </a:lnTo>
                  <a:lnTo>
                    <a:pt x="33134" y="6822"/>
                  </a:lnTo>
                  <a:lnTo>
                    <a:pt x="33134" y="5963"/>
                  </a:lnTo>
                  <a:close/>
                  <a:moveTo>
                    <a:pt x="32030" y="25"/>
                  </a:moveTo>
                  <a:lnTo>
                    <a:pt x="31287" y="859"/>
                  </a:lnTo>
                  <a:lnTo>
                    <a:pt x="25405" y="10233"/>
                  </a:lnTo>
                  <a:lnTo>
                    <a:pt x="22825" y="14478"/>
                  </a:lnTo>
                  <a:lnTo>
                    <a:pt x="22093" y="16197"/>
                  </a:lnTo>
                  <a:lnTo>
                    <a:pt x="21350" y="19583"/>
                  </a:lnTo>
                  <a:lnTo>
                    <a:pt x="21721" y="20442"/>
                  </a:lnTo>
                  <a:lnTo>
                    <a:pt x="21721" y="21301"/>
                  </a:lnTo>
                  <a:lnTo>
                    <a:pt x="19513" y="18749"/>
                  </a:lnTo>
                  <a:lnTo>
                    <a:pt x="16933" y="17890"/>
                  </a:lnTo>
                  <a:lnTo>
                    <a:pt x="9948" y="17890"/>
                  </a:lnTo>
                  <a:lnTo>
                    <a:pt x="8100" y="17030"/>
                  </a:lnTo>
                  <a:lnTo>
                    <a:pt x="6264" y="16197"/>
                  </a:lnTo>
                  <a:lnTo>
                    <a:pt x="4427" y="17030"/>
                  </a:lnTo>
                  <a:lnTo>
                    <a:pt x="4427" y="16197"/>
                  </a:lnTo>
                  <a:lnTo>
                    <a:pt x="4055" y="15337"/>
                  </a:lnTo>
                  <a:lnTo>
                    <a:pt x="4055" y="16197"/>
                  </a:lnTo>
                  <a:lnTo>
                    <a:pt x="2951" y="21301"/>
                  </a:lnTo>
                  <a:lnTo>
                    <a:pt x="2219" y="27239"/>
                  </a:lnTo>
                  <a:lnTo>
                    <a:pt x="1115" y="38307"/>
                  </a:lnTo>
                  <a:lnTo>
                    <a:pt x="371" y="51067"/>
                  </a:lnTo>
                  <a:lnTo>
                    <a:pt x="10" y="57864"/>
                  </a:lnTo>
                  <a:lnTo>
                    <a:pt x="10" y="64687"/>
                  </a:lnTo>
                  <a:lnTo>
                    <a:pt x="743" y="66380"/>
                  </a:lnTo>
                  <a:lnTo>
                    <a:pt x="1475" y="67239"/>
                  </a:lnTo>
                  <a:lnTo>
                    <a:pt x="2219" y="68932"/>
                  </a:lnTo>
                  <a:lnTo>
                    <a:pt x="3684" y="69791"/>
                  </a:lnTo>
                  <a:lnTo>
                    <a:pt x="6635" y="70625"/>
                  </a:lnTo>
                  <a:lnTo>
                    <a:pt x="9576" y="71484"/>
                  </a:lnTo>
                  <a:lnTo>
                    <a:pt x="12517" y="74036"/>
                  </a:lnTo>
                  <a:lnTo>
                    <a:pt x="15468" y="75729"/>
                  </a:lnTo>
                  <a:lnTo>
                    <a:pt x="18781" y="77447"/>
                  </a:lnTo>
                  <a:lnTo>
                    <a:pt x="18409" y="82552"/>
                  </a:lnTo>
                  <a:lnTo>
                    <a:pt x="18409" y="84245"/>
                  </a:lnTo>
                  <a:lnTo>
                    <a:pt x="18781" y="84245"/>
                  </a:lnTo>
                  <a:lnTo>
                    <a:pt x="19513" y="85104"/>
                  </a:lnTo>
                  <a:lnTo>
                    <a:pt x="20989" y="89349"/>
                  </a:lnTo>
                  <a:lnTo>
                    <a:pt x="23558" y="97005"/>
                  </a:lnTo>
                  <a:lnTo>
                    <a:pt x="24662" y="100416"/>
                  </a:lnTo>
                  <a:lnTo>
                    <a:pt x="25405" y="101250"/>
                  </a:lnTo>
                  <a:lnTo>
                    <a:pt x="26870" y="101250"/>
                  </a:lnTo>
                  <a:lnTo>
                    <a:pt x="32030" y="102969"/>
                  </a:lnTo>
                  <a:lnTo>
                    <a:pt x="37179" y="104662"/>
                  </a:lnTo>
                  <a:lnTo>
                    <a:pt x="47488" y="105521"/>
                  </a:lnTo>
                  <a:lnTo>
                    <a:pt x="57425" y="106355"/>
                  </a:lnTo>
                  <a:lnTo>
                    <a:pt x="62574" y="107214"/>
                  </a:lnTo>
                  <a:lnTo>
                    <a:pt x="67723" y="108073"/>
                  </a:lnTo>
                  <a:lnTo>
                    <a:pt x="84296" y="114870"/>
                  </a:lnTo>
                  <a:lnTo>
                    <a:pt x="92385" y="117422"/>
                  </a:lnTo>
                  <a:lnTo>
                    <a:pt x="100486" y="118281"/>
                  </a:lnTo>
                  <a:lnTo>
                    <a:pt x="100858" y="119974"/>
                  </a:lnTo>
                  <a:lnTo>
                    <a:pt x="103798" y="119974"/>
                  </a:lnTo>
                  <a:lnTo>
                    <a:pt x="106007" y="119115"/>
                  </a:lnTo>
                  <a:lnTo>
                    <a:pt x="107843" y="117422"/>
                  </a:lnTo>
                  <a:lnTo>
                    <a:pt x="109691" y="115729"/>
                  </a:lnTo>
                  <a:lnTo>
                    <a:pt x="111156" y="112318"/>
                  </a:lnTo>
                  <a:lnTo>
                    <a:pt x="112631" y="109766"/>
                  </a:lnTo>
                  <a:lnTo>
                    <a:pt x="114840" y="101250"/>
                  </a:lnTo>
                  <a:lnTo>
                    <a:pt x="117048" y="92760"/>
                  </a:lnTo>
                  <a:lnTo>
                    <a:pt x="118152" y="82552"/>
                  </a:lnTo>
                  <a:lnTo>
                    <a:pt x="119256" y="73177"/>
                  </a:lnTo>
                  <a:lnTo>
                    <a:pt x="119989" y="64687"/>
                  </a:lnTo>
                  <a:lnTo>
                    <a:pt x="119989" y="57864"/>
                  </a:lnTo>
                  <a:lnTo>
                    <a:pt x="119628" y="51067"/>
                  </a:lnTo>
                  <a:lnTo>
                    <a:pt x="118524" y="44270"/>
                  </a:lnTo>
                  <a:lnTo>
                    <a:pt x="116676" y="37447"/>
                  </a:lnTo>
                  <a:lnTo>
                    <a:pt x="114840" y="30650"/>
                  </a:lnTo>
                  <a:lnTo>
                    <a:pt x="112631" y="26405"/>
                  </a:lnTo>
                  <a:lnTo>
                    <a:pt x="111156" y="23853"/>
                  </a:lnTo>
                  <a:lnTo>
                    <a:pt x="110051" y="22994"/>
                  </a:lnTo>
                  <a:lnTo>
                    <a:pt x="108587" y="22135"/>
                  </a:lnTo>
                  <a:lnTo>
                    <a:pt x="107111" y="22135"/>
                  </a:lnTo>
                  <a:lnTo>
                    <a:pt x="107111" y="19583"/>
                  </a:lnTo>
                  <a:lnTo>
                    <a:pt x="106007" y="18749"/>
                  </a:lnTo>
                  <a:lnTo>
                    <a:pt x="68095" y="10233"/>
                  </a:lnTo>
                  <a:lnTo>
                    <a:pt x="59633" y="7681"/>
                  </a:lnTo>
                  <a:lnTo>
                    <a:pt x="50800" y="5129"/>
                  </a:lnTo>
                  <a:lnTo>
                    <a:pt x="46384" y="4270"/>
                  </a:lnTo>
                  <a:lnTo>
                    <a:pt x="41967" y="3411"/>
                  </a:lnTo>
                  <a:lnTo>
                    <a:pt x="37911" y="4270"/>
                  </a:lnTo>
                  <a:lnTo>
                    <a:pt x="33867" y="5129"/>
                  </a:lnTo>
                  <a:lnTo>
                    <a:pt x="33867" y="2577"/>
                  </a:lnTo>
                  <a:lnTo>
                    <a:pt x="33867" y="859"/>
                  </a:lnTo>
                  <a:lnTo>
                    <a:pt x="33134" y="25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Shape 1268"/>
            <p:cNvSpPr/>
            <p:nvPr/>
          </p:nvSpPr>
          <p:spPr>
            <a:xfrm>
              <a:off x="3969075" y="2891150"/>
              <a:ext cx="5074" cy="8449"/>
            </a:xfrm>
            <a:custGeom>
              <a:pathLst>
                <a:path extrusionOk="0" h="120000" w="120000">
                  <a:moveTo>
                    <a:pt x="0" y="355"/>
                  </a:moveTo>
                  <a:lnTo>
                    <a:pt x="40197" y="95857"/>
                  </a:lnTo>
                  <a:lnTo>
                    <a:pt x="59704" y="107928"/>
                  </a:lnTo>
                  <a:lnTo>
                    <a:pt x="79802" y="119644"/>
                  </a:lnTo>
                  <a:lnTo>
                    <a:pt x="119408" y="107928"/>
                  </a:lnTo>
                  <a:lnTo>
                    <a:pt x="119408" y="83786"/>
                  </a:lnTo>
                  <a:lnTo>
                    <a:pt x="119408" y="355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Shape 1269"/>
            <p:cNvSpPr/>
            <p:nvPr/>
          </p:nvSpPr>
          <p:spPr>
            <a:xfrm>
              <a:off x="3843650" y="2908000"/>
              <a:ext cx="42125" cy="65674"/>
            </a:xfrm>
            <a:custGeom>
              <a:pathLst>
                <a:path extrusionOk="0" h="120000" w="120000">
                  <a:moveTo>
                    <a:pt x="107964" y="0"/>
                  </a:moveTo>
                  <a:lnTo>
                    <a:pt x="55192" y="1553"/>
                  </a:lnTo>
                  <a:lnTo>
                    <a:pt x="71" y="3060"/>
                  </a:lnTo>
                  <a:lnTo>
                    <a:pt x="71" y="12287"/>
                  </a:lnTo>
                  <a:lnTo>
                    <a:pt x="52771" y="12287"/>
                  </a:lnTo>
                  <a:lnTo>
                    <a:pt x="107964" y="9227"/>
                  </a:lnTo>
                  <a:lnTo>
                    <a:pt x="103121" y="33848"/>
                  </a:lnTo>
                  <a:lnTo>
                    <a:pt x="100771" y="58424"/>
                  </a:lnTo>
                  <a:lnTo>
                    <a:pt x="103121" y="83045"/>
                  </a:lnTo>
                  <a:lnTo>
                    <a:pt x="107964" y="106113"/>
                  </a:lnTo>
                  <a:lnTo>
                    <a:pt x="107964" y="107666"/>
                  </a:lnTo>
                  <a:lnTo>
                    <a:pt x="105543" y="107666"/>
                  </a:lnTo>
                  <a:lnTo>
                    <a:pt x="91157" y="106113"/>
                  </a:lnTo>
                  <a:lnTo>
                    <a:pt x="74350" y="107666"/>
                  </a:lnTo>
                  <a:lnTo>
                    <a:pt x="71" y="107666"/>
                  </a:lnTo>
                  <a:lnTo>
                    <a:pt x="71" y="118446"/>
                  </a:lnTo>
                  <a:lnTo>
                    <a:pt x="26421" y="119954"/>
                  </a:lnTo>
                  <a:lnTo>
                    <a:pt x="55192" y="119954"/>
                  </a:lnTo>
                  <a:lnTo>
                    <a:pt x="81543" y="118446"/>
                  </a:lnTo>
                  <a:lnTo>
                    <a:pt x="107964" y="113833"/>
                  </a:lnTo>
                  <a:lnTo>
                    <a:pt x="110314" y="112280"/>
                  </a:lnTo>
                  <a:lnTo>
                    <a:pt x="110314" y="109219"/>
                  </a:lnTo>
                  <a:lnTo>
                    <a:pt x="117507" y="109219"/>
                  </a:lnTo>
                  <a:lnTo>
                    <a:pt x="119928" y="107666"/>
                  </a:lnTo>
                  <a:lnTo>
                    <a:pt x="119928" y="106113"/>
                  </a:lnTo>
                  <a:lnTo>
                    <a:pt x="119928" y="81492"/>
                  </a:lnTo>
                  <a:lnTo>
                    <a:pt x="119928" y="56916"/>
                  </a:lnTo>
                  <a:lnTo>
                    <a:pt x="117507" y="32295"/>
                  </a:lnTo>
                  <a:lnTo>
                    <a:pt x="112735" y="7674"/>
                  </a:lnTo>
                  <a:lnTo>
                    <a:pt x="115157" y="6166"/>
                  </a:lnTo>
                  <a:lnTo>
                    <a:pt x="115157" y="3060"/>
                  </a:lnTo>
                  <a:lnTo>
                    <a:pt x="1127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Shape 1270"/>
            <p:cNvSpPr/>
            <p:nvPr/>
          </p:nvSpPr>
          <p:spPr>
            <a:xfrm>
              <a:off x="3843650" y="3008150"/>
              <a:ext cx="26975" cy="21900"/>
            </a:xfrm>
            <a:custGeom>
              <a:pathLst>
                <a:path extrusionOk="0" h="120000" w="120000">
                  <a:moveTo>
                    <a:pt x="104874" y="136"/>
                  </a:moveTo>
                  <a:lnTo>
                    <a:pt x="101204" y="4657"/>
                  </a:lnTo>
                  <a:lnTo>
                    <a:pt x="101204" y="27808"/>
                  </a:lnTo>
                  <a:lnTo>
                    <a:pt x="101204" y="55479"/>
                  </a:lnTo>
                  <a:lnTo>
                    <a:pt x="101204" y="64657"/>
                  </a:lnTo>
                  <a:lnTo>
                    <a:pt x="97423" y="60000"/>
                  </a:lnTo>
                  <a:lnTo>
                    <a:pt x="78739" y="46164"/>
                  </a:lnTo>
                  <a:lnTo>
                    <a:pt x="63725" y="23150"/>
                  </a:lnTo>
                  <a:lnTo>
                    <a:pt x="48711" y="23150"/>
                  </a:lnTo>
                  <a:lnTo>
                    <a:pt x="45041" y="32328"/>
                  </a:lnTo>
                  <a:lnTo>
                    <a:pt x="45041" y="41643"/>
                  </a:lnTo>
                  <a:lnTo>
                    <a:pt x="48711" y="46164"/>
                  </a:lnTo>
                  <a:lnTo>
                    <a:pt x="59944" y="64657"/>
                  </a:lnTo>
                  <a:lnTo>
                    <a:pt x="59944" y="64657"/>
                  </a:lnTo>
                  <a:lnTo>
                    <a:pt x="37479" y="60000"/>
                  </a:lnTo>
                  <a:lnTo>
                    <a:pt x="7562" y="60000"/>
                  </a:lnTo>
                  <a:lnTo>
                    <a:pt x="111" y="64657"/>
                  </a:lnTo>
                  <a:lnTo>
                    <a:pt x="111" y="73835"/>
                  </a:lnTo>
                  <a:lnTo>
                    <a:pt x="15013" y="83150"/>
                  </a:lnTo>
                  <a:lnTo>
                    <a:pt x="30027" y="83150"/>
                  </a:lnTo>
                  <a:lnTo>
                    <a:pt x="63725" y="87671"/>
                  </a:lnTo>
                  <a:lnTo>
                    <a:pt x="48711" y="96986"/>
                  </a:lnTo>
                  <a:lnTo>
                    <a:pt x="41260" y="101506"/>
                  </a:lnTo>
                  <a:lnTo>
                    <a:pt x="45041" y="110821"/>
                  </a:lnTo>
                  <a:lnTo>
                    <a:pt x="48711" y="120000"/>
                  </a:lnTo>
                  <a:lnTo>
                    <a:pt x="56274" y="120000"/>
                  </a:lnTo>
                  <a:lnTo>
                    <a:pt x="78739" y="106164"/>
                  </a:lnTo>
                  <a:lnTo>
                    <a:pt x="101204" y="83150"/>
                  </a:lnTo>
                  <a:lnTo>
                    <a:pt x="101204" y="110821"/>
                  </a:lnTo>
                  <a:lnTo>
                    <a:pt x="104874" y="115342"/>
                  </a:lnTo>
                  <a:lnTo>
                    <a:pt x="112437" y="120000"/>
                  </a:lnTo>
                  <a:lnTo>
                    <a:pt x="119888" y="115342"/>
                  </a:lnTo>
                  <a:lnTo>
                    <a:pt x="119888" y="106164"/>
                  </a:lnTo>
                  <a:lnTo>
                    <a:pt x="119888" y="50821"/>
                  </a:lnTo>
                  <a:lnTo>
                    <a:pt x="116107" y="27808"/>
                  </a:lnTo>
                  <a:lnTo>
                    <a:pt x="112437" y="4657"/>
                  </a:lnTo>
                  <a:lnTo>
                    <a:pt x="112437" y="13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Shape 1271"/>
            <p:cNvSpPr/>
            <p:nvPr/>
          </p:nvSpPr>
          <p:spPr>
            <a:xfrm>
              <a:off x="3990950" y="2931550"/>
              <a:ext cx="19374" cy="22749"/>
            </a:xfrm>
            <a:custGeom>
              <a:pathLst>
                <a:path extrusionOk="0" h="120000" w="120000">
                  <a:moveTo>
                    <a:pt x="57445" y="131"/>
                  </a:moveTo>
                  <a:lnTo>
                    <a:pt x="41806" y="4483"/>
                  </a:lnTo>
                  <a:lnTo>
                    <a:pt x="20903" y="13450"/>
                  </a:lnTo>
                  <a:lnTo>
                    <a:pt x="15793" y="17802"/>
                  </a:lnTo>
                  <a:lnTo>
                    <a:pt x="15793" y="26769"/>
                  </a:lnTo>
                  <a:lnTo>
                    <a:pt x="15793" y="35604"/>
                  </a:lnTo>
                  <a:lnTo>
                    <a:pt x="26167" y="35604"/>
                  </a:lnTo>
                  <a:lnTo>
                    <a:pt x="57445" y="26769"/>
                  </a:lnTo>
                  <a:lnTo>
                    <a:pt x="57445" y="26769"/>
                  </a:lnTo>
                  <a:lnTo>
                    <a:pt x="31432" y="62241"/>
                  </a:lnTo>
                  <a:lnTo>
                    <a:pt x="5264" y="97714"/>
                  </a:lnTo>
                  <a:lnTo>
                    <a:pt x="154" y="102197"/>
                  </a:lnTo>
                  <a:lnTo>
                    <a:pt x="5264" y="111032"/>
                  </a:lnTo>
                  <a:lnTo>
                    <a:pt x="10529" y="115516"/>
                  </a:lnTo>
                  <a:lnTo>
                    <a:pt x="15793" y="119999"/>
                  </a:lnTo>
                  <a:lnTo>
                    <a:pt x="67819" y="111032"/>
                  </a:lnTo>
                  <a:lnTo>
                    <a:pt x="88722" y="111032"/>
                  </a:lnTo>
                  <a:lnTo>
                    <a:pt x="114735" y="102197"/>
                  </a:lnTo>
                  <a:lnTo>
                    <a:pt x="120000" y="97714"/>
                  </a:lnTo>
                  <a:lnTo>
                    <a:pt x="120000" y="93362"/>
                  </a:lnTo>
                  <a:lnTo>
                    <a:pt x="114735" y="88879"/>
                  </a:lnTo>
                  <a:lnTo>
                    <a:pt x="109625" y="84395"/>
                  </a:lnTo>
                  <a:lnTo>
                    <a:pt x="88722" y="84395"/>
                  </a:lnTo>
                  <a:lnTo>
                    <a:pt x="62709" y="88879"/>
                  </a:lnTo>
                  <a:lnTo>
                    <a:pt x="47070" y="88879"/>
                  </a:lnTo>
                  <a:lnTo>
                    <a:pt x="73083" y="53406"/>
                  </a:lnTo>
                  <a:lnTo>
                    <a:pt x="88722" y="17802"/>
                  </a:lnTo>
                  <a:lnTo>
                    <a:pt x="88722" y="8967"/>
                  </a:lnTo>
                  <a:lnTo>
                    <a:pt x="78348" y="4483"/>
                  </a:lnTo>
                  <a:lnTo>
                    <a:pt x="57445" y="13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Shape 1272"/>
            <p:cNvSpPr/>
            <p:nvPr/>
          </p:nvSpPr>
          <p:spPr>
            <a:xfrm>
              <a:off x="3964850" y="2903775"/>
              <a:ext cx="63999" cy="60624"/>
            </a:xfrm>
            <a:custGeom>
              <a:pathLst>
                <a:path extrusionOk="0" h="120000" w="120000">
                  <a:moveTo>
                    <a:pt x="7921" y="8362"/>
                  </a:moveTo>
                  <a:lnTo>
                    <a:pt x="17390" y="11678"/>
                  </a:lnTo>
                  <a:lnTo>
                    <a:pt x="26859" y="13360"/>
                  </a:lnTo>
                  <a:lnTo>
                    <a:pt x="47390" y="13360"/>
                  </a:lnTo>
                  <a:lnTo>
                    <a:pt x="77390" y="15043"/>
                  </a:lnTo>
                  <a:lnTo>
                    <a:pt x="107343" y="15043"/>
                  </a:lnTo>
                  <a:lnTo>
                    <a:pt x="107343" y="33352"/>
                  </a:lnTo>
                  <a:lnTo>
                    <a:pt x="108937" y="53344"/>
                  </a:lnTo>
                  <a:lnTo>
                    <a:pt x="108937" y="78334"/>
                  </a:lnTo>
                  <a:lnTo>
                    <a:pt x="110531" y="90012"/>
                  </a:lnTo>
                  <a:lnTo>
                    <a:pt x="112078" y="103323"/>
                  </a:lnTo>
                  <a:lnTo>
                    <a:pt x="61593" y="103323"/>
                  </a:lnTo>
                  <a:lnTo>
                    <a:pt x="37921" y="105006"/>
                  </a:lnTo>
                  <a:lnTo>
                    <a:pt x="25312" y="106688"/>
                  </a:lnTo>
                  <a:lnTo>
                    <a:pt x="14250" y="110004"/>
                  </a:lnTo>
                  <a:lnTo>
                    <a:pt x="12656" y="85014"/>
                  </a:lnTo>
                  <a:lnTo>
                    <a:pt x="11109" y="60024"/>
                  </a:lnTo>
                  <a:lnTo>
                    <a:pt x="12656" y="33352"/>
                  </a:lnTo>
                  <a:lnTo>
                    <a:pt x="11109" y="20041"/>
                  </a:lnTo>
                  <a:lnTo>
                    <a:pt x="9515" y="15043"/>
                  </a:lnTo>
                  <a:lnTo>
                    <a:pt x="7921" y="8362"/>
                  </a:lnTo>
                  <a:close/>
                  <a:moveTo>
                    <a:pt x="110531" y="49"/>
                  </a:moveTo>
                  <a:lnTo>
                    <a:pt x="110531" y="1682"/>
                  </a:lnTo>
                  <a:lnTo>
                    <a:pt x="108937" y="5047"/>
                  </a:lnTo>
                  <a:lnTo>
                    <a:pt x="82125" y="3364"/>
                  </a:lnTo>
                  <a:lnTo>
                    <a:pt x="55265" y="1682"/>
                  </a:lnTo>
                  <a:lnTo>
                    <a:pt x="30046" y="1682"/>
                  </a:lnTo>
                  <a:lnTo>
                    <a:pt x="18984" y="3364"/>
                  </a:lnTo>
                  <a:lnTo>
                    <a:pt x="12656" y="5047"/>
                  </a:lnTo>
                  <a:lnTo>
                    <a:pt x="7921" y="8362"/>
                  </a:lnTo>
                  <a:lnTo>
                    <a:pt x="6375" y="8362"/>
                  </a:lnTo>
                  <a:lnTo>
                    <a:pt x="3187" y="15043"/>
                  </a:lnTo>
                  <a:lnTo>
                    <a:pt x="1640" y="23356"/>
                  </a:lnTo>
                  <a:lnTo>
                    <a:pt x="46" y="41665"/>
                  </a:lnTo>
                  <a:lnTo>
                    <a:pt x="1640" y="78334"/>
                  </a:lnTo>
                  <a:lnTo>
                    <a:pt x="1640" y="88329"/>
                  </a:lnTo>
                  <a:lnTo>
                    <a:pt x="1640" y="101641"/>
                  </a:lnTo>
                  <a:lnTo>
                    <a:pt x="1640" y="106688"/>
                  </a:lnTo>
                  <a:lnTo>
                    <a:pt x="3187" y="113319"/>
                  </a:lnTo>
                  <a:lnTo>
                    <a:pt x="6375" y="116684"/>
                  </a:lnTo>
                  <a:lnTo>
                    <a:pt x="11109" y="120000"/>
                  </a:lnTo>
                  <a:lnTo>
                    <a:pt x="14250" y="118317"/>
                  </a:lnTo>
                  <a:lnTo>
                    <a:pt x="14250" y="116684"/>
                  </a:lnTo>
                  <a:lnTo>
                    <a:pt x="26859" y="118317"/>
                  </a:lnTo>
                  <a:lnTo>
                    <a:pt x="63187" y="118317"/>
                  </a:lnTo>
                  <a:lnTo>
                    <a:pt x="112078" y="113319"/>
                  </a:lnTo>
                  <a:lnTo>
                    <a:pt x="118406" y="113319"/>
                  </a:lnTo>
                  <a:lnTo>
                    <a:pt x="118406" y="111686"/>
                  </a:lnTo>
                  <a:lnTo>
                    <a:pt x="120000" y="100008"/>
                  </a:lnTo>
                  <a:lnTo>
                    <a:pt x="120000" y="86647"/>
                  </a:lnTo>
                  <a:lnTo>
                    <a:pt x="118406" y="60024"/>
                  </a:lnTo>
                  <a:lnTo>
                    <a:pt x="116812" y="30037"/>
                  </a:lnTo>
                  <a:lnTo>
                    <a:pt x="116812" y="15043"/>
                  </a:lnTo>
                  <a:lnTo>
                    <a:pt x="115265" y="1682"/>
                  </a:lnTo>
                  <a:lnTo>
                    <a:pt x="113671" y="4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Shape 1273"/>
            <p:cNvSpPr/>
            <p:nvPr/>
          </p:nvSpPr>
          <p:spPr>
            <a:xfrm>
              <a:off x="4104575" y="2989625"/>
              <a:ext cx="13499" cy="5074"/>
            </a:xfrm>
            <a:custGeom>
              <a:pathLst>
                <a:path extrusionOk="0" h="120000" w="120000">
                  <a:moveTo>
                    <a:pt x="90000" y="591"/>
                  </a:moveTo>
                  <a:lnTo>
                    <a:pt x="75111" y="20689"/>
                  </a:lnTo>
                  <a:lnTo>
                    <a:pt x="15111" y="20689"/>
                  </a:lnTo>
                  <a:lnTo>
                    <a:pt x="7555" y="40197"/>
                  </a:lnTo>
                  <a:lnTo>
                    <a:pt x="222" y="60295"/>
                  </a:lnTo>
                  <a:lnTo>
                    <a:pt x="7555" y="80394"/>
                  </a:lnTo>
                  <a:lnTo>
                    <a:pt x="15111" y="99901"/>
                  </a:lnTo>
                  <a:lnTo>
                    <a:pt x="37555" y="120000"/>
                  </a:lnTo>
                  <a:lnTo>
                    <a:pt x="82444" y="120000"/>
                  </a:lnTo>
                  <a:lnTo>
                    <a:pt x="97555" y="99901"/>
                  </a:lnTo>
                  <a:lnTo>
                    <a:pt x="112444" y="80394"/>
                  </a:lnTo>
                  <a:lnTo>
                    <a:pt x="120000" y="60295"/>
                  </a:lnTo>
                  <a:lnTo>
                    <a:pt x="120000" y="40197"/>
                  </a:lnTo>
                  <a:lnTo>
                    <a:pt x="120000" y="20689"/>
                  </a:lnTo>
                  <a:lnTo>
                    <a:pt x="112444" y="20689"/>
                  </a:lnTo>
                  <a:lnTo>
                    <a:pt x="90000" y="59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Shape 1274"/>
            <p:cNvSpPr/>
            <p:nvPr/>
          </p:nvSpPr>
          <p:spPr>
            <a:xfrm>
              <a:off x="3843650" y="2891150"/>
              <a:ext cx="46324" cy="13499"/>
            </a:xfrm>
            <a:custGeom>
              <a:pathLst>
                <a:path extrusionOk="0" h="120000" w="120000">
                  <a:moveTo>
                    <a:pt x="102514" y="222"/>
                  </a:moveTo>
                  <a:lnTo>
                    <a:pt x="104716" y="52444"/>
                  </a:lnTo>
                  <a:lnTo>
                    <a:pt x="52390" y="60000"/>
                  </a:lnTo>
                  <a:lnTo>
                    <a:pt x="64" y="67555"/>
                  </a:lnTo>
                  <a:lnTo>
                    <a:pt x="64" y="119777"/>
                  </a:lnTo>
                  <a:lnTo>
                    <a:pt x="54527" y="104888"/>
                  </a:lnTo>
                  <a:lnTo>
                    <a:pt x="109055" y="90000"/>
                  </a:lnTo>
                  <a:lnTo>
                    <a:pt x="111257" y="97333"/>
                  </a:lnTo>
                  <a:lnTo>
                    <a:pt x="113394" y="90000"/>
                  </a:lnTo>
                  <a:lnTo>
                    <a:pt x="117798" y="82444"/>
                  </a:lnTo>
                  <a:lnTo>
                    <a:pt x="119935" y="74888"/>
                  </a:lnTo>
                  <a:lnTo>
                    <a:pt x="117798" y="60000"/>
                  </a:lnTo>
                  <a:lnTo>
                    <a:pt x="115596" y="52444"/>
                  </a:lnTo>
                  <a:lnTo>
                    <a:pt x="115596" y="222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Shape 1275"/>
            <p:cNvSpPr/>
            <p:nvPr/>
          </p:nvSpPr>
          <p:spPr>
            <a:xfrm>
              <a:off x="3843650" y="3044350"/>
              <a:ext cx="101875" cy="60624"/>
            </a:xfrm>
            <a:custGeom>
              <a:pathLst>
                <a:path extrusionOk="0" h="120000" w="120000">
                  <a:moveTo>
                    <a:pt x="79332" y="0"/>
                  </a:moveTo>
                  <a:lnTo>
                    <a:pt x="42640" y="1682"/>
                  </a:lnTo>
                  <a:lnTo>
                    <a:pt x="10925" y="1682"/>
                  </a:lnTo>
                  <a:lnTo>
                    <a:pt x="29" y="4997"/>
                  </a:lnTo>
                  <a:lnTo>
                    <a:pt x="29" y="14993"/>
                  </a:lnTo>
                  <a:lnTo>
                    <a:pt x="27769" y="13360"/>
                  </a:lnTo>
                  <a:lnTo>
                    <a:pt x="56539" y="13360"/>
                  </a:lnTo>
                  <a:lnTo>
                    <a:pt x="112049" y="11678"/>
                  </a:lnTo>
                  <a:lnTo>
                    <a:pt x="111077" y="19991"/>
                  </a:lnTo>
                  <a:lnTo>
                    <a:pt x="111077" y="29987"/>
                  </a:lnTo>
                  <a:lnTo>
                    <a:pt x="112049" y="48346"/>
                  </a:lnTo>
                  <a:lnTo>
                    <a:pt x="112049" y="74969"/>
                  </a:lnTo>
                  <a:lnTo>
                    <a:pt x="113050" y="103323"/>
                  </a:lnTo>
                  <a:lnTo>
                    <a:pt x="54537" y="103323"/>
                  </a:lnTo>
                  <a:lnTo>
                    <a:pt x="26797" y="106639"/>
                  </a:lnTo>
                  <a:lnTo>
                    <a:pt x="12898" y="108321"/>
                  </a:lnTo>
                  <a:lnTo>
                    <a:pt x="29" y="113319"/>
                  </a:lnTo>
                  <a:lnTo>
                    <a:pt x="29" y="118317"/>
                  </a:lnTo>
                  <a:lnTo>
                    <a:pt x="11926" y="119950"/>
                  </a:lnTo>
                  <a:lnTo>
                    <a:pt x="23823" y="118317"/>
                  </a:lnTo>
                  <a:lnTo>
                    <a:pt x="47617" y="114952"/>
                  </a:lnTo>
                  <a:lnTo>
                    <a:pt x="80333" y="113319"/>
                  </a:lnTo>
                  <a:lnTo>
                    <a:pt x="114051" y="113319"/>
                  </a:lnTo>
                  <a:lnTo>
                    <a:pt x="114051" y="116635"/>
                  </a:lnTo>
                  <a:lnTo>
                    <a:pt x="115023" y="119950"/>
                  </a:lnTo>
                  <a:lnTo>
                    <a:pt x="118998" y="119950"/>
                  </a:lnTo>
                  <a:lnTo>
                    <a:pt x="120000" y="114952"/>
                  </a:lnTo>
                  <a:lnTo>
                    <a:pt x="120000" y="86647"/>
                  </a:lnTo>
                  <a:lnTo>
                    <a:pt x="118998" y="56659"/>
                  </a:lnTo>
                  <a:lnTo>
                    <a:pt x="118998" y="33352"/>
                  </a:lnTo>
                  <a:lnTo>
                    <a:pt x="117997" y="21674"/>
                  </a:lnTo>
                  <a:lnTo>
                    <a:pt x="117025" y="11678"/>
                  </a:lnTo>
                  <a:lnTo>
                    <a:pt x="117997" y="9995"/>
                  </a:lnTo>
                  <a:lnTo>
                    <a:pt x="117997" y="6680"/>
                  </a:lnTo>
                  <a:lnTo>
                    <a:pt x="117025" y="3364"/>
                  </a:lnTo>
                  <a:lnTo>
                    <a:pt x="115023" y="1682"/>
                  </a:lnTo>
                  <a:lnTo>
                    <a:pt x="971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Shape 1276"/>
            <p:cNvSpPr/>
            <p:nvPr/>
          </p:nvSpPr>
          <p:spPr>
            <a:xfrm>
              <a:off x="3894150" y="2907150"/>
              <a:ext cx="63150" cy="58949"/>
            </a:xfrm>
            <a:custGeom>
              <a:pathLst>
                <a:path extrusionOk="0" h="120000" w="120000">
                  <a:moveTo>
                    <a:pt x="107220" y="10279"/>
                  </a:moveTo>
                  <a:lnTo>
                    <a:pt x="107220" y="32569"/>
                  </a:lnTo>
                  <a:lnTo>
                    <a:pt x="108788" y="54860"/>
                  </a:lnTo>
                  <a:lnTo>
                    <a:pt x="108788" y="82239"/>
                  </a:lnTo>
                  <a:lnTo>
                    <a:pt x="110403" y="109669"/>
                  </a:lnTo>
                  <a:lnTo>
                    <a:pt x="99192" y="107989"/>
                  </a:lnTo>
                  <a:lnTo>
                    <a:pt x="89596" y="109669"/>
                  </a:lnTo>
                  <a:lnTo>
                    <a:pt x="68836" y="111399"/>
                  </a:lnTo>
                  <a:lnTo>
                    <a:pt x="68836" y="107989"/>
                  </a:lnTo>
                  <a:lnTo>
                    <a:pt x="68836" y="97659"/>
                  </a:lnTo>
                  <a:lnTo>
                    <a:pt x="68836" y="87379"/>
                  </a:lnTo>
                  <a:lnTo>
                    <a:pt x="67220" y="66819"/>
                  </a:lnTo>
                  <a:lnTo>
                    <a:pt x="65605" y="63409"/>
                  </a:lnTo>
                  <a:lnTo>
                    <a:pt x="64038" y="61679"/>
                  </a:lnTo>
                  <a:lnTo>
                    <a:pt x="60807" y="63409"/>
                  </a:lnTo>
                  <a:lnTo>
                    <a:pt x="59239" y="66819"/>
                  </a:lnTo>
                  <a:lnTo>
                    <a:pt x="59239" y="87379"/>
                  </a:lnTo>
                  <a:lnTo>
                    <a:pt x="59239" y="97659"/>
                  </a:lnTo>
                  <a:lnTo>
                    <a:pt x="62422" y="106259"/>
                  </a:lnTo>
                  <a:lnTo>
                    <a:pt x="64038" y="107989"/>
                  </a:lnTo>
                  <a:lnTo>
                    <a:pt x="40047" y="107989"/>
                  </a:lnTo>
                  <a:lnTo>
                    <a:pt x="28836" y="109669"/>
                  </a:lnTo>
                  <a:lnTo>
                    <a:pt x="17624" y="113129"/>
                  </a:lnTo>
                  <a:lnTo>
                    <a:pt x="14441" y="85699"/>
                  </a:lnTo>
                  <a:lnTo>
                    <a:pt x="11211" y="58269"/>
                  </a:lnTo>
                  <a:lnTo>
                    <a:pt x="9643" y="35979"/>
                  </a:lnTo>
                  <a:lnTo>
                    <a:pt x="6413" y="13740"/>
                  </a:lnTo>
                  <a:lnTo>
                    <a:pt x="56009" y="13740"/>
                  </a:lnTo>
                  <a:lnTo>
                    <a:pt x="107220" y="10279"/>
                  </a:lnTo>
                  <a:close/>
                  <a:moveTo>
                    <a:pt x="56009" y="0"/>
                  </a:moveTo>
                  <a:lnTo>
                    <a:pt x="30451" y="1730"/>
                  </a:lnTo>
                  <a:lnTo>
                    <a:pt x="6413" y="3460"/>
                  </a:lnTo>
                  <a:lnTo>
                    <a:pt x="3230" y="5139"/>
                  </a:lnTo>
                  <a:lnTo>
                    <a:pt x="1615" y="8600"/>
                  </a:lnTo>
                  <a:lnTo>
                    <a:pt x="47" y="22290"/>
                  </a:lnTo>
                  <a:lnTo>
                    <a:pt x="47" y="34300"/>
                  </a:lnTo>
                  <a:lnTo>
                    <a:pt x="1615" y="58269"/>
                  </a:lnTo>
                  <a:lnTo>
                    <a:pt x="4845" y="87379"/>
                  </a:lnTo>
                  <a:lnTo>
                    <a:pt x="6413" y="102849"/>
                  </a:lnTo>
                  <a:lnTo>
                    <a:pt x="9643" y="116539"/>
                  </a:lnTo>
                  <a:lnTo>
                    <a:pt x="11211" y="118269"/>
                  </a:lnTo>
                  <a:lnTo>
                    <a:pt x="12826" y="119949"/>
                  </a:lnTo>
                  <a:lnTo>
                    <a:pt x="16009" y="118269"/>
                  </a:lnTo>
                  <a:lnTo>
                    <a:pt x="16009" y="119949"/>
                  </a:lnTo>
                  <a:lnTo>
                    <a:pt x="62422" y="119949"/>
                  </a:lnTo>
                  <a:lnTo>
                    <a:pt x="86413" y="118269"/>
                  </a:lnTo>
                  <a:lnTo>
                    <a:pt x="99192" y="118269"/>
                  </a:lnTo>
                  <a:lnTo>
                    <a:pt x="112019" y="116539"/>
                  </a:lnTo>
                  <a:lnTo>
                    <a:pt x="113586" y="118269"/>
                  </a:lnTo>
                  <a:lnTo>
                    <a:pt x="115201" y="118269"/>
                  </a:lnTo>
                  <a:lnTo>
                    <a:pt x="116817" y="116539"/>
                  </a:lnTo>
                  <a:lnTo>
                    <a:pt x="118384" y="114809"/>
                  </a:lnTo>
                  <a:lnTo>
                    <a:pt x="120000" y="101119"/>
                  </a:lnTo>
                  <a:lnTo>
                    <a:pt x="120000" y="89109"/>
                  </a:lnTo>
                  <a:lnTo>
                    <a:pt x="118384" y="63409"/>
                  </a:lnTo>
                  <a:lnTo>
                    <a:pt x="116817" y="32569"/>
                  </a:lnTo>
                  <a:lnTo>
                    <a:pt x="115201" y="17150"/>
                  </a:lnTo>
                  <a:lnTo>
                    <a:pt x="112019" y="3460"/>
                  </a:lnTo>
                  <a:lnTo>
                    <a:pt x="110403" y="1730"/>
                  </a:lnTo>
                  <a:lnTo>
                    <a:pt x="10878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Shape 1277"/>
            <p:cNvSpPr/>
            <p:nvPr/>
          </p:nvSpPr>
          <p:spPr>
            <a:xfrm>
              <a:off x="3957275" y="2992150"/>
              <a:ext cx="20225" cy="25275"/>
            </a:xfrm>
            <a:custGeom>
              <a:pathLst>
                <a:path extrusionOk="0" h="120000" w="120000">
                  <a:moveTo>
                    <a:pt x="65117" y="28130"/>
                  </a:moveTo>
                  <a:lnTo>
                    <a:pt x="70012" y="32047"/>
                  </a:lnTo>
                  <a:lnTo>
                    <a:pt x="70012" y="40118"/>
                  </a:lnTo>
                  <a:lnTo>
                    <a:pt x="65117" y="52106"/>
                  </a:lnTo>
                  <a:lnTo>
                    <a:pt x="50135" y="64094"/>
                  </a:lnTo>
                  <a:lnTo>
                    <a:pt x="30111" y="68011"/>
                  </a:lnTo>
                  <a:lnTo>
                    <a:pt x="35154" y="52106"/>
                  </a:lnTo>
                  <a:lnTo>
                    <a:pt x="40049" y="40118"/>
                  </a:lnTo>
                  <a:lnTo>
                    <a:pt x="50135" y="32047"/>
                  </a:lnTo>
                  <a:lnTo>
                    <a:pt x="55030" y="32047"/>
                  </a:lnTo>
                  <a:lnTo>
                    <a:pt x="65117" y="28130"/>
                  </a:lnTo>
                  <a:close/>
                  <a:moveTo>
                    <a:pt x="60074" y="118"/>
                  </a:moveTo>
                  <a:lnTo>
                    <a:pt x="45092" y="4154"/>
                  </a:lnTo>
                  <a:lnTo>
                    <a:pt x="35154" y="12106"/>
                  </a:lnTo>
                  <a:lnTo>
                    <a:pt x="20173" y="20059"/>
                  </a:lnTo>
                  <a:lnTo>
                    <a:pt x="5191" y="40118"/>
                  </a:lnTo>
                  <a:lnTo>
                    <a:pt x="148" y="60059"/>
                  </a:lnTo>
                  <a:lnTo>
                    <a:pt x="148" y="80000"/>
                  </a:lnTo>
                  <a:lnTo>
                    <a:pt x="10086" y="88071"/>
                  </a:lnTo>
                  <a:lnTo>
                    <a:pt x="20173" y="91988"/>
                  </a:lnTo>
                  <a:lnTo>
                    <a:pt x="45092" y="91988"/>
                  </a:lnTo>
                  <a:lnTo>
                    <a:pt x="65117" y="88071"/>
                  </a:lnTo>
                  <a:lnTo>
                    <a:pt x="65117" y="91988"/>
                  </a:lnTo>
                  <a:lnTo>
                    <a:pt x="75055" y="100059"/>
                  </a:lnTo>
                  <a:lnTo>
                    <a:pt x="80098" y="108011"/>
                  </a:lnTo>
                  <a:lnTo>
                    <a:pt x="105018" y="120000"/>
                  </a:lnTo>
                  <a:lnTo>
                    <a:pt x="110061" y="120000"/>
                  </a:lnTo>
                  <a:lnTo>
                    <a:pt x="114956" y="115964"/>
                  </a:lnTo>
                  <a:lnTo>
                    <a:pt x="120000" y="112047"/>
                  </a:lnTo>
                  <a:lnTo>
                    <a:pt x="114956" y="103976"/>
                  </a:lnTo>
                  <a:lnTo>
                    <a:pt x="95080" y="96023"/>
                  </a:lnTo>
                  <a:lnTo>
                    <a:pt x="90037" y="88071"/>
                  </a:lnTo>
                  <a:lnTo>
                    <a:pt x="80098" y="80000"/>
                  </a:lnTo>
                  <a:lnTo>
                    <a:pt x="90037" y="68011"/>
                  </a:lnTo>
                  <a:lnTo>
                    <a:pt x="99975" y="56023"/>
                  </a:lnTo>
                  <a:lnTo>
                    <a:pt x="105018" y="44035"/>
                  </a:lnTo>
                  <a:lnTo>
                    <a:pt x="105018" y="32047"/>
                  </a:lnTo>
                  <a:lnTo>
                    <a:pt x="105018" y="24094"/>
                  </a:lnTo>
                  <a:lnTo>
                    <a:pt x="95080" y="12106"/>
                  </a:lnTo>
                  <a:lnTo>
                    <a:pt x="90037" y="4154"/>
                  </a:lnTo>
                  <a:lnTo>
                    <a:pt x="75055" y="118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Shape 1278"/>
            <p:cNvSpPr/>
            <p:nvPr/>
          </p:nvSpPr>
          <p:spPr>
            <a:xfrm>
              <a:off x="3843650" y="2973650"/>
              <a:ext cx="82524" cy="63974"/>
            </a:xfrm>
            <a:custGeom>
              <a:pathLst>
                <a:path extrusionOk="0" h="120000" w="120000">
                  <a:moveTo>
                    <a:pt x="112620" y="0"/>
                  </a:moveTo>
                  <a:lnTo>
                    <a:pt x="110184" y="1594"/>
                  </a:lnTo>
                  <a:lnTo>
                    <a:pt x="108948" y="4736"/>
                  </a:lnTo>
                  <a:lnTo>
                    <a:pt x="108948" y="7924"/>
                  </a:lnTo>
                  <a:lnTo>
                    <a:pt x="79575" y="4736"/>
                  </a:lnTo>
                  <a:lnTo>
                    <a:pt x="12250" y="4736"/>
                  </a:lnTo>
                  <a:lnTo>
                    <a:pt x="36" y="6330"/>
                  </a:lnTo>
                  <a:lnTo>
                    <a:pt x="36" y="15803"/>
                  </a:lnTo>
                  <a:lnTo>
                    <a:pt x="20830" y="14208"/>
                  </a:lnTo>
                  <a:lnTo>
                    <a:pt x="75904" y="14208"/>
                  </a:lnTo>
                  <a:lnTo>
                    <a:pt x="108948" y="17397"/>
                  </a:lnTo>
                  <a:lnTo>
                    <a:pt x="111420" y="64759"/>
                  </a:lnTo>
                  <a:lnTo>
                    <a:pt x="110184" y="85252"/>
                  </a:lnTo>
                  <a:lnTo>
                    <a:pt x="110184" y="105791"/>
                  </a:lnTo>
                  <a:lnTo>
                    <a:pt x="106513" y="104196"/>
                  </a:lnTo>
                  <a:lnTo>
                    <a:pt x="101605" y="101055"/>
                  </a:lnTo>
                  <a:lnTo>
                    <a:pt x="78339" y="101055"/>
                  </a:lnTo>
                  <a:lnTo>
                    <a:pt x="69797" y="102649"/>
                  </a:lnTo>
                  <a:lnTo>
                    <a:pt x="50202" y="105791"/>
                  </a:lnTo>
                  <a:lnTo>
                    <a:pt x="30608" y="110527"/>
                  </a:lnTo>
                  <a:lnTo>
                    <a:pt x="36" y="110527"/>
                  </a:lnTo>
                  <a:lnTo>
                    <a:pt x="36" y="118405"/>
                  </a:lnTo>
                  <a:lnTo>
                    <a:pt x="11051" y="120000"/>
                  </a:lnTo>
                  <a:lnTo>
                    <a:pt x="23265" y="120000"/>
                  </a:lnTo>
                  <a:lnTo>
                    <a:pt x="46531" y="116858"/>
                  </a:lnTo>
                  <a:lnTo>
                    <a:pt x="62453" y="115263"/>
                  </a:lnTo>
                  <a:lnTo>
                    <a:pt x="78339" y="113669"/>
                  </a:lnTo>
                  <a:lnTo>
                    <a:pt x="94262" y="115263"/>
                  </a:lnTo>
                  <a:lnTo>
                    <a:pt x="111420" y="115263"/>
                  </a:lnTo>
                  <a:lnTo>
                    <a:pt x="111420" y="116858"/>
                  </a:lnTo>
                  <a:lnTo>
                    <a:pt x="112620" y="118405"/>
                  </a:lnTo>
                  <a:lnTo>
                    <a:pt x="113856" y="120000"/>
                  </a:lnTo>
                  <a:lnTo>
                    <a:pt x="116292" y="118405"/>
                  </a:lnTo>
                  <a:lnTo>
                    <a:pt x="117528" y="116858"/>
                  </a:lnTo>
                  <a:lnTo>
                    <a:pt x="119963" y="104196"/>
                  </a:lnTo>
                  <a:lnTo>
                    <a:pt x="119963" y="89988"/>
                  </a:lnTo>
                  <a:lnTo>
                    <a:pt x="119963" y="64759"/>
                  </a:lnTo>
                  <a:lnTo>
                    <a:pt x="119963" y="33153"/>
                  </a:lnTo>
                  <a:lnTo>
                    <a:pt x="118764" y="18944"/>
                  </a:lnTo>
                  <a:lnTo>
                    <a:pt x="117528" y="3188"/>
                  </a:lnTo>
                  <a:lnTo>
                    <a:pt x="11509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Shape 1279"/>
            <p:cNvSpPr/>
            <p:nvPr/>
          </p:nvSpPr>
          <p:spPr>
            <a:xfrm>
              <a:off x="4394975" y="3045175"/>
              <a:ext cx="14324" cy="19400"/>
            </a:xfrm>
            <a:custGeom>
              <a:pathLst>
                <a:path extrusionOk="0" h="120000" w="120000">
                  <a:moveTo>
                    <a:pt x="84607" y="154"/>
                  </a:moveTo>
                  <a:lnTo>
                    <a:pt x="91727" y="31391"/>
                  </a:lnTo>
                  <a:lnTo>
                    <a:pt x="91727" y="62628"/>
                  </a:lnTo>
                  <a:lnTo>
                    <a:pt x="91727" y="72989"/>
                  </a:lnTo>
                  <a:lnTo>
                    <a:pt x="77696" y="83505"/>
                  </a:lnTo>
                  <a:lnTo>
                    <a:pt x="63455" y="93865"/>
                  </a:lnTo>
                  <a:lnTo>
                    <a:pt x="49424" y="93865"/>
                  </a:lnTo>
                  <a:lnTo>
                    <a:pt x="49424" y="78247"/>
                  </a:lnTo>
                  <a:lnTo>
                    <a:pt x="35392" y="67886"/>
                  </a:lnTo>
                  <a:lnTo>
                    <a:pt x="21151" y="62628"/>
                  </a:lnTo>
                  <a:lnTo>
                    <a:pt x="14240" y="62628"/>
                  </a:lnTo>
                  <a:lnTo>
                    <a:pt x="0" y="72989"/>
                  </a:lnTo>
                  <a:lnTo>
                    <a:pt x="7120" y="83505"/>
                  </a:lnTo>
                  <a:lnTo>
                    <a:pt x="14240" y="88608"/>
                  </a:lnTo>
                  <a:lnTo>
                    <a:pt x="14240" y="99123"/>
                  </a:lnTo>
                  <a:lnTo>
                    <a:pt x="14240" y="109484"/>
                  </a:lnTo>
                  <a:lnTo>
                    <a:pt x="28272" y="114742"/>
                  </a:lnTo>
                  <a:lnTo>
                    <a:pt x="49424" y="119845"/>
                  </a:lnTo>
                  <a:lnTo>
                    <a:pt x="70575" y="114742"/>
                  </a:lnTo>
                  <a:lnTo>
                    <a:pt x="91727" y="104226"/>
                  </a:lnTo>
                  <a:lnTo>
                    <a:pt x="105759" y="88608"/>
                  </a:lnTo>
                  <a:lnTo>
                    <a:pt x="120000" y="67886"/>
                  </a:lnTo>
                  <a:lnTo>
                    <a:pt x="120000" y="41752"/>
                  </a:lnTo>
                  <a:lnTo>
                    <a:pt x="112879" y="21030"/>
                  </a:lnTo>
                  <a:lnTo>
                    <a:pt x="91727" y="154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Shape 1280"/>
            <p:cNvSpPr/>
            <p:nvPr/>
          </p:nvSpPr>
          <p:spPr>
            <a:xfrm>
              <a:off x="4464000" y="2891150"/>
              <a:ext cx="55575" cy="53049"/>
            </a:xfrm>
            <a:custGeom>
              <a:pathLst>
                <a:path extrusionOk="0" h="120000" w="120000">
                  <a:moveTo>
                    <a:pt x="107206" y="56"/>
                  </a:moveTo>
                  <a:lnTo>
                    <a:pt x="107206" y="17191"/>
                  </a:lnTo>
                  <a:lnTo>
                    <a:pt x="107206" y="36192"/>
                  </a:lnTo>
                  <a:lnTo>
                    <a:pt x="109041" y="102865"/>
                  </a:lnTo>
                  <a:lnTo>
                    <a:pt x="96302" y="100942"/>
                  </a:lnTo>
                  <a:lnTo>
                    <a:pt x="83616" y="100942"/>
                  </a:lnTo>
                  <a:lnTo>
                    <a:pt x="58137" y="102865"/>
                  </a:lnTo>
                  <a:lnTo>
                    <a:pt x="27260" y="102865"/>
                  </a:lnTo>
                  <a:lnTo>
                    <a:pt x="18191" y="104731"/>
                  </a:lnTo>
                  <a:lnTo>
                    <a:pt x="10904" y="104731"/>
                  </a:lnTo>
                  <a:lnTo>
                    <a:pt x="5452" y="108576"/>
                  </a:lnTo>
                  <a:lnTo>
                    <a:pt x="0" y="112365"/>
                  </a:lnTo>
                  <a:lnTo>
                    <a:pt x="0" y="114288"/>
                  </a:lnTo>
                  <a:lnTo>
                    <a:pt x="5452" y="118077"/>
                  </a:lnTo>
                  <a:lnTo>
                    <a:pt x="10904" y="120000"/>
                  </a:lnTo>
                  <a:lnTo>
                    <a:pt x="23643" y="120000"/>
                  </a:lnTo>
                  <a:lnTo>
                    <a:pt x="50904" y="118077"/>
                  </a:lnTo>
                  <a:lnTo>
                    <a:pt x="96302" y="118077"/>
                  </a:lnTo>
                  <a:lnTo>
                    <a:pt x="110877" y="114288"/>
                  </a:lnTo>
                  <a:lnTo>
                    <a:pt x="112658" y="116154"/>
                  </a:lnTo>
                  <a:lnTo>
                    <a:pt x="116329" y="116154"/>
                  </a:lnTo>
                  <a:lnTo>
                    <a:pt x="119946" y="114288"/>
                  </a:lnTo>
                  <a:lnTo>
                    <a:pt x="119946" y="110442"/>
                  </a:lnTo>
                  <a:lnTo>
                    <a:pt x="118110" y="43826"/>
                  </a:lnTo>
                  <a:lnTo>
                    <a:pt x="118110" y="22902"/>
                  </a:lnTo>
                  <a:lnTo>
                    <a:pt x="118110" y="11479"/>
                  </a:lnTo>
                  <a:lnTo>
                    <a:pt x="116329" y="5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Shape 1281"/>
            <p:cNvSpPr/>
            <p:nvPr/>
          </p:nvSpPr>
          <p:spPr>
            <a:xfrm>
              <a:off x="4452200" y="2976175"/>
              <a:ext cx="5924" cy="17700"/>
            </a:xfrm>
            <a:custGeom>
              <a:pathLst>
                <a:path extrusionOk="0" h="120000" w="120000">
                  <a:moveTo>
                    <a:pt x="51645" y="0"/>
                  </a:moveTo>
                  <a:lnTo>
                    <a:pt x="34430" y="5762"/>
                  </a:lnTo>
                  <a:lnTo>
                    <a:pt x="506" y="34237"/>
                  </a:lnTo>
                  <a:lnTo>
                    <a:pt x="506" y="57118"/>
                  </a:lnTo>
                  <a:lnTo>
                    <a:pt x="506" y="85593"/>
                  </a:lnTo>
                  <a:lnTo>
                    <a:pt x="506" y="108474"/>
                  </a:lnTo>
                  <a:lnTo>
                    <a:pt x="17215" y="114237"/>
                  </a:lnTo>
                  <a:lnTo>
                    <a:pt x="51645" y="119830"/>
                  </a:lnTo>
                  <a:lnTo>
                    <a:pt x="85569" y="119830"/>
                  </a:lnTo>
                  <a:lnTo>
                    <a:pt x="102784" y="108474"/>
                  </a:lnTo>
                  <a:lnTo>
                    <a:pt x="102784" y="102711"/>
                  </a:lnTo>
                  <a:lnTo>
                    <a:pt x="102784" y="57118"/>
                  </a:lnTo>
                  <a:lnTo>
                    <a:pt x="119493" y="11525"/>
                  </a:lnTo>
                  <a:lnTo>
                    <a:pt x="102784" y="5762"/>
                  </a:lnTo>
                  <a:lnTo>
                    <a:pt x="855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Shape 1282"/>
            <p:cNvSpPr/>
            <p:nvPr/>
          </p:nvSpPr>
          <p:spPr>
            <a:xfrm>
              <a:off x="4373075" y="3023300"/>
              <a:ext cx="61475" cy="60624"/>
            </a:xfrm>
            <a:custGeom>
              <a:pathLst>
                <a:path extrusionOk="0" h="120000" w="120000">
                  <a:moveTo>
                    <a:pt x="111752" y="10045"/>
                  </a:moveTo>
                  <a:lnTo>
                    <a:pt x="110142" y="31670"/>
                  </a:lnTo>
                  <a:lnTo>
                    <a:pt x="110142" y="53344"/>
                  </a:lnTo>
                  <a:lnTo>
                    <a:pt x="108483" y="80016"/>
                  </a:lnTo>
                  <a:lnTo>
                    <a:pt x="108483" y="106639"/>
                  </a:lnTo>
                  <a:lnTo>
                    <a:pt x="95355" y="105006"/>
                  </a:lnTo>
                  <a:lnTo>
                    <a:pt x="82179" y="103323"/>
                  </a:lnTo>
                  <a:lnTo>
                    <a:pt x="55925" y="105006"/>
                  </a:lnTo>
                  <a:lnTo>
                    <a:pt x="34550" y="106639"/>
                  </a:lnTo>
                  <a:lnTo>
                    <a:pt x="24692" y="106639"/>
                  </a:lnTo>
                  <a:lnTo>
                    <a:pt x="13176" y="110004"/>
                  </a:lnTo>
                  <a:lnTo>
                    <a:pt x="13176" y="83331"/>
                  </a:lnTo>
                  <a:lnTo>
                    <a:pt x="11565" y="58342"/>
                  </a:lnTo>
                  <a:lnTo>
                    <a:pt x="11565" y="36668"/>
                  </a:lnTo>
                  <a:lnTo>
                    <a:pt x="9906" y="15043"/>
                  </a:lnTo>
                  <a:lnTo>
                    <a:pt x="60854" y="13360"/>
                  </a:lnTo>
                  <a:lnTo>
                    <a:pt x="85498" y="11678"/>
                  </a:lnTo>
                  <a:lnTo>
                    <a:pt x="111752" y="10045"/>
                  </a:lnTo>
                  <a:close/>
                  <a:moveTo>
                    <a:pt x="85498" y="49"/>
                  </a:moveTo>
                  <a:lnTo>
                    <a:pt x="60854" y="1682"/>
                  </a:lnTo>
                  <a:lnTo>
                    <a:pt x="8247" y="5047"/>
                  </a:lnTo>
                  <a:lnTo>
                    <a:pt x="6636" y="5047"/>
                  </a:lnTo>
                  <a:lnTo>
                    <a:pt x="4977" y="6680"/>
                  </a:lnTo>
                  <a:lnTo>
                    <a:pt x="3318" y="8362"/>
                  </a:lnTo>
                  <a:lnTo>
                    <a:pt x="1708" y="23356"/>
                  </a:lnTo>
                  <a:lnTo>
                    <a:pt x="48" y="36668"/>
                  </a:lnTo>
                  <a:lnTo>
                    <a:pt x="1708" y="66655"/>
                  </a:lnTo>
                  <a:lnTo>
                    <a:pt x="1708" y="91645"/>
                  </a:lnTo>
                  <a:lnTo>
                    <a:pt x="3318" y="105006"/>
                  </a:lnTo>
                  <a:lnTo>
                    <a:pt x="6636" y="116635"/>
                  </a:lnTo>
                  <a:lnTo>
                    <a:pt x="6636" y="118317"/>
                  </a:lnTo>
                  <a:lnTo>
                    <a:pt x="8247" y="120000"/>
                  </a:lnTo>
                  <a:lnTo>
                    <a:pt x="11565" y="120000"/>
                  </a:lnTo>
                  <a:lnTo>
                    <a:pt x="13176" y="118317"/>
                  </a:lnTo>
                  <a:lnTo>
                    <a:pt x="37820" y="118317"/>
                  </a:lnTo>
                  <a:lnTo>
                    <a:pt x="64123" y="116635"/>
                  </a:lnTo>
                  <a:lnTo>
                    <a:pt x="87108" y="116635"/>
                  </a:lnTo>
                  <a:lnTo>
                    <a:pt x="98625" y="115002"/>
                  </a:lnTo>
                  <a:lnTo>
                    <a:pt x="110142" y="113319"/>
                  </a:lnTo>
                  <a:lnTo>
                    <a:pt x="113411" y="113319"/>
                  </a:lnTo>
                  <a:lnTo>
                    <a:pt x="115071" y="111637"/>
                  </a:lnTo>
                  <a:lnTo>
                    <a:pt x="116681" y="110004"/>
                  </a:lnTo>
                  <a:lnTo>
                    <a:pt x="120000" y="96643"/>
                  </a:lnTo>
                  <a:lnTo>
                    <a:pt x="120000" y="81649"/>
                  </a:lnTo>
                  <a:lnTo>
                    <a:pt x="120000" y="51661"/>
                  </a:lnTo>
                  <a:lnTo>
                    <a:pt x="120000" y="28354"/>
                  </a:lnTo>
                  <a:lnTo>
                    <a:pt x="118340" y="16676"/>
                  </a:lnTo>
                  <a:lnTo>
                    <a:pt x="116681" y="5047"/>
                  </a:lnTo>
                  <a:lnTo>
                    <a:pt x="115071" y="1682"/>
                  </a:lnTo>
                  <a:lnTo>
                    <a:pt x="111752" y="4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Shape 1283"/>
            <p:cNvSpPr/>
            <p:nvPr/>
          </p:nvSpPr>
          <p:spPr>
            <a:xfrm>
              <a:off x="7067375" y="4626750"/>
              <a:ext cx="59775" cy="239899"/>
            </a:xfrm>
            <a:custGeom>
              <a:pathLst>
                <a:path extrusionOk="0" h="120000" w="120000">
                  <a:moveTo>
                    <a:pt x="116587" y="0"/>
                  </a:moveTo>
                  <a:lnTo>
                    <a:pt x="116587" y="425"/>
                  </a:lnTo>
                  <a:lnTo>
                    <a:pt x="108155" y="7578"/>
                  </a:lnTo>
                  <a:lnTo>
                    <a:pt x="99723" y="14743"/>
                  </a:lnTo>
                  <a:lnTo>
                    <a:pt x="87879" y="29049"/>
                  </a:lnTo>
                  <a:lnTo>
                    <a:pt x="76035" y="43793"/>
                  </a:lnTo>
                  <a:lnTo>
                    <a:pt x="62534" y="58099"/>
                  </a:lnTo>
                  <a:lnTo>
                    <a:pt x="32120" y="88424"/>
                  </a:lnTo>
                  <a:lnTo>
                    <a:pt x="0" y="118736"/>
                  </a:lnTo>
                  <a:lnTo>
                    <a:pt x="0" y="119574"/>
                  </a:lnTo>
                  <a:lnTo>
                    <a:pt x="3412" y="119999"/>
                  </a:lnTo>
                  <a:lnTo>
                    <a:pt x="6775" y="119999"/>
                  </a:lnTo>
                  <a:lnTo>
                    <a:pt x="8481" y="119149"/>
                  </a:lnTo>
                  <a:lnTo>
                    <a:pt x="42258" y="89262"/>
                  </a:lnTo>
                  <a:lnTo>
                    <a:pt x="70966" y="58524"/>
                  </a:lnTo>
                  <a:lnTo>
                    <a:pt x="99723" y="29899"/>
                  </a:lnTo>
                  <a:lnTo>
                    <a:pt x="113224" y="15156"/>
                  </a:lnTo>
                  <a:lnTo>
                    <a:pt x="116587" y="8003"/>
                  </a:lnTo>
                  <a:lnTo>
                    <a:pt x="120000" y="425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Shape 1284"/>
            <p:cNvSpPr/>
            <p:nvPr/>
          </p:nvSpPr>
          <p:spPr>
            <a:xfrm>
              <a:off x="4497650" y="2953450"/>
              <a:ext cx="8449" cy="58100"/>
            </a:xfrm>
            <a:custGeom>
              <a:pathLst>
                <a:path extrusionOk="0" h="120000" w="120000">
                  <a:moveTo>
                    <a:pt x="24142" y="0"/>
                  </a:moveTo>
                  <a:lnTo>
                    <a:pt x="12071" y="1755"/>
                  </a:lnTo>
                  <a:lnTo>
                    <a:pt x="355" y="15645"/>
                  </a:lnTo>
                  <a:lnTo>
                    <a:pt x="355" y="27831"/>
                  </a:lnTo>
                  <a:lnTo>
                    <a:pt x="12071" y="55662"/>
                  </a:lnTo>
                  <a:lnTo>
                    <a:pt x="24142" y="86953"/>
                  </a:lnTo>
                  <a:lnTo>
                    <a:pt x="36213" y="102598"/>
                  </a:lnTo>
                  <a:lnTo>
                    <a:pt x="60000" y="118244"/>
                  </a:lnTo>
                  <a:lnTo>
                    <a:pt x="72071" y="119948"/>
                  </a:lnTo>
                  <a:lnTo>
                    <a:pt x="107928" y="119948"/>
                  </a:lnTo>
                  <a:lnTo>
                    <a:pt x="107928" y="116488"/>
                  </a:lnTo>
                  <a:lnTo>
                    <a:pt x="119644" y="100843"/>
                  </a:lnTo>
                  <a:lnTo>
                    <a:pt x="107928" y="85197"/>
                  </a:lnTo>
                  <a:lnTo>
                    <a:pt x="83786" y="55662"/>
                  </a:lnTo>
                  <a:lnTo>
                    <a:pt x="72071" y="27831"/>
                  </a:lnTo>
                  <a:lnTo>
                    <a:pt x="60000" y="15645"/>
                  </a:lnTo>
                  <a:lnTo>
                    <a:pt x="47928" y="1755"/>
                  </a:lnTo>
                  <a:lnTo>
                    <a:pt x="4792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Shape 1285"/>
            <p:cNvSpPr/>
            <p:nvPr/>
          </p:nvSpPr>
          <p:spPr>
            <a:xfrm>
              <a:off x="4487550" y="3155450"/>
              <a:ext cx="68199" cy="7600"/>
            </a:xfrm>
            <a:custGeom>
              <a:pathLst>
                <a:path extrusionOk="0" h="120000" w="120000">
                  <a:moveTo>
                    <a:pt x="31143" y="0"/>
                  </a:moveTo>
                  <a:lnTo>
                    <a:pt x="14824" y="13421"/>
                  </a:lnTo>
                  <a:lnTo>
                    <a:pt x="7434" y="26842"/>
                  </a:lnTo>
                  <a:lnTo>
                    <a:pt x="43" y="53289"/>
                  </a:lnTo>
                  <a:lnTo>
                    <a:pt x="43" y="66710"/>
                  </a:lnTo>
                  <a:lnTo>
                    <a:pt x="5938" y="93157"/>
                  </a:lnTo>
                  <a:lnTo>
                    <a:pt x="13372" y="106578"/>
                  </a:lnTo>
                  <a:lnTo>
                    <a:pt x="26700" y="120000"/>
                  </a:lnTo>
                  <a:lnTo>
                    <a:pt x="54809" y="106578"/>
                  </a:lnTo>
                  <a:lnTo>
                    <a:pt x="103724" y="106578"/>
                  </a:lnTo>
                  <a:lnTo>
                    <a:pt x="118504" y="66710"/>
                  </a:lnTo>
                  <a:lnTo>
                    <a:pt x="119999" y="53289"/>
                  </a:lnTo>
                  <a:lnTo>
                    <a:pt x="118504" y="40263"/>
                  </a:lnTo>
                  <a:lnTo>
                    <a:pt x="105175" y="13421"/>
                  </a:lnTo>
                  <a:lnTo>
                    <a:pt x="62243" y="13421"/>
                  </a:lnTo>
                  <a:lnTo>
                    <a:pt x="3114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Shape 1286"/>
            <p:cNvSpPr/>
            <p:nvPr/>
          </p:nvSpPr>
          <p:spPr>
            <a:xfrm>
              <a:off x="4487550" y="3087275"/>
              <a:ext cx="58100" cy="60624"/>
            </a:xfrm>
            <a:custGeom>
              <a:pathLst>
                <a:path extrusionOk="0" h="120000" w="120000">
                  <a:moveTo>
                    <a:pt x="109569" y="0"/>
                  </a:moveTo>
                  <a:lnTo>
                    <a:pt x="78278" y="1682"/>
                  </a:lnTo>
                  <a:lnTo>
                    <a:pt x="10481" y="1682"/>
                  </a:lnTo>
                  <a:lnTo>
                    <a:pt x="51" y="6680"/>
                  </a:lnTo>
                  <a:lnTo>
                    <a:pt x="3511" y="9995"/>
                  </a:lnTo>
                  <a:lnTo>
                    <a:pt x="8726" y="11678"/>
                  </a:lnTo>
                  <a:lnTo>
                    <a:pt x="19156" y="13360"/>
                  </a:lnTo>
                  <a:lnTo>
                    <a:pt x="73063" y="13360"/>
                  </a:lnTo>
                  <a:lnTo>
                    <a:pt x="104354" y="11678"/>
                  </a:lnTo>
                  <a:lnTo>
                    <a:pt x="104354" y="21674"/>
                  </a:lnTo>
                  <a:lnTo>
                    <a:pt x="104354" y="31670"/>
                  </a:lnTo>
                  <a:lnTo>
                    <a:pt x="106110" y="53344"/>
                  </a:lnTo>
                  <a:lnTo>
                    <a:pt x="106110" y="79967"/>
                  </a:lnTo>
                  <a:lnTo>
                    <a:pt x="107814" y="91645"/>
                  </a:lnTo>
                  <a:lnTo>
                    <a:pt x="109569" y="104956"/>
                  </a:lnTo>
                  <a:lnTo>
                    <a:pt x="50447" y="106639"/>
                  </a:lnTo>
                  <a:lnTo>
                    <a:pt x="29586" y="106639"/>
                  </a:lnTo>
                  <a:lnTo>
                    <a:pt x="19156" y="108321"/>
                  </a:lnTo>
                  <a:lnTo>
                    <a:pt x="13941" y="109954"/>
                  </a:lnTo>
                  <a:lnTo>
                    <a:pt x="10481" y="113319"/>
                  </a:lnTo>
                  <a:lnTo>
                    <a:pt x="13941" y="116635"/>
                  </a:lnTo>
                  <a:lnTo>
                    <a:pt x="19156" y="118317"/>
                  </a:lnTo>
                  <a:lnTo>
                    <a:pt x="29586" y="119950"/>
                  </a:lnTo>
                  <a:lnTo>
                    <a:pt x="50447" y="118317"/>
                  </a:lnTo>
                  <a:lnTo>
                    <a:pt x="83493" y="118317"/>
                  </a:lnTo>
                  <a:lnTo>
                    <a:pt x="114784" y="116635"/>
                  </a:lnTo>
                  <a:lnTo>
                    <a:pt x="118244" y="116635"/>
                  </a:lnTo>
                  <a:lnTo>
                    <a:pt x="120000" y="113319"/>
                  </a:lnTo>
                  <a:lnTo>
                    <a:pt x="120000" y="109954"/>
                  </a:lnTo>
                  <a:lnTo>
                    <a:pt x="118244" y="106639"/>
                  </a:lnTo>
                  <a:lnTo>
                    <a:pt x="120000" y="93327"/>
                  </a:lnTo>
                  <a:lnTo>
                    <a:pt x="118244" y="79967"/>
                  </a:lnTo>
                  <a:lnTo>
                    <a:pt x="116540" y="53344"/>
                  </a:lnTo>
                  <a:lnTo>
                    <a:pt x="116540" y="31670"/>
                  </a:lnTo>
                  <a:lnTo>
                    <a:pt x="114784" y="19991"/>
                  </a:lnTo>
                  <a:lnTo>
                    <a:pt x="113029" y="9995"/>
                  </a:lnTo>
                  <a:lnTo>
                    <a:pt x="114784" y="6680"/>
                  </a:lnTo>
                  <a:lnTo>
                    <a:pt x="114784" y="3364"/>
                  </a:lnTo>
                  <a:lnTo>
                    <a:pt x="113029" y="1682"/>
                  </a:lnTo>
                  <a:lnTo>
                    <a:pt x="1095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Shape 1287"/>
            <p:cNvSpPr/>
            <p:nvPr/>
          </p:nvSpPr>
          <p:spPr>
            <a:xfrm>
              <a:off x="4341950" y="3092325"/>
              <a:ext cx="63150" cy="59775"/>
            </a:xfrm>
            <a:custGeom>
              <a:pathLst>
                <a:path extrusionOk="0" h="120000" w="120000">
                  <a:moveTo>
                    <a:pt x="107173" y="11844"/>
                  </a:moveTo>
                  <a:lnTo>
                    <a:pt x="107173" y="33826"/>
                  </a:lnTo>
                  <a:lnTo>
                    <a:pt x="108788" y="55759"/>
                  </a:lnTo>
                  <a:lnTo>
                    <a:pt x="108788" y="81104"/>
                  </a:lnTo>
                  <a:lnTo>
                    <a:pt x="110356" y="106449"/>
                  </a:lnTo>
                  <a:lnTo>
                    <a:pt x="68788" y="106449"/>
                  </a:lnTo>
                  <a:lnTo>
                    <a:pt x="43182" y="108155"/>
                  </a:lnTo>
                  <a:lnTo>
                    <a:pt x="30403" y="109861"/>
                  </a:lnTo>
                  <a:lnTo>
                    <a:pt x="17624" y="111518"/>
                  </a:lnTo>
                  <a:lnTo>
                    <a:pt x="16009" y="84516"/>
                  </a:lnTo>
                  <a:lnTo>
                    <a:pt x="12826" y="57465"/>
                  </a:lnTo>
                  <a:lnTo>
                    <a:pt x="9596" y="35483"/>
                  </a:lnTo>
                  <a:lnTo>
                    <a:pt x="8028" y="15207"/>
                  </a:lnTo>
                  <a:lnTo>
                    <a:pt x="32019" y="15207"/>
                  </a:lnTo>
                  <a:lnTo>
                    <a:pt x="57577" y="13550"/>
                  </a:lnTo>
                  <a:lnTo>
                    <a:pt x="107173" y="11844"/>
                  </a:lnTo>
                  <a:close/>
                  <a:moveTo>
                    <a:pt x="107173" y="0"/>
                  </a:moveTo>
                  <a:lnTo>
                    <a:pt x="56009" y="1706"/>
                  </a:lnTo>
                  <a:lnTo>
                    <a:pt x="32019" y="3412"/>
                  </a:lnTo>
                  <a:lnTo>
                    <a:pt x="6413" y="5069"/>
                  </a:lnTo>
                  <a:lnTo>
                    <a:pt x="3230" y="6775"/>
                  </a:lnTo>
                  <a:lnTo>
                    <a:pt x="3230" y="10138"/>
                  </a:lnTo>
                  <a:lnTo>
                    <a:pt x="1615" y="21982"/>
                  </a:lnTo>
                  <a:lnTo>
                    <a:pt x="0" y="33826"/>
                  </a:lnTo>
                  <a:lnTo>
                    <a:pt x="1615" y="59171"/>
                  </a:lnTo>
                  <a:lnTo>
                    <a:pt x="4798" y="87879"/>
                  </a:lnTo>
                  <a:lnTo>
                    <a:pt x="6413" y="103086"/>
                  </a:lnTo>
                  <a:lnTo>
                    <a:pt x="11211" y="116587"/>
                  </a:lnTo>
                  <a:lnTo>
                    <a:pt x="11211" y="118293"/>
                  </a:lnTo>
                  <a:lnTo>
                    <a:pt x="17624" y="118293"/>
                  </a:lnTo>
                  <a:lnTo>
                    <a:pt x="28788" y="120000"/>
                  </a:lnTo>
                  <a:lnTo>
                    <a:pt x="40000" y="120000"/>
                  </a:lnTo>
                  <a:lnTo>
                    <a:pt x="62375" y="118293"/>
                  </a:lnTo>
                  <a:lnTo>
                    <a:pt x="99192" y="118293"/>
                  </a:lnTo>
                  <a:lnTo>
                    <a:pt x="111971" y="116587"/>
                  </a:lnTo>
                  <a:lnTo>
                    <a:pt x="116769" y="116587"/>
                  </a:lnTo>
                  <a:lnTo>
                    <a:pt x="118384" y="114930"/>
                  </a:lnTo>
                  <a:lnTo>
                    <a:pt x="119952" y="101380"/>
                  </a:lnTo>
                  <a:lnTo>
                    <a:pt x="119952" y="89585"/>
                  </a:lnTo>
                  <a:lnTo>
                    <a:pt x="118384" y="62534"/>
                  </a:lnTo>
                  <a:lnTo>
                    <a:pt x="116769" y="33826"/>
                  </a:lnTo>
                  <a:lnTo>
                    <a:pt x="115154" y="18619"/>
                  </a:lnTo>
                  <a:lnTo>
                    <a:pt x="111971" y="3412"/>
                  </a:lnTo>
                  <a:lnTo>
                    <a:pt x="110356" y="1706"/>
                  </a:lnTo>
                  <a:lnTo>
                    <a:pt x="108788" y="1706"/>
                  </a:lnTo>
                  <a:lnTo>
                    <a:pt x="10717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Shape 1288"/>
            <p:cNvSpPr/>
            <p:nvPr/>
          </p:nvSpPr>
          <p:spPr>
            <a:xfrm>
              <a:off x="4566675" y="2947550"/>
              <a:ext cx="63999" cy="60624"/>
            </a:xfrm>
            <a:custGeom>
              <a:pathLst>
                <a:path extrusionOk="0" h="120000" w="120000">
                  <a:moveTo>
                    <a:pt x="94734" y="0"/>
                  </a:moveTo>
                  <a:lnTo>
                    <a:pt x="75796" y="3364"/>
                  </a:lnTo>
                  <a:lnTo>
                    <a:pt x="42656" y="3364"/>
                  </a:lnTo>
                  <a:lnTo>
                    <a:pt x="25265" y="4997"/>
                  </a:lnTo>
                  <a:lnTo>
                    <a:pt x="9515" y="6680"/>
                  </a:lnTo>
                  <a:lnTo>
                    <a:pt x="7921" y="3364"/>
                  </a:lnTo>
                  <a:lnTo>
                    <a:pt x="7921" y="1682"/>
                  </a:lnTo>
                  <a:lnTo>
                    <a:pt x="4781" y="1682"/>
                  </a:lnTo>
                  <a:lnTo>
                    <a:pt x="3187" y="3364"/>
                  </a:lnTo>
                  <a:lnTo>
                    <a:pt x="1593" y="14993"/>
                  </a:lnTo>
                  <a:lnTo>
                    <a:pt x="46" y="28354"/>
                  </a:lnTo>
                  <a:lnTo>
                    <a:pt x="46" y="55026"/>
                  </a:lnTo>
                  <a:lnTo>
                    <a:pt x="1593" y="85014"/>
                  </a:lnTo>
                  <a:lnTo>
                    <a:pt x="4781" y="100008"/>
                  </a:lnTo>
                  <a:lnTo>
                    <a:pt x="7921" y="115002"/>
                  </a:lnTo>
                  <a:lnTo>
                    <a:pt x="9515" y="116635"/>
                  </a:lnTo>
                  <a:lnTo>
                    <a:pt x="14250" y="116635"/>
                  </a:lnTo>
                  <a:lnTo>
                    <a:pt x="15796" y="113319"/>
                  </a:lnTo>
                  <a:lnTo>
                    <a:pt x="15796" y="98325"/>
                  </a:lnTo>
                  <a:lnTo>
                    <a:pt x="14250" y="83331"/>
                  </a:lnTo>
                  <a:lnTo>
                    <a:pt x="11062" y="53344"/>
                  </a:lnTo>
                  <a:lnTo>
                    <a:pt x="11062" y="33352"/>
                  </a:lnTo>
                  <a:lnTo>
                    <a:pt x="9515" y="11678"/>
                  </a:lnTo>
                  <a:lnTo>
                    <a:pt x="20531" y="13360"/>
                  </a:lnTo>
                  <a:lnTo>
                    <a:pt x="53671" y="13360"/>
                  </a:lnTo>
                  <a:lnTo>
                    <a:pt x="104203" y="9995"/>
                  </a:lnTo>
                  <a:lnTo>
                    <a:pt x="105750" y="11678"/>
                  </a:lnTo>
                  <a:lnTo>
                    <a:pt x="107343" y="13360"/>
                  </a:lnTo>
                  <a:lnTo>
                    <a:pt x="110484" y="13360"/>
                  </a:lnTo>
                  <a:lnTo>
                    <a:pt x="108937" y="28354"/>
                  </a:lnTo>
                  <a:lnTo>
                    <a:pt x="108937" y="45030"/>
                  </a:lnTo>
                  <a:lnTo>
                    <a:pt x="110484" y="103323"/>
                  </a:lnTo>
                  <a:lnTo>
                    <a:pt x="99468" y="101641"/>
                  </a:lnTo>
                  <a:lnTo>
                    <a:pt x="88406" y="103323"/>
                  </a:lnTo>
                  <a:lnTo>
                    <a:pt x="66328" y="105006"/>
                  </a:lnTo>
                  <a:lnTo>
                    <a:pt x="31593" y="105006"/>
                  </a:lnTo>
                  <a:lnTo>
                    <a:pt x="25265" y="106639"/>
                  </a:lnTo>
                  <a:lnTo>
                    <a:pt x="20531" y="108321"/>
                  </a:lnTo>
                  <a:lnTo>
                    <a:pt x="15796" y="113319"/>
                  </a:lnTo>
                  <a:lnTo>
                    <a:pt x="20531" y="116635"/>
                  </a:lnTo>
                  <a:lnTo>
                    <a:pt x="25265" y="118317"/>
                  </a:lnTo>
                  <a:lnTo>
                    <a:pt x="36328" y="120000"/>
                  </a:lnTo>
                  <a:lnTo>
                    <a:pt x="60000" y="116635"/>
                  </a:lnTo>
                  <a:lnTo>
                    <a:pt x="99468" y="116635"/>
                  </a:lnTo>
                  <a:lnTo>
                    <a:pt x="112078" y="113319"/>
                  </a:lnTo>
                  <a:lnTo>
                    <a:pt x="113671" y="115002"/>
                  </a:lnTo>
                  <a:lnTo>
                    <a:pt x="116812" y="116635"/>
                  </a:lnTo>
                  <a:lnTo>
                    <a:pt x="119953" y="115002"/>
                  </a:lnTo>
                  <a:lnTo>
                    <a:pt x="119953" y="111637"/>
                  </a:lnTo>
                  <a:lnTo>
                    <a:pt x="118406" y="53344"/>
                  </a:lnTo>
                  <a:lnTo>
                    <a:pt x="118406" y="28354"/>
                  </a:lnTo>
                  <a:lnTo>
                    <a:pt x="116812" y="14993"/>
                  </a:lnTo>
                  <a:lnTo>
                    <a:pt x="113671" y="3364"/>
                  </a:lnTo>
                  <a:lnTo>
                    <a:pt x="112078" y="3364"/>
                  </a:lnTo>
                  <a:lnTo>
                    <a:pt x="112078" y="4997"/>
                  </a:lnTo>
                  <a:lnTo>
                    <a:pt x="108937" y="1682"/>
                  </a:lnTo>
                  <a:lnTo>
                    <a:pt x="104203" y="1682"/>
                  </a:lnTo>
                  <a:lnTo>
                    <a:pt x="947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Shape 1289"/>
            <p:cNvSpPr/>
            <p:nvPr/>
          </p:nvSpPr>
          <p:spPr>
            <a:xfrm>
              <a:off x="4483350" y="3089800"/>
              <a:ext cx="8449" cy="58949"/>
            </a:xfrm>
            <a:custGeom>
              <a:pathLst>
                <a:path extrusionOk="0" h="120000" w="120000">
                  <a:moveTo>
                    <a:pt x="24142" y="0"/>
                  </a:moveTo>
                  <a:lnTo>
                    <a:pt x="12071" y="1730"/>
                  </a:lnTo>
                  <a:lnTo>
                    <a:pt x="0" y="15419"/>
                  </a:lnTo>
                  <a:lnTo>
                    <a:pt x="0" y="29160"/>
                  </a:lnTo>
                  <a:lnTo>
                    <a:pt x="12071" y="54860"/>
                  </a:lnTo>
                  <a:lnTo>
                    <a:pt x="24142" y="85699"/>
                  </a:lnTo>
                  <a:lnTo>
                    <a:pt x="35857" y="101119"/>
                  </a:lnTo>
                  <a:lnTo>
                    <a:pt x="60000" y="116539"/>
                  </a:lnTo>
                  <a:lnTo>
                    <a:pt x="71715" y="118218"/>
                  </a:lnTo>
                  <a:lnTo>
                    <a:pt x="95857" y="119949"/>
                  </a:lnTo>
                  <a:lnTo>
                    <a:pt x="107573" y="118218"/>
                  </a:lnTo>
                  <a:lnTo>
                    <a:pt x="119644" y="114809"/>
                  </a:lnTo>
                  <a:lnTo>
                    <a:pt x="119644" y="101119"/>
                  </a:lnTo>
                  <a:lnTo>
                    <a:pt x="107573" y="85699"/>
                  </a:lnTo>
                  <a:lnTo>
                    <a:pt x="83786" y="54860"/>
                  </a:lnTo>
                  <a:lnTo>
                    <a:pt x="71715" y="27430"/>
                  </a:lnTo>
                  <a:lnTo>
                    <a:pt x="71715" y="15419"/>
                  </a:lnTo>
                  <a:lnTo>
                    <a:pt x="47928" y="1730"/>
                  </a:lnTo>
                  <a:lnTo>
                    <a:pt x="4792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Shape 1290"/>
            <p:cNvSpPr/>
            <p:nvPr/>
          </p:nvSpPr>
          <p:spPr>
            <a:xfrm>
              <a:off x="4104575" y="2898725"/>
              <a:ext cx="63999" cy="59800"/>
            </a:xfrm>
            <a:custGeom>
              <a:pathLst>
                <a:path extrusionOk="0" h="120000" w="120000">
                  <a:moveTo>
                    <a:pt x="6328" y="50"/>
                  </a:moveTo>
                  <a:lnTo>
                    <a:pt x="4781" y="1705"/>
                  </a:lnTo>
                  <a:lnTo>
                    <a:pt x="3187" y="1705"/>
                  </a:lnTo>
                  <a:lnTo>
                    <a:pt x="1593" y="15250"/>
                  </a:lnTo>
                  <a:lnTo>
                    <a:pt x="46" y="28745"/>
                  </a:lnTo>
                  <a:lnTo>
                    <a:pt x="46" y="54080"/>
                  </a:lnTo>
                  <a:lnTo>
                    <a:pt x="1593" y="84481"/>
                  </a:lnTo>
                  <a:lnTo>
                    <a:pt x="3187" y="101387"/>
                  </a:lnTo>
                  <a:lnTo>
                    <a:pt x="7921" y="114882"/>
                  </a:lnTo>
                  <a:lnTo>
                    <a:pt x="9515" y="118294"/>
                  </a:lnTo>
                  <a:lnTo>
                    <a:pt x="11062" y="118294"/>
                  </a:lnTo>
                  <a:lnTo>
                    <a:pt x="14250" y="116588"/>
                  </a:lnTo>
                  <a:lnTo>
                    <a:pt x="15843" y="113177"/>
                  </a:lnTo>
                  <a:lnTo>
                    <a:pt x="14250" y="99682"/>
                  </a:lnTo>
                  <a:lnTo>
                    <a:pt x="14250" y="84481"/>
                  </a:lnTo>
                  <a:lnTo>
                    <a:pt x="11062" y="54080"/>
                  </a:lnTo>
                  <a:lnTo>
                    <a:pt x="11062" y="32107"/>
                  </a:lnTo>
                  <a:lnTo>
                    <a:pt x="9515" y="11839"/>
                  </a:lnTo>
                  <a:lnTo>
                    <a:pt x="20578" y="11839"/>
                  </a:lnTo>
                  <a:lnTo>
                    <a:pt x="31593" y="13545"/>
                  </a:lnTo>
                  <a:lnTo>
                    <a:pt x="53718" y="11839"/>
                  </a:lnTo>
                  <a:lnTo>
                    <a:pt x="104203" y="10183"/>
                  </a:lnTo>
                  <a:lnTo>
                    <a:pt x="105796" y="11839"/>
                  </a:lnTo>
                  <a:lnTo>
                    <a:pt x="108937" y="11839"/>
                  </a:lnTo>
                  <a:lnTo>
                    <a:pt x="107343" y="28745"/>
                  </a:lnTo>
                  <a:lnTo>
                    <a:pt x="108937" y="45652"/>
                  </a:lnTo>
                  <a:lnTo>
                    <a:pt x="110531" y="104749"/>
                  </a:lnTo>
                  <a:lnTo>
                    <a:pt x="99468" y="103043"/>
                  </a:lnTo>
                  <a:lnTo>
                    <a:pt x="88406" y="103043"/>
                  </a:lnTo>
                  <a:lnTo>
                    <a:pt x="66328" y="104749"/>
                  </a:lnTo>
                  <a:lnTo>
                    <a:pt x="39515" y="104749"/>
                  </a:lnTo>
                  <a:lnTo>
                    <a:pt x="31593" y="106454"/>
                  </a:lnTo>
                  <a:lnTo>
                    <a:pt x="25312" y="106454"/>
                  </a:lnTo>
                  <a:lnTo>
                    <a:pt x="18984" y="109816"/>
                  </a:lnTo>
                  <a:lnTo>
                    <a:pt x="15843" y="113177"/>
                  </a:lnTo>
                  <a:lnTo>
                    <a:pt x="15843" y="114882"/>
                  </a:lnTo>
                  <a:lnTo>
                    <a:pt x="18984" y="118294"/>
                  </a:lnTo>
                  <a:lnTo>
                    <a:pt x="25312" y="119949"/>
                  </a:lnTo>
                  <a:lnTo>
                    <a:pt x="36328" y="119949"/>
                  </a:lnTo>
                  <a:lnTo>
                    <a:pt x="60000" y="118294"/>
                  </a:lnTo>
                  <a:lnTo>
                    <a:pt x="97875" y="118294"/>
                  </a:lnTo>
                  <a:lnTo>
                    <a:pt x="110531" y="114882"/>
                  </a:lnTo>
                  <a:lnTo>
                    <a:pt x="113671" y="116588"/>
                  </a:lnTo>
                  <a:lnTo>
                    <a:pt x="116812" y="116588"/>
                  </a:lnTo>
                  <a:lnTo>
                    <a:pt x="118406" y="114882"/>
                  </a:lnTo>
                  <a:lnTo>
                    <a:pt x="120000" y="111521"/>
                  </a:lnTo>
                  <a:lnTo>
                    <a:pt x="118406" y="52374"/>
                  </a:lnTo>
                  <a:lnTo>
                    <a:pt x="118406" y="27040"/>
                  </a:lnTo>
                  <a:lnTo>
                    <a:pt x="116812" y="15250"/>
                  </a:lnTo>
                  <a:lnTo>
                    <a:pt x="113671" y="3411"/>
                  </a:lnTo>
                  <a:lnTo>
                    <a:pt x="113671" y="1705"/>
                  </a:lnTo>
                  <a:lnTo>
                    <a:pt x="112078" y="1705"/>
                  </a:lnTo>
                  <a:lnTo>
                    <a:pt x="112078" y="5117"/>
                  </a:lnTo>
                  <a:lnTo>
                    <a:pt x="110531" y="3411"/>
                  </a:lnTo>
                  <a:lnTo>
                    <a:pt x="107343" y="1705"/>
                  </a:lnTo>
                  <a:lnTo>
                    <a:pt x="104203" y="50"/>
                  </a:lnTo>
                  <a:lnTo>
                    <a:pt x="93140" y="50"/>
                  </a:lnTo>
                  <a:lnTo>
                    <a:pt x="75796" y="1705"/>
                  </a:lnTo>
                  <a:lnTo>
                    <a:pt x="42656" y="1705"/>
                  </a:lnTo>
                  <a:lnTo>
                    <a:pt x="25312" y="3411"/>
                  </a:lnTo>
                  <a:lnTo>
                    <a:pt x="9515" y="6772"/>
                  </a:lnTo>
                  <a:lnTo>
                    <a:pt x="7921" y="1705"/>
                  </a:lnTo>
                  <a:lnTo>
                    <a:pt x="7921" y="5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Shape 1291"/>
            <p:cNvSpPr/>
            <p:nvPr/>
          </p:nvSpPr>
          <p:spPr>
            <a:xfrm>
              <a:off x="4501875" y="3099900"/>
              <a:ext cx="22749" cy="12650"/>
            </a:xfrm>
            <a:custGeom>
              <a:pathLst>
                <a:path extrusionOk="0" h="120000" w="120000">
                  <a:moveTo>
                    <a:pt x="75428" y="0"/>
                  </a:moveTo>
                  <a:lnTo>
                    <a:pt x="53274" y="16126"/>
                  </a:lnTo>
                  <a:lnTo>
                    <a:pt x="13318" y="55968"/>
                  </a:lnTo>
                  <a:lnTo>
                    <a:pt x="4483" y="64031"/>
                  </a:lnTo>
                  <a:lnTo>
                    <a:pt x="0" y="79920"/>
                  </a:lnTo>
                  <a:lnTo>
                    <a:pt x="4483" y="87984"/>
                  </a:lnTo>
                  <a:lnTo>
                    <a:pt x="13318" y="95810"/>
                  </a:lnTo>
                  <a:lnTo>
                    <a:pt x="102065" y="119762"/>
                  </a:lnTo>
                  <a:lnTo>
                    <a:pt x="111032" y="111936"/>
                  </a:lnTo>
                  <a:lnTo>
                    <a:pt x="119868" y="95810"/>
                  </a:lnTo>
                  <a:lnTo>
                    <a:pt x="115516" y="79920"/>
                  </a:lnTo>
                  <a:lnTo>
                    <a:pt x="106549" y="71857"/>
                  </a:lnTo>
                  <a:lnTo>
                    <a:pt x="66593" y="64031"/>
                  </a:lnTo>
                  <a:lnTo>
                    <a:pt x="84395" y="40079"/>
                  </a:lnTo>
                  <a:lnTo>
                    <a:pt x="102065" y="16126"/>
                  </a:lnTo>
                  <a:lnTo>
                    <a:pt x="10206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Shape 1292"/>
            <p:cNvSpPr/>
            <p:nvPr/>
          </p:nvSpPr>
          <p:spPr>
            <a:xfrm>
              <a:off x="5144925" y="2978700"/>
              <a:ext cx="56424" cy="56399"/>
            </a:xfrm>
            <a:custGeom>
              <a:pathLst>
                <a:path extrusionOk="0" h="120000" w="120000">
                  <a:moveTo>
                    <a:pt x="64492" y="8989"/>
                  </a:moveTo>
                  <a:lnTo>
                    <a:pt x="62684" y="10744"/>
                  </a:lnTo>
                  <a:lnTo>
                    <a:pt x="62684" y="14361"/>
                  </a:lnTo>
                  <a:lnTo>
                    <a:pt x="64492" y="17925"/>
                  </a:lnTo>
                  <a:lnTo>
                    <a:pt x="80602" y="17925"/>
                  </a:lnTo>
                  <a:lnTo>
                    <a:pt x="89534" y="19734"/>
                  </a:lnTo>
                  <a:lnTo>
                    <a:pt x="96712" y="26861"/>
                  </a:lnTo>
                  <a:lnTo>
                    <a:pt x="102082" y="34042"/>
                  </a:lnTo>
                  <a:lnTo>
                    <a:pt x="105644" y="44787"/>
                  </a:lnTo>
                  <a:lnTo>
                    <a:pt x="107452" y="55531"/>
                  </a:lnTo>
                  <a:lnTo>
                    <a:pt x="107452" y="64468"/>
                  </a:lnTo>
                  <a:lnTo>
                    <a:pt x="105644" y="75212"/>
                  </a:lnTo>
                  <a:lnTo>
                    <a:pt x="102082" y="85957"/>
                  </a:lnTo>
                  <a:lnTo>
                    <a:pt x="96712" y="94946"/>
                  </a:lnTo>
                  <a:lnTo>
                    <a:pt x="87727" y="100319"/>
                  </a:lnTo>
                  <a:lnTo>
                    <a:pt x="78794" y="105691"/>
                  </a:lnTo>
                  <a:lnTo>
                    <a:pt x="69862" y="107446"/>
                  </a:lnTo>
                  <a:lnTo>
                    <a:pt x="59122" y="107446"/>
                  </a:lnTo>
                  <a:lnTo>
                    <a:pt x="50137" y="105691"/>
                  </a:lnTo>
                  <a:lnTo>
                    <a:pt x="39397" y="100319"/>
                  </a:lnTo>
                  <a:lnTo>
                    <a:pt x="30465" y="93138"/>
                  </a:lnTo>
                  <a:lnTo>
                    <a:pt x="23287" y="85957"/>
                  </a:lnTo>
                  <a:lnTo>
                    <a:pt x="17917" y="77021"/>
                  </a:lnTo>
                  <a:lnTo>
                    <a:pt x="14355" y="68085"/>
                  </a:lnTo>
                  <a:lnTo>
                    <a:pt x="12547" y="59095"/>
                  </a:lnTo>
                  <a:lnTo>
                    <a:pt x="14355" y="48351"/>
                  </a:lnTo>
                  <a:lnTo>
                    <a:pt x="17917" y="39414"/>
                  </a:lnTo>
                  <a:lnTo>
                    <a:pt x="25095" y="28670"/>
                  </a:lnTo>
                  <a:lnTo>
                    <a:pt x="34027" y="19734"/>
                  </a:lnTo>
                  <a:lnTo>
                    <a:pt x="43012" y="14361"/>
                  </a:lnTo>
                  <a:lnTo>
                    <a:pt x="53752" y="10744"/>
                  </a:lnTo>
                  <a:lnTo>
                    <a:pt x="64492" y="8989"/>
                  </a:lnTo>
                  <a:close/>
                  <a:moveTo>
                    <a:pt x="62684" y="0"/>
                  </a:moveTo>
                  <a:lnTo>
                    <a:pt x="53752" y="1808"/>
                  </a:lnTo>
                  <a:lnTo>
                    <a:pt x="44767" y="5372"/>
                  </a:lnTo>
                  <a:lnTo>
                    <a:pt x="35835" y="8989"/>
                  </a:lnTo>
                  <a:lnTo>
                    <a:pt x="26902" y="14361"/>
                  </a:lnTo>
                  <a:lnTo>
                    <a:pt x="19725" y="21489"/>
                  </a:lnTo>
                  <a:lnTo>
                    <a:pt x="14355" y="28670"/>
                  </a:lnTo>
                  <a:lnTo>
                    <a:pt x="7177" y="39414"/>
                  </a:lnTo>
                  <a:lnTo>
                    <a:pt x="1807" y="50159"/>
                  </a:lnTo>
                  <a:lnTo>
                    <a:pt x="53" y="62712"/>
                  </a:lnTo>
                  <a:lnTo>
                    <a:pt x="53" y="69840"/>
                  </a:lnTo>
                  <a:lnTo>
                    <a:pt x="3615" y="75212"/>
                  </a:lnTo>
                  <a:lnTo>
                    <a:pt x="10793" y="87765"/>
                  </a:lnTo>
                  <a:lnTo>
                    <a:pt x="19725" y="100319"/>
                  </a:lnTo>
                  <a:lnTo>
                    <a:pt x="32272" y="111063"/>
                  </a:lnTo>
                  <a:lnTo>
                    <a:pt x="46575" y="118191"/>
                  </a:lnTo>
                  <a:lnTo>
                    <a:pt x="59122" y="120000"/>
                  </a:lnTo>
                  <a:lnTo>
                    <a:pt x="71617" y="120000"/>
                  </a:lnTo>
                  <a:lnTo>
                    <a:pt x="82357" y="118191"/>
                  </a:lnTo>
                  <a:lnTo>
                    <a:pt x="94904" y="112819"/>
                  </a:lnTo>
                  <a:lnTo>
                    <a:pt x="103836" y="103882"/>
                  </a:lnTo>
                  <a:lnTo>
                    <a:pt x="111014" y="94946"/>
                  </a:lnTo>
                  <a:lnTo>
                    <a:pt x="116384" y="84202"/>
                  </a:lnTo>
                  <a:lnTo>
                    <a:pt x="119946" y="69840"/>
                  </a:lnTo>
                  <a:lnTo>
                    <a:pt x="119946" y="60904"/>
                  </a:lnTo>
                  <a:lnTo>
                    <a:pt x="118192" y="50159"/>
                  </a:lnTo>
                  <a:lnTo>
                    <a:pt x="116384" y="37606"/>
                  </a:lnTo>
                  <a:lnTo>
                    <a:pt x="111014" y="26861"/>
                  </a:lnTo>
                  <a:lnTo>
                    <a:pt x="105644" y="16117"/>
                  </a:lnTo>
                  <a:lnTo>
                    <a:pt x="98466" y="8989"/>
                  </a:lnTo>
                  <a:lnTo>
                    <a:pt x="89534" y="3617"/>
                  </a:lnTo>
                  <a:lnTo>
                    <a:pt x="80602" y="3617"/>
                  </a:lnTo>
                  <a:lnTo>
                    <a:pt x="71617" y="1808"/>
                  </a:lnTo>
                  <a:lnTo>
                    <a:pt x="6268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Shape 1293"/>
            <p:cNvSpPr/>
            <p:nvPr/>
          </p:nvSpPr>
          <p:spPr>
            <a:xfrm>
              <a:off x="4186225" y="3053600"/>
              <a:ext cx="17700" cy="26125"/>
            </a:xfrm>
            <a:custGeom>
              <a:pathLst>
                <a:path extrusionOk="0" h="120000" w="120000">
                  <a:moveTo>
                    <a:pt x="85762" y="114"/>
                  </a:moveTo>
                  <a:lnTo>
                    <a:pt x="62881" y="3904"/>
                  </a:lnTo>
                  <a:lnTo>
                    <a:pt x="22881" y="3904"/>
                  </a:lnTo>
                  <a:lnTo>
                    <a:pt x="17288" y="7808"/>
                  </a:lnTo>
                  <a:lnTo>
                    <a:pt x="5762" y="7808"/>
                  </a:lnTo>
                  <a:lnTo>
                    <a:pt x="169" y="15502"/>
                  </a:lnTo>
                  <a:lnTo>
                    <a:pt x="169" y="19406"/>
                  </a:lnTo>
                  <a:lnTo>
                    <a:pt x="5762" y="23311"/>
                  </a:lnTo>
                  <a:lnTo>
                    <a:pt x="11525" y="23311"/>
                  </a:lnTo>
                  <a:lnTo>
                    <a:pt x="11525" y="69703"/>
                  </a:lnTo>
                  <a:lnTo>
                    <a:pt x="28644" y="112191"/>
                  </a:lnTo>
                  <a:lnTo>
                    <a:pt x="34406" y="119885"/>
                  </a:lnTo>
                  <a:lnTo>
                    <a:pt x="45762" y="119885"/>
                  </a:lnTo>
                  <a:lnTo>
                    <a:pt x="57118" y="116095"/>
                  </a:lnTo>
                  <a:lnTo>
                    <a:pt x="57118" y="108287"/>
                  </a:lnTo>
                  <a:lnTo>
                    <a:pt x="51525" y="65799"/>
                  </a:lnTo>
                  <a:lnTo>
                    <a:pt x="62881" y="69703"/>
                  </a:lnTo>
                  <a:lnTo>
                    <a:pt x="80000" y="65799"/>
                  </a:lnTo>
                  <a:lnTo>
                    <a:pt x="97118" y="61894"/>
                  </a:lnTo>
                  <a:lnTo>
                    <a:pt x="102881" y="58105"/>
                  </a:lnTo>
                  <a:lnTo>
                    <a:pt x="102881" y="54200"/>
                  </a:lnTo>
                  <a:lnTo>
                    <a:pt x="97118" y="46507"/>
                  </a:lnTo>
                  <a:lnTo>
                    <a:pt x="85762" y="46507"/>
                  </a:lnTo>
                  <a:lnTo>
                    <a:pt x="57118" y="50296"/>
                  </a:lnTo>
                  <a:lnTo>
                    <a:pt x="45762" y="54200"/>
                  </a:lnTo>
                  <a:lnTo>
                    <a:pt x="40000" y="27100"/>
                  </a:lnTo>
                  <a:lnTo>
                    <a:pt x="62881" y="27100"/>
                  </a:lnTo>
                  <a:lnTo>
                    <a:pt x="91355" y="23311"/>
                  </a:lnTo>
                  <a:lnTo>
                    <a:pt x="102881" y="19406"/>
                  </a:lnTo>
                  <a:lnTo>
                    <a:pt x="114237" y="15502"/>
                  </a:lnTo>
                  <a:lnTo>
                    <a:pt x="119999" y="11712"/>
                  </a:lnTo>
                  <a:lnTo>
                    <a:pt x="119999" y="7808"/>
                  </a:lnTo>
                  <a:lnTo>
                    <a:pt x="108474" y="114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Shape 1294"/>
            <p:cNvSpPr/>
            <p:nvPr/>
          </p:nvSpPr>
          <p:spPr>
            <a:xfrm>
              <a:off x="4127300" y="2927350"/>
              <a:ext cx="19400" cy="21900"/>
            </a:xfrm>
            <a:custGeom>
              <a:pathLst>
                <a:path extrusionOk="0" h="120000" w="120000">
                  <a:moveTo>
                    <a:pt x="62628" y="0"/>
                  </a:moveTo>
                  <a:lnTo>
                    <a:pt x="41752" y="18493"/>
                  </a:lnTo>
                  <a:lnTo>
                    <a:pt x="26134" y="36986"/>
                  </a:lnTo>
                  <a:lnTo>
                    <a:pt x="154" y="83013"/>
                  </a:lnTo>
                  <a:lnTo>
                    <a:pt x="154" y="87671"/>
                  </a:lnTo>
                  <a:lnTo>
                    <a:pt x="154" y="92328"/>
                  </a:lnTo>
                  <a:lnTo>
                    <a:pt x="5412" y="96849"/>
                  </a:lnTo>
                  <a:lnTo>
                    <a:pt x="15773" y="101506"/>
                  </a:lnTo>
                  <a:lnTo>
                    <a:pt x="52268" y="101506"/>
                  </a:lnTo>
                  <a:lnTo>
                    <a:pt x="88608" y="96849"/>
                  </a:lnTo>
                  <a:lnTo>
                    <a:pt x="88608" y="110684"/>
                  </a:lnTo>
                  <a:lnTo>
                    <a:pt x="93865" y="120000"/>
                  </a:lnTo>
                  <a:lnTo>
                    <a:pt x="109484" y="120000"/>
                  </a:lnTo>
                  <a:lnTo>
                    <a:pt x="109484" y="106164"/>
                  </a:lnTo>
                  <a:lnTo>
                    <a:pt x="109484" y="92328"/>
                  </a:lnTo>
                  <a:lnTo>
                    <a:pt x="119845" y="92328"/>
                  </a:lnTo>
                  <a:lnTo>
                    <a:pt x="119845" y="83013"/>
                  </a:lnTo>
                  <a:lnTo>
                    <a:pt x="119845" y="73835"/>
                  </a:lnTo>
                  <a:lnTo>
                    <a:pt x="109484" y="69178"/>
                  </a:lnTo>
                  <a:lnTo>
                    <a:pt x="114742" y="46164"/>
                  </a:lnTo>
                  <a:lnTo>
                    <a:pt x="114742" y="36986"/>
                  </a:lnTo>
                  <a:lnTo>
                    <a:pt x="109484" y="41506"/>
                  </a:lnTo>
                  <a:lnTo>
                    <a:pt x="93865" y="69178"/>
                  </a:lnTo>
                  <a:lnTo>
                    <a:pt x="36649" y="73835"/>
                  </a:lnTo>
                  <a:lnTo>
                    <a:pt x="36649" y="73835"/>
                  </a:lnTo>
                  <a:lnTo>
                    <a:pt x="57371" y="41506"/>
                  </a:lnTo>
                  <a:lnTo>
                    <a:pt x="72989" y="9315"/>
                  </a:lnTo>
                  <a:lnTo>
                    <a:pt x="72989" y="4657"/>
                  </a:lnTo>
                  <a:lnTo>
                    <a:pt x="6262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Shape 1295"/>
            <p:cNvSpPr/>
            <p:nvPr/>
          </p:nvSpPr>
          <p:spPr>
            <a:xfrm>
              <a:off x="4232525" y="3029200"/>
              <a:ext cx="55575" cy="61475"/>
            </a:xfrm>
            <a:custGeom>
              <a:pathLst>
                <a:path extrusionOk="0" h="120000" w="120000">
                  <a:moveTo>
                    <a:pt x="96356" y="0"/>
                  </a:moveTo>
                  <a:lnTo>
                    <a:pt x="70877" y="3318"/>
                  </a:lnTo>
                  <a:lnTo>
                    <a:pt x="38164" y="3318"/>
                  </a:lnTo>
                  <a:lnTo>
                    <a:pt x="5452" y="4928"/>
                  </a:lnTo>
                  <a:lnTo>
                    <a:pt x="1835" y="6588"/>
                  </a:lnTo>
                  <a:lnTo>
                    <a:pt x="0" y="9857"/>
                  </a:lnTo>
                  <a:lnTo>
                    <a:pt x="1835" y="11516"/>
                  </a:lnTo>
                  <a:lnTo>
                    <a:pt x="3670" y="14786"/>
                  </a:lnTo>
                  <a:lnTo>
                    <a:pt x="1835" y="24644"/>
                  </a:lnTo>
                  <a:lnTo>
                    <a:pt x="1835" y="36161"/>
                  </a:lnTo>
                  <a:lnTo>
                    <a:pt x="3670" y="57535"/>
                  </a:lnTo>
                  <a:lnTo>
                    <a:pt x="3670" y="83790"/>
                  </a:lnTo>
                  <a:lnTo>
                    <a:pt x="3670" y="98576"/>
                  </a:lnTo>
                  <a:lnTo>
                    <a:pt x="5452" y="111752"/>
                  </a:lnTo>
                  <a:lnTo>
                    <a:pt x="3670" y="113363"/>
                  </a:lnTo>
                  <a:lnTo>
                    <a:pt x="5452" y="116681"/>
                  </a:lnTo>
                  <a:lnTo>
                    <a:pt x="7287" y="119951"/>
                  </a:lnTo>
                  <a:lnTo>
                    <a:pt x="10904" y="119951"/>
                  </a:lnTo>
                  <a:lnTo>
                    <a:pt x="43616" y="118291"/>
                  </a:lnTo>
                  <a:lnTo>
                    <a:pt x="78164" y="116681"/>
                  </a:lnTo>
                  <a:lnTo>
                    <a:pt x="99973" y="116681"/>
                  </a:lnTo>
                  <a:lnTo>
                    <a:pt x="110877" y="113363"/>
                  </a:lnTo>
                  <a:lnTo>
                    <a:pt x="114493" y="111752"/>
                  </a:lnTo>
                  <a:lnTo>
                    <a:pt x="119946" y="108434"/>
                  </a:lnTo>
                  <a:lnTo>
                    <a:pt x="114493" y="105164"/>
                  </a:lnTo>
                  <a:lnTo>
                    <a:pt x="109041" y="103505"/>
                  </a:lnTo>
                  <a:lnTo>
                    <a:pt x="99973" y="103505"/>
                  </a:lnTo>
                  <a:lnTo>
                    <a:pt x="76329" y="105164"/>
                  </a:lnTo>
                  <a:lnTo>
                    <a:pt x="16356" y="108434"/>
                  </a:lnTo>
                  <a:lnTo>
                    <a:pt x="16356" y="95307"/>
                  </a:lnTo>
                  <a:lnTo>
                    <a:pt x="16356" y="82179"/>
                  </a:lnTo>
                  <a:lnTo>
                    <a:pt x="14574" y="57535"/>
                  </a:lnTo>
                  <a:lnTo>
                    <a:pt x="14574" y="36161"/>
                  </a:lnTo>
                  <a:lnTo>
                    <a:pt x="14574" y="24644"/>
                  </a:lnTo>
                  <a:lnTo>
                    <a:pt x="10904" y="14786"/>
                  </a:lnTo>
                  <a:lnTo>
                    <a:pt x="45452" y="14786"/>
                  </a:lnTo>
                  <a:lnTo>
                    <a:pt x="80000" y="13176"/>
                  </a:lnTo>
                  <a:lnTo>
                    <a:pt x="101808" y="11516"/>
                  </a:lnTo>
                  <a:lnTo>
                    <a:pt x="112712" y="8247"/>
                  </a:lnTo>
                  <a:lnTo>
                    <a:pt x="116329" y="6588"/>
                  </a:lnTo>
                  <a:lnTo>
                    <a:pt x="119946" y="3318"/>
                  </a:lnTo>
                  <a:lnTo>
                    <a:pt x="119946" y="1659"/>
                  </a:lnTo>
                  <a:lnTo>
                    <a:pt x="10904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Shape 1296"/>
            <p:cNvSpPr/>
            <p:nvPr/>
          </p:nvSpPr>
          <p:spPr>
            <a:xfrm>
              <a:off x="4146675" y="2967750"/>
              <a:ext cx="7600" cy="58100"/>
            </a:xfrm>
            <a:custGeom>
              <a:pathLst>
                <a:path extrusionOk="0" h="120000" w="120000">
                  <a:moveTo>
                    <a:pt x="13421" y="51"/>
                  </a:moveTo>
                  <a:lnTo>
                    <a:pt x="13421" y="1755"/>
                  </a:lnTo>
                  <a:lnTo>
                    <a:pt x="0" y="15697"/>
                  </a:lnTo>
                  <a:lnTo>
                    <a:pt x="0" y="27831"/>
                  </a:lnTo>
                  <a:lnTo>
                    <a:pt x="0" y="55662"/>
                  </a:lnTo>
                  <a:lnTo>
                    <a:pt x="13421" y="86953"/>
                  </a:lnTo>
                  <a:lnTo>
                    <a:pt x="39868" y="102598"/>
                  </a:lnTo>
                  <a:lnTo>
                    <a:pt x="66710" y="118244"/>
                  </a:lnTo>
                  <a:lnTo>
                    <a:pt x="79736" y="120000"/>
                  </a:lnTo>
                  <a:lnTo>
                    <a:pt x="119605" y="120000"/>
                  </a:lnTo>
                  <a:lnTo>
                    <a:pt x="119605" y="116488"/>
                  </a:lnTo>
                  <a:lnTo>
                    <a:pt x="119605" y="100843"/>
                  </a:lnTo>
                  <a:lnTo>
                    <a:pt x="119605" y="85197"/>
                  </a:lnTo>
                  <a:lnTo>
                    <a:pt x="93157" y="55662"/>
                  </a:lnTo>
                  <a:lnTo>
                    <a:pt x="79736" y="27831"/>
                  </a:lnTo>
                  <a:lnTo>
                    <a:pt x="66710" y="13941"/>
                  </a:lnTo>
                  <a:lnTo>
                    <a:pt x="53289" y="1755"/>
                  </a:lnTo>
                  <a:lnTo>
                    <a:pt x="39868" y="5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Shape 1297"/>
            <p:cNvSpPr/>
            <p:nvPr/>
          </p:nvSpPr>
          <p:spPr>
            <a:xfrm>
              <a:off x="4160975" y="3030025"/>
              <a:ext cx="64850" cy="63175"/>
            </a:xfrm>
            <a:custGeom>
              <a:pathLst>
                <a:path extrusionOk="0" h="120000" w="120000">
                  <a:moveTo>
                    <a:pt x="105936" y="11254"/>
                  </a:moveTo>
                  <a:lnTo>
                    <a:pt x="107509" y="32006"/>
                  </a:lnTo>
                  <a:lnTo>
                    <a:pt x="107509" y="51191"/>
                  </a:lnTo>
                  <a:lnTo>
                    <a:pt x="107509" y="79968"/>
                  </a:lnTo>
                  <a:lnTo>
                    <a:pt x="107509" y="94356"/>
                  </a:lnTo>
                  <a:lnTo>
                    <a:pt x="109036" y="108745"/>
                  </a:lnTo>
                  <a:lnTo>
                    <a:pt x="109036" y="108745"/>
                  </a:lnTo>
                  <a:lnTo>
                    <a:pt x="102837" y="105563"/>
                  </a:lnTo>
                  <a:lnTo>
                    <a:pt x="98164" y="102382"/>
                  </a:lnTo>
                  <a:lnTo>
                    <a:pt x="84148" y="102382"/>
                  </a:lnTo>
                  <a:lnTo>
                    <a:pt x="57640" y="103949"/>
                  </a:lnTo>
                  <a:lnTo>
                    <a:pt x="35851" y="103949"/>
                  </a:lnTo>
                  <a:lnTo>
                    <a:pt x="24934" y="105563"/>
                  </a:lnTo>
                  <a:lnTo>
                    <a:pt x="14063" y="107178"/>
                  </a:lnTo>
                  <a:lnTo>
                    <a:pt x="10917" y="51191"/>
                  </a:lnTo>
                  <a:lnTo>
                    <a:pt x="10917" y="35235"/>
                  </a:lnTo>
                  <a:lnTo>
                    <a:pt x="7818" y="20846"/>
                  </a:lnTo>
                  <a:lnTo>
                    <a:pt x="10917" y="20846"/>
                  </a:lnTo>
                  <a:lnTo>
                    <a:pt x="12490" y="19232"/>
                  </a:lnTo>
                  <a:lnTo>
                    <a:pt x="14063" y="17617"/>
                  </a:lnTo>
                  <a:lnTo>
                    <a:pt x="62313" y="16050"/>
                  </a:lnTo>
                  <a:lnTo>
                    <a:pt x="84148" y="14436"/>
                  </a:lnTo>
                  <a:lnTo>
                    <a:pt x="95019" y="12821"/>
                  </a:lnTo>
                  <a:lnTo>
                    <a:pt x="105936" y="11254"/>
                  </a:lnTo>
                  <a:close/>
                  <a:moveTo>
                    <a:pt x="109036" y="47"/>
                  </a:moveTo>
                  <a:lnTo>
                    <a:pt x="107509" y="1662"/>
                  </a:lnTo>
                  <a:lnTo>
                    <a:pt x="105936" y="1662"/>
                  </a:lnTo>
                  <a:lnTo>
                    <a:pt x="105936" y="6458"/>
                  </a:lnTo>
                  <a:lnTo>
                    <a:pt x="90346" y="4843"/>
                  </a:lnTo>
                  <a:lnTo>
                    <a:pt x="73230" y="4843"/>
                  </a:lnTo>
                  <a:lnTo>
                    <a:pt x="40524" y="8025"/>
                  </a:lnTo>
                  <a:lnTo>
                    <a:pt x="12490" y="8025"/>
                  </a:lnTo>
                  <a:lnTo>
                    <a:pt x="9390" y="9639"/>
                  </a:lnTo>
                  <a:lnTo>
                    <a:pt x="6245" y="12821"/>
                  </a:lnTo>
                  <a:lnTo>
                    <a:pt x="4718" y="12821"/>
                  </a:lnTo>
                  <a:lnTo>
                    <a:pt x="4718" y="11254"/>
                  </a:lnTo>
                  <a:lnTo>
                    <a:pt x="3145" y="11254"/>
                  </a:lnTo>
                  <a:lnTo>
                    <a:pt x="46" y="24028"/>
                  </a:lnTo>
                  <a:lnTo>
                    <a:pt x="46" y="35235"/>
                  </a:lnTo>
                  <a:lnTo>
                    <a:pt x="3145" y="59216"/>
                  </a:lnTo>
                  <a:lnTo>
                    <a:pt x="4718" y="115156"/>
                  </a:lnTo>
                  <a:lnTo>
                    <a:pt x="6245" y="118337"/>
                  </a:lnTo>
                  <a:lnTo>
                    <a:pt x="9390" y="119952"/>
                  </a:lnTo>
                  <a:lnTo>
                    <a:pt x="12490" y="118337"/>
                  </a:lnTo>
                  <a:lnTo>
                    <a:pt x="14063" y="116770"/>
                  </a:lnTo>
                  <a:lnTo>
                    <a:pt x="26507" y="118337"/>
                  </a:lnTo>
                  <a:lnTo>
                    <a:pt x="38951" y="118337"/>
                  </a:lnTo>
                  <a:lnTo>
                    <a:pt x="65458" y="116770"/>
                  </a:lnTo>
                  <a:lnTo>
                    <a:pt x="88820" y="116770"/>
                  </a:lnTo>
                  <a:lnTo>
                    <a:pt x="99691" y="115156"/>
                  </a:lnTo>
                  <a:lnTo>
                    <a:pt x="104363" y="111974"/>
                  </a:lnTo>
                  <a:lnTo>
                    <a:pt x="109036" y="108745"/>
                  </a:lnTo>
                  <a:lnTo>
                    <a:pt x="109036" y="110360"/>
                  </a:lnTo>
                  <a:lnTo>
                    <a:pt x="112181" y="111974"/>
                  </a:lnTo>
                  <a:lnTo>
                    <a:pt x="115281" y="111974"/>
                  </a:lnTo>
                  <a:lnTo>
                    <a:pt x="116854" y="108745"/>
                  </a:lnTo>
                  <a:lnTo>
                    <a:pt x="118380" y="94356"/>
                  </a:lnTo>
                  <a:lnTo>
                    <a:pt x="119953" y="79968"/>
                  </a:lnTo>
                  <a:lnTo>
                    <a:pt x="118380" y="51191"/>
                  </a:lnTo>
                  <a:lnTo>
                    <a:pt x="116854" y="25643"/>
                  </a:lnTo>
                  <a:lnTo>
                    <a:pt x="115281" y="14436"/>
                  </a:lnTo>
                  <a:lnTo>
                    <a:pt x="112181" y="1662"/>
                  </a:lnTo>
                  <a:lnTo>
                    <a:pt x="110609" y="1662"/>
                  </a:lnTo>
                  <a:lnTo>
                    <a:pt x="109036" y="4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Shape 1298"/>
            <p:cNvSpPr/>
            <p:nvPr/>
          </p:nvSpPr>
          <p:spPr>
            <a:xfrm>
              <a:off x="4328475" y="3051075"/>
              <a:ext cx="19374" cy="17700"/>
            </a:xfrm>
            <a:custGeom>
              <a:pathLst>
                <a:path extrusionOk="0" h="120000" w="120000">
                  <a:moveTo>
                    <a:pt x="88722" y="169"/>
                  </a:moveTo>
                  <a:lnTo>
                    <a:pt x="78348" y="5762"/>
                  </a:lnTo>
                  <a:lnTo>
                    <a:pt x="73083" y="17288"/>
                  </a:lnTo>
                  <a:lnTo>
                    <a:pt x="67819" y="40000"/>
                  </a:lnTo>
                  <a:lnTo>
                    <a:pt x="67819" y="45762"/>
                  </a:lnTo>
                  <a:lnTo>
                    <a:pt x="31432" y="51525"/>
                  </a:lnTo>
                  <a:lnTo>
                    <a:pt x="26167" y="22881"/>
                  </a:lnTo>
                  <a:lnTo>
                    <a:pt x="20903" y="17288"/>
                  </a:lnTo>
                  <a:lnTo>
                    <a:pt x="10529" y="17288"/>
                  </a:lnTo>
                  <a:lnTo>
                    <a:pt x="10529" y="22881"/>
                  </a:lnTo>
                  <a:lnTo>
                    <a:pt x="5264" y="57118"/>
                  </a:lnTo>
                  <a:lnTo>
                    <a:pt x="154" y="62881"/>
                  </a:lnTo>
                  <a:lnTo>
                    <a:pt x="5264" y="74237"/>
                  </a:lnTo>
                  <a:lnTo>
                    <a:pt x="10529" y="108474"/>
                  </a:lnTo>
                  <a:lnTo>
                    <a:pt x="15793" y="114237"/>
                  </a:lnTo>
                  <a:lnTo>
                    <a:pt x="26167" y="114237"/>
                  </a:lnTo>
                  <a:lnTo>
                    <a:pt x="31432" y="108474"/>
                  </a:lnTo>
                  <a:lnTo>
                    <a:pt x="36541" y="97118"/>
                  </a:lnTo>
                  <a:lnTo>
                    <a:pt x="31432" y="80000"/>
                  </a:lnTo>
                  <a:lnTo>
                    <a:pt x="73083" y="80000"/>
                  </a:lnTo>
                  <a:lnTo>
                    <a:pt x="78348" y="102881"/>
                  </a:lnTo>
                  <a:lnTo>
                    <a:pt x="78348" y="108474"/>
                  </a:lnTo>
                  <a:lnTo>
                    <a:pt x="88722" y="119999"/>
                  </a:lnTo>
                  <a:lnTo>
                    <a:pt x="93987" y="119999"/>
                  </a:lnTo>
                  <a:lnTo>
                    <a:pt x="99096" y="114237"/>
                  </a:lnTo>
                  <a:lnTo>
                    <a:pt x="99096" y="108474"/>
                  </a:lnTo>
                  <a:lnTo>
                    <a:pt x="104361" y="97118"/>
                  </a:lnTo>
                  <a:lnTo>
                    <a:pt x="99096" y="74237"/>
                  </a:lnTo>
                  <a:lnTo>
                    <a:pt x="114735" y="62881"/>
                  </a:lnTo>
                  <a:lnTo>
                    <a:pt x="120000" y="51525"/>
                  </a:lnTo>
                  <a:lnTo>
                    <a:pt x="120000" y="45762"/>
                  </a:lnTo>
                  <a:lnTo>
                    <a:pt x="114735" y="40000"/>
                  </a:lnTo>
                  <a:lnTo>
                    <a:pt x="104361" y="34406"/>
                  </a:lnTo>
                  <a:lnTo>
                    <a:pt x="93987" y="40000"/>
                  </a:lnTo>
                  <a:lnTo>
                    <a:pt x="93987" y="22881"/>
                  </a:lnTo>
                  <a:lnTo>
                    <a:pt x="99096" y="11525"/>
                  </a:lnTo>
                  <a:lnTo>
                    <a:pt x="99096" y="5762"/>
                  </a:lnTo>
                  <a:lnTo>
                    <a:pt x="99096" y="16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Shape 1299"/>
            <p:cNvSpPr/>
            <p:nvPr/>
          </p:nvSpPr>
          <p:spPr>
            <a:xfrm>
              <a:off x="4254400" y="3051075"/>
              <a:ext cx="25275" cy="22749"/>
            </a:xfrm>
            <a:custGeom>
              <a:pathLst>
                <a:path extrusionOk="0" h="120000" w="120000">
                  <a:moveTo>
                    <a:pt x="44035" y="131"/>
                  </a:moveTo>
                  <a:lnTo>
                    <a:pt x="32047" y="4483"/>
                  </a:lnTo>
                  <a:lnTo>
                    <a:pt x="20059" y="17802"/>
                  </a:lnTo>
                  <a:lnTo>
                    <a:pt x="8071" y="26769"/>
                  </a:lnTo>
                  <a:lnTo>
                    <a:pt x="4035" y="44439"/>
                  </a:lnTo>
                  <a:lnTo>
                    <a:pt x="118" y="62241"/>
                  </a:lnTo>
                  <a:lnTo>
                    <a:pt x="4035" y="75560"/>
                  </a:lnTo>
                  <a:lnTo>
                    <a:pt x="8071" y="88879"/>
                  </a:lnTo>
                  <a:lnTo>
                    <a:pt x="16023" y="97714"/>
                  </a:lnTo>
                  <a:lnTo>
                    <a:pt x="24094" y="106681"/>
                  </a:lnTo>
                  <a:lnTo>
                    <a:pt x="36083" y="111032"/>
                  </a:lnTo>
                  <a:lnTo>
                    <a:pt x="48071" y="115516"/>
                  </a:lnTo>
                  <a:lnTo>
                    <a:pt x="60059" y="115516"/>
                  </a:lnTo>
                  <a:lnTo>
                    <a:pt x="72047" y="106681"/>
                  </a:lnTo>
                  <a:lnTo>
                    <a:pt x="72047" y="115516"/>
                  </a:lnTo>
                  <a:lnTo>
                    <a:pt x="75964" y="119999"/>
                  </a:lnTo>
                  <a:lnTo>
                    <a:pt x="80000" y="119999"/>
                  </a:lnTo>
                  <a:lnTo>
                    <a:pt x="84035" y="115516"/>
                  </a:lnTo>
                  <a:lnTo>
                    <a:pt x="84035" y="111032"/>
                  </a:lnTo>
                  <a:lnTo>
                    <a:pt x="84035" y="97714"/>
                  </a:lnTo>
                  <a:lnTo>
                    <a:pt x="84035" y="80043"/>
                  </a:lnTo>
                  <a:lnTo>
                    <a:pt x="84035" y="75560"/>
                  </a:lnTo>
                  <a:lnTo>
                    <a:pt x="111928" y="71076"/>
                  </a:lnTo>
                  <a:lnTo>
                    <a:pt x="115964" y="66725"/>
                  </a:lnTo>
                  <a:lnTo>
                    <a:pt x="120000" y="57758"/>
                  </a:lnTo>
                  <a:lnTo>
                    <a:pt x="115964" y="48923"/>
                  </a:lnTo>
                  <a:lnTo>
                    <a:pt x="108011" y="44439"/>
                  </a:lnTo>
                  <a:lnTo>
                    <a:pt x="80000" y="44439"/>
                  </a:lnTo>
                  <a:lnTo>
                    <a:pt x="63976" y="48923"/>
                  </a:lnTo>
                  <a:lnTo>
                    <a:pt x="51988" y="57758"/>
                  </a:lnTo>
                  <a:lnTo>
                    <a:pt x="48071" y="62241"/>
                  </a:lnTo>
                  <a:lnTo>
                    <a:pt x="51988" y="66725"/>
                  </a:lnTo>
                  <a:lnTo>
                    <a:pt x="72047" y="71076"/>
                  </a:lnTo>
                  <a:lnTo>
                    <a:pt x="72047" y="75560"/>
                  </a:lnTo>
                  <a:lnTo>
                    <a:pt x="72047" y="84395"/>
                  </a:lnTo>
                  <a:lnTo>
                    <a:pt x="60059" y="88879"/>
                  </a:lnTo>
                  <a:lnTo>
                    <a:pt x="48071" y="88879"/>
                  </a:lnTo>
                  <a:lnTo>
                    <a:pt x="36083" y="84395"/>
                  </a:lnTo>
                  <a:lnTo>
                    <a:pt x="28011" y="80043"/>
                  </a:lnTo>
                  <a:lnTo>
                    <a:pt x="24094" y="71076"/>
                  </a:lnTo>
                  <a:lnTo>
                    <a:pt x="24094" y="57758"/>
                  </a:lnTo>
                  <a:lnTo>
                    <a:pt x="24094" y="44439"/>
                  </a:lnTo>
                  <a:lnTo>
                    <a:pt x="32047" y="35604"/>
                  </a:lnTo>
                  <a:lnTo>
                    <a:pt x="40000" y="26769"/>
                  </a:lnTo>
                  <a:lnTo>
                    <a:pt x="63976" y="17802"/>
                  </a:lnTo>
                  <a:lnTo>
                    <a:pt x="87952" y="13450"/>
                  </a:lnTo>
                  <a:lnTo>
                    <a:pt x="87952" y="8967"/>
                  </a:lnTo>
                  <a:lnTo>
                    <a:pt x="72047" y="13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Shape 1300"/>
            <p:cNvSpPr/>
            <p:nvPr/>
          </p:nvSpPr>
          <p:spPr>
            <a:xfrm>
              <a:off x="4365500" y="3115050"/>
              <a:ext cx="19400" cy="16850"/>
            </a:xfrm>
            <a:custGeom>
              <a:pathLst>
                <a:path extrusionOk="0" h="120000" w="120000">
                  <a:moveTo>
                    <a:pt x="15773" y="0"/>
                  </a:moveTo>
                  <a:lnTo>
                    <a:pt x="5412" y="6053"/>
                  </a:lnTo>
                  <a:lnTo>
                    <a:pt x="5412" y="17982"/>
                  </a:lnTo>
                  <a:lnTo>
                    <a:pt x="5412" y="24035"/>
                  </a:lnTo>
                  <a:lnTo>
                    <a:pt x="154" y="48071"/>
                  </a:lnTo>
                  <a:lnTo>
                    <a:pt x="154" y="102017"/>
                  </a:lnTo>
                  <a:lnTo>
                    <a:pt x="5412" y="113946"/>
                  </a:lnTo>
                  <a:lnTo>
                    <a:pt x="15773" y="120000"/>
                  </a:lnTo>
                  <a:lnTo>
                    <a:pt x="21030" y="113946"/>
                  </a:lnTo>
                  <a:lnTo>
                    <a:pt x="31391" y="107893"/>
                  </a:lnTo>
                  <a:lnTo>
                    <a:pt x="31391" y="66053"/>
                  </a:lnTo>
                  <a:lnTo>
                    <a:pt x="62628" y="102017"/>
                  </a:lnTo>
                  <a:lnTo>
                    <a:pt x="72989" y="107893"/>
                  </a:lnTo>
                  <a:lnTo>
                    <a:pt x="88608" y="113946"/>
                  </a:lnTo>
                  <a:lnTo>
                    <a:pt x="104226" y="113946"/>
                  </a:lnTo>
                  <a:lnTo>
                    <a:pt x="114742" y="102017"/>
                  </a:lnTo>
                  <a:lnTo>
                    <a:pt x="119845" y="89910"/>
                  </a:lnTo>
                  <a:lnTo>
                    <a:pt x="119845" y="77982"/>
                  </a:lnTo>
                  <a:lnTo>
                    <a:pt x="114742" y="48071"/>
                  </a:lnTo>
                  <a:lnTo>
                    <a:pt x="109484" y="24035"/>
                  </a:lnTo>
                  <a:lnTo>
                    <a:pt x="109484" y="12106"/>
                  </a:lnTo>
                  <a:lnTo>
                    <a:pt x="99123" y="6053"/>
                  </a:lnTo>
                  <a:lnTo>
                    <a:pt x="93865" y="6053"/>
                  </a:lnTo>
                  <a:lnTo>
                    <a:pt x="83505" y="12106"/>
                  </a:lnTo>
                  <a:lnTo>
                    <a:pt x="78247" y="30089"/>
                  </a:lnTo>
                  <a:lnTo>
                    <a:pt x="78247" y="42017"/>
                  </a:lnTo>
                  <a:lnTo>
                    <a:pt x="88608" y="77982"/>
                  </a:lnTo>
                  <a:lnTo>
                    <a:pt x="78247" y="71928"/>
                  </a:lnTo>
                  <a:lnTo>
                    <a:pt x="67886" y="60000"/>
                  </a:lnTo>
                  <a:lnTo>
                    <a:pt x="31391" y="6053"/>
                  </a:lnTo>
                  <a:lnTo>
                    <a:pt x="261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Shape 1301"/>
            <p:cNvSpPr/>
            <p:nvPr/>
          </p:nvSpPr>
          <p:spPr>
            <a:xfrm>
              <a:off x="4301550" y="3025825"/>
              <a:ext cx="64825" cy="60624"/>
            </a:xfrm>
            <a:custGeom>
              <a:pathLst>
                <a:path extrusionOk="0" h="120000" w="120000">
                  <a:moveTo>
                    <a:pt x="82607" y="49"/>
                  </a:moveTo>
                  <a:lnTo>
                    <a:pt x="59236" y="3364"/>
                  </a:lnTo>
                  <a:lnTo>
                    <a:pt x="32718" y="5047"/>
                  </a:lnTo>
                  <a:lnTo>
                    <a:pt x="6247" y="10045"/>
                  </a:lnTo>
                  <a:lnTo>
                    <a:pt x="4674" y="6680"/>
                  </a:lnTo>
                  <a:lnTo>
                    <a:pt x="4674" y="5047"/>
                  </a:lnTo>
                  <a:lnTo>
                    <a:pt x="1573" y="5047"/>
                  </a:lnTo>
                  <a:lnTo>
                    <a:pt x="0" y="6680"/>
                  </a:lnTo>
                  <a:lnTo>
                    <a:pt x="0" y="21674"/>
                  </a:lnTo>
                  <a:lnTo>
                    <a:pt x="0" y="36668"/>
                  </a:lnTo>
                  <a:lnTo>
                    <a:pt x="1573" y="66655"/>
                  </a:lnTo>
                  <a:lnTo>
                    <a:pt x="1573" y="91645"/>
                  </a:lnTo>
                  <a:lnTo>
                    <a:pt x="3100" y="105006"/>
                  </a:lnTo>
                  <a:lnTo>
                    <a:pt x="4674" y="118317"/>
                  </a:lnTo>
                  <a:lnTo>
                    <a:pt x="6247" y="118317"/>
                  </a:lnTo>
                  <a:lnTo>
                    <a:pt x="6247" y="120000"/>
                  </a:lnTo>
                  <a:lnTo>
                    <a:pt x="9348" y="118317"/>
                  </a:lnTo>
                  <a:lnTo>
                    <a:pt x="60763" y="118317"/>
                  </a:lnTo>
                  <a:lnTo>
                    <a:pt x="84134" y="116635"/>
                  </a:lnTo>
                  <a:lnTo>
                    <a:pt x="96629" y="115002"/>
                  </a:lnTo>
                  <a:lnTo>
                    <a:pt x="107504" y="113319"/>
                  </a:lnTo>
                  <a:lnTo>
                    <a:pt x="109078" y="115002"/>
                  </a:lnTo>
                  <a:lnTo>
                    <a:pt x="110651" y="115002"/>
                  </a:lnTo>
                  <a:lnTo>
                    <a:pt x="115325" y="113319"/>
                  </a:lnTo>
                  <a:lnTo>
                    <a:pt x="118426" y="108321"/>
                  </a:lnTo>
                  <a:lnTo>
                    <a:pt x="118426" y="103323"/>
                  </a:lnTo>
                  <a:lnTo>
                    <a:pt x="120000" y="96643"/>
                  </a:lnTo>
                  <a:lnTo>
                    <a:pt x="118426" y="85014"/>
                  </a:lnTo>
                  <a:lnTo>
                    <a:pt x="116853" y="73336"/>
                  </a:lnTo>
                  <a:lnTo>
                    <a:pt x="116853" y="36668"/>
                  </a:lnTo>
                  <a:lnTo>
                    <a:pt x="113752" y="20041"/>
                  </a:lnTo>
                  <a:lnTo>
                    <a:pt x="110651" y="11678"/>
                  </a:lnTo>
                  <a:lnTo>
                    <a:pt x="107504" y="5047"/>
                  </a:lnTo>
                  <a:lnTo>
                    <a:pt x="105977" y="5047"/>
                  </a:lnTo>
                  <a:lnTo>
                    <a:pt x="104404" y="10045"/>
                  </a:lnTo>
                  <a:lnTo>
                    <a:pt x="104404" y="16676"/>
                  </a:lnTo>
                  <a:lnTo>
                    <a:pt x="104404" y="30037"/>
                  </a:lnTo>
                  <a:lnTo>
                    <a:pt x="105977" y="56659"/>
                  </a:lnTo>
                  <a:lnTo>
                    <a:pt x="107504" y="81649"/>
                  </a:lnTo>
                  <a:lnTo>
                    <a:pt x="107504" y="106639"/>
                  </a:lnTo>
                  <a:lnTo>
                    <a:pt x="96629" y="105006"/>
                  </a:lnTo>
                  <a:lnTo>
                    <a:pt x="84134" y="103323"/>
                  </a:lnTo>
                  <a:lnTo>
                    <a:pt x="59236" y="103323"/>
                  </a:lnTo>
                  <a:lnTo>
                    <a:pt x="12448" y="108321"/>
                  </a:lnTo>
                  <a:lnTo>
                    <a:pt x="10921" y="108321"/>
                  </a:lnTo>
                  <a:lnTo>
                    <a:pt x="12448" y="95010"/>
                  </a:lnTo>
                  <a:lnTo>
                    <a:pt x="12448" y="83331"/>
                  </a:lnTo>
                  <a:lnTo>
                    <a:pt x="10921" y="56659"/>
                  </a:lnTo>
                  <a:lnTo>
                    <a:pt x="9348" y="38350"/>
                  </a:lnTo>
                  <a:lnTo>
                    <a:pt x="7774" y="20041"/>
                  </a:lnTo>
                  <a:lnTo>
                    <a:pt x="37392" y="16676"/>
                  </a:lnTo>
                  <a:lnTo>
                    <a:pt x="67011" y="13360"/>
                  </a:lnTo>
                  <a:lnTo>
                    <a:pt x="87281" y="11678"/>
                  </a:lnTo>
                  <a:lnTo>
                    <a:pt x="96629" y="10045"/>
                  </a:lnTo>
                  <a:lnTo>
                    <a:pt x="105977" y="5047"/>
                  </a:lnTo>
                  <a:lnTo>
                    <a:pt x="105977" y="3364"/>
                  </a:lnTo>
                  <a:lnTo>
                    <a:pt x="99730" y="1682"/>
                  </a:lnTo>
                  <a:lnTo>
                    <a:pt x="95055" y="4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2" name="Shape 1302"/>
          <p:cNvSpPr txBox="1"/>
          <p:nvPr>
            <p:ph type="title"/>
          </p:nvPr>
        </p:nvSpPr>
        <p:spPr>
          <a:xfrm>
            <a:off x="1131750" y="830700"/>
            <a:ext cx="6880499" cy="77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Font typeface="Amatic SC"/>
              <a:buNone/>
              <a:defRPr b="1" i="0" sz="2800" u="none" cap="none" strike="noStrik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algn="ctr">
              <a:spcBef>
                <a:spcPts val="0"/>
              </a:spcBef>
              <a:buClr>
                <a:srgbClr val="F55D4B"/>
              </a:buClr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algn="ctr">
              <a:spcBef>
                <a:spcPts val="0"/>
              </a:spcBef>
              <a:buClr>
                <a:srgbClr val="F55D4B"/>
              </a:buClr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algn="ctr">
              <a:spcBef>
                <a:spcPts val="0"/>
              </a:spcBef>
              <a:buClr>
                <a:srgbClr val="F55D4B"/>
              </a:buClr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algn="ctr">
              <a:spcBef>
                <a:spcPts val="0"/>
              </a:spcBef>
              <a:buClr>
                <a:srgbClr val="F55D4B"/>
              </a:buClr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algn="ctr">
              <a:spcBef>
                <a:spcPts val="0"/>
              </a:spcBef>
              <a:buClr>
                <a:srgbClr val="F55D4B"/>
              </a:buClr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algn="ctr">
              <a:spcBef>
                <a:spcPts val="0"/>
              </a:spcBef>
              <a:buClr>
                <a:srgbClr val="F55D4B"/>
              </a:buClr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algn="ctr">
              <a:spcBef>
                <a:spcPts val="0"/>
              </a:spcBef>
              <a:buClr>
                <a:srgbClr val="F55D4B"/>
              </a:buClr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algn="ctr">
              <a:spcBef>
                <a:spcPts val="0"/>
              </a:spcBef>
              <a:buClr>
                <a:srgbClr val="F55D4B"/>
              </a:buClr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1303" name="Shape 1303"/>
          <p:cNvSpPr txBox="1"/>
          <p:nvPr>
            <p:ph idx="1" type="body"/>
          </p:nvPr>
        </p:nvSpPr>
        <p:spPr>
          <a:xfrm>
            <a:off x="1131725" y="1773150"/>
            <a:ext cx="3339599" cy="46421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39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b="0" i="0" sz="22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22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22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22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22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22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22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22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22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304" name="Shape 1304"/>
          <p:cNvSpPr txBox="1"/>
          <p:nvPr>
            <p:ph idx="2" type="body"/>
          </p:nvPr>
        </p:nvSpPr>
        <p:spPr>
          <a:xfrm>
            <a:off x="4672553" y="1773150"/>
            <a:ext cx="3339599" cy="46421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39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b="0" i="0" sz="22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22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22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22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22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22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22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22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22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3 columns"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6" name="Shape 1306"/>
          <p:cNvGrpSpPr/>
          <p:nvPr/>
        </p:nvGrpSpPr>
        <p:grpSpPr>
          <a:xfrm>
            <a:off x="137" y="104"/>
            <a:ext cx="9159993" cy="6870011"/>
            <a:chOff x="3843650" y="2891150"/>
            <a:chExt cx="3447625" cy="2585725"/>
          </a:xfrm>
        </p:grpSpPr>
        <p:sp>
          <p:nvSpPr>
            <p:cNvPr id="1307" name="Shape 1307"/>
            <p:cNvSpPr/>
            <p:nvPr/>
          </p:nvSpPr>
          <p:spPr>
            <a:xfrm>
              <a:off x="6911650" y="2942500"/>
              <a:ext cx="56424" cy="5074"/>
            </a:xfrm>
            <a:custGeom>
              <a:pathLst>
                <a:path extrusionOk="0" h="120000" w="120000">
                  <a:moveTo>
                    <a:pt x="16163" y="0"/>
                  </a:moveTo>
                  <a:lnTo>
                    <a:pt x="1807" y="40197"/>
                  </a:lnTo>
                  <a:lnTo>
                    <a:pt x="53" y="59704"/>
                  </a:lnTo>
                  <a:lnTo>
                    <a:pt x="1807" y="79802"/>
                  </a:lnTo>
                  <a:lnTo>
                    <a:pt x="14355" y="119408"/>
                  </a:lnTo>
                  <a:lnTo>
                    <a:pt x="102082" y="119408"/>
                  </a:lnTo>
                  <a:lnTo>
                    <a:pt x="116384" y="99901"/>
                  </a:lnTo>
                  <a:lnTo>
                    <a:pt x="118192" y="79802"/>
                  </a:lnTo>
                  <a:lnTo>
                    <a:pt x="119946" y="59704"/>
                  </a:lnTo>
                  <a:lnTo>
                    <a:pt x="118192" y="40197"/>
                  </a:lnTo>
                  <a:lnTo>
                    <a:pt x="116384" y="20098"/>
                  </a:lnTo>
                  <a:lnTo>
                    <a:pt x="1038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Shape 1308"/>
            <p:cNvSpPr/>
            <p:nvPr/>
          </p:nvSpPr>
          <p:spPr>
            <a:xfrm>
              <a:off x="4378125" y="2979525"/>
              <a:ext cx="20225" cy="17700"/>
            </a:xfrm>
            <a:custGeom>
              <a:pathLst>
                <a:path extrusionOk="0" h="120000" w="120000">
                  <a:moveTo>
                    <a:pt x="95080" y="169"/>
                  </a:moveTo>
                  <a:lnTo>
                    <a:pt x="84993" y="5932"/>
                  </a:lnTo>
                  <a:lnTo>
                    <a:pt x="84993" y="17288"/>
                  </a:lnTo>
                  <a:lnTo>
                    <a:pt x="90037" y="40169"/>
                  </a:lnTo>
                  <a:lnTo>
                    <a:pt x="84993" y="62881"/>
                  </a:lnTo>
                  <a:lnTo>
                    <a:pt x="80098" y="74406"/>
                  </a:lnTo>
                  <a:lnTo>
                    <a:pt x="70012" y="80000"/>
                  </a:lnTo>
                  <a:lnTo>
                    <a:pt x="50135" y="85762"/>
                  </a:lnTo>
                  <a:lnTo>
                    <a:pt x="40049" y="85762"/>
                  </a:lnTo>
                  <a:lnTo>
                    <a:pt x="35154" y="80000"/>
                  </a:lnTo>
                  <a:lnTo>
                    <a:pt x="30111" y="68644"/>
                  </a:lnTo>
                  <a:lnTo>
                    <a:pt x="25067" y="62881"/>
                  </a:lnTo>
                  <a:lnTo>
                    <a:pt x="25067" y="51525"/>
                  </a:lnTo>
                  <a:lnTo>
                    <a:pt x="30111" y="45762"/>
                  </a:lnTo>
                  <a:lnTo>
                    <a:pt x="35154" y="28644"/>
                  </a:lnTo>
                  <a:lnTo>
                    <a:pt x="35154" y="17288"/>
                  </a:lnTo>
                  <a:lnTo>
                    <a:pt x="15129" y="17288"/>
                  </a:lnTo>
                  <a:lnTo>
                    <a:pt x="5191" y="28644"/>
                  </a:lnTo>
                  <a:lnTo>
                    <a:pt x="148" y="45762"/>
                  </a:lnTo>
                  <a:lnTo>
                    <a:pt x="148" y="62881"/>
                  </a:lnTo>
                  <a:lnTo>
                    <a:pt x="148" y="80000"/>
                  </a:lnTo>
                  <a:lnTo>
                    <a:pt x="10086" y="97118"/>
                  </a:lnTo>
                  <a:lnTo>
                    <a:pt x="25067" y="108644"/>
                  </a:lnTo>
                  <a:lnTo>
                    <a:pt x="40049" y="114237"/>
                  </a:lnTo>
                  <a:lnTo>
                    <a:pt x="60074" y="119999"/>
                  </a:lnTo>
                  <a:lnTo>
                    <a:pt x="75055" y="114237"/>
                  </a:lnTo>
                  <a:lnTo>
                    <a:pt x="95080" y="102881"/>
                  </a:lnTo>
                  <a:lnTo>
                    <a:pt x="105018" y="85762"/>
                  </a:lnTo>
                  <a:lnTo>
                    <a:pt x="114956" y="68644"/>
                  </a:lnTo>
                  <a:lnTo>
                    <a:pt x="120000" y="45762"/>
                  </a:lnTo>
                  <a:lnTo>
                    <a:pt x="120000" y="23050"/>
                  </a:lnTo>
                  <a:lnTo>
                    <a:pt x="110061" y="5932"/>
                  </a:lnTo>
                  <a:lnTo>
                    <a:pt x="99975" y="16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Shape 1309"/>
            <p:cNvSpPr/>
            <p:nvPr/>
          </p:nvSpPr>
          <p:spPr>
            <a:xfrm>
              <a:off x="4356250" y="2955975"/>
              <a:ext cx="63150" cy="59775"/>
            </a:xfrm>
            <a:custGeom>
              <a:pathLst>
                <a:path extrusionOk="0" h="120000" w="120000">
                  <a:moveTo>
                    <a:pt x="107173" y="11844"/>
                  </a:moveTo>
                  <a:lnTo>
                    <a:pt x="107173" y="33826"/>
                  </a:lnTo>
                  <a:lnTo>
                    <a:pt x="108788" y="54102"/>
                  </a:lnTo>
                  <a:lnTo>
                    <a:pt x="108788" y="81104"/>
                  </a:lnTo>
                  <a:lnTo>
                    <a:pt x="110403" y="106449"/>
                  </a:lnTo>
                  <a:lnTo>
                    <a:pt x="99192" y="104792"/>
                  </a:lnTo>
                  <a:lnTo>
                    <a:pt x="89596" y="104792"/>
                  </a:lnTo>
                  <a:lnTo>
                    <a:pt x="68788" y="106449"/>
                  </a:lnTo>
                  <a:lnTo>
                    <a:pt x="43230" y="106449"/>
                  </a:lnTo>
                  <a:lnTo>
                    <a:pt x="30403" y="108155"/>
                  </a:lnTo>
                  <a:lnTo>
                    <a:pt x="17624" y="111518"/>
                  </a:lnTo>
                  <a:lnTo>
                    <a:pt x="14441" y="84516"/>
                  </a:lnTo>
                  <a:lnTo>
                    <a:pt x="11211" y="57465"/>
                  </a:lnTo>
                  <a:lnTo>
                    <a:pt x="9643" y="35483"/>
                  </a:lnTo>
                  <a:lnTo>
                    <a:pt x="8028" y="13550"/>
                  </a:lnTo>
                  <a:lnTo>
                    <a:pt x="57624" y="13550"/>
                  </a:lnTo>
                  <a:lnTo>
                    <a:pt x="107173" y="11844"/>
                  </a:lnTo>
                  <a:close/>
                  <a:moveTo>
                    <a:pt x="107173" y="0"/>
                  </a:moveTo>
                  <a:lnTo>
                    <a:pt x="56009" y="1706"/>
                  </a:lnTo>
                  <a:lnTo>
                    <a:pt x="32019" y="1706"/>
                  </a:lnTo>
                  <a:lnTo>
                    <a:pt x="6413" y="5069"/>
                  </a:lnTo>
                  <a:lnTo>
                    <a:pt x="3230" y="6775"/>
                  </a:lnTo>
                  <a:lnTo>
                    <a:pt x="3230" y="10138"/>
                  </a:lnTo>
                  <a:lnTo>
                    <a:pt x="47" y="21982"/>
                  </a:lnTo>
                  <a:lnTo>
                    <a:pt x="47" y="33826"/>
                  </a:lnTo>
                  <a:lnTo>
                    <a:pt x="1615" y="57465"/>
                  </a:lnTo>
                  <a:lnTo>
                    <a:pt x="4845" y="87879"/>
                  </a:lnTo>
                  <a:lnTo>
                    <a:pt x="6413" y="101380"/>
                  </a:lnTo>
                  <a:lnTo>
                    <a:pt x="9643" y="116587"/>
                  </a:lnTo>
                  <a:lnTo>
                    <a:pt x="11211" y="118293"/>
                  </a:lnTo>
                  <a:lnTo>
                    <a:pt x="17624" y="118293"/>
                  </a:lnTo>
                  <a:lnTo>
                    <a:pt x="28836" y="120000"/>
                  </a:lnTo>
                  <a:lnTo>
                    <a:pt x="40000" y="120000"/>
                  </a:lnTo>
                  <a:lnTo>
                    <a:pt x="62422" y="118293"/>
                  </a:lnTo>
                  <a:lnTo>
                    <a:pt x="99192" y="118293"/>
                  </a:lnTo>
                  <a:lnTo>
                    <a:pt x="111971" y="114930"/>
                  </a:lnTo>
                  <a:lnTo>
                    <a:pt x="113586" y="116587"/>
                  </a:lnTo>
                  <a:lnTo>
                    <a:pt x="116769" y="116587"/>
                  </a:lnTo>
                  <a:lnTo>
                    <a:pt x="118384" y="113224"/>
                  </a:lnTo>
                  <a:lnTo>
                    <a:pt x="120000" y="101380"/>
                  </a:lnTo>
                  <a:lnTo>
                    <a:pt x="120000" y="87879"/>
                  </a:lnTo>
                  <a:lnTo>
                    <a:pt x="118384" y="62534"/>
                  </a:lnTo>
                  <a:lnTo>
                    <a:pt x="116769" y="32120"/>
                  </a:lnTo>
                  <a:lnTo>
                    <a:pt x="115201" y="18619"/>
                  </a:lnTo>
                  <a:lnTo>
                    <a:pt x="111971" y="3412"/>
                  </a:lnTo>
                  <a:lnTo>
                    <a:pt x="110403" y="1706"/>
                  </a:lnTo>
                  <a:lnTo>
                    <a:pt x="10878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Shape 1310"/>
            <p:cNvSpPr/>
            <p:nvPr/>
          </p:nvSpPr>
          <p:spPr>
            <a:xfrm>
              <a:off x="4518700" y="2973650"/>
              <a:ext cx="18549" cy="19374"/>
            </a:xfrm>
            <a:custGeom>
              <a:pathLst>
                <a:path extrusionOk="0" h="120000" w="120000">
                  <a:moveTo>
                    <a:pt x="49164" y="26167"/>
                  </a:moveTo>
                  <a:lnTo>
                    <a:pt x="54501" y="31277"/>
                  </a:lnTo>
                  <a:lnTo>
                    <a:pt x="59999" y="36541"/>
                  </a:lnTo>
                  <a:lnTo>
                    <a:pt x="81832" y="36541"/>
                  </a:lnTo>
                  <a:lnTo>
                    <a:pt x="87169" y="62554"/>
                  </a:lnTo>
                  <a:lnTo>
                    <a:pt x="81832" y="73083"/>
                  </a:lnTo>
                  <a:lnTo>
                    <a:pt x="76334" y="83458"/>
                  </a:lnTo>
                  <a:lnTo>
                    <a:pt x="70835" y="88722"/>
                  </a:lnTo>
                  <a:lnTo>
                    <a:pt x="59999" y="93832"/>
                  </a:lnTo>
                  <a:lnTo>
                    <a:pt x="49164" y="88722"/>
                  </a:lnTo>
                  <a:lnTo>
                    <a:pt x="38167" y="83458"/>
                  </a:lnTo>
                  <a:lnTo>
                    <a:pt x="32830" y="73083"/>
                  </a:lnTo>
                  <a:lnTo>
                    <a:pt x="27331" y="62554"/>
                  </a:lnTo>
                  <a:lnTo>
                    <a:pt x="32830" y="41806"/>
                  </a:lnTo>
                  <a:lnTo>
                    <a:pt x="49164" y="26167"/>
                  </a:lnTo>
                  <a:close/>
                  <a:moveTo>
                    <a:pt x="49164" y="0"/>
                  </a:moveTo>
                  <a:lnTo>
                    <a:pt x="27331" y="10529"/>
                  </a:lnTo>
                  <a:lnTo>
                    <a:pt x="10997" y="26167"/>
                  </a:lnTo>
                  <a:lnTo>
                    <a:pt x="0" y="46916"/>
                  </a:lnTo>
                  <a:lnTo>
                    <a:pt x="0" y="67819"/>
                  </a:lnTo>
                  <a:lnTo>
                    <a:pt x="5498" y="88722"/>
                  </a:lnTo>
                  <a:lnTo>
                    <a:pt x="16334" y="109470"/>
                  </a:lnTo>
                  <a:lnTo>
                    <a:pt x="38167" y="120000"/>
                  </a:lnTo>
                  <a:lnTo>
                    <a:pt x="81832" y="120000"/>
                  </a:lnTo>
                  <a:lnTo>
                    <a:pt x="98167" y="109470"/>
                  </a:lnTo>
                  <a:lnTo>
                    <a:pt x="114501" y="88722"/>
                  </a:lnTo>
                  <a:lnTo>
                    <a:pt x="119838" y="62554"/>
                  </a:lnTo>
                  <a:lnTo>
                    <a:pt x="114501" y="36541"/>
                  </a:lnTo>
                  <a:lnTo>
                    <a:pt x="109002" y="15638"/>
                  </a:lnTo>
                  <a:lnTo>
                    <a:pt x="98167" y="10529"/>
                  </a:lnTo>
                  <a:lnTo>
                    <a:pt x="92668" y="5264"/>
                  </a:lnTo>
                  <a:lnTo>
                    <a:pt x="708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Shape 1311"/>
            <p:cNvSpPr/>
            <p:nvPr/>
          </p:nvSpPr>
          <p:spPr>
            <a:xfrm>
              <a:off x="4386550" y="2891150"/>
              <a:ext cx="8449" cy="57274"/>
            </a:xfrm>
            <a:custGeom>
              <a:pathLst>
                <a:path extrusionOk="0" h="120000" w="120000">
                  <a:moveTo>
                    <a:pt x="12071" y="52"/>
                  </a:moveTo>
                  <a:lnTo>
                    <a:pt x="355" y="14142"/>
                  </a:lnTo>
                  <a:lnTo>
                    <a:pt x="355" y="26503"/>
                  </a:lnTo>
                  <a:lnTo>
                    <a:pt x="12071" y="54683"/>
                  </a:lnTo>
                  <a:lnTo>
                    <a:pt x="24142" y="86425"/>
                  </a:lnTo>
                  <a:lnTo>
                    <a:pt x="36213" y="102295"/>
                  </a:lnTo>
                  <a:lnTo>
                    <a:pt x="60000" y="116438"/>
                  </a:lnTo>
                  <a:lnTo>
                    <a:pt x="72071" y="119947"/>
                  </a:lnTo>
                  <a:lnTo>
                    <a:pt x="95857" y="119947"/>
                  </a:lnTo>
                  <a:lnTo>
                    <a:pt x="107928" y="118166"/>
                  </a:lnTo>
                  <a:lnTo>
                    <a:pt x="107928" y="116438"/>
                  </a:lnTo>
                  <a:lnTo>
                    <a:pt x="119644" y="100567"/>
                  </a:lnTo>
                  <a:lnTo>
                    <a:pt x="107928" y="84696"/>
                  </a:lnTo>
                  <a:lnTo>
                    <a:pt x="83786" y="52955"/>
                  </a:lnTo>
                  <a:lnTo>
                    <a:pt x="72071" y="26503"/>
                  </a:lnTo>
                  <a:lnTo>
                    <a:pt x="72071" y="12361"/>
                  </a:lnTo>
                  <a:lnTo>
                    <a:pt x="47928" y="52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Shape 1312"/>
            <p:cNvSpPr/>
            <p:nvPr/>
          </p:nvSpPr>
          <p:spPr>
            <a:xfrm>
              <a:off x="4526275" y="2891150"/>
              <a:ext cx="62299" cy="55575"/>
            </a:xfrm>
            <a:custGeom>
              <a:pathLst>
                <a:path extrusionOk="0" h="120000" w="120000">
                  <a:moveTo>
                    <a:pt x="48" y="53"/>
                  </a:moveTo>
                  <a:lnTo>
                    <a:pt x="48" y="29095"/>
                  </a:lnTo>
                  <a:lnTo>
                    <a:pt x="1637" y="58191"/>
                  </a:lnTo>
                  <a:lnTo>
                    <a:pt x="4911" y="87287"/>
                  </a:lnTo>
                  <a:lnTo>
                    <a:pt x="9775" y="116329"/>
                  </a:lnTo>
                  <a:lnTo>
                    <a:pt x="11364" y="120000"/>
                  </a:lnTo>
                  <a:lnTo>
                    <a:pt x="14638" y="120000"/>
                  </a:lnTo>
                  <a:lnTo>
                    <a:pt x="17865" y="118164"/>
                  </a:lnTo>
                  <a:lnTo>
                    <a:pt x="19502" y="114547"/>
                  </a:lnTo>
                  <a:lnTo>
                    <a:pt x="19502" y="110877"/>
                  </a:lnTo>
                  <a:lnTo>
                    <a:pt x="42182" y="114547"/>
                  </a:lnTo>
                  <a:lnTo>
                    <a:pt x="64863" y="116329"/>
                  </a:lnTo>
                  <a:lnTo>
                    <a:pt x="89181" y="114547"/>
                  </a:lnTo>
                  <a:lnTo>
                    <a:pt x="100545" y="112712"/>
                  </a:lnTo>
                  <a:lnTo>
                    <a:pt x="110272" y="110877"/>
                  </a:lnTo>
                  <a:lnTo>
                    <a:pt x="113499" y="107260"/>
                  </a:lnTo>
                  <a:lnTo>
                    <a:pt x="113499" y="103643"/>
                  </a:lnTo>
                  <a:lnTo>
                    <a:pt x="116773" y="103643"/>
                  </a:lnTo>
                  <a:lnTo>
                    <a:pt x="118362" y="101808"/>
                  </a:lnTo>
                  <a:lnTo>
                    <a:pt x="118362" y="99973"/>
                  </a:lnTo>
                  <a:lnTo>
                    <a:pt x="120000" y="50904"/>
                  </a:lnTo>
                  <a:lnTo>
                    <a:pt x="116773" y="53"/>
                  </a:lnTo>
                  <a:lnTo>
                    <a:pt x="108635" y="53"/>
                  </a:lnTo>
                  <a:lnTo>
                    <a:pt x="107046" y="25479"/>
                  </a:lnTo>
                  <a:lnTo>
                    <a:pt x="107046" y="50904"/>
                  </a:lnTo>
                  <a:lnTo>
                    <a:pt x="108635" y="76383"/>
                  </a:lnTo>
                  <a:lnTo>
                    <a:pt x="110272" y="99973"/>
                  </a:lnTo>
                  <a:lnTo>
                    <a:pt x="111910" y="101808"/>
                  </a:lnTo>
                  <a:lnTo>
                    <a:pt x="110272" y="101808"/>
                  </a:lnTo>
                  <a:lnTo>
                    <a:pt x="98908" y="99973"/>
                  </a:lnTo>
                  <a:lnTo>
                    <a:pt x="87592" y="101808"/>
                  </a:lnTo>
                  <a:lnTo>
                    <a:pt x="17865" y="101808"/>
                  </a:lnTo>
                  <a:lnTo>
                    <a:pt x="13001" y="50904"/>
                  </a:lnTo>
                  <a:lnTo>
                    <a:pt x="9775" y="53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Shape 1313"/>
            <p:cNvSpPr/>
            <p:nvPr/>
          </p:nvSpPr>
          <p:spPr>
            <a:xfrm>
              <a:off x="3896675" y="2891150"/>
              <a:ext cx="62324" cy="11825"/>
            </a:xfrm>
            <a:custGeom>
              <a:pathLst>
                <a:path extrusionOk="0" h="120000" w="120000">
                  <a:moveTo>
                    <a:pt x="48" y="253"/>
                  </a:moveTo>
                  <a:lnTo>
                    <a:pt x="1636" y="85496"/>
                  </a:lnTo>
                  <a:lnTo>
                    <a:pt x="3273" y="102748"/>
                  </a:lnTo>
                  <a:lnTo>
                    <a:pt x="8134" y="102748"/>
                  </a:lnTo>
                  <a:lnTo>
                    <a:pt x="9771" y="94122"/>
                  </a:lnTo>
                  <a:lnTo>
                    <a:pt x="21131" y="111120"/>
                  </a:lnTo>
                  <a:lnTo>
                    <a:pt x="32442" y="119746"/>
                  </a:lnTo>
                  <a:lnTo>
                    <a:pt x="58387" y="119746"/>
                  </a:lnTo>
                  <a:lnTo>
                    <a:pt x="84332" y="102748"/>
                  </a:lnTo>
                  <a:lnTo>
                    <a:pt x="108640" y="77124"/>
                  </a:lnTo>
                  <a:lnTo>
                    <a:pt x="108640" y="85496"/>
                  </a:lnTo>
                  <a:lnTo>
                    <a:pt x="111865" y="102748"/>
                  </a:lnTo>
                  <a:lnTo>
                    <a:pt x="115090" y="111120"/>
                  </a:lnTo>
                  <a:lnTo>
                    <a:pt x="118363" y="102748"/>
                  </a:lnTo>
                  <a:lnTo>
                    <a:pt x="119951" y="94122"/>
                  </a:lnTo>
                  <a:lnTo>
                    <a:pt x="119951" y="77124"/>
                  </a:lnTo>
                  <a:lnTo>
                    <a:pt x="116726" y="253"/>
                  </a:lnTo>
                  <a:lnTo>
                    <a:pt x="107003" y="253"/>
                  </a:lnTo>
                  <a:lnTo>
                    <a:pt x="108640" y="34249"/>
                  </a:lnTo>
                  <a:lnTo>
                    <a:pt x="56750" y="59873"/>
                  </a:lnTo>
                  <a:lnTo>
                    <a:pt x="34079" y="68498"/>
                  </a:lnTo>
                  <a:lnTo>
                    <a:pt x="21131" y="68498"/>
                  </a:lnTo>
                  <a:lnTo>
                    <a:pt x="9771" y="77124"/>
                  </a:lnTo>
                  <a:lnTo>
                    <a:pt x="8134" y="253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Shape 1314"/>
            <p:cNvSpPr/>
            <p:nvPr/>
          </p:nvSpPr>
          <p:spPr>
            <a:xfrm>
              <a:off x="4501875" y="2950925"/>
              <a:ext cx="58100" cy="59775"/>
            </a:xfrm>
            <a:custGeom>
              <a:pathLst>
                <a:path extrusionOk="0" h="120000" w="120000">
                  <a:moveTo>
                    <a:pt x="78227" y="0"/>
                  </a:moveTo>
                  <a:lnTo>
                    <a:pt x="46936" y="1706"/>
                  </a:lnTo>
                  <a:lnTo>
                    <a:pt x="10430" y="1706"/>
                  </a:lnTo>
                  <a:lnTo>
                    <a:pt x="0" y="5069"/>
                  </a:lnTo>
                  <a:lnTo>
                    <a:pt x="0" y="6775"/>
                  </a:lnTo>
                  <a:lnTo>
                    <a:pt x="3459" y="10138"/>
                  </a:lnTo>
                  <a:lnTo>
                    <a:pt x="8674" y="11844"/>
                  </a:lnTo>
                  <a:lnTo>
                    <a:pt x="19104" y="13550"/>
                  </a:lnTo>
                  <a:lnTo>
                    <a:pt x="73012" y="13550"/>
                  </a:lnTo>
                  <a:lnTo>
                    <a:pt x="104302" y="10138"/>
                  </a:lnTo>
                  <a:lnTo>
                    <a:pt x="104302" y="10138"/>
                  </a:lnTo>
                  <a:lnTo>
                    <a:pt x="102598" y="21982"/>
                  </a:lnTo>
                  <a:lnTo>
                    <a:pt x="104302" y="32120"/>
                  </a:lnTo>
                  <a:lnTo>
                    <a:pt x="106058" y="54102"/>
                  </a:lnTo>
                  <a:lnTo>
                    <a:pt x="106058" y="79447"/>
                  </a:lnTo>
                  <a:lnTo>
                    <a:pt x="107814" y="92948"/>
                  </a:lnTo>
                  <a:lnTo>
                    <a:pt x="109518" y="106449"/>
                  </a:lnTo>
                  <a:lnTo>
                    <a:pt x="50447" y="108155"/>
                  </a:lnTo>
                  <a:lnTo>
                    <a:pt x="27831" y="106449"/>
                  </a:lnTo>
                  <a:lnTo>
                    <a:pt x="19104" y="108155"/>
                  </a:lnTo>
                  <a:lnTo>
                    <a:pt x="13889" y="111518"/>
                  </a:lnTo>
                  <a:lnTo>
                    <a:pt x="10430" y="113224"/>
                  </a:lnTo>
                  <a:lnTo>
                    <a:pt x="10430" y="114930"/>
                  </a:lnTo>
                  <a:lnTo>
                    <a:pt x="13889" y="116587"/>
                  </a:lnTo>
                  <a:lnTo>
                    <a:pt x="19104" y="118293"/>
                  </a:lnTo>
                  <a:lnTo>
                    <a:pt x="29535" y="120000"/>
                  </a:lnTo>
                  <a:lnTo>
                    <a:pt x="81738" y="120000"/>
                  </a:lnTo>
                  <a:lnTo>
                    <a:pt x="114733" y="118293"/>
                  </a:lnTo>
                  <a:lnTo>
                    <a:pt x="118244" y="116587"/>
                  </a:lnTo>
                  <a:lnTo>
                    <a:pt x="119948" y="114930"/>
                  </a:lnTo>
                  <a:lnTo>
                    <a:pt x="119948" y="111518"/>
                  </a:lnTo>
                  <a:lnTo>
                    <a:pt x="118244" y="108155"/>
                  </a:lnTo>
                  <a:lnTo>
                    <a:pt x="119948" y="94654"/>
                  </a:lnTo>
                  <a:lnTo>
                    <a:pt x="118244" y="81104"/>
                  </a:lnTo>
                  <a:lnTo>
                    <a:pt x="116488" y="52396"/>
                  </a:lnTo>
                  <a:lnTo>
                    <a:pt x="116488" y="30414"/>
                  </a:lnTo>
                  <a:lnTo>
                    <a:pt x="114733" y="20276"/>
                  </a:lnTo>
                  <a:lnTo>
                    <a:pt x="113029" y="10138"/>
                  </a:lnTo>
                  <a:lnTo>
                    <a:pt x="114733" y="6775"/>
                  </a:lnTo>
                  <a:lnTo>
                    <a:pt x="114733" y="3362"/>
                  </a:lnTo>
                  <a:lnTo>
                    <a:pt x="113029" y="1706"/>
                  </a:lnTo>
                  <a:lnTo>
                    <a:pt x="10951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Shape 1315"/>
            <p:cNvSpPr/>
            <p:nvPr/>
          </p:nvSpPr>
          <p:spPr>
            <a:xfrm>
              <a:off x="4484200" y="2917250"/>
              <a:ext cx="15174" cy="16850"/>
            </a:xfrm>
            <a:custGeom>
              <a:pathLst>
                <a:path extrusionOk="0" h="120000" w="120000">
                  <a:moveTo>
                    <a:pt x="39934" y="0"/>
                  </a:moveTo>
                  <a:lnTo>
                    <a:pt x="19967" y="6053"/>
                  </a:lnTo>
                  <a:lnTo>
                    <a:pt x="6721" y="17982"/>
                  </a:lnTo>
                  <a:lnTo>
                    <a:pt x="0" y="35964"/>
                  </a:lnTo>
                  <a:lnTo>
                    <a:pt x="0" y="48071"/>
                  </a:lnTo>
                  <a:lnTo>
                    <a:pt x="6721" y="60000"/>
                  </a:lnTo>
                  <a:lnTo>
                    <a:pt x="19967" y="66053"/>
                  </a:lnTo>
                  <a:lnTo>
                    <a:pt x="39934" y="71928"/>
                  </a:lnTo>
                  <a:lnTo>
                    <a:pt x="86589" y="71928"/>
                  </a:lnTo>
                  <a:lnTo>
                    <a:pt x="86589" y="84035"/>
                  </a:lnTo>
                  <a:lnTo>
                    <a:pt x="79868" y="102017"/>
                  </a:lnTo>
                  <a:lnTo>
                    <a:pt x="86589" y="113946"/>
                  </a:lnTo>
                  <a:lnTo>
                    <a:pt x="93113" y="120000"/>
                  </a:lnTo>
                  <a:lnTo>
                    <a:pt x="99835" y="120000"/>
                  </a:lnTo>
                  <a:lnTo>
                    <a:pt x="113080" y="102017"/>
                  </a:lnTo>
                  <a:lnTo>
                    <a:pt x="119802" y="84035"/>
                  </a:lnTo>
                  <a:lnTo>
                    <a:pt x="119802" y="48071"/>
                  </a:lnTo>
                  <a:lnTo>
                    <a:pt x="119802" y="35964"/>
                  </a:lnTo>
                  <a:lnTo>
                    <a:pt x="106556" y="30089"/>
                  </a:lnTo>
                  <a:lnTo>
                    <a:pt x="99835" y="35964"/>
                  </a:lnTo>
                  <a:lnTo>
                    <a:pt x="66622" y="48071"/>
                  </a:lnTo>
                  <a:lnTo>
                    <a:pt x="33212" y="48071"/>
                  </a:lnTo>
                  <a:lnTo>
                    <a:pt x="26688" y="42017"/>
                  </a:lnTo>
                  <a:lnTo>
                    <a:pt x="33212" y="30089"/>
                  </a:lnTo>
                  <a:lnTo>
                    <a:pt x="39934" y="24035"/>
                  </a:lnTo>
                  <a:lnTo>
                    <a:pt x="99835" y="24035"/>
                  </a:lnTo>
                  <a:lnTo>
                    <a:pt x="99835" y="30089"/>
                  </a:lnTo>
                  <a:lnTo>
                    <a:pt x="113080" y="30089"/>
                  </a:lnTo>
                  <a:lnTo>
                    <a:pt x="119802" y="24035"/>
                  </a:lnTo>
                  <a:lnTo>
                    <a:pt x="106556" y="12106"/>
                  </a:lnTo>
                  <a:lnTo>
                    <a:pt x="93113" y="6053"/>
                  </a:lnTo>
                  <a:lnTo>
                    <a:pt x="599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Shape 1316"/>
            <p:cNvSpPr/>
            <p:nvPr/>
          </p:nvSpPr>
          <p:spPr>
            <a:xfrm>
              <a:off x="4390750" y="2891150"/>
              <a:ext cx="58125" cy="56424"/>
            </a:xfrm>
            <a:custGeom>
              <a:pathLst>
                <a:path extrusionOk="0" h="120000" w="120000">
                  <a:moveTo>
                    <a:pt x="51" y="53"/>
                  </a:moveTo>
                  <a:lnTo>
                    <a:pt x="8722" y="5423"/>
                  </a:lnTo>
                  <a:lnTo>
                    <a:pt x="19148" y="7177"/>
                  </a:lnTo>
                  <a:lnTo>
                    <a:pt x="40000" y="7177"/>
                  </a:lnTo>
                  <a:lnTo>
                    <a:pt x="73032" y="5423"/>
                  </a:lnTo>
                  <a:lnTo>
                    <a:pt x="104309" y="3615"/>
                  </a:lnTo>
                  <a:lnTo>
                    <a:pt x="104309" y="3615"/>
                  </a:lnTo>
                  <a:lnTo>
                    <a:pt x="102554" y="14355"/>
                  </a:lnTo>
                  <a:lnTo>
                    <a:pt x="104309" y="26902"/>
                  </a:lnTo>
                  <a:lnTo>
                    <a:pt x="106064" y="48382"/>
                  </a:lnTo>
                  <a:lnTo>
                    <a:pt x="106064" y="76987"/>
                  </a:lnTo>
                  <a:lnTo>
                    <a:pt x="107767" y="91342"/>
                  </a:lnTo>
                  <a:lnTo>
                    <a:pt x="109522" y="105644"/>
                  </a:lnTo>
                  <a:lnTo>
                    <a:pt x="29574" y="105644"/>
                  </a:lnTo>
                  <a:lnTo>
                    <a:pt x="19148" y="107452"/>
                  </a:lnTo>
                  <a:lnTo>
                    <a:pt x="13935" y="109206"/>
                  </a:lnTo>
                  <a:lnTo>
                    <a:pt x="10477" y="112822"/>
                  </a:lnTo>
                  <a:lnTo>
                    <a:pt x="13935" y="116384"/>
                  </a:lnTo>
                  <a:lnTo>
                    <a:pt x="19148" y="118192"/>
                  </a:lnTo>
                  <a:lnTo>
                    <a:pt x="29574" y="119946"/>
                  </a:lnTo>
                  <a:lnTo>
                    <a:pt x="50425" y="118192"/>
                  </a:lnTo>
                  <a:lnTo>
                    <a:pt x="114735" y="118192"/>
                  </a:lnTo>
                  <a:lnTo>
                    <a:pt x="118193" y="116384"/>
                  </a:lnTo>
                  <a:lnTo>
                    <a:pt x="119948" y="112822"/>
                  </a:lnTo>
                  <a:lnTo>
                    <a:pt x="119948" y="111014"/>
                  </a:lnTo>
                  <a:lnTo>
                    <a:pt x="118193" y="107452"/>
                  </a:lnTo>
                  <a:lnTo>
                    <a:pt x="119948" y="93097"/>
                  </a:lnTo>
                  <a:lnTo>
                    <a:pt x="118193" y="76987"/>
                  </a:lnTo>
                  <a:lnTo>
                    <a:pt x="116490" y="48382"/>
                  </a:lnTo>
                  <a:lnTo>
                    <a:pt x="116490" y="25095"/>
                  </a:lnTo>
                  <a:lnTo>
                    <a:pt x="114735" y="12547"/>
                  </a:lnTo>
                  <a:lnTo>
                    <a:pt x="112980" y="1807"/>
                  </a:lnTo>
                  <a:lnTo>
                    <a:pt x="114735" y="53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Shape 1317"/>
            <p:cNvSpPr/>
            <p:nvPr/>
          </p:nvSpPr>
          <p:spPr>
            <a:xfrm>
              <a:off x="4455575" y="2891150"/>
              <a:ext cx="8449" cy="52225"/>
            </a:xfrm>
            <a:custGeom>
              <a:pathLst>
                <a:path extrusionOk="0" h="120000" w="120000">
                  <a:moveTo>
                    <a:pt x="12071" y="57"/>
                  </a:moveTo>
                  <a:lnTo>
                    <a:pt x="0" y="23264"/>
                  </a:lnTo>
                  <a:lnTo>
                    <a:pt x="0" y="46471"/>
                  </a:lnTo>
                  <a:lnTo>
                    <a:pt x="12071" y="83178"/>
                  </a:lnTo>
                  <a:lnTo>
                    <a:pt x="35857" y="100584"/>
                  </a:lnTo>
                  <a:lnTo>
                    <a:pt x="60000" y="116093"/>
                  </a:lnTo>
                  <a:lnTo>
                    <a:pt x="71715" y="119942"/>
                  </a:lnTo>
                  <a:lnTo>
                    <a:pt x="95857" y="119942"/>
                  </a:lnTo>
                  <a:lnTo>
                    <a:pt x="107573" y="117989"/>
                  </a:lnTo>
                  <a:lnTo>
                    <a:pt x="119644" y="114140"/>
                  </a:lnTo>
                  <a:lnTo>
                    <a:pt x="119644" y="98688"/>
                  </a:lnTo>
                  <a:lnTo>
                    <a:pt x="107573" y="81282"/>
                  </a:lnTo>
                  <a:lnTo>
                    <a:pt x="83786" y="46471"/>
                  </a:lnTo>
                  <a:lnTo>
                    <a:pt x="83786" y="23264"/>
                  </a:lnTo>
                  <a:lnTo>
                    <a:pt x="71715" y="5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Shape 1318"/>
            <p:cNvSpPr/>
            <p:nvPr/>
          </p:nvSpPr>
          <p:spPr>
            <a:xfrm>
              <a:off x="4596975" y="2891150"/>
              <a:ext cx="62324" cy="47174"/>
            </a:xfrm>
            <a:custGeom>
              <a:pathLst>
                <a:path extrusionOk="0" h="120000" w="120000">
                  <a:moveTo>
                    <a:pt x="48" y="63"/>
                  </a:moveTo>
                  <a:lnTo>
                    <a:pt x="48" y="19332"/>
                  </a:lnTo>
                  <a:lnTo>
                    <a:pt x="48" y="40699"/>
                  </a:lnTo>
                  <a:lnTo>
                    <a:pt x="3273" y="77138"/>
                  </a:lnTo>
                  <a:lnTo>
                    <a:pt x="4909" y="96406"/>
                  </a:lnTo>
                  <a:lnTo>
                    <a:pt x="9771" y="113513"/>
                  </a:lnTo>
                  <a:lnTo>
                    <a:pt x="9771" y="115675"/>
                  </a:lnTo>
                  <a:lnTo>
                    <a:pt x="11359" y="117774"/>
                  </a:lnTo>
                  <a:lnTo>
                    <a:pt x="14632" y="115675"/>
                  </a:lnTo>
                  <a:lnTo>
                    <a:pt x="16221" y="117774"/>
                  </a:lnTo>
                  <a:lnTo>
                    <a:pt x="27581" y="119936"/>
                  </a:lnTo>
                  <a:lnTo>
                    <a:pt x="38941" y="117774"/>
                  </a:lnTo>
                  <a:lnTo>
                    <a:pt x="61612" y="117774"/>
                  </a:lnTo>
                  <a:lnTo>
                    <a:pt x="87557" y="115675"/>
                  </a:lnTo>
                  <a:lnTo>
                    <a:pt x="98868" y="115675"/>
                  </a:lnTo>
                  <a:lnTo>
                    <a:pt x="111865" y="113513"/>
                  </a:lnTo>
                  <a:lnTo>
                    <a:pt x="113453" y="115675"/>
                  </a:lnTo>
                  <a:lnTo>
                    <a:pt x="115090" y="115675"/>
                  </a:lnTo>
                  <a:lnTo>
                    <a:pt x="118315" y="113513"/>
                  </a:lnTo>
                  <a:lnTo>
                    <a:pt x="118315" y="111351"/>
                  </a:lnTo>
                  <a:lnTo>
                    <a:pt x="119951" y="96406"/>
                  </a:lnTo>
                  <a:lnTo>
                    <a:pt x="119951" y="79236"/>
                  </a:lnTo>
                  <a:lnTo>
                    <a:pt x="118315" y="47122"/>
                  </a:lnTo>
                  <a:lnTo>
                    <a:pt x="116726" y="63"/>
                  </a:lnTo>
                  <a:lnTo>
                    <a:pt x="107003" y="63"/>
                  </a:lnTo>
                  <a:lnTo>
                    <a:pt x="108592" y="36438"/>
                  </a:lnTo>
                  <a:lnTo>
                    <a:pt x="108592" y="68553"/>
                  </a:lnTo>
                  <a:lnTo>
                    <a:pt x="110228" y="102829"/>
                  </a:lnTo>
                  <a:lnTo>
                    <a:pt x="100505" y="100667"/>
                  </a:lnTo>
                  <a:lnTo>
                    <a:pt x="89145" y="100667"/>
                  </a:lnTo>
                  <a:lnTo>
                    <a:pt x="68110" y="102829"/>
                  </a:lnTo>
                  <a:lnTo>
                    <a:pt x="42166" y="102829"/>
                  </a:lnTo>
                  <a:lnTo>
                    <a:pt x="29217" y="104928"/>
                  </a:lnTo>
                  <a:lnTo>
                    <a:pt x="16221" y="109252"/>
                  </a:lnTo>
                  <a:lnTo>
                    <a:pt x="14632" y="74976"/>
                  </a:lnTo>
                  <a:lnTo>
                    <a:pt x="11359" y="40699"/>
                  </a:lnTo>
                  <a:lnTo>
                    <a:pt x="8134" y="63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Shape 1319"/>
            <p:cNvSpPr/>
            <p:nvPr/>
          </p:nvSpPr>
          <p:spPr>
            <a:xfrm>
              <a:off x="4245150" y="2892850"/>
              <a:ext cx="63150" cy="58924"/>
            </a:xfrm>
            <a:custGeom>
              <a:pathLst>
                <a:path extrusionOk="0" h="120000" w="120000">
                  <a:moveTo>
                    <a:pt x="107173" y="10284"/>
                  </a:moveTo>
                  <a:lnTo>
                    <a:pt x="107173" y="32583"/>
                  </a:lnTo>
                  <a:lnTo>
                    <a:pt x="108788" y="54832"/>
                  </a:lnTo>
                  <a:lnTo>
                    <a:pt x="108788" y="80543"/>
                  </a:lnTo>
                  <a:lnTo>
                    <a:pt x="110356" y="107984"/>
                  </a:lnTo>
                  <a:lnTo>
                    <a:pt x="99192" y="106253"/>
                  </a:lnTo>
                  <a:lnTo>
                    <a:pt x="89596" y="106253"/>
                  </a:lnTo>
                  <a:lnTo>
                    <a:pt x="68788" y="107984"/>
                  </a:lnTo>
                  <a:lnTo>
                    <a:pt x="43182" y="107984"/>
                  </a:lnTo>
                  <a:lnTo>
                    <a:pt x="30403" y="109715"/>
                  </a:lnTo>
                  <a:lnTo>
                    <a:pt x="17624" y="113126"/>
                  </a:lnTo>
                  <a:lnTo>
                    <a:pt x="16009" y="85685"/>
                  </a:lnTo>
                  <a:lnTo>
                    <a:pt x="11211" y="58294"/>
                  </a:lnTo>
                  <a:lnTo>
                    <a:pt x="9596" y="35994"/>
                  </a:lnTo>
                  <a:lnTo>
                    <a:pt x="8028" y="13695"/>
                  </a:lnTo>
                  <a:lnTo>
                    <a:pt x="57577" y="13695"/>
                  </a:lnTo>
                  <a:lnTo>
                    <a:pt x="107173" y="10284"/>
                  </a:lnTo>
                  <a:close/>
                  <a:moveTo>
                    <a:pt x="56009" y="0"/>
                  </a:moveTo>
                  <a:lnTo>
                    <a:pt x="32019" y="1731"/>
                  </a:lnTo>
                  <a:lnTo>
                    <a:pt x="6413" y="3411"/>
                  </a:lnTo>
                  <a:lnTo>
                    <a:pt x="3230" y="5142"/>
                  </a:lnTo>
                  <a:lnTo>
                    <a:pt x="3230" y="8553"/>
                  </a:lnTo>
                  <a:lnTo>
                    <a:pt x="1615" y="22299"/>
                  </a:lnTo>
                  <a:lnTo>
                    <a:pt x="0" y="34263"/>
                  </a:lnTo>
                  <a:lnTo>
                    <a:pt x="1615" y="58294"/>
                  </a:lnTo>
                  <a:lnTo>
                    <a:pt x="4798" y="87416"/>
                  </a:lnTo>
                  <a:lnTo>
                    <a:pt x="6413" y="102842"/>
                  </a:lnTo>
                  <a:lnTo>
                    <a:pt x="9596" y="116537"/>
                  </a:lnTo>
                  <a:lnTo>
                    <a:pt x="11211" y="118268"/>
                  </a:lnTo>
                  <a:lnTo>
                    <a:pt x="12826" y="120000"/>
                  </a:lnTo>
                  <a:lnTo>
                    <a:pt x="16009" y="118268"/>
                  </a:lnTo>
                  <a:lnTo>
                    <a:pt x="17624" y="120000"/>
                  </a:lnTo>
                  <a:lnTo>
                    <a:pt x="62375" y="120000"/>
                  </a:lnTo>
                  <a:lnTo>
                    <a:pt x="86365" y="118268"/>
                  </a:lnTo>
                  <a:lnTo>
                    <a:pt x="99192" y="118268"/>
                  </a:lnTo>
                  <a:lnTo>
                    <a:pt x="111971" y="116537"/>
                  </a:lnTo>
                  <a:lnTo>
                    <a:pt x="113586" y="118268"/>
                  </a:lnTo>
                  <a:lnTo>
                    <a:pt x="115154" y="118268"/>
                  </a:lnTo>
                  <a:lnTo>
                    <a:pt x="116769" y="116537"/>
                  </a:lnTo>
                  <a:lnTo>
                    <a:pt x="118384" y="114857"/>
                  </a:lnTo>
                  <a:lnTo>
                    <a:pt x="119952" y="102842"/>
                  </a:lnTo>
                  <a:lnTo>
                    <a:pt x="119952" y="89147"/>
                  </a:lnTo>
                  <a:lnTo>
                    <a:pt x="118384" y="63436"/>
                  </a:lnTo>
                  <a:lnTo>
                    <a:pt x="116769" y="32583"/>
                  </a:lnTo>
                  <a:lnTo>
                    <a:pt x="115154" y="17157"/>
                  </a:lnTo>
                  <a:lnTo>
                    <a:pt x="111971" y="3411"/>
                  </a:lnTo>
                  <a:lnTo>
                    <a:pt x="110356" y="1731"/>
                  </a:lnTo>
                  <a:lnTo>
                    <a:pt x="10878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Shape 1320"/>
            <p:cNvSpPr/>
            <p:nvPr/>
          </p:nvSpPr>
          <p:spPr>
            <a:xfrm>
              <a:off x="4341950" y="2923150"/>
              <a:ext cx="10950" cy="17700"/>
            </a:xfrm>
            <a:custGeom>
              <a:pathLst>
                <a:path extrusionOk="0" h="120000" w="120000">
                  <a:moveTo>
                    <a:pt x="83013" y="0"/>
                  </a:moveTo>
                  <a:lnTo>
                    <a:pt x="46301" y="5762"/>
                  </a:lnTo>
                  <a:lnTo>
                    <a:pt x="9315" y="17118"/>
                  </a:lnTo>
                  <a:lnTo>
                    <a:pt x="0" y="22881"/>
                  </a:lnTo>
                  <a:lnTo>
                    <a:pt x="0" y="28474"/>
                  </a:lnTo>
                  <a:lnTo>
                    <a:pt x="0" y="34237"/>
                  </a:lnTo>
                  <a:lnTo>
                    <a:pt x="73972" y="34237"/>
                  </a:lnTo>
                  <a:lnTo>
                    <a:pt x="64657" y="68474"/>
                  </a:lnTo>
                  <a:lnTo>
                    <a:pt x="46301" y="96949"/>
                  </a:lnTo>
                  <a:lnTo>
                    <a:pt x="36986" y="108474"/>
                  </a:lnTo>
                  <a:lnTo>
                    <a:pt x="55342" y="119830"/>
                  </a:lnTo>
                  <a:lnTo>
                    <a:pt x="73972" y="119830"/>
                  </a:lnTo>
                  <a:lnTo>
                    <a:pt x="92328" y="114067"/>
                  </a:lnTo>
                  <a:lnTo>
                    <a:pt x="110684" y="91355"/>
                  </a:lnTo>
                  <a:lnTo>
                    <a:pt x="120000" y="62711"/>
                  </a:lnTo>
                  <a:lnTo>
                    <a:pt x="120000" y="40000"/>
                  </a:lnTo>
                  <a:lnTo>
                    <a:pt x="120000" y="11355"/>
                  </a:lnTo>
                  <a:lnTo>
                    <a:pt x="10164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Shape 1321"/>
            <p:cNvSpPr/>
            <p:nvPr/>
          </p:nvSpPr>
          <p:spPr>
            <a:xfrm>
              <a:off x="4272075" y="2926500"/>
              <a:ext cx="14349" cy="17700"/>
            </a:xfrm>
            <a:custGeom>
              <a:pathLst>
                <a:path extrusionOk="0" h="120000" w="120000">
                  <a:moveTo>
                    <a:pt x="70452" y="169"/>
                  </a:moveTo>
                  <a:lnTo>
                    <a:pt x="56445" y="5762"/>
                  </a:lnTo>
                  <a:lnTo>
                    <a:pt x="35331" y="11525"/>
                  </a:lnTo>
                  <a:lnTo>
                    <a:pt x="14216" y="34406"/>
                  </a:lnTo>
                  <a:lnTo>
                    <a:pt x="7108" y="45762"/>
                  </a:lnTo>
                  <a:lnTo>
                    <a:pt x="209" y="62881"/>
                  </a:lnTo>
                  <a:lnTo>
                    <a:pt x="209" y="74237"/>
                  </a:lnTo>
                  <a:lnTo>
                    <a:pt x="7108" y="91355"/>
                  </a:lnTo>
                  <a:lnTo>
                    <a:pt x="28222" y="108474"/>
                  </a:lnTo>
                  <a:lnTo>
                    <a:pt x="56445" y="119999"/>
                  </a:lnTo>
                  <a:lnTo>
                    <a:pt x="77560" y="119999"/>
                  </a:lnTo>
                  <a:lnTo>
                    <a:pt x="91567" y="108474"/>
                  </a:lnTo>
                  <a:lnTo>
                    <a:pt x="119790" y="85762"/>
                  </a:lnTo>
                  <a:lnTo>
                    <a:pt x="119790" y="80000"/>
                  </a:lnTo>
                  <a:lnTo>
                    <a:pt x="119790" y="68644"/>
                  </a:lnTo>
                  <a:lnTo>
                    <a:pt x="112682" y="62881"/>
                  </a:lnTo>
                  <a:lnTo>
                    <a:pt x="28222" y="62881"/>
                  </a:lnTo>
                  <a:lnTo>
                    <a:pt x="35331" y="45762"/>
                  </a:lnTo>
                  <a:lnTo>
                    <a:pt x="49337" y="34406"/>
                  </a:lnTo>
                  <a:lnTo>
                    <a:pt x="63554" y="22881"/>
                  </a:lnTo>
                  <a:lnTo>
                    <a:pt x="77560" y="16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Shape 1322"/>
            <p:cNvSpPr/>
            <p:nvPr/>
          </p:nvSpPr>
          <p:spPr>
            <a:xfrm>
              <a:off x="4124775" y="2891150"/>
              <a:ext cx="10125" cy="25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296" y="120000"/>
                  </a:lnTo>
                  <a:lnTo>
                    <a:pt x="296" y="120000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Shape 1323"/>
            <p:cNvSpPr/>
            <p:nvPr/>
          </p:nvSpPr>
          <p:spPr>
            <a:xfrm>
              <a:off x="3843650" y="3535050"/>
              <a:ext cx="196149" cy="301350"/>
            </a:xfrm>
            <a:custGeom>
              <a:pathLst>
                <a:path extrusionOk="0" h="120000" w="120000">
                  <a:moveTo>
                    <a:pt x="15" y="9"/>
                  </a:moveTo>
                  <a:lnTo>
                    <a:pt x="15" y="2020"/>
                  </a:lnTo>
                  <a:lnTo>
                    <a:pt x="6194" y="3026"/>
                  </a:lnTo>
                  <a:lnTo>
                    <a:pt x="12877" y="3693"/>
                  </a:lnTo>
                  <a:lnTo>
                    <a:pt x="29869" y="4360"/>
                  </a:lnTo>
                  <a:lnTo>
                    <a:pt x="46877" y="5365"/>
                  </a:lnTo>
                  <a:lnTo>
                    <a:pt x="64374" y="6371"/>
                  </a:lnTo>
                  <a:lnTo>
                    <a:pt x="81886" y="8053"/>
                  </a:lnTo>
                  <a:lnTo>
                    <a:pt x="99398" y="9726"/>
                  </a:lnTo>
                  <a:lnTo>
                    <a:pt x="116895" y="11737"/>
                  </a:lnTo>
                  <a:lnTo>
                    <a:pt x="115350" y="16764"/>
                  </a:lnTo>
                  <a:lnTo>
                    <a:pt x="113805" y="22130"/>
                  </a:lnTo>
                  <a:lnTo>
                    <a:pt x="112261" y="33190"/>
                  </a:lnTo>
                  <a:lnTo>
                    <a:pt x="105577" y="64021"/>
                  </a:lnTo>
                  <a:lnTo>
                    <a:pt x="99903" y="90502"/>
                  </a:lnTo>
                  <a:lnTo>
                    <a:pt x="93724" y="116983"/>
                  </a:lnTo>
                  <a:lnTo>
                    <a:pt x="93219" y="116983"/>
                  </a:lnTo>
                  <a:lnTo>
                    <a:pt x="87040" y="115978"/>
                  </a:lnTo>
                  <a:lnTo>
                    <a:pt x="81366" y="115311"/>
                  </a:lnTo>
                  <a:lnTo>
                    <a:pt x="69528" y="114305"/>
                  </a:lnTo>
                  <a:lnTo>
                    <a:pt x="45332" y="113300"/>
                  </a:lnTo>
                  <a:lnTo>
                    <a:pt x="39658" y="112623"/>
                  </a:lnTo>
                  <a:lnTo>
                    <a:pt x="33999" y="112294"/>
                  </a:lnTo>
                  <a:lnTo>
                    <a:pt x="22666" y="110612"/>
                  </a:lnTo>
                  <a:lnTo>
                    <a:pt x="11333" y="108939"/>
                  </a:lnTo>
                  <a:lnTo>
                    <a:pt x="5674" y="108272"/>
                  </a:lnTo>
                  <a:lnTo>
                    <a:pt x="15" y="107934"/>
                  </a:lnTo>
                  <a:lnTo>
                    <a:pt x="15" y="110612"/>
                  </a:lnTo>
                  <a:lnTo>
                    <a:pt x="9283" y="111617"/>
                  </a:lnTo>
                  <a:lnTo>
                    <a:pt x="19056" y="112961"/>
                  </a:lnTo>
                  <a:lnTo>
                    <a:pt x="28325" y="114305"/>
                  </a:lnTo>
                  <a:lnTo>
                    <a:pt x="37593" y="115311"/>
                  </a:lnTo>
                  <a:lnTo>
                    <a:pt x="51511" y="115978"/>
                  </a:lnTo>
                  <a:lnTo>
                    <a:pt x="64894" y="116645"/>
                  </a:lnTo>
                  <a:lnTo>
                    <a:pt x="78796" y="117650"/>
                  </a:lnTo>
                  <a:lnTo>
                    <a:pt x="85495" y="118327"/>
                  </a:lnTo>
                  <a:lnTo>
                    <a:pt x="92179" y="119661"/>
                  </a:lnTo>
                  <a:lnTo>
                    <a:pt x="93219" y="119333"/>
                  </a:lnTo>
                  <a:lnTo>
                    <a:pt x="94244" y="120000"/>
                  </a:lnTo>
                  <a:lnTo>
                    <a:pt x="95268" y="120000"/>
                  </a:lnTo>
                  <a:lnTo>
                    <a:pt x="95788" y="119661"/>
                  </a:lnTo>
                  <a:lnTo>
                    <a:pt x="96308" y="119333"/>
                  </a:lnTo>
                  <a:lnTo>
                    <a:pt x="102992" y="91846"/>
                  </a:lnTo>
                  <a:lnTo>
                    <a:pt x="109171" y="64698"/>
                  </a:lnTo>
                  <a:lnTo>
                    <a:pt x="114325" y="38218"/>
                  </a:lnTo>
                  <a:lnTo>
                    <a:pt x="117415" y="24808"/>
                  </a:lnTo>
                  <a:lnTo>
                    <a:pt x="118959" y="18108"/>
                  </a:lnTo>
                  <a:lnTo>
                    <a:pt x="118959" y="11408"/>
                  </a:lnTo>
                  <a:lnTo>
                    <a:pt x="119479" y="11070"/>
                  </a:lnTo>
                  <a:lnTo>
                    <a:pt x="119984" y="10731"/>
                  </a:lnTo>
                  <a:lnTo>
                    <a:pt x="119479" y="10064"/>
                  </a:lnTo>
                  <a:lnTo>
                    <a:pt x="118959" y="9726"/>
                  </a:lnTo>
                  <a:lnTo>
                    <a:pt x="118959" y="9397"/>
                  </a:lnTo>
                  <a:lnTo>
                    <a:pt x="118439" y="9059"/>
                  </a:lnTo>
                  <a:lnTo>
                    <a:pt x="117935" y="9059"/>
                  </a:lnTo>
                  <a:lnTo>
                    <a:pt x="117935" y="9397"/>
                  </a:lnTo>
                  <a:lnTo>
                    <a:pt x="117415" y="9726"/>
                  </a:lnTo>
                  <a:lnTo>
                    <a:pt x="102992" y="7715"/>
                  </a:lnTo>
                  <a:lnTo>
                    <a:pt x="88585" y="6371"/>
                  </a:lnTo>
                  <a:lnTo>
                    <a:pt x="59235" y="4031"/>
                  </a:lnTo>
                  <a:lnTo>
                    <a:pt x="44292" y="3026"/>
                  </a:lnTo>
                  <a:lnTo>
                    <a:pt x="29365" y="2687"/>
                  </a:lnTo>
                  <a:lnTo>
                    <a:pt x="14422" y="1682"/>
                  </a:lnTo>
                  <a:lnTo>
                    <a:pt x="7218" y="1015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Shape 1324"/>
            <p:cNvSpPr/>
            <p:nvPr/>
          </p:nvSpPr>
          <p:spPr>
            <a:xfrm>
              <a:off x="4035575" y="2903775"/>
              <a:ext cx="7600" cy="58949"/>
            </a:xfrm>
            <a:custGeom>
              <a:pathLst>
                <a:path extrusionOk="0" h="120000" w="120000">
                  <a:moveTo>
                    <a:pt x="26447" y="50"/>
                  </a:moveTo>
                  <a:lnTo>
                    <a:pt x="13421" y="1730"/>
                  </a:lnTo>
                  <a:lnTo>
                    <a:pt x="13421" y="3460"/>
                  </a:lnTo>
                  <a:lnTo>
                    <a:pt x="0" y="15470"/>
                  </a:lnTo>
                  <a:lnTo>
                    <a:pt x="0" y="29160"/>
                  </a:lnTo>
                  <a:lnTo>
                    <a:pt x="0" y="54860"/>
                  </a:lnTo>
                  <a:lnTo>
                    <a:pt x="13421" y="87430"/>
                  </a:lnTo>
                  <a:lnTo>
                    <a:pt x="39868" y="102849"/>
                  </a:lnTo>
                  <a:lnTo>
                    <a:pt x="66315" y="116539"/>
                  </a:lnTo>
                  <a:lnTo>
                    <a:pt x="79736" y="120000"/>
                  </a:lnTo>
                  <a:lnTo>
                    <a:pt x="93157" y="120000"/>
                  </a:lnTo>
                  <a:lnTo>
                    <a:pt x="119605" y="118269"/>
                  </a:lnTo>
                  <a:lnTo>
                    <a:pt x="119605" y="116539"/>
                  </a:lnTo>
                  <a:lnTo>
                    <a:pt x="119605" y="101119"/>
                  </a:lnTo>
                  <a:lnTo>
                    <a:pt x="119605" y="85699"/>
                  </a:lnTo>
                  <a:lnTo>
                    <a:pt x="93157" y="54860"/>
                  </a:lnTo>
                  <a:lnTo>
                    <a:pt x="79736" y="29160"/>
                  </a:lnTo>
                  <a:lnTo>
                    <a:pt x="66315" y="15470"/>
                  </a:lnTo>
                  <a:lnTo>
                    <a:pt x="53289" y="1730"/>
                  </a:lnTo>
                  <a:lnTo>
                    <a:pt x="39868" y="1730"/>
                  </a:lnTo>
                  <a:lnTo>
                    <a:pt x="26447" y="5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Shape 1325"/>
            <p:cNvSpPr/>
            <p:nvPr/>
          </p:nvSpPr>
          <p:spPr>
            <a:xfrm>
              <a:off x="4414325" y="2920625"/>
              <a:ext cx="12650" cy="19374"/>
            </a:xfrm>
            <a:custGeom>
              <a:pathLst>
                <a:path extrusionOk="0" h="120000" w="120000">
                  <a:moveTo>
                    <a:pt x="64031" y="26012"/>
                  </a:moveTo>
                  <a:lnTo>
                    <a:pt x="72094" y="31277"/>
                  </a:lnTo>
                  <a:lnTo>
                    <a:pt x="79920" y="41651"/>
                  </a:lnTo>
                  <a:lnTo>
                    <a:pt x="72094" y="57290"/>
                  </a:lnTo>
                  <a:lnTo>
                    <a:pt x="55968" y="46916"/>
                  </a:lnTo>
                  <a:lnTo>
                    <a:pt x="48142" y="36541"/>
                  </a:lnTo>
                  <a:lnTo>
                    <a:pt x="48142" y="31277"/>
                  </a:lnTo>
                  <a:lnTo>
                    <a:pt x="55968" y="26012"/>
                  </a:lnTo>
                  <a:close/>
                  <a:moveTo>
                    <a:pt x="48142" y="0"/>
                  </a:moveTo>
                  <a:lnTo>
                    <a:pt x="24189" y="10374"/>
                  </a:lnTo>
                  <a:lnTo>
                    <a:pt x="8063" y="20903"/>
                  </a:lnTo>
                  <a:lnTo>
                    <a:pt x="237" y="36541"/>
                  </a:lnTo>
                  <a:lnTo>
                    <a:pt x="8063" y="52180"/>
                  </a:lnTo>
                  <a:lnTo>
                    <a:pt x="24189" y="62554"/>
                  </a:lnTo>
                  <a:lnTo>
                    <a:pt x="40079" y="72929"/>
                  </a:lnTo>
                  <a:lnTo>
                    <a:pt x="16126" y="83458"/>
                  </a:lnTo>
                  <a:lnTo>
                    <a:pt x="8063" y="93832"/>
                  </a:lnTo>
                  <a:lnTo>
                    <a:pt x="16126" y="104206"/>
                  </a:lnTo>
                  <a:lnTo>
                    <a:pt x="32015" y="114735"/>
                  </a:lnTo>
                  <a:lnTo>
                    <a:pt x="48142" y="119845"/>
                  </a:lnTo>
                  <a:lnTo>
                    <a:pt x="72094" y="119845"/>
                  </a:lnTo>
                  <a:lnTo>
                    <a:pt x="87984" y="114735"/>
                  </a:lnTo>
                  <a:lnTo>
                    <a:pt x="103873" y="109470"/>
                  </a:lnTo>
                  <a:lnTo>
                    <a:pt x="120000" y="99096"/>
                  </a:lnTo>
                  <a:lnTo>
                    <a:pt x="120000" y="88567"/>
                  </a:lnTo>
                  <a:lnTo>
                    <a:pt x="103873" y="72929"/>
                  </a:lnTo>
                  <a:lnTo>
                    <a:pt x="111936" y="72929"/>
                  </a:lnTo>
                  <a:lnTo>
                    <a:pt x="111936" y="67819"/>
                  </a:lnTo>
                  <a:lnTo>
                    <a:pt x="111936" y="62554"/>
                  </a:lnTo>
                  <a:lnTo>
                    <a:pt x="103873" y="52180"/>
                  </a:lnTo>
                  <a:lnTo>
                    <a:pt x="111936" y="41651"/>
                  </a:lnTo>
                  <a:lnTo>
                    <a:pt x="111936" y="26012"/>
                  </a:lnTo>
                  <a:lnTo>
                    <a:pt x="111936" y="15638"/>
                  </a:lnTo>
                  <a:lnTo>
                    <a:pt x="87984" y="5264"/>
                  </a:lnTo>
                  <a:lnTo>
                    <a:pt x="7209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Shape 1326"/>
            <p:cNvSpPr/>
            <p:nvPr/>
          </p:nvSpPr>
          <p:spPr>
            <a:xfrm>
              <a:off x="4049025" y="2891150"/>
              <a:ext cx="56424" cy="4249"/>
            </a:xfrm>
            <a:custGeom>
              <a:pathLst>
                <a:path extrusionOk="0" h="120000" w="120000">
                  <a:moveTo>
                    <a:pt x="16163" y="705"/>
                  </a:moveTo>
                  <a:lnTo>
                    <a:pt x="53" y="48000"/>
                  </a:lnTo>
                  <a:lnTo>
                    <a:pt x="53" y="72000"/>
                  </a:lnTo>
                  <a:lnTo>
                    <a:pt x="12547" y="95294"/>
                  </a:lnTo>
                  <a:lnTo>
                    <a:pt x="25095" y="119294"/>
                  </a:lnTo>
                  <a:lnTo>
                    <a:pt x="51945" y="95294"/>
                  </a:lnTo>
                  <a:lnTo>
                    <a:pt x="82357" y="95294"/>
                  </a:lnTo>
                  <a:lnTo>
                    <a:pt x="107452" y="72000"/>
                  </a:lnTo>
                  <a:lnTo>
                    <a:pt x="109206" y="95294"/>
                  </a:lnTo>
                  <a:lnTo>
                    <a:pt x="112822" y="119294"/>
                  </a:lnTo>
                  <a:lnTo>
                    <a:pt x="116384" y="95294"/>
                  </a:lnTo>
                  <a:lnTo>
                    <a:pt x="118192" y="48000"/>
                  </a:lnTo>
                  <a:lnTo>
                    <a:pt x="119946" y="24000"/>
                  </a:lnTo>
                  <a:lnTo>
                    <a:pt x="119946" y="705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Shape 1327"/>
            <p:cNvSpPr/>
            <p:nvPr/>
          </p:nvSpPr>
          <p:spPr>
            <a:xfrm>
              <a:off x="4175275" y="2893675"/>
              <a:ext cx="62324" cy="67375"/>
            </a:xfrm>
            <a:custGeom>
              <a:pathLst>
                <a:path extrusionOk="0" h="120000" w="120000">
                  <a:moveTo>
                    <a:pt x="110228" y="9038"/>
                  </a:moveTo>
                  <a:lnTo>
                    <a:pt x="107003" y="32994"/>
                  </a:lnTo>
                  <a:lnTo>
                    <a:pt x="107003" y="56994"/>
                  </a:lnTo>
                  <a:lnTo>
                    <a:pt x="107003" y="80994"/>
                  </a:lnTo>
                  <a:lnTo>
                    <a:pt x="110228" y="103480"/>
                  </a:lnTo>
                  <a:lnTo>
                    <a:pt x="110228" y="104949"/>
                  </a:lnTo>
                  <a:lnTo>
                    <a:pt x="98916" y="103480"/>
                  </a:lnTo>
                  <a:lnTo>
                    <a:pt x="87557" y="104949"/>
                  </a:lnTo>
                  <a:lnTo>
                    <a:pt x="17858" y="104949"/>
                  </a:lnTo>
                  <a:lnTo>
                    <a:pt x="12996" y="58508"/>
                  </a:lnTo>
                  <a:lnTo>
                    <a:pt x="9771" y="10508"/>
                  </a:lnTo>
                  <a:lnTo>
                    <a:pt x="9771" y="10508"/>
                  </a:lnTo>
                  <a:lnTo>
                    <a:pt x="34079" y="12022"/>
                  </a:lnTo>
                  <a:lnTo>
                    <a:pt x="60024" y="12022"/>
                  </a:lnTo>
                  <a:lnTo>
                    <a:pt x="110228" y="9038"/>
                  </a:lnTo>
                  <a:close/>
                  <a:moveTo>
                    <a:pt x="111865" y="44"/>
                  </a:moveTo>
                  <a:lnTo>
                    <a:pt x="85920" y="1513"/>
                  </a:lnTo>
                  <a:lnTo>
                    <a:pt x="58387" y="1513"/>
                  </a:lnTo>
                  <a:lnTo>
                    <a:pt x="32442" y="3027"/>
                  </a:lnTo>
                  <a:lnTo>
                    <a:pt x="8134" y="4541"/>
                  </a:lnTo>
                  <a:lnTo>
                    <a:pt x="4909" y="4541"/>
                  </a:lnTo>
                  <a:lnTo>
                    <a:pt x="3273" y="7525"/>
                  </a:lnTo>
                  <a:lnTo>
                    <a:pt x="1684" y="7525"/>
                  </a:lnTo>
                  <a:lnTo>
                    <a:pt x="1684" y="10508"/>
                  </a:lnTo>
                  <a:lnTo>
                    <a:pt x="48" y="36022"/>
                  </a:lnTo>
                  <a:lnTo>
                    <a:pt x="48" y="63005"/>
                  </a:lnTo>
                  <a:lnTo>
                    <a:pt x="3273" y="89988"/>
                  </a:lnTo>
                  <a:lnTo>
                    <a:pt x="8134" y="116972"/>
                  </a:lnTo>
                  <a:lnTo>
                    <a:pt x="11407" y="119955"/>
                  </a:lnTo>
                  <a:lnTo>
                    <a:pt x="14632" y="119955"/>
                  </a:lnTo>
                  <a:lnTo>
                    <a:pt x="17858" y="118486"/>
                  </a:lnTo>
                  <a:lnTo>
                    <a:pt x="19494" y="115458"/>
                  </a:lnTo>
                  <a:lnTo>
                    <a:pt x="19494" y="110961"/>
                  </a:lnTo>
                  <a:lnTo>
                    <a:pt x="40577" y="115458"/>
                  </a:lnTo>
                  <a:lnTo>
                    <a:pt x="64885" y="116972"/>
                  </a:lnTo>
                  <a:lnTo>
                    <a:pt x="89193" y="115458"/>
                  </a:lnTo>
                  <a:lnTo>
                    <a:pt x="98916" y="113988"/>
                  </a:lnTo>
                  <a:lnTo>
                    <a:pt x="110228" y="110961"/>
                  </a:lnTo>
                  <a:lnTo>
                    <a:pt x="111865" y="109447"/>
                  </a:lnTo>
                  <a:lnTo>
                    <a:pt x="111865" y="106463"/>
                  </a:lnTo>
                  <a:lnTo>
                    <a:pt x="116726" y="106463"/>
                  </a:lnTo>
                  <a:lnTo>
                    <a:pt x="118363" y="104949"/>
                  </a:lnTo>
                  <a:lnTo>
                    <a:pt x="118363" y="103480"/>
                  </a:lnTo>
                  <a:lnTo>
                    <a:pt x="119951" y="79480"/>
                  </a:lnTo>
                  <a:lnTo>
                    <a:pt x="118363" y="55480"/>
                  </a:lnTo>
                  <a:lnTo>
                    <a:pt x="116726" y="31525"/>
                  </a:lnTo>
                  <a:lnTo>
                    <a:pt x="115090" y="7525"/>
                  </a:lnTo>
                  <a:lnTo>
                    <a:pt x="116726" y="6011"/>
                  </a:lnTo>
                  <a:lnTo>
                    <a:pt x="115090" y="3027"/>
                  </a:lnTo>
                  <a:lnTo>
                    <a:pt x="113501" y="44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Shape 1328"/>
            <p:cNvSpPr/>
            <p:nvPr/>
          </p:nvSpPr>
          <p:spPr>
            <a:xfrm>
              <a:off x="4060825" y="2929025"/>
              <a:ext cx="17700" cy="26125"/>
            </a:xfrm>
            <a:custGeom>
              <a:pathLst>
                <a:path extrusionOk="0" h="120000" w="120000">
                  <a:moveTo>
                    <a:pt x="45593" y="114"/>
                  </a:moveTo>
                  <a:lnTo>
                    <a:pt x="34237" y="7808"/>
                  </a:lnTo>
                  <a:lnTo>
                    <a:pt x="17118" y="11712"/>
                  </a:lnTo>
                  <a:lnTo>
                    <a:pt x="0" y="23311"/>
                  </a:lnTo>
                  <a:lnTo>
                    <a:pt x="0" y="27100"/>
                  </a:lnTo>
                  <a:lnTo>
                    <a:pt x="0" y="34909"/>
                  </a:lnTo>
                  <a:lnTo>
                    <a:pt x="5762" y="38698"/>
                  </a:lnTo>
                  <a:lnTo>
                    <a:pt x="17118" y="34909"/>
                  </a:lnTo>
                  <a:lnTo>
                    <a:pt x="34237" y="27100"/>
                  </a:lnTo>
                  <a:lnTo>
                    <a:pt x="51355" y="19406"/>
                  </a:lnTo>
                  <a:lnTo>
                    <a:pt x="57118" y="19406"/>
                  </a:lnTo>
                  <a:lnTo>
                    <a:pt x="68474" y="23311"/>
                  </a:lnTo>
                  <a:lnTo>
                    <a:pt x="68474" y="27100"/>
                  </a:lnTo>
                  <a:lnTo>
                    <a:pt x="74237" y="31004"/>
                  </a:lnTo>
                  <a:lnTo>
                    <a:pt x="62711" y="42602"/>
                  </a:lnTo>
                  <a:lnTo>
                    <a:pt x="40000" y="58105"/>
                  </a:lnTo>
                  <a:lnTo>
                    <a:pt x="28474" y="73492"/>
                  </a:lnTo>
                  <a:lnTo>
                    <a:pt x="28474" y="81301"/>
                  </a:lnTo>
                  <a:lnTo>
                    <a:pt x="28474" y="85090"/>
                  </a:lnTo>
                  <a:lnTo>
                    <a:pt x="40000" y="88995"/>
                  </a:lnTo>
                  <a:lnTo>
                    <a:pt x="45593" y="88995"/>
                  </a:lnTo>
                  <a:lnTo>
                    <a:pt x="57118" y="85090"/>
                  </a:lnTo>
                  <a:lnTo>
                    <a:pt x="79830" y="85090"/>
                  </a:lnTo>
                  <a:lnTo>
                    <a:pt x="74237" y="96688"/>
                  </a:lnTo>
                  <a:lnTo>
                    <a:pt x="68474" y="100593"/>
                  </a:lnTo>
                  <a:lnTo>
                    <a:pt x="34237" y="100593"/>
                  </a:lnTo>
                  <a:lnTo>
                    <a:pt x="28474" y="104497"/>
                  </a:lnTo>
                  <a:lnTo>
                    <a:pt x="28474" y="112191"/>
                  </a:lnTo>
                  <a:lnTo>
                    <a:pt x="40000" y="116095"/>
                  </a:lnTo>
                  <a:lnTo>
                    <a:pt x="57118" y="119885"/>
                  </a:lnTo>
                  <a:lnTo>
                    <a:pt x="85593" y="116095"/>
                  </a:lnTo>
                  <a:lnTo>
                    <a:pt x="102711" y="112191"/>
                  </a:lnTo>
                  <a:lnTo>
                    <a:pt x="114067" y="108287"/>
                  </a:lnTo>
                  <a:lnTo>
                    <a:pt x="119830" y="100593"/>
                  </a:lnTo>
                  <a:lnTo>
                    <a:pt x="119830" y="88995"/>
                  </a:lnTo>
                  <a:lnTo>
                    <a:pt x="114067" y="77397"/>
                  </a:lnTo>
                  <a:lnTo>
                    <a:pt x="102711" y="69703"/>
                  </a:lnTo>
                  <a:lnTo>
                    <a:pt x="91355" y="65799"/>
                  </a:lnTo>
                  <a:lnTo>
                    <a:pt x="74237" y="61894"/>
                  </a:lnTo>
                  <a:lnTo>
                    <a:pt x="85593" y="54200"/>
                  </a:lnTo>
                  <a:lnTo>
                    <a:pt x="96949" y="42602"/>
                  </a:lnTo>
                  <a:lnTo>
                    <a:pt x="102711" y="27100"/>
                  </a:lnTo>
                  <a:lnTo>
                    <a:pt x="96949" y="11712"/>
                  </a:lnTo>
                  <a:lnTo>
                    <a:pt x="85593" y="7808"/>
                  </a:lnTo>
                  <a:lnTo>
                    <a:pt x="74237" y="3904"/>
                  </a:lnTo>
                  <a:lnTo>
                    <a:pt x="62711" y="114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Shape 1329"/>
            <p:cNvSpPr/>
            <p:nvPr/>
          </p:nvSpPr>
          <p:spPr>
            <a:xfrm>
              <a:off x="4039775" y="2901250"/>
              <a:ext cx="58100" cy="60624"/>
            </a:xfrm>
            <a:custGeom>
              <a:pathLst>
                <a:path extrusionOk="0" h="120000" w="120000">
                  <a:moveTo>
                    <a:pt x="109518" y="49"/>
                  </a:moveTo>
                  <a:lnTo>
                    <a:pt x="78227" y="1682"/>
                  </a:lnTo>
                  <a:lnTo>
                    <a:pt x="46936" y="3364"/>
                  </a:lnTo>
                  <a:lnTo>
                    <a:pt x="22616" y="1682"/>
                  </a:lnTo>
                  <a:lnTo>
                    <a:pt x="10430" y="3364"/>
                  </a:lnTo>
                  <a:lnTo>
                    <a:pt x="0" y="6680"/>
                  </a:lnTo>
                  <a:lnTo>
                    <a:pt x="3511" y="10045"/>
                  </a:lnTo>
                  <a:lnTo>
                    <a:pt x="8726" y="11678"/>
                  </a:lnTo>
                  <a:lnTo>
                    <a:pt x="17401" y="15043"/>
                  </a:lnTo>
                  <a:lnTo>
                    <a:pt x="40017" y="15043"/>
                  </a:lnTo>
                  <a:lnTo>
                    <a:pt x="71308" y="13360"/>
                  </a:lnTo>
                  <a:lnTo>
                    <a:pt x="104302" y="11678"/>
                  </a:lnTo>
                  <a:lnTo>
                    <a:pt x="102598" y="21674"/>
                  </a:lnTo>
                  <a:lnTo>
                    <a:pt x="102598" y="33352"/>
                  </a:lnTo>
                  <a:lnTo>
                    <a:pt x="104302" y="53344"/>
                  </a:lnTo>
                  <a:lnTo>
                    <a:pt x="106058" y="80016"/>
                  </a:lnTo>
                  <a:lnTo>
                    <a:pt x="106058" y="93327"/>
                  </a:lnTo>
                  <a:lnTo>
                    <a:pt x="107814" y="106639"/>
                  </a:lnTo>
                  <a:lnTo>
                    <a:pt x="27831" y="106639"/>
                  </a:lnTo>
                  <a:lnTo>
                    <a:pt x="19156" y="108321"/>
                  </a:lnTo>
                  <a:lnTo>
                    <a:pt x="13941" y="110004"/>
                  </a:lnTo>
                  <a:lnTo>
                    <a:pt x="8726" y="113319"/>
                  </a:lnTo>
                  <a:lnTo>
                    <a:pt x="10430" y="113319"/>
                  </a:lnTo>
                  <a:lnTo>
                    <a:pt x="13941" y="116684"/>
                  </a:lnTo>
                  <a:lnTo>
                    <a:pt x="19156" y="118317"/>
                  </a:lnTo>
                  <a:lnTo>
                    <a:pt x="29586" y="120000"/>
                  </a:lnTo>
                  <a:lnTo>
                    <a:pt x="50447" y="118317"/>
                  </a:lnTo>
                  <a:lnTo>
                    <a:pt x="114733" y="118317"/>
                  </a:lnTo>
                  <a:lnTo>
                    <a:pt x="118244" y="116684"/>
                  </a:lnTo>
                  <a:lnTo>
                    <a:pt x="119948" y="113319"/>
                  </a:lnTo>
                  <a:lnTo>
                    <a:pt x="119948" y="110004"/>
                  </a:lnTo>
                  <a:lnTo>
                    <a:pt x="118244" y="108321"/>
                  </a:lnTo>
                  <a:lnTo>
                    <a:pt x="118244" y="95010"/>
                  </a:lnTo>
                  <a:lnTo>
                    <a:pt x="118244" y="80016"/>
                  </a:lnTo>
                  <a:lnTo>
                    <a:pt x="116488" y="53344"/>
                  </a:lnTo>
                  <a:lnTo>
                    <a:pt x="116488" y="31670"/>
                  </a:lnTo>
                  <a:lnTo>
                    <a:pt x="114733" y="20041"/>
                  </a:lnTo>
                  <a:lnTo>
                    <a:pt x="113029" y="10045"/>
                  </a:lnTo>
                  <a:lnTo>
                    <a:pt x="114733" y="8362"/>
                  </a:lnTo>
                  <a:lnTo>
                    <a:pt x="114733" y="5047"/>
                  </a:lnTo>
                  <a:lnTo>
                    <a:pt x="113029" y="1682"/>
                  </a:lnTo>
                  <a:lnTo>
                    <a:pt x="109518" y="4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Shape 1330"/>
            <p:cNvSpPr/>
            <p:nvPr/>
          </p:nvSpPr>
          <p:spPr>
            <a:xfrm>
              <a:off x="4114675" y="2891150"/>
              <a:ext cx="4249" cy="874"/>
            </a:xfrm>
            <a:custGeom>
              <a:pathLst>
                <a:path extrusionOk="0" h="120000" w="120000">
                  <a:moveTo>
                    <a:pt x="705" y="3428"/>
                  </a:moveTo>
                  <a:lnTo>
                    <a:pt x="24705" y="116571"/>
                  </a:lnTo>
                  <a:lnTo>
                    <a:pt x="96000" y="116571"/>
                  </a:lnTo>
                  <a:lnTo>
                    <a:pt x="119294" y="3428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Shape 1331"/>
            <p:cNvSpPr/>
            <p:nvPr/>
          </p:nvSpPr>
          <p:spPr>
            <a:xfrm>
              <a:off x="4286400" y="2956800"/>
              <a:ext cx="62299" cy="67375"/>
            </a:xfrm>
            <a:custGeom>
              <a:pathLst>
                <a:path extrusionOk="0" h="120000" w="120000">
                  <a:moveTo>
                    <a:pt x="110272" y="10552"/>
                  </a:moveTo>
                  <a:lnTo>
                    <a:pt x="106998" y="33038"/>
                  </a:lnTo>
                  <a:lnTo>
                    <a:pt x="105409" y="56994"/>
                  </a:lnTo>
                  <a:lnTo>
                    <a:pt x="106998" y="80994"/>
                  </a:lnTo>
                  <a:lnTo>
                    <a:pt x="110272" y="103480"/>
                  </a:lnTo>
                  <a:lnTo>
                    <a:pt x="110272" y="104994"/>
                  </a:lnTo>
                  <a:lnTo>
                    <a:pt x="87544" y="104994"/>
                  </a:lnTo>
                  <a:lnTo>
                    <a:pt x="64863" y="106463"/>
                  </a:lnTo>
                  <a:lnTo>
                    <a:pt x="17817" y="106463"/>
                  </a:lnTo>
                  <a:lnTo>
                    <a:pt x="12953" y="58508"/>
                  </a:lnTo>
                  <a:lnTo>
                    <a:pt x="9727" y="12022"/>
                  </a:lnTo>
                  <a:lnTo>
                    <a:pt x="9727" y="12022"/>
                  </a:lnTo>
                  <a:lnTo>
                    <a:pt x="34044" y="13536"/>
                  </a:lnTo>
                  <a:lnTo>
                    <a:pt x="60000" y="13536"/>
                  </a:lnTo>
                  <a:lnTo>
                    <a:pt x="110272" y="10552"/>
                  </a:lnTo>
                  <a:close/>
                  <a:moveTo>
                    <a:pt x="111861" y="44"/>
                  </a:moveTo>
                  <a:lnTo>
                    <a:pt x="85955" y="1558"/>
                  </a:lnTo>
                  <a:lnTo>
                    <a:pt x="58362" y="3027"/>
                  </a:lnTo>
                  <a:lnTo>
                    <a:pt x="32407" y="3027"/>
                  </a:lnTo>
                  <a:lnTo>
                    <a:pt x="6500" y="4541"/>
                  </a:lnTo>
                  <a:lnTo>
                    <a:pt x="4863" y="6055"/>
                  </a:lnTo>
                  <a:lnTo>
                    <a:pt x="3226" y="7525"/>
                  </a:lnTo>
                  <a:lnTo>
                    <a:pt x="1637" y="9038"/>
                  </a:lnTo>
                  <a:lnTo>
                    <a:pt x="1637" y="10552"/>
                  </a:lnTo>
                  <a:lnTo>
                    <a:pt x="0" y="37536"/>
                  </a:lnTo>
                  <a:lnTo>
                    <a:pt x="0" y="64519"/>
                  </a:lnTo>
                  <a:lnTo>
                    <a:pt x="3226" y="91502"/>
                  </a:lnTo>
                  <a:lnTo>
                    <a:pt x="8089" y="116972"/>
                  </a:lnTo>
                  <a:lnTo>
                    <a:pt x="11364" y="119955"/>
                  </a:lnTo>
                  <a:lnTo>
                    <a:pt x="14590" y="119955"/>
                  </a:lnTo>
                  <a:lnTo>
                    <a:pt x="17817" y="118486"/>
                  </a:lnTo>
                  <a:lnTo>
                    <a:pt x="19454" y="115458"/>
                  </a:lnTo>
                  <a:lnTo>
                    <a:pt x="19454" y="112474"/>
                  </a:lnTo>
                  <a:lnTo>
                    <a:pt x="40545" y="115458"/>
                  </a:lnTo>
                  <a:lnTo>
                    <a:pt x="64863" y="116972"/>
                  </a:lnTo>
                  <a:lnTo>
                    <a:pt x="89181" y="116972"/>
                  </a:lnTo>
                  <a:lnTo>
                    <a:pt x="98908" y="113988"/>
                  </a:lnTo>
                  <a:lnTo>
                    <a:pt x="110272" y="112474"/>
                  </a:lnTo>
                  <a:lnTo>
                    <a:pt x="111861" y="109491"/>
                  </a:lnTo>
                  <a:lnTo>
                    <a:pt x="111861" y="106463"/>
                  </a:lnTo>
                  <a:lnTo>
                    <a:pt x="113499" y="107977"/>
                  </a:lnTo>
                  <a:lnTo>
                    <a:pt x="116725" y="107977"/>
                  </a:lnTo>
                  <a:lnTo>
                    <a:pt x="118362" y="106463"/>
                  </a:lnTo>
                  <a:lnTo>
                    <a:pt x="118362" y="103480"/>
                  </a:lnTo>
                  <a:lnTo>
                    <a:pt x="120000" y="80994"/>
                  </a:lnTo>
                  <a:lnTo>
                    <a:pt x="118362" y="56994"/>
                  </a:lnTo>
                  <a:lnTo>
                    <a:pt x="116725" y="31525"/>
                  </a:lnTo>
                  <a:lnTo>
                    <a:pt x="115136" y="9038"/>
                  </a:lnTo>
                  <a:lnTo>
                    <a:pt x="115136" y="6055"/>
                  </a:lnTo>
                  <a:lnTo>
                    <a:pt x="115136" y="3027"/>
                  </a:lnTo>
                  <a:lnTo>
                    <a:pt x="113499" y="1558"/>
                  </a:lnTo>
                  <a:lnTo>
                    <a:pt x="111861" y="44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Shape 1332"/>
            <p:cNvSpPr/>
            <p:nvPr/>
          </p:nvSpPr>
          <p:spPr>
            <a:xfrm>
              <a:off x="4288075" y="3030025"/>
              <a:ext cx="6749" cy="58125"/>
            </a:xfrm>
            <a:custGeom>
              <a:pathLst>
                <a:path extrusionOk="0" h="120000" w="120000">
                  <a:moveTo>
                    <a:pt x="30222" y="51"/>
                  </a:moveTo>
                  <a:lnTo>
                    <a:pt x="15111" y="1806"/>
                  </a:lnTo>
                  <a:lnTo>
                    <a:pt x="0" y="15690"/>
                  </a:lnTo>
                  <a:lnTo>
                    <a:pt x="0" y="27870"/>
                  </a:lnTo>
                  <a:lnTo>
                    <a:pt x="15111" y="55638"/>
                  </a:lnTo>
                  <a:lnTo>
                    <a:pt x="0" y="86916"/>
                  </a:lnTo>
                  <a:lnTo>
                    <a:pt x="0" y="102554"/>
                  </a:lnTo>
                  <a:lnTo>
                    <a:pt x="15111" y="116490"/>
                  </a:lnTo>
                  <a:lnTo>
                    <a:pt x="30222" y="119948"/>
                  </a:lnTo>
                  <a:lnTo>
                    <a:pt x="75111" y="119948"/>
                  </a:lnTo>
                  <a:lnTo>
                    <a:pt x="75111" y="118193"/>
                  </a:lnTo>
                  <a:lnTo>
                    <a:pt x="104888" y="102554"/>
                  </a:lnTo>
                  <a:lnTo>
                    <a:pt x="120000" y="86916"/>
                  </a:lnTo>
                  <a:lnTo>
                    <a:pt x="104888" y="55638"/>
                  </a:lnTo>
                  <a:lnTo>
                    <a:pt x="104888" y="27870"/>
                  </a:lnTo>
                  <a:lnTo>
                    <a:pt x="89777" y="13935"/>
                  </a:lnTo>
                  <a:lnTo>
                    <a:pt x="60000" y="1806"/>
                  </a:lnTo>
                  <a:lnTo>
                    <a:pt x="44888" y="5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Shape 1333"/>
            <p:cNvSpPr/>
            <p:nvPr/>
          </p:nvSpPr>
          <p:spPr>
            <a:xfrm>
              <a:off x="4312475" y="2982050"/>
              <a:ext cx="15174" cy="17700"/>
            </a:xfrm>
            <a:custGeom>
              <a:pathLst>
                <a:path extrusionOk="0" h="120000" w="120000">
                  <a:moveTo>
                    <a:pt x="113278" y="169"/>
                  </a:moveTo>
                  <a:lnTo>
                    <a:pt x="86787" y="17288"/>
                  </a:lnTo>
                  <a:lnTo>
                    <a:pt x="60098" y="34406"/>
                  </a:lnTo>
                  <a:lnTo>
                    <a:pt x="46853" y="28644"/>
                  </a:lnTo>
                  <a:lnTo>
                    <a:pt x="33410" y="17288"/>
                  </a:lnTo>
                  <a:lnTo>
                    <a:pt x="13443" y="5932"/>
                  </a:lnTo>
                  <a:lnTo>
                    <a:pt x="197" y="5932"/>
                  </a:lnTo>
                  <a:lnTo>
                    <a:pt x="197" y="11525"/>
                  </a:lnTo>
                  <a:lnTo>
                    <a:pt x="6721" y="28644"/>
                  </a:lnTo>
                  <a:lnTo>
                    <a:pt x="26688" y="51525"/>
                  </a:lnTo>
                  <a:lnTo>
                    <a:pt x="33410" y="57288"/>
                  </a:lnTo>
                  <a:lnTo>
                    <a:pt x="6721" y="97118"/>
                  </a:lnTo>
                  <a:lnTo>
                    <a:pt x="6721" y="108644"/>
                  </a:lnTo>
                  <a:lnTo>
                    <a:pt x="13443" y="119999"/>
                  </a:lnTo>
                  <a:lnTo>
                    <a:pt x="33410" y="119999"/>
                  </a:lnTo>
                  <a:lnTo>
                    <a:pt x="40131" y="114237"/>
                  </a:lnTo>
                  <a:lnTo>
                    <a:pt x="73344" y="62881"/>
                  </a:lnTo>
                  <a:lnTo>
                    <a:pt x="86787" y="62881"/>
                  </a:lnTo>
                  <a:lnTo>
                    <a:pt x="93311" y="57288"/>
                  </a:lnTo>
                  <a:lnTo>
                    <a:pt x="86787" y="45762"/>
                  </a:lnTo>
                  <a:lnTo>
                    <a:pt x="119999" y="16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Shape 1334"/>
            <p:cNvSpPr/>
            <p:nvPr/>
          </p:nvSpPr>
          <p:spPr>
            <a:xfrm>
              <a:off x="4315850" y="2891150"/>
              <a:ext cx="63999" cy="58949"/>
            </a:xfrm>
            <a:custGeom>
              <a:pathLst>
                <a:path extrusionOk="0" h="120000" w="120000">
                  <a:moveTo>
                    <a:pt x="7921" y="5190"/>
                  </a:moveTo>
                  <a:lnTo>
                    <a:pt x="17390" y="8600"/>
                  </a:lnTo>
                  <a:lnTo>
                    <a:pt x="26859" y="10330"/>
                  </a:lnTo>
                  <a:lnTo>
                    <a:pt x="47390" y="10330"/>
                  </a:lnTo>
                  <a:lnTo>
                    <a:pt x="77343" y="12010"/>
                  </a:lnTo>
                  <a:lnTo>
                    <a:pt x="108937" y="12010"/>
                  </a:lnTo>
                  <a:lnTo>
                    <a:pt x="108937" y="30890"/>
                  </a:lnTo>
                  <a:lnTo>
                    <a:pt x="108937" y="51450"/>
                  </a:lnTo>
                  <a:lnTo>
                    <a:pt x="108937" y="77150"/>
                  </a:lnTo>
                  <a:lnTo>
                    <a:pt x="110484" y="89109"/>
                  </a:lnTo>
                  <a:lnTo>
                    <a:pt x="112078" y="102849"/>
                  </a:lnTo>
                  <a:lnTo>
                    <a:pt x="63140" y="102849"/>
                  </a:lnTo>
                  <a:lnTo>
                    <a:pt x="37921" y="104529"/>
                  </a:lnTo>
                  <a:lnTo>
                    <a:pt x="25265" y="106259"/>
                  </a:lnTo>
                  <a:lnTo>
                    <a:pt x="14250" y="109669"/>
                  </a:lnTo>
                  <a:lnTo>
                    <a:pt x="12656" y="83969"/>
                  </a:lnTo>
                  <a:lnTo>
                    <a:pt x="11062" y="58269"/>
                  </a:lnTo>
                  <a:lnTo>
                    <a:pt x="12656" y="30890"/>
                  </a:lnTo>
                  <a:lnTo>
                    <a:pt x="11062" y="17150"/>
                  </a:lnTo>
                  <a:lnTo>
                    <a:pt x="9515" y="12010"/>
                  </a:lnTo>
                  <a:lnTo>
                    <a:pt x="7921" y="5190"/>
                  </a:lnTo>
                  <a:close/>
                  <a:moveTo>
                    <a:pt x="17390" y="50"/>
                  </a:moveTo>
                  <a:lnTo>
                    <a:pt x="12656" y="1730"/>
                  </a:lnTo>
                  <a:lnTo>
                    <a:pt x="7921" y="5190"/>
                  </a:lnTo>
                  <a:lnTo>
                    <a:pt x="6328" y="5190"/>
                  </a:lnTo>
                  <a:lnTo>
                    <a:pt x="3187" y="13740"/>
                  </a:lnTo>
                  <a:lnTo>
                    <a:pt x="1593" y="20610"/>
                  </a:lnTo>
                  <a:lnTo>
                    <a:pt x="0" y="39440"/>
                  </a:lnTo>
                  <a:lnTo>
                    <a:pt x="1593" y="77150"/>
                  </a:lnTo>
                  <a:lnTo>
                    <a:pt x="1593" y="87430"/>
                  </a:lnTo>
                  <a:lnTo>
                    <a:pt x="1593" y="101119"/>
                  </a:lnTo>
                  <a:lnTo>
                    <a:pt x="3187" y="106259"/>
                  </a:lnTo>
                  <a:lnTo>
                    <a:pt x="4781" y="113129"/>
                  </a:lnTo>
                  <a:lnTo>
                    <a:pt x="7921" y="116539"/>
                  </a:lnTo>
                  <a:lnTo>
                    <a:pt x="12656" y="119949"/>
                  </a:lnTo>
                  <a:lnTo>
                    <a:pt x="14250" y="118269"/>
                  </a:lnTo>
                  <a:lnTo>
                    <a:pt x="15796" y="116539"/>
                  </a:lnTo>
                  <a:lnTo>
                    <a:pt x="26859" y="118269"/>
                  </a:lnTo>
                  <a:lnTo>
                    <a:pt x="63140" y="118269"/>
                  </a:lnTo>
                  <a:lnTo>
                    <a:pt x="112078" y="113129"/>
                  </a:lnTo>
                  <a:lnTo>
                    <a:pt x="118406" y="113129"/>
                  </a:lnTo>
                  <a:lnTo>
                    <a:pt x="118406" y="111399"/>
                  </a:lnTo>
                  <a:lnTo>
                    <a:pt x="119953" y="99389"/>
                  </a:lnTo>
                  <a:lnTo>
                    <a:pt x="119953" y="85699"/>
                  </a:lnTo>
                  <a:lnTo>
                    <a:pt x="118406" y="60000"/>
                  </a:lnTo>
                  <a:lnTo>
                    <a:pt x="118406" y="29160"/>
                  </a:lnTo>
                  <a:lnTo>
                    <a:pt x="116812" y="15470"/>
                  </a:lnTo>
                  <a:lnTo>
                    <a:pt x="115218" y="50"/>
                  </a:lnTo>
                  <a:lnTo>
                    <a:pt x="110484" y="50"/>
                  </a:lnTo>
                  <a:lnTo>
                    <a:pt x="108937" y="1730"/>
                  </a:lnTo>
                  <a:lnTo>
                    <a:pt x="85265" y="5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Shape 1335"/>
            <p:cNvSpPr/>
            <p:nvPr/>
          </p:nvSpPr>
          <p:spPr>
            <a:xfrm>
              <a:off x="4552375" y="2915575"/>
              <a:ext cx="15174" cy="17700"/>
            </a:xfrm>
            <a:custGeom>
              <a:pathLst>
                <a:path extrusionOk="0" h="120000" w="120000">
                  <a:moveTo>
                    <a:pt x="73344" y="62711"/>
                  </a:moveTo>
                  <a:lnTo>
                    <a:pt x="73344" y="74237"/>
                  </a:lnTo>
                  <a:lnTo>
                    <a:pt x="66622" y="79830"/>
                  </a:lnTo>
                  <a:lnTo>
                    <a:pt x="53377" y="85593"/>
                  </a:lnTo>
                  <a:lnTo>
                    <a:pt x="33410" y="85593"/>
                  </a:lnTo>
                  <a:lnTo>
                    <a:pt x="39934" y="74237"/>
                  </a:lnTo>
                  <a:lnTo>
                    <a:pt x="46655" y="68474"/>
                  </a:lnTo>
                  <a:lnTo>
                    <a:pt x="66622" y="62711"/>
                  </a:lnTo>
                  <a:close/>
                  <a:moveTo>
                    <a:pt x="73344" y="0"/>
                  </a:moveTo>
                  <a:lnTo>
                    <a:pt x="46655" y="5762"/>
                  </a:lnTo>
                  <a:lnTo>
                    <a:pt x="39934" y="11355"/>
                  </a:lnTo>
                  <a:lnTo>
                    <a:pt x="33410" y="22881"/>
                  </a:lnTo>
                  <a:lnTo>
                    <a:pt x="33410" y="28474"/>
                  </a:lnTo>
                  <a:lnTo>
                    <a:pt x="33410" y="40000"/>
                  </a:lnTo>
                  <a:lnTo>
                    <a:pt x="39934" y="40000"/>
                  </a:lnTo>
                  <a:lnTo>
                    <a:pt x="26688" y="45593"/>
                  </a:lnTo>
                  <a:lnTo>
                    <a:pt x="6721" y="57118"/>
                  </a:lnTo>
                  <a:lnTo>
                    <a:pt x="0" y="79830"/>
                  </a:lnTo>
                  <a:lnTo>
                    <a:pt x="0" y="96949"/>
                  </a:lnTo>
                  <a:lnTo>
                    <a:pt x="6721" y="114067"/>
                  </a:lnTo>
                  <a:lnTo>
                    <a:pt x="26688" y="119830"/>
                  </a:lnTo>
                  <a:lnTo>
                    <a:pt x="73344" y="119830"/>
                  </a:lnTo>
                  <a:lnTo>
                    <a:pt x="93311" y="108474"/>
                  </a:lnTo>
                  <a:lnTo>
                    <a:pt x="113278" y="85593"/>
                  </a:lnTo>
                  <a:lnTo>
                    <a:pt x="119802" y="62711"/>
                  </a:lnTo>
                  <a:lnTo>
                    <a:pt x="119802" y="40000"/>
                  </a:lnTo>
                  <a:lnTo>
                    <a:pt x="113278" y="17118"/>
                  </a:lnTo>
                  <a:lnTo>
                    <a:pt x="106556" y="5762"/>
                  </a:lnTo>
                  <a:lnTo>
                    <a:pt x="9331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Shape 1336"/>
            <p:cNvSpPr/>
            <p:nvPr/>
          </p:nvSpPr>
          <p:spPr>
            <a:xfrm>
              <a:off x="4171925" y="2986275"/>
              <a:ext cx="14324" cy="21050"/>
            </a:xfrm>
            <a:custGeom>
              <a:pathLst>
                <a:path extrusionOk="0" h="120000" w="120000">
                  <a:moveTo>
                    <a:pt x="77696" y="28788"/>
                  </a:moveTo>
                  <a:lnTo>
                    <a:pt x="70575" y="48028"/>
                  </a:lnTo>
                  <a:lnTo>
                    <a:pt x="56544" y="52874"/>
                  </a:lnTo>
                  <a:lnTo>
                    <a:pt x="42303" y="57577"/>
                  </a:lnTo>
                  <a:lnTo>
                    <a:pt x="35392" y="67268"/>
                  </a:lnTo>
                  <a:lnTo>
                    <a:pt x="35392" y="62422"/>
                  </a:lnTo>
                  <a:lnTo>
                    <a:pt x="35392" y="52874"/>
                  </a:lnTo>
                  <a:lnTo>
                    <a:pt x="42303" y="43182"/>
                  </a:lnTo>
                  <a:lnTo>
                    <a:pt x="49424" y="33634"/>
                  </a:lnTo>
                  <a:lnTo>
                    <a:pt x="63455" y="28788"/>
                  </a:lnTo>
                  <a:close/>
                  <a:moveTo>
                    <a:pt x="77696" y="0"/>
                  </a:moveTo>
                  <a:lnTo>
                    <a:pt x="49424" y="9691"/>
                  </a:lnTo>
                  <a:lnTo>
                    <a:pt x="21151" y="19239"/>
                  </a:lnTo>
                  <a:lnTo>
                    <a:pt x="14240" y="24085"/>
                  </a:lnTo>
                  <a:lnTo>
                    <a:pt x="7120" y="24085"/>
                  </a:lnTo>
                  <a:lnTo>
                    <a:pt x="7120" y="33634"/>
                  </a:lnTo>
                  <a:lnTo>
                    <a:pt x="0" y="52874"/>
                  </a:lnTo>
                  <a:lnTo>
                    <a:pt x="0" y="71971"/>
                  </a:lnTo>
                  <a:lnTo>
                    <a:pt x="14240" y="110451"/>
                  </a:lnTo>
                  <a:lnTo>
                    <a:pt x="14240" y="115154"/>
                  </a:lnTo>
                  <a:lnTo>
                    <a:pt x="28272" y="115154"/>
                  </a:lnTo>
                  <a:lnTo>
                    <a:pt x="35392" y="110451"/>
                  </a:lnTo>
                  <a:lnTo>
                    <a:pt x="35392" y="105605"/>
                  </a:lnTo>
                  <a:lnTo>
                    <a:pt x="35392" y="86365"/>
                  </a:lnTo>
                  <a:lnTo>
                    <a:pt x="49424" y="96057"/>
                  </a:lnTo>
                  <a:lnTo>
                    <a:pt x="63455" y="110451"/>
                  </a:lnTo>
                  <a:lnTo>
                    <a:pt x="77696" y="115154"/>
                  </a:lnTo>
                  <a:lnTo>
                    <a:pt x="98848" y="120000"/>
                  </a:lnTo>
                  <a:lnTo>
                    <a:pt x="112879" y="120000"/>
                  </a:lnTo>
                  <a:lnTo>
                    <a:pt x="120000" y="110451"/>
                  </a:lnTo>
                  <a:lnTo>
                    <a:pt x="120000" y="105605"/>
                  </a:lnTo>
                  <a:lnTo>
                    <a:pt x="105759" y="96057"/>
                  </a:lnTo>
                  <a:lnTo>
                    <a:pt x="84607" y="91211"/>
                  </a:lnTo>
                  <a:lnTo>
                    <a:pt x="70575" y="76817"/>
                  </a:lnTo>
                  <a:lnTo>
                    <a:pt x="98848" y="62422"/>
                  </a:lnTo>
                  <a:lnTo>
                    <a:pt x="112879" y="38479"/>
                  </a:lnTo>
                  <a:lnTo>
                    <a:pt x="120000" y="24085"/>
                  </a:lnTo>
                  <a:lnTo>
                    <a:pt x="112879" y="14394"/>
                  </a:lnTo>
                  <a:lnTo>
                    <a:pt x="98848" y="4845"/>
                  </a:lnTo>
                  <a:lnTo>
                    <a:pt x="7769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Shape 1337"/>
            <p:cNvSpPr/>
            <p:nvPr/>
          </p:nvSpPr>
          <p:spPr>
            <a:xfrm>
              <a:off x="4150025" y="2965225"/>
              <a:ext cx="58949" cy="59775"/>
            </a:xfrm>
            <a:custGeom>
              <a:pathLst>
                <a:path extrusionOk="0" h="120000" w="120000">
                  <a:moveTo>
                    <a:pt x="78880" y="50"/>
                  </a:moveTo>
                  <a:lnTo>
                    <a:pt x="48040" y="1706"/>
                  </a:lnTo>
                  <a:lnTo>
                    <a:pt x="12061" y="1706"/>
                  </a:lnTo>
                  <a:lnTo>
                    <a:pt x="1781" y="5119"/>
                  </a:lnTo>
                  <a:lnTo>
                    <a:pt x="50" y="6775"/>
                  </a:lnTo>
                  <a:lnTo>
                    <a:pt x="5190" y="10188"/>
                  </a:lnTo>
                  <a:lnTo>
                    <a:pt x="10330" y="11844"/>
                  </a:lnTo>
                  <a:lnTo>
                    <a:pt x="18880" y="13550"/>
                  </a:lnTo>
                  <a:lnTo>
                    <a:pt x="72010" y="13550"/>
                  </a:lnTo>
                  <a:lnTo>
                    <a:pt x="104580" y="10188"/>
                  </a:lnTo>
                  <a:lnTo>
                    <a:pt x="102849" y="21982"/>
                  </a:lnTo>
                  <a:lnTo>
                    <a:pt x="102849" y="32120"/>
                  </a:lnTo>
                  <a:lnTo>
                    <a:pt x="104580" y="54102"/>
                  </a:lnTo>
                  <a:lnTo>
                    <a:pt x="106259" y="79447"/>
                  </a:lnTo>
                  <a:lnTo>
                    <a:pt x="106259" y="92948"/>
                  </a:lnTo>
                  <a:lnTo>
                    <a:pt x="107989" y="106499"/>
                  </a:lnTo>
                  <a:lnTo>
                    <a:pt x="49720" y="108155"/>
                  </a:lnTo>
                  <a:lnTo>
                    <a:pt x="29160" y="106499"/>
                  </a:lnTo>
                  <a:lnTo>
                    <a:pt x="18880" y="108155"/>
                  </a:lnTo>
                  <a:lnTo>
                    <a:pt x="15470" y="111568"/>
                  </a:lnTo>
                  <a:lnTo>
                    <a:pt x="10330" y="113224"/>
                  </a:lnTo>
                  <a:lnTo>
                    <a:pt x="10330" y="114930"/>
                  </a:lnTo>
                  <a:lnTo>
                    <a:pt x="15470" y="116637"/>
                  </a:lnTo>
                  <a:lnTo>
                    <a:pt x="20610" y="118293"/>
                  </a:lnTo>
                  <a:lnTo>
                    <a:pt x="29160" y="120000"/>
                  </a:lnTo>
                  <a:lnTo>
                    <a:pt x="82290" y="120000"/>
                  </a:lnTo>
                  <a:lnTo>
                    <a:pt x="114860" y="118293"/>
                  </a:lnTo>
                  <a:lnTo>
                    <a:pt x="118269" y="116637"/>
                  </a:lnTo>
                  <a:lnTo>
                    <a:pt x="120000" y="114930"/>
                  </a:lnTo>
                  <a:lnTo>
                    <a:pt x="120000" y="111568"/>
                  </a:lnTo>
                  <a:lnTo>
                    <a:pt x="118269" y="108155"/>
                  </a:lnTo>
                  <a:lnTo>
                    <a:pt x="118269" y="94654"/>
                  </a:lnTo>
                  <a:lnTo>
                    <a:pt x="118269" y="81154"/>
                  </a:lnTo>
                  <a:lnTo>
                    <a:pt x="116539" y="52396"/>
                  </a:lnTo>
                  <a:lnTo>
                    <a:pt x="116539" y="30464"/>
                  </a:lnTo>
                  <a:lnTo>
                    <a:pt x="114860" y="20326"/>
                  </a:lnTo>
                  <a:lnTo>
                    <a:pt x="113129" y="8481"/>
                  </a:lnTo>
                  <a:lnTo>
                    <a:pt x="114860" y="6775"/>
                  </a:lnTo>
                  <a:lnTo>
                    <a:pt x="114860" y="3412"/>
                  </a:lnTo>
                  <a:lnTo>
                    <a:pt x="113129" y="1706"/>
                  </a:lnTo>
                  <a:lnTo>
                    <a:pt x="109720" y="5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Shape 1338"/>
            <p:cNvSpPr/>
            <p:nvPr/>
          </p:nvSpPr>
          <p:spPr>
            <a:xfrm>
              <a:off x="4238425" y="2984575"/>
              <a:ext cx="21050" cy="18549"/>
            </a:xfrm>
            <a:custGeom>
              <a:pathLst>
                <a:path extrusionOk="0" h="120000" w="120000">
                  <a:moveTo>
                    <a:pt x="4845" y="161"/>
                  </a:moveTo>
                  <a:lnTo>
                    <a:pt x="0" y="5660"/>
                  </a:lnTo>
                  <a:lnTo>
                    <a:pt x="0" y="10997"/>
                  </a:lnTo>
                  <a:lnTo>
                    <a:pt x="0" y="16495"/>
                  </a:lnTo>
                  <a:lnTo>
                    <a:pt x="4845" y="16495"/>
                  </a:lnTo>
                  <a:lnTo>
                    <a:pt x="19239" y="27331"/>
                  </a:lnTo>
                  <a:lnTo>
                    <a:pt x="33634" y="32830"/>
                  </a:lnTo>
                  <a:lnTo>
                    <a:pt x="23942" y="65498"/>
                  </a:lnTo>
                  <a:lnTo>
                    <a:pt x="19239" y="98167"/>
                  </a:lnTo>
                  <a:lnTo>
                    <a:pt x="23942" y="109002"/>
                  </a:lnTo>
                  <a:lnTo>
                    <a:pt x="33634" y="114501"/>
                  </a:lnTo>
                  <a:lnTo>
                    <a:pt x="38337" y="119999"/>
                  </a:lnTo>
                  <a:lnTo>
                    <a:pt x="43182" y="109002"/>
                  </a:lnTo>
                  <a:lnTo>
                    <a:pt x="48028" y="81832"/>
                  </a:lnTo>
                  <a:lnTo>
                    <a:pt x="52731" y="49164"/>
                  </a:lnTo>
                  <a:lnTo>
                    <a:pt x="86365" y="49164"/>
                  </a:lnTo>
                  <a:lnTo>
                    <a:pt x="105605" y="43665"/>
                  </a:lnTo>
                  <a:lnTo>
                    <a:pt x="115154" y="32830"/>
                  </a:lnTo>
                  <a:lnTo>
                    <a:pt x="120000" y="27331"/>
                  </a:lnTo>
                  <a:lnTo>
                    <a:pt x="120000" y="21994"/>
                  </a:lnTo>
                  <a:lnTo>
                    <a:pt x="120000" y="10997"/>
                  </a:lnTo>
                  <a:lnTo>
                    <a:pt x="115154" y="5660"/>
                  </a:lnTo>
                  <a:lnTo>
                    <a:pt x="105605" y="16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Shape 1339"/>
            <p:cNvSpPr/>
            <p:nvPr/>
          </p:nvSpPr>
          <p:spPr>
            <a:xfrm>
              <a:off x="4199700" y="2927350"/>
              <a:ext cx="17700" cy="24424"/>
            </a:xfrm>
            <a:custGeom>
              <a:pathLst>
                <a:path extrusionOk="0" h="120000" w="120000">
                  <a:moveTo>
                    <a:pt x="85593" y="0"/>
                  </a:moveTo>
                  <a:lnTo>
                    <a:pt x="62881" y="4176"/>
                  </a:lnTo>
                  <a:lnTo>
                    <a:pt x="11525" y="16581"/>
                  </a:lnTo>
                  <a:lnTo>
                    <a:pt x="5762" y="24810"/>
                  </a:lnTo>
                  <a:lnTo>
                    <a:pt x="5762" y="28986"/>
                  </a:lnTo>
                  <a:lnTo>
                    <a:pt x="22881" y="66202"/>
                  </a:lnTo>
                  <a:lnTo>
                    <a:pt x="34237" y="74431"/>
                  </a:lnTo>
                  <a:lnTo>
                    <a:pt x="45762" y="70378"/>
                  </a:lnTo>
                  <a:lnTo>
                    <a:pt x="68474" y="66202"/>
                  </a:lnTo>
                  <a:lnTo>
                    <a:pt x="85593" y="66202"/>
                  </a:lnTo>
                  <a:lnTo>
                    <a:pt x="97118" y="74431"/>
                  </a:lnTo>
                  <a:lnTo>
                    <a:pt x="91355" y="78607"/>
                  </a:lnTo>
                  <a:lnTo>
                    <a:pt x="74237" y="82784"/>
                  </a:lnTo>
                  <a:lnTo>
                    <a:pt x="40000" y="86837"/>
                  </a:lnTo>
                  <a:lnTo>
                    <a:pt x="17118" y="91013"/>
                  </a:lnTo>
                  <a:lnTo>
                    <a:pt x="5762" y="99242"/>
                  </a:lnTo>
                  <a:lnTo>
                    <a:pt x="0" y="107594"/>
                  </a:lnTo>
                  <a:lnTo>
                    <a:pt x="0" y="111647"/>
                  </a:lnTo>
                  <a:lnTo>
                    <a:pt x="5762" y="115823"/>
                  </a:lnTo>
                  <a:lnTo>
                    <a:pt x="11525" y="120000"/>
                  </a:lnTo>
                  <a:lnTo>
                    <a:pt x="17118" y="115823"/>
                  </a:lnTo>
                  <a:lnTo>
                    <a:pt x="28644" y="111647"/>
                  </a:lnTo>
                  <a:lnTo>
                    <a:pt x="45762" y="107594"/>
                  </a:lnTo>
                  <a:lnTo>
                    <a:pt x="74237" y="107594"/>
                  </a:lnTo>
                  <a:lnTo>
                    <a:pt x="97118" y="99242"/>
                  </a:lnTo>
                  <a:lnTo>
                    <a:pt x="108474" y="95189"/>
                  </a:lnTo>
                  <a:lnTo>
                    <a:pt x="119830" y="86837"/>
                  </a:lnTo>
                  <a:lnTo>
                    <a:pt x="119830" y="78607"/>
                  </a:lnTo>
                  <a:lnTo>
                    <a:pt x="119830" y="66202"/>
                  </a:lnTo>
                  <a:lnTo>
                    <a:pt x="114237" y="57973"/>
                  </a:lnTo>
                  <a:lnTo>
                    <a:pt x="102711" y="49621"/>
                  </a:lnTo>
                  <a:lnTo>
                    <a:pt x="91355" y="45568"/>
                  </a:lnTo>
                  <a:lnTo>
                    <a:pt x="74237" y="45568"/>
                  </a:lnTo>
                  <a:lnTo>
                    <a:pt x="45762" y="49621"/>
                  </a:lnTo>
                  <a:lnTo>
                    <a:pt x="40000" y="33162"/>
                  </a:lnTo>
                  <a:lnTo>
                    <a:pt x="80000" y="20757"/>
                  </a:lnTo>
                  <a:lnTo>
                    <a:pt x="114237" y="12405"/>
                  </a:lnTo>
                  <a:lnTo>
                    <a:pt x="114237" y="4176"/>
                  </a:lnTo>
                  <a:lnTo>
                    <a:pt x="1142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Shape 1340"/>
            <p:cNvSpPr/>
            <p:nvPr/>
          </p:nvSpPr>
          <p:spPr>
            <a:xfrm>
              <a:off x="3843650" y="3509800"/>
              <a:ext cx="220550" cy="34550"/>
            </a:xfrm>
            <a:custGeom>
              <a:pathLst>
                <a:path extrusionOk="0" h="120000" w="120000">
                  <a:moveTo>
                    <a:pt x="13" y="86"/>
                  </a:moveTo>
                  <a:lnTo>
                    <a:pt x="13" y="23444"/>
                  </a:lnTo>
                  <a:lnTo>
                    <a:pt x="14663" y="40984"/>
                  </a:lnTo>
                  <a:lnTo>
                    <a:pt x="29313" y="52706"/>
                  </a:lnTo>
                  <a:lnTo>
                    <a:pt x="43976" y="61476"/>
                  </a:lnTo>
                  <a:lnTo>
                    <a:pt x="59088" y="67293"/>
                  </a:lnTo>
                  <a:lnTo>
                    <a:pt x="73738" y="76063"/>
                  </a:lnTo>
                  <a:lnTo>
                    <a:pt x="88401" y="84833"/>
                  </a:lnTo>
                  <a:lnTo>
                    <a:pt x="103051" y="99421"/>
                  </a:lnTo>
                  <a:lnTo>
                    <a:pt x="110383" y="108191"/>
                  </a:lnTo>
                  <a:lnTo>
                    <a:pt x="117701" y="119913"/>
                  </a:lnTo>
                  <a:lnTo>
                    <a:pt x="119075" y="119913"/>
                  </a:lnTo>
                  <a:lnTo>
                    <a:pt x="120000" y="111143"/>
                  </a:lnTo>
                  <a:lnTo>
                    <a:pt x="119537" y="102373"/>
                  </a:lnTo>
                  <a:lnTo>
                    <a:pt x="119075" y="99421"/>
                  </a:lnTo>
                  <a:lnTo>
                    <a:pt x="118626" y="96555"/>
                  </a:lnTo>
                  <a:lnTo>
                    <a:pt x="111294" y="87785"/>
                  </a:lnTo>
                  <a:lnTo>
                    <a:pt x="103962" y="76063"/>
                  </a:lnTo>
                  <a:lnTo>
                    <a:pt x="89313" y="64341"/>
                  </a:lnTo>
                  <a:lnTo>
                    <a:pt x="74200" y="52706"/>
                  </a:lnTo>
                  <a:lnTo>
                    <a:pt x="59551" y="46801"/>
                  </a:lnTo>
                  <a:lnTo>
                    <a:pt x="44438" y="38031"/>
                  </a:lnTo>
                  <a:lnTo>
                    <a:pt x="29313" y="29261"/>
                  </a:lnTo>
                  <a:lnTo>
                    <a:pt x="14663" y="17626"/>
                  </a:lnTo>
                  <a:lnTo>
                    <a:pt x="7331" y="8856"/>
                  </a:lnTo>
                  <a:lnTo>
                    <a:pt x="13" y="8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Shape 1341"/>
            <p:cNvSpPr/>
            <p:nvPr/>
          </p:nvSpPr>
          <p:spPr>
            <a:xfrm>
              <a:off x="4215700" y="2961850"/>
              <a:ext cx="63974" cy="60624"/>
            </a:xfrm>
            <a:custGeom>
              <a:pathLst>
                <a:path extrusionOk="0" h="120000" w="120000">
                  <a:moveTo>
                    <a:pt x="93130" y="49"/>
                  </a:moveTo>
                  <a:lnTo>
                    <a:pt x="75779" y="3364"/>
                  </a:lnTo>
                  <a:lnTo>
                    <a:pt x="42626" y="3364"/>
                  </a:lnTo>
                  <a:lnTo>
                    <a:pt x="25275" y="5047"/>
                  </a:lnTo>
                  <a:lnTo>
                    <a:pt x="9472" y="6729"/>
                  </a:lnTo>
                  <a:lnTo>
                    <a:pt x="7878" y="3364"/>
                  </a:lnTo>
                  <a:lnTo>
                    <a:pt x="7878" y="1731"/>
                  </a:lnTo>
                  <a:lnTo>
                    <a:pt x="4736" y="1731"/>
                  </a:lnTo>
                  <a:lnTo>
                    <a:pt x="3141" y="3364"/>
                  </a:lnTo>
                  <a:lnTo>
                    <a:pt x="1594" y="15043"/>
                  </a:lnTo>
                  <a:lnTo>
                    <a:pt x="0" y="28354"/>
                  </a:lnTo>
                  <a:lnTo>
                    <a:pt x="0" y="55026"/>
                  </a:lnTo>
                  <a:lnTo>
                    <a:pt x="1594" y="85014"/>
                  </a:lnTo>
                  <a:lnTo>
                    <a:pt x="3141" y="100008"/>
                  </a:lnTo>
                  <a:lnTo>
                    <a:pt x="7878" y="115002"/>
                  </a:lnTo>
                  <a:lnTo>
                    <a:pt x="9472" y="116684"/>
                  </a:lnTo>
                  <a:lnTo>
                    <a:pt x="14208" y="116684"/>
                  </a:lnTo>
                  <a:lnTo>
                    <a:pt x="15803" y="113319"/>
                  </a:lnTo>
                  <a:lnTo>
                    <a:pt x="14208" y="98325"/>
                  </a:lnTo>
                  <a:lnTo>
                    <a:pt x="14208" y="83331"/>
                  </a:lnTo>
                  <a:lnTo>
                    <a:pt x="11066" y="53344"/>
                  </a:lnTo>
                  <a:lnTo>
                    <a:pt x="11066" y="33352"/>
                  </a:lnTo>
                  <a:lnTo>
                    <a:pt x="9472" y="11727"/>
                  </a:lnTo>
                  <a:lnTo>
                    <a:pt x="20539" y="13360"/>
                  </a:lnTo>
                  <a:lnTo>
                    <a:pt x="53692" y="13360"/>
                  </a:lnTo>
                  <a:lnTo>
                    <a:pt x="104196" y="10045"/>
                  </a:lnTo>
                  <a:lnTo>
                    <a:pt x="105791" y="11727"/>
                  </a:lnTo>
                  <a:lnTo>
                    <a:pt x="107338" y="13360"/>
                  </a:lnTo>
                  <a:lnTo>
                    <a:pt x="108933" y="13360"/>
                  </a:lnTo>
                  <a:lnTo>
                    <a:pt x="107338" y="28354"/>
                  </a:lnTo>
                  <a:lnTo>
                    <a:pt x="108933" y="45030"/>
                  </a:lnTo>
                  <a:lnTo>
                    <a:pt x="110527" y="103323"/>
                  </a:lnTo>
                  <a:lnTo>
                    <a:pt x="99460" y="101690"/>
                  </a:lnTo>
                  <a:lnTo>
                    <a:pt x="88393" y="103323"/>
                  </a:lnTo>
                  <a:lnTo>
                    <a:pt x="66307" y="105006"/>
                  </a:lnTo>
                  <a:lnTo>
                    <a:pt x="31559" y="105006"/>
                  </a:lnTo>
                  <a:lnTo>
                    <a:pt x="25275" y="106688"/>
                  </a:lnTo>
                  <a:lnTo>
                    <a:pt x="18944" y="108321"/>
                  </a:lnTo>
                  <a:lnTo>
                    <a:pt x="15803" y="113319"/>
                  </a:lnTo>
                  <a:lnTo>
                    <a:pt x="18944" y="116684"/>
                  </a:lnTo>
                  <a:lnTo>
                    <a:pt x="23681" y="118317"/>
                  </a:lnTo>
                  <a:lnTo>
                    <a:pt x="36295" y="120000"/>
                  </a:lnTo>
                  <a:lnTo>
                    <a:pt x="59976" y="116684"/>
                  </a:lnTo>
                  <a:lnTo>
                    <a:pt x="97866" y="116684"/>
                  </a:lnTo>
                  <a:lnTo>
                    <a:pt x="110527" y="113319"/>
                  </a:lnTo>
                  <a:lnTo>
                    <a:pt x="113669" y="115002"/>
                  </a:lnTo>
                  <a:lnTo>
                    <a:pt x="118405" y="115002"/>
                  </a:lnTo>
                  <a:lnTo>
                    <a:pt x="120000" y="111686"/>
                  </a:lnTo>
                  <a:lnTo>
                    <a:pt x="116811" y="53344"/>
                  </a:lnTo>
                  <a:lnTo>
                    <a:pt x="118405" y="28354"/>
                  </a:lnTo>
                  <a:lnTo>
                    <a:pt x="116811" y="15043"/>
                  </a:lnTo>
                  <a:lnTo>
                    <a:pt x="113669" y="3364"/>
                  </a:lnTo>
                  <a:lnTo>
                    <a:pt x="112075" y="3364"/>
                  </a:lnTo>
                  <a:lnTo>
                    <a:pt x="112075" y="5047"/>
                  </a:lnTo>
                  <a:lnTo>
                    <a:pt x="110527" y="5047"/>
                  </a:lnTo>
                  <a:lnTo>
                    <a:pt x="107338" y="1731"/>
                  </a:lnTo>
                  <a:lnTo>
                    <a:pt x="104196" y="1731"/>
                  </a:lnTo>
                  <a:lnTo>
                    <a:pt x="93130" y="4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Shape 1342"/>
            <p:cNvSpPr/>
            <p:nvPr/>
          </p:nvSpPr>
          <p:spPr>
            <a:xfrm>
              <a:off x="4347000" y="5169650"/>
              <a:ext cx="557224" cy="307225"/>
            </a:xfrm>
            <a:custGeom>
              <a:pathLst>
                <a:path extrusionOk="0" h="120000" w="120000">
                  <a:moveTo>
                    <a:pt x="2541" y="56216"/>
                  </a:moveTo>
                  <a:lnTo>
                    <a:pt x="3628" y="61147"/>
                  </a:lnTo>
                  <a:lnTo>
                    <a:pt x="5076" y="65756"/>
                  </a:lnTo>
                  <a:lnTo>
                    <a:pt x="3262" y="65756"/>
                  </a:lnTo>
                  <a:lnTo>
                    <a:pt x="2358" y="65092"/>
                  </a:lnTo>
                  <a:lnTo>
                    <a:pt x="1453" y="64106"/>
                  </a:lnTo>
                  <a:lnTo>
                    <a:pt x="909" y="63119"/>
                  </a:lnTo>
                  <a:lnTo>
                    <a:pt x="726" y="62133"/>
                  </a:lnTo>
                  <a:lnTo>
                    <a:pt x="726" y="61147"/>
                  </a:lnTo>
                  <a:lnTo>
                    <a:pt x="909" y="59838"/>
                  </a:lnTo>
                  <a:lnTo>
                    <a:pt x="1631" y="57866"/>
                  </a:lnTo>
                  <a:lnTo>
                    <a:pt x="2541" y="56216"/>
                  </a:lnTo>
                  <a:close/>
                  <a:moveTo>
                    <a:pt x="61450" y="59506"/>
                  </a:moveTo>
                  <a:lnTo>
                    <a:pt x="62172" y="60161"/>
                  </a:lnTo>
                  <a:lnTo>
                    <a:pt x="63082" y="64106"/>
                  </a:lnTo>
                  <a:lnTo>
                    <a:pt x="63442" y="68051"/>
                  </a:lnTo>
                  <a:lnTo>
                    <a:pt x="62172" y="66742"/>
                  </a:lnTo>
                  <a:lnTo>
                    <a:pt x="60541" y="65756"/>
                  </a:lnTo>
                  <a:lnTo>
                    <a:pt x="59092" y="64770"/>
                  </a:lnTo>
                  <a:lnTo>
                    <a:pt x="57461" y="64106"/>
                  </a:lnTo>
                  <a:lnTo>
                    <a:pt x="58549" y="62133"/>
                  </a:lnTo>
                  <a:lnTo>
                    <a:pt x="59636" y="60493"/>
                  </a:lnTo>
                  <a:lnTo>
                    <a:pt x="60180" y="59838"/>
                  </a:lnTo>
                  <a:lnTo>
                    <a:pt x="60724" y="59506"/>
                  </a:lnTo>
                  <a:close/>
                  <a:moveTo>
                    <a:pt x="9970" y="0"/>
                  </a:moveTo>
                  <a:lnTo>
                    <a:pt x="9610" y="332"/>
                  </a:lnTo>
                  <a:lnTo>
                    <a:pt x="9427" y="986"/>
                  </a:lnTo>
                  <a:lnTo>
                    <a:pt x="8339" y="7235"/>
                  </a:lnTo>
                  <a:lnTo>
                    <a:pt x="6891" y="13153"/>
                  </a:lnTo>
                  <a:lnTo>
                    <a:pt x="4172" y="24988"/>
                  </a:lnTo>
                  <a:lnTo>
                    <a:pt x="3084" y="31237"/>
                  </a:lnTo>
                  <a:lnTo>
                    <a:pt x="2175" y="37155"/>
                  </a:lnTo>
                  <a:lnTo>
                    <a:pt x="1814" y="40436"/>
                  </a:lnTo>
                  <a:lnTo>
                    <a:pt x="1631" y="43726"/>
                  </a:lnTo>
                  <a:lnTo>
                    <a:pt x="1631" y="46685"/>
                  </a:lnTo>
                  <a:lnTo>
                    <a:pt x="1631" y="50298"/>
                  </a:lnTo>
                  <a:lnTo>
                    <a:pt x="1997" y="52935"/>
                  </a:lnTo>
                  <a:lnTo>
                    <a:pt x="2358" y="55561"/>
                  </a:lnTo>
                  <a:lnTo>
                    <a:pt x="1087" y="56880"/>
                  </a:lnTo>
                  <a:lnTo>
                    <a:pt x="726" y="57866"/>
                  </a:lnTo>
                  <a:lnTo>
                    <a:pt x="366" y="58852"/>
                  </a:lnTo>
                  <a:lnTo>
                    <a:pt x="0" y="59838"/>
                  </a:lnTo>
                  <a:lnTo>
                    <a:pt x="0" y="61147"/>
                  </a:lnTo>
                  <a:lnTo>
                    <a:pt x="0" y="62133"/>
                  </a:lnTo>
                  <a:lnTo>
                    <a:pt x="183" y="63451"/>
                  </a:lnTo>
                  <a:lnTo>
                    <a:pt x="543" y="64770"/>
                  </a:lnTo>
                  <a:lnTo>
                    <a:pt x="1087" y="65756"/>
                  </a:lnTo>
                  <a:lnTo>
                    <a:pt x="1814" y="66410"/>
                  </a:lnTo>
                  <a:lnTo>
                    <a:pt x="2541" y="67064"/>
                  </a:lnTo>
                  <a:lnTo>
                    <a:pt x="4172" y="67396"/>
                  </a:lnTo>
                  <a:lnTo>
                    <a:pt x="5803" y="67396"/>
                  </a:lnTo>
                  <a:lnTo>
                    <a:pt x="7612" y="71673"/>
                  </a:lnTo>
                  <a:lnTo>
                    <a:pt x="9787" y="75618"/>
                  </a:lnTo>
                  <a:lnTo>
                    <a:pt x="12145" y="78577"/>
                  </a:lnTo>
                  <a:lnTo>
                    <a:pt x="13233" y="79895"/>
                  </a:lnTo>
                  <a:lnTo>
                    <a:pt x="14504" y="80882"/>
                  </a:lnTo>
                  <a:lnTo>
                    <a:pt x="17766" y="82854"/>
                  </a:lnTo>
                  <a:lnTo>
                    <a:pt x="21206" y="84495"/>
                  </a:lnTo>
                  <a:lnTo>
                    <a:pt x="28275" y="87453"/>
                  </a:lnTo>
                  <a:lnTo>
                    <a:pt x="31360" y="88440"/>
                  </a:lnTo>
                  <a:lnTo>
                    <a:pt x="34440" y="88772"/>
                  </a:lnTo>
                  <a:lnTo>
                    <a:pt x="36071" y="88772"/>
                  </a:lnTo>
                  <a:lnTo>
                    <a:pt x="37519" y="88440"/>
                  </a:lnTo>
                  <a:lnTo>
                    <a:pt x="39156" y="88108"/>
                  </a:lnTo>
                  <a:lnTo>
                    <a:pt x="40604" y="87121"/>
                  </a:lnTo>
                  <a:lnTo>
                    <a:pt x="42236" y="86135"/>
                  </a:lnTo>
                  <a:lnTo>
                    <a:pt x="43506" y="85149"/>
                  </a:lnTo>
                  <a:lnTo>
                    <a:pt x="46225" y="82190"/>
                  </a:lnTo>
                  <a:lnTo>
                    <a:pt x="48944" y="78909"/>
                  </a:lnTo>
                  <a:lnTo>
                    <a:pt x="51297" y="75286"/>
                  </a:lnTo>
                  <a:lnTo>
                    <a:pt x="54198" y="70355"/>
                  </a:lnTo>
                  <a:lnTo>
                    <a:pt x="56917" y="65424"/>
                  </a:lnTo>
                  <a:lnTo>
                    <a:pt x="60180" y="67396"/>
                  </a:lnTo>
                  <a:lnTo>
                    <a:pt x="61994" y="69037"/>
                  </a:lnTo>
                  <a:lnTo>
                    <a:pt x="63626" y="70355"/>
                  </a:lnTo>
                  <a:lnTo>
                    <a:pt x="63803" y="74300"/>
                  </a:lnTo>
                  <a:lnTo>
                    <a:pt x="63803" y="78245"/>
                  </a:lnTo>
                  <a:lnTo>
                    <a:pt x="63626" y="86467"/>
                  </a:lnTo>
                  <a:lnTo>
                    <a:pt x="63803" y="91066"/>
                  </a:lnTo>
                  <a:lnTo>
                    <a:pt x="64530" y="95675"/>
                  </a:lnTo>
                  <a:lnTo>
                    <a:pt x="65257" y="100275"/>
                  </a:lnTo>
                  <a:lnTo>
                    <a:pt x="66344" y="104552"/>
                  </a:lnTo>
                  <a:lnTo>
                    <a:pt x="67793" y="108819"/>
                  </a:lnTo>
                  <a:lnTo>
                    <a:pt x="69424" y="112442"/>
                  </a:lnTo>
                  <a:lnTo>
                    <a:pt x="71238" y="116055"/>
                  </a:lnTo>
                  <a:lnTo>
                    <a:pt x="73413" y="119013"/>
                  </a:lnTo>
                  <a:lnTo>
                    <a:pt x="73957" y="120000"/>
                  </a:lnTo>
                  <a:lnTo>
                    <a:pt x="75766" y="120000"/>
                  </a:lnTo>
                  <a:lnTo>
                    <a:pt x="72686" y="115400"/>
                  </a:lnTo>
                  <a:lnTo>
                    <a:pt x="71416" y="112764"/>
                  </a:lnTo>
                  <a:lnTo>
                    <a:pt x="69968" y="110137"/>
                  </a:lnTo>
                  <a:lnTo>
                    <a:pt x="68880" y="107510"/>
                  </a:lnTo>
                  <a:lnTo>
                    <a:pt x="67793" y="104552"/>
                  </a:lnTo>
                  <a:lnTo>
                    <a:pt x="66888" y="101593"/>
                  </a:lnTo>
                  <a:lnTo>
                    <a:pt x="65978" y="98302"/>
                  </a:lnTo>
                  <a:lnTo>
                    <a:pt x="65618" y="95675"/>
                  </a:lnTo>
                  <a:lnTo>
                    <a:pt x="65257" y="93371"/>
                  </a:lnTo>
                  <a:lnTo>
                    <a:pt x="65074" y="88108"/>
                  </a:lnTo>
                  <a:lnTo>
                    <a:pt x="65074" y="82522"/>
                  </a:lnTo>
                  <a:lnTo>
                    <a:pt x="65074" y="77259"/>
                  </a:lnTo>
                  <a:lnTo>
                    <a:pt x="65074" y="71673"/>
                  </a:lnTo>
                  <a:lnTo>
                    <a:pt x="64891" y="69037"/>
                  </a:lnTo>
                  <a:lnTo>
                    <a:pt x="64530" y="66742"/>
                  </a:lnTo>
                  <a:lnTo>
                    <a:pt x="64169" y="64106"/>
                  </a:lnTo>
                  <a:lnTo>
                    <a:pt x="63626" y="62133"/>
                  </a:lnTo>
                  <a:lnTo>
                    <a:pt x="62899" y="59838"/>
                  </a:lnTo>
                  <a:lnTo>
                    <a:pt x="61811" y="57866"/>
                  </a:lnTo>
                  <a:lnTo>
                    <a:pt x="61084" y="56880"/>
                  </a:lnTo>
                  <a:lnTo>
                    <a:pt x="60724" y="56548"/>
                  </a:lnTo>
                  <a:lnTo>
                    <a:pt x="60541" y="56880"/>
                  </a:lnTo>
                  <a:lnTo>
                    <a:pt x="56190" y="64106"/>
                  </a:lnTo>
                  <a:lnTo>
                    <a:pt x="52023" y="71341"/>
                  </a:lnTo>
                  <a:lnTo>
                    <a:pt x="49665" y="74954"/>
                  </a:lnTo>
                  <a:lnTo>
                    <a:pt x="47313" y="77913"/>
                  </a:lnTo>
                  <a:lnTo>
                    <a:pt x="44954" y="80882"/>
                  </a:lnTo>
                  <a:lnTo>
                    <a:pt x="42419" y="83508"/>
                  </a:lnTo>
                  <a:lnTo>
                    <a:pt x="40787" y="84827"/>
                  </a:lnTo>
                  <a:lnTo>
                    <a:pt x="39334" y="85481"/>
                  </a:lnTo>
                  <a:lnTo>
                    <a:pt x="37702" y="86135"/>
                  </a:lnTo>
                  <a:lnTo>
                    <a:pt x="36254" y="86467"/>
                  </a:lnTo>
                  <a:lnTo>
                    <a:pt x="32992" y="86467"/>
                  </a:lnTo>
                  <a:lnTo>
                    <a:pt x="29729" y="85813"/>
                  </a:lnTo>
                  <a:lnTo>
                    <a:pt x="26466" y="84827"/>
                  </a:lnTo>
                  <a:lnTo>
                    <a:pt x="23204" y="83176"/>
                  </a:lnTo>
                  <a:lnTo>
                    <a:pt x="17039" y="80218"/>
                  </a:lnTo>
                  <a:lnTo>
                    <a:pt x="15591" y="79231"/>
                  </a:lnTo>
                  <a:lnTo>
                    <a:pt x="13960" y="77913"/>
                  </a:lnTo>
                  <a:lnTo>
                    <a:pt x="12689" y="76605"/>
                  </a:lnTo>
                  <a:lnTo>
                    <a:pt x="11241" y="74632"/>
                  </a:lnTo>
                  <a:lnTo>
                    <a:pt x="9970" y="72660"/>
                  </a:lnTo>
                  <a:lnTo>
                    <a:pt x="8883" y="70687"/>
                  </a:lnTo>
                  <a:lnTo>
                    <a:pt x="7795" y="68051"/>
                  </a:lnTo>
                  <a:lnTo>
                    <a:pt x="6708" y="65756"/>
                  </a:lnTo>
                  <a:lnTo>
                    <a:pt x="5803" y="63119"/>
                  </a:lnTo>
                  <a:lnTo>
                    <a:pt x="5076" y="60161"/>
                  </a:lnTo>
                  <a:lnTo>
                    <a:pt x="4350" y="57534"/>
                  </a:lnTo>
                  <a:lnTo>
                    <a:pt x="3806" y="54575"/>
                  </a:lnTo>
                  <a:lnTo>
                    <a:pt x="3262" y="51616"/>
                  </a:lnTo>
                  <a:lnTo>
                    <a:pt x="3084" y="48990"/>
                  </a:lnTo>
                  <a:lnTo>
                    <a:pt x="2901" y="46031"/>
                  </a:lnTo>
                  <a:lnTo>
                    <a:pt x="2901" y="43072"/>
                  </a:lnTo>
                  <a:lnTo>
                    <a:pt x="3262" y="37809"/>
                  </a:lnTo>
                  <a:lnTo>
                    <a:pt x="3806" y="32546"/>
                  </a:lnTo>
                  <a:lnTo>
                    <a:pt x="4893" y="27614"/>
                  </a:lnTo>
                  <a:lnTo>
                    <a:pt x="5981" y="22361"/>
                  </a:lnTo>
                  <a:lnTo>
                    <a:pt x="8339" y="12498"/>
                  </a:lnTo>
                  <a:lnTo>
                    <a:pt x="9427" y="7567"/>
                  </a:lnTo>
                  <a:lnTo>
                    <a:pt x="10514" y="2304"/>
                  </a:lnTo>
                  <a:lnTo>
                    <a:pt x="17583" y="4608"/>
                  </a:lnTo>
                  <a:lnTo>
                    <a:pt x="24469" y="7235"/>
                  </a:lnTo>
                  <a:lnTo>
                    <a:pt x="31538" y="10194"/>
                  </a:lnTo>
                  <a:lnTo>
                    <a:pt x="38429" y="13485"/>
                  </a:lnTo>
                  <a:lnTo>
                    <a:pt x="45315" y="17098"/>
                  </a:lnTo>
                  <a:lnTo>
                    <a:pt x="52023" y="21375"/>
                  </a:lnTo>
                  <a:lnTo>
                    <a:pt x="58732" y="25642"/>
                  </a:lnTo>
                  <a:lnTo>
                    <a:pt x="65434" y="30251"/>
                  </a:lnTo>
                  <a:lnTo>
                    <a:pt x="72326" y="35504"/>
                  </a:lnTo>
                  <a:lnTo>
                    <a:pt x="79212" y="41100"/>
                  </a:lnTo>
                  <a:lnTo>
                    <a:pt x="92806" y="52603"/>
                  </a:lnTo>
                  <a:lnTo>
                    <a:pt x="106400" y="64770"/>
                  </a:lnTo>
                  <a:lnTo>
                    <a:pt x="109485" y="67396"/>
                  </a:lnTo>
                  <a:lnTo>
                    <a:pt x="111477" y="69037"/>
                  </a:lnTo>
                  <a:lnTo>
                    <a:pt x="113469" y="71009"/>
                  </a:lnTo>
                  <a:lnTo>
                    <a:pt x="115283" y="73314"/>
                  </a:lnTo>
                  <a:lnTo>
                    <a:pt x="116915" y="75618"/>
                  </a:lnTo>
                  <a:lnTo>
                    <a:pt x="117641" y="76927"/>
                  </a:lnTo>
                  <a:lnTo>
                    <a:pt x="118185" y="78245"/>
                  </a:lnTo>
                  <a:lnTo>
                    <a:pt x="118546" y="79563"/>
                  </a:lnTo>
                  <a:lnTo>
                    <a:pt x="118729" y="81204"/>
                  </a:lnTo>
                  <a:lnTo>
                    <a:pt x="116010" y="92385"/>
                  </a:lnTo>
                  <a:lnTo>
                    <a:pt x="113108" y="103565"/>
                  </a:lnTo>
                  <a:lnTo>
                    <a:pt x="110933" y="111778"/>
                  </a:lnTo>
                  <a:lnTo>
                    <a:pt x="108575" y="120000"/>
                  </a:lnTo>
                  <a:lnTo>
                    <a:pt x="110206" y="120000"/>
                  </a:lnTo>
                  <a:lnTo>
                    <a:pt x="111838" y="113096"/>
                  </a:lnTo>
                  <a:lnTo>
                    <a:pt x="113469" y="106846"/>
                  </a:lnTo>
                  <a:lnTo>
                    <a:pt x="116554" y="95343"/>
                  </a:lnTo>
                  <a:lnTo>
                    <a:pt x="117819" y="89426"/>
                  </a:lnTo>
                  <a:lnTo>
                    <a:pt x="118546" y="86467"/>
                  </a:lnTo>
                  <a:lnTo>
                    <a:pt x="118907" y="83176"/>
                  </a:lnTo>
                  <a:lnTo>
                    <a:pt x="119273" y="83508"/>
                  </a:lnTo>
                  <a:lnTo>
                    <a:pt x="119633" y="83508"/>
                  </a:lnTo>
                  <a:lnTo>
                    <a:pt x="119816" y="83176"/>
                  </a:lnTo>
                  <a:lnTo>
                    <a:pt x="119994" y="82522"/>
                  </a:lnTo>
                  <a:lnTo>
                    <a:pt x="119816" y="80218"/>
                  </a:lnTo>
                  <a:lnTo>
                    <a:pt x="119450" y="78577"/>
                  </a:lnTo>
                  <a:lnTo>
                    <a:pt x="118907" y="76605"/>
                  </a:lnTo>
                  <a:lnTo>
                    <a:pt x="118185" y="75286"/>
                  </a:lnTo>
                  <a:lnTo>
                    <a:pt x="116188" y="72328"/>
                  </a:lnTo>
                  <a:lnTo>
                    <a:pt x="114379" y="70023"/>
                  </a:lnTo>
                  <a:lnTo>
                    <a:pt x="111116" y="66410"/>
                  </a:lnTo>
                  <a:lnTo>
                    <a:pt x="107671" y="63451"/>
                  </a:lnTo>
                  <a:lnTo>
                    <a:pt x="100785" y="57202"/>
                  </a:lnTo>
                  <a:lnTo>
                    <a:pt x="93350" y="50630"/>
                  </a:lnTo>
                  <a:lnTo>
                    <a:pt x="85920" y="44381"/>
                  </a:lnTo>
                  <a:lnTo>
                    <a:pt x="78485" y="38141"/>
                  </a:lnTo>
                  <a:lnTo>
                    <a:pt x="70872" y="32223"/>
                  </a:lnTo>
                  <a:lnTo>
                    <a:pt x="63803" y="26960"/>
                  </a:lnTo>
                  <a:lnTo>
                    <a:pt x="56734" y="22029"/>
                  </a:lnTo>
                  <a:lnTo>
                    <a:pt x="49488" y="17430"/>
                  </a:lnTo>
                  <a:lnTo>
                    <a:pt x="42236" y="13485"/>
                  </a:lnTo>
                  <a:lnTo>
                    <a:pt x="34440" y="9208"/>
                  </a:lnTo>
                  <a:lnTo>
                    <a:pt x="26644" y="5595"/>
                  </a:lnTo>
                  <a:lnTo>
                    <a:pt x="22660" y="4276"/>
                  </a:lnTo>
                  <a:lnTo>
                    <a:pt x="18671" y="2636"/>
                  </a:lnTo>
                  <a:lnTo>
                    <a:pt x="14681" y="1650"/>
                  </a:lnTo>
                  <a:lnTo>
                    <a:pt x="10697" y="986"/>
                  </a:lnTo>
                  <a:lnTo>
                    <a:pt x="10331" y="332"/>
                  </a:lnTo>
                  <a:lnTo>
                    <a:pt x="99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Shape 1343"/>
            <p:cNvSpPr/>
            <p:nvPr/>
          </p:nvSpPr>
          <p:spPr>
            <a:xfrm>
              <a:off x="3949700" y="3040125"/>
              <a:ext cx="65674" cy="60649"/>
            </a:xfrm>
            <a:custGeom>
              <a:pathLst>
                <a:path extrusionOk="0" h="120000" w="120000">
                  <a:moveTo>
                    <a:pt x="83090" y="49"/>
                  </a:moveTo>
                  <a:lnTo>
                    <a:pt x="60022" y="3363"/>
                  </a:lnTo>
                  <a:lnTo>
                    <a:pt x="33894" y="5045"/>
                  </a:lnTo>
                  <a:lnTo>
                    <a:pt x="7719" y="10041"/>
                  </a:lnTo>
                  <a:lnTo>
                    <a:pt x="6212" y="6727"/>
                  </a:lnTo>
                  <a:lnTo>
                    <a:pt x="4659" y="5045"/>
                  </a:lnTo>
                  <a:lnTo>
                    <a:pt x="3106" y="5045"/>
                  </a:lnTo>
                  <a:lnTo>
                    <a:pt x="1598" y="6727"/>
                  </a:lnTo>
                  <a:lnTo>
                    <a:pt x="45" y="21714"/>
                  </a:lnTo>
                  <a:lnTo>
                    <a:pt x="1598" y="36702"/>
                  </a:lnTo>
                  <a:lnTo>
                    <a:pt x="3106" y="66677"/>
                  </a:lnTo>
                  <a:lnTo>
                    <a:pt x="3106" y="91657"/>
                  </a:lnTo>
                  <a:lnTo>
                    <a:pt x="3106" y="104962"/>
                  </a:lnTo>
                  <a:lnTo>
                    <a:pt x="6212" y="118268"/>
                  </a:lnTo>
                  <a:lnTo>
                    <a:pt x="7719" y="119950"/>
                  </a:lnTo>
                  <a:lnTo>
                    <a:pt x="10826" y="118268"/>
                  </a:lnTo>
                  <a:lnTo>
                    <a:pt x="60022" y="118268"/>
                  </a:lnTo>
                  <a:lnTo>
                    <a:pt x="84644" y="116636"/>
                  </a:lnTo>
                  <a:lnTo>
                    <a:pt x="95378" y="114954"/>
                  </a:lnTo>
                  <a:lnTo>
                    <a:pt x="107712" y="113272"/>
                  </a:lnTo>
                  <a:lnTo>
                    <a:pt x="107712" y="114954"/>
                  </a:lnTo>
                  <a:lnTo>
                    <a:pt x="110772" y="114954"/>
                  </a:lnTo>
                  <a:lnTo>
                    <a:pt x="115386" y="111640"/>
                  </a:lnTo>
                  <a:lnTo>
                    <a:pt x="116939" y="108276"/>
                  </a:lnTo>
                  <a:lnTo>
                    <a:pt x="118446" y="103281"/>
                  </a:lnTo>
                  <a:lnTo>
                    <a:pt x="120000" y="96652"/>
                  </a:lnTo>
                  <a:lnTo>
                    <a:pt x="118446" y="83297"/>
                  </a:lnTo>
                  <a:lnTo>
                    <a:pt x="116939" y="73305"/>
                  </a:lnTo>
                  <a:lnTo>
                    <a:pt x="116939" y="36702"/>
                  </a:lnTo>
                  <a:lnTo>
                    <a:pt x="113833" y="20032"/>
                  </a:lnTo>
                  <a:lnTo>
                    <a:pt x="110772" y="11723"/>
                  </a:lnTo>
                  <a:lnTo>
                    <a:pt x="107712" y="5045"/>
                  </a:lnTo>
                  <a:lnTo>
                    <a:pt x="106159" y="5045"/>
                  </a:lnTo>
                  <a:lnTo>
                    <a:pt x="104606" y="10041"/>
                  </a:lnTo>
                  <a:lnTo>
                    <a:pt x="103098" y="16718"/>
                  </a:lnTo>
                  <a:lnTo>
                    <a:pt x="103098" y="30024"/>
                  </a:lnTo>
                  <a:lnTo>
                    <a:pt x="106159" y="56685"/>
                  </a:lnTo>
                  <a:lnTo>
                    <a:pt x="107712" y="81665"/>
                  </a:lnTo>
                  <a:lnTo>
                    <a:pt x="107712" y="106644"/>
                  </a:lnTo>
                  <a:lnTo>
                    <a:pt x="95378" y="104962"/>
                  </a:lnTo>
                  <a:lnTo>
                    <a:pt x="84644" y="103281"/>
                  </a:lnTo>
                  <a:lnTo>
                    <a:pt x="60022" y="103281"/>
                  </a:lnTo>
                  <a:lnTo>
                    <a:pt x="12333" y="108276"/>
                  </a:lnTo>
                  <a:lnTo>
                    <a:pt x="12333" y="94971"/>
                  </a:lnTo>
                  <a:lnTo>
                    <a:pt x="12333" y="83297"/>
                  </a:lnTo>
                  <a:lnTo>
                    <a:pt x="10826" y="56685"/>
                  </a:lnTo>
                  <a:lnTo>
                    <a:pt x="10826" y="38334"/>
                  </a:lnTo>
                  <a:lnTo>
                    <a:pt x="9272" y="20032"/>
                  </a:lnTo>
                  <a:lnTo>
                    <a:pt x="38507" y="16718"/>
                  </a:lnTo>
                  <a:lnTo>
                    <a:pt x="67696" y="13355"/>
                  </a:lnTo>
                  <a:lnTo>
                    <a:pt x="87704" y="11723"/>
                  </a:lnTo>
                  <a:lnTo>
                    <a:pt x="96931" y="10041"/>
                  </a:lnTo>
                  <a:lnTo>
                    <a:pt x="106159" y="5045"/>
                  </a:lnTo>
                  <a:lnTo>
                    <a:pt x="106159" y="3363"/>
                  </a:lnTo>
                  <a:lnTo>
                    <a:pt x="99992" y="1731"/>
                  </a:lnTo>
                  <a:lnTo>
                    <a:pt x="95378" y="4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Shape 1344"/>
            <p:cNvSpPr/>
            <p:nvPr/>
          </p:nvSpPr>
          <p:spPr>
            <a:xfrm>
              <a:off x="4713975" y="3144500"/>
              <a:ext cx="61475" cy="74100"/>
            </a:xfrm>
            <a:custGeom>
              <a:pathLst>
                <a:path extrusionOk="0" h="120000" w="120000">
                  <a:moveTo>
                    <a:pt x="13176" y="61376"/>
                  </a:moveTo>
                  <a:lnTo>
                    <a:pt x="23033" y="64089"/>
                  </a:lnTo>
                  <a:lnTo>
                    <a:pt x="34550" y="65465"/>
                  </a:lnTo>
                  <a:lnTo>
                    <a:pt x="95307" y="65465"/>
                  </a:lnTo>
                  <a:lnTo>
                    <a:pt x="108483" y="64089"/>
                  </a:lnTo>
                  <a:lnTo>
                    <a:pt x="108483" y="84534"/>
                  </a:lnTo>
                  <a:lnTo>
                    <a:pt x="108483" y="94089"/>
                  </a:lnTo>
                  <a:lnTo>
                    <a:pt x="110093" y="104979"/>
                  </a:lnTo>
                  <a:lnTo>
                    <a:pt x="87108" y="104979"/>
                  </a:lnTo>
                  <a:lnTo>
                    <a:pt x="65734" y="107732"/>
                  </a:lnTo>
                  <a:lnTo>
                    <a:pt x="41089" y="109068"/>
                  </a:lnTo>
                  <a:lnTo>
                    <a:pt x="27962" y="110445"/>
                  </a:lnTo>
                  <a:lnTo>
                    <a:pt x="16445" y="113157"/>
                  </a:lnTo>
                  <a:lnTo>
                    <a:pt x="15176" y="114210"/>
                  </a:lnTo>
                  <a:lnTo>
                    <a:pt x="16445" y="103643"/>
                  </a:lnTo>
                  <a:lnTo>
                    <a:pt x="14786" y="88623"/>
                  </a:lnTo>
                  <a:lnTo>
                    <a:pt x="13176" y="61376"/>
                  </a:lnTo>
                  <a:close/>
                  <a:moveTo>
                    <a:pt x="105164" y="40"/>
                  </a:moveTo>
                  <a:lnTo>
                    <a:pt x="92037" y="1376"/>
                  </a:lnTo>
                  <a:lnTo>
                    <a:pt x="77250" y="1376"/>
                  </a:lnTo>
                  <a:lnTo>
                    <a:pt x="50947" y="4129"/>
                  </a:lnTo>
                  <a:lnTo>
                    <a:pt x="29621" y="6842"/>
                  </a:lnTo>
                  <a:lnTo>
                    <a:pt x="6588" y="9554"/>
                  </a:lnTo>
                  <a:lnTo>
                    <a:pt x="4928" y="6842"/>
                  </a:lnTo>
                  <a:lnTo>
                    <a:pt x="3318" y="8218"/>
                  </a:lnTo>
                  <a:lnTo>
                    <a:pt x="0" y="20485"/>
                  </a:lnTo>
                  <a:lnTo>
                    <a:pt x="0" y="32753"/>
                  </a:lnTo>
                  <a:lnTo>
                    <a:pt x="1659" y="58663"/>
                  </a:lnTo>
                  <a:lnTo>
                    <a:pt x="1659" y="88623"/>
                  </a:lnTo>
                  <a:lnTo>
                    <a:pt x="3318" y="103643"/>
                  </a:lnTo>
                  <a:lnTo>
                    <a:pt x="6588" y="117246"/>
                  </a:lnTo>
                  <a:lnTo>
                    <a:pt x="8247" y="120000"/>
                  </a:lnTo>
                  <a:lnTo>
                    <a:pt x="11516" y="120000"/>
                  </a:lnTo>
                  <a:lnTo>
                    <a:pt x="13176" y="118623"/>
                  </a:lnTo>
                  <a:lnTo>
                    <a:pt x="14786" y="117246"/>
                  </a:lnTo>
                  <a:lnTo>
                    <a:pt x="15128" y="114777"/>
                  </a:lnTo>
                  <a:lnTo>
                    <a:pt x="16445" y="115910"/>
                  </a:lnTo>
                  <a:lnTo>
                    <a:pt x="41089" y="115910"/>
                  </a:lnTo>
                  <a:lnTo>
                    <a:pt x="65734" y="114534"/>
                  </a:lnTo>
                  <a:lnTo>
                    <a:pt x="88767" y="113157"/>
                  </a:lnTo>
                  <a:lnTo>
                    <a:pt x="111752" y="110445"/>
                  </a:lnTo>
                  <a:lnTo>
                    <a:pt x="113411" y="113157"/>
                  </a:lnTo>
                  <a:lnTo>
                    <a:pt x="115022" y="114534"/>
                  </a:lnTo>
                  <a:lnTo>
                    <a:pt x="116681" y="113157"/>
                  </a:lnTo>
                  <a:lnTo>
                    <a:pt x="116681" y="110445"/>
                  </a:lnTo>
                  <a:lnTo>
                    <a:pt x="118340" y="107732"/>
                  </a:lnTo>
                  <a:lnTo>
                    <a:pt x="118340" y="106356"/>
                  </a:lnTo>
                  <a:lnTo>
                    <a:pt x="119951" y="95465"/>
                  </a:lnTo>
                  <a:lnTo>
                    <a:pt x="119951" y="84534"/>
                  </a:lnTo>
                  <a:lnTo>
                    <a:pt x="118340" y="64089"/>
                  </a:lnTo>
                  <a:lnTo>
                    <a:pt x="116681" y="34129"/>
                  </a:lnTo>
                  <a:lnTo>
                    <a:pt x="115022" y="20485"/>
                  </a:lnTo>
                  <a:lnTo>
                    <a:pt x="111752" y="5465"/>
                  </a:lnTo>
                  <a:lnTo>
                    <a:pt x="110093" y="5465"/>
                  </a:lnTo>
                  <a:lnTo>
                    <a:pt x="108483" y="17732"/>
                  </a:lnTo>
                  <a:lnTo>
                    <a:pt x="106823" y="31376"/>
                  </a:lnTo>
                  <a:lnTo>
                    <a:pt x="108483" y="55910"/>
                  </a:lnTo>
                  <a:lnTo>
                    <a:pt x="108483" y="57287"/>
                  </a:lnTo>
                  <a:lnTo>
                    <a:pt x="95307" y="55910"/>
                  </a:lnTo>
                  <a:lnTo>
                    <a:pt x="23033" y="55910"/>
                  </a:lnTo>
                  <a:lnTo>
                    <a:pt x="11516" y="58663"/>
                  </a:lnTo>
                  <a:lnTo>
                    <a:pt x="11516" y="36842"/>
                  </a:lnTo>
                  <a:lnTo>
                    <a:pt x="9857" y="25951"/>
                  </a:lnTo>
                  <a:lnTo>
                    <a:pt x="8247" y="15020"/>
                  </a:lnTo>
                  <a:lnTo>
                    <a:pt x="32891" y="15020"/>
                  </a:lnTo>
                  <a:lnTo>
                    <a:pt x="59194" y="12307"/>
                  </a:lnTo>
                  <a:lnTo>
                    <a:pt x="82179" y="9554"/>
                  </a:lnTo>
                  <a:lnTo>
                    <a:pt x="106823" y="6842"/>
                  </a:lnTo>
                  <a:lnTo>
                    <a:pt x="108483" y="5465"/>
                  </a:lnTo>
                  <a:lnTo>
                    <a:pt x="108483" y="2753"/>
                  </a:lnTo>
                  <a:lnTo>
                    <a:pt x="106823" y="1376"/>
                  </a:lnTo>
                  <a:lnTo>
                    <a:pt x="105164" y="4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Shape 1345"/>
            <p:cNvSpPr/>
            <p:nvPr/>
          </p:nvSpPr>
          <p:spPr>
            <a:xfrm>
              <a:off x="4783825" y="3175650"/>
              <a:ext cx="63999" cy="40424"/>
            </a:xfrm>
            <a:custGeom>
              <a:pathLst>
                <a:path extrusionOk="0" h="120000" w="120000">
                  <a:moveTo>
                    <a:pt x="61593" y="74"/>
                  </a:moveTo>
                  <a:lnTo>
                    <a:pt x="31593" y="2523"/>
                  </a:lnTo>
                  <a:lnTo>
                    <a:pt x="17390" y="5046"/>
                  </a:lnTo>
                  <a:lnTo>
                    <a:pt x="3187" y="10018"/>
                  </a:lnTo>
                  <a:lnTo>
                    <a:pt x="1640" y="12541"/>
                  </a:lnTo>
                  <a:lnTo>
                    <a:pt x="46" y="15064"/>
                  </a:lnTo>
                  <a:lnTo>
                    <a:pt x="1640" y="17513"/>
                  </a:lnTo>
                  <a:lnTo>
                    <a:pt x="4781" y="20037"/>
                  </a:lnTo>
                  <a:lnTo>
                    <a:pt x="33187" y="20037"/>
                  </a:lnTo>
                  <a:lnTo>
                    <a:pt x="61593" y="17513"/>
                  </a:lnTo>
                  <a:lnTo>
                    <a:pt x="107343" y="17513"/>
                  </a:lnTo>
                  <a:lnTo>
                    <a:pt x="110531" y="37551"/>
                  </a:lnTo>
                  <a:lnTo>
                    <a:pt x="112078" y="57513"/>
                  </a:lnTo>
                  <a:lnTo>
                    <a:pt x="110531" y="99962"/>
                  </a:lnTo>
                  <a:lnTo>
                    <a:pt x="58453" y="102486"/>
                  </a:lnTo>
                  <a:lnTo>
                    <a:pt x="34781" y="105009"/>
                  </a:lnTo>
                  <a:lnTo>
                    <a:pt x="22125" y="105009"/>
                  </a:lnTo>
                  <a:lnTo>
                    <a:pt x="11109" y="109981"/>
                  </a:lnTo>
                  <a:lnTo>
                    <a:pt x="9515" y="112504"/>
                  </a:lnTo>
                  <a:lnTo>
                    <a:pt x="11109" y="114953"/>
                  </a:lnTo>
                  <a:lnTo>
                    <a:pt x="22125" y="119999"/>
                  </a:lnTo>
                  <a:lnTo>
                    <a:pt x="34781" y="119999"/>
                  </a:lnTo>
                  <a:lnTo>
                    <a:pt x="60000" y="117476"/>
                  </a:lnTo>
                  <a:lnTo>
                    <a:pt x="115265" y="114953"/>
                  </a:lnTo>
                  <a:lnTo>
                    <a:pt x="118406" y="112504"/>
                  </a:lnTo>
                  <a:lnTo>
                    <a:pt x="120000" y="107458"/>
                  </a:lnTo>
                  <a:lnTo>
                    <a:pt x="120000" y="84972"/>
                  </a:lnTo>
                  <a:lnTo>
                    <a:pt x="116812" y="62486"/>
                  </a:lnTo>
                  <a:lnTo>
                    <a:pt x="110531" y="17513"/>
                  </a:lnTo>
                  <a:lnTo>
                    <a:pt x="112078" y="15064"/>
                  </a:lnTo>
                  <a:lnTo>
                    <a:pt x="113671" y="15064"/>
                  </a:lnTo>
                  <a:lnTo>
                    <a:pt x="115265" y="10018"/>
                  </a:lnTo>
                  <a:lnTo>
                    <a:pt x="113671" y="7569"/>
                  </a:lnTo>
                  <a:lnTo>
                    <a:pt x="112078" y="7569"/>
                  </a:lnTo>
                  <a:lnTo>
                    <a:pt x="108937" y="5046"/>
                  </a:lnTo>
                  <a:lnTo>
                    <a:pt x="108937" y="74"/>
                  </a:lnTo>
                  <a:lnTo>
                    <a:pt x="105796" y="74"/>
                  </a:lnTo>
                  <a:lnTo>
                    <a:pt x="105796" y="2523"/>
                  </a:lnTo>
                  <a:lnTo>
                    <a:pt x="94734" y="2523"/>
                  </a:lnTo>
                  <a:lnTo>
                    <a:pt x="83671" y="74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Shape 1346"/>
            <p:cNvSpPr/>
            <p:nvPr/>
          </p:nvSpPr>
          <p:spPr>
            <a:xfrm>
              <a:off x="4809075" y="3187425"/>
              <a:ext cx="13499" cy="18549"/>
            </a:xfrm>
            <a:custGeom>
              <a:pathLst>
                <a:path extrusionOk="0" h="120000" w="120000">
                  <a:moveTo>
                    <a:pt x="30222" y="161"/>
                  </a:moveTo>
                  <a:lnTo>
                    <a:pt x="15111" y="5660"/>
                  </a:lnTo>
                  <a:lnTo>
                    <a:pt x="15111" y="16495"/>
                  </a:lnTo>
                  <a:lnTo>
                    <a:pt x="22666" y="32830"/>
                  </a:lnTo>
                  <a:lnTo>
                    <a:pt x="37555" y="38328"/>
                  </a:lnTo>
                  <a:lnTo>
                    <a:pt x="60000" y="49164"/>
                  </a:lnTo>
                  <a:lnTo>
                    <a:pt x="45111" y="54663"/>
                  </a:lnTo>
                  <a:lnTo>
                    <a:pt x="7777" y="87331"/>
                  </a:lnTo>
                  <a:lnTo>
                    <a:pt x="222" y="92668"/>
                  </a:lnTo>
                  <a:lnTo>
                    <a:pt x="222" y="103665"/>
                  </a:lnTo>
                  <a:lnTo>
                    <a:pt x="7777" y="114501"/>
                  </a:lnTo>
                  <a:lnTo>
                    <a:pt x="22666" y="119999"/>
                  </a:lnTo>
                  <a:lnTo>
                    <a:pt x="30222" y="114501"/>
                  </a:lnTo>
                  <a:lnTo>
                    <a:pt x="45111" y="114501"/>
                  </a:lnTo>
                  <a:lnTo>
                    <a:pt x="82444" y="76334"/>
                  </a:lnTo>
                  <a:lnTo>
                    <a:pt x="97555" y="59999"/>
                  </a:lnTo>
                  <a:lnTo>
                    <a:pt x="112444" y="54663"/>
                  </a:lnTo>
                  <a:lnTo>
                    <a:pt x="120000" y="49164"/>
                  </a:lnTo>
                  <a:lnTo>
                    <a:pt x="120000" y="38328"/>
                  </a:lnTo>
                  <a:lnTo>
                    <a:pt x="112444" y="32830"/>
                  </a:lnTo>
                  <a:lnTo>
                    <a:pt x="82444" y="16495"/>
                  </a:lnTo>
                  <a:lnTo>
                    <a:pt x="67555" y="10997"/>
                  </a:lnTo>
                  <a:lnTo>
                    <a:pt x="52666" y="5660"/>
                  </a:lnTo>
                  <a:lnTo>
                    <a:pt x="45111" y="16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Shape 1347"/>
            <p:cNvSpPr/>
            <p:nvPr/>
          </p:nvSpPr>
          <p:spPr>
            <a:xfrm>
              <a:off x="4735025" y="3156300"/>
              <a:ext cx="21900" cy="14324"/>
            </a:xfrm>
            <a:custGeom>
              <a:pathLst>
                <a:path extrusionOk="0" h="120000" w="120000">
                  <a:moveTo>
                    <a:pt x="55342" y="0"/>
                  </a:moveTo>
                  <a:lnTo>
                    <a:pt x="36986" y="21151"/>
                  </a:lnTo>
                  <a:lnTo>
                    <a:pt x="23150" y="42303"/>
                  </a:lnTo>
                  <a:lnTo>
                    <a:pt x="9315" y="63455"/>
                  </a:lnTo>
                  <a:lnTo>
                    <a:pt x="4657" y="77696"/>
                  </a:lnTo>
                  <a:lnTo>
                    <a:pt x="0" y="91727"/>
                  </a:lnTo>
                  <a:lnTo>
                    <a:pt x="0" y="105759"/>
                  </a:lnTo>
                  <a:lnTo>
                    <a:pt x="9315" y="105759"/>
                  </a:lnTo>
                  <a:lnTo>
                    <a:pt x="27671" y="98848"/>
                  </a:lnTo>
                  <a:lnTo>
                    <a:pt x="41506" y="77696"/>
                  </a:lnTo>
                  <a:lnTo>
                    <a:pt x="60000" y="49424"/>
                  </a:lnTo>
                  <a:lnTo>
                    <a:pt x="78493" y="84607"/>
                  </a:lnTo>
                  <a:lnTo>
                    <a:pt x="101506" y="112879"/>
                  </a:lnTo>
                  <a:lnTo>
                    <a:pt x="106164" y="120000"/>
                  </a:lnTo>
                  <a:lnTo>
                    <a:pt x="115342" y="120000"/>
                  </a:lnTo>
                  <a:lnTo>
                    <a:pt x="115342" y="112879"/>
                  </a:lnTo>
                  <a:lnTo>
                    <a:pt x="120000" y="105759"/>
                  </a:lnTo>
                  <a:lnTo>
                    <a:pt x="115342" y="98848"/>
                  </a:lnTo>
                  <a:lnTo>
                    <a:pt x="96849" y="63455"/>
                  </a:lnTo>
                  <a:lnTo>
                    <a:pt x="69178" y="28272"/>
                  </a:lnTo>
                  <a:lnTo>
                    <a:pt x="69178" y="21151"/>
                  </a:lnTo>
                  <a:lnTo>
                    <a:pt x="69178" y="7120"/>
                  </a:lnTo>
                  <a:lnTo>
                    <a:pt x="646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Shape 1348"/>
            <p:cNvSpPr/>
            <p:nvPr/>
          </p:nvSpPr>
          <p:spPr>
            <a:xfrm>
              <a:off x="4691250" y="3071275"/>
              <a:ext cx="152374" cy="70725"/>
            </a:xfrm>
            <a:custGeom>
              <a:pathLst>
                <a:path extrusionOk="0" h="120000" w="120000">
                  <a:moveTo>
                    <a:pt x="108718" y="42"/>
                  </a:moveTo>
                  <a:lnTo>
                    <a:pt x="72925" y="2884"/>
                  </a:lnTo>
                  <a:lnTo>
                    <a:pt x="37132" y="7168"/>
                  </a:lnTo>
                  <a:lnTo>
                    <a:pt x="19235" y="10010"/>
                  </a:lnTo>
                  <a:lnTo>
                    <a:pt x="9942" y="12895"/>
                  </a:lnTo>
                  <a:lnTo>
                    <a:pt x="1338" y="17179"/>
                  </a:lnTo>
                  <a:lnTo>
                    <a:pt x="669" y="18579"/>
                  </a:lnTo>
                  <a:lnTo>
                    <a:pt x="1338" y="20021"/>
                  </a:lnTo>
                  <a:lnTo>
                    <a:pt x="1988" y="20021"/>
                  </a:lnTo>
                  <a:lnTo>
                    <a:pt x="669" y="30031"/>
                  </a:lnTo>
                  <a:lnTo>
                    <a:pt x="0" y="41442"/>
                  </a:lnTo>
                  <a:lnTo>
                    <a:pt x="669" y="62863"/>
                  </a:lnTo>
                  <a:lnTo>
                    <a:pt x="1988" y="88568"/>
                  </a:lnTo>
                  <a:lnTo>
                    <a:pt x="3977" y="115715"/>
                  </a:lnTo>
                  <a:lnTo>
                    <a:pt x="4646" y="117115"/>
                  </a:lnTo>
                  <a:lnTo>
                    <a:pt x="5315" y="118557"/>
                  </a:lnTo>
                  <a:lnTo>
                    <a:pt x="7304" y="117115"/>
                  </a:lnTo>
                  <a:lnTo>
                    <a:pt x="20554" y="120000"/>
                  </a:lnTo>
                  <a:lnTo>
                    <a:pt x="33824" y="120000"/>
                  </a:lnTo>
                  <a:lnTo>
                    <a:pt x="47744" y="118557"/>
                  </a:lnTo>
                  <a:lnTo>
                    <a:pt x="60994" y="115715"/>
                  </a:lnTo>
                  <a:lnTo>
                    <a:pt x="87514" y="109989"/>
                  </a:lnTo>
                  <a:lnTo>
                    <a:pt x="101433" y="108547"/>
                  </a:lnTo>
                  <a:lnTo>
                    <a:pt x="114684" y="108547"/>
                  </a:lnTo>
                  <a:lnTo>
                    <a:pt x="116003" y="109989"/>
                  </a:lnTo>
                  <a:lnTo>
                    <a:pt x="117342" y="109989"/>
                  </a:lnTo>
                  <a:lnTo>
                    <a:pt x="118661" y="108547"/>
                  </a:lnTo>
                  <a:lnTo>
                    <a:pt x="119330" y="105705"/>
                  </a:lnTo>
                  <a:lnTo>
                    <a:pt x="119980" y="54294"/>
                  </a:lnTo>
                  <a:lnTo>
                    <a:pt x="119330" y="28589"/>
                  </a:lnTo>
                  <a:lnTo>
                    <a:pt x="119330" y="15737"/>
                  </a:lnTo>
                  <a:lnTo>
                    <a:pt x="118661" y="2884"/>
                  </a:lnTo>
                  <a:lnTo>
                    <a:pt x="117991" y="1442"/>
                  </a:lnTo>
                  <a:lnTo>
                    <a:pt x="116672" y="1442"/>
                  </a:lnTo>
                  <a:lnTo>
                    <a:pt x="116003" y="2884"/>
                  </a:lnTo>
                  <a:lnTo>
                    <a:pt x="114684" y="25747"/>
                  </a:lnTo>
                  <a:lnTo>
                    <a:pt x="114014" y="50010"/>
                  </a:lnTo>
                  <a:lnTo>
                    <a:pt x="114684" y="97136"/>
                  </a:lnTo>
                  <a:lnTo>
                    <a:pt x="101433" y="98579"/>
                  </a:lnTo>
                  <a:lnTo>
                    <a:pt x="88164" y="99978"/>
                  </a:lnTo>
                  <a:lnTo>
                    <a:pt x="61663" y="104262"/>
                  </a:lnTo>
                  <a:lnTo>
                    <a:pt x="35143" y="109989"/>
                  </a:lnTo>
                  <a:lnTo>
                    <a:pt x="21873" y="111431"/>
                  </a:lnTo>
                  <a:lnTo>
                    <a:pt x="8623" y="111431"/>
                  </a:lnTo>
                  <a:lnTo>
                    <a:pt x="5965" y="87126"/>
                  </a:lnTo>
                  <a:lnTo>
                    <a:pt x="4646" y="61420"/>
                  </a:lnTo>
                  <a:lnTo>
                    <a:pt x="4646" y="41442"/>
                  </a:lnTo>
                  <a:lnTo>
                    <a:pt x="4646" y="30031"/>
                  </a:lnTo>
                  <a:lnTo>
                    <a:pt x="3327" y="20021"/>
                  </a:lnTo>
                  <a:lnTo>
                    <a:pt x="9292" y="21463"/>
                  </a:lnTo>
                  <a:lnTo>
                    <a:pt x="15258" y="21463"/>
                  </a:lnTo>
                  <a:lnTo>
                    <a:pt x="27839" y="20021"/>
                  </a:lnTo>
                  <a:lnTo>
                    <a:pt x="40439" y="17179"/>
                  </a:lnTo>
                  <a:lnTo>
                    <a:pt x="53040" y="14294"/>
                  </a:lnTo>
                  <a:lnTo>
                    <a:pt x="78221" y="11452"/>
                  </a:lnTo>
                  <a:lnTo>
                    <a:pt x="94129" y="10010"/>
                  </a:lnTo>
                  <a:lnTo>
                    <a:pt x="102753" y="8610"/>
                  </a:lnTo>
                  <a:lnTo>
                    <a:pt x="107399" y="8610"/>
                  </a:lnTo>
                  <a:lnTo>
                    <a:pt x="109388" y="10010"/>
                  </a:lnTo>
                  <a:lnTo>
                    <a:pt x="110707" y="11452"/>
                  </a:lnTo>
                  <a:lnTo>
                    <a:pt x="112026" y="12895"/>
                  </a:lnTo>
                  <a:lnTo>
                    <a:pt x="113365" y="11452"/>
                  </a:lnTo>
                  <a:lnTo>
                    <a:pt x="114014" y="10010"/>
                  </a:lnTo>
                  <a:lnTo>
                    <a:pt x="114014" y="7168"/>
                  </a:lnTo>
                  <a:lnTo>
                    <a:pt x="113365" y="4326"/>
                  </a:lnTo>
                  <a:lnTo>
                    <a:pt x="112026" y="1442"/>
                  </a:lnTo>
                  <a:lnTo>
                    <a:pt x="110707" y="42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Shape 1349"/>
            <p:cNvSpPr/>
            <p:nvPr/>
          </p:nvSpPr>
          <p:spPr>
            <a:xfrm>
              <a:off x="3904250" y="3176500"/>
              <a:ext cx="62324" cy="77449"/>
            </a:xfrm>
            <a:custGeom>
              <a:pathLst>
                <a:path extrusionOk="0" h="120000" w="120000">
                  <a:moveTo>
                    <a:pt x="110228" y="7824"/>
                  </a:moveTo>
                  <a:lnTo>
                    <a:pt x="107003" y="31297"/>
                  </a:lnTo>
                  <a:lnTo>
                    <a:pt x="107003" y="57404"/>
                  </a:lnTo>
                  <a:lnTo>
                    <a:pt x="107003" y="83473"/>
                  </a:lnTo>
                  <a:lnTo>
                    <a:pt x="110228" y="105629"/>
                  </a:lnTo>
                  <a:lnTo>
                    <a:pt x="111865" y="106946"/>
                  </a:lnTo>
                  <a:lnTo>
                    <a:pt x="110228" y="106946"/>
                  </a:lnTo>
                  <a:lnTo>
                    <a:pt x="98916" y="105629"/>
                  </a:lnTo>
                  <a:lnTo>
                    <a:pt x="87557" y="105629"/>
                  </a:lnTo>
                  <a:lnTo>
                    <a:pt x="64885" y="106946"/>
                  </a:lnTo>
                  <a:lnTo>
                    <a:pt x="17858" y="106946"/>
                  </a:lnTo>
                  <a:lnTo>
                    <a:pt x="12996" y="58683"/>
                  </a:lnTo>
                  <a:lnTo>
                    <a:pt x="8134" y="9141"/>
                  </a:lnTo>
                  <a:lnTo>
                    <a:pt x="34079" y="11736"/>
                  </a:lnTo>
                  <a:lnTo>
                    <a:pt x="58387" y="10458"/>
                  </a:lnTo>
                  <a:lnTo>
                    <a:pt x="110228" y="7824"/>
                  </a:lnTo>
                  <a:close/>
                  <a:moveTo>
                    <a:pt x="110228" y="0"/>
                  </a:moveTo>
                  <a:lnTo>
                    <a:pt x="84332" y="1316"/>
                  </a:lnTo>
                  <a:lnTo>
                    <a:pt x="58387" y="1316"/>
                  </a:lnTo>
                  <a:lnTo>
                    <a:pt x="32442" y="2633"/>
                  </a:lnTo>
                  <a:lnTo>
                    <a:pt x="6546" y="3912"/>
                  </a:lnTo>
                  <a:lnTo>
                    <a:pt x="4909" y="5229"/>
                  </a:lnTo>
                  <a:lnTo>
                    <a:pt x="3273" y="6546"/>
                  </a:lnTo>
                  <a:lnTo>
                    <a:pt x="1636" y="7824"/>
                  </a:lnTo>
                  <a:lnTo>
                    <a:pt x="1636" y="9141"/>
                  </a:lnTo>
                  <a:lnTo>
                    <a:pt x="48" y="33931"/>
                  </a:lnTo>
                  <a:lnTo>
                    <a:pt x="1636" y="62595"/>
                  </a:lnTo>
                  <a:lnTo>
                    <a:pt x="4909" y="91297"/>
                  </a:lnTo>
                  <a:lnTo>
                    <a:pt x="9771" y="117366"/>
                  </a:lnTo>
                  <a:lnTo>
                    <a:pt x="11407" y="118683"/>
                  </a:lnTo>
                  <a:lnTo>
                    <a:pt x="14632" y="120000"/>
                  </a:lnTo>
                  <a:lnTo>
                    <a:pt x="17858" y="118683"/>
                  </a:lnTo>
                  <a:lnTo>
                    <a:pt x="19494" y="116087"/>
                  </a:lnTo>
                  <a:lnTo>
                    <a:pt x="19494" y="112175"/>
                  </a:lnTo>
                  <a:lnTo>
                    <a:pt x="42166" y="116087"/>
                  </a:lnTo>
                  <a:lnTo>
                    <a:pt x="64885" y="117366"/>
                  </a:lnTo>
                  <a:lnTo>
                    <a:pt x="89193" y="116087"/>
                  </a:lnTo>
                  <a:lnTo>
                    <a:pt x="100505" y="114770"/>
                  </a:lnTo>
                  <a:lnTo>
                    <a:pt x="110228" y="112175"/>
                  </a:lnTo>
                  <a:lnTo>
                    <a:pt x="113501" y="110858"/>
                  </a:lnTo>
                  <a:lnTo>
                    <a:pt x="113501" y="108263"/>
                  </a:lnTo>
                  <a:lnTo>
                    <a:pt x="116726" y="108263"/>
                  </a:lnTo>
                  <a:lnTo>
                    <a:pt x="118363" y="106946"/>
                  </a:lnTo>
                  <a:lnTo>
                    <a:pt x="118363" y="105629"/>
                  </a:lnTo>
                  <a:lnTo>
                    <a:pt x="119951" y="82156"/>
                  </a:lnTo>
                  <a:lnTo>
                    <a:pt x="118363" y="56087"/>
                  </a:lnTo>
                  <a:lnTo>
                    <a:pt x="116726" y="30019"/>
                  </a:lnTo>
                  <a:lnTo>
                    <a:pt x="113501" y="6546"/>
                  </a:lnTo>
                  <a:lnTo>
                    <a:pt x="115090" y="5229"/>
                  </a:lnTo>
                  <a:lnTo>
                    <a:pt x="115090" y="2633"/>
                  </a:lnTo>
                  <a:lnTo>
                    <a:pt x="113501" y="1316"/>
                  </a:lnTo>
                  <a:lnTo>
                    <a:pt x="11022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Shape 1350"/>
            <p:cNvSpPr/>
            <p:nvPr/>
          </p:nvSpPr>
          <p:spPr>
            <a:xfrm>
              <a:off x="3843650" y="4433150"/>
              <a:ext cx="366174" cy="525250"/>
            </a:xfrm>
            <a:custGeom>
              <a:pathLst>
                <a:path extrusionOk="0" h="120000" w="120000">
                  <a:moveTo>
                    <a:pt x="30624" y="5"/>
                  </a:moveTo>
                  <a:lnTo>
                    <a:pt x="26208" y="194"/>
                  </a:lnTo>
                  <a:lnTo>
                    <a:pt x="21801" y="582"/>
                  </a:lnTo>
                  <a:lnTo>
                    <a:pt x="17385" y="1159"/>
                  </a:lnTo>
                  <a:lnTo>
                    <a:pt x="12969" y="1924"/>
                  </a:lnTo>
                  <a:lnTo>
                    <a:pt x="8553" y="2695"/>
                  </a:lnTo>
                  <a:lnTo>
                    <a:pt x="8" y="4620"/>
                  </a:lnTo>
                  <a:lnTo>
                    <a:pt x="8" y="6157"/>
                  </a:lnTo>
                  <a:lnTo>
                    <a:pt x="4973" y="5003"/>
                  </a:lnTo>
                  <a:lnTo>
                    <a:pt x="9937" y="3849"/>
                  </a:lnTo>
                  <a:lnTo>
                    <a:pt x="14902" y="3078"/>
                  </a:lnTo>
                  <a:lnTo>
                    <a:pt x="19867" y="2313"/>
                  </a:lnTo>
                  <a:lnTo>
                    <a:pt x="23177" y="1924"/>
                  </a:lnTo>
                  <a:lnTo>
                    <a:pt x="26487" y="1736"/>
                  </a:lnTo>
                  <a:lnTo>
                    <a:pt x="30075" y="1542"/>
                  </a:lnTo>
                  <a:lnTo>
                    <a:pt x="33385" y="1347"/>
                  </a:lnTo>
                  <a:lnTo>
                    <a:pt x="40005" y="1736"/>
                  </a:lnTo>
                  <a:lnTo>
                    <a:pt x="46625" y="2313"/>
                  </a:lnTo>
                  <a:lnTo>
                    <a:pt x="53245" y="3272"/>
                  </a:lnTo>
                  <a:lnTo>
                    <a:pt x="59586" y="4620"/>
                  </a:lnTo>
                  <a:lnTo>
                    <a:pt x="65927" y="6351"/>
                  </a:lnTo>
                  <a:lnTo>
                    <a:pt x="72276" y="8270"/>
                  </a:lnTo>
                  <a:lnTo>
                    <a:pt x="74759" y="9041"/>
                  </a:lnTo>
                  <a:lnTo>
                    <a:pt x="76963" y="10000"/>
                  </a:lnTo>
                  <a:lnTo>
                    <a:pt x="81379" y="12119"/>
                  </a:lnTo>
                  <a:lnTo>
                    <a:pt x="85516" y="14615"/>
                  </a:lnTo>
                  <a:lnTo>
                    <a:pt x="89375" y="17117"/>
                  </a:lnTo>
                  <a:lnTo>
                    <a:pt x="94069" y="20001"/>
                  </a:lnTo>
                  <a:lnTo>
                    <a:pt x="98207" y="23080"/>
                  </a:lnTo>
                  <a:lnTo>
                    <a:pt x="102614" y="26347"/>
                  </a:lnTo>
                  <a:lnTo>
                    <a:pt x="106481" y="29614"/>
                  </a:lnTo>
                  <a:lnTo>
                    <a:pt x="109791" y="33081"/>
                  </a:lnTo>
                  <a:lnTo>
                    <a:pt x="112274" y="36731"/>
                  </a:lnTo>
                  <a:lnTo>
                    <a:pt x="113650" y="38461"/>
                  </a:lnTo>
                  <a:lnTo>
                    <a:pt x="114478" y="40386"/>
                  </a:lnTo>
                  <a:lnTo>
                    <a:pt x="115305" y="42311"/>
                  </a:lnTo>
                  <a:lnTo>
                    <a:pt x="116132" y="44424"/>
                  </a:lnTo>
                  <a:lnTo>
                    <a:pt x="116681" y="46732"/>
                  </a:lnTo>
                  <a:lnTo>
                    <a:pt x="116960" y="49233"/>
                  </a:lnTo>
                  <a:lnTo>
                    <a:pt x="117509" y="54037"/>
                  </a:lnTo>
                  <a:lnTo>
                    <a:pt x="117787" y="64038"/>
                  </a:lnTo>
                  <a:lnTo>
                    <a:pt x="118066" y="68270"/>
                  </a:lnTo>
                  <a:lnTo>
                    <a:pt x="117509" y="72691"/>
                  </a:lnTo>
                  <a:lnTo>
                    <a:pt x="116681" y="76923"/>
                  </a:lnTo>
                  <a:lnTo>
                    <a:pt x="115026" y="81155"/>
                  </a:lnTo>
                  <a:lnTo>
                    <a:pt x="113101" y="85193"/>
                  </a:lnTo>
                  <a:lnTo>
                    <a:pt x="110619" y="89037"/>
                  </a:lnTo>
                  <a:lnTo>
                    <a:pt x="107579" y="92693"/>
                  </a:lnTo>
                  <a:lnTo>
                    <a:pt x="103720" y="96342"/>
                  </a:lnTo>
                  <a:lnTo>
                    <a:pt x="101787" y="97884"/>
                  </a:lnTo>
                  <a:lnTo>
                    <a:pt x="99862" y="99227"/>
                  </a:lnTo>
                  <a:lnTo>
                    <a:pt x="95446" y="102111"/>
                  </a:lnTo>
                  <a:lnTo>
                    <a:pt x="90759" y="104613"/>
                  </a:lnTo>
                  <a:lnTo>
                    <a:pt x="86065" y="107114"/>
                  </a:lnTo>
                  <a:lnTo>
                    <a:pt x="83582" y="108456"/>
                  </a:lnTo>
                  <a:lnTo>
                    <a:pt x="80822" y="109610"/>
                  </a:lnTo>
                  <a:lnTo>
                    <a:pt x="78069" y="110575"/>
                  </a:lnTo>
                  <a:lnTo>
                    <a:pt x="75308" y="111535"/>
                  </a:lnTo>
                  <a:lnTo>
                    <a:pt x="69794" y="113071"/>
                  </a:lnTo>
                  <a:lnTo>
                    <a:pt x="63723" y="114225"/>
                  </a:lnTo>
                  <a:lnTo>
                    <a:pt x="52687" y="116344"/>
                  </a:lnTo>
                  <a:lnTo>
                    <a:pt x="47452" y="117304"/>
                  </a:lnTo>
                  <a:lnTo>
                    <a:pt x="41930" y="118075"/>
                  </a:lnTo>
                  <a:lnTo>
                    <a:pt x="38350" y="118457"/>
                  </a:lnTo>
                  <a:lnTo>
                    <a:pt x="34762" y="118652"/>
                  </a:lnTo>
                  <a:lnTo>
                    <a:pt x="27863" y="118652"/>
                  </a:lnTo>
                  <a:lnTo>
                    <a:pt x="20973" y="118263"/>
                  </a:lnTo>
                  <a:lnTo>
                    <a:pt x="13796" y="117686"/>
                  </a:lnTo>
                  <a:lnTo>
                    <a:pt x="6898" y="116921"/>
                  </a:lnTo>
                  <a:lnTo>
                    <a:pt x="8" y="115956"/>
                  </a:lnTo>
                  <a:lnTo>
                    <a:pt x="8" y="117498"/>
                  </a:lnTo>
                  <a:lnTo>
                    <a:pt x="1384" y="117686"/>
                  </a:lnTo>
                  <a:lnTo>
                    <a:pt x="6898" y="118457"/>
                  </a:lnTo>
                  <a:lnTo>
                    <a:pt x="12690" y="119034"/>
                  </a:lnTo>
                  <a:lnTo>
                    <a:pt x="18212" y="119611"/>
                  </a:lnTo>
                  <a:lnTo>
                    <a:pt x="23726" y="119994"/>
                  </a:lnTo>
                  <a:lnTo>
                    <a:pt x="35040" y="119994"/>
                  </a:lnTo>
                  <a:lnTo>
                    <a:pt x="40554" y="119611"/>
                  </a:lnTo>
                  <a:lnTo>
                    <a:pt x="46346" y="119034"/>
                  </a:lnTo>
                  <a:lnTo>
                    <a:pt x="51590" y="118263"/>
                  </a:lnTo>
                  <a:lnTo>
                    <a:pt x="57103" y="117109"/>
                  </a:lnTo>
                  <a:lnTo>
                    <a:pt x="67582" y="115190"/>
                  </a:lnTo>
                  <a:lnTo>
                    <a:pt x="70343" y="114613"/>
                  </a:lnTo>
                  <a:lnTo>
                    <a:pt x="73104" y="114037"/>
                  </a:lnTo>
                  <a:lnTo>
                    <a:pt x="77790" y="112495"/>
                  </a:lnTo>
                  <a:lnTo>
                    <a:pt x="82476" y="110575"/>
                  </a:lnTo>
                  <a:lnTo>
                    <a:pt x="87171" y="108456"/>
                  </a:lnTo>
                  <a:lnTo>
                    <a:pt x="91308" y="106149"/>
                  </a:lnTo>
                  <a:lnTo>
                    <a:pt x="95446" y="103841"/>
                  </a:lnTo>
                  <a:lnTo>
                    <a:pt x="99304" y="101534"/>
                  </a:lnTo>
                  <a:lnTo>
                    <a:pt x="102893" y="99038"/>
                  </a:lnTo>
                  <a:lnTo>
                    <a:pt x="106203" y="96342"/>
                  </a:lnTo>
                  <a:lnTo>
                    <a:pt x="109234" y="93458"/>
                  </a:lnTo>
                  <a:lnTo>
                    <a:pt x="111995" y="90385"/>
                  </a:lnTo>
                  <a:lnTo>
                    <a:pt x="114478" y="86924"/>
                  </a:lnTo>
                  <a:lnTo>
                    <a:pt x="116411" y="83268"/>
                  </a:lnTo>
                  <a:lnTo>
                    <a:pt x="118066" y="79613"/>
                  </a:lnTo>
                  <a:lnTo>
                    <a:pt x="118893" y="75769"/>
                  </a:lnTo>
                  <a:lnTo>
                    <a:pt x="119721" y="71920"/>
                  </a:lnTo>
                  <a:lnTo>
                    <a:pt x="119991" y="68076"/>
                  </a:lnTo>
                  <a:lnTo>
                    <a:pt x="119991" y="64232"/>
                  </a:lnTo>
                  <a:lnTo>
                    <a:pt x="119721" y="60382"/>
                  </a:lnTo>
                  <a:lnTo>
                    <a:pt x="119164" y="56344"/>
                  </a:lnTo>
                  <a:lnTo>
                    <a:pt x="118615" y="48845"/>
                  </a:lnTo>
                  <a:lnTo>
                    <a:pt x="118336" y="45001"/>
                  </a:lnTo>
                  <a:lnTo>
                    <a:pt x="117787" y="43270"/>
                  </a:lnTo>
                  <a:lnTo>
                    <a:pt x="117239" y="41346"/>
                  </a:lnTo>
                  <a:lnTo>
                    <a:pt x="116411" y="39426"/>
                  </a:lnTo>
                  <a:lnTo>
                    <a:pt x="115305" y="37696"/>
                  </a:lnTo>
                  <a:lnTo>
                    <a:pt x="113101" y="34235"/>
                  </a:lnTo>
                  <a:lnTo>
                    <a:pt x="110340" y="30962"/>
                  </a:lnTo>
                  <a:lnTo>
                    <a:pt x="107030" y="27883"/>
                  </a:lnTo>
                  <a:lnTo>
                    <a:pt x="103720" y="24999"/>
                  </a:lnTo>
                  <a:lnTo>
                    <a:pt x="100132" y="22115"/>
                  </a:lnTo>
                  <a:lnTo>
                    <a:pt x="96552" y="19425"/>
                  </a:lnTo>
                  <a:lnTo>
                    <a:pt x="92685" y="16923"/>
                  </a:lnTo>
                  <a:lnTo>
                    <a:pt x="88547" y="14427"/>
                  </a:lnTo>
                  <a:lnTo>
                    <a:pt x="84410" y="12119"/>
                  </a:lnTo>
                  <a:lnTo>
                    <a:pt x="79994" y="10000"/>
                  </a:lnTo>
                  <a:lnTo>
                    <a:pt x="75586" y="8081"/>
                  </a:lnTo>
                  <a:lnTo>
                    <a:pt x="70892" y="6351"/>
                  </a:lnTo>
                  <a:lnTo>
                    <a:pt x="66206" y="4809"/>
                  </a:lnTo>
                  <a:lnTo>
                    <a:pt x="61241" y="3466"/>
                  </a:lnTo>
                  <a:lnTo>
                    <a:pt x="56276" y="2313"/>
                  </a:lnTo>
                  <a:lnTo>
                    <a:pt x="51032" y="1347"/>
                  </a:lnTo>
                  <a:lnTo>
                    <a:pt x="45797" y="582"/>
                  </a:lnTo>
                  <a:lnTo>
                    <a:pt x="40554" y="194"/>
                  </a:lnTo>
                  <a:lnTo>
                    <a:pt x="35310" y="5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Shape 1351"/>
            <p:cNvSpPr/>
            <p:nvPr/>
          </p:nvSpPr>
          <p:spPr>
            <a:xfrm>
              <a:off x="4483350" y="3152075"/>
              <a:ext cx="79975" cy="72425"/>
            </a:xfrm>
            <a:custGeom>
              <a:pathLst>
                <a:path extrusionOk="0" h="120000" w="120000">
                  <a:moveTo>
                    <a:pt x="111147" y="41"/>
                  </a:moveTo>
                  <a:lnTo>
                    <a:pt x="111147" y="1408"/>
                  </a:lnTo>
                  <a:lnTo>
                    <a:pt x="109909" y="1408"/>
                  </a:lnTo>
                  <a:lnTo>
                    <a:pt x="108633" y="14000"/>
                  </a:lnTo>
                  <a:lnTo>
                    <a:pt x="109909" y="27918"/>
                  </a:lnTo>
                  <a:lnTo>
                    <a:pt x="111147" y="53020"/>
                  </a:lnTo>
                  <a:lnTo>
                    <a:pt x="111147" y="80938"/>
                  </a:lnTo>
                  <a:lnTo>
                    <a:pt x="112422" y="94856"/>
                  </a:lnTo>
                  <a:lnTo>
                    <a:pt x="113698" y="108816"/>
                  </a:lnTo>
                  <a:lnTo>
                    <a:pt x="87177" y="108816"/>
                  </a:lnTo>
                  <a:lnTo>
                    <a:pt x="61894" y="110224"/>
                  </a:lnTo>
                  <a:lnTo>
                    <a:pt x="36648" y="111591"/>
                  </a:lnTo>
                  <a:lnTo>
                    <a:pt x="24007" y="112999"/>
                  </a:lnTo>
                  <a:lnTo>
                    <a:pt x="10128" y="112999"/>
                  </a:lnTo>
                  <a:lnTo>
                    <a:pt x="11366" y="99040"/>
                  </a:lnTo>
                  <a:lnTo>
                    <a:pt x="11366" y="85122"/>
                  </a:lnTo>
                  <a:lnTo>
                    <a:pt x="10128" y="55837"/>
                  </a:lnTo>
                  <a:lnTo>
                    <a:pt x="8852" y="30735"/>
                  </a:lnTo>
                  <a:lnTo>
                    <a:pt x="7577" y="18184"/>
                  </a:lnTo>
                  <a:lnTo>
                    <a:pt x="3788" y="7000"/>
                  </a:lnTo>
                  <a:lnTo>
                    <a:pt x="2550" y="7000"/>
                  </a:lnTo>
                  <a:lnTo>
                    <a:pt x="0" y="19551"/>
                  </a:lnTo>
                  <a:lnTo>
                    <a:pt x="0" y="32102"/>
                  </a:lnTo>
                  <a:lnTo>
                    <a:pt x="1275" y="57204"/>
                  </a:lnTo>
                  <a:lnTo>
                    <a:pt x="1275" y="71163"/>
                  </a:lnTo>
                  <a:lnTo>
                    <a:pt x="3788" y="86489"/>
                  </a:lnTo>
                  <a:lnTo>
                    <a:pt x="8852" y="115774"/>
                  </a:lnTo>
                  <a:lnTo>
                    <a:pt x="8852" y="117183"/>
                  </a:lnTo>
                  <a:lnTo>
                    <a:pt x="8852" y="118591"/>
                  </a:lnTo>
                  <a:lnTo>
                    <a:pt x="20218" y="115774"/>
                  </a:lnTo>
                  <a:lnTo>
                    <a:pt x="21494" y="118591"/>
                  </a:lnTo>
                  <a:lnTo>
                    <a:pt x="24007" y="119958"/>
                  </a:lnTo>
                  <a:lnTo>
                    <a:pt x="31584" y="119958"/>
                  </a:lnTo>
                  <a:lnTo>
                    <a:pt x="50528" y="118591"/>
                  </a:lnTo>
                  <a:lnTo>
                    <a:pt x="83388" y="117183"/>
                  </a:lnTo>
                  <a:lnTo>
                    <a:pt x="114935" y="115774"/>
                  </a:lnTo>
                  <a:lnTo>
                    <a:pt x="116211" y="115774"/>
                  </a:lnTo>
                  <a:lnTo>
                    <a:pt x="116211" y="114408"/>
                  </a:lnTo>
                  <a:lnTo>
                    <a:pt x="117486" y="114408"/>
                  </a:lnTo>
                  <a:lnTo>
                    <a:pt x="118724" y="111591"/>
                  </a:lnTo>
                  <a:lnTo>
                    <a:pt x="120000" y="99040"/>
                  </a:lnTo>
                  <a:lnTo>
                    <a:pt x="120000" y="86489"/>
                  </a:lnTo>
                  <a:lnTo>
                    <a:pt x="120000" y="61387"/>
                  </a:lnTo>
                  <a:lnTo>
                    <a:pt x="118724" y="30735"/>
                  </a:lnTo>
                  <a:lnTo>
                    <a:pt x="117486" y="15367"/>
                  </a:lnTo>
                  <a:lnTo>
                    <a:pt x="113698" y="1408"/>
                  </a:lnTo>
                  <a:lnTo>
                    <a:pt x="111147" y="4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Shape 1352"/>
            <p:cNvSpPr/>
            <p:nvPr/>
          </p:nvSpPr>
          <p:spPr>
            <a:xfrm>
              <a:off x="4045675" y="3169750"/>
              <a:ext cx="85875" cy="74950"/>
            </a:xfrm>
            <a:custGeom>
              <a:pathLst>
                <a:path extrusionOk="0" h="120000" w="120000">
                  <a:moveTo>
                    <a:pt x="44681" y="40"/>
                  </a:moveTo>
                  <a:lnTo>
                    <a:pt x="31755" y="2721"/>
                  </a:lnTo>
                  <a:lnTo>
                    <a:pt x="18829" y="5443"/>
                  </a:lnTo>
                  <a:lnTo>
                    <a:pt x="7056" y="8125"/>
                  </a:lnTo>
                  <a:lnTo>
                    <a:pt x="3528" y="5443"/>
                  </a:lnTo>
                  <a:lnTo>
                    <a:pt x="1187" y="5443"/>
                  </a:lnTo>
                  <a:lnTo>
                    <a:pt x="0" y="6764"/>
                  </a:lnTo>
                  <a:lnTo>
                    <a:pt x="0" y="9486"/>
                  </a:lnTo>
                  <a:lnTo>
                    <a:pt x="1187" y="12168"/>
                  </a:lnTo>
                  <a:lnTo>
                    <a:pt x="2340" y="13529"/>
                  </a:lnTo>
                  <a:lnTo>
                    <a:pt x="1187" y="35063"/>
                  </a:lnTo>
                  <a:lnTo>
                    <a:pt x="2340" y="67404"/>
                  </a:lnTo>
                  <a:lnTo>
                    <a:pt x="4716" y="115917"/>
                  </a:lnTo>
                  <a:lnTo>
                    <a:pt x="5868" y="119959"/>
                  </a:lnTo>
                  <a:lnTo>
                    <a:pt x="9397" y="119959"/>
                  </a:lnTo>
                  <a:lnTo>
                    <a:pt x="11772" y="118639"/>
                  </a:lnTo>
                  <a:lnTo>
                    <a:pt x="11772" y="115917"/>
                  </a:lnTo>
                  <a:lnTo>
                    <a:pt x="10585" y="76851"/>
                  </a:lnTo>
                  <a:lnTo>
                    <a:pt x="9397" y="37785"/>
                  </a:lnTo>
                  <a:lnTo>
                    <a:pt x="9397" y="26977"/>
                  </a:lnTo>
                  <a:lnTo>
                    <a:pt x="9397" y="14849"/>
                  </a:lnTo>
                  <a:lnTo>
                    <a:pt x="32943" y="12168"/>
                  </a:lnTo>
                  <a:lnTo>
                    <a:pt x="56454" y="10807"/>
                  </a:lnTo>
                  <a:lnTo>
                    <a:pt x="69379" y="10807"/>
                  </a:lnTo>
                  <a:lnTo>
                    <a:pt x="82340" y="12168"/>
                  </a:lnTo>
                  <a:lnTo>
                    <a:pt x="95266" y="13529"/>
                  </a:lnTo>
                  <a:lnTo>
                    <a:pt x="108227" y="14849"/>
                  </a:lnTo>
                  <a:lnTo>
                    <a:pt x="109379" y="14849"/>
                  </a:lnTo>
                  <a:lnTo>
                    <a:pt x="108227" y="22935"/>
                  </a:lnTo>
                  <a:lnTo>
                    <a:pt x="108227" y="32381"/>
                  </a:lnTo>
                  <a:lnTo>
                    <a:pt x="108227" y="49913"/>
                  </a:lnTo>
                  <a:lnTo>
                    <a:pt x="108227" y="82254"/>
                  </a:lnTo>
                  <a:lnTo>
                    <a:pt x="109379" y="97064"/>
                  </a:lnTo>
                  <a:lnTo>
                    <a:pt x="111755" y="111874"/>
                  </a:lnTo>
                  <a:lnTo>
                    <a:pt x="97641" y="109192"/>
                  </a:lnTo>
                  <a:lnTo>
                    <a:pt x="83493" y="109192"/>
                  </a:lnTo>
                  <a:lnTo>
                    <a:pt x="54113" y="107831"/>
                  </a:lnTo>
                  <a:lnTo>
                    <a:pt x="27039" y="107831"/>
                  </a:lnTo>
                  <a:lnTo>
                    <a:pt x="22358" y="110553"/>
                  </a:lnTo>
                  <a:lnTo>
                    <a:pt x="17641" y="111874"/>
                  </a:lnTo>
                  <a:lnTo>
                    <a:pt x="12925" y="115917"/>
                  </a:lnTo>
                  <a:lnTo>
                    <a:pt x="18829" y="117278"/>
                  </a:lnTo>
                  <a:lnTo>
                    <a:pt x="24698" y="118639"/>
                  </a:lnTo>
                  <a:lnTo>
                    <a:pt x="36471" y="118639"/>
                  </a:lnTo>
                  <a:lnTo>
                    <a:pt x="49397" y="117278"/>
                  </a:lnTo>
                  <a:lnTo>
                    <a:pt x="62323" y="117278"/>
                  </a:lnTo>
                  <a:lnTo>
                    <a:pt x="88209" y="119959"/>
                  </a:lnTo>
                  <a:lnTo>
                    <a:pt x="102323" y="119959"/>
                  </a:lnTo>
                  <a:lnTo>
                    <a:pt x="115283" y="117278"/>
                  </a:lnTo>
                  <a:lnTo>
                    <a:pt x="116436" y="117278"/>
                  </a:lnTo>
                  <a:lnTo>
                    <a:pt x="118812" y="115917"/>
                  </a:lnTo>
                  <a:lnTo>
                    <a:pt x="119965" y="113235"/>
                  </a:lnTo>
                  <a:lnTo>
                    <a:pt x="119965" y="111874"/>
                  </a:lnTo>
                  <a:lnTo>
                    <a:pt x="117624" y="97064"/>
                  </a:lnTo>
                  <a:lnTo>
                    <a:pt x="116436" y="80893"/>
                  </a:lnTo>
                  <a:lnTo>
                    <a:pt x="115283" y="49913"/>
                  </a:lnTo>
                  <a:lnTo>
                    <a:pt x="116436" y="26977"/>
                  </a:lnTo>
                  <a:lnTo>
                    <a:pt x="115283" y="16210"/>
                  </a:lnTo>
                  <a:lnTo>
                    <a:pt x="112908" y="5443"/>
                  </a:lnTo>
                  <a:lnTo>
                    <a:pt x="112908" y="4082"/>
                  </a:lnTo>
                  <a:lnTo>
                    <a:pt x="111755" y="5443"/>
                  </a:lnTo>
                  <a:lnTo>
                    <a:pt x="110567" y="10807"/>
                  </a:lnTo>
                  <a:lnTo>
                    <a:pt x="109379" y="9486"/>
                  </a:lnTo>
                  <a:lnTo>
                    <a:pt x="97641" y="4082"/>
                  </a:lnTo>
                  <a:lnTo>
                    <a:pt x="84681" y="1400"/>
                  </a:lnTo>
                  <a:lnTo>
                    <a:pt x="71755" y="4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Shape 1353"/>
            <p:cNvSpPr/>
            <p:nvPr/>
          </p:nvSpPr>
          <p:spPr>
            <a:xfrm>
              <a:off x="4792250" y="2902100"/>
              <a:ext cx="27800" cy="20225"/>
            </a:xfrm>
            <a:custGeom>
              <a:pathLst>
                <a:path extrusionOk="0" h="120000" w="120000">
                  <a:moveTo>
                    <a:pt x="40035" y="0"/>
                  </a:moveTo>
                  <a:lnTo>
                    <a:pt x="32805" y="5043"/>
                  </a:lnTo>
                  <a:lnTo>
                    <a:pt x="21906" y="14981"/>
                  </a:lnTo>
                  <a:lnTo>
                    <a:pt x="11007" y="29962"/>
                  </a:lnTo>
                  <a:lnTo>
                    <a:pt x="107" y="59925"/>
                  </a:lnTo>
                  <a:lnTo>
                    <a:pt x="107" y="70012"/>
                  </a:lnTo>
                  <a:lnTo>
                    <a:pt x="3669" y="74907"/>
                  </a:lnTo>
                  <a:lnTo>
                    <a:pt x="40035" y="114956"/>
                  </a:lnTo>
                  <a:lnTo>
                    <a:pt x="50935" y="119851"/>
                  </a:lnTo>
                  <a:lnTo>
                    <a:pt x="58165" y="114956"/>
                  </a:lnTo>
                  <a:lnTo>
                    <a:pt x="61834" y="104870"/>
                  </a:lnTo>
                  <a:lnTo>
                    <a:pt x="54604" y="89888"/>
                  </a:lnTo>
                  <a:lnTo>
                    <a:pt x="36366" y="70012"/>
                  </a:lnTo>
                  <a:lnTo>
                    <a:pt x="72733" y="64969"/>
                  </a:lnTo>
                  <a:lnTo>
                    <a:pt x="112661" y="55030"/>
                  </a:lnTo>
                  <a:lnTo>
                    <a:pt x="120000" y="49987"/>
                  </a:lnTo>
                  <a:lnTo>
                    <a:pt x="120000" y="40049"/>
                  </a:lnTo>
                  <a:lnTo>
                    <a:pt x="120000" y="29962"/>
                  </a:lnTo>
                  <a:lnTo>
                    <a:pt x="112661" y="25067"/>
                  </a:lnTo>
                  <a:lnTo>
                    <a:pt x="72733" y="35006"/>
                  </a:lnTo>
                  <a:lnTo>
                    <a:pt x="32805" y="44944"/>
                  </a:lnTo>
                  <a:lnTo>
                    <a:pt x="43705" y="25067"/>
                  </a:lnTo>
                  <a:lnTo>
                    <a:pt x="47266" y="14981"/>
                  </a:lnTo>
                  <a:lnTo>
                    <a:pt x="43705" y="5043"/>
                  </a:lnTo>
                  <a:lnTo>
                    <a:pt x="400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Shape 1354"/>
            <p:cNvSpPr/>
            <p:nvPr/>
          </p:nvSpPr>
          <p:spPr>
            <a:xfrm>
              <a:off x="4374775" y="5194050"/>
              <a:ext cx="236524" cy="188575"/>
            </a:xfrm>
            <a:custGeom>
              <a:pathLst>
                <a:path extrusionOk="0" h="120000" w="120000">
                  <a:moveTo>
                    <a:pt x="48261" y="7508"/>
                  </a:moveTo>
                  <a:lnTo>
                    <a:pt x="55516" y="9115"/>
                  </a:lnTo>
                  <a:lnTo>
                    <a:pt x="62352" y="11263"/>
                  </a:lnTo>
                  <a:lnTo>
                    <a:pt x="69607" y="13936"/>
                  </a:lnTo>
                  <a:lnTo>
                    <a:pt x="76444" y="16608"/>
                  </a:lnTo>
                  <a:lnTo>
                    <a:pt x="83280" y="19822"/>
                  </a:lnTo>
                  <a:lnTo>
                    <a:pt x="90104" y="23576"/>
                  </a:lnTo>
                  <a:lnTo>
                    <a:pt x="96941" y="27331"/>
                  </a:lnTo>
                  <a:lnTo>
                    <a:pt x="103777" y="31069"/>
                  </a:lnTo>
                  <a:lnTo>
                    <a:pt x="108901" y="35365"/>
                  </a:lnTo>
                  <a:lnTo>
                    <a:pt x="111032" y="37497"/>
                  </a:lnTo>
                  <a:lnTo>
                    <a:pt x="113163" y="40185"/>
                  </a:lnTo>
                  <a:lnTo>
                    <a:pt x="114444" y="42858"/>
                  </a:lnTo>
                  <a:lnTo>
                    <a:pt x="115725" y="46071"/>
                  </a:lnTo>
                  <a:lnTo>
                    <a:pt x="116588" y="49826"/>
                  </a:lnTo>
                  <a:lnTo>
                    <a:pt x="117006" y="53564"/>
                  </a:lnTo>
                  <a:lnTo>
                    <a:pt x="116588" y="58385"/>
                  </a:lnTo>
                  <a:lnTo>
                    <a:pt x="82418" y="33217"/>
                  </a:lnTo>
                  <a:lnTo>
                    <a:pt x="48261" y="7508"/>
                  </a:lnTo>
                  <a:close/>
                  <a:moveTo>
                    <a:pt x="28614" y="3229"/>
                  </a:moveTo>
                  <a:lnTo>
                    <a:pt x="29045" y="3754"/>
                  </a:lnTo>
                  <a:lnTo>
                    <a:pt x="29464" y="4295"/>
                  </a:lnTo>
                  <a:lnTo>
                    <a:pt x="36731" y="5361"/>
                  </a:lnTo>
                  <a:lnTo>
                    <a:pt x="44418" y="6443"/>
                  </a:lnTo>
                  <a:lnTo>
                    <a:pt x="47830" y="11263"/>
                  </a:lnTo>
                  <a:lnTo>
                    <a:pt x="51673" y="15001"/>
                  </a:lnTo>
                  <a:lnTo>
                    <a:pt x="55516" y="18756"/>
                  </a:lnTo>
                  <a:lnTo>
                    <a:pt x="60209" y="22510"/>
                  </a:lnTo>
                  <a:lnTo>
                    <a:pt x="69176" y="28938"/>
                  </a:lnTo>
                  <a:lnTo>
                    <a:pt x="77725" y="34824"/>
                  </a:lnTo>
                  <a:lnTo>
                    <a:pt x="115725" y="62680"/>
                  </a:lnTo>
                  <a:lnTo>
                    <a:pt x="115725" y="62680"/>
                  </a:lnTo>
                  <a:lnTo>
                    <a:pt x="99934" y="57319"/>
                  </a:lnTo>
                  <a:lnTo>
                    <a:pt x="91385" y="54646"/>
                  </a:lnTo>
                  <a:lnTo>
                    <a:pt x="82418" y="52499"/>
                  </a:lnTo>
                  <a:lnTo>
                    <a:pt x="73882" y="50892"/>
                  </a:lnTo>
                  <a:lnTo>
                    <a:pt x="64483" y="49826"/>
                  </a:lnTo>
                  <a:lnTo>
                    <a:pt x="55516" y="49285"/>
                  </a:lnTo>
                  <a:lnTo>
                    <a:pt x="46548" y="49285"/>
                  </a:lnTo>
                  <a:lnTo>
                    <a:pt x="46548" y="48744"/>
                  </a:lnTo>
                  <a:lnTo>
                    <a:pt x="46117" y="48219"/>
                  </a:lnTo>
                  <a:lnTo>
                    <a:pt x="36731" y="41792"/>
                  </a:lnTo>
                  <a:lnTo>
                    <a:pt x="26902" y="35890"/>
                  </a:lnTo>
                  <a:lnTo>
                    <a:pt x="17934" y="29463"/>
                  </a:lnTo>
                  <a:lnTo>
                    <a:pt x="12810" y="26249"/>
                  </a:lnTo>
                  <a:lnTo>
                    <a:pt x="8117" y="24117"/>
                  </a:lnTo>
                  <a:lnTo>
                    <a:pt x="9829" y="20363"/>
                  </a:lnTo>
                  <a:lnTo>
                    <a:pt x="11960" y="17149"/>
                  </a:lnTo>
                  <a:lnTo>
                    <a:pt x="14091" y="13936"/>
                  </a:lnTo>
                  <a:lnTo>
                    <a:pt x="16653" y="11263"/>
                  </a:lnTo>
                  <a:lnTo>
                    <a:pt x="19215" y="8574"/>
                  </a:lnTo>
                  <a:lnTo>
                    <a:pt x="22209" y="6443"/>
                  </a:lnTo>
                  <a:lnTo>
                    <a:pt x="25202" y="4836"/>
                  </a:lnTo>
                  <a:lnTo>
                    <a:pt x="28614" y="3229"/>
                  </a:lnTo>
                  <a:close/>
                  <a:moveTo>
                    <a:pt x="7267" y="25183"/>
                  </a:moveTo>
                  <a:lnTo>
                    <a:pt x="11960" y="28938"/>
                  </a:lnTo>
                  <a:lnTo>
                    <a:pt x="16235" y="32151"/>
                  </a:lnTo>
                  <a:lnTo>
                    <a:pt x="26052" y="38578"/>
                  </a:lnTo>
                  <a:lnTo>
                    <a:pt x="34588" y="44465"/>
                  </a:lnTo>
                  <a:lnTo>
                    <a:pt x="43137" y="49826"/>
                  </a:lnTo>
                  <a:lnTo>
                    <a:pt x="37581" y="50351"/>
                  </a:lnTo>
                  <a:lnTo>
                    <a:pt x="32026" y="51958"/>
                  </a:lnTo>
                  <a:lnTo>
                    <a:pt x="26483" y="53564"/>
                  </a:lnTo>
                  <a:lnTo>
                    <a:pt x="21359" y="55712"/>
                  </a:lnTo>
                  <a:lnTo>
                    <a:pt x="16235" y="57860"/>
                  </a:lnTo>
                  <a:lnTo>
                    <a:pt x="11110" y="61073"/>
                  </a:lnTo>
                  <a:lnTo>
                    <a:pt x="6405" y="64812"/>
                  </a:lnTo>
                  <a:lnTo>
                    <a:pt x="2143" y="69107"/>
                  </a:lnTo>
                  <a:lnTo>
                    <a:pt x="1712" y="60532"/>
                  </a:lnTo>
                  <a:lnTo>
                    <a:pt x="2143" y="51433"/>
                  </a:lnTo>
                  <a:lnTo>
                    <a:pt x="2993" y="43399"/>
                  </a:lnTo>
                  <a:lnTo>
                    <a:pt x="4274" y="35890"/>
                  </a:lnTo>
                  <a:lnTo>
                    <a:pt x="5555" y="30544"/>
                  </a:lnTo>
                  <a:lnTo>
                    <a:pt x="7267" y="25183"/>
                  </a:lnTo>
                  <a:close/>
                  <a:moveTo>
                    <a:pt x="61921" y="53039"/>
                  </a:moveTo>
                  <a:lnTo>
                    <a:pt x="69607" y="54105"/>
                  </a:lnTo>
                  <a:lnTo>
                    <a:pt x="77294" y="55171"/>
                  </a:lnTo>
                  <a:lnTo>
                    <a:pt x="84561" y="56778"/>
                  </a:lnTo>
                  <a:lnTo>
                    <a:pt x="99934" y="61073"/>
                  </a:lnTo>
                  <a:lnTo>
                    <a:pt x="114875" y="65353"/>
                  </a:lnTo>
                  <a:lnTo>
                    <a:pt x="112313" y="71780"/>
                  </a:lnTo>
                  <a:lnTo>
                    <a:pt x="108901" y="78207"/>
                  </a:lnTo>
                  <a:lnTo>
                    <a:pt x="108039" y="79814"/>
                  </a:lnTo>
                  <a:lnTo>
                    <a:pt x="107620" y="79273"/>
                  </a:lnTo>
                  <a:lnTo>
                    <a:pt x="107189" y="79273"/>
                  </a:lnTo>
                  <a:lnTo>
                    <a:pt x="90967" y="73928"/>
                  </a:lnTo>
                  <a:lnTo>
                    <a:pt x="74732" y="69107"/>
                  </a:lnTo>
                  <a:lnTo>
                    <a:pt x="66614" y="66960"/>
                  </a:lnTo>
                  <a:lnTo>
                    <a:pt x="58509" y="64812"/>
                  </a:lnTo>
                  <a:lnTo>
                    <a:pt x="54666" y="63746"/>
                  </a:lnTo>
                  <a:lnTo>
                    <a:pt x="50392" y="63205"/>
                  </a:lnTo>
                  <a:lnTo>
                    <a:pt x="46548" y="62680"/>
                  </a:lnTo>
                  <a:lnTo>
                    <a:pt x="42705" y="63205"/>
                  </a:lnTo>
                  <a:lnTo>
                    <a:pt x="40143" y="63746"/>
                  </a:lnTo>
                  <a:lnTo>
                    <a:pt x="38012" y="64812"/>
                  </a:lnTo>
                  <a:lnTo>
                    <a:pt x="34169" y="66960"/>
                  </a:lnTo>
                  <a:lnTo>
                    <a:pt x="30326" y="70173"/>
                  </a:lnTo>
                  <a:lnTo>
                    <a:pt x="26483" y="73387"/>
                  </a:lnTo>
                  <a:lnTo>
                    <a:pt x="17516" y="81421"/>
                  </a:lnTo>
                  <a:lnTo>
                    <a:pt x="8117" y="88389"/>
                  </a:lnTo>
                  <a:lnTo>
                    <a:pt x="6836" y="86782"/>
                  </a:lnTo>
                  <a:lnTo>
                    <a:pt x="5124" y="83027"/>
                  </a:lnTo>
                  <a:lnTo>
                    <a:pt x="3843" y="79273"/>
                  </a:lnTo>
                  <a:lnTo>
                    <a:pt x="2993" y="75534"/>
                  </a:lnTo>
                  <a:lnTo>
                    <a:pt x="2143" y="71239"/>
                  </a:lnTo>
                  <a:lnTo>
                    <a:pt x="8548" y="66960"/>
                  </a:lnTo>
                  <a:lnTo>
                    <a:pt x="14522" y="63205"/>
                  </a:lnTo>
                  <a:lnTo>
                    <a:pt x="20928" y="60532"/>
                  </a:lnTo>
                  <a:lnTo>
                    <a:pt x="27333" y="57860"/>
                  </a:lnTo>
                  <a:lnTo>
                    <a:pt x="33738" y="55712"/>
                  </a:lnTo>
                  <a:lnTo>
                    <a:pt x="40143" y="54105"/>
                  </a:lnTo>
                  <a:lnTo>
                    <a:pt x="46980" y="53564"/>
                  </a:lnTo>
                  <a:lnTo>
                    <a:pt x="54235" y="53039"/>
                  </a:lnTo>
                  <a:close/>
                  <a:moveTo>
                    <a:pt x="48679" y="65353"/>
                  </a:moveTo>
                  <a:lnTo>
                    <a:pt x="52954" y="65894"/>
                  </a:lnTo>
                  <a:lnTo>
                    <a:pt x="57228" y="66960"/>
                  </a:lnTo>
                  <a:lnTo>
                    <a:pt x="66195" y="69632"/>
                  </a:lnTo>
                  <a:lnTo>
                    <a:pt x="73882" y="72321"/>
                  </a:lnTo>
                  <a:lnTo>
                    <a:pt x="90104" y="77141"/>
                  </a:lnTo>
                  <a:lnTo>
                    <a:pt x="106758" y="81962"/>
                  </a:lnTo>
                  <a:lnTo>
                    <a:pt x="101634" y="90521"/>
                  </a:lnTo>
                  <a:lnTo>
                    <a:pt x="95660" y="98554"/>
                  </a:lnTo>
                  <a:lnTo>
                    <a:pt x="88823" y="105523"/>
                  </a:lnTo>
                  <a:lnTo>
                    <a:pt x="81999" y="111409"/>
                  </a:lnTo>
                  <a:lnTo>
                    <a:pt x="79437" y="113031"/>
                  </a:lnTo>
                  <a:lnTo>
                    <a:pt x="77294" y="114638"/>
                  </a:lnTo>
                  <a:lnTo>
                    <a:pt x="72169" y="116245"/>
                  </a:lnTo>
                  <a:lnTo>
                    <a:pt x="66614" y="116770"/>
                  </a:lnTo>
                  <a:lnTo>
                    <a:pt x="61490" y="116245"/>
                  </a:lnTo>
                  <a:lnTo>
                    <a:pt x="55947" y="115704"/>
                  </a:lnTo>
                  <a:lnTo>
                    <a:pt x="50823" y="114097"/>
                  </a:lnTo>
                  <a:lnTo>
                    <a:pt x="40574" y="110343"/>
                  </a:lnTo>
                  <a:lnTo>
                    <a:pt x="32026" y="107129"/>
                  </a:lnTo>
                  <a:lnTo>
                    <a:pt x="23921" y="102850"/>
                  </a:lnTo>
                  <a:lnTo>
                    <a:pt x="19646" y="100161"/>
                  </a:lnTo>
                  <a:lnTo>
                    <a:pt x="15803" y="97489"/>
                  </a:lnTo>
                  <a:lnTo>
                    <a:pt x="12391" y="94275"/>
                  </a:lnTo>
                  <a:lnTo>
                    <a:pt x="9398" y="89996"/>
                  </a:lnTo>
                  <a:lnTo>
                    <a:pt x="13241" y="88914"/>
                  </a:lnTo>
                  <a:lnTo>
                    <a:pt x="17516" y="86241"/>
                  </a:lnTo>
                  <a:lnTo>
                    <a:pt x="21359" y="83027"/>
                  </a:lnTo>
                  <a:lnTo>
                    <a:pt x="25202" y="79273"/>
                  </a:lnTo>
                  <a:lnTo>
                    <a:pt x="32888" y="71780"/>
                  </a:lnTo>
                  <a:lnTo>
                    <a:pt x="36731" y="69107"/>
                  </a:lnTo>
                  <a:lnTo>
                    <a:pt x="40574" y="66960"/>
                  </a:lnTo>
                  <a:lnTo>
                    <a:pt x="44418" y="65894"/>
                  </a:lnTo>
                  <a:lnTo>
                    <a:pt x="48679" y="65353"/>
                  </a:lnTo>
                  <a:close/>
                  <a:moveTo>
                    <a:pt x="29464" y="15"/>
                  </a:moveTo>
                  <a:lnTo>
                    <a:pt x="24771" y="1081"/>
                  </a:lnTo>
                  <a:lnTo>
                    <a:pt x="20496" y="2688"/>
                  </a:lnTo>
                  <a:lnTo>
                    <a:pt x="16653" y="5361"/>
                  </a:lnTo>
                  <a:lnTo>
                    <a:pt x="13241" y="9115"/>
                  </a:lnTo>
                  <a:lnTo>
                    <a:pt x="10248" y="13395"/>
                  </a:lnTo>
                  <a:lnTo>
                    <a:pt x="7686" y="18215"/>
                  </a:lnTo>
                  <a:lnTo>
                    <a:pt x="5555" y="23576"/>
                  </a:lnTo>
                  <a:lnTo>
                    <a:pt x="3843" y="28938"/>
                  </a:lnTo>
                  <a:lnTo>
                    <a:pt x="2562" y="34824"/>
                  </a:lnTo>
                  <a:lnTo>
                    <a:pt x="1281" y="41251"/>
                  </a:lnTo>
                  <a:lnTo>
                    <a:pt x="431" y="47137"/>
                  </a:lnTo>
                  <a:lnTo>
                    <a:pt x="0" y="53564"/>
                  </a:lnTo>
                  <a:lnTo>
                    <a:pt x="0" y="59467"/>
                  </a:lnTo>
                  <a:lnTo>
                    <a:pt x="0" y="70714"/>
                  </a:lnTo>
                  <a:lnTo>
                    <a:pt x="0" y="71239"/>
                  </a:lnTo>
                  <a:lnTo>
                    <a:pt x="0" y="71780"/>
                  </a:lnTo>
                  <a:lnTo>
                    <a:pt x="0" y="72321"/>
                  </a:lnTo>
                  <a:lnTo>
                    <a:pt x="431" y="76059"/>
                  </a:lnTo>
                  <a:lnTo>
                    <a:pt x="862" y="78748"/>
                  </a:lnTo>
                  <a:lnTo>
                    <a:pt x="1712" y="81962"/>
                  </a:lnTo>
                  <a:lnTo>
                    <a:pt x="3843" y="86782"/>
                  </a:lnTo>
                  <a:lnTo>
                    <a:pt x="6836" y="91602"/>
                  </a:lnTo>
                  <a:lnTo>
                    <a:pt x="10248" y="95882"/>
                  </a:lnTo>
                  <a:lnTo>
                    <a:pt x="14091" y="99636"/>
                  </a:lnTo>
                  <a:lnTo>
                    <a:pt x="17934" y="102850"/>
                  </a:lnTo>
                  <a:lnTo>
                    <a:pt x="22209" y="105523"/>
                  </a:lnTo>
                  <a:lnTo>
                    <a:pt x="26483" y="107670"/>
                  </a:lnTo>
                  <a:lnTo>
                    <a:pt x="37150" y="113031"/>
                  </a:lnTo>
                  <a:lnTo>
                    <a:pt x="43137" y="115704"/>
                  </a:lnTo>
                  <a:lnTo>
                    <a:pt x="49111" y="117311"/>
                  </a:lnTo>
                  <a:lnTo>
                    <a:pt x="55085" y="118918"/>
                  </a:lnTo>
                  <a:lnTo>
                    <a:pt x="61071" y="119984"/>
                  </a:lnTo>
                  <a:lnTo>
                    <a:pt x="67045" y="119984"/>
                  </a:lnTo>
                  <a:lnTo>
                    <a:pt x="72601" y="118918"/>
                  </a:lnTo>
                  <a:lnTo>
                    <a:pt x="78156" y="117311"/>
                  </a:lnTo>
                  <a:lnTo>
                    <a:pt x="82849" y="114097"/>
                  </a:lnTo>
                  <a:lnTo>
                    <a:pt x="87973" y="110884"/>
                  </a:lnTo>
                  <a:lnTo>
                    <a:pt x="92248" y="106588"/>
                  </a:lnTo>
                  <a:lnTo>
                    <a:pt x="96509" y="101768"/>
                  </a:lnTo>
                  <a:lnTo>
                    <a:pt x="100353" y="96423"/>
                  </a:lnTo>
                  <a:lnTo>
                    <a:pt x="107620" y="85700"/>
                  </a:lnTo>
                  <a:lnTo>
                    <a:pt x="110601" y="81421"/>
                  </a:lnTo>
                  <a:lnTo>
                    <a:pt x="113163" y="76059"/>
                  </a:lnTo>
                  <a:lnTo>
                    <a:pt x="115725" y="70173"/>
                  </a:lnTo>
                  <a:lnTo>
                    <a:pt x="117869" y="64287"/>
                  </a:lnTo>
                  <a:lnTo>
                    <a:pt x="119150" y="64287"/>
                  </a:lnTo>
                  <a:lnTo>
                    <a:pt x="120000" y="63205"/>
                  </a:lnTo>
                  <a:lnTo>
                    <a:pt x="120000" y="61598"/>
                  </a:lnTo>
                  <a:lnTo>
                    <a:pt x="120000" y="61073"/>
                  </a:lnTo>
                  <a:lnTo>
                    <a:pt x="119568" y="60532"/>
                  </a:lnTo>
                  <a:lnTo>
                    <a:pt x="119150" y="59992"/>
                  </a:lnTo>
                  <a:lnTo>
                    <a:pt x="119568" y="55712"/>
                  </a:lnTo>
                  <a:lnTo>
                    <a:pt x="119568" y="51433"/>
                  </a:lnTo>
                  <a:lnTo>
                    <a:pt x="119150" y="47678"/>
                  </a:lnTo>
                  <a:lnTo>
                    <a:pt x="117869" y="43399"/>
                  </a:lnTo>
                  <a:lnTo>
                    <a:pt x="116588" y="40710"/>
                  </a:lnTo>
                  <a:lnTo>
                    <a:pt x="115307" y="38037"/>
                  </a:lnTo>
                  <a:lnTo>
                    <a:pt x="111463" y="33758"/>
                  </a:lnTo>
                  <a:lnTo>
                    <a:pt x="107189" y="29463"/>
                  </a:lnTo>
                  <a:lnTo>
                    <a:pt x="102496" y="26249"/>
                  </a:lnTo>
                  <a:lnTo>
                    <a:pt x="97372" y="23035"/>
                  </a:lnTo>
                  <a:lnTo>
                    <a:pt x="92248" y="20363"/>
                  </a:lnTo>
                  <a:lnTo>
                    <a:pt x="82418" y="16083"/>
                  </a:lnTo>
                  <a:lnTo>
                    <a:pt x="70888" y="10722"/>
                  </a:lnTo>
                  <a:lnTo>
                    <a:pt x="58928" y="6968"/>
                  </a:lnTo>
                  <a:lnTo>
                    <a:pt x="46980" y="3754"/>
                  </a:lnTo>
                  <a:lnTo>
                    <a:pt x="35019" y="1622"/>
                  </a:lnTo>
                  <a:lnTo>
                    <a:pt x="35019" y="540"/>
                  </a:lnTo>
                  <a:lnTo>
                    <a:pt x="34588" y="15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Shape 1355"/>
            <p:cNvSpPr/>
            <p:nvPr/>
          </p:nvSpPr>
          <p:spPr>
            <a:xfrm>
              <a:off x="6859475" y="5379225"/>
              <a:ext cx="306400" cy="97649"/>
            </a:xfrm>
            <a:custGeom>
              <a:pathLst>
                <a:path extrusionOk="0" h="120000" w="120000">
                  <a:moveTo>
                    <a:pt x="24399" y="23809"/>
                  </a:moveTo>
                  <a:lnTo>
                    <a:pt x="26700" y="24854"/>
                  </a:lnTo>
                  <a:lnTo>
                    <a:pt x="29011" y="28970"/>
                  </a:lnTo>
                  <a:lnTo>
                    <a:pt x="30656" y="33118"/>
                  </a:lnTo>
                  <a:lnTo>
                    <a:pt x="31977" y="39324"/>
                  </a:lnTo>
                  <a:lnTo>
                    <a:pt x="32633" y="47588"/>
                  </a:lnTo>
                  <a:lnTo>
                    <a:pt x="26700" y="67250"/>
                  </a:lnTo>
                  <a:lnTo>
                    <a:pt x="21755" y="85867"/>
                  </a:lnTo>
                  <a:lnTo>
                    <a:pt x="19122" y="96221"/>
                  </a:lnTo>
                  <a:lnTo>
                    <a:pt x="16488" y="104485"/>
                  </a:lnTo>
                  <a:lnTo>
                    <a:pt x="14833" y="108632"/>
                  </a:lnTo>
                  <a:lnTo>
                    <a:pt x="13188" y="110691"/>
                  </a:lnTo>
                  <a:lnTo>
                    <a:pt x="11210" y="112749"/>
                  </a:lnTo>
                  <a:lnTo>
                    <a:pt x="9233" y="112749"/>
                  </a:lnTo>
                  <a:lnTo>
                    <a:pt x="7911" y="111735"/>
                  </a:lnTo>
                  <a:lnTo>
                    <a:pt x="6922" y="109646"/>
                  </a:lnTo>
                  <a:lnTo>
                    <a:pt x="5933" y="107588"/>
                  </a:lnTo>
                  <a:lnTo>
                    <a:pt x="5277" y="105529"/>
                  </a:lnTo>
                  <a:lnTo>
                    <a:pt x="3955" y="99324"/>
                  </a:lnTo>
                  <a:lnTo>
                    <a:pt x="3632" y="92073"/>
                  </a:lnTo>
                  <a:lnTo>
                    <a:pt x="3632" y="83809"/>
                  </a:lnTo>
                  <a:lnTo>
                    <a:pt x="3955" y="76559"/>
                  </a:lnTo>
                  <a:lnTo>
                    <a:pt x="4621" y="69308"/>
                  </a:lnTo>
                  <a:lnTo>
                    <a:pt x="5277" y="63102"/>
                  </a:lnTo>
                  <a:lnTo>
                    <a:pt x="6266" y="57941"/>
                  </a:lnTo>
                  <a:lnTo>
                    <a:pt x="7588" y="53794"/>
                  </a:lnTo>
                  <a:lnTo>
                    <a:pt x="10221" y="45529"/>
                  </a:lnTo>
                  <a:lnTo>
                    <a:pt x="13188" y="37265"/>
                  </a:lnTo>
                  <a:lnTo>
                    <a:pt x="16488" y="31059"/>
                  </a:lnTo>
                  <a:lnTo>
                    <a:pt x="19122" y="25867"/>
                  </a:lnTo>
                  <a:lnTo>
                    <a:pt x="22088" y="23809"/>
                  </a:lnTo>
                  <a:close/>
                  <a:moveTo>
                    <a:pt x="60988" y="30"/>
                  </a:moveTo>
                  <a:lnTo>
                    <a:pt x="57689" y="1044"/>
                  </a:lnTo>
                  <a:lnTo>
                    <a:pt x="54399" y="3133"/>
                  </a:lnTo>
                  <a:lnTo>
                    <a:pt x="51099" y="6236"/>
                  </a:lnTo>
                  <a:lnTo>
                    <a:pt x="47800" y="11397"/>
                  </a:lnTo>
                  <a:lnTo>
                    <a:pt x="44833" y="16559"/>
                  </a:lnTo>
                  <a:lnTo>
                    <a:pt x="41533" y="23809"/>
                  </a:lnTo>
                  <a:lnTo>
                    <a:pt x="38567" y="31059"/>
                  </a:lnTo>
                  <a:lnTo>
                    <a:pt x="35933" y="38279"/>
                  </a:lnTo>
                  <a:lnTo>
                    <a:pt x="34944" y="33118"/>
                  </a:lnTo>
                  <a:lnTo>
                    <a:pt x="34288" y="28970"/>
                  </a:lnTo>
                  <a:lnTo>
                    <a:pt x="33299" y="24854"/>
                  </a:lnTo>
                  <a:lnTo>
                    <a:pt x="31977" y="20706"/>
                  </a:lnTo>
                  <a:lnTo>
                    <a:pt x="30656" y="17603"/>
                  </a:lnTo>
                  <a:lnTo>
                    <a:pt x="29343" y="15545"/>
                  </a:lnTo>
                  <a:lnTo>
                    <a:pt x="27689" y="13456"/>
                  </a:lnTo>
                  <a:lnTo>
                    <a:pt x="25711" y="11397"/>
                  </a:lnTo>
                  <a:lnTo>
                    <a:pt x="23410" y="11397"/>
                  </a:lnTo>
                  <a:lnTo>
                    <a:pt x="20766" y="12442"/>
                  </a:lnTo>
                  <a:lnTo>
                    <a:pt x="18466" y="15545"/>
                  </a:lnTo>
                  <a:lnTo>
                    <a:pt x="15822" y="18648"/>
                  </a:lnTo>
                  <a:lnTo>
                    <a:pt x="13844" y="22764"/>
                  </a:lnTo>
                  <a:lnTo>
                    <a:pt x="11543" y="27956"/>
                  </a:lnTo>
                  <a:lnTo>
                    <a:pt x="7588" y="38279"/>
                  </a:lnTo>
                  <a:lnTo>
                    <a:pt x="4944" y="46574"/>
                  </a:lnTo>
                  <a:lnTo>
                    <a:pt x="2643" y="56897"/>
                  </a:lnTo>
                  <a:lnTo>
                    <a:pt x="988" y="68294"/>
                  </a:lnTo>
                  <a:lnTo>
                    <a:pt x="332" y="80706"/>
                  </a:lnTo>
                  <a:lnTo>
                    <a:pt x="0" y="85867"/>
                  </a:lnTo>
                  <a:lnTo>
                    <a:pt x="0" y="92073"/>
                  </a:lnTo>
                  <a:lnTo>
                    <a:pt x="332" y="97235"/>
                  </a:lnTo>
                  <a:lnTo>
                    <a:pt x="988" y="102427"/>
                  </a:lnTo>
                  <a:lnTo>
                    <a:pt x="1977" y="107588"/>
                  </a:lnTo>
                  <a:lnTo>
                    <a:pt x="2966" y="112749"/>
                  </a:lnTo>
                  <a:lnTo>
                    <a:pt x="4288" y="116897"/>
                  </a:lnTo>
                  <a:lnTo>
                    <a:pt x="6266" y="120000"/>
                  </a:lnTo>
                  <a:lnTo>
                    <a:pt x="15499" y="120000"/>
                  </a:lnTo>
                  <a:lnTo>
                    <a:pt x="17144" y="115852"/>
                  </a:lnTo>
                  <a:lnTo>
                    <a:pt x="18789" y="111735"/>
                  </a:lnTo>
                  <a:lnTo>
                    <a:pt x="21755" y="102427"/>
                  </a:lnTo>
                  <a:lnTo>
                    <a:pt x="27366" y="83809"/>
                  </a:lnTo>
                  <a:lnTo>
                    <a:pt x="32966" y="64147"/>
                  </a:lnTo>
                  <a:lnTo>
                    <a:pt x="32633" y="67250"/>
                  </a:lnTo>
                  <a:lnTo>
                    <a:pt x="32310" y="74500"/>
                  </a:lnTo>
                  <a:lnTo>
                    <a:pt x="31321" y="80706"/>
                  </a:lnTo>
                  <a:lnTo>
                    <a:pt x="29343" y="94132"/>
                  </a:lnTo>
                  <a:lnTo>
                    <a:pt x="26700" y="107588"/>
                  </a:lnTo>
                  <a:lnTo>
                    <a:pt x="23733" y="120000"/>
                  </a:lnTo>
                  <a:lnTo>
                    <a:pt x="27689" y="120000"/>
                  </a:lnTo>
                  <a:lnTo>
                    <a:pt x="29343" y="112749"/>
                  </a:lnTo>
                  <a:lnTo>
                    <a:pt x="31977" y="99324"/>
                  </a:lnTo>
                  <a:lnTo>
                    <a:pt x="34611" y="84823"/>
                  </a:lnTo>
                  <a:lnTo>
                    <a:pt x="35600" y="76559"/>
                  </a:lnTo>
                  <a:lnTo>
                    <a:pt x="36266" y="68294"/>
                  </a:lnTo>
                  <a:lnTo>
                    <a:pt x="36589" y="61044"/>
                  </a:lnTo>
                  <a:lnTo>
                    <a:pt x="36589" y="52780"/>
                  </a:lnTo>
                  <a:lnTo>
                    <a:pt x="42522" y="37265"/>
                  </a:lnTo>
                  <a:lnTo>
                    <a:pt x="45499" y="31059"/>
                  </a:lnTo>
                  <a:lnTo>
                    <a:pt x="48466" y="23809"/>
                  </a:lnTo>
                  <a:lnTo>
                    <a:pt x="51755" y="18648"/>
                  </a:lnTo>
                  <a:lnTo>
                    <a:pt x="55055" y="13456"/>
                  </a:lnTo>
                  <a:lnTo>
                    <a:pt x="57366" y="11397"/>
                  </a:lnTo>
                  <a:lnTo>
                    <a:pt x="59667" y="10353"/>
                  </a:lnTo>
                  <a:lnTo>
                    <a:pt x="61977" y="11397"/>
                  </a:lnTo>
                  <a:lnTo>
                    <a:pt x="64288" y="12442"/>
                  </a:lnTo>
                  <a:lnTo>
                    <a:pt x="68567" y="17603"/>
                  </a:lnTo>
                  <a:lnTo>
                    <a:pt x="72855" y="23809"/>
                  </a:lnTo>
                  <a:lnTo>
                    <a:pt x="79445" y="35176"/>
                  </a:lnTo>
                  <a:lnTo>
                    <a:pt x="85711" y="47588"/>
                  </a:lnTo>
                  <a:lnTo>
                    <a:pt x="91977" y="61044"/>
                  </a:lnTo>
                  <a:lnTo>
                    <a:pt x="97911" y="76559"/>
                  </a:lnTo>
                  <a:lnTo>
                    <a:pt x="101533" y="86912"/>
                  </a:lnTo>
                  <a:lnTo>
                    <a:pt x="105156" y="98279"/>
                  </a:lnTo>
                  <a:lnTo>
                    <a:pt x="108789" y="109646"/>
                  </a:lnTo>
                  <a:lnTo>
                    <a:pt x="112744" y="120000"/>
                  </a:lnTo>
                  <a:lnTo>
                    <a:pt x="119990" y="120000"/>
                  </a:lnTo>
                  <a:lnTo>
                    <a:pt x="117689" y="115852"/>
                  </a:lnTo>
                  <a:lnTo>
                    <a:pt x="115378" y="110691"/>
                  </a:lnTo>
                  <a:lnTo>
                    <a:pt x="110766" y="99324"/>
                  </a:lnTo>
                  <a:lnTo>
                    <a:pt x="103511" y="77603"/>
                  </a:lnTo>
                  <a:lnTo>
                    <a:pt x="98900" y="65192"/>
                  </a:lnTo>
                  <a:lnTo>
                    <a:pt x="94278" y="52780"/>
                  </a:lnTo>
                  <a:lnTo>
                    <a:pt x="89011" y="41382"/>
                  </a:lnTo>
                  <a:lnTo>
                    <a:pt x="84066" y="31059"/>
                  </a:lnTo>
                  <a:lnTo>
                    <a:pt x="78789" y="20706"/>
                  </a:lnTo>
                  <a:lnTo>
                    <a:pt x="73188" y="11397"/>
                  </a:lnTo>
                  <a:lnTo>
                    <a:pt x="70221" y="6236"/>
                  </a:lnTo>
                  <a:lnTo>
                    <a:pt x="67255" y="3133"/>
                  </a:lnTo>
                  <a:lnTo>
                    <a:pt x="63955" y="1044"/>
                  </a:lnTo>
                  <a:lnTo>
                    <a:pt x="60988" y="3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Shape 1356"/>
            <p:cNvSpPr/>
            <p:nvPr/>
          </p:nvSpPr>
          <p:spPr>
            <a:xfrm>
              <a:off x="4659275" y="5290000"/>
              <a:ext cx="214649" cy="186875"/>
            </a:xfrm>
            <a:custGeom>
              <a:pathLst>
                <a:path extrusionOk="0" h="120000" w="120000">
                  <a:moveTo>
                    <a:pt x="22110" y="2713"/>
                  </a:moveTo>
                  <a:lnTo>
                    <a:pt x="27756" y="3788"/>
                  </a:lnTo>
                  <a:lnTo>
                    <a:pt x="32941" y="5410"/>
                  </a:lnTo>
                  <a:lnTo>
                    <a:pt x="38588" y="7031"/>
                  </a:lnTo>
                  <a:lnTo>
                    <a:pt x="49406" y="11365"/>
                  </a:lnTo>
                  <a:lnTo>
                    <a:pt x="60237" y="16230"/>
                  </a:lnTo>
                  <a:lnTo>
                    <a:pt x="83759" y="27034"/>
                  </a:lnTo>
                  <a:lnTo>
                    <a:pt x="107281" y="39459"/>
                  </a:lnTo>
                  <a:lnTo>
                    <a:pt x="109168" y="40551"/>
                  </a:lnTo>
                  <a:lnTo>
                    <a:pt x="111055" y="42172"/>
                  </a:lnTo>
                  <a:lnTo>
                    <a:pt x="113878" y="45415"/>
                  </a:lnTo>
                  <a:lnTo>
                    <a:pt x="115751" y="49733"/>
                  </a:lnTo>
                  <a:lnTo>
                    <a:pt x="116701" y="54068"/>
                  </a:lnTo>
                  <a:lnTo>
                    <a:pt x="117162" y="58932"/>
                  </a:lnTo>
                  <a:lnTo>
                    <a:pt x="116701" y="64326"/>
                  </a:lnTo>
                  <a:lnTo>
                    <a:pt x="116226" y="69736"/>
                  </a:lnTo>
                  <a:lnTo>
                    <a:pt x="115290" y="75146"/>
                  </a:lnTo>
                  <a:lnTo>
                    <a:pt x="101635" y="69736"/>
                  </a:lnTo>
                  <a:lnTo>
                    <a:pt x="87994" y="64326"/>
                  </a:lnTo>
                  <a:lnTo>
                    <a:pt x="60698" y="54597"/>
                  </a:lnTo>
                  <a:lnTo>
                    <a:pt x="47058" y="49187"/>
                  </a:lnTo>
                  <a:lnTo>
                    <a:pt x="32941" y="43793"/>
                  </a:lnTo>
                  <a:lnTo>
                    <a:pt x="18825" y="38929"/>
                  </a:lnTo>
                  <a:lnTo>
                    <a:pt x="11767" y="36762"/>
                  </a:lnTo>
                  <a:lnTo>
                    <a:pt x="4709" y="35141"/>
                  </a:lnTo>
                  <a:lnTo>
                    <a:pt x="5171" y="29731"/>
                  </a:lnTo>
                  <a:lnTo>
                    <a:pt x="6582" y="24866"/>
                  </a:lnTo>
                  <a:lnTo>
                    <a:pt x="7994" y="20002"/>
                  </a:lnTo>
                  <a:lnTo>
                    <a:pt x="9881" y="15138"/>
                  </a:lnTo>
                  <a:lnTo>
                    <a:pt x="20237" y="19472"/>
                  </a:lnTo>
                  <a:lnTo>
                    <a:pt x="30580" y="23791"/>
                  </a:lnTo>
                  <a:lnTo>
                    <a:pt x="37176" y="26488"/>
                  </a:lnTo>
                  <a:lnTo>
                    <a:pt x="43759" y="28109"/>
                  </a:lnTo>
                  <a:lnTo>
                    <a:pt x="57414" y="30822"/>
                  </a:lnTo>
                  <a:lnTo>
                    <a:pt x="71055" y="34065"/>
                  </a:lnTo>
                  <a:lnTo>
                    <a:pt x="83759" y="37308"/>
                  </a:lnTo>
                  <a:lnTo>
                    <a:pt x="110104" y="44869"/>
                  </a:lnTo>
                  <a:lnTo>
                    <a:pt x="111055" y="44869"/>
                  </a:lnTo>
                  <a:lnTo>
                    <a:pt x="111516" y="43793"/>
                  </a:lnTo>
                  <a:lnTo>
                    <a:pt x="111516" y="43248"/>
                  </a:lnTo>
                  <a:lnTo>
                    <a:pt x="111055" y="42172"/>
                  </a:lnTo>
                  <a:lnTo>
                    <a:pt x="97875" y="37838"/>
                  </a:lnTo>
                  <a:lnTo>
                    <a:pt x="84696" y="34065"/>
                  </a:lnTo>
                  <a:lnTo>
                    <a:pt x="71530" y="30822"/>
                  </a:lnTo>
                  <a:lnTo>
                    <a:pt x="58350" y="28109"/>
                  </a:lnTo>
                  <a:lnTo>
                    <a:pt x="46121" y="25412"/>
                  </a:lnTo>
                  <a:lnTo>
                    <a:pt x="40475" y="24337"/>
                  </a:lnTo>
                  <a:lnTo>
                    <a:pt x="34353" y="22169"/>
                  </a:lnTo>
                  <a:lnTo>
                    <a:pt x="28707" y="20002"/>
                  </a:lnTo>
                  <a:lnTo>
                    <a:pt x="22585" y="17305"/>
                  </a:lnTo>
                  <a:lnTo>
                    <a:pt x="16464" y="14608"/>
                  </a:lnTo>
                  <a:lnTo>
                    <a:pt x="10356" y="12987"/>
                  </a:lnTo>
                  <a:lnTo>
                    <a:pt x="13179" y="7577"/>
                  </a:lnTo>
                  <a:lnTo>
                    <a:pt x="16002" y="2713"/>
                  </a:lnTo>
                  <a:close/>
                  <a:moveTo>
                    <a:pt x="16939" y="16"/>
                  </a:moveTo>
                  <a:lnTo>
                    <a:pt x="16464" y="545"/>
                  </a:lnTo>
                  <a:lnTo>
                    <a:pt x="15052" y="545"/>
                  </a:lnTo>
                  <a:lnTo>
                    <a:pt x="14116" y="1091"/>
                  </a:lnTo>
                  <a:lnTo>
                    <a:pt x="14591" y="2167"/>
                  </a:lnTo>
                  <a:lnTo>
                    <a:pt x="11767" y="5410"/>
                  </a:lnTo>
                  <a:lnTo>
                    <a:pt x="9406" y="8652"/>
                  </a:lnTo>
                  <a:lnTo>
                    <a:pt x="7533" y="12441"/>
                  </a:lnTo>
                  <a:lnTo>
                    <a:pt x="5646" y="16759"/>
                  </a:lnTo>
                  <a:lnTo>
                    <a:pt x="4234" y="21094"/>
                  </a:lnTo>
                  <a:lnTo>
                    <a:pt x="2823" y="25958"/>
                  </a:lnTo>
                  <a:lnTo>
                    <a:pt x="936" y="35141"/>
                  </a:lnTo>
                  <a:lnTo>
                    <a:pt x="0" y="45415"/>
                  </a:lnTo>
                  <a:lnTo>
                    <a:pt x="0" y="55143"/>
                  </a:lnTo>
                  <a:lnTo>
                    <a:pt x="475" y="64326"/>
                  </a:lnTo>
                  <a:lnTo>
                    <a:pt x="1411" y="72433"/>
                  </a:lnTo>
                  <a:lnTo>
                    <a:pt x="2823" y="77843"/>
                  </a:lnTo>
                  <a:lnTo>
                    <a:pt x="4234" y="83253"/>
                  </a:lnTo>
                  <a:lnTo>
                    <a:pt x="6121" y="88117"/>
                  </a:lnTo>
                  <a:lnTo>
                    <a:pt x="7994" y="92981"/>
                  </a:lnTo>
                  <a:lnTo>
                    <a:pt x="10817" y="97300"/>
                  </a:lnTo>
                  <a:lnTo>
                    <a:pt x="13640" y="101618"/>
                  </a:lnTo>
                  <a:lnTo>
                    <a:pt x="16939" y="105407"/>
                  </a:lnTo>
                  <a:lnTo>
                    <a:pt x="20698" y="109195"/>
                  </a:lnTo>
                  <a:lnTo>
                    <a:pt x="26820" y="115135"/>
                  </a:lnTo>
                  <a:lnTo>
                    <a:pt x="33403" y="120000"/>
                  </a:lnTo>
                  <a:lnTo>
                    <a:pt x="40475" y="120000"/>
                  </a:lnTo>
                  <a:lnTo>
                    <a:pt x="35765" y="117303"/>
                  </a:lnTo>
                  <a:lnTo>
                    <a:pt x="31530" y="114060"/>
                  </a:lnTo>
                  <a:lnTo>
                    <a:pt x="26820" y="110271"/>
                  </a:lnTo>
                  <a:lnTo>
                    <a:pt x="22585" y="106482"/>
                  </a:lnTo>
                  <a:lnTo>
                    <a:pt x="18825" y="102164"/>
                  </a:lnTo>
                  <a:lnTo>
                    <a:pt x="15527" y="97846"/>
                  </a:lnTo>
                  <a:lnTo>
                    <a:pt x="12229" y="92981"/>
                  </a:lnTo>
                  <a:lnTo>
                    <a:pt x="9406" y="87571"/>
                  </a:lnTo>
                  <a:lnTo>
                    <a:pt x="7533" y="82707"/>
                  </a:lnTo>
                  <a:lnTo>
                    <a:pt x="5646" y="77843"/>
                  </a:lnTo>
                  <a:lnTo>
                    <a:pt x="4709" y="72979"/>
                  </a:lnTo>
                  <a:lnTo>
                    <a:pt x="4234" y="67569"/>
                  </a:lnTo>
                  <a:lnTo>
                    <a:pt x="3759" y="56765"/>
                  </a:lnTo>
                  <a:lnTo>
                    <a:pt x="3759" y="45945"/>
                  </a:lnTo>
                  <a:lnTo>
                    <a:pt x="8944" y="50809"/>
                  </a:lnTo>
                  <a:lnTo>
                    <a:pt x="14116" y="54597"/>
                  </a:lnTo>
                  <a:lnTo>
                    <a:pt x="25408" y="62705"/>
                  </a:lnTo>
                  <a:lnTo>
                    <a:pt x="36701" y="69736"/>
                  </a:lnTo>
                  <a:lnTo>
                    <a:pt x="47533" y="77297"/>
                  </a:lnTo>
                  <a:lnTo>
                    <a:pt x="53640" y="82161"/>
                  </a:lnTo>
                  <a:lnTo>
                    <a:pt x="59287" y="87026"/>
                  </a:lnTo>
                  <a:lnTo>
                    <a:pt x="61649" y="89739"/>
                  </a:lnTo>
                  <a:lnTo>
                    <a:pt x="63522" y="92981"/>
                  </a:lnTo>
                  <a:lnTo>
                    <a:pt x="65408" y="96224"/>
                  </a:lnTo>
                  <a:lnTo>
                    <a:pt x="66820" y="100543"/>
                  </a:lnTo>
                  <a:lnTo>
                    <a:pt x="68232" y="104861"/>
                  </a:lnTo>
                  <a:lnTo>
                    <a:pt x="68707" y="110271"/>
                  </a:lnTo>
                  <a:lnTo>
                    <a:pt x="69168" y="120000"/>
                  </a:lnTo>
                  <a:lnTo>
                    <a:pt x="72941" y="120000"/>
                  </a:lnTo>
                  <a:lnTo>
                    <a:pt x="72941" y="114589"/>
                  </a:lnTo>
                  <a:lnTo>
                    <a:pt x="72466" y="109195"/>
                  </a:lnTo>
                  <a:lnTo>
                    <a:pt x="71530" y="103785"/>
                  </a:lnTo>
                  <a:lnTo>
                    <a:pt x="70118" y="98375"/>
                  </a:lnTo>
                  <a:lnTo>
                    <a:pt x="68232" y="93511"/>
                  </a:lnTo>
                  <a:lnTo>
                    <a:pt x="65883" y="88647"/>
                  </a:lnTo>
                  <a:lnTo>
                    <a:pt x="63060" y="84874"/>
                  </a:lnTo>
                  <a:lnTo>
                    <a:pt x="59287" y="81086"/>
                  </a:lnTo>
                  <a:lnTo>
                    <a:pt x="46121" y="71357"/>
                  </a:lnTo>
                  <a:lnTo>
                    <a:pt x="32466" y="62175"/>
                  </a:lnTo>
                  <a:lnTo>
                    <a:pt x="18825" y="52446"/>
                  </a:lnTo>
                  <a:lnTo>
                    <a:pt x="11767" y="48112"/>
                  </a:lnTo>
                  <a:lnTo>
                    <a:pt x="4234" y="44323"/>
                  </a:lnTo>
                  <a:lnTo>
                    <a:pt x="3759" y="44323"/>
                  </a:lnTo>
                  <a:lnTo>
                    <a:pt x="4234" y="36216"/>
                  </a:lnTo>
                  <a:lnTo>
                    <a:pt x="10356" y="40005"/>
                  </a:lnTo>
                  <a:lnTo>
                    <a:pt x="16939" y="42702"/>
                  </a:lnTo>
                  <a:lnTo>
                    <a:pt x="30118" y="47566"/>
                  </a:lnTo>
                  <a:lnTo>
                    <a:pt x="43759" y="52446"/>
                  </a:lnTo>
                  <a:lnTo>
                    <a:pt x="56464" y="56765"/>
                  </a:lnTo>
                  <a:lnTo>
                    <a:pt x="59762" y="57840"/>
                  </a:lnTo>
                  <a:lnTo>
                    <a:pt x="62110" y="60553"/>
                  </a:lnTo>
                  <a:lnTo>
                    <a:pt x="64472" y="63796"/>
                  </a:lnTo>
                  <a:lnTo>
                    <a:pt x="67756" y="68660"/>
                  </a:lnTo>
                  <a:lnTo>
                    <a:pt x="73403" y="76767"/>
                  </a:lnTo>
                  <a:lnTo>
                    <a:pt x="78588" y="85404"/>
                  </a:lnTo>
                  <a:lnTo>
                    <a:pt x="82348" y="93511"/>
                  </a:lnTo>
                  <a:lnTo>
                    <a:pt x="85646" y="102164"/>
                  </a:lnTo>
                  <a:lnTo>
                    <a:pt x="87519" y="110817"/>
                  </a:lnTo>
                  <a:lnTo>
                    <a:pt x="88469" y="120000"/>
                  </a:lnTo>
                  <a:lnTo>
                    <a:pt x="91754" y="120000"/>
                  </a:lnTo>
                  <a:lnTo>
                    <a:pt x="91292" y="114589"/>
                  </a:lnTo>
                  <a:lnTo>
                    <a:pt x="90342" y="109725"/>
                  </a:lnTo>
                  <a:lnTo>
                    <a:pt x="89406" y="104331"/>
                  </a:lnTo>
                  <a:lnTo>
                    <a:pt x="87994" y="99467"/>
                  </a:lnTo>
                  <a:lnTo>
                    <a:pt x="84234" y="89739"/>
                  </a:lnTo>
                  <a:lnTo>
                    <a:pt x="79524" y="80540"/>
                  </a:lnTo>
                  <a:lnTo>
                    <a:pt x="73878" y="70812"/>
                  </a:lnTo>
                  <a:lnTo>
                    <a:pt x="70118" y="65418"/>
                  </a:lnTo>
                  <a:lnTo>
                    <a:pt x="66345" y="60553"/>
                  </a:lnTo>
                  <a:lnTo>
                    <a:pt x="66345" y="60553"/>
                  </a:lnTo>
                  <a:lnTo>
                    <a:pt x="90342" y="69736"/>
                  </a:lnTo>
                  <a:lnTo>
                    <a:pt x="102585" y="74054"/>
                  </a:lnTo>
                  <a:lnTo>
                    <a:pt x="114339" y="78389"/>
                  </a:lnTo>
                  <a:lnTo>
                    <a:pt x="111991" y="88117"/>
                  </a:lnTo>
                  <a:lnTo>
                    <a:pt x="109643" y="96224"/>
                  </a:lnTo>
                  <a:lnTo>
                    <a:pt x="107756" y="102164"/>
                  </a:lnTo>
                  <a:lnTo>
                    <a:pt x="105408" y="108650"/>
                  </a:lnTo>
                  <a:lnTo>
                    <a:pt x="100223" y="120000"/>
                  </a:lnTo>
                  <a:lnTo>
                    <a:pt x="103997" y="120000"/>
                  </a:lnTo>
                  <a:lnTo>
                    <a:pt x="108693" y="106482"/>
                  </a:lnTo>
                  <a:lnTo>
                    <a:pt x="112928" y="93511"/>
                  </a:lnTo>
                  <a:lnTo>
                    <a:pt x="117162" y="78389"/>
                  </a:lnTo>
                  <a:lnTo>
                    <a:pt x="117638" y="77843"/>
                  </a:lnTo>
                  <a:lnTo>
                    <a:pt x="117638" y="76222"/>
                  </a:lnTo>
                  <a:lnTo>
                    <a:pt x="119524" y="67569"/>
                  </a:lnTo>
                  <a:lnTo>
                    <a:pt x="119986" y="62705"/>
                  </a:lnTo>
                  <a:lnTo>
                    <a:pt x="119986" y="58386"/>
                  </a:lnTo>
                  <a:lnTo>
                    <a:pt x="119524" y="54068"/>
                  </a:lnTo>
                  <a:lnTo>
                    <a:pt x="119049" y="50279"/>
                  </a:lnTo>
                  <a:lnTo>
                    <a:pt x="117638" y="45945"/>
                  </a:lnTo>
                  <a:lnTo>
                    <a:pt x="115751" y="42702"/>
                  </a:lnTo>
                  <a:lnTo>
                    <a:pt x="113878" y="40005"/>
                  </a:lnTo>
                  <a:lnTo>
                    <a:pt x="111991" y="38383"/>
                  </a:lnTo>
                  <a:lnTo>
                    <a:pt x="106820" y="35141"/>
                  </a:lnTo>
                  <a:lnTo>
                    <a:pt x="96464" y="30276"/>
                  </a:lnTo>
                  <a:lnTo>
                    <a:pt x="70580" y="17305"/>
                  </a:lnTo>
                  <a:lnTo>
                    <a:pt x="58350" y="11365"/>
                  </a:lnTo>
                  <a:lnTo>
                    <a:pt x="51767" y="8123"/>
                  </a:lnTo>
                  <a:lnTo>
                    <a:pt x="44709" y="4880"/>
                  </a:lnTo>
                  <a:lnTo>
                    <a:pt x="38113" y="2713"/>
                  </a:lnTo>
                  <a:lnTo>
                    <a:pt x="31055" y="545"/>
                  </a:lnTo>
                  <a:lnTo>
                    <a:pt x="23997" y="1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Shape 1357"/>
            <p:cNvSpPr/>
            <p:nvPr/>
          </p:nvSpPr>
          <p:spPr>
            <a:xfrm>
              <a:off x="6519425" y="5245400"/>
              <a:ext cx="57250" cy="539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892"/>
                  </a:lnTo>
                  <a:lnTo>
                    <a:pt x="3563" y="11243"/>
                  </a:lnTo>
                  <a:lnTo>
                    <a:pt x="10585" y="18756"/>
                  </a:lnTo>
                  <a:lnTo>
                    <a:pt x="22951" y="33729"/>
                  </a:lnTo>
                  <a:lnTo>
                    <a:pt x="52925" y="60000"/>
                  </a:lnTo>
                  <a:lnTo>
                    <a:pt x="81170" y="88107"/>
                  </a:lnTo>
                  <a:lnTo>
                    <a:pt x="109414" y="118051"/>
                  </a:lnTo>
                  <a:lnTo>
                    <a:pt x="112925" y="119944"/>
                  </a:lnTo>
                  <a:lnTo>
                    <a:pt x="116489" y="118051"/>
                  </a:lnTo>
                  <a:lnTo>
                    <a:pt x="120000" y="114322"/>
                  </a:lnTo>
                  <a:lnTo>
                    <a:pt x="120000" y="112430"/>
                  </a:lnTo>
                  <a:lnTo>
                    <a:pt x="118218" y="110593"/>
                  </a:lnTo>
                  <a:lnTo>
                    <a:pt x="105903" y="93729"/>
                  </a:lnTo>
                  <a:lnTo>
                    <a:pt x="91755" y="78701"/>
                  </a:lnTo>
                  <a:lnTo>
                    <a:pt x="61781" y="50593"/>
                  </a:lnTo>
                  <a:lnTo>
                    <a:pt x="33537" y="22486"/>
                  </a:lnTo>
                  <a:lnTo>
                    <a:pt x="17659" y="9406"/>
                  </a:lnTo>
                  <a:lnTo>
                    <a:pt x="10585" y="3784"/>
                  </a:lnTo>
                  <a:lnTo>
                    <a:pt x="178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Shape 1358"/>
            <p:cNvSpPr/>
            <p:nvPr/>
          </p:nvSpPr>
          <p:spPr>
            <a:xfrm>
              <a:off x="6448725" y="5146075"/>
              <a:ext cx="392250" cy="330799"/>
            </a:xfrm>
            <a:custGeom>
              <a:pathLst>
                <a:path extrusionOk="0" h="120000" w="120000">
                  <a:moveTo>
                    <a:pt x="22401" y="5804"/>
                  </a:moveTo>
                  <a:lnTo>
                    <a:pt x="23946" y="8551"/>
                  </a:lnTo>
                  <a:lnTo>
                    <a:pt x="24206" y="8860"/>
                  </a:lnTo>
                  <a:lnTo>
                    <a:pt x="23694" y="8860"/>
                  </a:lnTo>
                  <a:lnTo>
                    <a:pt x="23173" y="8243"/>
                  </a:lnTo>
                  <a:lnTo>
                    <a:pt x="22921" y="7327"/>
                  </a:lnTo>
                  <a:lnTo>
                    <a:pt x="22401" y="5804"/>
                  </a:lnTo>
                  <a:close/>
                  <a:moveTo>
                    <a:pt x="18799" y="2448"/>
                  </a:moveTo>
                  <a:lnTo>
                    <a:pt x="20084" y="3056"/>
                  </a:lnTo>
                  <a:lnTo>
                    <a:pt x="19831" y="3364"/>
                  </a:lnTo>
                  <a:lnTo>
                    <a:pt x="20084" y="5196"/>
                  </a:lnTo>
                  <a:lnTo>
                    <a:pt x="20604" y="7327"/>
                  </a:lnTo>
                  <a:lnTo>
                    <a:pt x="21116" y="9467"/>
                  </a:lnTo>
                  <a:lnTo>
                    <a:pt x="21629" y="10084"/>
                  </a:lnTo>
                  <a:lnTo>
                    <a:pt x="22149" y="10692"/>
                  </a:lnTo>
                  <a:lnTo>
                    <a:pt x="23434" y="11608"/>
                  </a:lnTo>
                  <a:lnTo>
                    <a:pt x="24978" y="12524"/>
                  </a:lnTo>
                  <a:lnTo>
                    <a:pt x="26783" y="13131"/>
                  </a:lnTo>
                  <a:lnTo>
                    <a:pt x="27556" y="13131"/>
                  </a:lnTo>
                  <a:lnTo>
                    <a:pt x="28068" y="12832"/>
                  </a:lnTo>
                  <a:lnTo>
                    <a:pt x="28328" y="13131"/>
                  </a:lnTo>
                  <a:lnTo>
                    <a:pt x="28581" y="14963"/>
                  </a:lnTo>
                  <a:lnTo>
                    <a:pt x="28581" y="17412"/>
                  </a:lnTo>
                  <a:lnTo>
                    <a:pt x="28328" y="17103"/>
                  </a:lnTo>
                  <a:lnTo>
                    <a:pt x="26263" y="16795"/>
                  </a:lnTo>
                  <a:lnTo>
                    <a:pt x="25239" y="16795"/>
                  </a:lnTo>
                  <a:lnTo>
                    <a:pt x="24206" y="16188"/>
                  </a:lnTo>
                  <a:lnTo>
                    <a:pt x="23434" y="15879"/>
                  </a:lnTo>
                  <a:lnTo>
                    <a:pt x="22661" y="15580"/>
                  </a:lnTo>
                  <a:lnTo>
                    <a:pt x="21889" y="15272"/>
                  </a:lnTo>
                  <a:lnTo>
                    <a:pt x="21116" y="14664"/>
                  </a:lnTo>
                  <a:lnTo>
                    <a:pt x="19831" y="13440"/>
                  </a:lnTo>
                  <a:lnTo>
                    <a:pt x="18286" y="11608"/>
                  </a:lnTo>
                  <a:lnTo>
                    <a:pt x="16741" y="9467"/>
                  </a:lnTo>
                  <a:lnTo>
                    <a:pt x="16221" y="8243"/>
                  </a:lnTo>
                  <a:lnTo>
                    <a:pt x="15709" y="6720"/>
                  </a:lnTo>
                  <a:lnTo>
                    <a:pt x="15196" y="3972"/>
                  </a:lnTo>
                  <a:lnTo>
                    <a:pt x="15709" y="3972"/>
                  </a:lnTo>
                  <a:lnTo>
                    <a:pt x="15969" y="3663"/>
                  </a:lnTo>
                  <a:lnTo>
                    <a:pt x="16221" y="3056"/>
                  </a:lnTo>
                  <a:lnTo>
                    <a:pt x="16741" y="2747"/>
                  </a:lnTo>
                  <a:lnTo>
                    <a:pt x="17514" y="2448"/>
                  </a:lnTo>
                  <a:close/>
                  <a:moveTo>
                    <a:pt x="14424" y="3364"/>
                  </a:moveTo>
                  <a:lnTo>
                    <a:pt x="14676" y="3663"/>
                  </a:lnTo>
                  <a:lnTo>
                    <a:pt x="14424" y="5196"/>
                  </a:lnTo>
                  <a:lnTo>
                    <a:pt x="14424" y="6720"/>
                  </a:lnTo>
                  <a:lnTo>
                    <a:pt x="14676" y="8243"/>
                  </a:lnTo>
                  <a:lnTo>
                    <a:pt x="15196" y="9776"/>
                  </a:lnTo>
                  <a:lnTo>
                    <a:pt x="16994" y="12524"/>
                  </a:lnTo>
                  <a:lnTo>
                    <a:pt x="18799" y="14963"/>
                  </a:lnTo>
                  <a:lnTo>
                    <a:pt x="19831" y="15879"/>
                  </a:lnTo>
                  <a:lnTo>
                    <a:pt x="20604" y="16795"/>
                  </a:lnTo>
                  <a:lnTo>
                    <a:pt x="21376" y="17103"/>
                  </a:lnTo>
                  <a:lnTo>
                    <a:pt x="22401" y="17412"/>
                  </a:lnTo>
                  <a:lnTo>
                    <a:pt x="23173" y="17711"/>
                  </a:lnTo>
                  <a:lnTo>
                    <a:pt x="23946" y="18019"/>
                  </a:lnTo>
                  <a:lnTo>
                    <a:pt x="24978" y="18627"/>
                  </a:lnTo>
                  <a:lnTo>
                    <a:pt x="26263" y="18935"/>
                  </a:lnTo>
                  <a:lnTo>
                    <a:pt x="27296" y="18627"/>
                  </a:lnTo>
                  <a:lnTo>
                    <a:pt x="28581" y="18019"/>
                  </a:lnTo>
                  <a:lnTo>
                    <a:pt x="28328" y="19851"/>
                  </a:lnTo>
                  <a:lnTo>
                    <a:pt x="28068" y="21683"/>
                  </a:lnTo>
                  <a:lnTo>
                    <a:pt x="27556" y="23515"/>
                  </a:lnTo>
                  <a:lnTo>
                    <a:pt x="26783" y="25347"/>
                  </a:lnTo>
                  <a:lnTo>
                    <a:pt x="26011" y="26871"/>
                  </a:lnTo>
                  <a:lnTo>
                    <a:pt x="25239" y="28403"/>
                  </a:lnTo>
                  <a:lnTo>
                    <a:pt x="23946" y="29619"/>
                  </a:lnTo>
                  <a:lnTo>
                    <a:pt x="22921" y="30535"/>
                  </a:lnTo>
                  <a:lnTo>
                    <a:pt x="22661" y="30843"/>
                  </a:lnTo>
                  <a:lnTo>
                    <a:pt x="22921" y="31151"/>
                  </a:lnTo>
                  <a:lnTo>
                    <a:pt x="24206" y="31151"/>
                  </a:lnTo>
                  <a:lnTo>
                    <a:pt x="25239" y="30843"/>
                  </a:lnTo>
                  <a:lnTo>
                    <a:pt x="27036" y="34507"/>
                  </a:lnTo>
                  <a:lnTo>
                    <a:pt x="29101" y="37862"/>
                  </a:lnTo>
                  <a:lnTo>
                    <a:pt x="33476" y="44582"/>
                  </a:lnTo>
                  <a:lnTo>
                    <a:pt x="35793" y="47639"/>
                  </a:lnTo>
                  <a:lnTo>
                    <a:pt x="38630" y="50078"/>
                  </a:lnTo>
                  <a:lnTo>
                    <a:pt x="40428" y="51910"/>
                  </a:lnTo>
                  <a:lnTo>
                    <a:pt x="41973" y="53742"/>
                  </a:lnTo>
                  <a:lnTo>
                    <a:pt x="45063" y="58013"/>
                  </a:lnTo>
                  <a:lnTo>
                    <a:pt x="44290" y="59238"/>
                  </a:lnTo>
                  <a:lnTo>
                    <a:pt x="43778" y="60462"/>
                  </a:lnTo>
                  <a:lnTo>
                    <a:pt x="43005" y="61986"/>
                  </a:lnTo>
                  <a:lnTo>
                    <a:pt x="42493" y="63509"/>
                  </a:lnTo>
                  <a:lnTo>
                    <a:pt x="41460" y="62593"/>
                  </a:lnTo>
                  <a:lnTo>
                    <a:pt x="40175" y="61986"/>
                  </a:lnTo>
                  <a:lnTo>
                    <a:pt x="38630" y="61070"/>
                  </a:lnTo>
                  <a:lnTo>
                    <a:pt x="37338" y="60154"/>
                  </a:lnTo>
                  <a:lnTo>
                    <a:pt x="35021" y="58013"/>
                  </a:lnTo>
                  <a:lnTo>
                    <a:pt x="32963" y="55882"/>
                  </a:lnTo>
                  <a:lnTo>
                    <a:pt x="30898" y="53134"/>
                  </a:lnTo>
                  <a:lnTo>
                    <a:pt x="23434" y="43059"/>
                  </a:lnTo>
                  <a:lnTo>
                    <a:pt x="20856" y="38778"/>
                  </a:lnTo>
                  <a:lnTo>
                    <a:pt x="19311" y="36946"/>
                  </a:lnTo>
                  <a:lnTo>
                    <a:pt x="17514" y="35114"/>
                  </a:lnTo>
                  <a:lnTo>
                    <a:pt x="19311" y="34507"/>
                  </a:lnTo>
                  <a:lnTo>
                    <a:pt x="19571" y="34198"/>
                  </a:lnTo>
                  <a:lnTo>
                    <a:pt x="19831" y="33899"/>
                  </a:lnTo>
                  <a:lnTo>
                    <a:pt x="19571" y="32983"/>
                  </a:lnTo>
                  <a:lnTo>
                    <a:pt x="19059" y="32675"/>
                  </a:lnTo>
                  <a:lnTo>
                    <a:pt x="18799" y="32366"/>
                  </a:lnTo>
                  <a:lnTo>
                    <a:pt x="18286" y="32675"/>
                  </a:lnTo>
                  <a:lnTo>
                    <a:pt x="16994" y="33282"/>
                  </a:lnTo>
                  <a:lnTo>
                    <a:pt x="15709" y="33591"/>
                  </a:lnTo>
                  <a:lnTo>
                    <a:pt x="14424" y="33591"/>
                  </a:lnTo>
                  <a:lnTo>
                    <a:pt x="13131" y="33282"/>
                  </a:lnTo>
                  <a:lnTo>
                    <a:pt x="10302" y="32366"/>
                  </a:lnTo>
                  <a:lnTo>
                    <a:pt x="7984" y="31151"/>
                  </a:lnTo>
                  <a:lnTo>
                    <a:pt x="6179" y="29927"/>
                  </a:lnTo>
                  <a:lnTo>
                    <a:pt x="4634" y="28703"/>
                  </a:lnTo>
                  <a:lnTo>
                    <a:pt x="3349" y="27179"/>
                  </a:lnTo>
                  <a:lnTo>
                    <a:pt x="2577" y="25347"/>
                  </a:lnTo>
                  <a:lnTo>
                    <a:pt x="2065" y="23515"/>
                  </a:lnTo>
                  <a:lnTo>
                    <a:pt x="2065" y="21375"/>
                  </a:lnTo>
                  <a:lnTo>
                    <a:pt x="2065" y="19244"/>
                  </a:lnTo>
                  <a:lnTo>
                    <a:pt x="2317" y="17103"/>
                  </a:lnTo>
                  <a:lnTo>
                    <a:pt x="3089" y="14664"/>
                  </a:lnTo>
                  <a:lnTo>
                    <a:pt x="4382" y="12524"/>
                  </a:lnTo>
                  <a:lnTo>
                    <a:pt x="5667" y="10692"/>
                  </a:lnTo>
                  <a:lnTo>
                    <a:pt x="7212" y="8860"/>
                  </a:lnTo>
                  <a:lnTo>
                    <a:pt x="9017" y="7327"/>
                  </a:lnTo>
                  <a:lnTo>
                    <a:pt x="10814" y="5804"/>
                  </a:lnTo>
                  <a:lnTo>
                    <a:pt x="14424" y="3364"/>
                  </a:lnTo>
                  <a:close/>
                  <a:moveTo>
                    <a:pt x="17514" y="0"/>
                  </a:moveTo>
                  <a:lnTo>
                    <a:pt x="16741" y="308"/>
                  </a:lnTo>
                  <a:lnTo>
                    <a:pt x="15709" y="616"/>
                  </a:lnTo>
                  <a:lnTo>
                    <a:pt x="15196" y="1532"/>
                  </a:lnTo>
                  <a:lnTo>
                    <a:pt x="12359" y="2747"/>
                  </a:lnTo>
                  <a:lnTo>
                    <a:pt x="9529" y="4579"/>
                  </a:lnTo>
                  <a:lnTo>
                    <a:pt x="6952" y="6720"/>
                  </a:lnTo>
                  <a:lnTo>
                    <a:pt x="4382" y="9168"/>
                  </a:lnTo>
                  <a:lnTo>
                    <a:pt x="2317" y="12215"/>
                  </a:lnTo>
                  <a:lnTo>
                    <a:pt x="1544" y="13748"/>
                  </a:lnTo>
                  <a:lnTo>
                    <a:pt x="1032" y="15272"/>
                  </a:lnTo>
                  <a:lnTo>
                    <a:pt x="520" y="17103"/>
                  </a:lnTo>
                  <a:lnTo>
                    <a:pt x="0" y="18935"/>
                  </a:lnTo>
                  <a:lnTo>
                    <a:pt x="0" y="20459"/>
                  </a:lnTo>
                  <a:lnTo>
                    <a:pt x="0" y="22291"/>
                  </a:lnTo>
                  <a:lnTo>
                    <a:pt x="520" y="24123"/>
                  </a:lnTo>
                  <a:lnTo>
                    <a:pt x="772" y="25655"/>
                  </a:lnTo>
                  <a:lnTo>
                    <a:pt x="1544" y="26871"/>
                  </a:lnTo>
                  <a:lnTo>
                    <a:pt x="2317" y="28403"/>
                  </a:lnTo>
                  <a:lnTo>
                    <a:pt x="4122" y="30843"/>
                  </a:lnTo>
                  <a:lnTo>
                    <a:pt x="6439" y="32675"/>
                  </a:lnTo>
                  <a:lnTo>
                    <a:pt x="8757" y="34507"/>
                  </a:lnTo>
                  <a:lnTo>
                    <a:pt x="11586" y="35423"/>
                  </a:lnTo>
                  <a:lnTo>
                    <a:pt x="14424" y="35731"/>
                  </a:lnTo>
                  <a:lnTo>
                    <a:pt x="15709" y="35731"/>
                  </a:lnTo>
                  <a:lnTo>
                    <a:pt x="16994" y="35423"/>
                  </a:lnTo>
                  <a:lnTo>
                    <a:pt x="18026" y="37862"/>
                  </a:lnTo>
                  <a:lnTo>
                    <a:pt x="19059" y="40311"/>
                  </a:lnTo>
                  <a:lnTo>
                    <a:pt x="20344" y="42442"/>
                  </a:lnTo>
                  <a:lnTo>
                    <a:pt x="21889" y="44891"/>
                  </a:lnTo>
                  <a:lnTo>
                    <a:pt x="25239" y="49162"/>
                  </a:lnTo>
                  <a:lnTo>
                    <a:pt x="28581" y="52826"/>
                  </a:lnTo>
                  <a:lnTo>
                    <a:pt x="31931" y="57406"/>
                  </a:lnTo>
                  <a:lnTo>
                    <a:pt x="35793" y="61677"/>
                  </a:lnTo>
                  <a:lnTo>
                    <a:pt x="37338" y="62902"/>
                  </a:lnTo>
                  <a:lnTo>
                    <a:pt x="38883" y="63818"/>
                  </a:lnTo>
                  <a:lnTo>
                    <a:pt x="40688" y="64733"/>
                  </a:lnTo>
                  <a:lnTo>
                    <a:pt x="42233" y="65958"/>
                  </a:lnTo>
                  <a:lnTo>
                    <a:pt x="42745" y="66257"/>
                  </a:lnTo>
                  <a:lnTo>
                    <a:pt x="43265" y="65958"/>
                  </a:lnTo>
                  <a:lnTo>
                    <a:pt x="43518" y="65649"/>
                  </a:lnTo>
                  <a:lnTo>
                    <a:pt x="43778" y="65042"/>
                  </a:lnTo>
                  <a:lnTo>
                    <a:pt x="44290" y="63509"/>
                  </a:lnTo>
                  <a:lnTo>
                    <a:pt x="45063" y="62294"/>
                  </a:lnTo>
                  <a:lnTo>
                    <a:pt x="53560" y="69921"/>
                  </a:lnTo>
                  <a:lnTo>
                    <a:pt x="62317" y="76949"/>
                  </a:lnTo>
                  <a:lnTo>
                    <a:pt x="66692" y="80305"/>
                  </a:lnTo>
                  <a:lnTo>
                    <a:pt x="71326" y="83669"/>
                  </a:lnTo>
                  <a:lnTo>
                    <a:pt x="75961" y="86717"/>
                  </a:lnTo>
                  <a:lnTo>
                    <a:pt x="80856" y="89464"/>
                  </a:lnTo>
                  <a:lnTo>
                    <a:pt x="86263" y="91913"/>
                  </a:lnTo>
                  <a:lnTo>
                    <a:pt x="91671" y="94044"/>
                  </a:lnTo>
                  <a:lnTo>
                    <a:pt x="97338" y="96185"/>
                  </a:lnTo>
                  <a:lnTo>
                    <a:pt x="102485" y="98624"/>
                  </a:lnTo>
                  <a:lnTo>
                    <a:pt x="105063" y="100157"/>
                  </a:lnTo>
                  <a:lnTo>
                    <a:pt x="107380" y="101680"/>
                  </a:lnTo>
                  <a:lnTo>
                    <a:pt x="109437" y="103821"/>
                  </a:lnTo>
                  <a:lnTo>
                    <a:pt x="111502" y="105952"/>
                  </a:lnTo>
                  <a:lnTo>
                    <a:pt x="113300" y="108400"/>
                  </a:lnTo>
                  <a:lnTo>
                    <a:pt x="114592" y="111148"/>
                  </a:lnTo>
                  <a:lnTo>
                    <a:pt x="115877" y="114195"/>
                  </a:lnTo>
                  <a:lnTo>
                    <a:pt x="116910" y="117859"/>
                  </a:lnTo>
                  <a:lnTo>
                    <a:pt x="117422" y="119999"/>
                  </a:lnTo>
                  <a:lnTo>
                    <a:pt x="120000" y="119999"/>
                  </a:lnTo>
                  <a:lnTo>
                    <a:pt x="119479" y="116943"/>
                  </a:lnTo>
                  <a:lnTo>
                    <a:pt x="118707" y="114195"/>
                  </a:lnTo>
                  <a:lnTo>
                    <a:pt x="117934" y="111756"/>
                  </a:lnTo>
                  <a:lnTo>
                    <a:pt x="116910" y="109316"/>
                  </a:lnTo>
                  <a:lnTo>
                    <a:pt x="115877" y="107176"/>
                  </a:lnTo>
                  <a:lnTo>
                    <a:pt x="114592" y="105344"/>
                  </a:lnTo>
                  <a:lnTo>
                    <a:pt x="113300" y="103512"/>
                  </a:lnTo>
                  <a:lnTo>
                    <a:pt x="111755" y="101680"/>
                  </a:lnTo>
                  <a:lnTo>
                    <a:pt x="109957" y="100157"/>
                  </a:lnTo>
                  <a:lnTo>
                    <a:pt x="106608" y="97409"/>
                  </a:lnTo>
                  <a:lnTo>
                    <a:pt x="102485" y="95269"/>
                  </a:lnTo>
                  <a:lnTo>
                    <a:pt x="98370" y="93437"/>
                  </a:lnTo>
                  <a:lnTo>
                    <a:pt x="93988" y="91605"/>
                  </a:lnTo>
                  <a:lnTo>
                    <a:pt x="88321" y="89464"/>
                  </a:lnTo>
                  <a:lnTo>
                    <a:pt x="82913" y="86717"/>
                  </a:lnTo>
                  <a:lnTo>
                    <a:pt x="77766" y="83969"/>
                  </a:lnTo>
                  <a:lnTo>
                    <a:pt x="72619" y="80912"/>
                  </a:lnTo>
                  <a:lnTo>
                    <a:pt x="67724" y="77557"/>
                  </a:lnTo>
                  <a:lnTo>
                    <a:pt x="62577" y="73893"/>
                  </a:lnTo>
                  <a:lnTo>
                    <a:pt x="53047" y="66257"/>
                  </a:lnTo>
                  <a:lnTo>
                    <a:pt x="46095" y="60462"/>
                  </a:lnTo>
                  <a:lnTo>
                    <a:pt x="46608" y="59238"/>
                  </a:lnTo>
                  <a:lnTo>
                    <a:pt x="47128" y="57714"/>
                  </a:lnTo>
                  <a:lnTo>
                    <a:pt x="47128" y="57406"/>
                  </a:lnTo>
                  <a:lnTo>
                    <a:pt x="46868" y="57097"/>
                  </a:lnTo>
                  <a:lnTo>
                    <a:pt x="46095" y="57097"/>
                  </a:lnTo>
                  <a:lnTo>
                    <a:pt x="45323" y="54966"/>
                  </a:lnTo>
                  <a:lnTo>
                    <a:pt x="44550" y="53434"/>
                  </a:lnTo>
                  <a:lnTo>
                    <a:pt x="43265" y="51910"/>
                  </a:lnTo>
                  <a:lnTo>
                    <a:pt x="41973" y="50386"/>
                  </a:lnTo>
                  <a:lnTo>
                    <a:pt x="39403" y="47938"/>
                  </a:lnTo>
                  <a:lnTo>
                    <a:pt x="36565" y="45498"/>
                  </a:lnTo>
                  <a:lnTo>
                    <a:pt x="31418" y="37255"/>
                  </a:lnTo>
                  <a:lnTo>
                    <a:pt x="28068" y="32366"/>
                  </a:lnTo>
                  <a:lnTo>
                    <a:pt x="26783" y="30843"/>
                  </a:lnTo>
                  <a:lnTo>
                    <a:pt x="26263" y="30535"/>
                  </a:lnTo>
                  <a:lnTo>
                    <a:pt x="26011" y="30535"/>
                  </a:lnTo>
                  <a:lnTo>
                    <a:pt x="26783" y="29619"/>
                  </a:lnTo>
                  <a:lnTo>
                    <a:pt x="27556" y="28703"/>
                  </a:lnTo>
                  <a:lnTo>
                    <a:pt x="28581" y="26571"/>
                  </a:lnTo>
                  <a:lnTo>
                    <a:pt x="29353" y="23515"/>
                  </a:lnTo>
                  <a:lnTo>
                    <a:pt x="29873" y="20459"/>
                  </a:lnTo>
                  <a:lnTo>
                    <a:pt x="29873" y="17412"/>
                  </a:lnTo>
                  <a:lnTo>
                    <a:pt x="29873" y="14356"/>
                  </a:lnTo>
                  <a:lnTo>
                    <a:pt x="29353" y="11608"/>
                  </a:lnTo>
                  <a:lnTo>
                    <a:pt x="29101" y="9467"/>
                  </a:lnTo>
                  <a:lnTo>
                    <a:pt x="28068" y="7636"/>
                  </a:lnTo>
                  <a:lnTo>
                    <a:pt x="26783" y="5804"/>
                  </a:lnTo>
                  <a:lnTo>
                    <a:pt x="24718" y="3972"/>
                  </a:lnTo>
                  <a:lnTo>
                    <a:pt x="22661" y="2140"/>
                  </a:lnTo>
                  <a:lnTo>
                    <a:pt x="20604" y="915"/>
                  </a:lnTo>
                  <a:lnTo>
                    <a:pt x="18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Shape 1359"/>
            <p:cNvSpPr/>
            <p:nvPr/>
          </p:nvSpPr>
          <p:spPr>
            <a:xfrm>
              <a:off x="7192775" y="5434775"/>
              <a:ext cx="98500" cy="42100"/>
            </a:xfrm>
            <a:custGeom>
              <a:pathLst>
                <a:path extrusionOk="0" h="120000" w="120000">
                  <a:moveTo>
                    <a:pt x="57441" y="71"/>
                  </a:moveTo>
                  <a:lnTo>
                    <a:pt x="48213" y="2422"/>
                  </a:lnTo>
                  <a:lnTo>
                    <a:pt x="41055" y="7268"/>
                  </a:lnTo>
                  <a:lnTo>
                    <a:pt x="34903" y="14465"/>
                  </a:lnTo>
                  <a:lnTo>
                    <a:pt x="29756" y="24014"/>
                  </a:lnTo>
                  <a:lnTo>
                    <a:pt x="25675" y="36057"/>
                  </a:lnTo>
                  <a:lnTo>
                    <a:pt x="17451" y="64845"/>
                  </a:lnTo>
                  <a:lnTo>
                    <a:pt x="10294" y="91211"/>
                  </a:lnTo>
                  <a:lnTo>
                    <a:pt x="5147" y="108028"/>
                  </a:lnTo>
                  <a:lnTo>
                    <a:pt x="30" y="120000"/>
                  </a:lnTo>
                  <a:lnTo>
                    <a:pt x="15411" y="120000"/>
                  </a:lnTo>
                  <a:lnTo>
                    <a:pt x="20527" y="108028"/>
                  </a:lnTo>
                  <a:lnTo>
                    <a:pt x="23604" y="95985"/>
                  </a:lnTo>
                  <a:lnTo>
                    <a:pt x="32832" y="64845"/>
                  </a:lnTo>
                  <a:lnTo>
                    <a:pt x="37979" y="50451"/>
                  </a:lnTo>
                  <a:lnTo>
                    <a:pt x="43096" y="40831"/>
                  </a:lnTo>
                  <a:lnTo>
                    <a:pt x="49248" y="33634"/>
                  </a:lnTo>
                  <a:lnTo>
                    <a:pt x="56436" y="28859"/>
                  </a:lnTo>
                  <a:lnTo>
                    <a:pt x="63593" y="28859"/>
                  </a:lnTo>
                  <a:lnTo>
                    <a:pt x="72822" y="31211"/>
                  </a:lnTo>
                  <a:lnTo>
                    <a:pt x="85126" y="38408"/>
                  </a:lnTo>
                  <a:lnTo>
                    <a:pt x="96426" y="48028"/>
                  </a:lnTo>
                  <a:lnTo>
                    <a:pt x="108730" y="57648"/>
                  </a:lnTo>
                  <a:lnTo>
                    <a:pt x="120000" y="67197"/>
                  </a:lnTo>
                  <a:lnTo>
                    <a:pt x="120000" y="38408"/>
                  </a:lnTo>
                  <a:lnTo>
                    <a:pt x="102578" y="24014"/>
                  </a:lnTo>
                  <a:lnTo>
                    <a:pt x="84121" y="9619"/>
                  </a:lnTo>
                  <a:lnTo>
                    <a:pt x="75898" y="4845"/>
                  </a:lnTo>
                  <a:lnTo>
                    <a:pt x="66670" y="7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Shape 1360"/>
            <p:cNvSpPr/>
            <p:nvPr/>
          </p:nvSpPr>
          <p:spPr>
            <a:xfrm>
              <a:off x="6474825" y="5198250"/>
              <a:ext cx="22749" cy="21924"/>
            </a:xfrm>
            <a:custGeom>
              <a:pathLst>
                <a:path extrusionOk="0" h="120000" w="120000">
                  <a:moveTo>
                    <a:pt x="88747" y="136"/>
                  </a:moveTo>
                  <a:lnTo>
                    <a:pt x="79912" y="4789"/>
                  </a:lnTo>
                  <a:lnTo>
                    <a:pt x="39956" y="46248"/>
                  </a:lnTo>
                  <a:lnTo>
                    <a:pt x="22153" y="69236"/>
                  </a:lnTo>
                  <a:lnTo>
                    <a:pt x="4483" y="87708"/>
                  </a:lnTo>
                  <a:lnTo>
                    <a:pt x="0" y="96875"/>
                  </a:lnTo>
                  <a:lnTo>
                    <a:pt x="0" y="101527"/>
                  </a:lnTo>
                  <a:lnTo>
                    <a:pt x="8835" y="115347"/>
                  </a:lnTo>
                  <a:lnTo>
                    <a:pt x="17802" y="119863"/>
                  </a:lnTo>
                  <a:lnTo>
                    <a:pt x="31120" y="119863"/>
                  </a:lnTo>
                  <a:lnTo>
                    <a:pt x="53274" y="101527"/>
                  </a:lnTo>
                  <a:lnTo>
                    <a:pt x="71076" y="83055"/>
                  </a:lnTo>
                  <a:lnTo>
                    <a:pt x="111032" y="41596"/>
                  </a:lnTo>
                  <a:lnTo>
                    <a:pt x="119868" y="32428"/>
                  </a:lnTo>
                  <a:lnTo>
                    <a:pt x="119868" y="23124"/>
                  </a:lnTo>
                  <a:lnTo>
                    <a:pt x="115384" y="13956"/>
                  </a:lnTo>
                  <a:lnTo>
                    <a:pt x="111032" y="9304"/>
                  </a:lnTo>
                  <a:lnTo>
                    <a:pt x="102065" y="13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Shape 1361"/>
            <p:cNvSpPr/>
            <p:nvPr/>
          </p:nvSpPr>
          <p:spPr>
            <a:xfrm>
              <a:off x="4037250" y="5245400"/>
              <a:ext cx="38749" cy="106074"/>
            </a:xfrm>
            <a:custGeom>
              <a:pathLst>
                <a:path extrusionOk="0" h="120000" w="120000">
                  <a:moveTo>
                    <a:pt x="117290" y="0"/>
                  </a:moveTo>
                  <a:lnTo>
                    <a:pt x="117290" y="961"/>
                  </a:lnTo>
                  <a:lnTo>
                    <a:pt x="57367" y="59052"/>
                  </a:lnTo>
                  <a:lnTo>
                    <a:pt x="26090" y="88550"/>
                  </a:lnTo>
                  <a:lnTo>
                    <a:pt x="0" y="118076"/>
                  </a:lnTo>
                  <a:lnTo>
                    <a:pt x="0" y="119038"/>
                  </a:lnTo>
                  <a:lnTo>
                    <a:pt x="2632" y="119971"/>
                  </a:lnTo>
                  <a:lnTo>
                    <a:pt x="5264" y="119971"/>
                  </a:lnTo>
                  <a:lnTo>
                    <a:pt x="5264" y="119038"/>
                  </a:lnTo>
                  <a:lnTo>
                    <a:pt x="39096" y="88550"/>
                  </a:lnTo>
                  <a:lnTo>
                    <a:pt x="70374" y="57129"/>
                  </a:lnTo>
                  <a:lnTo>
                    <a:pt x="88645" y="43808"/>
                  </a:lnTo>
                  <a:lnTo>
                    <a:pt x="104283" y="29526"/>
                  </a:lnTo>
                  <a:lnTo>
                    <a:pt x="112103" y="21918"/>
                  </a:lnTo>
                  <a:lnTo>
                    <a:pt x="119922" y="14282"/>
                  </a:lnTo>
                  <a:lnTo>
                    <a:pt x="119922" y="7636"/>
                  </a:lnTo>
                  <a:lnTo>
                    <a:pt x="119922" y="961"/>
                  </a:lnTo>
                  <a:lnTo>
                    <a:pt x="117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Shape 1362"/>
            <p:cNvSpPr/>
            <p:nvPr/>
          </p:nvSpPr>
          <p:spPr>
            <a:xfrm>
              <a:off x="4124775" y="5049275"/>
              <a:ext cx="64850" cy="42125"/>
            </a:xfrm>
            <a:custGeom>
              <a:pathLst>
                <a:path extrusionOk="0" h="120000" w="120000">
                  <a:moveTo>
                    <a:pt x="118427" y="71"/>
                  </a:moveTo>
                  <a:lnTo>
                    <a:pt x="116854" y="2421"/>
                  </a:lnTo>
                  <a:lnTo>
                    <a:pt x="110609" y="19228"/>
                  </a:lnTo>
                  <a:lnTo>
                    <a:pt x="102837" y="38385"/>
                  </a:lnTo>
                  <a:lnTo>
                    <a:pt x="96592" y="57614"/>
                  </a:lnTo>
                  <a:lnTo>
                    <a:pt x="87247" y="76771"/>
                  </a:lnTo>
                  <a:lnTo>
                    <a:pt x="76376" y="88735"/>
                  </a:lnTo>
                  <a:lnTo>
                    <a:pt x="63885" y="98350"/>
                  </a:lnTo>
                  <a:lnTo>
                    <a:pt x="53014" y="103121"/>
                  </a:lnTo>
                  <a:lnTo>
                    <a:pt x="40524" y="103121"/>
                  </a:lnTo>
                  <a:lnTo>
                    <a:pt x="29653" y="98350"/>
                  </a:lnTo>
                  <a:lnTo>
                    <a:pt x="18735" y="88735"/>
                  </a:lnTo>
                  <a:lnTo>
                    <a:pt x="14063" y="81543"/>
                  </a:lnTo>
                  <a:lnTo>
                    <a:pt x="10963" y="74350"/>
                  </a:lnTo>
                  <a:lnTo>
                    <a:pt x="7818" y="64807"/>
                  </a:lnTo>
                  <a:lnTo>
                    <a:pt x="4718" y="52771"/>
                  </a:lnTo>
                  <a:lnTo>
                    <a:pt x="3145" y="50421"/>
                  </a:lnTo>
                  <a:lnTo>
                    <a:pt x="1619" y="50421"/>
                  </a:lnTo>
                  <a:lnTo>
                    <a:pt x="1619" y="52771"/>
                  </a:lnTo>
                  <a:lnTo>
                    <a:pt x="46" y="62385"/>
                  </a:lnTo>
                  <a:lnTo>
                    <a:pt x="46" y="69578"/>
                  </a:lnTo>
                  <a:lnTo>
                    <a:pt x="3145" y="83964"/>
                  </a:lnTo>
                  <a:lnTo>
                    <a:pt x="9390" y="95928"/>
                  </a:lnTo>
                  <a:lnTo>
                    <a:pt x="17162" y="105543"/>
                  </a:lnTo>
                  <a:lnTo>
                    <a:pt x="26507" y="112735"/>
                  </a:lnTo>
                  <a:lnTo>
                    <a:pt x="35851" y="117507"/>
                  </a:lnTo>
                  <a:lnTo>
                    <a:pt x="46769" y="119928"/>
                  </a:lnTo>
                  <a:lnTo>
                    <a:pt x="56114" y="119928"/>
                  </a:lnTo>
                  <a:lnTo>
                    <a:pt x="67031" y="115157"/>
                  </a:lnTo>
                  <a:lnTo>
                    <a:pt x="77902" y="105543"/>
                  </a:lnTo>
                  <a:lnTo>
                    <a:pt x="90393" y="91157"/>
                  </a:lnTo>
                  <a:lnTo>
                    <a:pt x="99737" y="76771"/>
                  </a:lnTo>
                  <a:lnTo>
                    <a:pt x="109082" y="57614"/>
                  </a:lnTo>
                  <a:lnTo>
                    <a:pt x="115281" y="40807"/>
                  </a:lnTo>
                  <a:lnTo>
                    <a:pt x="119953" y="21649"/>
                  </a:lnTo>
                  <a:lnTo>
                    <a:pt x="119953" y="2421"/>
                  </a:lnTo>
                  <a:lnTo>
                    <a:pt x="118427" y="7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Shape 1363"/>
            <p:cNvSpPr/>
            <p:nvPr/>
          </p:nvSpPr>
          <p:spPr>
            <a:xfrm>
              <a:off x="4039775" y="2891150"/>
              <a:ext cx="5074" cy="5924"/>
            </a:xfrm>
            <a:custGeom>
              <a:pathLst>
                <a:path extrusionOk="0" h="120000" w="120000">
                  <a:moveTo>
                    <a:pt x="0" y="506"/>
                  </a:moveTo>
                  <a:lnTo>
                    <a:pt x="0" y="68354"/>
                  </a:lnTo>
                  <a:lnTo>
                    <a:pt x="20098" y="102784"/>
                  </a:lnTo>
                  <a:lnTo>
                    <a:pt x="59704" y="119493"/>
                  </a:lnTo>
                  <a:lnTo>
                    <a:pt x="99901" y="102784"/>
                  </a:lnTo>
                  <a:lnTo>
                    <a:pt x="119408" y="68354"/>
                  </a:lnTo>
                  <a:lnTo>
                    <a:pt x="119408" y="50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Shape 1364"/>
            <p:cNvSpPr/>
            <p:nvPr/>
          </p:nvSpPr>
          <p:spPr>
            <a:xfrm>
              <a:off x="4015375" y="4990350"/>
              <a:ext cx="185175" cy="365325"/>
            </a:xfrm>
            <a:custGeom>
              <a:pathLst>
                <a:path extrusionOk="0" h="120000" w="120000">
                  <a:moveTo>
                    <a:pt x="97091" y="8"/>
                  </a:moveTo>
                  <a:lnTo>
                    <a:pt x="94370" y="287"/>
                  </a:lnTo>
                  <a:lnTo>
                    <a:pt x="91632" y="837"/>
                  </a:lnTo>
                  <a:lnTo>
                    <a:pt x="88910" y="1387"/>
                  </a:lnTo>
                  <a:lnTo>
                    <a:pt x="84001" y="3325"/>
                  </a:lnTo>
                  <a:lnTo>
                    <a:pt x="79643" y="5534"/>
                  </a:lnTo>
                  <a:lnTo>
                    <a:pt x="75820" y="8302"/>
                  </a:lnTo>
                  <a:lnTo>
                    <a:pt x="72547" y="11069"/>
                  </a:lnTo>
                  <a:lnTo>
                    <a:pt x="69275" y="13557"/>
                  </a:lnTo>
                  <a:lnTo>
                    <a:pt x="67087" y="16596"/>
                  </a:lnTo>
                  <a:lnTo>
                    <a:pt x="65451" y="19634"/>
                  </a:lnTo>
                  <a:lnTo>
                    <a:pt x="64366" y="22681"/>
                  </a:lnTo>
                  <a:lnTo>
                    <a:pt x="64366" y="25719"/>
                  </a:lnTo>
                  <a:lnTo>
                    <a:pt x="64916" y="27657"/>
                  </a:lnTo>
                  <a:lnTo>
                    <a:pt x="65451" y="29316"/>
                  </a:lnTo>
                  <a:lnTo>
                    <a:pt x="68189" y="32633"/>
                  </a:lnTo>
                  <a:lnTo>
                    <a:pt x="69825" y="35672"/>
                  </a:lnTo>
                  <a:lnTo>
                    <a:pt x="70911" y="38439"/>
                  </a:lnTo>
                  <a:lnTo>
                    <a:pt x="70911" y="41478"/>
                  </a:lnTo>
                  <a:lnTo>
                    <a:pt x="69825" y="44516"/>
                  </a:lnTo>
                  <a:lnTo>
                    <a:pt x="66002" y="48942"/>
                  </a:lnTo>
                  <a:lnTo>
                    <a:pt x="62179" y="53639"/>
                  </a:lnTo>
                  <a:lnTo>
                    <a:pt x="52361" y="62213"/>
                  </a:lnTo>
                  <a:lnTo>
                    <a:pt x="42543" y="71336"/>
                  </a:lnTo>
                  <a:lnTo>
                    <a:pt x="32174" y="80459"/>
                  </a:lnTo>
                  <a:lnTo>
                    <a:pt x="10368" y="98156"/>
                  </a:lnTo>
                  <a:lnTo>
                    <a:pt x="6545" y="101194"/>
                  </a:lnTo>
                  <a:lnTo>
                    <a:pt x="3272" y="104512"/>
                  </a:lnTo>
                  <a:lnTo>
                    <a:pt x="1636" y="106171"/>
                  </a:lnTo>
                  <a:lnTo>
                    <a:pt x="550" y="107830"/>
                  </a:lnTo>
                  <a:lnTo>
                    <a:pt x="0" y="109768"/>
                  </a:lnTo>
                  <a:lnTo>
                    <a:pt x="0" y="111426"/>
                  </a:lnTo>
                  <a:lnTo>
                    <a:pt x="550" y="111977"/>
                  </a:lnTo>
                  <a:lnTo>
                    <a:pt x="1085" y="112256"/>
                  </a:lnTo>
                  <a:lnTo>
                    <a:pt x="2187" y="111977"/>
                  </a:lnTo>
                  <a:lnTo>
                    <a:pt x="2721" y="111426"/>
                  </a:lnTo>
                  <a:lnTo>
                    <a:pt x="2721" y="109488"/>
                  </a:lnTo>
                  <a:lnTo>
                    <a:pt x="3272" y="107559"/>
                  </a:lnTo>
                  <a:lnTo>
                    <a:pt x="4908" y="105621"/>
                  </a:lnTo>
                  <a:lnTo>
                    <a:pt x="6545" y="103962"/>
                  </a:lnTo>
                  <a:lnTo>
                    <a:pt x="10368" y="100365"/>
                  </a:lnTo>
                  <a:lnTo>
                    <a:pt x="14726" y="97047"/>
                  </a:lnTo>
                  <a:lnTo>
                    <a:pt x="32174" y="82677"/>
                  </a:lnTo>
                  <a:lnTo>
                    <a:pt x="48537" y="68298"/>
                  </a:lnTo>
                  <a:lnTo>
                    <a:pt x="56719" y="61112"/>
                  </a:lnTo>
                  <a:lnTo>
                    <a:pt x="63815" y="53639"/>
                  </a:lnTo>
                  <a:lnTo>
                    <a:pt x="69825" y="47563"/>
                  </a:lnTo>
                  <a:lnTo>
                    <a:pt x="71996" y="44516"/>
                  </a:lnTo>
                  <a:lnTo>
                    <a:pt x="73633" y="41478"/>
                  </a:lnTo>
                  <a:lnTo>
                    <a:pt x="73633" y="40098"/>
                  </a:lnTo>
                  <a:lnTo>
                    <a:pt x="73633" y="38710"/>
                  </a:lnTo>
                  <a:lnTo>
                    <a:pt x="73098" y="35951"/>
                  </a:lnTo>
                  <a:lnTo>
                    <a:pt x="70911" y="33184"/>
                  </a:lnTo>
                  <a:lnTo>
                    <a:pt x="69275" y="30695"/>
                  </a:lnTo>
                  <a:lnTo>
                    <a:pt x="67638" y="28486"/>
                  </a:lnTo>
                  <a:lnTo>
                    <a:pt x="67087" y="26269"/>
                  </a:lnTo>
                  <a:lnTo>
                    <a:pt x="67087" y="23781"/>
                  </a:lnTo>
                  <a:lnTo>
                    <a:pt x="67638" y="21293"/>
                  </a:lnTo>
                  <a:lnTo>
                    <a:pt x="68724" y="18534"/>
                  </a:lnTo>
                  <a:lnTo>
                    <a:pt x="70360" y="16045"/>
                  </a:lnTo>
                  <a:lnTo>
                    <a:pt x="71996" y="13557"/>
                  </a:lnTo>
                  <a:lnTo>
                    <a:pt x="74734" y="11069"/>
                  </a:lnTo>
                  <a:lnTo>
                    <a:pt x="77456" y="8852"/>
                  </a:lnTo>
                  <a:lnTo>
                    <a:pt x="80729" y="6643"/>
                  </a:lnTo>
                  <a:lnTo>
                    <a:pt x="84001" y="4984"/>
                  </a:lnTo>
                  <a:lnTo>
                    <a:pt x="87825" y="3325"/>
                  </a:lnTo>
                  <a:lnTo>
                    <a:pt x="92183" y="2217"/>
                  </a:lnTo>
                  <a:lnTo>
                    <a:pt x="96541" y="1387"/>
                  </a:lnTo>
                  <a:lnTo>
                    <a:pt x="101449" y="1116"/>
                  </a:lnTo>
                  <a:lnTo>
                    <a:pt x="106358" y="1387"/>
                  </a:lnTo>
                  <a:lnTo>
                    <a:pt x="106358" y="1667"/>
                  </a:lnTo>
                  <a:lnTo>
                    <a:pt x="106909" y="1946"/>
                  </a:lnTo>
                  <a:lnTo>
                    <a:pt x="109631" y="3605"/>
                  </a:lnTo>
                  <a:lnTo>
                    <a:pt x="111818" y="5534"/>
                  </a:lnTo>
                  <a:lnTo>
                    <a:pt x="113454" y="7472"/>
                  </a:lnTo>
                  <a:lnTo>
                    <a:pt x="115091" y="9681"/>
                  </a:lnTo>
                  <a:lnTo>
                    <a:pt x="115641" y="12169"/>
                  </a:lnTo>
                  <a:lnTo>
                    <a:pt x="116176" y="14387"/>
                  </a:lnTo>
                  <a:lnTo>
                    <a:pt x="116176" y="18805"/>
                  </a:lnTo>
                  <a:lnTo>
                    <a:pt x="115641" y="21293"/>
                  </a:lnTo>
                  <a:lnTo>
                    <a:pt x="114540" y="23510"/>
                  </a:lnTo>
                  <a:lnTo>
                    <a:pt x="112904" y="25719"/>
                  </a:lnTo>
                  <a:lnTo>
                    <a:pt x="110733" y="27928"/>
                  </a:lnTo>
                  <a:lnTo>
                    <a:pt x="107460" y="29587"/>
                  </a:lnTo>
                  <a:lnTo>
                    <a:pt x="104187" y="31525"/>
                  </a:lnTo>
                  <a:lnTo>
                    <a:pt x="100915" y="33184"/>
                  </a:lnTo>
                  <a:lnTo>
                    <a:pt x="96541" y="34563"/>
                  </a:lnTo>
                  <a:lnTo>
                    <a:pt x="87274" y="37881"/>
                  </a:lnTo>
                  <a:lnTo>
                    <a:pt x="82365" y="39819"/>
                  </a:lnTo>
                  <a:lnTo>
                    <a:pt x="78541" y="41757"/>
                  </a:lnTo>
                  <a:lnTo>
                    <a:pt x="74734" y="44795"/>
                  </a:lnTo>
                  <a:lnTo>
                    <a:pt x="71462" y="47834"/>
                  </a:lnTo>
                  <a:lnTo>
                    <a:pt x="66553" y="54469"/>
                  </a:lnTo>
                  <a:lnTo>
                    <a:pt x="61093" y="63321"/>
                  </a:lnTo>
                  <a:lnTo>
                    <a:pt x="55633" y="72165"/>
                  </a:lnTo>
                  <a:lnTo>
                    <a:pt x="51275" y="81018"/>
                  </a:lnTo>
                  <a:lnTo>
                    <a:pt x="46901" y="90141"/>
                  </a:lnTo>
                  <a:lnTo>
                    <a:pt x="44179" y="98706"/>
                  </a:lnTo>
                  <a:lnTo>
                    <a:pt x="42543" y="102853"/>
                  </a:lnTo>
                  <a:lnTo>
                    <a:pt x="40907" y="107279"/>
                  </a:lnTo>
                  <a:lnTo>
                    <a:pt x="38720" y="110318"/>
                  </a:lnTo>
                  <a:lnTo>
                    <a:pt x="35998" y="113085"/>
                  </a:lnTo>
                  <a:lnTo>
                    <a:pt x="32174" y="115573"/>
                  </a:lnTo>
                  <a:lnTo>
                    <a:pt x="30004" y="116682"/>
                  </a:lnTo>
                  <a:lnTo>
                    <a:pt x="27266" y="117511"/>
                  </a:lnTo>
                  <a:lnTo>
                    <a:pt x="23458" y="118612"/>
                  </a:lnTo>
                  <a:lnTo>
                    <a:pt x="19635" y="118891"/>
                  </a:lnTo>
                  <a:lnTo>
                    <a:pt x="15812" y="118891"/>
                  </a:lnTo>
                  <a:lnTo>
                    <a:pt x="12539" y="118341"/>
                  </a:lnTo>
                  <a:lnTo>
                    <a:pt x="9266" y="117232"/>
                  </a:lnTo>
                  <a:lnTo>
                    <a:pt x="6545" y="115853"/>
                  </a:lnTo>
                  <a:lnTo>
                    <a:pt x="4908" y="114194"/>
                  </a:lnTo>
                  <a:lnTo>
                    <a:pt x="3823" y="112256"/>
                  </a:lnTo>
                  <a:lnTo>
                    <a:pt x="3272" y="111977"/>
                  </a:lnTo>
                  <a:lnTo>
                    <a:pt x="2187" y="111977"/>
                  </a:lnTo>
                  <a:lnTo>
                    <a:pt x="2187" y="112256"/>
                  </a:lnTo>
                  <a:lnTo>
                    <a:pt x="2187" y="114194"/>
                  </a:lnTo>
                  <a:lnTo>
                    <a:pt x="2721" y="115573"/>
                  </a:lnTo>
                  <a:lnTo>
                    <a:pt x="3823" y="116953"/>
                  </a:lnTo>
                  <a:lnTo>
                    <a:pt x="5459" y="118061"/>
                  </a:lnTo>
                  <a:lnTo>
                    <a:pt x="7630" y="118891"/>
                  </a:lnTo>
                  <a:lnTo>
                    <a:pt x="9817" y="119441"/>
                  </a:lnTo>
                  <a:lnTo>
                    <a:pt x="12539" y="119720"/>
                  </a:lnTo>
                  <a:lnTo>
                    <a:pt x="15277" y="120000"/>
                  </a:lnTo>
                  <a:lnTo>
                    <a:pt x="17999" y="120000"/>
                  </a:lnTo>
                  <a:lnTo>
                    <a:pt x="21271" y="119720"/>
                  </a:lnTo>
                  <a:lnTo>
                    <a:pt x="23993" y="119441"/>
                  </a:lnTo>
                  <a:lnTo>
                    <a:pt x="26731" y="118891"/>
                  </a:lnTo>
                  <a:lnTo>
                    <a:pt x="29453" y="118341"/>
                  </a:lnTo>
                  <a:lnTo>
                    <a:pt x="31640" y="117511"/>
                  </a:lnTo>
                  <a:lnTo>
                    <a:pt x="33811" y="116403"/>
                  </a:lnTo>
                  <a:lnTo>
                    <a:pt x="35998" y="115294"/>
                  </a:lnTo>
                  <a:lnTo>
                    <a:pt x="38720" y="113085"/>
                  </a:lnTo>
                  <a:lnTo>
                    <a:pt x="40907" y="110597"/>
                  </a:lnTo>
                  <a:lnTo>
                    <a:pt x="42543" y="107830"/>
                  </a:lnTo>
                  <a:lnTo>
                    <a:pt x="44179" y="105341"/>
                  </a:lnTo>
                  <a:lnTo>
                    <a:pt x="45816" y="99815"/>
                  </a:lnTo>
                  <a:lnTo>
                    <a:pt x="48003" y="94288"/>
                  </a:lnTo>
                  <a:lnTo>
                    <a:pt x="50724" y="87924"/>
                  </a:lnTo>
                  <a:lnTo>
                    <a:pt x="53446" y="81289"/>
                  </a:lnTo>
                  <a:lnTo>
                    <a:pt x="60542" y="68577"/>
                  </a:lnTo>
                  <a:lnTo>
                    <a:pt x="64366" y="62771"/>
                  </a:lnTo>
                  <a:lnTo>
                    <a:pt x="68189" y="56686"/>
                  </a:lnTo>
                  <a:lnTo>
                    <a:pt x="72547" y="50880"/>
                  </a:lnTo>
                  <a:lnTo>
                    <a:pt x="77456" y="45345"/>
                  </a:lnTo>
                  <a:lnTo>
                    <a:pt x="80729" y="43136"/>
                  </a:lnTo>
                  <a:lnTo>
                    <a:pt x="84552" y="40927"/>
                  </a:lnTo>
                  <a:lnTo>
                    <a:pt x="88910" y="39269"/>
                  </a:lnTo>
                  <a:lnTo>
                    <a:pt x="93268" y="37610"/>
                  </a:lnTo>
                  <a:lnTo>
                    <a:pt x="102551" y="34292"/>
                  </a:lnTo>
                  <a:lnTo>
                    <a:pt x="106909" y="32633"/>
                  </a:lnTo>
                  <a:lnTo>
                    <a:pt x="110733" y="30695"/>
                  </a:lnTo>
                  <a:lnTo>
                    <a:pt x="112904" y="29037"/>
                  </a:lnTo>
                  <a:lnTo>
                    <a:pt x="115091" y="27378"/>
                  </a:lnTo>
                  <a:lnTo>
                    <a:pt x="116727" y="25719"/>
                  </a:lnTo>
                  <a:lnTo>
                    <a:pt x="117812" y="23781"/>
                  </a:lnTo>
                  <a:lnTo>
                    <a:pt x="118914" y="21851"/>
                  </a:lnTo>
                  <a:lnTo>
                    <a:pt x="119449" y="19913"/>
                  </a:lnTo>
                  <a:lnTo>
                    <a:pt x="119999" y="15487"/>
                  </a:lnTo>
                  <a:lnTo>
                    <a:pt x="118914" y="11340"/>
                  </a:lnTo>
                  <a:lnTo>
                    <a:pt x="118363" y="9410"/>
                  </a:lnTo>
                  <a:lnTo>
                    <a:pt x="117278" y="7472"/>
                  </a:lnTo>
                  <a:lnTo>
                    <a:pt x="115641" y="5534"/>
                  </a:lnTo>
                  <a:lnTo>
                    <a:pt x="113454" y="3876"/>
                  </a:lnTo>
                  <a:lnTo>
                    <a:pt x="111267" y="2217"/>
                  </a:lnTo>
                  <a:lnTo>
                    <a:pt x="109096" y="1116"/>
                  </a:lnTo>
                  <a:lnTo>
                    <a:pt x="107995" y="837"/>
                  </a:lnTo>
                  <a:lnTo>
                    <a:pt x="107460" y="837"/>
                  </a:lnTo>
                  <a:lnTo>
                    <a:pt x="106909" y="558"/>
                  </a:lnTo>
                  <a:lnTo>
                    <a:pt x="103637" y="8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Shape 1365"/>
            <p:cNvSpPr/>
            <p:nvPr/>
          </p:nvSpPr>
          <p:spPr>
            <a:xfrm>
              <a:off x="6735750" y="2891150"/>
              <a:ext cx="270199" cy="160799"/>
            </a:xfrm>
            <a:custGeom>
              <a:pathLst>
                <a:path extrusionOk="0" h="120000" w="120000">
                  <a:moveTo>
                    <a:pt x="70281" y="8171"/>
                  </a:moveTo>
                  <a:lnTo>
                    <a:pt x="68782" y="16977"/>
                  </a:lnTo>
                  <a:lnTo>
                    <a:pt x="66917" y="25764"/>
                  </a:lnTo>
                  <a:lnTo>
                    <a:pt x="66917" y="22630"/>
                  </a:lnTo>
                  <a:lnTo>
                    <a:pt x="66162" y="11940"/>
                  </a:lnTo>
                  <a:lnTo>
                    <a:pt x="70281" y="8171"/>
                  </a:lnTo>
                  <a:close/>
                  <a:moveTo>
                    <a:pt x="53082" y="29533"/>
                  </a:moveTo>
                  <a:lnTo>
                    <a:pt x="52705" y="38320"/>
                  </a:lnTo>
                  <a:lnTo>
                    <a:pt x="49718" y="40205"/>
                  </a:lnTo>
                  <a:lnTo>
                    <a:pt x="50096" y="37070"/>
                  </a:lnTo>
                  <a:lnTo>
                    <a:pt x="50096" y="35820"/>
                  </a:lnTo>
                  <a:lnTo>
                    <a:pt x="49718" y="35186"/>
                  </a:lnTo>
                  <a:lnTo>
                    <a:pt x="53082" y="29533"/>
                  </a:lnTo>
                  <a:close/>
                  <a:moveTo>
                    <a:pt x="65418" y="12574"/>
                  </a:moveTo>
                  <a:lnTo>
                    <a:pt x="65418" y="22630"/>
                  </a:lnTo>
                  <a:lnTo>
                    <a:pt x="65795" y="30167"/>
                  </a:lnTo>
                  <a:lnTo>
                    <a:pt x="64296" y="33302"/>
                  </a:lnTo>
                  <a:lnTo>
                    <a:pt x="62797" y="36436"/>
                  </a:lnTo>
                  <a:lnTo>
                    <a:pt x="62797" y="33936"/>
                  </a:lnTo>
                  <a:lnTo>
                    <a:pt x="62054" y="18861"/>
                  </a:lnTo>
                  <a:lnTo>
                    <a:pt x="61310" y="33936"/>
                  </a:lnTo>
                  <a:lnTo>
                    <a:pt x="60932" y="39589"/>
                  </a:lnTo>
                  <a:lnTo>
                    <a:pt x="57190" y="44608"/>
                  </a:lnTo>
                  <a:lnTo>
                    <a:pt x="56824" y="37705"/>
                  </a:lnTo>
                  <a:lnTo>
                    <a:pt x="56824" y="30167"/>
                  </a:lnTo>
                  <a:lnTo>
                    <a:pt x="57190" y="21996"/>
                  </a:lnTo>
                  <a:lnTo>
                    <a:pt x="61310" y="16977"/>
                  </a:lnTo>
                  <a:lnTo>
                    <a:pt x="65418" y="12574"/>
                  </a:lnTo>
                  <a:close/>
                  <a:moveTo>
                    <a:pt x="56447" y="23880"/>
                  </a:moveTo>
                  <a:lnTo>
                    <a:pt x="55703" y="29533"/>
                  </a:lnTo>
                  <a:lnTo>
                    <a:pt x="55325" y="35186"/>
                  </a:lnTo>
                  <a:lnTo>
                    <a:pt x="55325" y="40839"/>
                  </a:lnTo>
                  <a:lnTo>
                    <a:pt x="55703" y="46492"/>
                  </a:lnTo>
                  <a:lnTo>
                    <a:pt x="53826" y="48376"/>
                  </a:lnTo>
                  <a:lnTo>
                    <a:pt x="53082" y="28899"/>
                  </a:lnTo>
                  <a:lnTo>
                    <a:pt x="53826" y="27649"/>
                  </a:lnTo>
                  <a:lnTo>
                    <a:pt x="56447" y="23880"/>
                  </a:lnTo>
                  <a:close/>
                  <a:moveTo>
                    <a:pt x="52705" y="39589"/>
                  </a:moveTo>
                  <a:lnTo>
                    <a:pt x="52339" y="49645"/>
                  </a:lnTo>
                  <a:lnTo>
                    <a:pt x="50096" y="51529"/>
                  </a:lnTo>
                  <a:lnTo>
                    <a:pt x="50096" y="49011"/>
                  </a:lnTo>
                  <a:lnTo>
                    <a:pt x="49718" y="46492"/>
                  </a:lnTo>
                  <a:lnTo>
                    <a:pt x="49341" y="42723"/>
                  </a:lnTo>
                  <a:lnTo>
                    <a:pt x="52705" y="39589"/>
                  </a:lnTo>
                  <a:close/>
                  <a:moveTo>
                    <a:pt x="47098" y="45242"/>
                  </a:moveTo>
                  <a:lnTo>
                    <a:pt x="47098" y="45858"/>
                  </a:lnTo>
                  <a:lnTo>
                    <a:pt x="47475" y="49645"/>
                  </a:lnTo>
                  <a:lnTo>
                    <a:pt x="47853" y="51529"/>
                  </a:lnTo>
                  <a:lnTo>
                    <a:pt x="48597" y="52779"/>
                  </a:lnTo>
                  <a:lnTo>
                    <a:pt x="45977" y="54029"/>
                  </a:lnTo>
                  <a:lnTo>
                    <a:pt x="43367" y="55298"/>
                  </a:lnTo>
                  <a:lnTo>
                    <a:pt x="43367" y="55298"/>
                  </a:lnTo>
                  <a:lnTo>
                    <a:pt x="45233" y="47742"/>
                  </a:lnTo>
                  <a:lnTo>
                    <a:pt x="47098" y="45242"/>
                  </a:lnTo>
                  <a:close/>
                  <a:moveTo>
                    <a:pt x="41125" y="52779"/>
                  </a:moveTo>
                  <a:lnTo>
                    <a:pt x="40747" y="55914"/>
                  </a:lnTo>
                  <a:lnTo>
                    <a:pt x="39248" y="55914"/>
                  </a:lnTo>
                  <a:lnTo>
                    <a:pt x="41125" y="52779"/>
                  </a:lnTo>
                  <a:close/>
                  <a:moveTo>
                    <a:pt x="743" y="18"/>
                  </a:moveTo>
                  <a:lnTo>
                    <a:pt x="0" y="5037"/>
                  </a:lnTo>
                  <a:lnTo>
                    <a:pt x="0" y="10055"/>
                  </a:lnTo>
                  <a:lnTo>
                    <a:pt x="377" y="15093"/>
                  </a:lnTo>
                  <a:lnTo>
                    <a:pt x="743" y="20111"/>
                  </a:lnTo>
                  <a:lnTo>
                    <a:pt x="1865" y="25130"/>
                  </a:lnTo>
                  <a:lnTo>
                    <a:pt x="2986" y="29533"/>
                  </a:lnTo>
                  <a:lnTo>
                    <a:pt x="4485" y="33936"/>
                  </a:lnTo>
                  <a:lnTo>
                    <a:pt x="5984" y="38320"/>
                  </a:lnTo>
                  <a:lnTo>
                    <a:pt x="8593" y="43358"/>
                  </a:lnTo>
                  <a:lnTo>
                    <a:pt x="11591" y="47742"/>
                  </a:lnTo>
                  <a:lnTo>
                    <a:pt x="14955" y="51529"/>
                  </a:lnTo>
                  <a:lnTo>
                    <a:pt x="18697" y="54029"/>
                  </a:lnTo>
                  <a:lnTo>
                    <a:pt x="22427" y="55914"/>
                  </a:lnTo>
                  <a:lnTo>
                    <a:pt x="26547" y="57798"/>
                  </a:lnTo>
                  <a:lnTo>
                    <a:pt x="30277" y="59067"/>
                  </a:lnTo>
                  <a:lnTo>
                    <a:pt x="34396" y="59682"/>
                  </a:lnTo>
                  <a:lnTo>
                    <a:pt x="28034" y="70988"/>
                  </a:lnTo>
                  <a:lnTo>
                    <a:pt x="23549" y="79160"/>
                  </a:lnTo>
                  <a:lnTo>
                    <a:pt x="21306" y="84179"/>
                  </a:lnTo>
                  <a:lnTo>
                    <a:pt x="19441" y="89216"/>
                  </a:lnTo>
                  <a:lnTo>
                    <a:pt x="17942" y="94235"/>
                  </a:lnTo>
                  <a:lnTo>
                    <a:pt x="16454" y="99253"/>
                  </a:lnTo>
                  <a:lnTo>
                    <a:pt x="15333" y="104906"/>
                  </a:lnTo>
                  <a:lnTo>
                    <a:pt x="14955" y="110559"/>
                  </a:lnTo>
                  <a:lnTo>
                    <a:pt x="13456" y="106175"/>
                  </a:lnTo>
                  <a:lnTo>
                    <a:pt x="11957" y="101772"/>
                  </a:lnTo>
                  <a:lnTo>
                    <a:pt x="11213" y="99888"/>
                  </a:lnTo>
                  <a:lnTo>
                    <a:pt x="9715" y="98003"/>
                  </a:lnTo>
                  <a:lnTo>
                    <a:pt x="9715" y="99888"/>
                  </a:lnTo>
                  <a:lnTo>
                    <a:pt x="10470" y="102406"/>
                  </a:lnTo>
                  <a:lnTo>
                    <a:pt x="11591" y="106175"/>
                  </a:lnTo>
                  <a:lnTo>
                    <a:pt x="15699" y="119365"/>
                  </a:lnTo>
                  <a:lnTo>
                    <a:pt x="16076" y="119981"/>
                  </a:lnTo>
                  <a:lnTo>
                    <a:pt x="16454" y="119981"/>
                  </a:lnTo>
                  <a:lnTo>
                    <a:pt x="17575" y="119365"/>
                  </a:lnTo>
                  <a:lnTo>
                    <a:pt x="19818" y="114328"/>
                  </a:lnTo>
                  <a:lnTo>
                    <a:pt x="22427" y="109944"/>
                  </a:lnTo>
                  <a:lnTo>
                    <a:pt x="25048" y="106175"/>
                  </a:lnTo>
                  <a:lnTo>
                    <a:pt x="27668" y="101772"/>
                  </a:lnTo>
                  <a:lnTo>
                    <a:pt x="28034" y="100522"/>
                  </a:lnTo>
                  <a:lnTo>
                    <a:pt x="27668" y="99888"/>
                  </a:lnTo>
                  <a:lnTo>
                    <a:pt x="27290" y="99253"/>
                  </a:lnTo>
                  <a:lnTo>
                    <a:pt x="26547" y="99253"/>
                  </a:lnTo>
                  <a:lnTo>
                    <a:pt x="23926" y="102406"/>
                  </a:lnTo>
                  <a:lnTo>
                    <a:pt x="21306" y="106175"/>
                  </a:lnTo>
                  <a:lnTo>
                    <a:pt x="18697" y="110559"/>
                  </a:lnTo>
                  <a:lnTo>
                    <a:pt x="16454" y="114962"/>
                  </a:lnTo>
                  <a:lnTo>
                    <a:pt x="16076" y="114328"/>
                  </a:lnTo>
                  <a:lnTo>
                    <a:pt x="18697" y="101772"/>
                  </a:lnTo>
                  <a:lnTo>
                    <a:pt x="22061" y="90466"/>
                  </a:lnTo>
                  <a:lnTo>
                    <a:pt x="23926" y="85447"/>
                  </a:lnTo>
                  <a:lnTo>
                    <a:pt x="25792" y="80410"/>
                  </a:lnTo>
                  <a:lnTo>
                    <a:pt x="31032" y="70373"/>
                  </a:lnTo>
                  <a:lnTo>
                    <a:pt x="37005" y="59682"/>
                  </a:lnTo>
                  <a:lnTo>
                    <a:pt x="40370" y="59682"/>
                  </a:lnTo>
                  <a:lnTo>
                    <a:pt x="40003" y="64720"/>
                  </a:lnTo>
                  <a:lnTo>
                    <a:pt x="40003" y="69738"/>
                  </a:lnTo>
                  <a:lnTo>
                    <a:pt x="40370" y="74141"/>
                  </a:lnTo>
                  <a:lnTo>
                    <a:pt x="41125" y="78526"/>
                  </a:lnTo>
                  <a:lnTo>
                    <a:pt x="42246" y="82929"/>
                  </a:lnTo>
                  <a:lnTo>
                    <a:pt x="43367" y="87332"/>
                  </a:lnTo>
                  <a:lnTo>
                    <a:pt x="45233" y="91100"/>
                  </a:lnTo>
                  <a:lnTo>
                    <a:pt x="47098" y="94869"/>
                  </a:lnTo>
                  <a:lnTo>
                    <a:pt x="48974" y="98003"/>
                  </a:lnTo>
                  <a:lnTo>
                    <a:pt x="51217" y="101138"/>
                  </a:lnTo>
                  <a:lnTo>
                    <a:pt x="53826" y="103656"/>
                  </a:lnTo>
                  <a:lnTo>
                    <a:pt x="56447" y="105541"/>
                  </a:lnTo>
                  <a:lnTo>
                    <a:pt x="59433" y="108059"/>
                  </a:lnTo>
                  <a:lnTo>
                    <a:pt x="62431" y="109309"/>
                  </a:lnTo>
                  <a:lnTo>
                    <a:pt x="65418" y="110559"/>
                  </a:lnTo>
                  <a:lnTo>
                    <a:pt x="73267" y="110559"/>
                  </a:lnTo>
                  <a:lnTo>
                    <a:pt x="77753" y="109944"/>
                  </a:lnTo>
                  <a:lnTo>
                    <a:pt x="82239" y="107425"/>
                  </a:lnTo>
                  <a:lnTo>
                    <a:pt x="86724" y="104906"/>
                  </a:lnTo>
                  <a:lnTo>
                    <a:pt x="91210" y="101772"/>
                  </a:lnTo>
                  <a:lnTo>
                    <a:pt x="95318" y="98003"/>
                  </a:lnTo>
                  <a:lnTo>
                    <a:pt x="103168" y="89832"/>
                  </a:lnTo>
                  <a:lnTo>
                    <a:pt x="109529" y="81679"/>
                  </a:lnTo>
                  <a:lnTo>
                    <a:pt x="112150" y="77910"/>
                  </a:lnTo>
                  <a:lnTo>
                    <a:pt x="114759" y="72873"/>
                  </a:lnTo>
                  <a:lnTo>
                    <a:pt x="117002" y="67854"/>
                  </a:lnTo>
                  <a:lnTo>
                    <a:pt x="118501" y="62835"/>
                  </a:lnTo>
                  <a:lnTo>
                    <a:pt x="119622" y="56548"/>
                  </a:lnTo>
                  <a:lnTo>
                    <a:pt x="120000" y="49645"/>
                  </a:lnTo>
                  <a:lnTo>
                    <a:pt x="120000" y="43358"/>
                  </a:lnTo>
                  <a:lnTo>
                    <a:pt x="119622" y="37070"/>
                  </a:lnTo>
                  <a:lnTo>
                    <a:pt x="118878" y="30783"/>
                  </a:lnTo>
                  <a:lnTo>
                    <a:pt x="117757" y="23880"/>
                  </a:lnTo>
                  <a:lnTo>
                    <a:pt x="116635" y="17593"/>
                  </a:lnTo>
                  <a:lnTo>
                    <a:pt x="115136" y="11324"/>
                  </a:lnTo>
                  <a:lnTo>
                    <a:pt x="113271" y="5671"/>
                  </a:lnTo>
                  <a:lnTo>
                    <a:pt x="111028" y="18"/>
                  </a:lnTo>
                  <a:lnTo>
                    <a:pt x="108031" y="18"/>
                  </a:lnTo>
                  <a:lnTo>
                    <a:pt x="109529" y="3787"/>
                  </a:lnTo>
                  <a:lnTo>
                    <a:pt x="111028" y="7555"/>
                  </a:lnTo>
                  <a:lnTo>
                    <a:pt x="113638" y="15708"/>
                  </a:lnTo>
                  <a:lnTo>
                    <a:pt x="115514" y="25130"/>
                  </a:lnTo>
                  <a:lnTo>
                    <a:pt x="116635" y="34552"/>
                  </a:lnTo>
                  <a:lnTo>
                    <a:pt x="117379" y="43973"/>
                  </a:lnTo>
                  <a:lnTo>
                    <a:pt x="117379" y="52779"/>
                  </a:lnTo>
                  <a:lnTo>
                    <a:pt x="116258" y="60317"/>
                  </a:lnTo>
                  <a:lnTo>
                    <a:pt x="115880" y="64085"/>
                  </a:lnTo>
                  <a:lnTo>
                    <a:pt x="114759" y="67220"/>
                  </a:lnTo>
                  <a:lnTo>
                    <a:pt x="112894" y="71623"/>
                  </a:lnTo>
                  <a:lnTo>
                    <a:pt x="110651" y="75391"/>
                  </a:lnTo>
                  <a:lnTo>
                    <a:pt x="108031" y="79794"/>
                  </a:lnTo>
                  <a:lnTo>
                    <a:pt x="105044" y="82929"/>
                  </a:lnTo>
                  <a:lnTo>
                    <a:pt x="99059" y="89216"/>
                  </a:lnTo>
                  <a:lnTo>
                    <a:pt x="93452" y="94869"/>
                  </a:lnTo>
                  <a:lnTo>
                    <a:pt x="89711" y="98003"/>
                  </a:lnTo>
                  <a:lnTo>
                    <a:pt x="86347" y="100522"/>
                  </a:lnTo>
                  <a:lnTo>
                    <a:pt x="82616" y="103022"/>
                  </a:lnTo>
                  <a:lnTo>
                    <a:pt x="78874" y="104906"/>
                  </a:lnTo>
                  <a:lnTo>
                    <a:pt x="74766" y="106175"/>
                  </a:lnTo>
                  <a:lnTo>
                    <a:pt x="71025" y="106791"/>
                  </a:lnTo>
                  <a:lnTo>
                    <a:pt x="66917" y="106791"/>
                  </a:lnTo>
                  <a:lnTo>
                    <a:pt x="63175" y="105541"/>
                  </a:lnTo>
                  <a:lnTo>
                    <a:pt x="59811" y="104291"/>
                  </a:lnTo>
                  <a:lnTo>
                    <a:pt x="56824" y="102406"/>
                  </a:lnTo>
                  <a:lnTo>
                    <a:pt x="53826" y="99888"/>
                  </a:lnTo>
                  <a:lnTo>
                    <a:pt x="51217" y="96753"/>
                  </a:lnTo>
                  <a:lnTo>
                    <a:pt x="48597" y="92985"/>
                  </a:lnTo>
                  <a:lnTo>
                    <a:pt x="46732" y="89216"/>
                  </a:lnTo>
                  <a:lnTo>
                    <a:pt x="44855" y="84179"/>
                  </a:lnTo>
                  <a:lnTo>
                    <a:pt x="43367" y="79794"/>
                  </a:lnTo>
                  <a:lnTo>
                    <a:pt x="42246" y="74757"/>
                  </a:lnTo>
                  <a:lnTo>
                    <a:pt x="41868" y="69738"/>
                  </a:lnTo>
                  <a:lnTo>
                    <a:pt x="41868" y="64720"/>
                  </a:lnTo>
                  <a:lnTo>
                    <a:pt x="42612" y="59682"/>
                  </a:lnTo>
                  <a:lnTo>
                    <a:pt x="45233" y="58432"/>
                  </a:lnTo>
                  <a:lnTo>
                    <a:pt x="47475" y="57182"/>
                  </a:lnTo>
                  <a:lnTo>
                    <a:pt x="52705" y="54029"/>
                  </a:lnTo>
                  <a:lnTo>
                    <a:pt x="52705" y="59067"/>
                  </a:lnTo>
                  <a:lnTo>
                    <a:pt x="53082" y="59682"/>
                  </a:lnTo>
                  <a:lnTo>
                    <a:pt x="53460" y="59067"/>
                  </a:lnTo>
                  <a:lnTo>
                    <a:pt x="53826" y="52779"/>
                  </a:lnTo>
                  <a:lnTo>
                    <a:pt x="56447" y="50261"/>
                  </a:lnTo>
                  <a:lnTo>
                    <a:pt x="56824" y="51529"/>
                  </a:lnTo>
                  <a:lnTo>
                    <a:pt x="57190" y="52145"/>
                  </a:lnTo>
                  <a:lnTo>
                    <a:pt x="57568" y="51529"/>
                  </a:lnTo>
                  <a:lnTo>
                    <a:pt x="57568" y="49011"/>
                  </a:lnTo>
                  <a:lnTo>
                    <a:pt x="61310" y="43973"/>
                  </a:lnTo>
                  <a:lnTo>
                    <a:pt x="61676" y="46492"/>
                  </a:lnTo>
                  <a:lnTo>
                    <a:pt x="61676" y="47126"/>
                  </a:lnTo>
                  <a:lnTo>
                    <a:pt x="62431" y="47126"/>
                  </a:lnTo>
                  <a:lnTo>
                    <a:pt x="62431" y="46492"/>
                  </a:lnTo>
                  <a:lnTo>
                    <a:pt x="62797" y="43973"/>
                  </a:lnTo>
                  <a:lnTo>
                    <a:pt x="63175" y="40839"/>
                  </a:lnTo>
                  <a:lnTo>
                    <a:pt x="66539" y="34552"/>
                  </a:lnTo>
                  <a:lnTo>
                    <a:pt x="66917" y="33936"/>
                  </a:lnTo>
                  <a:lnTo>
                    <a:pt x="68038" y="30783"/>
                  </a:lnTo>
                  <a:lnTo>
                    <a:pt x="69159" y="27649"/>
                  </a:lnTo>
                  <a:lnTo>
                    <a:pt x="70647" y="20746"/>
                  </a:lnTo>
                  <a:lnTo>
                    <a:pt x="72890" y="6287"/>
                  </a:lnTo>
                  <a:lnTo>
                    <a:pt x="72890" y="5671"/>
                  </a:lnTo>
                  <a:lnTo>
                    <a:pt x="77376" y="2518"/>
                  </a:lnTo>
                  <a:lnTo>
                    <a:pt x="82239" y="18"/>
                  </a:lnTo>
                  <a:lnTo>
                    <a:pt x="78874" y="18"/>
                  </a:lnTo>
                  <a:lnTo>
                    <a:pt x="73645" y="3152"/>
                  </a:lnTo>
                  <a:lnTo>
                    <a:pt x="74011" y="18"/>
                  </a:lnTo>
                  <a:lnTo>
                    <a:pt x="71769" y="18"/>
                  </a:lnTo>
                  <a:lnTo>
                    <a:pt x="70647" y="5037"/>
                  </a:lnTo>
                  <a:lnTo>
                    <a:pt x="66917" y="8171"/>
                  </a:lnTo>
                  <a:lnTo>
                    <a:pt x="63552" y="11324"/>
                  </a:lnTo>
                  <a:lnTo>
                    <a:pt x="59811" y="15093"/>
                  </a:lnTo>
                  <a:lnTo>
                    <a:pt x="56447" y="19477"/>
                  </a:lnTo>
                  <a:lnTo>
                    <a:pt x="53460" y="23880"/>
                  </a:lnTo>
                  <a:lnTo>
                    <a:pt x="50462" y="28899"/>
                  </a:lnTo>
                  <a:lnTo>
                    <a:pt x="47475" y="34552"/>
                  </a:lnTo>
                  <a:lnTo>
                    <a:pt x="44855" y="40839"/>
                  </a:lnTo>
                  <a:lnTo>
                    <a:pt x="42612" y="47742"/>
                  </a:lnTo>
                  <a:lnTo>
                    <a:pt x="39626" y="51529"/>
                  </a:lnTo>
                  <a:lnTo>
                    <a:pt x="36639" y="55914"/>
                  </a:lnTo>
                  <a:lnTo>
                    <a:pt x="32897" y="55914"/>
                  </a:lnTo>
                  <a:lnTo>
                    <a:pt x="29156" y="55298"/>
                  </a:lnTo>
                  <a:lnTo>
                    <a:pt x="25425" y="53414"/>
                  </a:lnTo>
                  <a:lnTo>
                    <a:pt x="21683" y="52145"/>
                  </a:lnTo>
                  <a:lnTo>
                    <a:pt x="18319" y="49645"/>
                  </a:lnTo>
                  <a:lnTo>
                    <a:pt x="14955" y="46492"/>
                  </a:lnTo>
                  <a:lnTo>
                    <a:pt x="11957" y="43358"/>
                  </a:lnTo>
                  <a:lnTo>
                    <a:pt x="8971" y="38955"/>
                  </a:lnTo>
                  <a:lnTo>
                    <a:pt x="7105" y="35186"/>
                  </a:lnTo>
                  <a:lnTo>
                    <a:pt x="5229" y="30783"/>
                  </a:lnTo>
                  <a:lnTo>
                    <a:pt x="3741" y="25764"/>
                  </a:lnTo>
                  <a:lnTo>
                    <a:pt x="2986" y="20746"/>
                  </a:lnTo>
                  <a:lnTo>
                    <a:pt x="2242" y="15708"/>
                  </a:lnTo>
                  <a:lnTo>
                    <a:pt x="1865" y="10690"/>
                  </a:lnTo>
                  <a:lnTo>
                    <a:pt x="1498" y="5037"/>
                  </a:lnTo>
                  <a:lnTo>
                    <a:pt x="1865" y="18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Shape 1366"/>
            <p:cNvSpPr/>
            <p:nvPr/>
          </p:nvSpPr>
          <p:spPr>
            <a:xfrm>
              <a:off x="4272075" y="3094000"/>
              <a:ext cx="62324" cy="67375"/>
            </a:xfrm>
            <a:custGeom>
              <a:pathLst>
                <a:path extrusionOk="0" h="120000" w="120000">
                  <a:moveTo>
                    <a:pt x="110228" y="9038"/>
                  </a:moveTo>
                  <a:lnTo>
                    <a:pt x="107003" y="31525"/>
                  </a:lnTo>
                  <a:lnTo>
                    <a:pt x="107003" y="55480"/>
                  </a:lnTo>
                  <a:lnTo>
                    <a:pt x="107003" y="79480"/>
                  </a:lnTo>
                  <a:lnTo>
                    <a:pt x="110228" y="103480"/>
                  </a:lnTo>
                  <a:lnTo>
                    <a:pt x="110228" y="104949"/>
                  </a:lnTo>
                  <a:lnTo>
                    <a:pt x="98916" y="103480"/>
                  </a:lnTo>
                  <a:lnTo>
                    <a:pt x="87557" y="103480"/>
                  </a:lnTo>
                  <a:lnTo>
                    <a:pt x="64837" y="104949"/>
                  </a:lnTo>
                  <a:lnTo>
                    <a:pt x="17858" y="104949"/>
                  </a:lnTo>
                  <a:lnTo>
                    <a:pt x="12996" y="56994"/>
                  </a:lnTo>
                  <a:lnTo>
                    <a:pt x="9771" y="10508"/>
                  </a:lnTo>
                  <a:lnTo>
                    <a:pt x="9771" y="10508"/>
                  </a:lnTo>
                  <a:lnTo>
                    <a:pt x="34079" y="12022"/>
                  </a:lnTo>
                  <a:lnTo>
                    <a:pt x="59975" y="12022"/>
                  </a:lnTo>
                  <a:lnTo>
                    <a:pt x="110228" y="9038"/>
                  </a:lnTo>
                  <a:close/>
                  <a:moveTo>
                    <a:pt x="85920" y="44"/>
                  </a:moveTo>
                  <a:lnTo>
                    <a:pt x="59975" y="1513"/>
                  </a:lnTo>
                  <a:lnTo>
                    <a:pt x="34079" y="1513"/>
                  </a:lnTo>
                  <a:lnTo>
                    <a:pt x="8134" y="3027"/>
                  </a:lnTo>
                  <a:lnTo>
                    <a:pt x="4909" y="4541"/>
                  </a:lnTo>
                  <a:lnTo>
                    <a:pt x="4909" y="6011"/>
                  </a:lnTo>
                  <a:lnTo>
                    <a:pt x="1636" y="7525"/>
                  </a:lnTo>
                  <a:lnTo>
                    <a:pt x="1636" y="9038"/>
                  </a:lnTo>
                  <a:lnTo>
                    <a:pt x="48" y="36022"/>
                  </a:lnTo>
                  <a:lnTo>
                    <a:pt x="1636" y="63005"/>
                  </a:lnTo>
                  <a:lnTo>
                    <a:pt x="4909" y="89988"/>
                  </a:lnTo>
                  <a:lnTo>
                    <a:pt x="9771" y="116972"/>
                  </a:lnTo>
                  <a:lnTo>
                    <a:pt x="11359" y="118486"/>
                  </a:lnTo>
                  <a:lnTo>
                    <a:pt x="14632" y="119955"/>
                  </a:lnTo>
                  <a:lnTo>
                    <a:pt x="17858" y="118486"/>
                  </a:lnTo>
                  <a:lnTo>
                    <a:pt x="19494" y="113988"/>
                  </a:lnTo>
                  <a:lnTo>
                    <a:pt x="19494" y="110961"/>
                  </a:lnTo>
                  <a:lnTo>
                    <a:pt x="40529" y="115458"/>
                  </a:lnTo>
                  <a:lnTo>
                    <a:pt x="89193" y="115458"/>
                  </a:lnTo>
                  <a:lnTo>
                    <a:pt x="100505" y="113988"/>
                  </a:lnTo>
                  <a:lnTo>
                    <a:pt x="110228" y="110961"/>
                  </a:lnTo>
                  <a:lnTo>
                    <a:pt x="111865" y="109447"/>
                  </a:lnTo>
                  <a:lnTo>
                    <a:pt x="111865" y="106463"/>
                  </a:lnTo>
                  <a:lnTo>
                    <a:pt x="116726" y="106463"/>
                  </a:lnTo>
                  <a:lnTo>
                    <a:pt x="118363" y="104949"/>
                  </a:lnTo>
                  <a:lnTo>
                    <a:pt x="118363" y="101966"/>
                  </a:lnTo>
                  <a:lnTo>
                    <a:pt x="119951" y="79480"/>
                  </a:lnTo>
                  <a:lnTo>
                    <a:pt x="118363" y="55480"/>
                  </a:lnTo>
                  <a:lnTo>
                    <a:pt x="116726" y="31525"/>
                  </a:lnTo>
                  <a:lnTo>
                    <a:pt x="115090" y="7525"/>
                  </a:lnTo>
                  <a:lnTo>
                    <a:pt x="116726" y="4541"/>
                  </a:lnTo>
                  <a:lnTo>
                    <a:pt x="116726" y="3027"/>
                  </a:lnTo>
                  <a:lnTo>
                    <a:pt x="115090" y="44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Shape 1367"/>
            <p:cNvSpPr/>
            <p:nvPr/>
          </p:nvSpPr>
          <p:spPr>
            <a:xfrm>
              <a:off x="4512800" y="3015725"/>
              <a:ext cx="63999" cy="63150"/>
            </a:xfrm>
            <a:custGeom>
              <a:pathLst>
                <a:path extrusionOk="0" h="120000" w="120000">
                  <a:moveTo>
                    <a:pt x="108937" y="47"/>
                  </a:moveTo>
                  <a:lnTo>
                    <a:pt x="107343" y="1615"/>
                  </a:lnTo>
                  <a:lnTo>
                    <a:pt x="107343" y="3230"/>
                  </a:lnTo>
                  <a:lnTo>
                    <a:pt x="105796" y="6413"/>
                  </a:lnTo>
                  <a:lnTo>
                    <a:pt x="90000" y="4845"/>
                  </a:lnTo>
                  <a:lnTo>
                    <a:pt x="72656" y="6413"/>
                  </a:lnTo>
                  <a:lnTo>
                    <a:pt x="39515" y="8028"/>
                  </a:lnTo>
                  <a:lnTo>
                    <a:pt x="11062" y="8028"/>
                  </a:lnTo>
                  <a:lnTo>
                    <a:pt x="7921" y="9643"/>
                  </a:lnTo>
                  <a:lnTo>
                    <a:pt x="4781" y="12826"/>
                  </a:lnTo>
                  <a:lnTo>
                    <a:pt x="3187" y="11211"/>
                  </a:lnTo>
                  <a:lnTo>
                    <a:pt x="1593" y="11211"/>
                  </a:lnTo>
                  <a:lnTo>
                    <a:pt x="46" y="24038"/>
                  </a:lnTo>
                  <a:lnTo>
                    <a:pt x="46" y="35201"/>
                  </a:lnTo>
                  <a:lnTo>
                    <a:pt x="1593" y="59192"/>
                  </a:lnTo>
                  <a:lnTo>
                    <a:pt x="3187" y="115201"/>
                  </a:lnTo>
                  <a:lnTo>
                    <a:pt x="4781" y="118384"/>
                  </a:lnTo>
                  <a:lnTo>
                    <a:pt x="7921" y="120000"/>
                  </a:lnTo>
                  <a:lnTo>
                    <a:pt x="11062" y="118384"/>
                  </a:lnTo>
                  <a:lnTo>
                    <a:pt x="12656" y="116769"/>
                  </a:lnTo>
                  <a:lnTo>
                    <a:pt x="25312" y="118384"/>
                  </a:lnTo>
                  <a:lnTo>
                    <a:pt x="39515" y="118384"/>
                  </a:lnTo>
                  <a:lnTo>
                    <a:pt x="64734" y="116769"/>
                  </a:lnTo>
                  <a:lnTo>
                    <a:pt x="88406" y="116769"/>
                  </a:lnTo>
                  <a:lnTo>
                    <a:pt x="99468" y="115201"/>
                  </a:lnTo>
                  <a:lnTo>
                    <a:pt x="104203" y="111971"/>
                  </a:lnTo>
                  <a:lnTo>
                    <a:pt x="108937" y="108788"/>
                  </a:lnTo>
                  <a:lnTo>
                    <a:pt x="104203" y="105605"/>
                  </a:lnTo>
                  <a:lnTo>
                    <a:pt x="97875" y="102375"/>
                  </a:lnTo>
                  <a:lnTo>
                    <a:pt x="83671" y="102375"/>
                  </a:lnTo>
                  <a:lnTo>
                    <a:pt x="56859" y="103990"/>
                  </a:lnTo>
                  <a:lnTo>
                    <a:pt x="34781" y="103990"/>
                  </a:lnTo>
                  <a:lnTo>
                    <a:pt x="23718" y="105605"/>
                  </a:lnTo>
                  <a:lnTo>
                    <a:pt x="12656" y="107173"/>
                  </a:lnTo>
                  <a:lnTo>
                    <a:pt x="11062" y="51211"/>
                  </a:lnTo>
                  <a:lnTo>
                    <a:pt x="9515" y="35201"/>
                  </a:lnTo>
                  <a:lnTo>
                    <a:pt x="6328" y="20807"/>
                  </a:lnTo>
                  <a:lnTo>
                    <a:pt x="9515" y="20807"/>
                  </a:lnTo>
                  <a:lnTo>
                    <a:pt x="11062" y="19239"/>
                  </a:lnTo>
                  <a:lnTo>
                    <a:pt x="12656" y="17624"/>
                  </a:lnTo>
                  <a:lnTo>
                    <a:pt x="63187" y="16009"/>
                  </a:lnTo>
                  <a:lnTo>
                    <a:pt x="85265" y="14441"/>
                  </a:lnTo>
                  <a:lnTo>
                    <a:pt x="96328" y="12826"/>
                  </a:lnTo>
                  <a:lnTo>
                    <a:pt x="105796" y="11211"/>
                  </a:lnTo>
                  <a:lnTo>
                    <a:pt x="107343" y="32019"/>
                  </a:lnTo>
                  <a:lnTo>
                    <a:pt x="108937" y="51211"/>
                  </a:lnTo>
                  <a:lnTo>
                    <a:pt x="107343" y="80000"/>
                  </a:lnTo>
                  <a:lnTo>
                    <a:pt x="107343" y="94394"/>
                  </a:lnTo>
                  <a:lnTo>
                    <a:pt x="108937" y="108788"/>
                  </a:lnTo>
                  <a:lnTo>
                    <a:pt x="110531" y="110403"/>
                  </a:lnTo>
                  <a:lnTo>
                    <a:pt x="112078" y="111971"/>
                  </a:lnTo>
                  <a:lnTo>
                    <a:pt x="115265" y="111971"/>
                  </a:lnTo>
                  <a:lnTo>
                    <a:pt x="116812" y="108788"/>
                  </a:lnTo>
                  <a:lnTo>
                    <a:pt x="118406" y="94394"/>
                  </a:lnTo>
                  <a:lnTo>
                    <a:pt x="120000" y="80000"/>
                  </a:lnTo>
                  <a:lnTo>
                    <a:pt x="118406" y="51211"/>
                  </a:lnTo>
                  <a:lnTo>
                    <a:pt x="116812" y="27220"/>
                  </a:lnTo>
                  <a:lnTo>
                    <a:pt x="115265" y="14441"/>
                  </a:lnTo>
                  <a:lnTo>
                    <a:pt x="112078" y="1615"/>
                  </a:lnTo>
                  <a:lnTo>
                    <a:pt x="110531" y="1615"/>
                  </a:lnTo>
                  <a:lnTo>
                    <a:pt x="108937" y="4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Shape 1368"/>
            <p:cNvSpPr/>
            <p:nvPr/>
          </p:nvSpPr>
          <p:spPr>
            <a:xfrm>
              <a:off x="4201375" y="3099050"/>
              <a:ext cx="63999" cy="59800"/>
            </a:xfrm>
            <a:custGeom>
              <a:pathLst>
                <a:path extrusionOk="0" h="120000" w="120000">
                  <a:moveTo>
                    <a:pt x="4781" y="50"/>
                  </a:moveTo>
                  <a:lnTo>
                    <a:pt x="3187" y="1705"/>
                  </a:lnTo>
                  <a:lnTo>
                    <a:pt x="1593" y="15250"/>
                  </a:lnTo>
                  <a:lnTo>
                    <a:pt x="46" y="27040"/>
                  </a:lnTo>
                  <a:lnTo>
                    <a:pt x="46" y="54080"/>
                  </a:lnTo>
                  <a:lnTo>
                    <a:pt x="1593" y="84481"/>
                  </a:lnTo>
                  <a:lnTo>
                    <a:pt x="4781" y="99682"/>
                  </a:lnTo>
                  <a:lnTo>
                    <a:pt x="7921" y="114882"/>
                  </a:lnTo>
                  <a:lnTo>
                    <a:pt x="9515" y="116588"/>
                  </a:lnTo>
                  <a:lnTo>
                    <a:pt x="11062" y="118294"/>
                  </a:lnTo>
                  <a:lnTo>
                    <a:pt x="14250" y="116588"/>
                  </a:lnTo>
                  <a:lnTo>
                    <a:pt x="15796" y="113177"/>
                  </a:lnTo>
                  <a:lnTo>
                    <a:pt x="14250" y="97976"/>
                  </a:lnTo>
                  <a:lnTo>
                    <a:pt x="14250" y="82775"/>
                  </a:lnTo>
                  <a:lnTo>
                    <a:pt x="11062" y="54080"/>
                  </a:lnTo>
                  <a:lnTo>
                    <a:pt x="11062" y="32107"/>
                  </a:lnTo>
                  <a:lnTo>
                    <a:pt x="9515" y="10183"/>
                  </a:lnTo>
                  <a:lnTo>
                    <a:pt x="9515" y="10183"/>
                  </a:lnTo>
                  <a:lnTo>
                    <a:pt x="20531" y="11839"/>
                  </a:lnTo>
                  <a:lnTo>
                    <a:pt x="53671" y="11839"/>
                  </a:lnTo>
                  <a:lnTo>
                    <a:pt x="104203" y="8478"/>
                  </a:lnTo>
                  <a:lnTo>
                    <a:pt x="105750" y="11839"/>
                  </a:lnTo>
                  <a:lnTo>
                    <a:pt x="108937" y="11839"/>
                  </a:lnTo>
                  <a:lnTo>
                    <a:pt x="108937" y="27040"/>
                  </a:lnTo>
                  <a:lnTo>
                    <a:pt x="108937" y="43946"/>
                  </a:lnTo>
                  <a:lnTo>
                    <a:pt x="110484" y="103043"/>
                  </a:lnTo>
                  <a:lnTo>
                    <a:pt x="88406" y="103043"/>
                  </a:lnTo>
                  <a:lnTo>
                    <a:pt x="66328" y="104749"/>
                  </a:lnTo>
                  <a:lnTo>
                    <a:pt x="31593" y="104749"/>
                  </a:lnTo>
                  <a:lnTo>
                    <a:pt x="25265" y="106454"/>
                  </a:lnTo>
                  <a:lnTo>
                    <a:pt x="20531" y="109816"/>
                  </a:lnTo>
                  <a:lnTo>
                    <a:pt x="15796" y="113177"/>
                  </a:lnTo>
                  <a:lnTo>
                    <a:pt x="18984" y="116588"/>
                  </a:lnTo>
                  <a:lnTo>
                    <a:pt x="25265" y="118294"/>
                  </a:lnTo>
                  <a:lnTo>
                    <a:pt x="36328" y="119949"/>
                  </a:lnTo>
                  <a:lnTo>
                    <a:pt x="60000" y="118294"/>
                  </a:lnTo>
                  <a:lnTo>
                    <a:pt x="85265" y="118294"/>
                  </a:lnTo>
                  <a:lnTo>
                    <a:pt x="99468" y="116588"/>
                  </a:lnTo>
                  <a:lnTo>
                    <a:pt x="110484" y="113177"/>
                  </a:lnTo>
                  <a:lnTo>
                    <a:pt x="113671" y="116588"/>
                  </a:lnTo>
                  <a:lnTo>
                    <a:pt x="116812" y="116588"/>
                  </a:lnTo>
                  <a:lnTo>
                    <a:pt x="119953" y="114882"/>
                  </a:lnTo>
                  <a:lnTo>
                    <a:pt x="119953" y="111521"/>
                  </a:lnTo>
                  <a:lnTo>
                    <a:pt x="118406" y="52374"/>
                  </a:lnTo>
                  <a:lnTo>
                    <a:pt x="118406" y="27040"/>
                  </a:lnTo>
                  <a:lnTo>
                    <a:pt x="116812" y="13545"/>
                  </a:lnTo>
                  <a:lnTo>
                    <a:pt x="113671" y="1705"/>
                  </a:lnTo>
                  <a:lnTo>
                    <a:pt x="112078" y="1705"/>
                  </a:lnTo>
                  <a:lnTo>
                    <a:pt x="112078" y="3411"/>
                  </a:lnTo>
                  <a:lnTo>
                    <a:pt x="110484" y="3411"/>
                  </a:lnTo>
                  <a:lnTo>
                    <a:pt x="107343" y="1705"/>
                  </a:lnTo>
                  <a:lnTo>
                    <a:pt x="104203" y="50"/>
                  </a:lnTo>
                  <a:lnTo>
                    <a:pt x="94734" y="50"/>
                  </a:lnTo>
                  <a:lnTo>
                    <a:pt x="75796" y="1705"/>
                  </a:lnTo>
                  <a:lnTo>
                    <a:pt x="42656" y="1705"/>
                  </a:lnTo>
                  <a:lnTo>
                    <a:pt x="25265" y="3411"/>
                  </a:lnTo>
                  <a:lnTo>
                    <a:pt x="9515" y="5117"/>
                  </a:lnTo>
                  <a:lnTo>
                    <a:pt x="7921" y="1705"/>
                  </a:lnTo>
                  <a:lnTo>
                    <a:pt x="7921" y="5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Shape 1369"/>
            <p:cNvSpPr/>
            <p:nvPr/>
          </p:nvSpPr>
          <p:spPr>
            <a:xfrm>
              <a:off x="4426950" y="2952600"/>
              <a:ext cx="63999" cy="60624"/>
            </a:xfrm>
            <a:custGeom>
              <a:pathLst>
                <a:path extrusionOk="0" h="120000" w="120000">
                  <a:moveTo>
                    <a:pt x="110484" y="0"/>
                  </a:moveTo>
                  <a:lnTo>
                    <a:pt x="110484" y="1682"/>
                  </a:lnTo>
                  <a:lnTo>
                    <a:pt x="108937" y="6680"/>
                  </a:lnTo>
                  <a:lnTo>
                    <a:pt x="82078" y="3364"/>
                  </a:lnTo>
                  <a:lnTo>
                    <a:pt x="55265" y="3364"/>
                  </a:lnTo>
                  <a:lnTo>
                    <a:pt x="31593" y="1682"/>
                  </a:lnTo>
                  <a:lnTo>
                    <a:pt x="18984" y="3364"/>
                  </a:lnTo>
                  <a:lnTo>
                    <a:pt x="14250" y="4997"/>
                  </a:lnTo>
                  <a:lnTo>
                    <a:pt x="7921" y="8362"/>
                  </a:lnTo>
                  <a:lnTo>
                    <a:pt x="7921" y="8362"/>
                  </a:lnTo>
                  <a:lnTo>
                    <a:pt x="7921" y="8362"/>
                  </a:lnTo>
                  <a:lnTo>
                    <a:pt x="17390" y="13360"/>
                  </a:lnTo>
                  <a:lnTo>
                    <a:pt x="26859" y="15043"/>
                  </a:lnTo>
                  <a:lnTo>
                    <a:pt x="47390" y="13360"/>
                  </a:lnTo>
                  <a:lnTo>
                    <a:pt x="77343" y="15043"/>
                  </a:lnTo>
                  <a:lnTo>
                    <a:pt x="108937" y="16676"/>
                  </a:lnTo>
                  <a:lnTo>
                    <a:pt x="107343" y="35035"/>
                  </a:lnTo>
                  <a:lnTo>
                    <a:pt x="108937" y="53344"/>
                  </a:lnTo>
                  <a:lnTo>
                    <a:pt x="108937" y="78334"/>
                  </a:lnTo>
                  <a:lnTo>
                    <a:pt x="110484" y="91645"/>
                  </a:lnTo>
                  <a:lnTo>
                    <a:pt x="112078" y="103323"/>
                  </a:lnTo>
                  <a:lnTo>
                    <a:pt x="110484" y="103323"/>
                  </a:lnTo>
                  <a:lnTo>
                    <a:pt x="63140" y="105006"/>
                  </a:lnTo>
                  <a:lnTo>
                    <a:pt x="37921" y="106639"/>
                  </a:lnTo>
                  <a:lnTo>
                    <a:pt x="25265" y="108321"/>
                  </a:lnTo>
                  <a:lnTo>
                    <a:pt x="14250" y="110004"/>
                  </a:lnTo>
                  <a:lnTo>
                    <a:pt x="12656" y="85014"/>
                  </a:lnTo>
                  <a:lnTo>
                    <a:pt x="11062" y="60024"/>
                  </a:lnTo>
                  <a:lnTo>
                    <a:pt x="12656" y="35035"/>
                  </a:lnTo>
                  <a:lnTo>
                    <a:pt x="11062" y="21674"/>
                  </a:lnTo>
                  <a:lnTo>
                    <a:pt x="9515" y="15043"/>
                  </a:lnTo>
                  <a:lnTo>
                    <a:pt x="7921" y="8362"/>
                  </a:lnTo>
                  <a:lnTo>
                    <a:pt x="6328" y="10045"/>
                  </a:lnTo>
                  <a:lnTo>
                    <a:pt x="3187" y="16676"/>
                  </a:lnTo>
                  <a:lnTo>
                    <a:pt x="1593" y="25039"/>
                  </a:lnTo>
                  <a:lnTo>
                    <a:pt x="46" y="43348"/>
                  </a:lnTo>
                  <a:lnTo>
                    <a:pt x="1593" y="78334"/>
                  </a:lnTo>
                  <a:lnTo>
                    <a:pt x="1593" y="90012"/>
                  </a:lnTo>
                  <a:lnTo>
                    <a:pt x="1593" y="101641"/>
                  </a:lnTo>
                  <a:lnTo>
                    <a:pt x="1593" y="108321"/>
                  </a:lnTo>
                  <a:lnTo>
                    <a:pt x="4781" y="113319"/>
                  </a:lnTo>
                  <a:lnTo>
                    <a:pt x="7921" y="118317"/>
                  </a:lnTo>
                  <a:lnTo>
                    <a:pt x="12656" y="120000"/>
                  </a:lnTo>
                  <a:lnTo>
                    <a:pt x="14250" y="120000"/>
                  </a:lnTo>
                  <a:lnTo>
                    <a:pt x="15796" y="118317"/>
                  </a:lnTo>
                  <a:lnTo>
                    <a:pt x="15796" y="116635"/>
                  </a:lnTo>
                  <a:lnTo>
                    <a:pt x="26859" y="118317"/>
                  </a:lnTo>
                  <a:lnTo>
                    <a:pt x="37921" y="120000"/>
                  </a:lnTo>
                  <a:lnTo>
                    <a:pt x="63140" y="118317"/>
                  </a:lnTo>
                  <a:lnTo>
                    <a:pt x="112078" y="115002"/>
                  </a:lnTo>
                  <a:lnTo>
                    <a:pt x="115218" y="113319"/>
                  </a:lnTo>
                  <a:lnTo>
                    <a:pt x="116812" y="115002"/>
                  </a:lnTo>
                  <a:lnTo>
                    <a:pt x="118406" y="115002"/>
                  </a:lnTo>
                  <a:lnTo>
                    <a:pt x="118406" y="113319"/>
                  </a:lnTo>
                  <a:lnTo>
                    <a:pt x="119953" y="100008"/>
                  </a:lnTo>
                  <a:lnTo>
                    <a:pt x="119953" y="86647"/>
                  </a:lnTo>
                  <a:lnTo>
                    <a:pt x="118406" y="61657"/>
                  </a:lnTo>
                  <a:lnTo>
                    <a:pt x="118406" y="31670"/>
                  </a:lnTo>
                  <a:lnTo>
                    <a:pt x="116812" y="16676"/>
                  </a:lnTo>
                  <a:lnTo>
                    <a:pt x="115218" y="1682"/>
                  </a:lnTo>
                  <a:lnTo>
                    <a:pt x="1136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Shape 1370"/>
            <p:cNvSpPr/>
            <p:nvPr/>
          </p:nvSpPr>
          <p:spPr>
            <a:xfrm>
              <a:off x="4539750" y="3040125"/>
              <a:ext cx="17700" cy="21075"/>
            </a:xfrm>
            <a:custGeom>
              <a:pathLst>
                <a:path extrusionOk="0" h="120000" w="120000">
                  <a:moveTo>
                    <a:pt x="34237" y="142"/>
                  </a:moveTo>
                  <a:lnTo>
                    <a:pt x="17118" y="4982"/>
                  </a:lnTo>
                  <a:lnTo>
                    <a:pt x="11525" y="19359"/>
                  </a:lnTo>
                  <a:lnTo>
                    <a:pt x="0" y="48113"/>
                  </a:lnTo>
                  <a:lnTo>
                    <a:pt x="0" y="81565"/>
                  </a:lnTo>
                  <a:lnTo>
                    <a:pt x="0" y="105622"/>
                  </a:lnTo>
                  <a:lnTo>
                    <a:pt x="5762" y="115160"/>
                  </a:lnTo>
                  <a:lnTo>
                    <a:pt x="11525" y="120000"/>
                  </a:lnTo>
                  <a:lnTo>
                    <a:pt x="17118" y="120000"/>
                  </a:lnTo>
                  <a:lnTo>
                    <a:pt x="68474" y="115160"/>
                  </a:lnTo>
                  <a:lnTo>
                    <a:pt x="97118" y="110320"/>
                  </a:lnTo>
                  <a:lnTo>
                    <a:pt x="119830" y="100782"/>
                  </a:lnTo>
                  <a:lnTo>
                    <a:pt x="119830" y="95943"/>
                  </a:lnTo>
                  <a:lnTo>
                    <a:pt x="119830" y="91245"/>
                  </a:lnTo>
                  <a:lnTo>
                    <a:pt x="114237" y="81565"/>
                  </a:lnTo>
                  <a:lnTo>
                    <a:pt x="74237" y="81565"/>
                  </a:lnTo>
                  <a:lnTo>
                    <a:pt x="34237" y="86405"/>
                  </a:lnTo>
                  <a:lnTo>
                    <a:pt x="40000" y="43274"/>
                  </a:lnTo>
                  <a:lnTo>
                    <a:pt x="45762" y="24056"/>
                  </a:lnTo>
                  <a:lnTo>
                    <a:pt x="45762" y="9679"/>
                  </a:lnTo>
                  <a:lnTo>
                    <a:pt x="40000" y="142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Shape 1371"/>
            <p:cNvSpPr/>
            <p:nvPr/>
          </p:nvSpPr>
          <p:spPr>
            <a:xfrm>
              <a:off x="4293125" y="3114200"/>
              <a:ext cx="18549" cy="22749"/>
            </a:xfrm>
            <a:custGeom>
              <a:pathLst>
                <a:path extrusionOk="0" h="120000" w="120000">
                  <a:moveTo>
                    <a:pt x="92668" y="22285"/>
                  </a:moveTo>
                  <a:lnTo>
                    <a:pt x="87169" y="31120"/>
                  </a:lnTo>
                  <a:lnTo>
                    <a:pt x="81671" y="40087"/>
                  </a:lnTo>
                  <a:lnTo>
                    <a:pt x="76334" y="40087"/>
                  </a:lnTo>
                  <a:lnTo>
                    <a:pt x="59999" y="44439"/>
                  </a:lnTo>
                  <a:lnTo>
                    <a:pt x="43665" y="48923"/>
                  </a:lnTo>
                  <a:lnTo>
                    <a:pt x="32668" y="22285"/>
                  </a:lnTo>
                  <a:close/>
                  <a:moveTo>
                    <a:pt x="87169" y="66725"/>
                  </a:moveTo>
                  <a:lnTo>
                    <a:pt x="92668" y="75560"/>
                  </a:lnTo>
                  <a:lnTo>
                    <a:pt x="81671" y="88879"/>
                  </a:lnTo>
                  <a:lnTo>
                    <a:pt x="76334" y="93362"/>
                  </a:lnTo>
                  <a:lnTo>
                    <a:pt x="43665" y="93362"/>
                  </a:lnTo>
                  <a:lnTo>
                    <a:pt x="43665" y="71076"/>
                  </a:lnTo>
                  <a:lnTo>
                    <a:pt x="49002" y="71076"/>
                  </a:lnTo>
                  <a:lnTo>
                    <a:pt x="76334" y="66725"/>
                  </a:lnTo>
                  <a:close/>
                  <a:moveTo>
                    <a:pt x="76334" y="131"/>
                  </a:moveTo>
                  <a:lnTo>
                    <a:pt x="43665" y="8967"/>
                  </a:lnTo>
                  <a:lnTo>
                    <a:pt x="16334" y="17802"/>
                  </a:lnTo>
                  <a:lnTo>
                    <a:pt x="10997" y="22285"/>
                  </a:lnTo>
                  <a:lnTo>
                    <a:pt x="10997" y="26769"/>
                  </a:lnTo>
                  <a:lnTo>
                    <a:pt x="16334" y="66725"/>
                  </a:lnTo>
                  <a:lnTo>
                    <a:pt x="16334" y="88879"/>
                  </a:lnTo>
                  <a:lnTo>
                    <a:pt x="5498" y="88879"/>
                  </a:lnTo>
                  <a:lnTo>
                    <a:pt x="0" y="97714"/>
                  </a:lnTo>
                  <a:lnTo>
                    <a:pt x="0" y="106681"/>
                  </a:lnTo>
                  <a:lnTo>
                    <a:pt x="10997" y="115516"/>
                  </a:lnTo>
                  <a:lnTo>
                    <a:pt x="43665" y="119999"/>
                  </a:lnTo>
                  <a:lnTo>
                    <a:pt x="76334" y="119999"/>
                  </a:lnTo>
                  <a:lnTo>
                    <a:pt x="92668" y="115516"/>
                  </a:lnTo>
                  <a:lnTo>
                    <a:pt x="103504" y="106681"/>
                  </a:lnTo>
                  <a:lnTo>
                    <a:pt x="114339" y="97714"/>
                  </a:lnTo>
                  <a:lnTo>
                    <a:pt x="119838" y="84395"/>
                  </a:lnTo>
                  <a:lnTo>
                    <a:pt x="119838" y="66725"/>
                  </a:lnTo>
                  <a:lnTo>
                    <a:pt x="114339" y="57758"/>
                  </a:lnTo>
                  <a:lnTo>
                    <a:pt x="109002" y="48923"/>
                  </a:lnTo>
                  <a:lnTo>
                    <a:pt x="114339" y="40087"/>
                  </a:lnTo>
                  <a:lnTo>
                    <a:pt x="114339" y="22285"/>
                  </a:lnTo>
                  <a:lnTo>
                    <a:pt x="114339" y="8967"/>
                  </a:lnTo>
                  <a:lnTo>
                    <a:pt x="103504" y="4483"/>
                  </a:lnTo>
                  <a:lnTo>
                    <a:pt x="87169" y="13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Shape 1372"/>
            <p:cNvSpPr/>
            <p:nvPr/>
          </p:nvSpPr>
          <p:spPr>
            <a:xfrm>
              <a:off x="4136575" y="3101575"/>
              <a:ext cx="58100" cy="59800"/>
            </a:xfrm>
            <a:custGeom>
              <a:pathLst>
                <a:path extrusionOk="0" h="120000" w="120000">
                  <a:moveTo>
                    <a:pt x="78227" y="50"/>
                  </a:moveTo>
                  <a:lnTo>
                    <a:pt x="46936" y="1705"/>
                  </a:lnTo>
                  <a:lnTo>
                    <a:pt x="10430" y="1705"/>
                  </a:lnTo>
                  <a:lnTo>
                    <a:pt x="0" y="5117"/>
                  </a:lnTo>
                  <a:lnTo>
                    <a:pt x="0" y="6772"/>
                  </a:lnTo>
                  <a:lnTo>
                    <a:pt x="3511" y="10183"/>
                  </a:lnTo>
                  <a:lnTo>
                    <a:pt x="8726" y="11839"/>
                  </a:lnTo>
                  <a:lnTo>
                    <a:pt x="19156" y="13545"/>
                  </a:lnTo>
                  <a:lnTo>
                    <a:pt x="73012" y="13545"/>
                  </a:lnTo>
                  <a:lnTo>
                    <a:pt x="104302" y="11839"/>
                  </a:lnTo>
                  <a:lnTo>
                    <a:pt x="102598" y="21973"/>
                  </a:lnTo>
                  <a:lnTo>
                    <a:pt x="104302" y="32107"/>
                  </a:lnTo>
                  <a:lnTo>
                    <a:pt x="106058" y="54080"/>
                  </a:lnTo>
                  <a:lnTo>
                    <a:pt x="106058" y="81120"/>
                  </a:lnTo>
                  <a:lnTo>
                    <a:pt x="106058" y="92909"/>
                  </a:lnTo>
                  <a:lnTo>
                    <a:pt x="107814" y="106454"/>
                  </a:lnTo>
                  <a:lnTo>
                    <a:pt x="50447" y="108110"/>
                  </a:lnTo>
                  <a:lnTo>
                    <a:pt x="27831" y="108110"/>
                  </a:lnTo>
                  <a:lnTo>
                    <a:pt x="19156" y="109816"/>
                  </a:lnTo>
                  <a:lnTo>
                    <a:pt x="13941" y="111521"/>
                  </a:lnTo>
                  <a:lnTo>
                    <a:pt x="10430" y="114882"/>
                  </a:lnTo>
                  <a:lnTo>
                    <a:pt x="13941" y="118294"/>
                  </a:lnTo>
                  <a:lnTo>
                    <a:pt x="19156" y="119949"/>
                  </a:lnTo>
                  <a:lnTo>
                    <a:pt x="81738" y="119949"/>
                  </a:lnTo>
                  <a:lnTo>
                    <a:pt x="114733" y="118294"/>
                  </a:lnTo>
                  <a:lnTo>
                    <a:pt x="118244" y="116588"/>
                  </a:lnTo>
                  <a:lnTo>
                    <a:pt x="119948" y="114882"/>
                  </a:lnTo>
                  <a:lnTo>
                    <a:pt x="119948" y="111521"/>
                  </a:lnTo>
                  <a:lnTo>
                    <a:pt x="118244" y="108110"/>
                  </a:lnTo>
                  <a:lnTo>
                    <a:pt x="118244" y="94615"/>
                  </a:lnTo>
                  <a:lnTo>
                    <a:pt x="118244" y="81120"/>
                  </a:lnTo>
                  <a:lnTo>
                    <a:pt x="116488" y="54080"/>
                  </a:lnTo>
                  <a:lnTo>
                    <a:pt x="116488" y="30451"/>
                  </a:lnTo>
                  <a:lnTo>
                    <a:pt x="114733" y="20317"/>
                  </a:lnTo>
                  <a:lnTo>
                    <a:pt x="113029" y="10183"/>
                  </a:lnTo>
                  <a:lnTo>
                    <a:pt x="114733" y="6772"/>
                  </a:lnTo>
                  <a:lnTo>
                    <a:pt x="114733" y="3411"/>
                  </a:lnTo>
                  <a:lnTo>
                    <a:pt x="113029" y="1705"/>
                  </a:lnTo>
                  <a:lnTo>
                    <a:pt x="109518" y="5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Shape 1373"/>
            <p:cNvSpPr/>
            <p:nvPr/>
          </p:nvSpPr>
          <p:spPr>
            <a:xfrm>
              <a:off x="4225800" y="3118425"/>
              <a:ext cx="18525" cy="15999"/>
            </a:xfrm>
            <a:custGeom>
              <a:pathLst>
                <a:path extrusionOk="0" h="120000" w="120000">
                  <a:moveTo>
                    <a:pt x="10850" y="0"/>
                  </a:moveTo>
                  <a:lnTo>
                    <a:pt x="0" y="12562"/>
                  </a:lnTo>
                  <a:lnTo>
                    <a:pt x="0" y="25312"/>
                  </a:lnTo>
                  <a:lnTo>
                    <a:pt x="5506" y="31500"/>
                  </a:lnTo>
                  <a:lnTo>
                    <a:pt x="10850" y="37875"/>
                  </a:lnTo>
                  <a:lnTo>
                    <a:pt x="16356" y="56812"/>
                  </a:lnTo>
                  <a:lnTo>
                    <a:pt x="21862" y="82125"/>
                  </a:lnTo>
                  <a:lnTo>
                    <a:pt x="32712" y="101062"/>
                  </a:lnTo>
                  <a:lnTo>
                    <a:pt x="49068" y="120000"/>
                  </a:lnTo>
                  <a:lnTo>
                    <a:pt x="70931" y="120000"/>
                  </a:lnTo>
                  <a:lnTo>
                    <a:pt x="76275" y="113625"/>
                  </a:lnTo>
                  <a:lnTo>
                    <a:pt x="98137" y="63187"/>
                  </a:lnTo>
                  <a:lnTo>
                    <a:pt x="114493" y="44250"/>
                  </a:lnTo>
                  <a:lnTo>
                    <a:pt x="120000" y="31500"/>
                  </a:lnTo>
                  <a:lnTo>
                    <a:pt x="120000" y="18937"/>
                  </a:lnTo>
                  <a:lnTo>
                    <a:pt x="120000" y="12562"/>
                  </a:lnTo>
                  <a:lnTo>
                    <a:pt x="114493" y="6375"/>
                  </a:lnTo>
                  <a:lnTo>
                    <a:pt x="98137" y="12562"/>
                  </a:lnTo>
                  <a:lnTo>
                    <a:pt x="81781" y="25312"/>
                  </a:lnTo>
                  <a:lnTo>
                    <a:pt x="65425" y="50437"/>
                  </a:lnTo>
                  <a:lnTo>
                    <a:pt x="54574" y="69375"/>
                  </a:lnTo>
                  <a:lnTo>
                    <a:pt x="43562" y="44250"/>
                  </a:lnTo>
                  <a:lnTo>
                    <a:pt x="38218" y="12562"/>
                  </a:lnTo>
                  <a:lnTo>
                    <a:pt x="3271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Shape 1374"/>
            <p:cNvSpPr/>
            <p:nvPr/>
          </p:nvSpPr>
          <p:spPr>
            <a:xfrm>
              <a:off x="4061650" y="3103275"/>
              <a:ext cx="63999" cy="60624"/>
            </a:xfrm>
            <a:custGeom>
              <a:pathLst>
                <a:path extrusionOk="0" h="120000" w="120000">
                  <a:moveTo>
                    <a:pt x="112078" y="0"/>
                  </a:moveTo>
                  <a:lnTo>
                    <a:pt x="110531" y="1682"/>
                  </a:lnTo>
                  <a:lnTo>
                    <a:pt x="108937" y="6680"/>
                  </a:lnTo>
                  <a:lnTo>
                    <a:pt x="82078" y="3315"/>
                  </a:lnTo>
                  <a:lnTo>
                    <a:pt x="55265" y="3315"/>
                  </a:lnTo>
                  <a:lnTo>
                    <a:pt x="30000" y="1682"/>
                  </a:lnTo>
                  <a:lnTo>
                    <a:pt x="18984" y="3315"/>
                  </a:lnTo>
                  <a:lnTo>
                    <a:pt x="12656" y="4997"/>
                  </a:lnTo>
                  <a:lnTo>
                    <a:pt x="7921" y="8313"/>
                  </a:lnTo>
                  <a:lnTo>
                    <a:pt x="7921" y="9995"/>
                  </a:lnTo>
                  <a:lnTo>
                    <a:pt x="17390" y="13311"/>
                  </a:lnTo>
                  <a:lnTo>
                    <a:pt x="26859" y="14993"/>
                  </a:lnTo>
                  <a:lnTo>
                    <a:pt x="47390" y="13311"/>
                  </a:lnTo>
                  <a:lnTo>
                    <a:pt x="77343" y="14993"/>
                  </a:lnTo>
                  <a:lnTo>
                    <a:pt x="108937" y="16676"/>
                  </a:lnTo>
                  <a:lnTo>
                    <a:pt x="107343" y="34985"/>
                  </a:lnTo>
                  <a:lnTo>
                    <a:pt x="108937" y="53294"/>
                  </a:lnTo>
                  <a:lnTo>
                    <a:pt x="108937" y="78284"/>
                  </a:lnTo>
                  <a:lnTo>
                    <a:pt x="110531" y="91645"/>
                  </a:lnTo>
                  <a:lnTo>
                    <a:pt x="112078" y="103274"/>
                  </a:lnTo>
                  <a:lnTo>
                    <a:pt x="110531" y="103274"/>
                  </a:lnTo>
                  <a:lnTo>
                    <a:pt x="61593" y="104956"/>
                  </a:lnTo>
                  <a:lnTo>
                    <a:pt x="37921" y="106639"/>
                  </a:lnTo>
                  <a:lnTo>
                    <a:pt x="25265" y="108321"/>
                  </a:lnTo>
                  <a:lnTo>
                    <a:pt x="14250" y="111637"/>
                  </a:lnTo>
                  <a:lnTo>
                    <a:pt x="12656" y="86647"/>
                  </a:lnTo>
                  <a:lnTo>
                    <a:pt x="11062" y="61657"/>
                  </a:lnTo>
                  <a:lnTo>
                    <a:pt x="12656" y="34985"/>
                  </a:lnTo>
                  <a:lnTo>
                    <a:pt x="11062" y="21674"/>
                  </a:lnTo>
                  <a:lnTo>
                    <a:pt x="9515" y="14993"/>
                  </a:lnTo>
                  <a:lnTo>
                    <a:pt x="7921" y="9995"/>
                  </a:lnTo>
                  <a:lnTo>
                    <a:pt x="6328" y="9995"/>
                  </a:lnTo>
                  <a:lnTo>
                    <a:pt x="3187" y="16676"/>
                  </a:lnTo>
                  <a:lnTo>
                    <a:pt x="1593" y="24989"/>
                  </a:lnTo>
                  <a:lnTo>
                    <a:pt x="46" y="43298"/>
                  </a:lnTo>
                  <a:lnTo>
                    <a:pt x="1593" y="78284"/>
                  </a:lnTo>
                  <a:lnTo>
                    <a:pt x="1593" y="89962"/>
                  </a:lnTo>
                  <a:lnTo>
                    <a:pt x="1593" y="101641"/>
                  </a:lnTo>
                  <a:lnTo>
                    <a:pt x="1593" y="108321"/>
                  </a:lnTo>
                  <a:lnTo>
                    <a:pt x="4781" y="113319"/>
                  </a:lnTo>
                  <a:lnTo>
                    <a:pt x="7921" y="118317"/>
                  </a:lnTo>
                  <a:lnTo>
                    <a:pt x="12656" y="119950"/>
                  </a:lnTo>
                  <a:lnTo>
                    <a:pt x="14250" y="119950"/>
                  </a:lnTo>
                  <a:lnTo>
                    <a:pt x="15796" y="118317"/>
                  </a:lnTo>
                  <a:lnTo>
                    <a:pt x="15796" y="116635"/>
                  </a:lnTo>
                  <a:lnTo>
                    <a:pt x="26859" y="118317"/>
                  </a:lnTo>
                  <a:lnTo>
                    <a:pt x="37921" y="119950"/>
                  </a:lnTo>
                  <a:lnTo>
                    <a:pt x="63140" y="118317"/>
                  </a:lnTo>
                  <a:lnTo>
                    <a:pt x="112078" y="114952"/>
                  </a:lnTo>
                  <a:lnTo>
                    <a:pt x="115265" y="113319"/>
                  </a:lnTo>
                  <a:lnTo>
                    <a:pt x="116812" y="114952"/>
                  </a:lnTo>
                  <a:lnTo>
                    <a:pt x="118406" y="114952"/>
                  </a:lnTo>
                  <a:lnTo>
                    <a:pt x="118406" y="113319"/>
                  </a:lnTo>
                  <a:lnTo>
                    <a:pt x="120000" y="99958"/>
                  </a:lnTo>
                  <a:lnTo>
                    <a:pt x="120000" y="88280"/>
                  </a:lnTo>
                  <a:lnTo>
                    <a:pt x="118406" y="61657"/>
                  </a:lnTo>
                  <a:lnTo>
                    <a:pt x="118406" y="31670"/>
                  </a:lnTo>
                  <a:lnTo>
                    <a:pt x="116812" y="16676"/>
                  </a:lnTo>
                  <a:lnTo>
                    <a:pt x="115265" y="1682"/>
                  </a:lnTo>
                  <a:lnTo>
                    <a:pt x="1136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Shape 1375"/>
            <p:cNvSpPr/>
            <p:nvPr/>
          </p:nvSpPr>
          <p:spPr>
            <a:xfrm>
              <a:off x="4156775" y="3122625"/>
              <a:ext cx="15174" cy="15174"/>
            </a:xfrm>
            <a:custGeom>
              <a:pathLst>
                <a:path extrusionOk="0" h="120000" w="120000">
                  <a:moveTo>
                    <a:pt x="46655" y="0"/>
                  </a:moveTo>
                  <a:lnTo>
                    <a:pt x="26688" y="13443"/>
                  </a:lnTo>
                  <a:lnTo>
                    <a:pt x="13443" y="26688"/>
                  </a:lnTo>
                  <a:lnTo>
                    <a:pt x="0" y="39934"/>
                  </a:lnTo>
                  <a:lnTo>
                    <a:pt x="0" y="59901"/>
                  </a:lnTo>
                  <a:lnTo>
                    <a:pt x="0" y="79868"/>
                  </a:lnTo>
                  <a:lnTo>
                    <a:pt x="13443" y="99835"/>
                  </a:lnTo>
                  <a:lnTo>
                    <a:pt x="26688" y="113278"/>
                  </a:lnTo>
                  <a:lnTo>
                    <a:pt x="46655" y="119802"/>
                  </a:lnTo>
                  <a:lnTo>
                    <a:pt x="73344" y="119802"/>
                  </a:lnTo>
                  <a:lnTo>
                    <a:pt x="86589" y="113278"/>
                  </a:lnTo>
                  <a:lnTo>
                    <a:pt x="106556" y="106556"/>
                  </a:lnTo>
                  <a:lnTo>
                    <a:pt x="113278" y="86589"/>
                  </a:lnTo>
                  <a:lnTo>
                    <a:pt x="106556" y="79868"/>
                  </a:lnTo>
                  <a:lnTo>
                    <a:pt x="99835" y="73344"/>
                  </a:lnTo>
                  <a:lnTo>
                    <a:pt x="86589" y="66622"/>
                  </a:lnTo>
                  <a:lnTo>
                    <a:pt x="73344" y="73344"/>
                  </a:lnTo>
                  <a:lnTo>
                    <a:pt x="59901" y="79868"/>
                  </a:lnTo>
                  <a:lnTo>
                    <a:pt x="39934" y="73344"/>
                  </a:lnTo>
                  <a:lnTo>
                    <a:pt x="39934" y="66622"/>
                  </a:lnTo>
                  <a:lnTo>
                    <a:pt x="39934" y="59901"/>
                  </a:lnTo>
                  <a:lnTo>
                    <a:pt x="39934" y="46655"/>
                  </a:lnTo>
                  <a:lnTo>
                    <a:pt x="46655" y="39934"/>
                  </a:lnTo>
                  <a:lnTo>
                    <a:pt x="66622" y="33410"/>
                  </a:lnTo>
                  <a:lnTo>
                    <a:pt x="93311" y="33410"/>
                  </a:lnTo>
                  <a:lnTo>
                    <a:pt x="119802" y="26688"/>
                  </a:lnTo>
                  <a:lnTo>
                    <a:pt x="119802" y="19967"/>
                  </a:lnTo>
                  <a:lnTo>
                    <a:pt x="119802" y="13443"/>
                  </a:lnTo>
                  <a:lnTo>
                    <a:pt x="1065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Shape 1376"/>
            <p:cNvSpPr/>
            <p:nvPr/>
          </p:nvSpPr>
          <p:spPr>
            <a:xfrm>
              <a:off x="4584350" y="3014875"/>
              <a:ext cx="55575" cy="61475"/>
            </a:xfrm>
            <a:custGeom>
              <a:pathLst>
                <a:path extrusionOk="0" h="120000" w="120000">
                  <a:moveTo>
                    <a:pt x="94520" y="48"/>
                  </a:moveTo>
                  <a:lnTo>
                    <a:pt x="69095" y="3318"/>
                  </a:lnTo>
                  <a:lnTo>
                    <a:pt x="36383" y="3318"/>
                  </a:lnTo>
                  <a:lnTo>
                    <a:pt x="3670" y="4977"/>
                  </a:lnTo>
                  <a:lnTo>
                    <a:pt x="53" y="6636"/>
                  </a:lnTo>
                  <a:lnTo>
                    <a:pt x="53" y="9906"/>
                  </a:lnTo>
                  <a:lnTo>
                    <a:pt x="53" y="11565"/>
                  </a:lnTo>
                  <a:lnTo>
                    <a:pt x="1835" y="14835"/>
                  </a:lnTo>
                  <a:lnTo>
                    <a:pt x="53" y="24692"/>
                  </a:lnTo>
                  <a:lnTo>
                    <a:pt x="53" y="36209"/>
                  </a:lnTo>
                  <a:lnTo>
                    <a:pt x="1835" y="57535"/>
                  </a:lnTo>
                  <a:lnTo>
                    <a:pt x="1835" y="83838"/>
                  </a:lnTo>
                  <a:lnTo>
                    <a:pt x="1835" y="98625"/>
                  </a:lnTo>
                  <a:lnTo>
                    <a:pt x="3670" y="111752"/>
                  </a:lnTo>
                  <a:lnTo>
                    <a:pt x="3670" y="113411"/>
                  </a:lnTo>
                  <a:lnTo>
                    <a:pt x="3670" y="116681"/>
                  </a:lnTo>
                  <a:lnTo>
                    <a:pt x="5506" y="120000"/>
                  </a:lnTo>
                  <a:lnTo>
                    <a:pt x="9122" y="120000"/>
                  </a:lnTo>
                  <a:lnTo>
                    <a:pt x="43670" y="118340"/>
                  </a:lnTo>
                  <a:lnTo>
                    <a:pt x="76383" y="116681"/>
                  </a:lnTo>
                  <a:lnTo>
                    <a:pt x="98191" y="116681"/>
                  </a:lnTo>
                  <a:lnTo>
                    <a:pt x="109095" y="113411"/>
                  </a:lnTo>
                  <a:lnTo>
                    <a:pt x="114547" y="111752"/>
                  </a:lnTo>
                  <a:lnTo>
                    <a:pt x="118164" y="108483"/>
                  </a:lnTo>
                  <a:lnTo>
                    <a:pt x="112712" y="105213"/>
                  </a:lnTo>
                  <a:lnTo>
                    <a:pt x="109095" y="103554"/>
                  </a:lnTo>
                  <a:lnTo>
                    <a:pt x="98191" y="103554"/>
                  </a:lnTo>
                  <a:lnTo>
                    <a:pt x="76383" y="105213"/>
                  </a:lnTo>
                  <a:lnTo>
                    <a:pt x="14574" y="108483"/>
                  </a:lnTo>
                  <a:lnTo>
                    <a:pt x="14574" y="95355"/>
                  </a:lnTo>
                  <a:lnTo>
                    <a:pt x="14574" y="82179"/>
                  </a:lnTo>
                  <a:lnTo>
                    <a:pt x="12739" y="57535"/>
                  </a:lnTo>
                  <a:lnTo>
                    <a:pt x="12739" y="36209"/>
                  </a:lnTo>
                  <a:lnTo>
                    <a:pt x="12739" y="26352"/>
                  </a:lnTo>
                  <a:lnTo>
                    <a:pt x="10958" y="14835"/>
                  </a:lnTo>
                  <a:lnTo>
                    <a:pt x="43670" y="14835"/>
                  </a:lnTo>
                  <a:lnTo>
                    <a:pt x="78164" y="13176"/>
                  </a:lnTo>
                  <a:lnTo>
                    <a:pt x="99973" y="11565"/>
                  </a:lnTo>
                  <a:lnTo>
                    <a:pt x="110877" y="8247"/>
                  </a:lnTo>
                  <a:lnTo>
                    <a:pt x="114547" y="6636"/>
                  </a:lnTo>
                  <a:lnTo>
                    <a:pt x="120000" y="3318"/>
                  </a:lnTo>
                  <a:lnTo>
                    <a:pt x="120000" y="1708"/>
                  </a:lnTo>
                  <a:lnTo>
                    <a:pt x="107260" y="48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Shape 1377"/>
            <p:cNvSpPr/>
            <p:nvPr/>
          </p:nvSpPr>
          <p:spPr>
            <a:xfrm>
              <a:off x="4775425" y="2938300"/>
              <a:ext cx="68199" cy="127124"/>
            </a:xfrm>
            <a:custGeom>
              <a:pathLst>
                <a:path extrusionOk="0" h="120000" w="120000">
                  <a:moveTo>
                    <a:pt x="105175" y="4766"/>
                  </a:moveTo>
                  <a:lnTo>
                    <a:pt x="103680" y="11115"/>
                  </a:lnTo>
                  <a:lnTo>
                    <a:pt x="102184" y="17486"/>
                  </a:lnTo>
                  <a:lnTo>
                    <a:pt x="103680" y="30985"/>
                  </a:lnTo>
                  <a:lnTo>
                    <a:pt x="105175" y="44507"/>
                  </a:lnTo>
                  <a:lnTo>
                    <a:pt x="106627" y="57203"/>
                  </a:lnTo>
                  <a:lnTo>
                    <a:pt x="108123" y="85805"/>
                  </a:lnTo>
                  <a:lnTo>
                    <a:pt x="106627" y="114407"/>
                  </a:lnTo>
                  <a:lnTo>
                    <a:pt x="78519" y="114407"/>
                  </a:lnTo>
                  <a:lnTo>
                    <a:pt x="63695" y="113628"/>
                  </a:lnTo>
                  <a:lnTo>
                    <a:pt x="56304" y="114407"/>
                  </a:lnTo>
                  <a:lnTo>
                    <a:pt x="48870" y="115209"/>
                  </a:lnTo>
                  <a:lnTo>
                    <a:pt x="48870" y="100106"/>
                  </a:lnTo>
                  <a:lnTo>
                    <a:pt x="47419" y="85805"/>
                  </a:lnTo>
                  <a:lnTo>
                    <a:pt x="41480" y="56424"/>
                  </a:lnTo>
                  <a:lnTo>
                    <a:pt x="42976" y="54820"/>
                  </a:lnTo>
                  <a:lnTo>
                    <a:pt x="42976" y="53238"/>
                  </a:lnTo>
                  <a:lnTo>
                    <a:pt x="41480" y="52436"/>
                  </a:lnTo>
                  <a:lnTo>
                    <a:pt x="37038" y="51657"/>
                  </a:lnTo>
                  <a:lnTo>
                    <a:pt x="14824" y="54820"/>
                  </a:lnTo>
                  <a:lnTo>
                    <a:pt x="13328" y="41321"/>
                  </a:lnTo>
                  <a:lnTo>
                    <a:pt x="10381" y="28601"/>
                  </a:lnTo>
                  <a:lnTo>
                    <a:pt x="10381" y="17486"/>
                  </a:lnTo>
                  <a:lnTo>
                    <a:pt x="8885" y="11917"/>
                  </a:lnTo>
                  <a:lnTo>
                    <a:pt x="7434" y="6348"/>
                  </a:lnTo>
                  <a:lnTo>
                    <a:pt x="32595" y="7150"/>
                  </a:lnTo>
                  <a:lnTo>
                    <a:pt x="56304" y="6348"/>
                  </a:lnTo>
                  <a:lnTo>
                    <a:pt x="105175" y="4766"/>
                  </a:lnTo>
                  <a:close/>
                  <a:moveTo>
                    <a:pt x="105175" y="0"/>
                  </a:moveTo>
                  <a:lnTo>
                    <a:pt x="56304" y="802"/>
                  </a:lnTo>
                  <a:lnTo>
                    <a:pt x="31099" y="1581"/>
                  </a:lnTo>
                  <a:lnTo>
                    <a:pt x="7434" y="3185"/>
                  </a:lnTo>
                  <a:lnTo>
                    <a:pt x="5938" y="3964"/>
                  </a:lnTo>
                  <a:lnTo>
                    <a:pt x="4442" y="3964"/>
                  </a:lnTo>
                  <a:lnTo>
                    <a:pt x="2991" y="4766"/>
                  </a:lnTo>
                  <a:lnTo>
                    <a:pt x="0" y="10336"/>
                  </a:lnTo>
                  <a:lnTo>
                    <a:pt x="0" y="16684"/>
                  </a:lnTo>
                  <a:lnTo>
                    <a:pt x="0" y="28601"/>
                  </a:lnTo>
                  <a:lnTo>
                    <a:pt x="1495" y="42902"/>
                  </a:lnTo>
                  <a:lnTo>
                    <a:pt x="2991" y="50053"/>
                  </a:lnTo>
                  <a:lnTo>
                    <a:pt x="5938" y="57203"/>
                  </a:lnTo>
                  <a:lnTo>
                    <a:pt x="5938" y="58005"/>
                  </a:lnTo>
                  <a:lnTo>
                    <a:pt x="8885" y="58808"/>
                  </a:lnTo>
                  <a:lnTo>
                    <a:pt x="13328" y="58808"/>
                  </a:lnTo>
                  <a:lnTo>
                    <a:pt x="35542" y="57203"/>
                  </a:lnTo>
                  <a:lnTo>
                    <a:pt x="37038" y="87410"/>
                  </a:lnTo>
                  <a:lnTo>
                    <a:pt x="38533" y="103292"/>
                  </a:lnTo>
                  <a:lnTo>
                    <a:pt x="41480" y="118395"/>
                  </a:lnTo>
                  <a:lnTo>
                    <a:pt x="42976" y="119174"/>
                  </a:lnTo>
                  <a:lnTo>
                    <a:pt x="45923" y="119976"/>
                  </a:lnTo>
                  <a:lnTo>
                    <a:pt x="47419" y="119174"/>
                  </a:lnTo>
                  <a:lnTo>
                    <a:pt x="48870" y="117592"/>
                  </a:lnTo>
                  <a:lnTo>
                    <a:pt x="54809" y="118395"/>
                  </a:lnTo>
                  <a:lnTo>
                    <a:pt x="60747" y="119174"/>
                  </a:lnTo>
                  <a:lnTo>
                    <a:pt x="74076" y="119174"/>
                  </a:lnTo>
                  <a:lnTo>
                    <a:pt x="91847" y="119976"/>
                  </a:lnTo>
                  <a:lnTo>
                    <a:pt x="108123" y="119174"/>
                  </a:lnTo>
                  <a:lnTo>
                    <a:pt x="112565" y="119976"/>
                  </a:lnTo>
                  <a:lnTo>
                    <a:pt x="115513" y="119174"/>
                  </a:lnTo>
                  <a:lnTo>
                    <a:pt x="118504" y="118395"/>
                  </a:lnTo>
                  <a:lnTo>
                    <a:pt x="119956" y="116790"/>
                  </a:lnTo>
                  <a:lnTo>
                    <a:pt x="119956" y="115209"/>
                  </a:lnTo>
                  <a:lnTo>
                    <a:pt x="117008" y="114407"/>
                  </a:lnTo>
                  <a:lnTo>
                    <a:pt x="117008" y="85805"/>
                  </a:lnTo>
                  <a:lnTo>
                    <a:pt x="115513" y="57203"/>
                  </a:lnTo>
                  <a:lnTo>
                    <a:pt x="115513" y="30206"/>
                  </a:lnTo>
                  <a:lnTo>
                    <a:pt x="114061" y="16684"/>
                  </a:lnTo>
                  <a:lnTo>
                    <a:pt x="111070" y="10336"/>
                  </a:lnTo>
                  <a:lnTo>
                    <a:pt x="108123" y="3964"/>
                  </a:lnTo>
                  <a:lnTo>
                    <a:pt x="108123" y="2383"/>
                  </a:lnTo>
                  <a:lnTo>
                    <a:pt x="108123" y="1581"/>
                  </a:lnTo>
                  <a:lnTo>
                    <a:pt x="10662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Shape 1378"/>
            <p:cNvSpPr/>
            <p:nvPr/>
          </p:nvSpPr>
          <p:spPr>
            <a:xfrm>
              <a:off x="3843650" y="4529100"/>
              <a:ext cx="340924" cy="344275"/>
            </a:xfrm>
            <a:custGeom>
              <a:pathLst>
                <a:path extrusionOk="0" h="120000" w="120000">
                  <a:moveTo>
                    <a:pt x="111103" y="53111"/>
                  </a:moveTo>
                  <a:lnTo>
                    <a:pt x="113479" y="53695"/>
                  </a:lnTo>
                  <a:lnTo>
                    <a:pt x="114368" y="53991"/>
                  </a:lnTo>
                  <a:lnTo>
                    <a:pt x="115257" y="54575"/>
                  </a:lnTo>
                  <a:lnTo>
                    <a:pt x="116145" y="55455"/>
                  </a:lnTo>
                  <a:lnTo>
                    <a:pt x="117034" y="56335"/>
                  </a:lnTo>
                  <a:lnTo>
                    <a:pt x="117624" y="57512"/>
                  </a:lnTo>
                  <a:lnTo>
                    <a:pt x="117923" y="58976"/>
                  </a:lnTo>
                  <a:lnTo>
                    <a:pt x="118213" y="60152"/>
                  </a:lnTo>
                  <a:lnTo>
                    <a:pt x="118213" y="61616"/>
                  </a:lnTo>
                  <a:lnTo>
                    <a:pt x="117624" y="62792"/>
                  </a:lnTo>
                  <a:lnTo>
                    <a:pt x="117324" y="63960"/>
                  </a:lnTo>
                  <a:lnTo>
                    <a:pt x="116436" y="65136"/>
                  </a:lnTo>
                  <a:lnTo>
                    <a:pt x="115547" y="66016"/>
                  </a:lnTo>
                  <a:lnTo>
                    <a:pt x="113180" y="67193"/>
                  </a:lnTo>
                  <a:lnTo>
                    <a:pt x="110514" y="68073"/>
                  </a:lnTo>
                  <a:lnTo>
                    <a:pt x="107548" y="68361"/>
                  </a:lnTo>
                  <a:lnTo>
                    <a:pt x="104292" y="68361"/>
                  </a:lnTo>
                  <a:lnTo>
                    <a:pt x="98071" y="68073"/>
                  </a:lnTo>
                  <a:lnTo>
                    <a:pt x="92439" y="67777"/>
                  </a:lnTo>
                  <a:lnTo>
                    <a:pt x="92439" y="65720"/>
                  </a:lnTo>
                  <a:lnTo>
                    <a:pt x="92439" y="63672"/>
                  </a:lnTo>
                  <a:lnTo>
                    <a:pt x="92738" y="58679"/>
                  </a:lnTo>
                  <a:lnTo>
                    <a:pt x="92738" y="53991"/>
                  </a:lnTo>
                  <a:lnTo>
                    <a:pt x="96593" y="53399"/>
                  </a:lnTo>
                  <a:lnTo>
                    <a:pt x="100737" y="53111"/>
                  </a:lnTo>
                  <a:close/>
                  <a:moveTo>
                    <a:pt x="30525" y="8"/>
                  </a:moveTo>
                  <a:lnTo>
                    <a:pt x="24594" y="592"/>
                  </a:lnTo>
                  <a:lnTo>
                    <a:pt x="18672" y="1768"/>
                  </a:lnTo>
                  <a:lnTo>
                    <a:pt x="13040" y="3529"/>
                  </a:lnTo>
                  <a:lnTo>
                    <a:pt x="7409" y="5576"/>
                  </a:lnTo>
                  <a:lnTo>
                    <a:pt x="2375" y="8217"/>
                  </a:lnTo>
                  <a:lnTo>
                    <a:pt x="8" y="9689"/>
                  </a:lnTo>
                  <a:lnTo>
                    <a:pt x="8" y="12330"/>
                  </a:lnTo>
                  <a:lnTo>
                    <a:pt x="5042" y="9097"/>
                  </a:lnTo>
                  <a:lnTo>
                    <a:pt x="10075" y="6457"/>
                  </a:lnTo>
                  <a:lnTo>
                    <a:pt x="15408" y="4696"/>
                  </a:lnTo>
                  <a:lnTo>
                    <a:pt x="20740" y="3232"/>
                  </a:lnTo>
                  <a:lnTo>
                    <a:pt x="26372" y="2352"/>
                  </a:lnTo>
                  <a:lnTo>
                    <a:pt x="32303" y="2056"/>
                  </a:lnTo>
                  <a:lnTo>
                    <a:pt x="37926" y="2056"/>
                  </a:lnTo>
                  <a:lnTo>
                    <a:pt x="43557" y="2649"/>
                  </a:lnTo>
                  <a:lnTo>
                    <a:pt x="49189" y="3816"/>
                  </a:lnTo>
                  <a:lnTo>
                    <a:pt x="53923" y="5289"/>
                  </a:lnTo>
                  <a:lnTo>
                    <a:pt x="58367" y="7049"/>
                  </a:lnTo>
                  <a:lnTo>
                    <a:pt x="62811" y="9393"/>
                  </a:lnTo>
                  <a:lnTo>
                    <a:pt x="66964" y="12033"/>
                  </a:lnTo>
                  <a:lnTo>
                    <a:pt x="70810" y="15266"/>
                  </a:lnTo>
                  <a:lnTo>
                    <a:pt x="74365" y="18491"/>
                  </a:lnTo>
                  <a:lnTo>
                    <a:pt x="77629" y="22307"/>
                  </a:lnTo>
                  <a:lnTo>
                    <a:pt x="80885" y="26115"/>
                  </a:lnTo>
                  <a:lnTo>
                    <a:pt x="83552" y="30812"/>
                  </a:lnTo>
                  <a:lnTo>
                    <a:pt x="85919" y="35509"/>
                  </a:lnTo>
                  <a:lnTo>
                    <a:pt x="87696" y="40493"/>
                  </a:lnTo>
                  <a:lnTo>
                    <a:pt x="89183" y="45478"/>
                  </a:lnTo>
                  <a:lnTo>
                    <a:pt x="89773" y="50471"/>
                  </a:lnTo>
                  <a:lnTo>
                    <a:pt x="90362" y="55751"/>
                  </a:lnTo>
                  <a:lnTo>
                    <a:pt x="90362" y="61032"/>
                  </a:lnTo>
                  <a:lnTo>
                    <a:pt x="90072" y="66313"/>
                  </a:lnTo>
                  <a:lnTo>
                    <a:pt x="90072" y="66897"/>
                  </a:lnTo>
                  <a:lnTo>
                    <a:pt x="90662" y="67193"/>
                  </a:lnTo>
                  <a:lnTo>
                    <a:pt x="90662" y="67777"/>
                  </a:lnTo>
                  <a:lnTo>
                    <a:pt x="90362" y="68361"/>
                  </a:lnTo>
                  <a:lnTo>
                    <a:pt x="90362" y="68953"/>
                  </a:lnTo>
                  <a:lnTo>
                    <a:pt x="89773" y="73057"/>
                  </a:lnTo>
                  <a:lnTo>
                    <a:pt x="88585" y="76874"/>
                  </a:lnTo>
                  <a:lnTo>
                    <a:pt x="86218" y="84211"/>
                  </a:lnTo>
                  <a:lnTo>
                    <a:pt x="85329" y="86852"/>
                  </a:lnTo>
                  <a:lnTo>
                    <a:pt x="83851" y="89492"/>
                  </a:lnTo>
                  <a:lnTo>
                    <a:pt x="82663" y="92132"/>
                  </a:lnTo>
                  <a:lnTo>
                    <a:pt x="80885" y="94476"/>
                  </a:lnTo>
                  <a:lnTo>
                    <a:pt x="77031" y="99173"/>
                  </a:lnTo>
                  <a:lnTo>
                    <a:pt x="72886" y="103277"/>
                  </a:lnTo>
                  <a:lnTo>
                    <a:pt x="70519" y="105334"/>
                  </a:lnTo>
                  <a:lnTo>
                    <a:pt x="67853" y="107382"/>
                  </a:lnTo>
                  <a:lnTo>
                    <a:pt x="65477" y="109142"/>
                  </a:lnTo>
                  <a:lnTo>
                    <a:pt x="62811" y="110615"/>
                  </a:lnTo>
                  <a:lnTo>
                    <a:pt x="57478" y="112959"/>
                  </a:lnTo>
                  <a:lnTo>
                    <a:pt x="52445" y="114719"/>
                  </a:lnTo>
                  <a:lnTo>
                    <a:pt x="47412" y="115895"/>
                  </a:lnTo>
                  <a:lnTo>
                    <a:pt x="42669" y="116775"/>
                  </a:lnTo>
                  <a:lnTo>
                    <a:pt x="34371" y="117943"/>
                  </a:lnTo>
                  <a:lnTo>
                    <a:pt x="25193" y="117943"/>
                  </a:lnTo>
                  <a:lnTo>
                    <a:pt x="20740" y="117359"/>
                  </a:lnTo>
                  <a:lnTo>
                    <a:pt x="16296" y="116479"/>
                  </a:lnTo>
                  <a:lnTo>
                    <a:pt x="12152" y="115303"/>
                  </a:lnTo>
                  <a:lnTo>
                    <a:pt x="8007" y="113839"/>
                  </a:lnTo>
                  <a:lnTo>
                    <a:pt x="3854" y="111782"/>
                  </a:lnTo>
                  <a:lnTo>
                    <a:pt x="8" y="109734"/>
                  </a:lnTo>
                  <a:lnTo>
                    <a:pt x="8" y="111782"/>
                  </a:lnTo>
                  <a:lnTo>
                    <a:pt x="3854" y="113839"/>
                  </a:lnTo>
                  <a:lnTo>
                    <a:pt x="8007" y="115895"/>
                  </a:lnTo>
                  <a:lnTo>
                    <a:pt x="12152" y="117359"/>
                  </a:lnTo>
                  <a:lnTo>
                    <a:pt x="16296" y="118536"/>
                  </a:lnTo>
                  <a:lnTo>
                    <a:pt x="20740" y="119416"/>
                  </a:lnTo>
                  <a:lnTo>
                    <a:pt x="25193" y="119703"/>
                  </a:lnTo>
                  <a:lnTo>
                    <a:pt x="29637" y="119999"/>
                  </a:lnTo>
                  <a:lnTo>
                    <a:pt x="34371" y="119703"/>
                  </a:lnTo>
                  <a:lnTo>
                    <a:pt x="38814" y="119416"/>
                  </a:lnTo>
                  <a:lnTo>
                    <a:pt x="43857" y="118823"/>
                  </a:lnTo>
                  <a:lnTo>
                    <a:pt x="48890" y="117655"/>
                  </a:lnTo>
                  <a:lnTo>
                    <a:pt x="53923" y="116183"/>
                  </a:lnTo>
                  <a:lnTo>
                    <a:pt x="59256" y="114135"/>
                  </a:lnTo>
                  <a:lnTo>
                    <a:pt x="64888" y="111495"/>
                  </a:lnTo>
                  <a:lnTo>
                    <a:pt x="67554" y="110022"/>
                  </a:lnTo>
                  <a:lnTo>
                    <a:pt x="70220" y="107974"/>
                  </a:lnTo>
                  <a:lnTo>
                    <a:pt x="72886" y="105918"/>
                  </a:lnTo>
                  <a:lnTo>
                    <a:pt x="75553" y="103574"/>
                  </a:lnTo>
                  <a:lnTo>
                    <a:pt x="79407" y="99461"/>
                  </a:lnTo>
                  <a:lnTo>
                    <a:pt x="82962" y="94773"/>
                  </a:lnTo>
                  <a:lnTo>
                    <a:pt x="85919" y="89779"/>
                  </a:lnTo>
                  <a:lnTo>
                    <a:pt x="87107" y="87139"/>
                  </a:lnTo>
                  <a:lnTo>
                    <a:pt x="87995" y="84499"/>
                  </a:lnTo>
                  <a:lnTo>
                    <a:pt x="88884" y="81562"/>
                  </a:lnTo>
                  <a:lnTo>
                    <a:pt x="89773" y="78634"/>
                  </a:lnTo>
                  <a:lnTo>
                    <a:pt x="91251" y="72474"/>
                  </a:lnTo>
                  <a:lnTo>
                    <a:pt x="92140" y="69537"/>
                  </a:lnTo>
                  <a:lnTo>
                    <a:pt x="99549" y="70121"/>
                  </a:lnTo>
                  <a:lnTo>
                    <a:pt x="107847" y="70121"/>
                  </a:lnTo>
                  <a:lnTo>
                    <a:pt x="111701" y="69537"/>
                  </a:lnTo>
                  <a:lnTo>
                    <a:pt x="113479" y="68953"/>
                  </a:lnTo>
                  <a:lnTo>
                    <a:pt x="115257" y="68361"/>
                  </a:lnTo>
                  <a:lnTo>
                    <a:pt x="116735" y="67193"/>
                  </a:lnTo>
                  <a:lnTo>
                    <a:pt x="117923" y="66016"/>
                  </a:lnTo>
                  <a:lnTo>
                    <a:pt x="118812" y="64553"/>
                  </a:lnTo>
                  <a:lnTo>
                    <a:pt x="119700" y="63080"/>
                  </a:lnTo>
                  <a:lnTo>
                    <a:pt x="119991" y="61032"/>
                  </a:lnTo>
                  <a:lnTo>
                    <a:pt x="119991" y="58976"/>
                  </a:lnTo>
                  <a:lnTo>
                    <a:pt x="119700" y="57215"/>
                  </a:lnTo>
                  <a:lnTo>
                    <a:pt x="118812" y="55751"/>
                  </a:lnTo>
                  <a:lnTo>
                    <a:pt x="117624" y="54279"/>
                  </a:lnTo>
                  <a:lnTo>
                    <a:pt x="116145" y="52815"/>
                  </a:lnTo>
                  <a:lnTo>
                    <a:pt x="114658" y="51935"/>
                  </a:lnTo>
                  <a:lnTo>
                    <a:pt x="112590" y="51351"/>
                  </a:lnTo>
                  <a:lnTo>
                    <a:pt x="110214" y="51055"/>
                  </a:lnTo>
                  <a:lnTo>
                    <a:pt x="107548" y="51055"/>
                  </a:lnTo>
                  <a:lnTo>
                    <a:pt x="102216" y="51638"/>
                  </a:lnTo>
                  <a:lnTo>
                    <a:pt x="95105" y="51638"/>
                  </a:lnTo>
                  <a:lnTo>
                    <a:pt x="92738" y="52231"/>
                  </a:lnTo>
                  <a:lnTo>
                    <a:pt x="92140" y="47830"/>
                  </a:lnTo>
                  <a:lnTo>
                    <a:pt x="91251" y="43430"/>
                  </a:lnTo>
                  <a:lnTo>
                    <a:pt x="89773" y="39317"/>
                  </a:lnTo>
                  <a:lnTo>
                    <a:pt x="88295" y="35213"/>
                  </a:lnTo>
                  <a:lnTo>
                    <a:pt x="86218" y="31108"/>
                  </a:lnTo>
                  <a:lnTo>
                    <a:pt x="83851" y="27292"/>
                  </a:lnTo>
                  <a:lnTo>
                    <a:pt x="81475" y="23475"/>
                  </a:lnTo>
                  <a:lnTo>
                    <a:pt x="78518" y="20251"/>
                  </a:lnTo>
                  <a:lnTo>
                    <a:pt x="75553" y="16730"/>
                  </a:lnTo>
                  <a:lnTo>
                    <a:pt x="71998" y="13794"/>
                  </a:lnTo>
                  <a:lnTo>
                    <a:pt x="68443" y="11153"/>
                  </a:lnTo>
                  <a:lnTo>
                    <a:pt x="64888" y="8513"/>
                  </a:lnTo>
                  <a:lnTo>
                    <a:pt x="60743" y="6169"/>
                  </a:lnTo>
                  <a:lnTo>
                    <a:pt x="56590" y="4409"/>
                  </a:lnTo>
                  <a:lnTo>
                    <a:pt x="52445" y="2649"/>
                  </a:lnTo>
                  <a:lnTo>
                    <a:pt x="48001" y="1472"/>
                  </a:lnTo>
                  <a:lnTo>
                    <a:pt x="42370" y="592"/>
                  </a:lnTo>
                  <a:lnTo>
                    <a:pt x="36447" y="8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Shape 1379"/>
            <p:cNvSpPr/>
            <p:nvPr/>
          </p:nvSpPr>
          <p:spPr>
            <a:xfrm>
              <a:off x="4724925" y="3009000"/>
              <a:ext cx="61450" cy="60624"/>
            </a:xfrm>
            <a:custGeom>
              <a:pathLst>
                <a:path extrusionOk="0" h="120000" w="120000">
                  <a:moveTo>
                    <a:pt x="110138" y="9995"/>
                  </a:moveTo>
                  <a:lnTo>
                    <a:pt x="108478" y="31670"/>
                  </a:lnTo>
                  <a:lnTo>
                    <a:pt x="108478" y="53344"/>
                  </a:lnTo>
                  <a:lnTo>
                    <a:pt x="108478" y="79967"/>
                  </a:lnTo>
                  <a:lnTo>
                    <a:pt x="106867" y="106639"/>
                  </a:lnTo>
                  <a:lnTo>
                    <a:pt x="93685" y="104956"/>
                  </a:lnTo>
                  <a:lnTo>
                    <a:pt x="80553" y="103323"/>
                  </a:lnTo>
                  <a:lnTo>
                    <a:pt x="54239" y="104956"/>
                  </a:lnTo>
                  <a:lnTo>
                    <a:pt x="32904" y="106639"/>
                  </a:lnTo>
                  <a:lnTo>
                    <a:pt x="23043" y="106639"/>
                  </a:lnTo>
                  <a:lnTo>
                    <a:pt x="13181" y="109954"/>
                  </a:lnTo>
                  <a:lnTo>
                    <a:pt x="11521" y="83331"/>
                  </a:lnTo>
                  <a:lnTo>
                    <a:pt x="9861" y="58342"/>
                  </a:lnTo>
                  <a:lnTo>
                    <a:pt x="9861" y="36668"/>
                  </a:lnTo>
                  <a:lnTo>
                    <a:pt x="8250" y="14993"/>
                  </a:lnTo>
                  <a:lnTo>
                    <a:pt x="59170" y="13360"/>
                  </a:lnTo>
                  <a:lnTo>
                    <a:pt x="85484" y="11678"/>
                  </a:lnTo>
                  <a:lnTo>
                    <a:pt x="110138" y="9995"/>
                  </a:lnTo>
                  <a:close/>
                  <a:moveTo>
                    <a:pt x="85484" y="0"/>
                  </a:moveTo>
                  <a:lnTo>
                    <a:pt x="59170" y="1682"/>
                  </a:lnTo>
                  <a:lnTo>
                    <a:pt x="8250" y="4997"/>
                  </a:lnTo>
                  <a:lnTo>
                    <a:pt x="4930" y="4997"/>
                  </a:lnTo>
                  <a:lnTo>
                    <a:pt x="3270" y="6680"/>
                  </a:lnTo>
                  <a:lnTo>
                    <a:pt x="1659" y="8362"/>
                  </a:lnTo>
                  <a:lnTo>
                    <a:pt x="0" y="23356"/>
                  </a:lnTo>
                  <a:lnTo>
                    <a:pt x="0" y="36668"/>
                  </a:lnTo>
                  <a:lnTo>
                    <a:pt x="0" y="66655"/>
                  </a:lnTo>
                  <a:lnTo>
                    <a:pt x="1659" y="91645"/>
                  </a:lnTo>
                  <a:lnTo>
                    <a:pt x="1659" y="104956"/>
                  </a:lnTo>
                  <a:lnTo>
                    <a:pt x="4930" y="116635"/>
                  </a:lnTo>
                  <a:lnTo>
                    <a:pt x="4930" y="118317"/>
                  </a:lnTo>
                  <a:lnTo>
                    <a:pt x="8250" y="119950"/>
                  </a:lnTo>
                  <a:lnTo>
                    <a:pt x="9861" y="119950"/>
                  </a:lnTo>
                  <a:lnTo>
                    <a:pt x="11521" y="118317"/>
                  </a:lnTo>
                  <a:lnTo>
                    <a:pt x="36175" y="118317"/>
                  </a:lnTo>
                  <a:lnTo>
                    <a:pt x="62489" y="116635"/>
                  </a:lnTo>
                  <a:lnTo>
                    <a:pt x="85484" y="116635"/>
                  </a:lnTo>
                  <a:lnTo>
                    <a:pt x="97005" y="114952"/>
                  </a:lnTo>
                  <a:lnTo>
                    <a:pt x="108478" y="113319"/>
                  </a:lnTo>
                  <a:lnTo>
                    <a:pt x="113409" y="113319"/>
                  </a:lnTo>
                  <a:lnTo>
                    <a:pt x="115069" y="111637"/>
                  </a:lnTo>
                  <a:lnTo>
                    <a:pt x="115069" y="109954"/>
                  </a:lnTo>
                  <a:lnTo>
                    <a:pt x="118340" y="96643"/>
                  </a:lnTo>
                  <a:lnTo>
                    <a:pt x="120000" y="81649"/>
                  </a:lnTo>
                  <a:lnTo>
                    <a:pt x="120000" y="51661"/>
                  </a:lnTo>
                  <a:lnTo>
                    <a:pt x="118340" y="28354"/>
                  </a:lnTo>
                  <a:lnTo>
                    <a:pt x="118340" y="16676"/>
                  </a:lnTo>
                  <a:lnTo>
                    <a:pt x="115069" y="4997"/>
                  </a:lnTo>
                  <a:lnTo>
                    <a:pt x="113409" y="1682"/>
                  </a:lnTo>
                  <a:lnTo>
                    <a:pt x="1101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Shape 1380"/>
            <p:cNvSpPr/>
            <p:nvPr/>
          </p:nvSpPr>
          <p:spPr>
            <a:xfrm>
              <a:off x="4666850" y="2891150"/>
              <a:ext cx="64825" cy="44649"/>
            </a:xfrm>
            <a:custGeom>
              <a:pathLst>
                <a:path extrusionOk="0" h="120000" w="120000">
                  <a:moveTo>
                    <a:pt x="1573" y="67"/>
                  </a:moveTo>
                  <a:lnTo>
                    <a:pt x="0" y="15856"/>
                  </a:lnTo>
                  <a:lnTo>
                    <a:pt x="1573" y="31713"/>
                  </a:lnTo>
                  <a:lnTo>
                    <a:pt x="1573" y="63359"/>
                  </a:lnTo>
                  <a:lnTo>
                    <a:pt x="1573" y="76931"/>
                  </a:lnTo>
                  <a:lnTo>
                    <a:pt x="1573" y="95072"/>
                  </a:lnTo>
                  <a:lnTo>
                    <a:pt x="3100" y="101858"/>
                  </a:lnTo>
                  <a:lnTo>
                    <a:pt x="4674" y="110862"/>
                  </a:lnTo>
                  <a:lnTo>
                    <a:pt x="7774" y="115431"/>
                  </a:lnTo>
                  <a:lnTo>
                    <a:pt x="12448" y="119932"/>
                  </a:lnTo>
                  <a:lnTo>
                    <a:pt x="14022" y="117648"/>
                  </a:lnTo>
                  <a:lnTo>
                    <a:pt x="15595" y="115431"/>
                  </a:lnTo>
                  <a:lnTo>
                    <a:pt x="26471" y="117648"/>
                  </a:lnTo>
                  <a:lnTo>
                    <a:pt x="62337" y="117648"/>
                  </a:lnTo>
                  <a:lnTo>
                    <a:pt x="110605" y="110862"/>
                  </a:lnTo>
                  <a:lnTo>
                    <a:pt x="116853" y="110862"/>
                  </a:lnTo>
                  <a:lnTo>
                    <a:pt x="118426" y="108645"/>
                  </a:lnTo>
                  <a:lnTo>
                    <a:pt x="120000" y="92788"/>
                  </a:lnTo>
                  <a:lnTo>
                    <a:pt x="118426" y="74714"/>
                  </a:lnTo>
                  <a:lnTo>
                    <a:pt x="116853" y="40783"/>
                  </a:lnTo>
                  <a:lnTo>
                    <a:pt x="116853" y="67"/>
                  </a:lnTo>
                  <a:lnTo>
                    <a:pt x="107504" y="67"/>
                  </a:lnTo>
                  <a:lnTo>
                    <a:pt x="107504" y="29428"/>
                  </a:lnTo>
                  <a:lnTo>
                    <a:pt x="107504" y="63359"/>
                  </a:lnTo>
                  <a:lnTo>
                    <a:pt x="109078" y="79216"/>
                  </a:lnTo>
                  <a:lnTo>
                    <a:pt x="110605" y="97290"/>
                  </a:lnTo>
                  <a:lnTo>
                    <a:pt x="62337" y="97290"/>
                  </a:lnTo>
                  <a:lnTo>
                    <a:pt x="37392" y="99574"/>
                  </a:lnTo>
                  <a:lnTo>
                    <a:pt x="26471" y="101858"/>
                  </a:lnTo>
                  <a:lnTo>
                    <a:pt x="14022" y="106360"/>
                  </a:lnTo>
                  <a:lnTo>
                    <a:pt x="12448" y="72430"/>
                  </a:lnTo>
                  <a:lnTo>
                    <a:pt x="10921" y="38499"/>
                  </a:lnTo>
                  <a:lnTo>
                    <a:pt x="12448" y="6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Shape 1381"/>
            <p:cNvSpPr/>
            <p:nvPr/>
          </p:nvSpPr>
          <p:spPr>
            <a:xfrm>
              <a:off x="3843650" y="3535900"/>
              <a:ext cx="228125" cy="383849"/>
            </a:xfrm>
            <a:custGeom>
              <a:pathLst>
                <a:path extrusionOk="0" h="120000" w="120000">
                  <a:moveTo>
                    <a:pt x="117777" y="0"/>
                  </a:moveTo>
                  <a:lnTo>
                    <a:pt x="116896" y="265"/>
                  </a:lnTo>
                  <a:lnTo>
                    <a:pt x="116449" y="531"/>
                  </a:lnTo>
                  <a:lnTo>
                    <a:pt x="116449" y="789"/>
                  </a:lnTo>
                  <a:lnTo>
                    <a:pt x="116449" y="8425"/>
                  </a:lnTo>
                  <a:lnTo>
                    <a:pt x="115568" y="16053"/>
                  </a:lnTo>
                  <a:lnTo>
                    <a:pt x="114240" y="23423"/>
                  </a:lnTo>
                  <a:lnTo>
                    <a:pt x="112464" y="30793"/>
                  </a:lnTo>
                  <a:lnTo>
                    <a:pt x="108046" y="45791"/>
                  </a:lnTo>
                  <a:lnTo>
                    <a:pt x="105823" y="53153"/>
                  </a:lnTo>
                  <a:lnTo>
                    <a:pt x="103614" y="60789"/>
                  </a:lnTo>
                  <a:lnTo>
                    <a:pt x="102286" y="67627"/>
                  </a:lnTo>
                  <a:lnTo>
                    <a:pt x="100957" y="74732"/>
                  </a:lnTo>
                  <a:lnTo>
                    <a:pt x="99182" y="88940"/>
                  </a:lnTo>
                  <a:lnTo>
                    <a:pt x="97854" y="96045"/>
                  </a:lnTo>
                  <a:lnTo>
                    <a:pt x="96526" y="102891"/>
                  </a:lnTo>
                  <a:lnTo>
                    <a:pt x="94316" y="109996"/>
                  </a:lnTo>
                  <a:lnTo>
                    <a:pt x="91213" y="116834"/>
                  </a:lnTo>
                  <a:lnTo>
                    <a:pt x="68199" y="115779"/>
                  </a:lnTo>
                  <a:lnTo>
                    <a:pt x="45619" y="114466"/>
                  </a:lnTo>
                  <a:lnTo>
                    <a:pt x="22592" y="112887"/>
                  </a:lnTo>
                  <a:lnTo>
                    <a:pt x="13" y="111309"/>
                  </a:lnTo>
                  <a:lnTo>
                    <a:pt x="13" y="113411"/>
                  </a:lnTo>
                  <a:lnTo>
                    <a:pt x="22592" y="114990"/>
                  </a:lnTo>
                  <a:lnTo>
                    <a:pt x="45172" y="116568"/>
                  </a:lnTo>
                  <a:lnTo>
                    <a:pt x="67752" y="117889"/>
                  </a:lnTo>
                  <a:lnTo>
                    <a:pt x="90332" y="118937"/>
                  </a:lnTo>
                  <a:lnTo>
                    <a:pt x="90332" y="119202"/>
                  </a:lnTo>
                  <a:lnTo>
                    <a:pt x="90779" y="119726"/>
                  </a:lnTo>
                  <a:lnTo>
                    <a:pt x="91660" y="119992"/>
                  </a:lnTo>
                  <a:lnTo>
                    <a:pt x="92988" y="119992"/>
                  </a:lnTo>
                  <a:lnTo>
                    <a:pt x="93435" y="119726"/>
                  </a:lnTo>
                  <a:lnTo>
                    <a:pt x="93869" y="119202"/>
                  </a:lnTo>
                  <a:lnTo>
                    <a:pt x="96973" y="111832"/>
                  </a:lnTo>
                  <a:lnTo>
                    <a:pt x="99629" y="104470"/>
                  </a:lnTo>
                  <a:lnTo>
                    <a:pt x="101404" y="97100"/>
                  </a:lnTo>
                  <a:lnTo>
                    <a:pt x="102733" y="89472"/>
                  </a:lnTo>
                  <a:lnTo>
                    <a:pt x="104942" y="74474"/>
                  </a:lnTo>
                  <a:lnTo>
                    <a:pt x="105823" y="66838"/>
                  </a:lnTo>
                  <a:lnTo>
                    <a:pt x="107598" y="59210"/>
                  </a:lnTo>
                  <a:lnTo>
                    <a:pt x="109374" y="52106"/>
                  </a:lnTo>
                  <a:lnTo>
                    <a:pt x="111583" y="44736"/>
                  </a:lnTo>
                  <a:lnTo>
                    <a:pt x="116015" y="30261"/>
                  </a:lnTo>
                  <a:lnTo>
                    <a:pt x="117777" y="22899"/>
                  </a:lnTo>
                  <a:lnTo>
                    <a:pt x="119105" y="15795"/>
                  </a:lnTo>
                  <a:lnTo>
                    <a:pt x="120000" y="8425"/>
                  </a:lnTo>
                  <a:lnTo>
                    <a:pt x="119552" y="789"/>
                  </a:lnTo>
                  <a:lnTo>
                    <a:pt x="119552" y="531"/>
                  </a:lnTo>
                  <a:lnTo>
                    <a:pt x="119105" y="265"/>
                  </a:lnTo>
                  <a:lnTo>
                    <a:pt x="1177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Shape 1382"/>
            <p:cNvSpPr/>
            <p:nvPr/>
          </p:nvSpPr>
          <p:spPr>
            <a:xfrm>
              <a:off x="4802350" y="2972800"/>
              <a:ext cx="26125" cy="22749"/>
            </a:xfrm>
            <a:custGeom>
              <a:pathLst>
                <a:path extrusionOk="0" h="120000" w="120000">
                  <a:moveTo>
                    <a:pt x="100593" y="131"/>
                  </a:moveTo>
                  <a:lnTo>
                    <a:pt x="96688" y="4483"/>
                  </a:lnTo>
                  <a:lnTo>
                    <a:pt x="96688" y="13450"/>
                  </a:lnTo>
                  <a:lnTo>
                    <a:pt x="96688" y="31120"/>
                  </a:lnTo>
                  <a:lnTo>
                    <a:pt x="92899" y="44439"/>
                  </a:lnTo>
                  <a:lnTo>
                    <a:pt x="85090" y="53406"/>
                  </a:lnTo>
                  <a:lnTo>
                    <a:pt x="69703" y="62241"/>
                  </a:lnTo>
                  <a:lnTo>
                    <a:pt x="42602" y="62241"/>
                  </a:lnTo>
                  <a:lnTo>
                    <a:pt x="42602" y="53406"/>
                  </a:lnTo>
                  <a:lnTo>
                    <a:pt x="42602" y="44439"/>
                  </a:lnTo>
                  <a:lnTo>
                    <a:pt x="46507" y="35604"/>
                  </a:lnTo>
                  <a:lnTo>
                    <a:pt x="46507" y="31120"/>
                  </a:lnTo>
                  <a:lnTo>
                    <a:pt x="42602" y="26769"/>
                  </a:lnTo>
                  <a:lnTo>
                    <a:pt x="38698" y="31120"/>
                  </a:lnTo>
                  <a:lnTo>
                    <a:pt x="23311" y="40087"/>
                  </a:lnTo>
                  <a:lnTo>
                    <a:pt x="7808" y="48923"/>
                  </a:lnTo>
                  <a:lnTo>
                    <a:pt x="114" y="53406"/>
                  </a:lnTo>
                  <a:lnTo>
                    <a:pt x="114" y="62241"/>
                  </a:lnTo>
                  <a:lnTo>
                    <a:pt x="19406" y="111032"/>
                  </a:lnTo>
                  <a:lnTo>
                    <a:pt x="23311" y="115516"/>
                  </a:lnTo>
                  <a:lnTo>
                    <a:pt x="31004" y="119999"/>
                  </a:lnTo>
                  <a:lnTo>
                    <a:pt x="38698" y="115516"/>
                  </a:lnTo>
                  <a:lnTo>
                    <a:pt x="42602" y="115516"/>
                  </a:lnTo>
                  <a:lnTo>
                    <a:pt x="42602" y="106681"/>
                  </a:lnTo>
                  <a:lnTo>
                    <a:pt x="42602" y="88879"/>
                  </a:lnTo>
                  <a:lnTo>
                    <a:pt x="69703" y="88879"/>
                  </a:lnTo>
                  <a:lnTo>
                    <a:pt x="88995" y="80043"/>
                  </a:lnTo>
                  <a:lnTo>
                    <a:pt x="104497" y="66725"/>
                  </a:lnTo>
                  <a:lnTo>
                    <a:pt x="116095" y="48923"/>
                  </a:lnTo>
                  <a:lnTo>
                    <a:pt x="119885" y="26769"/>
                  </a:lnTo>
                  <a:lnTo>
                    <a:pt x="116095" y="4483"/>
                  </a:lnTo>
                  <a:lnTo>
                    <a:pt x="112191" y="13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Shape 1383"/>
            <p:cNvSpPr/>
            <p:nvPr/>
          </p:nvSpPr>
          <p:spPr>
            <a:xfrm>
              <a:off x="3843650" y="4554350"/>
              <a:ext cx="234024" cy="291249"/>
            </a:xfrm>
            <a:custGeom>
              <a:pathLst>
                <a:path extrusionOk="0" h="120000" w="120000">
                  <a:moveTo>
                    <a:pt x="56981" y="3821"/>
                  </a:moveTo>
                  <a:lnTo>
                    <a:pt x="64749" y="4511"/>
                  </a:lnTo>
                  <a:lnTo>
                    <a:pt x="72082" y="6252"/>
                  </a:lnTo>
                  <a:lnTo>
                    <a:pt x="79427" y="8683"/>
                  </a:lnTo>
                  <a:lnTo>
                    <a:pt x="85901" y="11454"/>
                  </a:lnTo>
                  <a:lnTo>
                    <a:pt x="82016" y="12494"/>
                  </a:lnTo>
                  <a:lnTo>
                    <a:pt x="82016" y="11804"/>
                  </a:lnTo>
                  <a:lnTo>
                    <a:pt x="81145" y="11454"/>
                  </a:lnTo>
                  <a:lnTo>
                    <a:pt x="73812" y="10763"/>
                  </a:lnTo>
                  <a:lnTo>
                    <a:pt x="66903" y="10763"/>
                  </a:lnTo>
                  <a:lnTo>
                    <a:pt x="69492" y="10063"/>
                  </a:lnTo>
                  <a:lnTo>
                    <a:pt x="71659" y="8683"/>
                  </a:lnTo>
                  <a:lnTo>
                    <a:pt x="72517" y="8333"/>
                  </a:lnTo>
                  <a:lnTo>
                    <a:pt x="72517" y="7642"/>
                  </a:lnTo>
                  <a:lnTo>
                    <a:pt x="72082" y="6942"/>
                  </a:lnTo>
                  <a:lnTo>
                    <a:pt x="71659" y="6602"/>
                  </a:lnTo>
                  <a:lnTo>
                    <a:pt x="67774" y="5902"/>
                  </a:lnTo>
                  <a:lnTo>
                    <a:pt x="63454" y="5902"/>
                  </a:lnTo>
                  <a:lnTo>
                    <a:pt x="59134" y="6252"/>
                  </a:lnTo>
                  <a:lnTo>
                    <a:pt x="54827" y="6942"/>
                  </a:lnTo>
                  <a:lnTo>
                    <a:pt x="46187" y="8333"/>
                  </a:lnTo>
                  <a:lnTo>
                    <a:pt x="38418" y="10063"/>
                  </a:lnTo>
                  <a:lnTo>
                    <a:pt x="32740" y="11505"/>
                  </a:lnTo>
                  <a:lnTo>
                    <a:pt x="32740" y="11505"/>
                  </a:lnTo>
                  <a:lnTo>
                    <a:pt x="39713" y="9373"/>
                  </a:lnTo>
                  <a:lnTo>
                    <a:pt x="48776" y="6942"/>
                  </a:lnTo>
                  <a:lnTo>
                    <a:pt x="56981" y="3821"/>
                  </a:lnTo>
                  <a:close/>
                  <a:moveTo>
                    <a:pt x="87618" y="13884"/>
                  </a:moveTo>
                  <a:lnTo>
                    <a:pt x="85029" y="15265"/>
                  </a:lnTo>
                  <a:lnTo>
                    <a:pt x="81581" y="16655"/>
                  </a:lnTo>
                  <a:lnTo>
                    <a:pt x="75107" y="18736"/>
                  </a:lnTo>
                  <a:lnTo>
                    <a:pt x="62160" y="22547"/>
                  </a:lnTo>
                  <a:lnTo>
                    <a:pt x="46623" y="27409"/>
                  </a:lnTo>
                  <a:lnTo>
                    <a:pt x="64313" y="21507"/>
                  </a:lnTo>
                  <a:lnTo>
                    <a:pt x="75543" y="17345"/>
                  </a:lnTo>
                  <a:lnTo>
                    <a:pt x="81581" y="15265"/>
                  </a:lnTo>
                  <a:lnTo>
                    <a:pt x="87618" y="13884"/>
                  </a:lnTo>
                  <a:close/>
                  <a:moveTo>
                    <a:pt x="76402" y="56878"/>
                  </a:moveTo>
                  <a:lnTo>
                    <a:pt x="70787" y="59309"/>
                  </a:lnTo>
                  <a:lnTo>
                    <a:pt x="65185" y="61390"/>
                  </a:lnTo>
                  <a:lnTo>
                    <a:pt x="53532" y="64861"/>
                  </a:lnTo>
                  <a:lnTo>
                    <a:pt x="59134" y="62781"/>
                  </a:lnTo>
                  <a:lnTo>
                    <a:pt x="64749" y="60700"/>
                  </a:lnTo>
                  <a:lnTo>
                    <a:pt x="76402" y="56878"/>
                  </a:lnTo>
                  <a:close/>
                  <a:moveTo>
                    <a:pt x="108770" y="30530"/>
                  </a:moveTo>
                  <a:lnTo>
                    <a:pt x="110501" y="33301"/>
                  </a:lnTo>
                  <a:lnTo>
                    <a:pt x="109206" y="33301"/>
                  </a:lnTo>
                  <a:lnTo>
                    <a:pt x="101002" y="36072"/>
                  </a:lnTo>
                  <a:lnTo>
                    <a:pt x="92797" y="38853"/>
                  </a:lnTo>
                  <a:lnTo>
                    <a:pt x="76402" y="45095"/>
                  </a:lnTo>
                  <a:lnTo>
                    <a:pt x="60429" y="51677"/>
                  </a:lnTo>
                  <a:lnTo>
                    <a:pt x="52238" y="54798"/>
                  </a:lnTo>
                  <a:lnTo>
                    <a:pt x="44033" y="57919"/>
                  </a:lnTo>
                  <a:lnTo>
                    <a:pt x="26766" y="64161"/>
                  </a:lnTo>
                  <a:lnTo>
                    <a:pt x="9498" y="70403"/>
                  </a:lnTo>
                  <a:lnTo>
                    <a:pt x="1307" y="73524"/>
                  </a:lnTo>
                  <a:lnTo>
                    <a:pt x="10370" y="69023"/>
                  </a:lnTo>
                  <a:lnTo>
                    <a:pt x="19433" y="64861"/>
                  </a:lnTo>
                  <a:lnTo>
                    <a:pt x="28919" y="61040"/>
                  </a:lnTo>
                  <a:lnTo>
                    <a:pt x="38854" y="57579"/>
                  </a:lnTo>
                  <a:lnTo>
                    <a:pt x="53955" y="52027"/>
                  </a:lnTo>
                  <a:lnTo>
                    <a:pt x="69069" y="45435"/>
                  </a:lnTo>
                  <a:lnTo>
                    <a:pt x="75543" y="42314"/>
                  </a:lnTo>
                  <a:lnTo>
                    <a:pt x="83734" y="39543"/>
                  </a:lnTo>
                  <a:lnTo>
                    <a:pt x="91938" y="36772"/>
                  </a:lnTo>
                  <a:lnTo>
                    <a:pt x="99707" y="34341"/>
                  </a:lnTo>
                  <a:lnTo>
                    <a:pt x="107911" y="31570"/>
                  </a:lnTo>
                  <a:lnTo>
                    <a:pt x="108334" y="30870"/>
                  </a:lnTo>
                  <a:lnTo>
                    <a:pt x="108770" y="30530"/>
                  </a:lnTo>
                  <a:close/>
                  <a:moveTo>
                    <a:pt x="111359" y="35031"/>
                  </a:moveTo>
                  <a:lnTo>
                    <a:pt x="113949" y="40233"/>
                  </a:lnTo>
                  <a:lnTo>
                    <a:pt x="115679" y="46135"/>
                  </a:lnTo>
                  <a:lnTo>
                    <a:pt x="116538" y="51677"/>
                  </a:lnTo>
                  <a:lnTo>
                    <a:pt x="116974" y="57579"/>
                  </a:lnTo>
                  <a:lnTo>
                    <a:pt x="109629" y="60000"/>
                  </a:lnTo>
                  <a:lnTo>
                    <a:pt x="97117" y="63821"/>
                  </a:lnTo>
                  <a:lnTo>
                    <a:pt x="85029" y="67982"/>
                  </a:lnTo>
                  <a:lnTo>
                    <a:pt x="72953" y="72144"/>
                  </a:lnTo>
                  <a:lnTo>
                    <a:pt x="61301" y="76645"/>
                  </a:lnTo>
                  <a:lnTo>
                    <a:pt x="47917" y="82887"/>
                  </a:lnTo>
                  <a:lnTo>
                    <a:pt x="34111" y="88789"/>
                  </a:lnTo>
                  <a:lnTo>
                    <a:pt x="30214" y="90520"/>
                  </a:lnTo>
                  <a:lnTo>
                    <a:pt x="25907" y="91910"/>
                  </a:lnTo>
                  <a:lnTo>
                    <a:pt x="17267" y="94341"/>
                  </a:lnTo>
                  <a:lnTo>
                    <a:pt x="43174" y="80806"/>
                  </a:lnTo>
                  <a:lnTo>
                    <a:pt x="49212" y="78386"/>
                  </a:lnTo>
                  <a:lnTo>
                    <a:pt x="79850" y="66242"/>
                  </a:lnTo>
                  <a:lnTo>
                    <a:pt x="95387" y="60350"/>
                  </a:lnTo>
                  <a:lnTo>
                    <a:pt x="103591" y="57919"/>
                  </a:lnTo>
                  <a:lnTo>
                    <a:pt x="111795" y="55498"/>
                  </a:lnTo>
                  <a:lnTo>
                    <a:pt x="112218" y="55148"/>
                  </a:lnTo>
                  <a:lnTo>
                    <a:pt x="112654" y="54798"/>
                  </a:lnTo>
                  <a:lnTo>
                    <a:pt x="112654" y="53757"/>
                  </a:lnTo>
                  <a:lnTo>
                    <a:pt x="112218" y="53067"/>
                  </a:lnTo>
                  <a:lnTo>
                    <a:pt x="111359" y="52717"/>
                  </a:lnTo>
                  <a:lnTo>
                    <a:pt x="110501" y="52717"/>
                  </a:lnTo>
                  <a:lnTo>
                    <a:pt x="103155" y="54458"/>
                  </a:lnTo>
                  <a:lnTo>
                    <a:pt x="96258" y="56539"/>
                  </a:lnTo>
                  <a:lnTo>
                    <a:pt x="82016" y="61740"/>
                  </a:lnTo>
                  <a:lnTo>
                    <a:pt x="69069" y="66242"/>
                  </a:lnTo>
                  <a:lnTo>
                    <a:pt x="56122" y="71103"/>
                  </a:lnTo>
                  <a:lnTo>
                    <a:pt x="47917" y="74915"/>
                  </a:lnTo>
                  <a:lnTo>
                    <a:pt x="39713" y="78726"/>
                  </a:lnTo>
                  <a:lnTo>
                    <a:pt x="26766" y="83237"/>
                  </a:lnTo>
                  <a:lnTo>
                    <a:pt x="13383" y="87399"/>
                  </a:lnTo>
                  <a:lnTo>
                    <a:pt x="26766" y="79426"/>
                  </a:lnTo>
                  <a:lnTo>
                    <a:pt x="39713" y="71443"/>
                  </a:lnTo>
                  <a:lnTo>
                    <a:pt x="52661" y="67982"/>
                  </a:lnTo>
                  <a:lnTo>
                    <a:pt x="65608" y="64161"/>
                  </a:lnTo>
                  <a:lnTo>
                    <a:pt x="71659" y="62080"/>
                  </a:lnTo>
                  <a:lnTo>
                    <a:pt x="77696" y="59660"/>
                  </a:lnTo>
                  <a:lnTo>
                    <a:pt x="87195" y="55148"/>
                  </a:lnTo>
                  <a:lnTo>
                    <a:pt x="91503" y="53067"/>
                  </a:lnTo>
                  <a:lnTo>
                    <a:pt x="96258" y="51337"/>
                  </a:lnTo>
                  <a:lnTo>
                    <a:pt x="106616" y="48216"/>
                  </a:lnTo>
                  <a:lnTo>
                    <a:pt x="107039" y="47866"/>
                  </a:lnTo>
                  <a:lnTo>
                    <a:pt x="107475" y="47175"/>
                  </a:lnTo>
                  <a:lnTo>
                    <a:pt x="107475" y="46135"/>
                  </a:lnTo>
                  <a:lnTo>
                    <a:pt x="107039" y="45435"/>
                  </a:lnTo>
                  <a:lnTo>
                    <a:pt x="105745" y="45435"/>
                  </a:lnTo>
                  <a:lnTo>
                    <a:pt x="99707" y="46825"/>
                  </a:lnTo>
                  <a:lnTo>
                    <a:pt x="94528" y="48906"/>
                  </a:lnTo>
                  <a:lnTo>
                    <a:pt x="81145" y="52717"/>
                  </a:lnTo>
                  <a:lnTo>
                    <a:pt x="68633" y="56539"/>
                  </a:lnTo>
                  <a:lnTo>
                    <a:pt x="62160" y="58619"/>
                  </a:lnTo>
                  <a:lnTo>
                    <a:pt x="55686" y="60700"/>
                  </a:lnTo>
                  <a:lnTo>
                    <a:pt x="49648" y="63471"/>
                  </a:lnTo>
                  <a:lnTo>
                    <a:pt x="43597" y="66242"/>
                  </a:lnTo>
                  <a:lnTo>
                    <a:pt x="37560" y="69363"/>
                  </a:lnTo>
                  <a:lnTo>
                    <a:pt x="27625" y="72144"/>
                  </a:lnTo>
                  <a:lnTo>
                    <a:pt x="17703" y="75605"/>
                  </a:lnTo>
                  <a:lnTo>
                    <a:pt x="14677" y="76995"/>
                  </a:lnTo>
                  <a:lnTo>
                    <a:pt x="19433" y="74224"/>
                  </a:lnTo>
                  <a:lnTo>
                    <a:pt x="27202" y="70753"/>
                  </a:lnTo>
                  <a:lnTo>
                    <a:pt x="34970" y="67632"/>
                  </a:lnTo>
                  <a:lnTo>
                    <a:pt x="50943" y="61390"/>
                  </a:lnTo>
                  <a:lnTo>
                    <a:pt x="65608" y="55148"/>
                  </a:lnTo>
                  <a:lnTo>
                    <a:pt x="79427" y="48556"/>
                  </a:lnTo>
                  <a:lnTo>
                    <a:pt x="87195" y="45095"/>
                  </a:lnTo>
                  <a:lnTo>
                    <a:pt x="94964" y="41974"/>
                  </a:lnTo>
                  <a:lnTo>
                    <a:pt x="110924" y="35732"/>
                  </a:lnTo>
                  <a:lnTo>
                    <a:pt x="111359" y="35381"/>
                  </a:lnTo>
                  <a:lnTo>
                    <a:pt x="111359" y="35031"/>
                  </a:lnTo>
                  <a:close/>
                  <a:moveTo>
                    <a:pt x="97976" y="91220"/>
                  </a:moveTo>
                  <a:lnTo>
                    <a:pt x="95823" y="92600"/>
                  </a:lnTo>
                  <a:lnTo>
                    <a:pt x="90644" y="95031"/>
                  </a:lnTo>
                  <a:lnTo>
                    <a:pt x="92374" y="93991"/>
                  </a:lnTo>
                  <a:lnTo>
                    <a:pt x="97117" y="91560"/>
                  </a:lnTo>
                  <a:lnTo>
                    <a:pt x="97976" y="91220"/>
                  </a:lnTo>
                  <a:close/>
                  <a:moveTo>
                    <a:pt x="66044" y="96072"/>
                  </a:moveTo>
                  <a:lnTo>
                    <a:pt x="59570" y="99543"/>
                  </a:lnTo>
                  <a:lnTo>
                    <a:pt x="53096" y="102664"/>
                  </a:lnTo>
                  <a:lnTo>
                    <a:pt x="48353" y="104745"/>
                  </a:lnTo>
                  <a:lnTo>
                    <a:pt x="48353" y="104745"/>
                  </a:lnTo>
                  <a:lnTo>
                    <a:pt x="52661" y="102314"/>
                  </a:lnTo>
                  <a:lnTo>
                    <a:pt x="59134" y="99193"/>
                  </a:lnTo>
                  <a:lnTo>
                    <a:pt x="66044" y="96072"/>
                  </a:lnTo>
                  <a:close/>
                  <a:moveTo>
                    <a:pt x="86759" y="99883"/>
                  </a:moveTo>
                  <a:lnTo>
                    <a:pt x="85029" y="101273"/>
                  </a:lnTo>
                  <a:lnTo>
                    <a:pt x="79850" y="105084"/>
                  </a:lnTo>
                  <a:lnTo>
                    <a:pt x="77260" y="106475"/>
                  </a:lnTo>
                  <a:lnTo>
                    <a:pt x="74671" y="108206"/>
                  </a:lnTo>
                  <a:lnTo>
                    <a:pt x="69928" y="109946"/>
                  </a:lnTo>
                  <a:lnTo>
                    <a:pt x="64749" y="111327"/>
                  </a:lnTo>
                  <a:lnTo>
                    <a:pt x="66044" y="110636"/>
                  </a:lnTo>
                  <a:lnTo>
                    <a:pt x="70787" y="107866"/>
                  </a:lnTo>
                  <a:lnTo>
                    <a:pt x="75543" y="105084"/>
                  </a:lnTo>
                  <a:lnTo>
                    <a:pt x="86759" y="99883"/>
                  </a:lnTo>
                  <a:close/>
                  <a:moveTo>
                    <a:pt x="116974" y="60700"/>
                  </a:moveTo>
                  <a:lnTo>
                    <a:pt x="116538" y="65201"/>
                  </a:lnTo>
                  <a:lnTo>
                    <a:pt x="115679" y="69713"/>
                  </a:lnTo>
                  <a:lnTo>
                    <a:pt x="113949" y="78036"/>
                  </a:lnTo>
                  <a:lnTo>
                    <a:pt x="112218" y="82197"/>
                  </a:lnTo>
                  <a:lnTo>
                    <a:pt x="110501" y="86358"/>
                  </a:lnTo>
                  <a:lnTo>
                    <a:pt x="108334" y="90180"/>
                  </a:lnTo>
                  <a:lnTo>
                    <a:pt x="105745" y="93641"/>
                  </a:lnTo>
                  <a:lnTo>
                    <a:pt x="102732" y="97112"/>
                  </a:lnTo>
                  <a:lnTo>
                    <a:pt x="99707" y="100233"/>
                  </a:lnTo>
                  <a:lnTo>
                    <a:pt x="96258" y="103004"/>
                  </a:lnTo>
                  <a:lnTo>
                    <a:pt x="92797" y="105785"/>
                  </a:lnTo>
                  <a:lnTo>
                    <a:pt x="91938" y="105084"/>
                  </a:lnTo>
                  <a:lnTo>
                    <a:pt x="91080" y="104745"/>
                  </a:lnTo>
                  <a:lnTo>
                    <a:pt x="90208" y="105084"/>
                  </a:lnTo>
                  <a:lnTo>
                    <a:pt x="85901" y="107165"/>
                  </a:lnTo>
                  <a:lnTo>
                    <a:pt x="83734" y="108206"/>
                  </a:lnTo>
                  <a:lnTo>
                    <a:pt x="81581" y="108906"/>
                  </a:lnTo>
                  <a:lnTo>
                    <a:pt x="81581" y="108906"/>
                  </a:lnTo>
                  <a:lnTo>
                    <a:pt x="86324" y="105785"/>
                  </a:lnTo>
                  <a:lnTo>
                    <a:pt x="91503" y="102664"/>
                  </a:lnTo>
                  <a:lnTo>
                    <a:pt x="97117" y="99883"/>
                  </a:lnTo>
                  <a:lnTo>
                    <a:pt x="102296" y="97112"/>
                  </a:lnTo>
                  <a:lnTo>
                    <a:pt x="102732" y="96422"/>
                  </a:lnTo>
                  <a:lnTo>
                    <a:pt x="102732" y="95381"/>
                  </a:lnTo>
                  <a:lnTo>
                    <a:pt x="101860" y="94681"/>
                  </a:lnTo>
                  <a:lnTo>
                    <a:pt x="97976" y="94681"/>
                  </a:lnTo>
                  <a:lnTo>
                    <a:pt x="100566" y="93301"/>
                  </a:lnTo>
                  <a:lnTo>
                    <a:pt x="102296" y="91220"/>
                  </a:lnTo>
                  <a:lnTo>
                    <a:pt x="102732" y="90520"/>
                  </a:lnTo>
                  <a:lnTo>
                    <a:pt x="102732" y="89479"/>
                  </a:lnTo>
                  <a:lnTo>
                    <a:pt x="102296" y="88789"/>
                  </a:lnTo>
                  <a:lnTo>
                    <a:pt x="101002" y="88099"/>
                  </a:lnTo>
                  <a:lnTo>
                    <a:pt x="100143" y="87749"/>
                  </a:lnTo>
                  <a:lnTo>
                    <a:pt x="98848" y="87749"/>
                  </a:lnTo>
                  <a:lnTo>
                    <a:pt x="96681" y="88099"/>
                  </a:lnTo>
                  <a:lnTo>
                    <a:pt x="93669" y="89139"/>
                  </a:lnTo>
                  <a:lnTo>
                    <a:pt x="91080" y="90520"/>
                  </a:lnTo>
                  <a:lnTo>
                    <a:pt x="86324" y="93991"/>
                  </a:lnTo>
                  <a:lnTo>
                    <a:pt x="82875" y="96762"/>
                  </a:lnTo>
                  <a:lnTo>
                    <a:pt x="76402" y="101273"/>
                  </a:lnTo>
                  <a:lnTo>
                    <a:pt x="69492" y="104745"/>
                  </a:lnTo>
                  <a:lnTo>
                    <a:pt x="63018" y="108556"/>
                  </a:lnTo>
                  <a:lnTo>
                    <a:pt x="57839" y="110286"/>
                  </a:lnTo>
                  <a:lnTo>
                    <a:pt x="52238" y="111677"/>
                  </a:lnTo>
                  <a:lnTo>
                    <a:pt x="52238" y="111677"/>
                  </a:lnTo>
                  <a:lnTo>
                    <a:pt x="58275" y="108556"/>
                  </a:lnTo>
                  <a:lnTo>
                    <a:pt x="64313" y="105084"/>
                  </a:lnTo>
                  <a:lnTo>
                    <a:pt x="76837" y="98842"/>
                  </a:lnTo>
                  <a:lnTo>
                    <a:pt x="82875" y="95031"/>
                  </a:lnTo>
                  <a:lnTo>
                    <a:pt x="88913" y="91220"/>
                  </a:lnTo>
                  <a:lnTo>
                    <a:pt x="92374" y="89479"/>
                  </a:lnTo>
                  <a:lnTo>
                    <a:pt x="95387" y="87749"/>
                  </a:lnTo>
                  <a:lnTo>
                    <a:pt x="98848" y="86358"/>
                  </a:lnTo>
                  <a:lnTo>
                    <a:pt x="102732" y="85318"/>
                  </a:lnTo>
                  <a:lnTo>
                    <a:pt x="106616" y="84278"/>
                  </a:lnTo>
                  <a:lnTo>
                    <a:pt x="107475" y="84278"/>
                  </a:lnTo>
                  <a:lnTo>
                    <a:pt x="107911" y="83587"/>
                  </a:lnTo>
                  <a:lnTo>
                    <a:pt x="107911" y="82887"/>
                  </a:lnTo>
                  <a:lnTo>
                    <a:pt x="107475" y="81847"/>
                  </a:lnTo>
                  <a:lnTo>
                    <a:pt x="105745" y="81847"/>
                  </a:lnTo>
                  <a:lnTo>
                    <a:pt x="101437" y="82547"/>
                  </a:lnTo>
                  <a:lnTo>
                    <a:pt x="94964" y="83237"/>
                  </a:lnTo>
                  <a:lnTo>
                    <a:pt x="91503" y="83927"/>
                  </a:lnTo>
                  <a:lnTo>
                    <a:pt x="88054" y="84968"/>
                  </a:lnTo>
                  <a:lnTo>
                    <a:pt x="91938" y="82547"/>
                  </a:lnTo>
                  <a:lnTo>
                    <a:pt x="97117" y="79766"/>
                  </a:lnTo>
                  <a:lnTo>
                    <a:pt x="102732" y="77685"/>
                  </a:lnTo>
                  <a:lnTo>
                    <a:pt x="113949" y="73524"/>
                  </a:lnTo>
                  <a:lnTo>
                    <a:pt x="114808" y="72834"/>
                  </a:lnTo>
                  <a:lnTo>
                    <a:pt x="114808" y="71793"/>
                  </a:lnTo>
                  <a:lnTo>
                    <a:pt x="113949" y="71103"/>
                  </a:lnTo>
                  <a:lnTo>
                    <a:pt x="113090" y="70753"/>
                  </a:lnTo>
                  <a:lnTo>
                    <a:pt x="110501" y="71103"/>
                  </a:lnTo>
                  <a:lnTo>
                    <a:pt x="107911" y="71443"/>
                  </a:lnTo>
                  <a:lnTo>
                    <a:pt x="103591" y="72834"/>
                  </a:lnTo>
                  <a:lnTo>
                    <a:pt x="99271" y="74915"/>
                  </a:lnTo>
                  <a:lnTo>
                    <a:pt x="94964" y="76995"/>
                  </a:lnTo>
                  <a:lnTo>
                    <a:pt x="81145" y="83237"/>
                  </a:lnTo>
                  <a:lnTo>
                    <a:pt x="67774" y="89479"/>
                  </a:lnTo>
                  <a:lnTo>
                    <a:pt x="65185" y="90520"/>
                  </a:lnTo>
                  <a:lnTo>
                    <a:pt x="69928" y="88099"/>
                  </a:lnTo>
                  <a:lnTo>
                    <a:pt x="78991" y="82197"/>
                  </a:lnTo>
                  <a:lnTo>
                    <a:pt x="88054" y="76645"/>
                  </a:lnTo>
                  <a:lnTo>
                    <a:pt x="92797" y="74224"/>
                  </a:lnTo>
                  <a:lnTo>
                    <a:pt x="97553" y="71793"/>
                  </a:lnTo>
                  <a:lnTo>
                    <a:pt x="102732" y="70063"/>
                  </a:lnTo>
                  <a:lnTo>
                    <a:pt x="108334" y="68672"/>
                  </a:lnTo>
                  <a:lnTo>
                    <a:pt x="109206" y="68322"/>
                  </a:lnTo>
                  <a:lnTo>
                    <a:pt x="109629" y="67982"/>
                  </a:lnTo>
                  <a:lnTo>
                    <a:pt x="109629" y="67282"/>
                  </a:lnTo>
                  <a:lnTo>
                    <a:pt x="109206" y="66242"/>
                  </a:lnTo>
                  <a:lnTo>
                    <a:pt x="108770" y="65902"/>
                  </a:lnTo>
                  <a:lnTo>
                    <a:pt x="107911" y="65902"/>
                  </a:lnTo>
                  <a:lnTo>
                    <a:pt x="103591" y="66242"/>
                  </a:lnTo>
                  <a:lnTo>
                    <a:pt x="99271" y="66942"/>
                  </a:lnTo>
                  <a:lnTo>
                    <a:pt x="105322" y="64861"/>
                  </a:lnTo>
                  <a:lnTo>
                    <a:pt x="111359" y="62430"/>
                  </a:lnTo>
                  <a:lnTo>
                    <a:pt x="116974" y="60700"/>
                  </a:lnTo>
                  <a:close/>
                  <a:moveTo>
                    <a:pt x="86324" y="73874"/>
                  </a:moveTo>
                  <a:lnTo>
                    <a:pt x="80286" y="77685"/>
                  </a:lnTo>
                  <a:lnTo>
                    <a:pt x="73812" y="81847"/>
                  </a:lnTo>
                  <a:lnTo>
                    <a:pt x="66480" y="86709"/>
                  </a:lnTo>
                  <a:lnTo>
                    <a:pt x="59134" y="90870"/>
                  </a:lnTo>
                  <a:lnTo>
                    <a:pt x="43597" y="98842"/>
                  </a:lnTo>
                  <a:lnTo>
                    <a:pt x="38418" y="100923"/>
                  </a:lnTo>
                  <a:lnTo>
                    <a:pt x="33675" y="103354"/>
                  </a:lnTo>
                  <a:lnTo>
                    <a:pt x="28919" y="105785"/>
                  </a:lnTo>
                  <a:lnTo>
                    <a:pt x="24176" y="108556"/>
                  </a:lnTo>
                  <a:lnTo>
                    <a:pt x="23741" y="108906"/>
                  </a:lnTo>
                  <a:lnTo>
                    <a:pt x="23741" y="109596"/>
                  </a:lnTo>
                  <a:lnTo>
                    <a:pt x="24176" y="110286"/>
                  </a:lnTo>
                  <a:lnTo>
                    <a:pt x="25035" y="110987"/>
                  </a:lnTo>
                  <a:lnTo>
                    <a:pt x="26330" y="110987"/>
                  </a:lnTo>
                  <a:lnTo>
                    <a:pt x="44892" y="101273"/>
                  </a:lnTo>
                  <a:lnTo>
                    <a:pt x="57839" y="96422"/>
                  </a:lnTo>
                  <a:lnTo>
                    <a:pt x="53096" y="98503"/>
                  </a:lnTo>
                  <a:lnTo>
                    <a:pt x="47917" y="101273"/>
                  </a:lnTo>
                  <a:lnTo>
                    <a:pt x="42739" y="104394"/>
                  </a:lnTo>
                  <a:lnTo>
                    <a:pt x="37995" y="107515"/>
                  </a:lnTo>
                  <a:lnTo>
                    <a:pt x="32817" y="110636"/>
                  </a:lnTo>
                  <a:lnTo>
                    <a:pt x="31945" y="110987"/>
                  </a:lnTo>
                  <a:lnTo>
                    <a:pt x="31945" y="111327"/>
                  </a:lnTo>
                  <a:lnTo>
                    <a:pt x="31945" y="112367"/>
                  </a:lnTo>
                  <a:lnTo>
                    <a:pt x="32817" y="113067"/>
                  </a:lnTo>
                  <a:lnTo>
                    <a:pt x="34534" y="113067"/>
                  </a:lnTo>
                  <a:lnTo>
                    <a:pt x="38418" y="110987"/>
                  </a:lnTo>
                  <a:lnTo>
                    <a:pt x="43174" y="109596"/>
                  </a:lnTo>
                  <a:lnTo>
                    <a:pt x="47482" y="107866"/>
                  </a:lnTo>
                  <a:lnTo>
                    <a:pt x="51802" y="106125"/>
                  </a:lnTo>
                  <a:lnTo>
                    <a:pt x="61301" y="101963"/>
                  </a:lnTo>
                  <a:lnTo>
                    <a:pt x="70364" y="97112"/>
                  </a:lnTo>
                  <a:lnTo>
                    <a:pt x="78555" y="92600"/>
                  </a:lnTo>
                  <a:lnTo>
                    <a:pt x="87195" y="88439"/>
                  </a:lnTo>
                  <a:lnTo>
                    <a:pt x="88913" y="87749"/>
                  </a:lnTo>
                  <a:lnTo>
                    <a:pt x="88913" y="87749"/>
                  </a:lnTo>
                  <a:lnTo>
                    <a:pt x="82875" y="91220"/>
                  </a:lnTo>
                  <a:lnTo>
                    <a:pt x="76837" y="95031"/>
                  </a:lnTo>
                  <a:lnTo>
                    <a:pt x="69069" y="99543"/>
                  </a:lnTo>
                  <a:lnTo>
                    <a:pt x="60865" y="104044"/>
                  </a:lnTo>
                  <a:lnTo>
                    <a:pt x="52661" y="108206"/>
                  </a:lnTo>
                  <a:lnTo>
                    <a:pt x="44892" y="113067"/>
                  </a:lnTo>
                  <a:lnTo>
                    <a:pt x="44033" y="113757"/>
                  </a:lnTo>
                  <a:lnTo>
                    <a:pt x="44469" y="114448"/>
                  </a:lnTo>
                  <a:lnTo>
                    <a:pt x="44892" y="115148"/>
                  </a:lnTo>
                  <a:lnTo>
                    <a:pt x="46187" y="115488"/>
                  </a:lnTo>
                  <a:lnTo>
                    <a:pt x="50943" y="115148"/>
                  </a:lnTo>
                  <a:lnTo>
                    <a:pt x="55250" y="114108"/>
                  </a:lnTo>
                  <a:lnTo>
                    <a:pt x="55250" y="114798"/>
                  </a:lnTo>
                  <a:lnTo>
                    <a:pt x="55686" y="115838"/>
                  </a:lnTo>
                  <a:lnTo>
                    <a:pt x="56122" y="116188"/>
                  </a:lnTo>
                  <a:lnTo>
                    <a:pt x="57416" y="116188"/>
                  </a:lnTo>
                  <a:lnTo>
                    <a:pt x="66044" y="113757"/>
                  </a:lnTo>
                  <a:lnTo>
                    <a:pt x="70364" y="112717"/>
                  </a:lnTo>
                  <a:lnTo>
                    <a:pt x="74671" y="111327"/>
                  </a:lnTo>
                  <a:lnTo>
                    <a:pt x="75107" y="112027"/>
                  </a:lnTo>
                  <a:lnTo>
                    <a:pt x="75966" y="112367"/>
                  </a:lnTo>
                  <a:lnTo>
                    <a:pt x="78555" y="112367"/>
                  </a:lnTo>
                  <a:lnTo>
                    <a:pt x="80286" y="112027"/>
                  </a:lnTo>
                  <a:lnTo>
                    <a:pt x="80286" y="112027"/>
                  </a:lnTo>
                  <a:lnTo>
                    <a:pt x="75107" y="113757"/>
                  </a:lnTo>
                  <a:lnTo>
                    <a:pt x="69492" y="115488"/>
                  </a:lnTo>
                  <a:lnTo>
                    <a:pt x="63890" y="116528"/>
                  </a:lnTo>
                  <a:lnTo>
                    <a:pt x="57839" y="117229"/>
                  </a:lnTo>
                  <a:lnTo>
                    <a:pt x="51802" y="117569"/>
                  </a:lnTo>
                  <a:lnTo>
                    <a:pt x="45764" y="117229"/>
                  </a:lnTo>
                  <a:lnTo>
                    <a:pt x="39713" y="116878"/>
                  </a:lnTo>
                  <a:lnTo>
                    <a:pt x="33240" y="115838"/>
                  </a:lnTo>
                  <a:lnTo>
                    <a:pt x="26766" y="114448"/>
                  </a:lnTo>
                  <a:lnTo>
                    <a:pt x="20728" y="112717"/>
                  </a:lnTo>
                  <a:lnTo>
                    <a:pt x="15113" y="110636"/>
                  </a:lnTo>
                  <a:lnTo>
                    <a:pt x="9498" y="108206"/>
                  </a:lnTo>
                  <a:lnTo>
                    <a:pt x="9934" y="108206"/>
                  </a:lnTo>
                  <a:lnTo>
                    <a:pt x="15972" y="105435"/>
                  </a:lnTo>
                  <a:lnTo>
                    <a:pt x="22023" y="103354"/>
                  </a:lnTo>
                  <a:lnTo>
                    <a:pt x="28061" y="101273"/>
                  </a:lnTo>
                  <a:lnTo>
                    <a:pt x="34534" y="99193"/>
                  </a:lnTo>
                  <a:lnTo>
                    <a:pt x="40585" y="96762"/>
                  </a:lnTo>
                  <a:lnTo>
                    <a:pt x="46623" y="93991"/>
                  </a:lnTo>
                  <a:lnTo>
                    <a:pt x="58275" y="88439"/>
                  </a:lnTo>
                  <a:lnTo>
                    <a:pt x="72082" y="80806"/>
                  </a:lnTo>
                  <a:lnTo>
                    <a:pt x="79427" y="76995"/>
                  </a:lnTo>
                  <a:lnTo>
                    <a:pt x="86324" y="73874"/>
                  </a:lnTo>
                  <a:close/>
                  <a:moveTo>
                    <a:pt x="46623" y="10"/>
                  </a:moveTo>
                  <a:lnTo>
                    <a:pt x="38854" y="700"/>
                  </a:lnTo>
                  <a:lnTo>
                    <a:pt x="31945" y="2090"/>
                  </a:lnTo>
                  <a:lnTo>
                    <a:pt x="24612" y="3821"/>
                  </a:lnTo>
                  <a:lnTo>
                    <a:pt x="18139" y="5902"/>
                  </a:lnTo>
                  <a:lnTo>
                    <a:pt x="11665" y="8683"/>
                  </a:lnTo>
                  <a:lnTo>
                    <a:pt x="5614" y="11804"/>
                  </a:lnTo>
                  <a:lnTo>
                    <a:pt x="12" y="15615"/>
                  </a:lnTo>
                  <a:lnTo>
                    <a:pt x="12" y="19086"/>
                  </a:lnTo>
                  <a:lnTo>
                    <a:pt x="3461" y="16655"/>
                  </a:lnTo>
                  <a:lnTo>
                    <a:pt x="6909" y="14224"/>
                  </a:lnTo>
                  <a:lnTo>
                    <a:pt x="10793" y="12144"/>
                  </a:lnTo>
                  <a:lnTo>
                    <a:pt x="14677" y="10413"/>
                  </a:lnTo>
                  <a:lnTo>
                    <a:pt x="18562" y="8683"/>
                  </a:lnTo>
                  <a:lnTo>
                    <a:pt x="22882" y="6942"/>
                  </a:lnTo>
                  <a:lnTo>
                    <a:pt x="27202" y="5902"/>
                  </a:lnTo>
                  <a:lnTo>
                    <a:pt x="27202" y="5902"/>
                  </a:lnTo>
                  <a:lnTo>
                    <a:pt x="25035" y="6602"/>
                  </a:lnTo>
                  <a:lnTo>
                    <a:pt x="18562" y="9023"/>
                  </a:lnTo>
                  <a:lnTo>
                    <a:pt x="12524" y="11804"/>
                  </a:lnTo>
                  <a:lnTo>
                    <a:pt x="6909" y="14925"/>
                  </a:lnTo>
                  <a:lnTo>
                    <a:pt x="6486" y="15615"/>
                  </a:lnTo>
                  <a:lnTo>
                    <a:pt x="6486" y="16305"/>
                  </a:lnTo>
                  <a:lnTo>
                    <a:pt x="6909" y="16655"/>
                  </a:lnTo>
                  <a:lnTo>
                    <a:pt x="8204" y="16655"/>
                  </a:lnTo>
                  <a:lnTo>
                    <a:pt x="16844" y="12494"/>
                  </a:lnTo>
                  <a:lnTo>
                    <a:pt x="25907" y="8683"/>
                  </a:lnTo>
                  <a:lnTo>
                    <a:pt x="31945" y="6942"/>
                  </a:lnTo>
                  <a:lnTo>
                    <a:pt x="37560" y="5562"/>
                  </a:lnTo>
                  <a:lnTo>
                    <a:pt x="43597" y="4511"/>
                  </a:lnTo>
                  <a:lnTo>
                    <a:pt x="49648" y="4171"/>
                  </a:lnTo>
                  <a:lnTo>
                    <a:pt x="49648" y="4171"/>
                  </a:lnTo>
                  <a:lnTo>
                    <a:pt x="36701" y="7982"/>
                  </a:lnTo>
                  <a:lnTo>
                    <a:pt x="23741" y="11804"/>
                  </a:lnTo>
                  <a:lnTo>
                    <a:pt x="17267" y="13884"/>
                  </a:lnTo>
                  <a:lnTo>
                    <a:pt x="11229" y="16305"/>
                  </a:lnTo>
                  <a:lnTo>
                    <a:pt x="5191" y="19086"/>
                  </a:lnTo>
                  <a:lnTo>
                    <a:pt x="12" y="22207"/>
                  </a:lnTo>
                  <a:lnTo>
                    <a:pt x="12" y="25668"/>
                  </a:lnTo>
                  <a:lnTo>
                    <a:pt x="8204" y="22547"/>
                  </a:lnTo>
                  <a:lnTo>
                    <a:pt x="16408" y="19426"/>
                  </a:lnTo>
                  <a:lnTo>
                    <a:pt x="25035" y="16655"/>
                  </a:lnTo>
                  <a:lnTo>
                    <a:pt x="33675" y="13884"/>
                  </a:lnTo>
                  <a:lnTo>
                    <a:pt x="42303" y="11804"/>
                  </a:lnTo>
                  <a:lnTo>
                    <a:pt x="51366" y="10413"/>
                  </a:lnTo>
                  <a:lnTo>
                    <a:pt x="58275" y="9023"/>
                  </a:lnTo>
                  <a:lnTo>
                    <a:pt x="62160" y="8683"/>
                  </a:lnTo>
                  <a:lnTo>
                    <a:pt x="66044" y="8333"/>
                  </a:lnTo>
                  <a:lnTo>
                    <a:pt x="61724" y="9723"/>
                  </a:lnTo>
                  <a:lnTo>
                    <a:pt x="57839" y="10413"/>
                  </a:lnTo>
                  <a:lnTo>
                    <a:pt x="49648" y="12144"/>
                  </a:lnTo>
                  <a:lnTo>
                    <a:pt x="39713" y="14575"/>
                  </a:lnTo>
                  <a:lnTo>
                    <a:pt x="29791" y="17345"/>
                  </a:lnTo>
                  <a:lnTo>
                    <a:pt x="21151" y="19776"/>
                  </a:lnTo>
                  <a:lnTo>
                    <a:pt x="10793" y="22547"/>
                  </a:lnTo>
                  <a:lnTo>
                    <a:pt x="5614" y="23938"/>
                  </a:lnTo>
                  <a:lnTo>
                    <a:pt x="12" y="26018"/>
                  </a:lnTo>
                  <a:lnTo>
                    <a:pt x="12" y="29139"/>
                  </a:lnTo>
                  <a:lnTo>
                    <a:pt x="3025" y="28099"/>
                  </a:lnTo>
                  <a:lnTo>
                    <a:pt x="12" y="29490"/>
                  </a:lnTo>
                  <a:lnTo>
                    <a:pt x="12" y="32260"/>
                  </a:lnTo>
                  <a:lnTo>
                    <a:pt x="11229" y="27059"/>
                  </a:lnTo>
                  <a:lnTo>
                    <a:pt x="16844" y="24628"/>
                  </a:lnTo>
                  <a:lnTo>
                    <a:pt x="22882" y="22547"/>
                  </a:lnTo>
                  <a:lnTo>
                    <a:pt x="35406" y="18736"/>
                  </a:lnTo>
                  <a:lnTo>
                    <a:pt x="41880" y="17006"/>
                  </a:lnTo>
                  <a:lnTo>
                    <a:pt x="48353" y="15615"/>
                  </a:lnTo>
                  <a:lnTo>
                    <a:pt x="55250" y="14575"/>
                  </a:lnTo>
                  <a:lnTo>
                    <a:pt x="61724" y="13534"/>
                  </a:lnTo>
                  <a:lnTo>
                    <a:pt x="68633" y="13184"/>
                  </a:lnTo>
                  <a:lnTo>
                    <a:pt x="75107" y="13534"/>
                  </a:lnTo>
                  <a:lnTo>
                    <a:pt x="65185" y="15965"/>
                  </a:lnTo>
                  <a:lnTo>
                    <a:pt x="49212" y="20466"/>
                  </a:lnTo>
                  <a:lnTo>
                    <a:pt x="22023" y="28789"/>
                  </a:lnTo>
                  <a:lnTo>
                    <a:pt x="10793" y="32611"/>
                  </a:lnTo>
                  <a:lnTo>
                    <a:pt x="5191" y="34691"/>
                  </a:lnTo>
                  <a:lnTo>
                    <a:pt x="12" y="37112"/>
                  </a:lnTo>
                  <a:lnTo>
                    <a:pt x="12" y="40233"/>
                  </a:lnTo>
                  <a:lnTo>
                    <a:pt x="6909" y="36772"/>
                  </a:lnTo>
                  <a:lnTo>
                    <a:pt x="14677" y="33991"/>
                  </a:lnTo>
                  <a:lnTo>
                    <a:pt x="22023" y="31570"/>
                  </a:lnTo>
                  <a:lnTo>
                    <a:pt x="29355" y="29139"/>
                  </a:lnTo>
                  <a:lnTo>
                    <a:pt x="56545" y="21167"/>
                  </a:lnTo>
                  <a:lnTo>
                    <a:pt x="57839" y="20817"/>
                  </a:lnTo>
                  <a:lnTo>
                    <a:pt x="42303" y="26018"/>
                  </a:lnTo>
                  <a:lnTo>
                    <a:pt x="27625" y="30870"/>
                  </a:lnTo>
                  <a:lnTo>
                    <a:pt x="12524" y="36072"/>
                  </a:lnTo>
                  <a:lnTo>
                    <a:pt x="6486" y="38853"/>
                  </a:lnTo>
                  <a:lnTo>
                    <a:pt x="12" y="41974"/>
                  </a:lnTo>
                  <a:lnTo>
                    <a:pt x="12" y="44394"/>
                  </a:lnTo>
                  <a:lnTo>
                    <a:pt x="5614" y="41624"/>
                  </a:lnTo>
                  <a:lnTo>
                    <a:pt x="12524" y="38853"/>
                  </a:lnTo>
                  <a:lnTo>
                    <a:pt x="19433" y="36422"/>
                  </a:lnTo>
                  <a:lnTo>
                    <a:pt x="19433" y="36422"/>
                  </a:lnTo>
                  <a:lnTo>
                    <a:pt x="9498" y="41273"/>
                  </a:lnTo>
                  <a:lnTo>
                    <a:pt x="12" y="46475"/>
                  </a:lnTo>
                  <a:lnTo>
                    <a:pt x="12" y="49256"/>
                  </a:lnTo>
                  <a:lnTo>
                    <a:pt x="3025" y="47515"/>
                  </a:lnTo>
                  <a:lnTo>
                    <a:pt x="11229" y="43354"/>
                  </a:lnTo>
                  <a:lnTo>
                    <a:pt x="19433" y="39543"/>
                  </a:lnTo>
                  <a:lnTo>
                    <a:pt x="28061" y="36072"/>
                  </a:lnTo>
                  <a:lnTo>
                    <a:pt x="36701" y="32951"/>
                  </a:lnTo>
                  <a:lnTo>
                    <a:pt x="54391" y="27749"/>
                  </a:lnTo>
                  <a:lnTo>
                    <a:pt x="71659" y="22547"/>
                  </a:lnTo>
                  <a:lnTo>
                    <a:pt x="82016" y="19086"/>
                  </a:lnTo>
                  <a:lnTo>
                    <a:pt x="87195" y="17345"/>
                  </a:lnTo>
                  <a:lnTo>
                    <a:pt x="91503" y="14575"/>
                  </a:lnTo>
                  <a:lnTo>
                    <a:pt x="95823" y="17696"/>
                  </a:lnTo>
                  <a:lnTo>
                    <a:pt x="100143" y="21167"/>
                  </a:lnTo>
                  <a:lnTo>
                    <a:pt x="104027" y="24978"/>
                  </a:lnTo>
                  <a:lnTo>
                    <a:pt x="107475" y="28789"/>
                  </a:lnTo>
                  <a:lnTo>
                    <a:pt x="107039" y="28789"/>
                  </a:lnTo>
                  <a:lnTo>
                    <a:pt x="102732" y="29139"/>
                  </a:lnTo>
                  <a:lnTo>
                    <a:pt x="98848" y="29830"/>
                  </a:lnTo>
                  <a:lnTo>
                    <a:pt x="94964" y="31220"/>
                  </a:lnTo>
                  <a:lnTo>
                    <a:pt x="90644" y="32611"/>
                  </a:lnTo>
                  <a:lnTo>
                    <a:pt x="83311" y="35732"/>
                  </a:lnTo>
                  <a:lnTo>
                    <a:pt x="75966" y="39193"/>
                  </a:lnTo>
                  <a:lnTo>
                    <a:pt x="75543" y="39193"/>
                  </a:lnTo>
                  <a:lnTo>
                    <a:pt x="39713" y="52717"/>
                  </a:lnTo>
                  <a:lnTo>
                    <a:pt x="29355" y="56188"/>
                  </a:lnTo>
                  <a:lnTo>
                    <a:pt x="36701" y="52717"/>
                  </a:lnTo>
                  <a:lnTo>
                    <a:pt x="60429" y="41273"/>
                  </a:lnTo>
                  <a:lnTo>
                    <a:pt x="70364" y="38853"/>
                  </a:lnTo>
                  <a:lnTo>
                    <a:pt x="80286" y="35732"/>
                  </a:lnTo>
                  <a:lnTo>
                    <a:pt x="89785" y="32611"/>
                  </a:lnTo>
                  <a:lnTo>
                    <a:pt x="94528" y="30530"/>
                  </a:lnTo>
                  <a:lnTo>
                    <a:pt x="99271" y="28449"/>
                  </a:lnTo>
                  <a:lnTo>
                    <a:pt x="99707" y="27749"/>
                  </a:lnTo>
                  <a:lnTo>
                    <a:pt x="100143" y="27059"/>
                  </a:lnTo>
                  <a:lnTo>
                    <a:pt x="99271" y="26369"/>
                  </a:lnTo>
                  <a:lnTo>
                    <a:pt x="98412" y="26018"/>
                  </a:lnTo>
                  <a:lnTo>
                    <a:pt x="92797" y="26709"/>
                  </a:lnTo>
                  <a:lnTo>
                    <a:pt x="87195" y="27749"/>
                  </a:lnTo>
                  <a:lnTo>
                    <a:pt x="81581" y="29139"/>
                  </a:lnTo>
                  <a:lnTo>
                    <a:pt x="76402" y="31220"/>
                  </a:lnTo>
                  <a:lnTo>
                    <a:pt x="70787" y="32951"/>
                  </a:lnTo>
                  <a:lnTo>
                    <a:pt x="65608" y="35381"/>
                  </a:lnTo>
                  <a:lnTo>
                    <a:pt x="55250" y="40233"/>
                  </a:lnTo>
                  <a:lnTo>
                    <a:pt x="45328" y="43014"/>
                  </a:lnTo>
                  <a:lnTo>
                    <a:pt x="34970" y="45785"/>
                  </a:lnTo>
                  <a:lnTo>
                    <a:pt x="34970" y="45785"/>
                  </a:lnTo>
                  <a:lnTo>
                    <a:pt x="57416" y="36072"/>
                  </a:lnTo>
                  <a:lnTo>
                    <a:pt x="72082" y="29830"/>
                  </a:lnTo>
                  <a:lnTo>
                    <a:pt x="78555" y="27059"/>
                  </a:lnTo>
                  <a:lnTo>
                    <a:pt x="86759" y="24978"/>
                  </a:lnTo>
                  <a:lnTo>
                    <a:pt x="90644" y="23587"/>
                  </a:lnTo>
                  <a:lnTo>
                    <a:pt x="94528" y="22207"/>
                  </a:lnTo>
                  <a:lnTo>
                    <a:pt x="95387" y="21857"/>
                  </a:lnTo>
                  <a:lnTo>
                    <a:pt x="95387" y="20817"/>
                  </a:lnTo>
                  <a:lnTo>
                    <a:pt x="94964" y="20127"/>
                  </a:lnTo>
                  <a:lnTo>
                    <a:pt x="93669" y="19776"/>
                  </a:lnTo>
                  <a:lnTo>
                    <a:pt x="89349" y="20466"/>
                  </a:lnTo>
                  <a:lnTo>
                    <a:pt x="84606" y="21507"/>
                  </a:lnTo>
                  <a:lnTo>
                    <a:pt x="80286" y="23248"/>
                  </a:lnTo>
                  <a:lnTo>
                    <a:pt x="75966" y="24978"/>
                  </a:lnTo>
                  <a:lnTo>
                    <a:pt x="69492" y="26709"/>
                  </a:lnTo>
                  <a:lnTo>
                    <a:pt x="63454" y="28449"/>
                  </a:lnTo>
                  <a:lnTo>
                    <a:pt x="49648" y="32951"/>
                  </a:lnTo>
                  <a:lnTo>
                    <a:pt x="35829" y="37812"/>
                  </a:lnTo>
                  <a:lnTo>
                    <a:pt x="6050" y="49256"/>
                  </a:lnTo>
                  <a:lnTo>
                    <a:pt x="12" y="51677"/>
                  </a:lnTo>
                  <a:lnTo>
                    <a:pt x="12" y="54798"/>
                  </a:lnTo>
                  <a:lnTo>
                    <a:pt x="2166" y="53757"/>
                  </a:lnTo>
                  <a:lnTo>
                    <a:pt x="34534" y="41273"/>
                  </a:lnTo>
                  <a:lnTo>
                    <a:pt x="53955" y="34341"/>
                  </a:lnTo>
                  <a:lnTo>
                    <a:pt x="34970" y="42664"/>
                  </a:lnTo>
                  <a:lnTo>
                    <a:pt x="21151" y="48216"/>
                  </a:lnTo>
                  <a:lnTo>
                    <a:pt x="6909" y="53757"/>
                  </a:lnTo>
                  <a:lnTo>
                    <a:pt x="12" y="57229"/>
                  </a:lnTo>
                  <a:lnTo>
                    <a:pt x="12" y="61390"/>
                  </a:lnTo>
                  <a:lnTo>
                    <a:pt x="9934" y="57579"/>
                  </a:lnTo>
                  <a:lnTo>
                    <a:pt x="18139" y="54458"/>
                  </a:lnTo>
                  <a:lnTo>
                    <a:pt x="26766" y="51337"/>
                  </a:lnTo>
                  <a:lnTo>
                    <a:pt x="44033" y="45785"/>
                  </a:lnTo>
                  <a:lnTo>
                    <a:pt x="34970" y="50296"/>
                  </a:lnTo>
                  <a:lnTo>
                    <a:pt x="26766" y="54108"/>
                  </a:lnTo>
                  <a:lnTo>
                    <a:pt x="18562" y="57579"/>
                  </a:lnTo>
                  <a:lnTo>
                    <a:pt x="1730" y="64511"/>
                  </a:lnTo>
                  <a:lnTo>
                    <a:pt x="12" y="65201"/>
                  </a:lnTo>
                  <a:lnTo>
                    <a:pt x="12" y="69713"/>
                  </a:lnTo>
                  <a:lnTo>
                    <a:pt x="4755" y="67632"/>
                  </a:lnTo>
                  <a:lnTo>
                    <a:pt x="10793" y="65551"/>
                  </a:lnTo>
                  <a:lnTo>
                    <a:pt x="5191" y="67982"/>
                  </a:lnTo>
                  <a:lnTo>
                    <a:pt x="12" y="71103"/>
                  </a:lnTo>
                  <a:lnTo>
                    <a:pt x="12" y="77345"/>
                  </a:lnTo>
                  <a:lnTo>
                    <a:pt x="14254" y="71793"/>
                  </a:lnTo>
                  <a:lnTo>
                    <a:pt x="29355" y="65902"/>
                  </a:lnTo>
                  <a:lnTo>
                    <a:pt x="42303" y="61565"/>
                  </a:lnTo>
                  <a:lnTo>
                    <a:pt x="42303" y="61565"/>
                  </a:lnTo>
                  <a:lnTo>
                    <a:pt x="28061" y="67282"/>
                  </a:lnTo>
                  <a:lnTo>
                    <a:pt x="20728" y="70403"/>
                  </a:lnTo>
                  <a:lnTo>
                    <a:pt x="12960" y="74224"/>
                  </a:lnTo>
                  <a:lnTo>
                    <a:pt x="7345" y="77685"/>
                  </a:lnTo>
                  <a:lnTo>
                    <a:pt x="1307" y="81157"/>
                  </a:lnTo>
                  <a:lnTo>
                    <a:pt x="12" y="81847"/>
                  </a:lnTo>
                  <a:lnTo>
                    <a:pt x="12" y="87399"/>
                  </a:lnTo>
                  <a:lnTo>
                    <a:pt x="8204" y="83237"/>
                  </a:lnTo>
                  <a:lnTo>
                    <a:pt x="16844" y="79076"/>
                  </a:lnTo>
                  <a:lnTo>
                    <a:pt x="22023" y="76995"/>
                  </a:lnTo>
                  <a:lnTo>
                    <a:pt x="27202" y="75265"/>
                  </a:lnTo>
                  <a:lnTo>
                    <a:pt x="13819" y="83587"/>
                  </a:lnTo>
                  <a:lnTo>
                    <a:pt x="435" y="91910"/>
                  </a:lnTo>
                  <a:lnTo>
                    <a:pt x="12" y="91910"/>
                  </a:lnTo>
                  <a:lnTo>
                    <a:pt x="12" y="95721"/>
                  </a:lnTo>
                  <a:lnTo>
                    <a:pt x="3025" y="93991"/>
                  </a:lnTo>
                  <a:lnTo>
                    <a:pt x="11229" y="91220"/>
                  </a:lnTo>
                  <a:lnTo>
                    <a:pt x="18562" y="88789"/>
                  </a:lnTo>
                  <a:lnTo>
                    <a:pt x="24176" y="87048"/>
                  </a:lnTo>
                  <a:lnTo>
                    <a:pt x="24176" y="87048"/>
                  </a:lnTo>
                  <a:lnTo>
                    <a:pt x="12960" y="92951"/>
                  </a:lnTo>
                  <a:lnTo>
                    <a:pt x="1730" y="98503"/>
                  </a:lnTo>
                  <a:lnTo>
                    <a:pt x="1307" y="98842"/>
                  </a:lnTo>
                  <a:lnTo>
                    <a:pt x="871" y="99193"/>
                  </a:lnTo>
                  <a:lnTo>
                    <a:pt x="1307" y="100233"/>
                  </a:lnTo>
                  <a:lnTo>
                    <a:pt x="1730" y="100923"/>
                  </a:lnTo>
                  <a:lnTo>
                    <a:pt x="3025" y="100923"/>
                  </a:lnTo>
                  <a:lnTo>
                    <a:pt x="15549" y="97802"/>
                  </a:lnTo>
                  <a:lnTo>
                    <a:pt x="21587" y="96072"/>
                  </a:lnTo>
                  <a:lnTo>
                    <a:pt x="27625" y="94341"/>
                  </a:lnTo>
                  <a:lnTo>
                    <a:pt x="34534" y="91560"/>
                  </a:lnTo>
                  <a:lnTo>
                    <a:pt x="41444" y="88789"/>
                  </a:lnTo>
                  <a:lnTo>
                    <a:pt x="54827" y="82887"/>
                  </a:lnTo>
                  <a:lnTo>
                    <a:pt x="66903" y="77685"/>
                  </a:lnTo>
                  <a:lnTo>
                    <a:pt x="78991" y="73184"/>
                  </a:lnTo>
                  <a:lnTo>
                    <a:pt x="65185" y="79766"/>
                  </a:lnTo>
                  <a:lnTo>
                    <a:pt x="36701" y="92600"/>
                  </a:lnTo>
                  <a:lnTo>
                    <a:pt x="8204" y="105435"/>
                  </a:lnTo>
                  <a:lnTo>
                    <a:pt x="7345" y="106125"/>
                  </a:lnTo>
                  <a:lnTo>
                    <a:pt x="7345" y="107165"/>
                  </a:lnTo>
                  <a:lnTo>
                    <a:pt x="3461" y="104745"/>
                  </a:lnTo>
                  <a:lnTo>
                    <a:pt x="12" y="102664"/>
                  </a:lnTo>
                  <a:lnTo>
                    <a:pt x="12" y="105785"/>
                  </a:lnTo>
                  <a:lnTo>
                    <a:pt x="4755" y="108906"/>
                  </a:lnTo>
                  <a:lnTo>
                    <a:pt x="10370" y="111327"/>
                  </a:lnTo>
                  <a:lnTo>
                    <a:pt x="15113" y="113407"/>
                  </a:lnTo>
                  <a:lnTo>
                    <a:pt x="20292" y="115488"/>
                  </a:lnTo>
                  <a:lnTo>
                    <a:pt x="25471" y="116878"/>
                  </a:lnTo>
                  <a:lnTo>
                    <a:pt x="31086" y="118269"/>
                  </a:lnTo>
                  <a:lnTo>
                    <a:pt x="36701" y="118959"/>
                  </a:lnTo>
                  <a:lnTo>
                    <a:pt x="41880" y="119649"/>
                  </a:lnTo>
                  <a:lnTo>
                    <a:pt x="47482" y="120000"/>
                  </a:lnTo>
                  <a:lnTo>
                    <a:pt x="53096" y="120000"/>
                  </a:lnTo>
                  <a:lnTo>
                    <a:pt x="58711" y="119649"/>
                  </a:lnTo>
                  <a:lnTo>
                    <a:pt x="64313" y="118959"/>
                  </a:lnTo>
                  <a:lnTo>
                    <a:pt x="69492" y="117919"/>
                  </a:lnTo>
                  <a:lnTo>
                    <a:pt x="74671" y="116878"/>
                  </a:lnTo>
                  <a:lnTo>
                    <a:pt x="79850" y="115148"/>
                  </a:lnTo>
                  <a:lnTo>
                    <a:pt x="85029" y="113067"/>
                  </a:lnTo>
                  <a:lnTo>
                    <a:pt x="89785" y="110636"/>
                  </a:lnTo>
                  <a:lnTo>
                    <a:pt x="94528" y="108206"/>
                  </a:lnTo>
                  <a:lnTo>
                    <a:pt x="99271" y="104394"/>
                  </a:lnTo>
                  <a:lnTo>
                    <a:pt x="103591" y="100233"/>
                  </a:lnTo>
                  <a:lnTo>
                    <a:pt x="107911" y="95721"/>
                  </a:lnTo>
                  <a:lnTo>
                    <a:pt x="110924" y="91220"/>
                  </a:lnTo>
                  <a:lnTo>
                    <a:pt x="113949" y="86008"/>
                  </a:lnTo>
                  <a:lnTo>
                    <a:pt x="116102" y="80466"/>
                  </a:lnTo>
                  <a:lnTo>
                    <a:pt x="118269" y="74915"/>
                  </a:lnTo>
                  <a:lnTo>
                    <a:pt x="119128" y="69363"/>
                  </a:lnTo>
                  <a:lnTo>
                    <a:pt x="119987" y="63821"/>
                  </a:lnTo>
                  <a:lnTo>
                    <a:pt x="119987" y="57919"/>
                  </a:lnTo>
                  <a:lnTo>
                    <a:pt x="119564" y="52377"/>
                  </a:lnTo>
                  <a:lnTo>
                    <a:pt x="118692" y="46825"/>
                  </a:lnTo>
                  <a:lnTo>
                    <a:pt x="117397" y="41273"/>
                  </a:lnTo>
                  <a:lnTo>
                    <a:pt x="115244" y="36072"/>
                  </a:lnTo>
                  <a:lnTo>
                    <a:pt x="112654" y="31220"/>
                  </a:lnTo>
                  <a:lnTo>
                    <a:pt x="109206" y="26369"/>
                  </a:lnTo>
                  <a:lnTo>
                    <a:pt x="106180" y="22547"/>
                  </a:lnTo>
                  <a:lnTo>
                    <a:pt x="102296" y="19086"/>
                  </a:lnTo>
                  <a:lnTo>
                    <a:pt x="98412" y="15965"/>
                  </a:lnTo>
                  <a:lnTo>
                    <a:pt x="94092" y="12844"/>
                  </a:lnTo>
                  <a:lnTo>
                    <a:pt x="94528" y="12144"/>
                  </a:lnTo>
                  <a:lnTo>
                    <a:pt x="94528" y="11454"/>
                  </a:lnTo>
                  <a:lnTo>
                    <a:pt x="93669" y="10763"/>
                  </a:lnTo>
                  <a:lnTo>
                    <a:pt x="90644" y="10763"/>
                  </a:lnTo>
                  <a:lnTo>
                    <a:pt x="86759" y="8683"/>
                  </a:lnTo>
                  <a:lnTo>
                    <a:pt x="82439" y="6942"/>
                  </a:lnTo>
                  <a:lnTo>
                    <a:pt x="78132" y="5212"/>
                  </a:lnTo>
                  <a:lnTo>
                    <a:pt x="73812" y="3821"/>
                  </a:lnTo>
                  <a:lnTo>
                    <a:pt x="69069" y="2781"/>
                  </a:lnTo>
                  <a:lnTo>
                    <a:pt x="64749" y="2090"/>
                  </a:lnTo>
                  <a:lnTo>
                    <a:pt x="60006" y="1390"/>
                  </a:lnTo>
                  <a:lnTo>
                    <a:pt x="55250" y="1050"/>
                  </a:lnTo>
                  <a:lnTo>
                    <a:pt x="54827" y="350"/>
                  </a:lnTo>
                  <a:lnTo>
                    <a:pt x="53955" y="350"/>
                  </a:lnTo>
                  <a:lnTo>
                    <a:pt x="46623" y="1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Shape 1384"/>
            <p:cNvSpPr/>
            <p:nvPr/>
          </p:nvSpPr>
          <p:spPr>
            <a:xfrm>
              <a:off x="4707250" y="2941650"/>
              <a:ext cx="63150" cy="59800"/>
            </a:xfrm>
            <a:custGeom>
              <a:pathLst>
                <a:path extrusionOk="0" h="120000" w="120000">
                  <a:moveTo>
                    <a:pt x="107173" y="11839"/>
                  </a:moveTo>
                  <a:lnTo>
                    <a:pt x="107173" y="33812"/>
                  </a:lnTo>
                  <a:lnTo>
                    <a:pt x="108788" y="54080"/>
                  </a:lnTo>
                  <a:lnTo>
                    <a:pt x="108788" y="81120"/>
                  </a:lnTo>
                  <a:lnTo>
                    <a:pt x="110356" y="106454"/>
                  </a:lnTo>
                  <a:lnTo>
                    <a:pt x="100760" y="104749"/>
                  </a:lnTo>
                  <a:lnTo>
                    <a:pt x="89596" y="104749"/>
                  </a:lnTo>
                  <a:lnTo>
                    <a:pt x="68788" y="106454"/>
                  </a:lnTo>
                  <a:lnTo>
                    <a:pt x="43182" y="106454"/>
                  </a:lnTo>
                  <a:lnTo>
                    <a:pt x="30403" y="108160"/>
                  </a:lnTo>
                  <a:lnTo>
                    <a:pt x="17577" y="111521"/>
                  </a:lnTo>
                  <a:lnTo>
                    <a:pt x="16009" y="84481"/>
                  </a:lnTo>
                  <a:lnTo>
                    <a:pt x="12779" y="57491"/>
                  </a:lnTo>
                  <a:lnTo>
                    <a:pt x="11211" y="35518"/>
                  </a:lnTo>
                  <a:lnTo>
                    <a:pt x="7980" y="13545"/>
                  </a:lnTo>
                  <a:lnTo>
                    <a:pt x="31971" y="15250"/>
                  </a:lnTo>
                  <a:lnTo>
                    <a:pt x="57577" y="13545"/>
                  </a:lnTo>
                  <a:lnTo>
                    <a:pt x="107173" y="11839"/>
                  </a:lnTo>
                  <a:close/>
                  <a:moveTo>
                    <a:pt x="107173" y="50"/>
                  </a:moveTo>
                  <a:lnTo>
                    <a:pt x="57577" y="1705"/>
                  </a:lnTo>
                  <a:lnTo>
                    <a:pt x="31971" y="1705"/>
                  </a:lnTo>
                  <a:lnTo>
                    <a:pt x="6413" y="5117"/>
                  </a:lnTo>
                  <a:lnTo>
                    <a:pt x="3182" y="6772"/>
                  </a:lnTo>
                  <a:lnTo>
                    <a:pt x="3182" y="10183"/>
                  </a:lnTo>
                  <a:lnTo>
                    <a:pt x="1615" y="21973"/>
                  </a:lnTo>
                  <a:lnTo>
                    <a:pt x="0" y="33812"/>
                  </a:lnTo>
                  <a:lnTo>
                    <a:pt x="1615" y="57491"/>
                  </a:lnTo>
                  <a:lnTo>
                    <a:pt x="4798" y="87892"/>
                  </a:lnTo>
                  <a:lnTo>
                    <a:pt x="6413" y="101387"/>
                  </a:lnTo>
                  <a:lnTo>
                    <a:pt x="11211" y="116588"/>
                  </a:lnTo>
                  <a:lnTo>
                    <a:pt x="11211" y="118294"/>
                  </a:lnTo>
                  <a:lnTo>
                    <a:pt x="17577" y="118294"/>
                  </a:lnTo>
                  <a:lnTo>
                    <a:pt x="28788" y="119949"/>
                  </a:lnTo>
                  <a:lnTo>
                    <a:pt x="40000" y="119949"/>
                  </a:lnTo>
                  <a:lnTo>
                    <a:pt x="62375" y="118294"/>
                  </a:lnTo>
                  <a:lnTo>
                    <a:pt x="99192" y="118294"/>
                  </a:lnTo>
                  <a:lnTo>
                    <a:pt x="111971" y="114882"/>
                  </a:lnTo>
                  <a:lnTo>
                    <a:pt x="113586" y="116588"/>
                  </a:lnTo>
                  <a:lnTo>
                    <a:pt x="118384" y="116588"/>
                  </a:lnTo>
                  <a:lnTo>
                    <a:pt x="118384" y="114882"/>
                  </a:lnTo>
                  <a:lnTo>
                    <a:pt x="119952" y="101387"/>
                  </a:lnTo>
                  <a:lnTo>
                    <a:pt x="119952" y="87892"/>
                  </a:lnTo>
                  <a:lnTo>
                    <a:pt x="118384" y="62558"/>
                  </a:lnTo>
                  <a:lnTo>
                    <a:pt x="116769" y="32157"/>
                  </a:lnTo>
                  <a:lnTo>
                    <a:pt x="115154" y="18612"/>
                  </a:lnTo>
                  <a:lnTo>
                    <a:pt x="111971" y="3411"/>
                  </a:lnTo>
                  <a:lnTo>
                    <a:pt x="110356" y="1705"/>
                  </a:lnTo>
                  <a:lnTo>
                    <a:pt x="108788" y="5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Shape 1385"/>
            <p:cNvSpPr/>
            <p:nvPr/>
          </p:nvSpPr>
          <p:spPr>
            <a:xfrm>
              <a:off x="4637375" y="2942500"/>
              <a:ext cx="62324" cy="68199"/>
            </a:xfrm>
            <a:custGeom>
              <a:pathLst>
                <a:path extrusionOk="0" h="120000" w="120000">
                  <a:moveTo>
                    <a:pt x="110228" y="10381"/>
                  </a:moveTo>
                  <a:lnTo>
                    <a:pt x="107003" y="32595"/>
                  </a:lnTo>
                  <a:lnTo>
                    <a:pt x="107003" y="56304"/>
                  </a:lnTo>
                  <a:lnTo>
                    <a:pt x="107003" y="80014"/>
                  </a:lnTo>
                  <a:lnTo>
                    <a:pt x="110228" y="102228"/>
                  </a:lnTo>
                  <a:lnTo>
                    <a:pt x="111865" y="105175"/>
                  </a:lnTo>
                  <a:lnTo>
                    <a:pt x="111865" y="105175"/>
                  </a:lnTo>
                  <a:lnTo>
                    <a:pt x="110228" y="103680"/>
                  </a:lnTo>
                  <a:lnTo>
                    <a:pt x="87557" y="103680"/>
                  </a:lnTo>
                  <a:lnTo>
                    <a:pt x="64837" y="105175"/>
                  </a:lnTo>
                  <a:lnTo>
                    <a:pt x="17858" y="105175"/>
                  </a:lnTo>
                  <a:lnTo>
                    <a:pt x="12996" y="57800"/>
                  </a:lnTo>
                  <a:lnTo>
                    <a:pt x="9771" y="11876"/>
                  </a:lnTo>
                  <a:lnTo>
                    <a:pt x="9771" y="11876"/>
                  </a:lnTo>
                  <a:lnTo>
                    <a:pt x="34079" y="13328"/>
                  </a:lnTo>
                  <a:lnTo>
                    <a:pt x="59975" y="13328"/>
                  </a:lnTo>
                  <a:lnTo>
                    <a:pt x="110228" y="10381"/>
                  </a:lnTo>
                  <a:close/>
                  <a:moveTo>
                    <a:pt x="111865" y="0"/>
                  </a:moveTo>
                  <a:lnTo>
                    <a:pt x="85920" y="1495"/>
                  </a:lnTo>
                  <a:lnTo>
                    <a:pt x="59975" y="2991"/>
                  </a:lnTo>
                  <a:lnTo>
                    <a:pt x="34079" y="2991"/>
                  </a:lnTo>
                  <a:lnTo>
                    <a:pt x="8134" y="4442"/>
                  </a:lnTo>
                  <a:lnTo>
                    <a:pt x="4909" y="5938"/>
                  </a:lnTo>
                  <a:lnTo>
                    <a:pt x="4909" y="7434"/>
                  </a:lnTo>
                  <a:lnTo>
                    <a:pt x="3273" y="8885"/>
                  </a:lnTo>
                  <a:lnTo>
                    <a:pt x="1636" y="10381"/>
                  </a:lnTo>
                  <a:lnTo>
                    <a:pt x="48" y="37038"/>
                  </a:lnTo>
                  <a:lnTo>
                    <a:pt x="1636" y="63695"/>
                  </a:lnTo>
                  <a:lnTo>
                    <a:pt x="4909" y="90351"/>
                  </a:lnTo>
                  <a:lnTo>
                    <a:pt x="9771" y="115557"/>
                  </a:lnTo>
                  <a:lnTo>
                    <a:pt x="11359" y="118504"/>
                  </a:lnTo>
                  <a:lnTo>
                    <a:pt x="14632" y="119999"/>
                  </a:lnTo>
                  <a:lnTo>
                    <a:pt x="17858" y="117008"/>
                  </a:lnTo>
                  <a:lnTo>
                    <a:pt x="19494" y="114061"/>
                  </a:lnTo>
                  <a:lnTo>
                    <a:pt x="19494" y="111114"/>
                  </a:lnTo>
                  <a:lnTo>
                    <a:pt x="42166" y="114061"/>
                  </a:lnTo>
                  <a:lnTo>
                    <a:pt x="64837" y="115557"/>
                  </a:lnTo>
                  <a:lnTo>
                    <a:pt x="89145" y="115557"/>
                  </a:lnTo>
                  <a:lnTo>
                    <a:pt x="100505" y="112565"/>
                  </a:lnTo>
                  <a:lnTo>
                    <a:pt x="110228" y="111114"/>
                  </a:lnTo>
                  <a:lnTo>
                    <a:pt x="113453" y="108123"/>
                  </a:lnTo>
                  <a:lnTo>
                    <a:pt x="111865" y="105175"/>
                  </a:lnTo>
                  <a:lnTo>
                    <a:pt x="111865" y="105175"/>
                  </a:lnTo>
                  <a:lnTo>
                    <a:pt x="115090" y="106671"/>
                  </a:lnTo>
                  <a:lnTo>
                    <a:pt x="116726" y="106671"/>
                  </a:lnTo>
                  <a:lnTo>
                    <a:pt x="118315" y="105175"/>
                  </a:lnTo>
                  <a:lnTo>
                    <a:pt x="118315" y="102228"/>
                  </a:lnTo>
                  <a:lnTo>
                    <a:pt x="119951" y="80014"/>
                  </a:lnTo>
                  <a:lnTo>
                    <a:pt x="119951" y="56304"/>
                  </a:lnTo>
                  <a:lnTo>
                    <a:pt x="118315" y="31143"/>
                  </a:lnTo>
                  <a:lnTo>
                    <a:pt x="115090" y="8885"/>
                  </a:lnTo>
                  <a:lnTo>
                    <a:pt x="116726" y="5938"/>
                  </a:lnTo>
                  <a:lnTo>
                    <a:pt x="116726" y="2991"/>
                  </a:lnTo>
                  <a:lnTo>
                    <a:pt x="115090" y="1495"/>
                  </a:lnTo>
                  <a:lnTo>
                    <a:pt x="11186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Shape 1386"/>
            <p:cNvSpPr/>
            <p:nvPr/>
          </p:nvSpPr>
          <p:spPr>
            <a:xfrm>
              <a:off x="4652525" y="3011525"/>
              <a:ext cx="64850" cy="60624"/>
            </a:xfrm>
            <a:custGeom>
              <a:pathLst>
                <a:path extrusionOk="0" h="120000" w="120000">
                  <a:moveTo>
                    <a:pt x="84148" y="0"/>
                  </a:moveTo>
                  <a:lnTo>
                    <a:pt x="59213" y="3364"/>
                  </a:lnTo>
                  <a:lnTo>
                    <a:pt x="32752" y="4997"/>
                  </a:lnTo>
                  <a:lnTo>
                    <a:pt x="6245" y="9995"/>
                  </a:lnTo>
                  <a:lnTo>
                    <a:pt x="6245" y="6680"/>
                  </a:lnTo>
                  <a:lnTo>
                    <a:pt x="4718" y="4997"/>
                  </a:lnTo>
                  <a:lnTo>
                    <a:pt x="1572" y="4997"/>
                  </a:lnTo>
                  <a:lnTo>
                    <a:pt x="46" y="6680"/>
                  </a:lnTo>
                  <a:lnTo>
                    <a:pt x="46" y="21674"/>
                  </a:lnTo>
                  <a:lnTo>
                    <a:pt x="46" y="36668"/>
                  </a:lnTo>
                  <a:lnTo>
                    <a:pt x="1572" y="66655"/>
                  </a:lnTo>
                  <a:lnTo>
                    <a:pt x="1572" y="91645"/>
                  </a:lnTo>
                  <a:lnTo>
                    <a:pt x="3145" y="104956"/>
                  </a:lnTo>
                  <a:lnTo>
                    <a:pt x="4718" y="118317"/>
                  </a:lnTo>
                  <a:lnTo>
                    <a:pt x="6245" y="118317"/>
                  </a:lnTo>
                  <a:lnTo>
                    <a:pt x="7818" y="119950"/>
                  </a:lnTo>
                  <a:lnTo>
                    <a:pt x="9390" y="118317"/>
                  </a:lnTo>
                  <a:lnTo>
                    <a:pt x="60786" y="118317"/>
                  </a:lnTo>
                  <a:lnTo>
                    <a:pt x="84148" y="116635"/>
                  </a:lnTo>
                  <a:lnTo>
                    <a:pt x="96592" y="114952"/>
                  </a:lnTo>
                  <a:lnTo>
                    <a:pt x="107509" y="113319"/>
                  </a:lnTo>
                  <a:lnTo>
                    <a:pt x="109036" y="114952"/>
                  </a:lnTo>
                  <a:lnTo>
                    <a:pt x="110609" y="114952"/>
                  </a:lnTo>
                  <a:lnTo>
                    <a:pt x="115281" y="113319"/>
                  </a:lnTo>
                  <a:lnTo>
                    <a:pt x="118380" y="108321"/>
                  </a:lnTo>
                  <a:lnTo>
                    <a:pt x="119953" y="103323"/>
                  </a:lnTo>
                  <a:lnTo>
                    <a:pt x="119953" y="96643"/>
                  </a:lnTo>
                  <a:lnTo>
                    <a:pt x="118380" y="84964"/>
                  </a:lnTo>
                  <a:lnTo>
                    <a:pt x="118380" y="73336"/>
                  </a:lnTo>
                  <a:lnTo>
                    <a:pt x="116854" y="38350"/>
                  </a:lnTo>
                  <a:lnTo>
                    <a:pt x="113708" y="19991"/>
                  </a:lnTo>
                  <a:lnTo>
                    <a:pt x="112181" y="11678"/>
                  </a:lnTo>
                  <a:lnTo>
                    <a:pt x="107509" y="4997"/>
                  </a:lnTo>
                  <a:lnTo>
                    <a:pt x="104363" y="9995"/>
                  </a:lnTo>
                  <a:lnTo>
                    <a:pt x="104363" y="16676"/>
                  </a:lnTo>
                  <a:lnTo>
                    <a:pt x="104363" y="29987"/>
                  </a:lnTo>
                  <a:lnTo>
                    <a:pt x="107509" y="56659"/>
                  </a:lnTo>
                  <a:lnTo>
                    <a:pt x="107509" y="81649"/>
                  </a:lnTo>
                  <a:lnTo>
                    <a:pt x="107509" y="106639"/>
                  </a:lnTo>
                  <a:lnTo>
                    <a:pt x="96592" y="104956"/>
                  </a:lnTo>
                  <a:lnTo>
                    <a:pt x="84148" y="103323"/>
                  </a:lnTo>
                  <a:lnTo>
                    <a:pt x="60786" y="104956"/>
                  </a:lnTo>
                  <a:lnTo>
                    <a:pt x="12490" y="108321"/>
                  </a:lnTo>
                  <a:lnTo>
                    <a:pt x="10917" y="108321"/>
                  </a:lnTo>
                  <a:lnTo>
                    <a:pt x="12490" y="94960"/>
                  </a:lnTo>
                  <a:lnTo>
                    <a:pt x="12490" y="83331"/>
                  </a:lnTo>
                  <a:lnTo>
                    <a:pt x="10917" y="58342"/>
                  </a:lnTo>
                  <a:lnTo>
                    <a:pt x="9390" y="38350"/>
                  </a:lnTo>
                  <a:lnTo>
                    <a:pt x="7818" y="19991"/>
                  </a:lnTo>
                  <a:lnTo>
                    <a:pt x="37424" y="16676"/>
                  </a:lnTo>
                  <a:lnTo>
                    <a:pt x="66985" y="13360"/>
                  </a:lnTo>
                  <a:lnTo>
                    <a:pt x="87247" y="11678"/>
                  </a:lnTo>
                  <a:lnTo>
                    <a:pt x="96592" y="9995"/>
                  </a:lnTo>
                  <a:lnTo>
                    <a:pt x="105936" y="4997"/>
                  </a:lnTo>
                  <a:lnTo>
                    <a:pt x="105936" y="3364"/>
                  </a:lnTo>
                  <a:lnTo>
                    <a:pt x="101264" y="1682"/>
                  </a:lnTo>
                  <a:lnTo>
                    <a:pt x="9501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Shape 1387"/>
            <p:cNvSpPr/>
            <p:nvPr/>
          </p:nvSpPr>
          <p:spPr>
            <a:xfrm>
              <a:off x="4737550" y="3191650"/>
              <a:ext cx="21900" cy="12650"/>
            </a:xfrm>
            <a:custGeom>
              <a:pathLst>
                <a:path extrusionOk="0" h="120000" w="120000">
                  <a:moveTo>
                    <a:pt x="96849" y="0"/>
                  </a:moveTo>
                  <a:lnTo>
                    <a:pt x="73835" y="40079"/>
                  </a:lnTo>
                  <a:lnTo>
                    <a:pt x="55342" y="71857"/>
                  </a:lnTo>
                  <a:lnTo>
                    <a:pt x="36986" y="40079"/>
                  </a:lnTo>
                  <a:lnTo>
                    <a:pt x="23150" y="8063"/>
                  </a:lnTo>
                  <a:lnTo>
                    <a:pt x="4657" y="8063"/>
                  </a:lnTo>
                  <a:lnTo>
                    <a:pt x="0" y="23952"/>
                  </a:lnTo>
                  <a:lnTo>
                    <a:pt x="4657" y="40079"/>
                  </a:lnTo>
                  <a:lnTo>
                    <a:pt x="18493" y="71857"/>
                  </a:lnTo>
                  <a:lnTo>
                    <a:pt x="36986" y="111936"/>
                  </a:lnTo>
                  <a:lnTo>
                    <a:pt x="41506" y="119762"/>
                  </a:lnTo>
                  <a:lnTo>
                    <a:pt x="46164" y="119762"/>
                  </a:lnTo>
                  <a:lnTo>
                    <a:pt x="55342" y="111936"/>
                  </a:lnTo>
                  <a:lnTo>
                    <a:pt x="60000" y="111936"/>
                  </a:lnTo>
                  <a:lnTo>
                    <a:pt x="64657" y="103873"/>
                  </a:lnTo>
                  <a:lnTo>
                    <a:pt x="92328" y="71857"/>
                  </a:lnTo>
                  <a:lnTo>
                    <a:pt x="115342" y="40079"/>
                  </a:lnTo>
                  <a:lnTo>
                    <a:pt x="120000" y="23952"/>
                  </a:lnTo>
                  <a:lnTo>
                    <a:pt x="115342" y="8063"/>
                  </a:lnTo>
                  <a:lnTo>
                    <a:pt x="10616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Shape 1388"/>
            <p:cNvSpPr/>
            <p:nvPr/>
          </p:nvSpPr>
          <p:spPr>
            <a:xfrm>
              <a:off x="4467350" y="3043500"/>
              <a:ext cx="20225" cy="21075"/>
            </a:xfrm>
            <a:custGeom>
              <a:pathLst>
                <a:path extrusionOk="0" h="120000" w="120000">
                  <a:moveTo>
                    <a:pt x="5043" y="142"/>
                  </a:moveTo>
                  <a:lnTo>
                    <a:pt x="148" y="19217"/>
                  </a:lnTo>
                  <a:lnTo>
                    <a:pt x="148" y="38434"/>
                  </a:lnTo>
                  <a:lnTo>
                    <a:pt x="148" y="91103"/>
                  </a:lnTo>
                  <a:lnTo>
                    <a:pt x="5043" y="100782"/>
                  </a:lnTo>
                  <a:lnTo>
                    <a:pt x="10086" y="105480"/>
                  </a:lnTo>
                  <a:lnTo>
                    <a:pt x="20024" y="105480"/>
                  </a:lnTo>
                  <a:lnTo>
                    <a:pt x="25067" y="100782"/>
                  </a:lnTo>
                  <a:lnTo>
                    <a:pt x="55030" y="72028"/>
                  </a:lnTo>
                  <a:lnTo>
                    <a:pt x="55030" y="76725"/>
                  </a:lnTo>
                  <a:lnTo>
                    <a:pt x="60074" y="86405"/>
                  </a:lnTo>
                  <a:lnTo>
                    <a:pt x="70012" y="100782"/>
                  </a:lnTo>
                  <a:lnTo>
                    <a:pt x="84993" y="115160"/>
                  </a:lnTo>
                  <a:lnTo>
                    <a:pt x="90037" y="119857"/>
                  </a:lnTo>
                  <a:lnTo>
                    <a:pt x="99975" y="119857"/>
                  </a:lnTo>
                  <a:lnTo>
                    <a:pt x="105018" y="110320"/>
                  </a:lnTo>
                  <a:lnTo>
                    <a:pt x="105018" y="105480"/>
                  </a:lnTo>
                  <a:lnTo>
                    <a:pt x="94932" y="91103"/>
                  </a:lnTo>
                  <a:lnTo>
                    <a:pt x="79950" y="72028"/>
                  </a:lnTo>
                  <a:lnTo>
                    <a:pt x="70012" y="67188"/>
                  </a:lnTo>
                  <a:lnTo>
                    <a:pt x="64969" y="67188"/>
                  </a:lnTo>
                  <a:lnTo>
                    <a:pt x="75055" y="57651"/>
                  </a:lnTo>
                  <a:lnTo>
                    <a:pt x="94932" y="38434"/>
                  </a:lnTo>
                  <a:lnTo>
                    <a:pt x="99975" y="43274"/>
                  </a:lnTo>
                  <a:lnTo>
                    <a:pt x="109913" y="38434"/>
                  </a:lnTo>
                  <a:lnTo>
                    <a:pt x="120000" y="28896"/>
                  </a:lnTo>
                  <a:lnTo>
                    <a:pt x="120000" y="24056"/>
                  </a:lnTo>
                  <a:lnTo>
                    <a:pt x="114956" y="14519"/>
                  </a:lnTo>
                  <a:lnTo>
                    <a:pt x="109913" y="9679"/>
                  </a:lnTo>
                  <a:lnTo>
                    <a:pt x="84993" y="9679"/>
                  </a:lnTo>
                  <a:lnTo>
                    <a:pt x="64969" y="24056"/>
                  </a:lnTo>
                  <a:lnTo>
                    <a:pt x="49987" y="43274"/>
                  </a:lnTo>
                  <a:lnTo>
                    <a:pt x="25067" y="67188"/>
                  </a:lnTo>
                  <a:lnTo>
                    <a:pt x="20024" y="43274"/>
                  </a:lnTo>
                  <a:lnTo>
                    <a:pt x="20024" y="19217"/>
                  </a:lnTo>
                  <a:lnTo>
                    <a:pt x="15129" y="9679"/>
                  </a:lnTo>
                  <a:lnTo>
                    <a:pt x="10086" y="142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Shape 1389"/>
            <p:cNvSpPr/>
            <p:nvPr/>
          </p:nvSpPr>
          <p:spPr>
            <a:xfrm>
              <a:off x="4443800" y="3019100"/>
              <a:ext cx="62299" cy="65674"/>
            </a:xfrm>
            <a:custGeom>
              <a:pathLst>
                <a:path extrusionOk="0" h="120000" w="120000">
                  <a:moveTo>
                    <a:pt x="106998" y="6166"/>
                  </a:moveTo>
                  <a:lnTo>
                    <a:pt x="106998" y="55363"/>
                  </a:lnTo>
                  <a:lnTo>
                    <a:pt x="105361" y="104606"/>
                  </a:lnTo>
                  <a:lnTo>
                    <a:pt x="82680" y="106113"/>
                  </a:lnTo>
                  <a:lnTo>
                    <a:pt x="58362" y="107666"/>
                  </a:lnTo>
                  <a:lnTo>
                    <a:pt x="37271" y="107666"/>
                  </a:lnTo>
                  <a:lnTo>
                    <a:pt x="25955" y="109219"/>
                  </a:lnTo>
                  <a:lnTo>
                    <a:pt x="14590" y="110727"/>
                  </a:lnTo>
                  <a:lnTo>
                    <a:pt x="12953" y="110727"/>
                  </a:lnTo>
                  <a:lnTo>
                    <a:pt x="12953" y="109219"/>
                  </a:lnTo>
                  <a:lnTo>
                    <a:pt x="14590" y="86151"/>
                  </a:lnTo>
                  <a:lnTo>
                    <a:pt x="12953" y="61530"/>
                  </a:lnTo>
                  <a:lnTo>
                    <a:pt x="11364" y="36909"/>
                  </a:lnTo>
                  <a:lnTo>
                    <a:pt x="6500" y="12333"/>
                  </a:lnTo>
                  <a:lnTo>
                    <a:pt x="56725" y="12333"/>
                  </a:lnTo>
                  <a:lnTo>
                    <a:pt x="81043" y="10780"/>
                  </a:lnTo>
                  <a:lnTo>
                    <a:pt x="106998" y="6166"/>
                  </a:lnTo>
                  <a:close/>
                  <a:moveTo>
                    <a:pt x="81043" y="0"/>
                  </a:moveTo>
                  <a:lnTo>
                    <a:pt x="55136" y="1553"/>
                  </a:lnTo>
                  <a:lnTo>
                    <a:pt x="29181" y="3106"/>
                  </a:lnTo>
                  <a:lnTo>
                    <a:pt x="3226" y="3106"/>
                  </a:lnTo>
                  <a:lnTo>
                    <a:pt x="0" y="4613"/>
                  </a:lnTo>
                  <a:lnTo>
                    <a:pt x="0" y="6166"/>
                  </a:lnTo>
                  <a:lnTo>
                    <a:pt x="0" y="9227"/>
                  </a:lnTo>
                  <a:lnTo>
                    <a:pt x="1637" y="12333"/>
                  </a:lnTo>
                  <a:lnTo>
                    <a:pt x="0" y="35401"/>
                  </a:lnTo>
                  <a:lnTo>
                    <a:pt x="1637" y="61530"/>
                  </a:lnTo>
                  <a:lnTo>
                    <a:pt x="3226" y="86151"/>
                  </a:lnTo>
                  <a:lnTo>
                    <a:pt x="4863" y="109219"/>
                  </a:lnTo>
                  <a:lnTo>
                    <a:pt x="6500" y="112280"/>
                  </a:lnTo>
                  <a:lnTo>
                    <a:pt x="8089" y="112280"/>
                  </a:lnTo>
                  <a:lnTo>
                    <a:pt x="9727" y="113833"/>
                  </a:lnTo>
                  <a:lnTo>
                    <a:pt x="11364" y="112280"/>
                  </a:lnTo>
                  <a:lnTo>
                    <a:pt x="11364" y="115340"/>
                  </a:lnTo>
                  <a:lnTo>
                    <a:pt x="14590" y="116893"/>
                  </a:lnTo>
                  <a:lnTo>
                    <a:pt x="25955" y="118446"/>
                  </a:lnTo>
                  <a:lnTo>
                    <a:pt x="37271" y="119954"/>
                  </a:lnTo>
                  <a:lnTo>
                    <a:pt x="60000" y="119954"/>
                  </a:lnTo>
                  <a:lnTo>
                    <a:pt x="84317" y="115340"/>
                  </a:lnTo>
                  <a:lnTo>
                    <a:pt x="105361" y="110727"/>
                  </a:lnTo>
                  <a:lnTo>
                    <a:pt x="105361" y="113833"/>
                  </a:lnTo>
                  <a:lnTo>
                    <a:pt x="106998" y="116893"/>
                  </a:lnTo>
                  <a:lnTo>
                    <a:pt x="110224" y="118446"/>
                  </a:lnTo>
                  <a:lnTo>
                    <a:pt x="113499" y="118446"/>
                  </a:lnTo>
                  <a:lnTo>
                    <a:pt x="116725" y="115340"/>
                  </a:lnTo>
                  <a:lnTo>
                    <a:pt x="118362" y="87658"/>
                  </a:lnTo>
                  <a:lnTo>
                    <a:pt x="119951" y="59977"/>
                  </a:lnTo>
                  <a:lnTo>
                    <a:pt x="118362" y="32295"/>
                  </a:lnTo>
                  <a:lnTo>
                    <a:pt x="113499" y="4613"/>
                  </a:lnTo>
                  <a:lnTo>
                    <a:pt x="113499" y="3106"/>
                  </a:lnTo>
                  <a:lnTo>
                    <a:pt x="111861" y="3106"/>
                  </a:lnTo>
                  <a:lnTo>
                    <a:pt x="1102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Shape 1390"/>
            <p:cNvSpPr/>
            <p:nvPr/>
          </p:nvSpPr>
          <p:spPr>
            <a:xfrm>
              <a:off x="4431175" y="3110000"/>
              <a:ext cx="22749" cy="19374"/>
            </a:xfrm>
            <a:custGeom>
              <a:pathLst>
                <a:path extrusionOk="0" h="120000" w="120000">
                  <a:moveTo>
                    <a:pt x="8835" y="0"/>
                  </a:moveTo>
                  <a:lnTo>
                    <a:pt x="0" y="5264"/>
                  </a:lnTo>
                  <a:lnTo>
                    <a:pt x="0" y="15638"/>
                  </a:lnTo>
                  <a:lnTo>
                    <a:pt x="0" y="104361"/>
                  </a:lnTo>
                  <a:lnTo>
                    <a:pt x="4483" y="114735"/>
                  </a:lnTo>
                  <a:lnTo>
                    <a:pt x="22153" y="114735"/>
                  </a:lnTo>
                  <a:lnTo>
                    <a:pt x="26637" y="104361"/>
                  </a:lnTo>
                  <a:lnTo>
                    <a:pt x="26637" y="67819"/>
                  </a:lnTo>
                  <a:lnTo>
                    <a:pt x="39956" y="93832"/>
                  </a:lnTo>
                  <a:lnTo>
                    <a:pt x="48791" y="99096"/>
                  </a:lnTo>
                  <a:lnTo>
                    <a:pt x="53274" y="99096"/>
                  </a:lnTo>
                  <a:lnTo>
                    <a:pt x="57758" y="93832"/>
                  </a:lnTo>
                  <a:lnTo>
                    <a:pt x="84395" y="62554"/>
                  </a:lnTo>
                  <a:lnTo>
                    <a:pt x="88747" y="88722"/>
                  </a:lnTo>
                  <a:lnTo>
                    <a:pt x="97714" y="114735"/>
                  </a:lnTo>
                  <a:lnTo>
                    <a:pt x="106549" y="120000"/>
                  </a:lnTo>
                  <a:lnTo>
                    <a:pt x="115384" y="114735"/>
                  </a:lnTo>
                  <a:lnTo>
                    <a:pt x="119868" y="109470"/>
                  </a:lnTo>
                  <a:lnTo>
                    <a:pt x="119868" y="99096"/>
                  </a:lnTo>
                  <a:lnTo>
                    <a:pt x="111032" y="62554"/>
                  </a:lnTo>
                  <a:lnTo>
                    <a:pt x="111032" y="41806"/>
                  </a:lnTo>
                  <a:lnTo>
                    <a:pt x="111032" y="20903"/>
                  </a:lnTo>
                  <a:lnTo>
                    <a:pt x="111032" y="10529"/>
                  </a:lnTo>
                  <a:lnTo>
                    <a:pt x="106549" y="5264"/>
                  </a:lnTo>
                  <a:lnTo>
                    <a:pt x="97714" y="5264"/>
                  </a:lnTo>
                  <a:lnTo>
                    <a:pt x="88747" y="10529"/>
                  </a:lnTo>
                  <a:lnTo>
                    <a:pt x="53274" y="57445"/>
                  </a:lnTo>
                  <a:lnTo>
                    <a:pt x="22153" y="5264"/>
                  </a:lnTo>
                  <a:lnTo>
                    <a:pt x="1331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Shape 1391"/>
            <p:cNvSpPr/>
            <p:nvPr/>
          </p:nvSpPr>
          <p:spPr>
            <a:xfrm>
              <a:off x="4552375" y="3084750"/>
              <a:ext cx="63974" cy="59775"/>
            </a:xfrm>
            <a:custGeom>
              <a:pathLst>
                <a:path extrusionOk="0" h="120000" w="120000">
                  <a:moveTo>
                    <a:pt x="4736" y="0"/>
                  </a:moveTo>
                  <a:lnTo>
                    <a:pt x="4736" y="1706"/>
                  </a:lnTo>
                  <a:lnTo>
                    <a:pt x="1594" y="15207"/>
                  </a:lnTo>
                  <a:lnTo>
                    <a:pt x="0" y="27051"/>
                  </a:lnTo>
                  <a:lnTo>
                    <a:pt x="1594" y="54102"/>
                  </a:lnTo>
                  <a:lnTo>
                    <a:pt x="3188" y="84516"/>
                  </a:lnTo>
                  <a:lnTo>
                    <a:pt x="4736" y="99723"/>
                  </a:lnTo>
                  <a:lnTo>
                    <a:pt x="7924" y="114930"/>
                  </a:lnTo>
                  <a:lnTo>
                    <a:pt x="9472" y="116587"/>
                  </a:lnTo>
                  <a:lnTo>
                    <a:pt x="12661" y="118293"/>
                  </a:lnTo>
                  <a:lnTo>
                    <a:pt x="14208" y="116587"/>
                  </a:lnTo>
                  <a:lnTo>
                    <a:pt x="15803" y="113224"/>
                  </a:lnTo>
                  <a:lnTo>
                    <a:pt x="15803" y="98017"/>
                  </a:lnTo>
                  <a:lnTo>
                    <a:pt x="14208" y="82810"/>
                  </a:lnTo>
                  <a:lnTo>
                    <a:pt x="11066" y="54102"/>
                  </a:lnTo>
                  <a:lnTo>
                    <a:pt x="11066" y="32120"/>
                  </a:lnTo>
                  <a:lnTo>
                    <a:pt x="9472" y="10138"/>
                  </a:lnTo>
                  <a:lnTo>
                    <a:pt x="20539" y="11844"/>
                  </a:lnTo>
                  <a:lnTo>
                    <a:pt x="53692" y="11844"/>
                  </a:lnTo>
                  <a:lnTo>
                    <a:pt x="104196" y="8481"/>
                  </a:lnTo>
                  <a:lnTo>
                    <a:pt x="105791" y="11844"/>
                  </a:lnTo>
                  <a:lnTo>
                    <a:pt x="110527" y="11844"/>
                  </a:lnTo>
                  <a:lnTo>
                    <a:pt x="108933" y="28757"/>
                  </a:lnTo>
                  <a:lnTo>
                    <a:pt x="108933" y="43964"/>
                  </a:lnTo>
                  <a:lnTo>
                    <a:pt x="110527" y="103086"/>
                  </a:lnTo>
                  <a:lnTo>
                    <a:pt x="88440" y="103086"/>
                  </a:lnTo>
                  <a:lnTo>
                    <a:pt x="66307" y="104792"/>
                  </a:lnTo>
                  <a:lnTo>
                    <a:pt x="33153" y="104792"/>
                  </a:lnTo>
                  <a:lnTo>
                    <a:pt x="25275" y="106449"/>
                  </a:lnTo>
                  <a:lnTo>
                    <a:pt x="20539" y="109861"/>
                  </a:lnTo>
                  <a:lnTo>
                    <a:pt x="15803" y="113224"/>
                  </a:lnTo>
                  <a:lnTo>
                    <a:pt x="20539" y="116587"/>
                  </a:lnTo>
                  <a:lnTo>
                    <a:pt x="25275" y="118293"/>
                  </a:lnTo>
                  <a:lnTo>
                    <a:pt x="36342" y="120000"/>
                  </a:lnTo>
                  <a:lnTo>
                    <a:pt x="60023" y="118293"/>
                  </a:lnTo>
                  <a:lnTo>
                    <a:pt x="85252" y="118293"/>
                  </a:lnTo>
                  <a:lnTo>
                    <a:pt x="99460" y="116587"/>
                  </a:lnTo>
                  <a:lnTo>
                    <a:pt x="112121" y="113224"/>
                  </a:lnTo>
                  <a:lnTo>
                    <a:pt x="113669" y="116587"/>
                  </a:lnTo>
                  <a:lnTo>
                    <a:pt x="116858" y="116587"/>
                  </a:lnTo>
                  <a:lnTo>
                    <a:pt x="120000" y="114930"/>
                  </a:lnTo>
                  <a:lnTo>
                    <a:pt x="120000" y="111518"/>
                  </a:lnTo>
                  <a:lnTo>
                    <a:pt x="118405" y="52396"/>
                  </a:lnTo>
                  <a:lnTo>
                    <a:pt x="118405" y="27051"/>
                  </a:lnTo>
                  <a:lnTo>
                    <a:pt x="116858" y="13550"/>
                  </a:lnTo>
                  <a:lnTo>
                    <a:pt x="115263" y="1706"/>
                  </a:lnTo>
                  <a:lnTo>
                    <a:pt x="113669" y="1706"/>
                  </a:lnTo>
                  <a:lnTo>
                    <a:pt x="112121" y="3412"/>
                  </a:lnTo>
                  <a:lnTo>
                    <a:pt x="108933" y="1706"/>
                  </a:lnTo>
                  <a:lnTo>
                    <a:pt x="104196" y="0"/>
                  </a:lnTo>
                  <a:lnTo>
                    <a:pt x="94724" y="0"/>
                  </a:lnTo>
                  <a:lnTo>
                    <a:pt x="75779" y="1706"/>
                  </a:lnTo>
                  <a:lnTo>
                    <a:pt x="42626" y="1706"/>
                  </a:lnTo>
                  <a:lnTo>
                    <a:pt x="25275" y="3412"/>
                  </a:lnTo>
                  <a:lnTo>
                    <a:pt x="9472" y="5069"/>
                  </a:lnTo>
                  <a:lnTo>
                    <a:pt x="9472" y="1706"/>
                  </a:lnTo>
                  <a:lnTo>
                    <a:pt x="79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Shape 1392"/>
            <p:cNvSpPr/>
            <p:nvPr/>
          </p:nvSpPr>
          <p:spPr>
            <a:xfrm>
              <a:off x="4586025" y="2969425"/>
              <a:ext cx="22749" cy="17700"/>
            </a:xfrm>
            <a:custGeom>
              <a:pathLst>
                <a:path extrusionOk="0" h="120000" w="120000">
                  <a:moveTo>
                    <a:pt x="80043" y="28644"/>
                  </a:moveTo>
                  <a:lnTo>
                    <a:pt x="97846" y="34406"/>
                  </a:lnTo>
                  <a:lnTo>
                    <a:pt x="84527" y="51525"/>
                  </a:lnTo>
                  <a:lnTo>
                    <a:pt x="71208" y="62881"/>
                  </a:lnTo>
                  <a:lnTo>
                    <a:pt x="35604" y="62881"/>
                  </a:lnTo>
                  <a:lnTo>
                    <a:pt x="35604" y="34406"/>
                  </a:lnTo>
                  <a:lnTo>
                    <a:pt x="48923" y="28644"/>
                  </a:lnTo>
                  <a:close/>
                  <a:moveTo>
                    <a:pt x="66725" y="169"/>
                  </a:moveTo>
                  <a:lnTo>
                    <a:pt x="48923" y="5932"/>
                  </a:lnTo>
                  <a:lnTo>
                    <a:pt x="35604" y="17288"/>
                  </a:lnTo>
                  <a:lnTo>
                    <a:pt x="26769" y="11525"/>
                  </a:lnTo>
                  <a:lnTo>
                    <a:pt x="22285" y="11525"/>
                  </a:lnTo>
                  <a:lnTo>
                    <a:pt x="17934" y="17288"/>
                  </a:lnTo>
                  <a:lnTo>
                    <a:pt x="13450" y="34406"/>
                  </a:lnTo>
                  <a:lnTo>
                    <a:pt x="13450" y="57288"/>
                  </a:lnTo>
                  <a:lnTo>
                    <a:pt x="4615" y="62881"/>
                  </a:lnTo>
                  <a:lnTo>
                    <a:pt x="131" y="74406"/>
                  </a:lnTo>
                  <a:lnTo>
                    <a:pt x="4615" y="85762"/>
                  </a:lnTo>
                  <a:lnTo>
                    <a:pt x="13450" y="91525"/>
                  </a:lnTo>
                  <a:lnTo>
                    <a:pt x="13450" y="102881"/>
                  </a:lnTo>
                  <a:lnTo>
                    <a:pt x="17934" y="114237"/>
                  </a:lnTo>
                  <a:lnTo>
                    <a:pt x="22285" y="119999"/>
                  </a:lnTo>
                  <a:lnTo>
                    <a:pt x="26769" y="119999"/>
                  </a:lnTo>
                  <a:lnTo>
                    <a:pt x="31252" y="114237"/>
                  </a:lnTo>
                  <a:lnTo>
                    <a:pt x="35604" y="108644"/>
                  </a:lnTo>
                  <a:lnTo>
                    <a:pt x="40087" y="102881"/>
                  </a:lnTo>
                  <a:lnTo>
                    <a:pt x="35604" y="91525"/>
                  </a:lnTo>
                  <a:lnTo>
                    <a:pt x="66725" y="91525"/>
                  </a:lnTo>
                  <a:lnTo>
                    <a:pt x="93362" y="80000"/>
                  </a:lnTo>
                  <a:lnTo>
                    <a:pt x="102197" y="74406"/>
                  </a:lnTo>
                  <a:lnTo>
                    <a:pt x="111164" y="62881"/>
                  </a:lnTo>
                  <a:lnTo>
                    <a:pt x="115516" y="45762"/>
                  </a:lnTo>
                  <a:lnTo>
                    <a:pt x="119999" y="28644"/>
                  </a:lnTo>
                  <a:lnTo>
                    <a:pt x="119999" y="17288"/>
                  </a:lnTo>
                  <a:lnTo>
                    <a:pt x="115516" y="17288"/>
                  </a:lnTo>
                  <a:lnTo>
                    <a:pt x="88879" y="16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Shape 1393"/>
            <p:cNvSpPr/>
            <p:nvPr/>
          </p:nvSpPr>
          <p:spPr>
            <a:xfrm>
              <a:off x="4567525" y="3158825"/>
              <a:ext cx="5899" cy="65674"/>
            </a:xfrm>
            <a:custGeom>
              <a:pathLst>
                <a:path extrusionOk="0" h="120000" w="120000">
                  <a:moveTo>
                    <a:pt x="34576" y="0"/>
                  </a:moveTo>
                  <a:lnTo>
                    <a:pt x="0" y="10780"/>
                  </a:lnTo>
                  <a:lnTo>
                    <a:pt x="0" y="21560"/>
                  </a:lnTo>
                  <a:lnTo>
                    <a:pt x="0" y="44628"/>
                  </a:lnTo>
                  <a:lnTo>
                    <a:pt x="0" y="81537"/>
                  </a:lnTo>
                  <a:lnTo>
                    <a:pt x="0" y="98439"/>
                  </a:lnTo>
                  <a:lnTo>
                    <a:pt x="17288" y="116893"/>
                  </a:lnTo>
                  <a:lnTo>
                    <a:pt x="34576" y="118446"/>
                  </a:lnTo>
                  <a:lnTo>
                    <a:pt x="51355" y="119954"/>
                  </a:lnTo>
                  <a:lnTo>
                    <a:pt x="85932" y="119954"/>
                  </a:lnTo>
                  <a:lnTo>
                    <a:pt x="102711" y="116893"/>
                  </a:lnTo>
                  <a:lnTo>
                    <a:pt x="102711" y="103052"/>
                  </a:lnTo>
                  <a:lnTo>
                    <a:pt x="120000" y="89212"/>
                  </a:lnTo>
                  <a:lnTo>
                    <a:pt x="102711" y="63083"/>
                  </a:lnTo>
                  <a:lnTo>
                    <a:pt x="102711" y="30787"/>
                  </a:lnTo>
                  <a:lnTo>
                    <a:pt x="102711" y="15393"/>
                  </a:lnTo>
                  <a:lnTo>
                    <a:pt x="85932" y="7719"/>
                  </a:lnTo>
                  <a:lnTo>
                    <a:pt x="5135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Shape 1394"/>
            <p:cNvSpPr/>
            <p:nvPr/>
          </p:nvSpPr>
          <p:spPr>
            <a:xfrm>
              <a:off x="4670200" y="3192475"/>
              <a:ext cx="10974" cy="16875"/>
            </a:xfrm>
            <a:custGeom>
              <a:pathLst>
                <a:path extrusionOk="0" h="120000" w="120000">
                  <a:moveTo>
                    <a:pt x="73804" y="177"/>
                  </a:moveTo>
                  <a:lnTo>
                    <a:pt x="55489" y="12088"/>
                  </a:lnTo>
                  <a:lnTo>
                    <a:pt x="36902" y="24177"/>
                  </a:lnTo>
                  <a:lnTo>
                    <a:pt x="9293" y="42133"/>
                  </a:lnTo>
                  <a:lnTo>
                    <a:pt x="273" y="65955"/>
                  </a:lnTo>
                  <a:lnTo>
                    <a:pt x="9293" y="72000"/>
                  </a:lnTo>
                  <a:lnTo>
                    <a:pt x="9293" y="78044"/>
                  </a:lnTo>
                  <a:lnTo>
                    <a:pt x="36902" y="78044"/>
                  </a:lnTo>
                  <a:lnTo>
                    <a:pt x="46195" y="89955"/>
                  </a:lnTo>
                  <a:lnTo>
                    <a:pt x="83097" y="113955"/>
                  </a:lnTo>
                  <a:lnTo>
                    <a:pt x="101412" y="119822"/>
                  </a:lnTo>
                  <a:lnTo>
                    <a:pt x="119726" y="113955"/>
                  </a:lnTo>
                  <a:lnTo>
                    <a:pt x="119726" y="107911"/>
                  </a:lnTo>
                  <a:lnTo>
                    <a:pt x="119726" y="96000"/>
                  </a:lnTo>
                  <a:lnTo>
                    <a:pt x="92118" y="78044"/>
                  </a:lnTo>
                  <a:lnTo>
                    <a:pt x="64510" y="60088"/>
                  </a:lnTo>
                  <a:lnTo>
                    <a:pt x="110706" y="30044"/>
                  </a:lnTo>
                  <a:lnTo>
                    <a:pt x="119726" y="24177"/>
                  </a:lnTo>
                  <a:lnTo>
                    <a:pt x="119726" y="12088"/>
                  </a:lnTo>
                  <a:lnTo>
                    <a:pt x="110706" y="17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Shape 1395"/>
            <p:cNvSpPr/>
            <p:nvPr/>
          </p:nvSpPr>
          <p:spPr>
            <a:xfrm>
              <a:off x="4623075" y="3079700"/>
              <a:ext cx="62299" cy="67350"/>
            </a:xfrm>
            <a:custGeom>
              <a:pathLst>
                <a:path extrusionOk="0" h="120000" w="120000">
                  <a:moveTo>
                    <a:pt x="110272" y="8997"/>
                  </a:moveTo>
                  <a:lnTo>
                    <a:pt x="106998" y="31492"/>
                  </a:lnTo>
                  <a:lnTo>
                    <a:pt x="106998" y="55501"/>
                  </a:lnTo>
                  <a:lnTo>
                    <a:pt x="108635" y="79510"/>
                  </a:lnTo>
                  <a:lnTo>
                    <a:pt x="110272" y="103474"/>
                  </a:lnTo>
                  <a:lnTo>
                    <a:pt x="111861" y="104988"/>
                  </a:lnTo>
                  <a:lnTo>
                    <a:pt x="110272" y="104988"/>
                  </a:lnTo>
                  <a:lnTo>
                    <a:pt x="98908" y="103474"/>
                  </a:lnTo>
                  <a:lnTo>
                    <a:pt x="87544" y="103474"/>
                  </a:lnTo>
                  <a:lnTo>
                    <a:pt x="64863" y="104988"/>
                  </a:lnTo>
                  <a:lnTo>
                    <a:pt x="17865" y="104988"/>
                  </a:lnTo>
                  <a:lnTo>
                    <a:pt x="13001" y="58485"/>
                  </a:lnTo>
                  <a:lnTo>
                    <a:pt x="9727" y="10512"/>
                  </a:lnTo>
                  <a:lnTo>
                    <a:pt x="34044" y="12026"/>
                  </a:lnTo>
                  <a:lnTo>
                    <a:pt x="60000" y="12026"/>
                  </a:lnTo>
                  <a:lnTo>
                    <a:pt x="110272" y="8997"/>
                  </a:lnTo>
                  <a:close/>
                  <a:moveTo>
                    <a:pt x="111861" y="0"/>
                  </a:moveTo>
                  <a:lnTo>
                    <a:pt x="85955" y="1514"/>
                  </a:lnTo>
                  <a:lnTo>
                    <a:pt x="34044" y="1514"/>
                  </a:lnTo>
                  <a:lnTo>
                    <a:pt x="8138" y="3028"/>
                  </a:lnTo>
                  <a:lnTo>
                    <a:pt x="4863" y="4498"/>
                  </a:lnTo>
                  <a:lnTo>
                    <a:pt x="4863" y="7527"/>
                  </a:lnTo>
                  <a:lnTo>
                    <a:pt x="3274" y="7527"/>
                  </a:lnTo>
                  <a:lnTo>
                    <a:pt x="1637" y="8997"/>
                  </a:lnTo>
                  <a:lnTo>
                    <a:pt x="0" y="35991"/>
                  </a:lnTo>
                  <a:lnTo>
                    <a:pt x="1637" y="62984"/>
                  </a:lnTo>
                  <a:lnTo>
                    <a:pt x="4863" y="89977"/>
                  </a:lnTo>
                  <a:lnTo>
                    <a:pt x="9727" y="116971"/>
                  </a:lnTo>
                  <a:lnTo>
                    <a:pt x="11364" y="118485"/>
                  </a:lnTo>
                  <a:lnTo>
                    <a:pt x="14590" y="120000"/>
                  </a:lnTo>
                  <a:lnTo>
                    <a:pt x="19454" y="118485"/>
                  </a:lnTo>
                  <a:lnTo>
                    <a:pt x="19454" y="113986"/>
                  </a:lnTo>
                  <a:lnTo>
                    <a:pt x="19454" y="111002"/>
                  </a:lnTo>
                  <a:lnTo>
                    <a:pt x="42182" y="115501"/>
                  </a:lnTo>
                  <a:lnTo>
                    <a:pt x="89181" y="115501"/>
                  </a:lnTo>
                  <a:lnTo>
                    <a:pt x="100545" y="113986"/>
                  </a:lnTo>
                  <a:lnTo>
                    <a:pt x="110272" y="111002"/>
                  </a:lnTo>
                  <a:lnTo>
                    <a:pt x="113499" y="109487"/>
                  </a:lnTo>
                  <a:lnTo>
                    <a:pt x="113499" y="106503"/>
                  </a:lnTo>
                  <a:lnTo>
                    <a:pt x="116725" y="106503"/>
                  </a:lnTo>
                  <a:lnTo>
                    <a:pt x="118362" y="104988"/>
                  </a:lnTo>
                  <a:lnTo>
                    <a:pt x="120000" y="103474"/>
                  </a:lnTo>
                  <a:lnTo>
                    <a:pt x="120000" y="79510"/>
                  </a:lnTo>
                  <a:lnTo>
                    <a:pt x="120000" y="55501"/>
                  </a:lnTo>
                  <a:lnTo>
                    <a:pt x="118362" y="31492"/>
                  </a:lnTo>
                  <a:lnTo>
                    <a:pt x="115136" y="7527"/>
                  </a:lnTo>
                  <a:lnTo>
                    <a:pt x="116725" y="4498"/>
                  </a:lnTo>
                  <a:lnTo>
                    <a:pt x="116725" y="3028"/>
                  </a:lnTo>
                  <a:lnTo>
                    <a:pt x="1151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Shape 1396"/>
            <p:cNvSpPr/>
            <p:nvPr/>
          </p:nvSpPr>
          <p:spPr>
            <a:xfrm>
              <a:off x="6826650" y="4567825"/>
              <a:ext cx="297975" cy="292925"/>
            </a:xfrm>
            <a:custGeom>
              <a:pathLst>
                <a:path extrusionOk="0" h="120000" w="120000">
                  <a:moveTo>
                    <a:pt x="2718" y="66897"/>
                  </a:moveTo>
                  <a:lnTo>
                    <a:pt x="3050" y="68966"/>
                  </a:lnTo>
                  <a:lnTo>
                    <a:pt x="3735" y="71035"/>
                  </a:lnTo>
                  <a:lnTo>
                    <a:pt x="5768" y="74486"/>
                  </a:lnTo>
                  <a:lnTo>
                    <a:pt x="8134" y="77927"/>
                  </a:lnTo>
                  <a:lnTo>
                    <a:pt x="9836" y="79310"/>
                  </a:lnTo>
                  <a:lnTo>
                    <a:pt x="11185" y="80344"/>
                  </a:lnTo>
                  <a:lnTo>
                    <a:pt x="10853" y="83447"/>
                  </a:lnTo>
                  <a:lnTo>
                    <a:pt x="10853" y="86551"/>
                  </a:lnTo>
                  <a:lnTo>
                    <a:pt x="11185" y="89316"/>
                  </a:lnTo>
                  <a:lnTo>
                    <a:pt x="11527" y="92419"/>
                  </a:lnTo>
                  <a:lnTo>
                    <a:pt x="12202" y="93791"/>
                  </a:lnTo>
                  <a:lnTo>
                    <a:pt x="9494" y="91723"/>
                  </a:lnTo>
                  <a:lnTo>
                    <a:pt x="7118" y="88968"/>
                  </a:lnTo>
                  <a:lnTo>
                    <a:pt x="5084" y="86213"/>
                  </a:lnTo>
                  <a:lnTo>
                    <a:pt x="3735" y="83110"/>
                  </a:lnTo>
                  <a:lnTo>
                    <a:pt x="2718" y="79996"/>
                  </a:lnTo>
                  <a:lnTo>
                    <a:pt x="2376" y="76893"/>
                  </a:lnTo>
                  <a:lnTo>
                    <a:pt x="2033" y="73790"/>
                  </a:lnTo>
                  <a:lnTo>
                    <a:pt x="2376" y="70349"/>
                  </a:lnTo>
                  <a:lnTo>
                    <a:pt x="2718" y="66897"/>
                  </a:lnTo>
                  <a:close/>
                  <a:moveTo>
                    <a:pt x="26106" y="10"/>
                  </a:moveTo>
                  <a:lnTo>
                    <a:pt x="25763" y="348"/>
                  </a:lnTo>
                  <a:lnTo>
                    <a:pt x="22371" y="6216"/>
                  </a:lnTo>
                  <a:lnTo>
                    <a:pt x="19662" y="12074"/>
                  </a:lnTo>
                  <a:lnTo>
                    <a:pt x="16612" y="18281"/>
                  </a:lnTo>
                  <a:lnTo>
                    <a:pt x="14236" y="24487"/>
                  </a:lnTo>
                  <a:lnTo>
                    <a:pt x="9494" y="37248"/>
                  </a:lnTo>
                  <a:lnTo>
                    <a:pt x="5426" y="49661"/>
                  </a:lnTo>
                  <a:lnTo>
                    <a:pt x="2376" y="59656"/>
                  </a:lnTo>
                  <a:lnTo>
                    <a:pt x="1016" y="65177"/>
                  </a:lnTo>
                  <a:lnTo>
                    <a:pt x="0" y="70349"/>
                  </a:lnTo>
                  <a:lnTo>
                    <a:pt x="0" y="75521"/>
                  </a:lnTo>
                  <a:lnTo>
                    <a:pt x="0" y="78276"/>
                  </a:lnTo>
                  <a:lnTo>
                    <a:pt x="684" y="80693"/>
                  </a:lnTo>
                  <a:lnTo>
                    <a:pt x="1359" y="83447"/>
                  </a:lnTo>
                  <a:lnTo>
                    <a:pt x="2376" y="85864"/>
                  </a:lnTo>
                  <a:lnTo>
                    <a:pt x="3735" y="87933"/>
                  </a:lnTo>
                  <a:lnTo>
                    <a:pt x="5426" y="90350"/>
                  </a:lnTo>
                  <a:lnTo>
                    <a:pt x="9151" y="94140"/>
                  </a:lnTo>
                  <a:lnTo>
                    <a:pt x="13561" y="97929"/>
                  </a:lnTo>
                  <a:lnTo>
                    <a:pt x="18303" y="101032"/>
                  </a:lnTo>
                  <a:lnTo>
                    <a:pt x="23387" y="103797"/>
                  </a:lnTo>
                  <a:lnTo>
                    <a:pt x="28472" y="106204"/>
                  </a:lnTo>
                  <a:lnTo>
                    <a:pt x="33898" y="108273"/>
                  </a:lnTo>
                  <a:lnTo>
                    <a:pt x="44409" y="111724"/>
                  </a:lnTo>
                  <a:lnTo>
                    <a:pt x="50843" y="113445"/>
                  </a:lnTo>
                  <a:lnTo>
                    <a:pt x="57286" y="114828"/>
                  </a:lnTo>
                  <a:lnTo>
                    <a:pt x="70173" y="116896"/>
                  </a:lnTo>
                  <a:lnTo>
                    <a:pt x="83050" y="118617"/>
                  </a:lnTo>
                  <a:lnTo>
                    <a:pt x="95927" y="120000"/>
                  </a:lnTo>
                  <a:lnTo>
                    <a:pt x="96612" y="120000"/>
                  </a:lnTo>
                  <a:lnTo>
                    <a:pt x="96944" y="119313"/>
                  </a:lnTo>
                  <a:lnTo>
                    <a:pt x="96612" y="118279"/>
                  </a:lnTo>
                  <a:lnTo>
                    <a:pt x="95927" y="117931"/>
                  </a:lnTo>
                  <a:lnTo>
                    <a:pt x="76274" y="115862"/>
                  </a:lnTo>
                  <a:lnTo>
                    <a:pt x="66106" y="114479"/>
                  </a:lnTo>
                  <a:lnTo>
                    <a:pt x="55927" y="112759"/>
                  </a:lnTo>
                  <a:lnTo>
                    <a:pt x="46101" y="110342"/>
                  </a:lnTo>
                  <a:lnTo>
                    <a:pt x="41016" y="108969"/>
                  </a:lnTo>
                  <a:lnTo>
                    <a:pt x="36274" y="107239"/>
                  </a:lnTo>
                  <a:lnTo>
                    <a:pt x="31522" y="105518"/>
                  </a:lnTo>
                  <a:lnTo>
                    <a:pt x="26780" y="103101"/>
                  </a:lnTo>
                  <a:lnTo>
                    <a:pt x="22371" y="101032"/>
                  </a:lnTo>
                  <a:lnTo>
                    <a:pt x="18303" y="98277"/>
                  </a:lnTo>
                  <a:lnTo>
                    <a:pt x="15595" y="94488"/>
                  </a:lnTo>
                  <a:lnTo>
                    <a:pt x="14578" y="92757"/>
                  </a:lnTo>
                  <a:lnTo>
                    <a:pt x="13561" y="90350"/>
                  </a:lnTo>
                  <a:lnTo>
                    <a:pt x="13219" y="88281"/>
                  </a:lnTo>
                  <a:lnTo>
                    <a:pt x="13219" y="85864"/>
                  </a:lnTo>
                  <a:lnTo>
                    <a:pt x="12886" y="83447"/>
                  </a:lnTo>
                  <a:lnTo>
                    <a:pt x="12544" y="81030"/>
                  </a:lnTo>
                  <a:lnTo>
                    <a:pt x="13219" y="80693"/>
                  </a:lnTo>
                  <a:lnTo>
                    <a:pt x="13561" y="79996"/>
                  </a:lnTo>
                  <a:lnTo>
                    <a:pt x="13219" y="79310"/>
                  </a:lnTo>
                  <a:lnTo>
                    <a:pt x="12886" y="78962"/>
                  </a:lnTo>
                  <a:lnTo>
                    <a:pt x="10510" y="77241"/>
                  </a:lnTo>
                  <a:lnTo>
                    <a:pt x="8819" y="75172"/>
                  </a:lnTo>
                  <a:lnTo>
                    <a:pt x="7118" y="72755"/>
                  </a:lnTo>
                  <a:lnTo>
                    <a:pt x="5426" y="70349"/>
                  </a:lnTo>
                  <a:lnTo>
                    <a:pt x="4752" y="67932"/>
                  </a:lnTo>
                  <a:lnTo>
                    <a:pt x="4067" y="65863"/>
                  </a:lnTo>
                  <a:lnTo>
                    <a:pt x="4067" y="61039"/>
                  </a:lnTo>
                  <a:lnTo>
                    <a:pt x="6443" y="53102"/>
                  </a:lnTo>
                  <a:lnTo>
                    <a:pt x="9151" y="45523"/>
                  </a:lnTo>
                  <a:lnTo>
                    <a:pt x="13219" y="34483"/>
                  </a:lnTo>
                  <a:lnTo>
                    <a:pt x="17628" y="23453"/>
                  </a:lnTo>
                  <a:lnTo>
                    <a:pt x="22038" y="12760"/>
                  </a:lnTo>
                  <a:lnTo>
                    <a:pt x="26106" y="1730"/>
                  </a:lnTo>
                  <a:lnTo>
                    <a:pt x="27455" y="3113"/>
                  </a:lnTo>
                  <a:lnTo>
                    <a:pt x="29156" y="4147"/>
                  </a:lnTo>
                  <a:lnTo>
                    <a:pt x="31190" y="5182"/>
                  </a:lnTo>
                  <a:lnTo>
                    <a:pt x="32881" y="5868"/>
                  </a:lnTo>
                  <a:lnTo>
                    <a:pt x="36949" y="6554"/>
                  </a:lnTo>
                  <a:lnTo>
                    <a:pt x="41016" y="7251"/>
                  </a:lnTo>
                  <a:lnTo>
                    <a:pt x="47460" y="8623"/>
                  </a:lnTo>
                  <a:lnTo>
                    <a:pt x="53893" y="10354"/>
                  </a:lnTo>
                  <a:lnTo>
                    <a:pt x="66438" y="14491"/>
                  </a:lnTo>
                  <a:lnTo>
                    <a:pt x="79325" y="18281"/>
                  </a:lnTo>
                  <a:lnTo>
                    <a:pt x="92544" y="21384"/>
                  </a:lnTo>
                  <a:lnTo>
                    <a:pt x="105763" y="23801"/>
                  </a:lnTo>
                  <a:lnTo>
                    <a:pt x="118983" y="25521"/>
                  </a:lnTo>
                  <a:lnTo>
                    <a:pt x="119657" y="25521"/>
                  </a:lnTo>
                  <a:lnTo>
                    <a:pt x="120000" y="24835"/>
                  </a:lnTo>
                  <a:lnTo>
                    <a:pt x="119657" y="23801"/>
                  </a:lnTo>
                  <a:lnTo>
                    <a:pt x="118983" y="23453"/>
                  </a:lnTo>
                  <a:lnTo>
                    <a:pt x="106438" y="21732"/>
                  </a:lnTo>
                  <a:lnTo>
                    <a:pt x="93893" y="19663"/>
                  </a:lnTo>
                  <a:lnTo>
                    <a:pt x="81691" y="16898"/>
                  </a:lnTo>
                  <a:lnTo>
                    <a:pt x="69489" y="13457"/>
                  </a:lnTo>
                  <a:lnTo>
                    <a:pt x="58645" y="10005"/>
                  </a:lnTo>
                  <a:lnTo>
                    <a:pt x="48134" y="6902"/>
                  </a:lnTo>
                  <a:lnTo>
                    <a:pt x="42708" y="5520"/>
                  </a:lnTo>
                  <a:lnTo>
                    <a:pt x="36949" y="4485"/>
                  </a:lnTo>
                  <a:lnTo>
                    <a:pt x="31865" y="3113"/>
                  </a:lnTo>
                  <a:lnTo>
                    <a:pt x="29156" y="2417"/>
                  </a:lnTo>
                  <a:lnTo>
                    <a:pt x="26438" y="1044"/>
                  </a:lnTo>
                  <a:lnTo>
                    <a:pt x="26438" y="696"/>
                  </a:lnTo>
                  <a:lnTo>
                    <a:pt x="26438" y="348"/>
                  </a:lnTo>
                  <a:lnTo>
                    <a:pt x="26438" y="1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Shape 1397"/>
            <p:cNvSpPr/>
            <p:nvPr/>
          </p:nvSpPr>
          <p:spPr>
            <a:xfrm>
              <a:off x="4570050" y="3149550"/>
              <a:ext cx="64825" cy="75774"/>
            </a:xfrm>
            <a:custGeom>
              <a:pathLst>
                <a:path extrusionOk="0" h="120000" w="120000">
                  <a:moveTo>
                    <a:pt x="112178" y="39"/>
                  </a:moveTo>
                  <a:lnTo>
                    <a:pt x="110651" y="1346"/>
                  </a:lnTo>
                  <a:lnTo>
                    <a:pt x="109078" y="2692"/>
                  </a:lnTo>
                  <a:lnTo>
                    <a:pt x="95055" y="2692"/>
                  </a:lnTo>
                  <a:lnTo>
                    <a:pt x="82607" y="4038"/>
                  </a:lnTo>
                  <a:lnTo>
                    <a:pt x="56089" y="8036"/>
                  </a:lnTo>
                  <a:lnTo>
                    <a:pt x="42067" y="8036"/>
                  </a:lnTo>
                  <a:lnTo>
                    <a:pt x="28044" y="5344"/>
                  </a:lnTo>
                  <a:lnTo>
                    <a:pt x="14022" y="5344"/>
                  </a:lnTo>
                  <a:lnTo>
                    <a:pt x="7821" y="6690"/>
                  </a:lnTo>
                  <a:lnTo>
                    <a:pt x="1573" y="9343"/>
                  </a:lnTo>
                  <a:lnTo>
                    <a:pt x="0" y="10689"/>
                  </a:lnTo>
                  <a:lnTo>
                    <a:pt x="0" y="12035"/>
                  </a:lnTo>
                  <a:lnTo>
                    <a:pt x="3146" y="13381"/>
                  </a:lnTo>
                  <a:lnTo>
                    <a:pt x="14022" y="14688"/>
                  </a:lnTo>
                  <a:lnTo>
                    <a:pt x="24944" y="16034"/>
                  </a:lnTo>
                  <a:lnTo>
                    <a:pt x="48314" y="17380"/>
                  </a:lnTo>
                  <a:lnTo>
                    <a:pt x="63910" y="17380"/>
                  </a:lnTo>
                  <a:lnTo>
                    <a:pt x="77932" y="14688"/>
                  </a:lnTo>
                  <a:lnTo>
                    <a:pt x="93482" y="12035"/>
                  </a:lnTo>
                  <a:lnTo>
                    <a:pt x="109078" y="12035"/>
                  </a:lnTo>
                  <a:lnTo>
                    <a:pt x="107504" y="32029"/>
                  </a:lnTo>
                  <a:lnTo>
                    <a:pt x="109078" y="52022"/>
                  </a:lnTo>
                  <a:lnTo>
                    <a:pt x="109078" y="77360"/>
                  </a:lnTo>
                  <a:lnTo>
                    <a:pt x="109078" y="90663"/>
                  </a:lnTo>
                  <a:lnTo>
                    <a:pt x="112178" y="104005"/>
                  </a:lnTo>
                  <a:lnTo>
                    <a:pt x="109078" y="102659"/>
                  </a:lnTo>
                  <a:lnTo>
                    <a:pt x="81033" y="105351"/>
                  </a:lnTo>
                  <a:lnTo>
                    <a:pt x="51415" y="108003"/>
                  </a:lnTo>
                  <a:lnTo>
                    <a:pt x="28044" y="110656"/>
                  </a:lnTo>
                  <a:lnTo>
                    <a:pt x="15595" y="113348"/>
                  </a:lnTo>
                  <a:lnTo>
                    <a:pt x="4674" y="117347"/>
                  </a:lnTo>
                  <a:lnTo>
                    <a:pt x="17169" y="120000"/>
                  </a:lnTo>
                  <a:lnTo>
                    <a:pt x="28044" y="118653"/>
                  </a:lnTo>
                  <a:lnTo>
                    <a:pt x="51415" y="116001"/>
                  </a:lnTo>
                  <a:lnTo>
                    <a:pt x="81033" y="113348"/>
                  </a:lnTo>
                  <a:lnTo>
                    <a:pt x="109078" y="110656"/>
                  </a:lnTo>
                  <a:lnTo>
                    <a:pt x="112178" y="109350"/>
                  </a:lnTo>
                  <a:lnTo>
                    <a:pt x="113752" y="108003"/>
                  </a:lnTo>
                  <a:lnTo>
                    <a:pt x="113752" y="109350"/>
                  </a:lnTo>
                  <a:lnTo>
                    <a:pt x="116853" y="109350"/>
                  </a:lnTo>
                  <a:lnTo>
                    <a:pt x="118426" y="108003"/>
                  </a:lnTo>
                  <a:lnTo>
                    <a:pt x="120000" y="96007"/>
                  </a:lnTo>
                  <a:lnTo>
                    <a:pt x="120000" y="84011"/>
                  </a:lnTo>
                  <a:lnTo>
                    <a:pt x="120000" y="60019"/>
                  </a:lnTo>
                  <a:lnTo>
                    <a:pt x="118426" y="30682"/>
                  </a:lnTo>
                  <a:lnTo>
                    <a:pt x="118426" y="17380"/>
                  </a:lnTo>
                  <a:lnTo>
                    <a:pt x="115325" y="2692"/>
                  </a:lnTo>
                  <a:lnTo>
                    <a:pt x="115325" y="1346"/>
                  </a:lnTo>
                  <a:lnTo>
                    <a:pt x="112178" y="3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Shape 1398"/>
            <p:cNvSpPr/>
            <p:nvPr/>
          </p:nvSpPr>
          <p:spPr>
            <a:xfrm>
              <a:off x="4134050" y="3160500"/>
              <a:ext cx="342600" cy="82499"/>
            </a:xfrm>
            <a:custGeom>
              <a:pathLst>
                <a:path extrusionOk="0" h="120000" w="120000">
                  <a:moveTo>
                    <a:pt x="117040" y="12254"/>
                  </a:moveTo>
                  <a:lnTo>
                    <a:pt x="117040" y="24509"/>
                  </a:lnTo>
                  <a:lnTo>
                    <a:pt x="117040" y="36763"/>
                  </a:lnTo>
                  <a:lnTo>
                    <a:pt x="117635" y="94290"/>
                  </a:lnTo>
                  <a:lnTo>
                    <a:pt x="117338" y="93054"/>
                  </a:lnTo>
                  <a:lnTo>
                    <a:pt x="114098" y="90618"/>
                  </a:lnTo>
                  <a:lnTo>
                    <a:pt x="110849" y="89381"/>
                  </a:lnTo>
                  <a:lnTo>
                    <a:pt x="104956" y="89381"/>
                  </a:lnTo>
                  <a:lnTo>
                    <a:pt x="98765" y="91854"/>
                  </a:lnTo>
                  <a:lnTo>
                    <a:pt x="92574" y="95527"/>
                  </a:lnTo>
                  <a:lnTo>
                    <a:pt x="84912" y="99200"/>
                  </a:lnTo>
                  <a:lnTo>
                    <a:pt x="77539" y="101636"/>
                  </a:lnTo>
                  <a:lnTo>
                    <a:pt x="62793" y="104072"/>
                  </a:lnTo>
                  <a:lnTo>
                    <a:pt x="48056" y="105309"/>
                  </a:lnTo>
                  <a:lnTo>
                    <a:pt x="33318" y="106545"/>
                  </a:lnTo>
                  <a:lnTo>
                    <a:pt x="18283" y="107745"/>
                  </a:lnTo>
                  <a:lnTo>
                    <a:pt x="10910" y="108981"/>
                  </a:lnTo>
                  <a:lnTo>
                    <a:pt x="3835" y="111418"/>
                  </a:lnTo>
                  <a:lnTo>
                    <a:pt x="3537" y="100400"/>
                  </a:lnTo>
                  <a:lnTo>
                    <a:pt x="3248" y="88181"/>
                  </a:lnTo>
                  <a:lnTo>
                    <a:pt x="2364" y="63672"/>
                  </a:lnTo>
                  <a:lnTo>
                    <a:pt x="1768" y="41636"/>
                  </a:lnTo>
                  <a:lnTo>
                    <a:pt x="1182" y="30618"/>
                  </a:lnTo>
                  <a:lnTo>
                    <a:pt x="595" y="20836"/>
                  </a:lnTo>
                  <a:lnTo>
                    <a:pt x="15332" y="20836"/>
                  </a:lnTo>
                  <a:lnTo>
                    <a:pt x="30070" y="19600"/>
                  </a:lnTo>
                  <a:lnTo>
                    <a:pt x="59553" y="15927"/>
                  </a:lnTo>
                  <a:lnTo>
                    <a:pt x="117040" y="12254"/>
                  </a:lnTo>
                  <a:close/>
                  <a:moveTo>
                    <a:pt x="117924" y="36"/>
                  </a:moveTo>
                  <a:lnTo>
                    <a:pt x="117338" y="2472"/>
                  </a:lnTo>
                  <a:lnTo>
                    <a:pt x="59553" y="8581"/>
                  </a:lnTo>
                  <a:lnTo>
                    <a:pt x="30070" y="9818"/>
                  </a:lnTo>
                  <a:lnTo>
                    <a:pt x="15332" y="11054"/>
                  </a:lnTo>
                  <a:lnTo>
                    <a:pt x="595" y="13490"/>
                  </a:lnTo>
                  <a:lnTo>
                    <a:pt x="297" y="14727"/>
                  </a:lnTo>
                  <a:lnTo>
                    <a:pt x="0" y="15927"/>
                  </a:lnTo>
                  <a:lnTo>
                    <a:pt x="0" y="18400"/>
                  </a:lnTo>
                  <a:lnTo>
                    <a:pt x="0" y="30618"/>
                  </a:lnTo>
                  <a:lnTo>
                    <a:pt x="0" y="41636"/>
                  </a:lnTo>
                  <a:lnTo>
                    <a:pt x="595" y="63672"/>
                  </a:lnTo>
                  <a:lnTo>
                    <a:pt x="1182" y="91854"/>
                  </a:lnTo>
                  <a:lnTo>
                    <a:pt x="1479" y="105309"/>
                  </a:lnTo>
                  <a:lnTo>
                    <a:pt x="2364" y="118763"/>
                  </a:lnTo>
                  <a:lnTo>
                    <a:pt x="2653" y="120000"/>
                  </a:lnTo>
                  <a:lnTo>
                    <a:pt x="2950" y="120000"/>
                  </a:lnTo>
                  <a:lnTo>
                    <a:pt x="3537" y="118763"/>
                  </a:lnTo>
                  <a:lnTo>
                    <a:pt x="3537" y="117563"/>
                  </a:lnTo>
                  <a:lnTo>
                    <a:pt x="10612" y="118763"/>
                  </a:lnTo>
                  <a:lnTo>
                    <a:pt x="17985" y="118763"/>
                  </a:lnTo>
                  <a:lnTo>
                    <a:pt x="32136" y="117563"/>
                  </a:lnTo>
                  <a:lnTo>
                    <a:pt x="60735" y="112654"/>
                  </a:lnTo>
                  <a:lnTo>
                    <a:pt x="74588" y="110218"/>
                  </a:lnTo>
                  <a:lnTo>
                    <a:pt x="81663" y="108981"/>
                  </a:lnTo>
                  <a:lnTo>
                    <a:pt x="88450" y="106545"/>
                  </a:lnTo>
                  <a:lnTo>
                    <a:pt x="95525" y="102872"/>
                  </a:lnTo>
                  <a:lnTo>
                    <a:pt x="102600" y="99200"/>
                  </a:lnTo>
                  <a:lnTo>
                    <a:pt x="109676" y="99200"/>
                  </a:lnTo>
                  <a:lnTo>
                    <a:pt x="113213" y="100400"/>
                  </a:lnTo>
                  <a:lnTo>
                    <a:pt x="116751" y="101636"/>
                  </a:lnTo>
                  <a:lnTo>
                    <a:pt x="117635" y="101636"/>
                  </a:lnTo>
                  <a:lnTo>
                    <a:pt x="117924" y="97963"/>
                  </a:lnTo>
                  <a:lnTo>
                    <a:pt x="118520" y="99200"/>
                  </a:lnTo>
                  <a:lnTo>
                    <a:pt x="119106" y="99200"/>
                  </a:lnTo>
                  <a:lnTo>
                    <a:pt x="119693" y="96727"/>
                  </a:lnTo>
                  <a:lnTo>
                    <a:pt x="119991" y="94290"/>
                  </a:lnTo>
                  <a:lnTo>
                    <a:pt x="119404" y="42872"/>
                  </a:lnTo>
                  <a:lnTo>
                    <a:pt x="119404" y="26945"/>
                  </a:lnTo>
                  <a:lnTo>
                    <a:pt x="119404" y="19600"/>
                  </a:lnTo>
                  <a:lnTo>
                    <a:pt x="119106" y="11054"/>
                  </a:lnTo>
                  <a:lnTo>
                    <a:pt x="119404" y="9818"/>
                  </a:lnTo>
                  <a:lnTo>
                    <a:pt x="119693" y="6145"/>
                  </a:lnTo>
                  <a:lnTo>
                    <a:pt x="119106" y="3709"/>
                  </a:lnTo>
                  <a:lnTo>
                    <a:pt x="118520" y="2472"/>
                  </a:lnTo>
                  <a:lnTo>
                    <a:pt x="118222" y="2472"/>
                  </a:lnTo>
                  <a:lnTo>
                    <a:pt x="117924" y="3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Shape 1399"/>
            <p:cNvSpPr/>
            <p:nvPr/>
          </p:nvSpPr>
          <p:spPr>
            <a:xfrm>
              <a:off x="4573400" y="3096525"/>
              <a:ext cx="17700" cy="16025"/>
            </a:xfrm>
            <a:custGeom>
              <a:pathLst>
                <a:path extrusionOk="0" h="120000" w="120000">
                  <a:moveTo>
                    <a:pt x="11525" y="187"/>
                  </a:moveTo>
                  <a:lnTo>
                    <a:pt x="169" y="6365"/>
                  </a:lnTo>
                  <a:lnTo>
                    <a:pt x="169" y="12730"/>
                  </a:lnTo>
                  <a:lnTo>
                    <a:pt x="5932" y="19095"/>
                  </a:lnTo>
                  <a:lnTo>
                    <a:pt x="28644" y="38003"/>
                  </a:lnTo>
                  <a:lnTo>
                    <a:pt x="62881" y="50546"/>
                  </a:lnTo>
                  <a:lnTo>
                    <a:pt x="17288" y="88361"/>
                  </a:lnTo>
                  <a:lnTo>
                    <a:pt x="11525" y="100904"/>
                  </a:lnTo>
                  <a:lnTo>
                    <a:pt x="17288" y="113634"/>
                  </a:lnTo>
                  <a:lnTo>
                    <a:pt x="28644" y="119812"/>
                  </a:lnTo>
                  <a:lnTo>
                    <a:pt x="40169" y="119812"/>
                  </a:lnTo>
                  <a:lnTo>
                    <a:pt x="74406" y="88361"/>
                  </a:lnTo>
                  <a:lnTo>
                    <a:pt x="108644" y="56911"/>
                  </a:lnTo>
                  <a:lnTo>
                    <a:pt x="114237" y="50546"/>
                  </a:lnTo>
                  <a:lnTo>
                    <a:pt x="119999" y="38003"/>
                  </a:lnTo>
                  <a:lnTo>
                    <a:pt x="114237" y="31638"/>
                  </a:lnTo>
                  <a:lnTo>
                    <a:pt x="102881" y="25273"/>
                  </a:lnTo>
                  <a:lnTo>
                    <a:pt x="57288" y="6365"/>
                  </a:lnTo>
                  <a:lnTo>
                    <a:pt x="34406" y="18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Shape 1400"/>
            <p:cNvSpPr/>
            <p:nvPr/>
          </p:nvSpPr>
          <p:spPr>
            <a:xfrm>
              <a:off x="3843650" y="3111675"/>
              <a:ext cx="69899" cy="65674"/>
            </a:xfrm>
            <a:custGeom>
              <a:pathLst>
                <a:path extrusionOk="0" h="120000" w="120000">
                  <a:moveTo>
                    <a:pt x="112746" y="45"/>
                  </a:moveTo>
                  <a:lnTo>
                    <a:pt x="111287" y="1553"/>
                  </a:lnTo>
                  <a:lnTo>
                    <a:pt x="109871" y="3106"/>
                  </a:lnTo>
                  <a:lnTo>
                    <a:pt x="106952" y="10780"/>
                  </a:lnTo>
                  <a:lnTo>
                    <a:pt x="78068" y="7719"/>
                  </a:lnTo>
                  <a:lnTo>
                    <a:pt x="49141" y="6166"/>
                  </a:lnTo>
                  <a:lnTo>
                    <a:pt x="24592" y="6166"/>
                  </a:lnTo>
                  <a:lnTo>
                    <a:pt x="42" y="7719"/>
                  </a:lnTo>
                  <a:lnTo>
                    <a:pt x="42" y="16947"/>
                  </a:lnTo>
                  <a:lnTo>
                    <a:pt x="72274" y="16947"/>
                  </a:lnTo>
                  <a:lnTo>
                    <a:pt x="105493" y="18500"/>
                  </a:lnTo>
                  <a:lnTo>
                    <a:pt x="104077" y="40015"/>
                  </a:lnTo>
                  <a:lnTo>
                    <a:pt x="105493" y="61530"/>
                  </a:lnTo>
                  <a:lnTo>
                    <a:pt x="108412" y="103098"/>
                  </a:lnTo>
                  <a:lnTo>
                    <a:pt x="83819" y="106159"/>
                  </a:lnTo>
                  <a:lnTo>
                    <a:pt x="50600" y="107712"/>
                  </a:lnTo>
                  <a:lnTo>
                    <a:pt x="20257" y="109219"/>
                  </a:lnTo>
                  <a:lnTo>
                    <a:pt x="7253" y="107712"/>
                  </a:lnTo>
                  <a:lnTo>
                    <a:pt x="42" y="106159"/>
                  </a:lnTo>
                  <a:lnTo>
                    <a:pt x="42" y="113833"/>
                  </a:lnTo>
                  <a:lnTo>
                    <a:pt x="27467" y="118446"/>
                  </a:lnTo>
                  <a:lnTo>
                    <a:pt x="56394" y="120000"/>
                  </a:lnTo>
                  <a:lnTo>
                    <a:pt x="85278" y="116939"/>
                  </a:lnTo>
                  <a:lnTo>
                    <a:pt x="112746" y="112325"/>
                  </a:lnTo>
                  <a:lnTo>
                    <a:pt x="117081" y="112325"/>
                  </a:lnTo>
                  <a:lnTo>
                    <a:pt x="119957" y="109219"/>
                  </a:lnTo>
                  <a:lnTo>
                    <a:pt x="119957" y="106159"/>
                  </a:lnTo>
                  <a:lnTo>
                    <a:pt x="117081" y="78477"/>
                  </a:lnTo>
                  <a:lnTo>
                    <a:pt x="115622" y="50795"/>
                  </a:lnTo>
                  <a:lnTo>
                    <a:pt x="117081" y="26174"/>
                  </a:lnTo>
                  <a:lnTo>
                    <a:pt x="117081" y="15393"/>
                  </a:lnTo>
                  <a:lnTo>
                    <a:pt x="115622" y="3106"/>
                  </a:lnTo>
                  <a:lnTo>
                    <a:pt x="114206" y="1553"/>
                  </a:lnTo>
                  <a:lnTo>
                    <a:pt x="112746" y="45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Shape 1401"/>
            <p:cNvSpPr/>
            <p:nvPr/>
          </p:nvSpPr>
          <p:spPr>
            <a:xfrm>
              <a:off x="3974950" y="2891150"/>
              <a:ext cx="60649" cy="10125"/>
            </a:xfrm>
            <a:custGeom>
              <a:pathLst>
                <a:path extrusionOk="0" h="120000" w="120000">
                  <a:moveTo>
                    <a:pt x="108276" y="296"/>
                  </a:moveTo>
                  <a:lnTo>
                    <a:pt x="109958" y="50074"/>
                  </a:lnTo>
                  <a:lnTo>
                    <a:pt x="83297" y="50074"/>
                  </a:lnTo>
                  <a:lnTo>
                    <a:pt x="55004" y="60148"/>
                  </a:lnTo>
                  <a:lnTo>
                    <a:pt x="26710" y="50074"/>
                  </a:lnTo>
                  <a:lnTo>
                    <a:pt x="13355" y="50074"/>
                  </a:lnTo>
                  <a:lnTo>
                    <a:pt x="49" y="69925"/>
                  </a:lnTo>
                  <a:lnTo>
                    <a:pt x="11723" y="90074"/>
                  </a:lnTo>
                  <a:lnTo>
                    <a:pt x="23347" y="99851"/>
                  </a:lnTo>
                  <a:lnTo>
                    <a:pt x="48326" y="109925"/>
                  </a:lnTo>
                  <a:lnTo>
                    <a:pt x="81665" y="120000"/>
                  </a:lnTo>
                  <a:lnTo>
                    <a:pt x="96652" y="109925"/>
                  </a:lnTo>
                  <a:lnTo>
                    <a:pt x="113272" y="80000"/>
                  </a:lnTo>
                  <a:lnTo>
                    <a:pt x="116636" y="80000"/>
                  </a:lnTo>
                  <a:lnTo>
                    <a:pt x="118268" y="69925"/>
                  </a:lnTo>
                  <a:lnTo>
                    <a:pt x="119950" y="60148"/>
                  </a:lnTo>
                  <a:lnTo>
                    <a:pt x="118268" y="29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Shape 1402"/>
            <p:cNvSpPr/>
            <p:nvPr/>
          </p:nvSpPr>
          <p:spPr>
            <a:xfrm>
              <a:off x="3843650" y="3181550"/>
              <a:ext cx="53900" cy="69874"/>
            </a:xfrm>
            <a:custGeom>
              <a:pathLst>
                <a:path extrusionOk="0" h="120000" w="120000">
                  <a:moveTo>
                    <a:pt x="88107" y="0"/>
                  </a:moveTo>
                  <a:lnTo>
                    <a:pt x="65621" y="1459"/>
                  </a:lnTo>
                  <a:lnTo>
                    <a:pt x="33784" y="2919"/>
                  </a:lnTo>
                  <a:lnTo>
                    <a:pt x="16920" y="2919"/>
                  </a:lnTo>
                  <a:lnTo>
                    <a:pt x="55" y="4336"/>
                  </a:lnTo>
                  <a:lnTo>
                    <a:pt x="55" y="11592"/>
                  </a:lnTo>
                  <a:lnTo>
                    <a:pt x="41243" y="11592"/>
                  </a:lnTo>
                  <a:lnTo>
                    <a:pt x="99350" y="8672"/>
                  </a:lnTo>
                  <a:lnTo>
                    <a:pt x="101243" y="10132"/>
                  </a:lnTo>
                  <a:lnTo>
                    <a:pt x="104972" y="10132"/>
                  </a:lnTo>
                  <a:lnTo>
                    <a:pt x="104972" y="11592"/>
                  </a:lnTo>
                  <a:lnTo>
                    <a:pt x="106864" y="10132"/>
                  </a:lnTo>
                  <a:lnTo>
                    <a:pt x="104972" y="24601"/>
                  </a:lnTo>
                  <a:lnTo>
                    <a:pt x="104972" y="39026"/>
                  </a:lnTo>
                  <a:lnTo>
                    <a:pt x="106864" y="72300"/>
                  </a:lnTo>
                  <a:lnTo>
                    <a:pt x="108701" y="105531"/>
                  </a:lnTo>
                  <a:lnTo>
                    <a:pt x="82486" y="105531"/>
                  </a:lnTo>
                  <a:lnTo>
                    <a:pt x="56270" y="106991"/>
                  </a:lnTo>
                  <a:lnTo>
                    <a:pt x="28163" y="106991"/>
                  </a:lnTo>
                  <a:lnTo>
                    <a:pt x="13135" y="108407"/>
                  </a:lnTo>
                  <a:lnTo>
                    <a:pt x="5677" y="109867"/>
                  </a:lnTo>
                  <a:lnTo>
                    <a:pt x="55" y="111327"/>
                  </a:lnTo>
                  <a:lnTo>
                    <a:pt x="55" y="117080"/>
                  </a:lnTo>
                  <a:lnTo>
                    <a:pt x="5677" y="118540"/>
                  </a:lnTo>
                  <a:lnTo>
                    <a:pt x="11298" y="119999"/>
                  </a:lnTo>
                  <a:lnTo>
                    <a:pt x="24378" y="119999"/>
                  </a:lnTo>
                  <a:lnTo>
                    <a:pt x="48756" y="118540"/>
                  </a:lnTo>
                  <a:lnTo>
                    <a:pt x="78756" y="118540"/>
                  </a:lnTo>
                  <a:lnTo>
                    <a:pt x="95621" y="117080"/>
                  </a:lnTo>
                  <a:lnTo>
                    <a:pt x="110593" y="115663"/>
                  </a:lnTo>
                  <a:lnTo>
                    <a:pt x="112486" y="117080"/>
                  </a:lnTo>
                  <a:lnTo>
                    <a:pt x="116215" y="117080"/>
                  </a:lnTo>
                  <a:lnTo>
                    <a:pt x="119944" y="115663"/>
                  </a:lnTo>
                  <a:lnTo>
                    <a:pt x="119944" y="112744"/>
                  </a:lnTo>
                  <a:lnTo>
                    <a:pt x="116215" y="46282"/>
                  </a:lnTo>
                  <a:lnTo>
                    <a:pt x="116215" y="23141"/>
                  </a:lnTo>
                  <a:lnTo>
                    <a:pt x="116215" y="13008"/>
                  </a:lnTo>
                  <a:lnTo>
                    <a:pt x="112486" y="2919"/>
                  </a:lnTo>
                  <a:lnTo>
                    <a:pt x="112486" y="1459"/>
                  </a:lnTo>
                  <a:lnTo>
                    <a:pt x="110593" y="2919"/>
                  </a:lnTo>
                  <a:lnTo>
                    <a:pt x="110593" y="4336"/>
                  </a:lnTo>
                  <a:lnTo>
                    <a:pt x="108701" y="2919"/>
                  </a:lnTo>
                  <a:lnTo>
                    <a:pt x="104972" y="1459"/>
                  </a:lnTo>
                  <a:lnTo>
                    <a:pt x="9935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Shape 1403"/>
            <p:cNvSpPr/>
            <p:nvPr/>
          </p:nvSpPr>
          <p:spPr>
            <a:xfrm>
              <a:off x="3921100" y="3108325"/>
              <a:ext cx="62299" cy="67350"/>
            </a:xfrm>
            <a:custGeom>
              <a:pathLst>
                <a:path extrusionOk="0" h="120000" w="120000">
                  <a:moveTo>
                    <a:pt x="110272" y="8997"/>
                  </a:moveTo>
                  <a:lnTo>
                    <a:pt x="106998" y="31492"/>
                  </a:lnTo>
                  <a:lnTo>
                    <a:pt x="105409" y="55501"/>
                  </a:lnTo>
                  <a:lnTo>
                    <a:pt x="106998" y="79465"/>
                  </a:lnTo>
                  <a:lnTo>
                    <a:pt x="110272" y="103474"/>
                  </a:lnTo>
                  <a:lnTo>
                    <a:pt x="87544" y="103474"/>
                  </a:lnTo>
                  <a:lnTo>
                    <a:pt x="64863" y="104988"/>
                  </a:lnTo>
                  <a:lnTo>
                    <a:pt x="17865" y="104988"/>
                  </a:lnTo>
                  <a:lnTo>
                    <a:pt x="13001" y="56971"/>
                  </a:lnTo>
                  <a:lnTo>
                    <a:pt x="8138" y="10512"/>
                  </a:lnTo>
                  <a:lnTo>
                    <a:pt x="34044" y="11982"/>
                  </a:lnTo>
                  <a:lnTo>
                    <a:pt x="60000" y="11982"/>
                  </a:lnTo>
                  <a:lnTo>
                    <a:pt x="110272" y="8997"/>
                  </a:lnTo>
                  <a:close/>
                  <a:moveTo>
                    <a:pt x="84317" y="0"/>
                  </a:moveTo>
                  <a:lnTo>
                    <a:pt x="58362" y="1514"/>
                  </a:lnTo>
                  <a:lnTo>
                    <a:pt x="32455" y="1514"/>
                  </a:lnTo>
                  <a:lnTo>
                    <a:pt x="6500" y="2984"/>
                  </a:lnTo>
                  <a:lnTo>
                    <a:pt x="4863" y="4498"/>
                  </a:lnTo>
                  <a:lnTo>
                    <a:pt x="3274" y="6013"/>
                  </a:lnTo>
                  <a:lnTo>
                    <a:pt x="1637" y="7483"/>
                  </a:lnTo>
                  <a:lnTo>
                    <a:pt x="1637" y="8997"/>
                  </a:lnTo>
                  <a:lnTo>
                    <a:pt x="0" y="35991"/>
                  </a:lnTo>
                  <a:lnTo>
                    <a:pt x="0" y="62984"/>
                  </a:lnTo>
                  <a:lnTo>
                    <a:pt x="3274" y="89977"/>
                  </a:lnTo>
                  <a:lnTo>
                    <a:pt x="8138" y="116971"/>
                  </a:lnTo>
                  <a:lnTo>
                    <a:pt x="11364" y="118485"/>
                  </a:lnTo>
                  <a:lnTo>
                    <a:pt x="14590" y="120000"/>
                  </a:lnTo>
                  <a:lnTo>
                    <a:pt x="17865" y="118485"/>
                  </a:lnTo>
                  <a:lnTo>
                    <a:pt x="19454" y="113986"/>
                  </a:lnTo>
                  <a:lnTo>
                    <a:pt x="17865" y="111002"/>
                  </a:lnTo>
                  <a:lnTo>
                    <a:pt x="40545" y="113986"/>
                  </a:lnTo>
                  <a:lnTo>
                    <a:pt x="64863" y="115501"/>
                  </a:lnTo>
                  <a:lnTo>
                    <a:pt x="87544" y="115501"/>
                  </a:lnTo>
                  <a:lnTo>
                    <a:pt x="98908" y="113986"/>
                  </a:lnTo>
                  <a:lnTo>
                    <a:pt x="110272" y="111002"/>
                  </a:lnTo>
                  <a:lnTo>
                    <a:pt x="111861" y="109487"/>
                  </a:lnTo>
                  <a:lnTo>
                    <a:pt x="111861" y="106503"/>
                  </a:lnTo>
                  <a:lnTo>
                    <a:pt x="116725" y="106503"/>
                  </a:lnTo>
                  <a:lnTo>
                    <a:pt x="118362" y="104988"/>
                  </a:lnTo>
                  <a:lnTo>
                    <a:pt x="118362" y="102004"/>
                  </a:lnTo>
                  <a:lnTo>
                    <a:pt x="120000" y="79465"/>
                  </a:lnTo>
                  <a:lnTo>
                    <a:pt x="118362" y="55501"/>
                  </a:lnTo>
                  <a:lnTo>
                    <a:pt x="116725" y="31492"/>
                  </a:lnTo>
                  <a:lnTo>
                    <a:pt x="113499" y="7483"/>
                  </a:lnTo>
                  <a:lnTo>
                    <a:pt x="115136" y="4498"/>
                  </a:lnTo>
                  <a:lnTo>
                    <a:pt x="115136" y="2984"/>
                  </a:lnTo>
                  <a:lnTo>
                    <a:pt x="11349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Shape 1404"/>
            <p:cNvSpPr/>
            <p:nvPr/>
          </p:nvSpPr>
          <p:spPr>
            <a:xfrm>
              <a:off x="4639075" y="3015725"/>
              <a:ext cx="6749" cy="58100"/>
            </a:xfrm>
            <a:custGeom>
              <a:pathLst>
                <a:path extrusionOk="0" h="120000" w="120000">
                  <a:moveTo>
                    <a:pt x="29777" y="51"/>
                  </a:moveTo>
                  <a:lnTo>
                    <a:pt x="15111" y="1755"/>
                  </a:lnTo>
                  <a:lnTo>
                    <a:pt x="15111" y="15697"/>
                  </a:lnTo>
                  <a:lnTo>
                    <a:pt x="15111" y="27831"/>
                  </a:lnTo>
                  <a:lnTo>
                    <a:pt x="15111" y="55662"/>
                  </a:lnTo>
                  <a:lnTo>
                    <a:pt x="0" y="86953"/>
                  </a:lnTo>
                  <a:lnTo>
                    <a:pt x="0" y="102598"/>
                  </a:lnTo>
                  <a:lnTo>
                    <a:pt x="15111" y="116488"/>
                  </a:lnTo>
                  <a:lnTo>
                    <a:pt x="29777" y="120000"/>
                  </a:lnTo>
                  <a:lnTo>
                    <a:pt x="74666" y="120000"/>
                  </a:lnTo>
                  <a:lnTo>
                    <a:pt x="89777" y="118244"/>
                  </a:lnTo>
                  <a:lnTo>
                    <a:pt x="104888" y="102598"/>
                  </a:lnTo>
                  <a:lnTo>
                    <a:pt x="119555" y="86953"/>
                  </a:lnTo>
                  <a:lnTo>
                    <a:pt x="104888" y="55662"/>
                  </a:lnTo>
                  <a:lnTo>
                    <a:pt x="104888" y="27831"/>
                  </a:lnTo>
                  <a:lnTo>
                    <a:pt x="89777" y="13941"/>
                  </a:lnTo>
                  <a:lnTo>
                    <a:pt x="60000" y="1755"/>
                  </a:lnTo>
                  <a:lnTo>
                    <a:pt x="60000" y="5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Shape 1405"/>
            <p:cNvSpPr/>
            <p:nvPr/>
          </p:nvSpPr>
          <p:spPr>
            <a:xfrm>
              <a:off x="4113850" y="3054450"/>
              <a:ext cx="18525" cy="26125"/>
            </a:xfrm>
            <a:custGeom>
              <a:pathLst>
                <a:path extrusionOk="0" h="120000" w="120000">
                  <a:moveTo>
                    <a:pt x="70931" y="31004"/>
                  </a:moveTo>
                  <a:lnTo>
                    <a:pt x="87287" y="34794"/>
                  </a:lnTo>
                  <a:lnTo>
                    <a:pt x="92793" y="42602"/>
                  </a:lnTo>
                  <a:lnTo>
                    <a:pt x="98137" y="50296"/>
                  </a:lnTo>
                  <a:lnTo>
                    <a:pt x="98137" y="69588"/>
                  </a:lnTo>
                  <a:lnTo>
                    <a:pt x="87287" y="77397"/>
                  </a:lnTo>
                  <a:lnTo>
                    <a:pt x="81781" y="85090"/>
                  </a:lnTo>
                  <a:lnTo>
                    <a:pt x="54574" y="96688"/>
                  </a:lnTo>
                  <a:lnTo>
                    <a:pt x="49068" y="96688"/>
                  </a:lnTo>
                  <a:lnTo>
                    <a:pt x="43724" y="54200"/>
                  </a:lnTo>
                  <a:lnTo>
                    <a:pt x="49068" y="31004"/>
                  </a:lnTo>
                  <a:lnTo>
                    <a:pt x="54574" y="34794"/>
                  </a:lnTo>
                  <a:lnTo>
                    <a:pt x="70931" y="31004"/>
                  </a:lnTo>
                  <a:close/>
                  <a:moveTo>
                    <a:pt x="43724" y="0"/>
                  </a:moveTo>
                  <a:lnTo>
                    <a:pt x="43724" y="3904"/>
                  </a:lnTo>
                  <a:lnTo>
                    <a:pt x="32712" y="11598"/>
                  </a:lnTo>
                  <a:lnTo>
                    <a:pt x="21862" y="23196"/>
                  </a:lnTo>
                  <a:lnTo>
                    <a:pt x="16356" y="46392"/>
                  </a:lnTo>
                  <a:lnTo>
                    <a:pt x="16356" y="73492"/>
                  </a:lnTo>
                  <a:lnTo>
                    <a:pt x="21862" y="100593"/>
                  </a:lnTo>
                  <a:lnTo>
                    <a:pt x="5506" y="100593"/>
                  </a:lnTo>
                  <a:lnTo>
                    <a:pt x="0" y="104382"/>
                  </a:lnTo>
                  <a:lnTo>
                    <a:pt x="0" y="108287"/>
                  </a:lnTo>
                  <a:lnTo>
                    <a:pt x="0" y="115980"/>
                  </a:lnTo>
                  <a:lnTo>
                    <a:pt x="5506" y="115980"/>
                  </a:lnTo>
                  <a:lnTo>
                    <a:pt x="21862" y="119885"/>
                  </a:lnTo>
                  <a:lnTo>
                    <a:pt x="38218" y="119885"/>
                  </a:lnTo>
                  <a:lnTo>
                    <a:pt x="54574" y="115980"/>
                  </a:lnTo>
                  <a:lnTo>
                    <a:pt x="70931" y="112191"/>
                  </a:lnTo>
                  <a:lnTo>
                    <a:pt x="98137" y="92784"/>
                  </a:lnTo>
                  <a:lnTo>
                    <a:pt x="120000" y="73492"/>
                  </a:lnTo>
                  <a:lnTo>
                    <a:pt x="120000" y="61894"/>
                  </a:lnTo>
                  <a:lnTo>
                    <a:pt x="120000" y="50296"/>
                  </a:lnTo>
                  <a:lnTo>
                    <a:pt x="114493" y="38698"/>
                  </a:lnTo>
                  <a:lnTo>
                    <a:pt x="109149" y="27100"/>
                  </a:lnTo>
                  <a:lnTo>
                    <a:pt x="98137" y="19406"/>
                  </a:lnTo>
                  <a:lnTo>
                    <a:pt x="49068" y="19406"/>
                  </a:lnTo>
                  <a:lnTo>
                    <a:pt x="49068" y="3904"/>
                  </a:lnTo>
                  <a:lnTo>
                    <a:pt x="437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Shape 1406"/>
            <p:cNvSpPr/>
            <p:nvPr/>
          </p:nvSpPr>
          <p:spPr>
            <a:xfrm>
              <a:off x="3974125" y="3175650"/>
              <a:ext cx="63150" cy="69050"/>
            </a:xfrm>
            <a:custGeom>
              <a:pathLst>
                <a:path extrusionOk="0" h="120000" w="120000">
                  <a:moveTo>
                    <a:pt x="107173" y="10253"/>
                  </a:moveTo>
                  <a:lnTo>
                    <a:pt x="107173" y="27805"/>
                  </a:lnTo>
                  <a:lnTo>
                    <a:pt x="108788" y="46835"/>
                  </a:lnTo>
                  <a:lnTo>
                    <a:pt x="108788" y="77552"/>
                  </a:lnTo>
                  <a:lnTo>
                    <a:pt x="110356" y="108269"/>
                  </a:lnTo>
                  <a:lnTo>
                    <a:pt x="68788" y="108269"/>
                  </a:lnTo>
                  <a:lnTo>
                    <a:pt x="43182" y="109746"/>
                  </a:lnTo>
                  <a:lnTo>
                    <a:pt x="30403" y="111180"/>
                  </a:lnTo>
                  <a:lnTo>
                    <a:pt x="17624" y="112657"/>
                  </a:lnTo>
                  <a:lnTo>
                    <a:pt x="16009" y="81940"/>
                  </a:lnTo>
                  <a:lnTo>
                    <a:pt x="11211" y="49746"/>
                  </a:lnTo>
                  <a:lnTo>
                    <a:pt x="9596" y="30760"/>
                  </a:lnTo>
                  <a:lnTo>
                    <a:pt x="6413" y="11730"/>
                  </a:lnTo>
                  <a:lnTo>
                    <a:pt x="56009" y="11730"/>
                  </a:lnTo>
                  <a:lnTo>
                    <a:pt x="107173" y="10253"/>
                  </a:lnTo>
                  <a:close/>
                  <a:moveTo>
                    <a:pt x="105558" y="43"/>
                  </a:moveTo>
                  <a:lnTo>
                    <a:pt x="56009" y="1477"/>
                  </a:lnTo>
                  <a:lnTo>
                    <a:pt x="30403" y="1477"/>
                  </a:lnTo>
                  <a:lnTo>
                    <a:pt x="6413" y="2954"/>
                  </a:lnTo>
                  <a:lnTo>
                    <a:pt x="3230" y="5865"/>
                  </a:lnTo>
                  <a:lnTo>
                    <a:pt x="1615" y="8819"/>
                  </a:lnTo>
                  <a:lnTo>
                    <a:pt x="0" y="19029"/>
                  </a:lnTo>
                  <a:lnTo>
                    <a:pt x="0" y="29283"/>
                  </a:lnTo>
                  <a:lnTo>
                    <a:pt x="1615" y="49746"/>
                  </a:lnTo>
                  <a:lnTo>
                    <a:pt x="4798" y="83417"/>
                  </a:lnTo>
                  <a:lnTo>
                    <a:pt x="6413" y="102404"/>
                  </a:lnTo>
                  <a:lnTo>
                    <a:pt x="11211" y="117045"/>
                  </a:lnTo>
                  <a:lnTo>
                    <a:pt x="11211" y="118522"/>
                  </a:lnTo>
                  <a:lnTo>
                    <a:pt x="12826" y="119956"/>
                  </a:lnTo>
                  <a:lnTo>
                    <a:pt x="16009" y="118522"/>
                  </a:lnTo>
                  <a:lnTo>
                    <a:pt x="17624" y="118522"/>
                  </a:lnTo>
                  <a:lnTo>
                    <a:pt x="28788" y="119956"/>
                  </a:lnTo>
                  <a:lnTo>
                    <a:pt x="40000" y="119956"/>
                  </a:lnTo>
                  <a:lnTo>
                    <a:pt x="62375" y="118522"/>
                  </a:lnTo>
                  <a:lnTo>
                    <a:pt x="99192" y="118522"/>
                  </a:lnTo>
                  <a:lnTo>
                    <a:pt x="111971" y="117045"/>
                  </a:lnTo>
                  <a:lnTo>
                    <a:pt x="118384" y="117045"/>
                  </a:lnTo>
                  <a:lnTo>
                    <a:pt x="118384" y="115568"/>
                  </a:lnTo>
                  <a:lnTo>
                    <a:pt x="119952" y="100970"/>
                  </a:lnTo>
                  <a:lnTo>
                    <a:pt x="119952" y="84851"/>
                  </a:lnTo>
                  <a:lnTo>
                    <a:pt x="118384" y="54134"/>
                  </a:lnTo>
                  <a:lnTo>
                    <a:pt x="116769" y="27805"/>
                  </a:lnTo>
                  <a:lnTo>
                    <a:pt x="115154" y="14641"/>
                  </a:lnTo>
                  <a:lnTo>
                    <a:pt x="111971" y="2954"/>
                  </a:lnTo>
                  <a:lnTo>
                    <a:pt x="110356" y="1477"/>
                  </a:lnTo>
                  <a:lnTo>
                    <a:pt x="108788" y="43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Shape 1407"/>
            <p:cNvSpPr/>
            <p:nvPr/>
          </p:nvSpPr>
          <p:spPr>
            <a:xfrm>
              <a:off x="4091950" y="3033400"/>
              <a:ext cx="62324" cy="65674"/>
            </a:xfrm>
            <a:custGeom>
              <a:pathLst>
                <a:path extrusionOk="0" h="120000" w="120000">
                  <a:moveTo>
                    <a:pt x="107003" y="6166"/>
                  </a:moveTo>
                  <a:lnTo>
                    <a:pt x="108640" y="55409"/>
                  </a:lnTo>
                  <a:lnTo>
                    <a:pt x="107003" y="104606"/>
                  </a:lnTo>
                  <a:lnTo>
                    <a:pt x="84332" y="106159"/>
                  </a:lnTo>
                  <a:lnTo>
                    <a:pt x="60024" y="107666"/>
                  </a:lnTo>
                  <a:lnTo>
                    <a:pt x="37304" y="107666"/>
                  </a:lnTo>
                  <a:lnTo>
                    <a:pt x="25944" y="109219"/>
                  </a:lnTo>
                  <a:lnTo>
                    <a:pt x="16221" y="110772"/>
                  </a:lnTo>
                  <a:lnTo>
                    <a:pt x="14632" y="110772"/>
                  </a:lnTo>
                  <a:lnTo>
                    <a:pt x="14632" y="109219"/>
                  </a:lnTo>
                  <a:lnTo>
                    <a:pt x="16221" y="86151"/>
                  </a:lnTo>
                  <a:lnTo>
                    <a:pt x="14632" y="61530"/>
                  </a:lnTo>
                  <a:lnTo>
                    <a:pt x="11359" y="36954"/>
                  </a:lnTo>
                  <a:lnTo>
                    <a:pt x="6498" y="12333"/>
                  </a:lnTo>
                  <a:lnTo>
                    <a:pt x="58387" y="12333"/>
                  </a:lnTo>
                  <a:lnTo>
                    <a:pt x="82695" y="10780"/>
                  </a:lnTo>
                  <a:lnTo>
                    <a:pt x="107003" y="6166"/>
                  </a:lnTo>
                  <a:close/>
                  <a:moveTo>
                    <a:pt x="82695" y="45"/>
                  </a:moveTo>
                  <a:lnTo>
                    <a:pt x="56750" y="1553"/>
                  </a:lnTo>
                  <a:lnTo>
                    <a:pt x="30806" y="3106"/>
                  </a:lnTo>
                  <a:lnTo>
                    <a:pt x="4909" y="3106"/>
                  </a:lnTo>
                  <a:lnTo>
                    <a:pt x="1636" y="4659"/>
                  </a:lnTo>
                  <a:lnTo>
                    <a:pt x="48" y="6166"/>
                  </a:lnTo>
                  <a:lnTo>
                    <a:pt x="48" y="9272"/>
                  </a:lnTo>
                  <a:lnTo>
                    <a:pt x="1636" y="12333"/>
                  </a:lnTo>
                  <a:lnTo>
                    <a:pt x="1636" y="35401"/>
                  </a:lnTo>
                  <a:lnTo>
                    <a:pt x="1636" y="61530"/>
                  </a:lnTo>
                  <a:lnTo>
                    <a:pt x="3273" y="86151"/>
                  </a:lnTo>
                  <a:lnTo>
                    <a:pt x="6498" y="109219"/>
                  </a:lnTo>
                  <a:lnTo>
                    <a:pt x="8134" y="112280"/>
                  </a:lnTo>
                  <a:lnTo>
                    <a:pt x="9771" y="112280"/>
                  </a:lnTo>
                  <a:lnTo>
                    <a:pt x="11359" y="113833"/>
                  </a:lnTo>
                  <a:lnTo>
                    <a:pt x="12996" y="112280"/>
                  </a:lnTo>
                  <a:lnTo>
                    <a:pt x="12996" y="115386"/>
                  </a:lnTo>
                  <a:lnTo>
                    <a:pt x="16221" y="116893"/>
                  </a:lnTo>
                  <a:lnTo>
                    <a:pt x="25944" y="118446"/>
                  </a:lnTo>
                  <a:lnTo>
                    <a:pt x="37304" y="120000"/>
                  </a:lnTo>
                  <a:lnTo>
                    <a:pt x="61612" y="118446"/>
                  </a:lnTo>
                  <a:lnTo>
                    <a:pt x="84332" y="115386"/>
                  </a:lnTo>
                  <a:lnTo>
                    <a:pt x="107003" y="110772"/>
                  </a:lnTo>
                  <a:lnTo>
                    <a:pt x="107003" y="113833"/>
                  </a:lnTo>
                  <a:lnTo>
                    <a:pt x="108640" y="116893"/>
                  </a:lnTo>
                  <a:lnTo>
                    <a:pt x="111865" y="118446"/>
                  </a:lnTo>
                  <a:lnTo>
                    <a:pt x="115090" y="118446"/>
                  </a:lnTo>
                  <a:lnTo>
                    <a:pt x="116726" y="115386"/>
                  </a:lnTo>
                  <a:lnTo>
                    <a:pt x="119951" y="87704"/>
                  </a:lnTo>
                  <a:lnTo>
                    <a:pt x="119951" y="60022"/>
                  </a:lnTo>
                  <a:lnTo>
                    <a:pt x="119951" y="32341"/>
                  </a:lnTo>
                  <a:lnTo>
                    <a:pt x="115090" y="4659"/>
                  </a:lnTo>
                  <a:lnTo>
                    <a:pt x="115090" y="3106"/>
                  </a:lnTo>
                  <a:lnTo>
                    <a:pt x="111865" y="3106"/>
                  </a:lnTo>
                  <a:lnTo>
                    <a:pt x="111865" y="45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Shape 1408"/>
            <p:cNvSpPr/>
            <p:nvPr/>
          </p:nvSpPr>
          <p:spPr>
            <a:xfrm>
              <a:off x="4132350" y="3104100"/>
              <a:ext cx="8449" cy="58100"/>
            </a:xfrm>
            <a:custGeom>
              <a:pathLst>
                <a:path extrusionOk="0" h="120000" w="120000">
                  <a:moveTo>
                    <a:pt x="24142" y="51"/>
                  </a:moveTo>
                  <a:lnTo>
                    <a:pt x="12426" y="1755"/>
                  </a:lnTo>
                  <a:lnTo>
                    <a:pt x="355" y="15697"/>
                  </a:lnTo>
                  <a:lnTo>
                    <a:pt x="355" y="29586"/>
                  </a:lnTo>
                  <a:lnTo>
                    <a:pt x="12426" y="55662"/>
                  </a:lnTo>
                  <a:lnTo>
                    <a:pt x="24142" y="86953"/>
                  </a:lnTo>
                  <a:lnTo>
                    <a:pt x="36213" y="102598"/>
                  </a:lnTo>
                  <a:lnTo>
                    <a:pt x="60000" y="118244"/>
                  </a:lnTo>
                  <a:lnTo>
                    <a:pt x="72071" y="120000"/>
                  </a:lnTo>
                  <a:lnTo>
                    <a:pt x="107928" y="120000"/>
                  </a:lnTo>
                  <a:lnTo>
                    <a:pt x="107928" y="116540"/>
                  </a:lnTo>
                  <a:lnTo>
                    <a:pt x="120000" y="102598"/>
                  </a:lnTo>
                  <a:lnTo>
                    <a:pt x="107928" y="86953"/>
                  </a:lnTo>
                  <a:lnTo>
                    <a:pt x="84142" y="55662"/>
                  </a:lnTo>
                  <a:lnTo>
                    <a:pt x="72071" y="27831"/>
                  </a:lnTo>
                  <a:lnTo>
                    <a:pt x="60000" y="15697"/>
                  </a:lnTo>
                  <a:lnTo>
                    <a:pt x="48284" y="1755"/>
                  </a:lnTo>
                  <a:lnTo>
                    <a:pt x="48284" y="5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Shape 1409"/>
            <p:cNvSpPr/>
            <p:nvPr/>
          </p:nvSpPr>
          <p:spPr>
            <a:xfrm>
              <a:off x="4015375" y="3126825"/>
              <a:ext cx="18525" cy="21924"/>
            </a:xfrm>
            <a:custGeom>
              <a:pathLst>
                <a:path extrusionOk="0" h="120000" w="120000">
                  <a:moveTo>
                    <a:pt x="16356" y="136"/>
                  </a:moveTo>
                  <a:lnTo>
                    <a:pt x="5506" y="4652"/>
                  </a:lnTo>
                  <a:lnTo>
                    <a:pt x="0" y="9304"/>
                  </a:lnTo>
                  <a:lnTo>
                    <a:pt x="0" y="13956"/>
                  </a:lnTo>
                  <a:lnTo>
                    <a:pt x="5506" y="23124"/>
                  </a:lnTo>
                  <a:lnTo>
                    <a:pt x="21862" y="27776"/>
                  </a:lnTo>
                  <a:lnTo>
                    <a:pt x="54574" y="36944"/>
                  </a:lnTo>
                  <a:lnTo>
                    <a:pt x="27206" y="64583"/>
                  </a:lnTo>
                  <a:lnTo>
                    <a:pt x="5506" y="96875"/>
                  </a:lnTo>
                  <a:lnTo>
                    <a:pt x="0" y="106043"/>
                  </a:lnTo>
                  <a:lnTo>
                    <a:pt x="5506" y="115210"/>
                  </a:lnTo>
                  <a:lnTo>
                    <a:pt x="16356" y="119863"/>
                  </a:lnTo>
                  <a:lnTo>
                    <a:pt x="27206" y="119863"/>
                  </a:lnTo>
                  <a:lnTo>
                    <a:pt x="81781" y="106043"/>
                  </a:lnTo>
                  <a:lnTo>
                    <a:pt x="108987" y="101391"/>
                  </a:lnTo>
                  <a:lnTo>
                    <a:pt x="114493" y="96875"/>
                  </a:lnTo>
                  <a:lnTo>
                    <a:pt x="120000" y="87571"/>
                  </a:lnTo>
                  <a:lnTo>
                    <a:pt x="120000" y="78403"/>
                  </a:lnTo>
                  <a:lnTo>
                    <a:pt x="108987" y="73751"/>
                  </a:lnTo>
                  <a:lnTo>
                    <a:pt x="103643" y="73751"/>
                  </a:lnTo>
                  <a:lnTo>
                    <a:pt x="81781" y="78403"/>
                  </a:lnTo>
                  <a:lnTo>
                    <a:pt x="59919" y="83055"/>
                  </a:lnTo>
                  <a:lnTo>
                    <a:pt x="103643" y="32291"/>
                  </a:lnTo>
                  <a:lnTo>
                    <a:pt x="108987" y="23124"/>
                  </a:lnTo>
                  <a:lnTo>
                    <a:pt x="103643" y="18472"/>
                  </a:lnTo>
                  <a:lnTo>
                    <a:pt x="98137" y="13956"/>
                  </a:lnTo>
                  <a:lnTo>
                    <a:pt x="87287" y="9304"/>
                  </a:lnTo>
                  <a:lnTo>
                    <a:pt x="38218" y="4652"/>
                  </a:lnTo>
                  <a:lnTo>
                    <a:pt x="16356" y="13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Shape 1410"/>
            <p:cNvSpPr/>
            <p:nvPr/>
          </p:nvSpPr>
          <p:spPr>
            <a:xfrm>
              <a:off x="3990950" y="3106625"/>
              <a:ext cx="63150" cy="59800"/>
            </a:xfrm>
            <a:custGeom>
              <a:pathLst>
                <a:path extrusionOk="0" h="120000" w="120000">
                  <a:moveTo>
                    <a:pt x="107173" y="11839"/>
                  </a:moveTo>
                  <a:lnTo>
                    <a:pt x="107173" y="33812"/>
                  </a:lnTo>
                  <a:lnTo>
                    <a:pt x="108788" y="55785"/>
                  </a:lnTo>
                  <a:lnTo>
                    <a:pt x="108788" y="81120"/>
                  </a:lnTo>
                  <a:lnTo>
                    <a:pt x="110403" y="106454"/>
                  </a:lnTo>
                  <a:lnTo>
                    <a:pt x="68788" y="106454"/>
                  </a:lnTo>
                  <a:lnTo>
                    <a:pt x="43230" y="108160"/>
                  </a:lnTo>
                  <a:lnTo>
                    <a:pt x="30403" y="108160"/>
                  </a:lnTo>
                  <a:lnTo>
                    <a:pt x="17624" y="111521"/>
                  </a:lnTo>
                  <a:lnTo>
                    <a:pt x="14441" y="84481"/>
                  </a:lnTo>
                  <a:lnTo>
                    <a:pt x="11211" y="57441"/>
                  </a:lnTo>
                  <a:lnTo>
                    <a:pt x="9643" y="35518"/>
                  </a:lnTo>
                  <a:lnTo>
                    <a:pt x="8028" y="13545"/>
                  </a:lnTo>
                  <a:lnTo>
                    <a:pt x="8028" y="13545"/>
                  </a:lnTo>
                  <a:lnTo>
                    <a:pt x="32019" y="15250"/>
                  </a:lnTo>
                  <a:lnTo>
                    <a:pt x="57624" y="13545"/>
                  </a:lnTo>
                  <a:lnTo>
                    <a:pt x="107173" y="11839"/>
                  </a:lnTo>
                  <a:close/>
                  <a:moveTo>
                    <a:pt x="107173" y="50"/>
                  </a:moveTo>
                  <a:lnTo>
                    <a:pt x="56009" y="1705"/>
                  </a:lnTo>
                  <a:lnTo>
                    <a:pt x="32019" y="3411"/>
                  </a:lnTo>
                  <a:lnTo>
                    <a:pt x="6413" y="5117"/>
                  </a:lnTo>
                  <a:lnTo>
                    <a:pt x="3230" y="6772"/>
                  </a:lnTo>
                  <a:lnTo>
                    <a:pt x="1615" y="10183"/>
                  </a:lnTo>
                  <a:lnTo>
                    <a:pt x="47" y="21973"/>
                  </a:lnTo>
                  <a:lnTo>
                    <a:pt x="47" y="33812"/>
                  </a:lnTo>
                  <a:lnTo>
                    <a:pt x="1615" y="59147"/>
                  </a:lnTo>
                  <a:lnTo>
                    <a:pt x="4845" y="87842"/>
                  </a:lnTo>
                  <a:lnTo>
                    <a:pt x="6413" y="103093"/>
                  </a:lnTo>
                  <a:lnTo>
                    <a:pt x="9643" y="116588"/>
                  </a:lnTo>
                  <a:lnTo>
                    <a:pt x="11211" y="118294"/>
                  </a:lnTo>
                  <a:lnTo>
                    <a:pt x="17624" y="118294"/>
                  </a:lnTo>
                  <a:lnTo>
                    <a:pt x="27220" y="119949"/>
                  </a:lnTo>
                  <a:lnTo>
                    <a:pt x="40000" y="119949"/>
                  </a:lnTo>
                  <a:lnTo>
                    <a:pt x="62422" y="118294"/>
                  </a:lnTo>
                  <a:lnTo>
                    <a:pt x="99192" y="118294"/>
                  </a:lnTo>
                  <a:lnTo>
                    <a:pt x="111971" y="116588"/>
                  </a:lnTo>
                  <a:lnTo>
                    <a:pt x="116769" y="116588"/>
                  </a:lnTo>
                  <a:lnTo>
                    <a:pt x="118384" y="114882"/>
                  </a:lnTo>
                  <a:lnTo>
                    <a:pt x="120000" y="101387"/>
                  </a:lnTo>
                  <a:lnTo>
                    <a:pt x="120000" y="89548"/>
                  </a:lnTo>
                  <a:lnTo>
                    <a:pt x="118384" y="62508"/>
                  </a:lnTo>
                  <a:lnTo>
                    <a:pt x="116769" y="33812"/>
                  </a:lnTo>
                  <a:lnTo>
                    <a:pt x="115201" y="18612"/>
                  </a:lnTo>
                  <a:lnTo>
                    <a:pt x="111971" y="3411"/>
                  </a:lnTo>
                  <a:lnTo>
                    <a:pt x="110403" y="1705"/>
                  </a:lnTo>
                  <a:lnTo>
                    <a:pt x="108788" y="1705"/>
                  </a:lnTo>
                  <a:lnTo>
                    <a:pt x="107173" y="5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Shape 1411"/>
            <p:cNvSpPr/>
            <p:nvPr/>
          </p:nvSpPr>
          <p:spPr>
            <a:xfrm>
              <a:off x="4412650" y="3088950"/>
              <a:ext cx="64825" cy="60624"/>
            </a:xfrm>
            <a:custGeom>
              <a:pathLst>
                <a:path extrusionOk="0" h="120000" w="120000">
                  <a:moveTo>
                    <a:pt x="110651" y="49"/>
                  </a:moveTo>
                  <a:lnTo>
                    <a:pt x="109078" y="1682"/>
                  </a:lnTo>
                  <a:lnTo>
                    <a:pt x="107504" y="6680"/>
                  </a:lnTo>
                  <a:lnTo>
                    <a:pt x="81033" y="5047"/>
                  </a:lnTo>
                  <a:lnTo>
                    <a:pt x="54562" y="3364"/>
                  </a:lnTo>
                  <a:lnTo>
                    <a:pt x="31191" y="1682"/>
                  </a:lnTo>
                  <a:lnTo>
                    <a:pt x="18696" y="3364"/>
                  </a:lnTo>
                  <a:lnTo>
                    <a:pt x="14022" y="6680"/>
                  </a:lnTo>
                  <a:lnTo>
                    <a:pt x="9348" y="8362"/>
                  </a:lnTo>
                  <a:lnTo>
                    <a:pt x="9348" y="10045"/>
                  </a:lnTo>
                  <a:lnTo>
                    <a:pt x="17169" y="13360"/>
                  </a:lnTo>
                  <a:lnTo>
                    <a:pt x="26517" y="15043"/>
                  </a:lnTo>
                  <a:lnTo>
                    <a:pt x="77932" y="15043"/>
                  </a:lnTo>
                  <a:lnTo>
                    <a:pt x="107504" y="16676"/>
                  </a:lnTo>
                  <a:lnTo>
                    <a:pt x="107504" y="35035"/>
                  </a:lnTo>
                  <a:lnTo>
                    <a:pt x="107504" y="53344"/>
                  </a:lnTo>
                  <a:lnTo>
                    <a:pt x="107504" y="78334"/>
                  </a:lnTo>
                  <a:lnTo>
                    <a:pt x="109078" y="91645"/>
                  </a:lnTo>
                  <a:lnTo>
                    <a:pt x="110466" y="103323"/>
                  </a:lnTo>
                  <a:lnTo>
                    <a:pt x="110466" y="103323"/>
                  </a:lnTo>
                  <a:lnTo>
                    <a:pt x="62337" y="105006"/>
                  </a:lnTo>
                  <a:lnTo>
                    <a:pt x="37392" y="106639"/>
                  </a:lnTo>
                  <a:lnTo>
                    <a:pt x="24944" y="108321"/>
                  </a:lnTo>
                  <a:lnTo>
                    <a:pt x="14022" y="111637"/>
                  </a:lnTo>
                  <a:lnTo>
                    <a:pt x="12495" y="86647"/>
                  </a:lnTo>
                  <a:lnTo>
                    <a:pt x="10921" y="61657"/>
                  </a:lnTo>
                  <a:lnTo>
                    <a:pt x="12495" y="35035"/>
                  </a:lnTo>
                  <a:lnTo>
                    <a:pt x="10921" y="21674"/>
                  </a:lnTo>
                  <a:lnTo>
                    <a:pt x="9348" y="15043"/>
                  </a:lnTo>
                  <a:lnTo>
                    <a:pt x="7821" y="10045"/>
                  </a:lnTo>
                  <a:lnTo>
                    <a:pt x="3146" y="16676"/>
                  </a:lnTo>
                  <a:lnTo>
                    <a:pt x="1573" y="25039"/>
                  </a:lnTo>
                  <a:lnTo>
                    <a:pt x="0" y="43348"/>
                  </a:lnTo>
                  <a:lnTo>
                    <a:pt x="1573" y="78334"/>
                  </a:lnTo>
                  <a:lnTo>
                    <a:pt x="1573" y="90012"/>
                  </a:lnTo>
                  <a:lnTo>
                    <a:pt x="1573" y="103323"/>
                  </a:lnTo>
                  <a:lnTo>
                    <a:pt x="3146" y="108321"/>
                  </a:lnTo>
                  <a:lnTo>
                    <a:pt x="4674" y="113319"/>
                  </a:lnTo>
                  <a:lnTo>
                    <a:pt x="7821" y="118317"/>
                  </a:lnTo>
                  <a:lnTo>
                    <a:pt x="12495" y="120000"/>
                  </a:lnTo>
                  <a:lnTo>
                    <a:pt x="14022" y="120000"/>
                  </a:lnTo>
                  <a:lnTo>
                    <a:pt x="15595" y="118317"/>
                  </a:lnTo>
                  <a:lnTo>
                    <a:pt x="15595" y="116635"/>
                  </a:lnTo>
                  <a:lnTo>
                    <a:pt x="26517" y="118317"/>
                  </a:lnTo>
                  <a:lnTo>
                    <a:pt x="38966" y="120000"/>
                  </a:lnTo>
                  <a:lnTo>
                    <a:pt x="62337" y="118317"/>
                  </a:lnTo>
                  <a:lnTo>
                    <a:pt x="110651" y="115002"/>
                  </a:lnTo>
                  <a:lnTo>
                    <a:pt x="113752" y="113319"/>
                  </a:lnTo>
                  <a:lnTo>
                    <a:pt x="115325" y="115002"/>
                  </a:lnTo>
                  <a:lnTo>
                    <a:pt x="116853" y="115002"/>
                  </a:lnTo>
                  <a:lnTo>
                    <a:pt x="118426" y="113319"/>
                  </a:lnTo>
                  <a:lnTo>
                    <a:pt x="120000" y="100008"/>
                  </a:lnTo>
                  <a:lnTo>
                    <a:pt x="118426" y="88329"/>
                  </a:lnTo>
                  <a:lnTo>
                    <a:pt x="116853" y="61657"/>
                  </a:lnTo>
                  <a:lnTo>
                    <a:pt x="116853" y="31670"/>
                  </a:lnTo>
                  <a:lnTo>
                    <a:pt x="115325" y="16676"/>
                  </a:lnTo>
                  <a:lnTo>
                    <a:pt x="113752" y="1682"/>
                  </a:lnTo>
                  <a:lnTo>
                    <a:pt x="112178" y="4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Shape 1412"/>
            <p:cNvSpPr/>
            <p:nvPr/>
          </p:nvSpPr>
          <p:spPr>
            <a:xfrm>
              <a:off x="6994975" y="3960950"/>
              <a:ext cx="296300" cy="452024"/>
            </a:xfrm>
            <a:custGeom>
              <a:pathLst>
                <a:path extrusionOk="0" h="120000" w="120000">
                  <a:moveTo>
                    <a:pt x="88299" y="6"/>
                  </a:moveTo>
                  <a:lnTo>
                    <a:pt x="65113" y="3358"/>
                  </a:lnTo>
                  <a:lnTo>
                    <a:pt x="41937" y="6935"/>
                  </a:lnTo>
                  <a:lnTo>
                    <a:pt x="19095" y="10957"/>
                  </a:lnTo>
                  <a:lnTo>
                    <a:pt x="9892" y="12517"/>
                  </a:lnTo>
                  <a:lnTo>
                    <a:pt x="7512" y="12968"/>
                  </a:lnTo>
                  <a:lnTo>
                    <a:pt x="5467" y="13638"/>
                  </a:lnTo>
                  <a:lnTo>
                    <a:pt x="3422" y="14308"/>
                  </a:lnTo>
                  <a:lnTo>
                    <a:pt x="1711" y="15198"/>
                  </a:lnTo>
                  <a:lnTo>
                    <a:pt x="1711" y="15423"/>
                  </a:lnTo>
                  <a:lnTo>
                    <a:pt x="1376" y="14979"/>
                  </a:lnTo>
                  <a:lnTo>
                    <a:pt x="688" y="14753"/>
                  </a:lnTo>
                  <a:lnTo>
                    <a:pt x="10" y="14753"/>
                  </a:lnTo>
                  <a:lnTo>
                    <a:pt x="10" y="15198"/>
                  </a:lnTo>
                  <a:lnTo>
                    <a:pt x="354" y="18330"/>
                  </a:lnTo>
                  <a:lnTo>
                    <a:pt x="1376" y="21456"/>
                  </a:lnTo>
                  <a:lnTo>
                    <a:pt x="3756" y="27715"/>
                  </a:lnTo>
                  <a:lnTo>
                    <a:pt x="6490" y="33967"/>
                  </a:lnTo>
                  <a:lnTo>
                    <a:pt x="8869" y="40225"/>
                  </a:lnTo>
                  <a:lnTo>
                    <a:pt x="18072" y="66819"/>
                  </a:lnTo>
                  <a:lnTo>
                    <a:pt x="22507" y="80000"/>
                  </a:lnTo>
                  <a:lnTo>
                    <a:pt x="27620" y="93180"/>
                  </a:lnTo>
                  <a:lnTo>
                    <a:pt x="33077" y="106368"/>
                  </a:lnTo>
                  <a:lnTo>
                    <a:pt x="35801" y="113071"/>
                  </a:lnTo>
                  <a:lnTo>
                    <a:pt x="39213" y="119329"/>
                  </a:lnTo>
                  <a:lnTo>
                    <a:pt x="39892" y="120000"/>
                  </a:lnTo>
                  <a:lnTo>
                    <a:pt x="40570" y="120000"/>
                  </a:lnTo>
                  <a:lnTo>
                    <a:pt x="41258" y="119774"/>
                  </a:lnTo>
                  <a:lnTo>
                    <a:pt x="41937" y="119329"/>
                  </a:lnTo>
                  <a:lnTo>
                    <a:pt x="47394" y="118659"/>
                  </a:lnTo>
                  <a:lnTo>
                    <a:pt x="53185" y="117537"/>
                  </a:lnTo>
                  <a:lnTo>
                    <a:pt x="64090" y="115307"/>
                  </a:lnTo>
                  <a:lnTo>
                    <a:pt x="76706" y="112845"/>
                  </a:lnTo>
                  <a:lnTo>
                    <a:pt x="89665" y="110615"/>
                  </a:lnTo>
                  <a:lnTo>
                    <a:pt x="104660" y="108153"/>
                  </a:lnTo>
                  <a:lnTo>
                    <a:pt x="112497" y="107038"/>
                  </a:lnTo>
                  <a:lnTo>
                    <a:pt x="119999" y="105472"/>
                  </a:lnTo>
                  <a:lnTo>
                    <a:pt x="119999" y="103905"/>
                  </a:lnTo>
                  <a:lnTo>
                    <a:pt x="111819" y="105472"/>
                  </a:lnTo>
                  <a:lnTo>
                    <a:pt x="103293" y="106812"/>
                  </a:lnTo>
                  <a:lnTo>
                    <a:pt x="86253" y="109719"/>
                  </a:lnTo>
                  <a:lnTo>
                    <a:pt x="63412" y="113967"/>
                  </a:lnTo>
                  <a:lnTo>
                    <a:pt x="52163" y="115978"/>
                  </a:lnTo>
                  <a:lnTo>
                    <a:pt x="46706" y="117093"/>
                  </a:lnTo>
                  <a:lnTo>
                    <a:pt x="41592" y="118659"/>
                  </a:lnTo>
                  <a:lnTo>
                    <a:pt x="35801" y="105697"/>
                  </a:lnTo>
                  <a:lnTo>
                    <a:pt x="30344" y="92510"/>
                  </a:lnTo>
                  <a:lnTo>
                    <a:pt x="25575" y="79555"/>
                  </a:lnTo>
                  <a:lnTo>
                    <a:pt x="20806" y="66148"/>
                  </a:lnTo>
                  <a:lnTo>
                    <a:pt x="11603" y="39555"/>
                  </a:lnTo>
                  <a:lnTo>
                    <a:pt x="7512" y="27263"/>
                  </a:lnTo>
                  <a:lnTo>
                    <a:pt x="5123" y="21231"/>
                  </a:lnTo>
                  <a:lnTo>
                    <a:pt x="3422" y="18330"/>
                  </a:lnTo>
                  <a:lnTo>
                    <a:pt x="1842" y="15649"/>
                  </a:lnTo>
                  <a:lnTo>
                    <a:pt x="4100" y="15649"/>
                  </a:lnTo>
                  <a:lnTo>
                    <a:pt x="6490" y="15423"/>
                  </a:lnTo>
                  <a:lnTo>
                    <a:pt x="10914" y="14753"/>
                  </a:lnTo>
                  <a:lnTo>
                    <a:pt x="19784" y="12742"/>
                  </a:lnTo>
                  <a:lnTo>
                    <a:pt x="42615" y="8720"/>
                  </a:lnTo>
                  <a:lnTo>
                    <a:pt x="65457" y="5143"/>
                  </a:lnTo>
                  <a:lnTo>
                    <a:pt x="88643" y="2017"/>
                  </a:lnTo>
                  <a:lnTo>
                    <a:pt x="90000" y="6484"/>
                  </a:lnTo>
                  <a:lnTo>
                    <a:pt x="91366" y="10957"/>
                  </a:lnTo>
                  <a:lnTo>
                    <a:pt x="95113" y="20116"/>
                  </a:lnTo>
                  <a:lnTo>
                    <a:pt x="104316" y="42010"/>
                  </a:lnTo>
                  <a:lnTo>
                    <a:pt x="114208" y="64138"/>
                  </a:lnTo>
                  <a:lnTo>
                    <a:pt x="116932" y="70841"/>
                  </a:lnTo>
                  <a:lnTo>
                    <a:pt x="119999" y="77763"/>
                  </a:lnTo>
                  <a:lnTo>
                    <a:pt x="119999" y="70615"/>
                  </a:lnTo>
                  <a:lnTo>
                    <a:pt x="117276" y="65253"/>
                  </a:lnTo>
                  <a:lnTo>
                    <a:pt x="107728" y="43351"/>
                  </a:lnTo>
                  <a:lnTo>
                    <a:pt x="99203" y="23023"/>
                  </a:lnTo>
                  <a:lnTo>
                    <a:pt x="95113" y="11846"/>
                  </a:lnTo>
                  <a:lnTo>
                    <a:pt x="92733" y="6265"/>
                  </a:lnTo>
                  <a:lnTo>
                    <a:pt x="90344" y="902"/>
                  </a:lnTo>
                  <a:lnTo>
                    <a:pt x="90000" y="676"/>
                  </a:lnTo>
                  <a:lnTo>
                    <a:pt x="89321" y="232"/>
                  </a:lnTo>
                  <a:lnTo>
                    <a:pt x="88977" y="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Shape 1413"/>
            <p:cNvSpPr/>
            <p:nvPr/>
          </p:nvSpPr>
          <p:spPr>
            <a:xfrm>
              <a:off x="5857000" y="2891150"/>
              <a:ext cx="1266799" cy="381325"/>
            </a:xfrm>
            <a:custGeom>
              <a:pathLst>
                <a:path extrusionOk="0" h="120000" w="120000">
                  <a:moveTo>
                    <a:pt x="53501" y="41059"/>
                  </a:moveTo>
                  <a:lnTo>
                    <a:pt x="53421" y="46094"/>
                  </a:lnTo>
                  <a:lnTo>
                    <a:pt x="52464" y="46362"/>
                  </a:lnTo>
                  <a:lnTo>
                    <a:pt x="52544" y="45827"/>
                  </a:lnTo>
                  <a:lnTo>
                    <a:pt x="52544" y="45299"/>
                  </a:lnTo>
                  <a:lnTo>
                    <a:pt x="52464" y="44237"/>
                  </a:lnTo>
                  <a:lnTo>
                    <a:pt x="52386" y="42648"/>
                  </a:lnTo>
                  <a:lnTo>
                    <a:pt x="52305" y="41326"/>
                  </a:lnTo>
                  <a:lnTo>
                    <a:pt x="53421" y="41059"/>
                  </a:lnTo>
                  <a:close/>
                  <a:moveTo>
                    <a:pt x="51907" y="41326"/>
                  </a:moveTo>
                  <a:lnTo>
                    <a:pt x="51907" y="43978"/>
                  </a:lnTo>
                  <a:lnTo>
                    <a:pt x="51986" y="45299"/>
                  </a:lnTo>
                  <a:lnTo>
                    <a:pt x="51986" y="46094"/>
                  </a:lnTo>
                  <a:lnTo>
                    <a:pt x="52066" y="46621"/>
                  </a:lnTo>
                  <a:lnTo>
                    <a:pt x="51507" y="46889"/>
                  </a:lnTo>
                  <a:lnTo>
                    <a:pt x="51429" y="45567"/>
                  </a:lnTo>
                  <a:lnTo>
                    <a:pt x="51268" y="44237"/>
                  </a:lnTo>
                  <a:lnTo>
                    <a:pt x="51190" y="42916"/>
                  </a:lnTo>
                  <a:lnTo>
                    <a:pt x="50951" y="41594"/>
                  </a:lnTo>
                  <a:lnTo>
                    <a:pt x="51907" y="41326"/>
                  </a:lnTo>
                  <a:close/>
                  <a:moveTo>
                    <a:pt x="50790" y="41594"/>
                  </a:moveTo>
                  <a:lnTo>
                    <a:pt x="50790" y="42916"/>
                  </a:lnTo>
                  <a:lnTo>
                    <a:pt x="50870" y="44237"/>
                  </a:lnTo>
                  <a:lnTo>
                    <a:pt x="50951" y="45567"/>
                  </a:lnTo>
                  <a:lnTo>
                    <a:pt x="51029" y="46889"/>
                  </a:lnTo>
                  <a:lnTo>
                    <a:pt x="50472" y="47156"/>
                  </a:lnTo>
                  <a:lnTo>
                    <a:pt x="50472" y="46094"/>
                  </a:lnTo>
                  <a:lnTo>
                    <a:pt x="50392" y="45032"/>
                  </a:lnTo>
                  <a:lnTo>
                    <a:pt x="50153" y="41594"/>
                  </a:lnTo>
                  <a:close/>
                  <a:moveTo>
                    <a:pt x="49994" y="41594"/>
                  </a:moveTo>
                  <a:lnTo>
                    <a:pt x="50072" y="44772"/>
                  </a:lnTo>
                  <a:lnTo>
                    <a:pt x="50153" y="46094"/>
                  </a:lnTo>
                  <a:lnTo>
                    <a:pt x="50233" y="47156"/>
                  </a:lnTo>
                  <a:lnTo>
                    <a:pt x="49516" y="47416"/>
                  </a:lnTo>
                  <a:lnTo>
                    <a:pt x="49516" y="46889"/>
                  </a:lnTo>
                  <a:lnTo>
                    <a:pt x="49516" y="46094"/>
                  </a:lnTo>
                  <a:lnTo>
                    <a:pt x="49355" y="45032"/>
                  </a:lnTo>
                  <a:lnTo>
                    <a:pt x="49196" y="41854"/>
                  </a:lnTo>
                  <a:lnTo>
                    <a:pt x="49994" y="41594"/>
                  </a:lnTo>
                  <a:close/>
                  <a:moveTo>
                    <a:pt x="48957" y="41854"/>
                  </a:moveTo>
                  <a:lnTo>
                    <a:pt x="48957" y="45032"/>
                  </a:lnTo>
                  <a:lnTo>
                    <a:pt x="48957" y="46362"/>
                  </a:lnTo>
                  <a:lnTo>
                    <a:pt x="49037" y="47156"/>
                  </a:lnTo>
                  <a:lnTo>
                    <a:pt x="49115" y="47683"/>
                  </a:lnTo>
                  <a:lnTo>
                    <a:pt x="48478" y="47683"/>
                  </a:lnTo>
                  <a:lnTo>
                    <a:pt x="48478" y="46621"/>
                  </a:lnTo>
                  <a:lnTo>
                    <a:pt x="48398" y="45299"/>
                  </a:lnTo>
                  <a:lnTo>
                    <a:pt x="48320" y="43443"/>
                  </a:lnTo>
                  <a:lnTo>
                    <a:pt x="48239" y="41854"/>
                  </a:lnTo>
                  <a:close/>
                  <a:moveTo>
                    <a:pt x="47839" y="41854"/>
                  </a:moveTo>
                  <a:lnTo>
                    <a:pt x="47839" y="43443"/>
                  </a:lnTo>
                  <a:lnTo>
                    <a:pt x="47919" y="44772"/>
                  </a:lnTo>
                  <a:lnTo>
                    <a:pt x="48000" y="46362"/>
                  </a:lnTo>
                  <a:lnTo>
                    <a:pt x="48000" y="47156"/>
                  </a:lnTo>
                  <a:lnTo>
                    <a:pt x="48078" y="47951"/>
                  </a:lnTo>
                  <a:lnTo>
                    <a:pt x="47441" y="48210"/>
                  </a:lnTo>
                  <a:lnTo>
                    <a:pt x="47361" y="46362"/>
                  </a:lnTo>
                  <a:lnTo>
                    <a:pt x="47282" y="44237"/>
                  </a:lnTo>
                  <a:lnTo>
                    <a:pt x="47121" y="42121"/>
                  </a:lnTo>
                  <a:lnTo>
                    <a:pt x="47839" y="41854"/>
                  </a:lnTo>
                  <a:close/>
                  <a:moveTo>
                    <a:pt x="46724" y="42121"/>
                  </a:moveTo>
                  <a:lnTo>
                    <a:pt x="46804" y="44237"/>
                  </a:lnTo>
                  <a:lnTo>
                    <a:pt x="46804" y="46094"/>
                  </a:lnTo>
                  <a:lnTo>
                    <a:pt x="46882" y="47156"/>
                  </a:lnTo>
                  <a:lnTo>
                    <a:pt x="46963" y="48478"/>
                  </a:lnTo>
                  <a:lnTo>
                    <a:pt x="46245" y="48745"/>
                  </a:lnTo>
                  <a:lnTo>
                    <a:pt x="46165" y="47156"/>
                  </a:lnTo>
                  <a:lnTo>
                    <a:pt x="46086" y="45827"/>
                  </a:lnTo>
                  <a:lnTo>
                    <a:pt x="46006" y="43978"/>
                  </a:lnTo>
                  <a:lnTo>
                    <a:pt x="45847" y="42389"/>
                  </a:lnTo>
                  <a:lnTo>
                    <a:pt x="46724" y="42121"/>
                  </a:lnTo>
                  <a:close/>
                  <a:moveTo>
                    <a:pt x="53501" y="47951"/>
                  </a:moveTo>
                  <a:lnTo>
                    <a:pt x="53582" y="55629"/>
                  </a:lnTo>
                  <a:lnTo>
                    <a:pt x="53740" y="61191"/>
                  </a:lnTo>
                  <a:lnTo>
                    <a:pt x="52386" y="61191"/>
                  </a:lnTo>
                  <a:lnTo>
                    <a:pt x="51109" y="61719"/>
                  </a:lnTo>
                  <a:lnTo>
                    <a:pt x="48559" y="63048"/>
                  </a:lnTo>
                  <a:lnTo>
                    <a:pt x="46006" y="63843"/>
                  </a:lnTo>
                  <a:lnTo>
                    <a:pt x="44730" y="64370"/>
                  </a:lnTo>
                  <a:lnTo>
                    <a:pt x="43455" y="65432"/>
                  </a:lnTo>
                  <a:lnTo>
                    <a:pt x="43216" y="58540"/>
                  </a:lnTo>
                  <a:lnTo>
                    <a:pt x="43055" y="55362"/>
                  </a:lnTo>
                  <a:lnTo>
                    <a:pt x="42897" y="52183"/>
                  </a:lnTo>
                  <a:lnTo>
                    <a:pt x="44173" y="51924"/>
                  </a:lnTo>
                  <a:lnTo>
                    <a:pt x="45528" y="51389"/>
                  </a:lnTo>
                  <a:lnTo>
                    <a:pt x="48159" y="50335"/>
                  </a:lnTo>
                  <a:lnTo>
                    <a:pt x="50870" y="49005"/>
                  </a:lnTo>
                  <a:lnTo>
                    <a:pt x="53501" y="47951"/>
                  </a:lnTo>
                  <a:close/>
                  <a:moveTo>
                    <a:pt x="53740" y="62513"/>
                  </a:moveTo>
                  <a:lnTo>
                    <a:pt x="53899" y="65164"/>
                  </a:lnTo>
                  <a:lnTo>
                    <a:pt x="54060" y="68075"/>
                  </a:lnTo>
                  <a:lnTo>
                    <a:pt x="52942" y="68610"/>
                  </a:lnTo>
                  <a:lnTo>
                    <a:pt x="52784" y="66754"/>
                  </a:lnTo>
                  <a:lnTo>
                    <a:pt x="52625" y="63308"/>
                  </a:lnTo>
                  <a:lnTo>
                    <a:pt x="53740" y="62513"/>
                  </a:lnTo>
                  <a:close/>
                  <a:moveTo>
                    <a:pt x="52386" y="63308"/>
                  </a:moveTo>
                  <a:lnTo>
                    <a:pt x="52386" y="64897"/>
                  </a:lnTo>
                  <a:lnTo>
                    <a:pt x="52386" y="66486"/>
                  </a:lnTo>
                  <a:lnTo>
                    <a:pt x="52464" y="68610"/>
                  </a:lnTo>
                  <a:lnTo>
                    <a:pt x="51588" y="69137"/>
                  </a:lnTo>
                  <a:lnTo>
                    <a:pt x="51507" y="67548"/>
                  </a:lnTo>
                  <a:lnTo>
                    <a:pt x="51429" y="66226"/>
                  </a:lnTo>
                  <a:lnTo>
                    <a:pt x="51349" y="64897"/>
                  </a:lnTo>
                  <a:lnTo>
                    <a:pt x="51190" y="63843"/>
                  </a:lnTo>
                  <a:lnTo>
                    <a:pt x="52386" y="63308"/>
                  </a:lnTo>
                  <a:close/>
                  <a:moveTo>
                    <a:pt x="50870" y="63843"/>
                  </a:moveTo>
                  <a:lnTo>
                    <a:pt x="50870" y="65164"/>
                  </a:lnTo>
                  <a:lnTo>
                    <a:pt x="50951" y="66226"/>
                  </a:lnTo>
                  <a:lnTo>
                    <a:pt x="51029" y="67816"/>
                  </a:lnTo>
                  <a:lnTo>
                    <a:pt x="51109" y="69137"/>
                  </a:lnTo>
                  <a:lnTo>
                    <a:pt x="50472" y="69405"/>
                  </a:lnTo>
                  <a:lnTo>
                    <a:pt x="50311" y="65691"/>
                  </a:lnTo>
                  <a:lnTo>
                    <a:pt x="50153" y="64102"/>
                  </a:lnTo>
                  <a:lnTo>
                    <a:pt x="50870" y="63843"/>
                  </a:lnTo>
                  <a:close/>
                  <a:moveTo>
                    <a:pt x="49674" y="64370"/>
                  </a:moveTo>
                  <a:lnTo>
                    <a:pt x="49755" y="65959"/>
                  </a:lnTo>
                  <a:lnTo>
                    <a:pt x="49913" y="69664"/>
                  </a:lnTo>
                  <a:lnTo>
                    <a:pt x="49196" y="69932"/>
                  </a:lnTo>
                  <a:lnTo>
                    <a:pt x="49196" y="68610"/>
                  </a:lnTo>
                  <a:lnTo>
                    <a:pt x="49115" y="67281"/>
                  </a:lnTo>
                  <a:lnTo>
                    <a:pt x="49037" y="65959"/>
                  </a:lnTo>
                  <a:lnTo>
                    <a:pt x="48876" y="64637"/>
                  </a:lnTo>
                  <a:lnTo>
                    <a:pt x="49674" y="64370"/>
                  </a:lnTo>
                  <a:close/>
                  <a:moveTo>
                    <a:pt x="48559" y="64637"/>
                  </a:moveTo>
                  <a:lnTo>
                    <a:pt x="48559" y="66226"/>
                  </a:lnTo>
                  <a:lnTo>
                    <a:pt x="48637" y="67548"/>
                  </a:lnTo>
                  <a:lnTo>
                    <a:pt x="48637" y="68870"/>
                  </a:lnTo>
                  <a:lnTo>
                    <a:pt x="48798" y="70199"/>
                  </a:lnTo>
                  <a:lnTo>
                    <a:pt x="48159" y="70459"/>
                  </a:lnTo>
                  <a:lnTo>
                    <a:pt x="48159" y="69932"/>
                  </a:lnTo>
                  <a:lnTo>
                    <a:pt x="48159" y="69137"/>
                  </a:lnTo>
                  <a:lnTo>
                    <a:pt x="48078" y="68075"/>
                  </a:lnTo>
                  <a:lnTo>
                    <a:pt x="47919" y="64897"/>
                  </a:lnTo>
                  <a:lnTo>
                    <a:pt x="48559" y="64637"/>
                  </a:lnTo>
                  <a:close/>
                  <a:moveTo>
                    <a:pt x="47680" y="65164"/>
                  </a:moveTo>
                  <a:lnTo>
                    <a:pt x="47600" y="66486"/>
                  </a:lnTo>
                  <a:lnTo>
                    <a:pt x="47600" y="67816"/>
                  </a:lnTo>
                  <a:lnTo>
                    <a:pt x="47680" y="69405"/>
                  </a:lnTo>
                  <a:lnTo>
                    <a:pt x="47761" y="69932"/>
                  </a:lnTo>
                  <a:lnTo>
                    <a:pt x="47919" y="70459"/>
                  </a:lnTo>
                  <a:lnTo>
                    <a:pt x="47043" y="70727"/>
                  </a:lnTo>
                  <a:lnTo>
                    <a:pt x="46963" y="69137"/>
                  </a:lnTo>
                  <a:lnTo>
                    <a:pt x="46804" y="67281"/>
                  </a:lnTo>
                  <a:lnTo>
                    <a:pt x="46724" y="65691"/>
                  </a:lnTo>
                  <a:lnTo>
                    <a:pt x="47680" y="65164"/>
                  </a:lnTo>
                  <a:close/>
                  <a:moveTo>
                    <a:pt x="46484" y="65691"/>
                  </a:moveTo>
                  <a:lnTo>
                    <a:pt x="46404" y="67281"/>
                  </a:lnTo>
                  <a:lnTo>
                    <a:pt x="46404" y="68870"/>
                  </a:lnTo>
                  <a:lnTo>
                    <a:pt x="46484" y="70994"/>
                  </a:lnTo>
                  <a:lnTo>
                    <a:pt x="45686" y="70994"/>
                  </a:lnTo>
                  <a:lnTo>
                    <a:pt x="45767" y="70459"/>
                  </a:lnTo>
                  <a:lnTo>
                    <a:pt x="45767" y="69932"/>
                  </a:lnTo>
                  <a:lnTo>
                    <a:pt x="45686" y="68870"/>
                  </a:lnTo>
                  <a:lnTo>
                    <a:pt x="45608" y="67548"/>
                  </a:lnTo>
                  <a:lnTo>
                    <a:pt x="45447" y="66226"/>
                  </a:lnTo>
                  <a:lnTo>
                    <a:pt x="46484" y="65691"/>
                  </a:lnTo>
                  <a:close/>
                  <a:moveTo>
                    <a:pt x="1915" y="69664"/>
                  </a:moveTo>
                  <a:lnTo>
                    <a:pt x="1994" y="70994"/>
                  </a:lnTo>
                  <a:lnTo>
                    <a:pt x="1994" y="72583"/>
                  </a:lnTo>
                  <a:lnTo>
                    <a:pt x="1515" y="72843"/>
                  </a:lnTo>
                  <a:lnTo>
                    <a:pt x="1037" y="73378"/>
                  </a:lnTo>
                  <a:lnTo>
                    <a:pt x="798" y="71521"/>
                  </a:lnTo>
                  <a:lnTo>
                    <a:pt x="480" y="69664"/>
                  </a:lnTo>
                  <a:lnTo>
                    <a:pt x="959" y="69664"/>
                  </a:lnTo>
                  <a:lnTo>
                    <a:pt x="1437" y="69932"/>
                  </a:lnTo>
                  <a:lnTo>
                    <a:pt x="1676" y="69932"/>
                  </a:lnTo>
                  <a:lnTo>
                    <a:pt x="1915" y="69664"/>
                  </a:lnTo>
                  <a:close/>
                  <a:moveTo>
                    <a:pt x="2074" y="67548"/>
                  </a:moveTo>
                  <a:lnTo>
                    <a:pt x="2552" y="67816"/>
                  </a:lnTo>
                  <a:lnTo>
                    <a:pt x="3429" y="67816"/>
                  </a:lnTo>
                  <a:lnTo>
                    <a:pt x="3509" y="69664"/>
                  </a:lnTo>
                  <a:lnTo>
                    <a:pt x="3590" y="71521"/>
                  </a:lnTo>
                  <a:lnTo>
                    <a:pt x="3590" y="73110"/>
                  </a:lnTo>
                  <a:lnTo>
                    <a:pt x="2872" y="73637"/>
                  </a:lnTo>
                  <a:lnTo>
                    <a:pt x="2472" y="73637"/>
                  </a:lnTo>
                  <a:lnTo>
                    <a:pt x="2472" y="72843"/>
                  </a:lnTo>
                  <a:lnTo>
                    <a:pt x="2472" y="72583"/>
                  </a:lnTo>
                  <a:lnTo>
                    <a:pt x="2394" y="70994"/>
                  </a:lnTo>
                  <a:lnTo>
                    <a:pt x="2313" y="69137"/>
                  </a:lnTo>
                  <a:lnTo>
                    <a:pt x="2074" y="67548"/>
                  </a:lnTo>
                  <a:close/>
                  <a:moveTo>
                    <a:pt x="45447" y="42389"/>
                  </a:moveTo>
                  <a:lnTo>
                    <a:pt x="45447" y="43978"/>
                  </a:lnTo>
                  <a:lnTo>
                    <a:pt x="45528" y="45827"/>
                  </a:lnTo>
                  <a:lnTo>
                    <a:pt x="45608" y="47416"/>
                  </a:lnTo>
                  <a:lnTo>
                    <a:pt x="45767" y="49005"/>
                  </a:lnTo>
                  <a:lnTo>
                    <a:pt x="44251" y="49800"/>
                  </a:lnTo>
                  <a:lnTo>
                    <a:pt x="42738" y="50862"/>
                  </a:lnTo>
                  <a:lnTo>
                    <a:pt x="42657" y="50862"/>
                  </a:lnTo>
                  <a:lnTo>
                    <a:pt x="42577" y="51129"/>
                  </a:lnTo>
                  <a:lnTo>
                    <a:pt x="42499" y="51389"/>
                  </a:lnTo>
                  <a:lnTo>
                    <a:pt x="42499" y="51656"/>
                  </a:lnTo>
                  <a:lnTo>
                    <a:pt x="42577" y="51924"/>
                  </a:lnTo>
                  <a:lnTo>
                    <a:pt x="42577" y="55897"/>
                  </a:lnTo>
                  <a:lnTo>
                    <a:pt x="42657" y="59602"/>
                  </a:lnTo>
                  <a:lnTo>
                    <a:pt x="43055" y="67281"/>
                  </a:lnTo>
                  <a:lnTo>
                    <a:pt x="43136" y="67548"/>
                  </a:lnTo>
                  <a:lnTo>
                    <a:pt x="43216" y="67816"/>
                  </a:lnTo>
                  <a:lnTo>
                    <a:pt x="43375" y="67816"/>
                  </a:lnTo>
                  <a:lnTo>
                    <a:pt x="43534" y="67548"/>
                  </a:lnTo>
                  <a:lnTo>
                    <a:pt x="43534" y="66754"/>
                  </a:lnTo>
                  <a:lnTo>
                    <a:pt x="43534" y="66226"/>
                  </a:lnTo>
                  <a:lnTo>
                    <a:pt x="44412" y="66486"/>
                  </a:lnTo>
                  <a:lnTo>
                    <a:pt x="45288" y="66226"/>
                  </a:lnTo>
                  <a:lnTo>
                    <a:pt x="45288" y="67281"/>
                  </a:lnTo>
                  <a:lnTo>
                    <a:pt x="45288" y="68610"/>
                  </a:lnTo>
                  <a:lnTo>
                    <a:pt x="45288" y="69932"/>
                  </a:lnTo>
                  <a:lnTo>
                    <a:pt x="45369" y="70727"/>
                  </a:lnTo>
                  <a:lnTo>
                    <a:pt x="45447" y="71254"/>
                  </a:lnTo>
                  <a:lnTo>
                    <a:pt x="44651" y="71521"/>
                  </a:lnTo>
                  <a:lnTo>
                    <a:pt x="43934" y="72048"/>
                  </a:lnTo>
                  <a:lnTo>
                    <a:pt x="43216" y="72583"/>
                  </a:lnTo>
                  <a:lnTo>
                    <a:pt x="42577" y="73637"/>
                  </a:lnTo>
                  <a:lnTo>
                    <a:pt x="42499" y="73378"/>
                  </a:lnTo>
                  <a:lnTo>
                    <a:pt x="42020" y="64370"/>
                  </a:lnTo>
                  <a:lnTo>
                    <a:pt x="41859" y="59602"/>
                  </a:lnTo>
                  <a:lnTo>
                    <a:pt x="41781" y="55102"/>
                  </a:lnTo>
                  <a:lnTo>
                    <a:pt x="41781" y="52451"/>
                  </a:lnTo>
                  <a:lnTo>
                    <a:pt x="41781" y="49540"/>
                  </a:lnTo>
                  <a:lnTo>
                    <a:pt x="41781" y="46362"/>
                  </a:lnTo>
                  <a:lnTo>
                    <a:pt x="41620" y="43710"/>
                  </a:lnTo>
                  <a:lnTo>
                    <a:pt x="43136" y="43183"/>
                  </a:lnTo>
                  <a:lnTo>
                    <a:pt x="44571" y="42648"/>
                  </a:lnTo>
                  <a:lnTo>
                    <a:pt x="44571" y="43978"/>
                  </a:lnTo>
                  <a:lnTo>
                    <a:pt x="44571" y="48210"/>
                  </a:lnTo>
                  <a:lnTo>
                    <a:pt x="44571" y="48745"/>
                  </a:lnTo>
                  <a:lnTo>
                    <a:pt x="44730" y="49005"/>
                  </a:lnTo>
                  <a:lnTo>
                    <a:pt x="44810" y="49272"/>
                  </a:lnTo>
                  <a:lnTo>
                    <a:pt x="44969" y="49005"/>
                  </a:lnTo>
                  <a:lnTo>
                    <a:pt x="45049" y="48745"/>
                  </a:lnTo>
                  <a:lnTo>
                    <a:pt x="45049" y="48210"/>
                  </a:lnTo>
                  <a:lnTo>
                    <a:pt x="45049" y="45567"/>
                  </a:lnTo>
                  <a:lnTo>
                    <a:pt x="44969" y="42648"/>
                  </a:lnTo>
                  <a:lnTo>
                    <a:pt x="45447" y="42389"/>
                  </a:lnTo>
                  <a:close/>
                  <a:moveTo>
                    <a:pt x="8054" y="58540"/>
                  </a:moveTo>
                  <a:lnTo>
                    <a:pt x="7973" y="60924"/>
                  </a:lnTo>
                  <a:lnTo>
                    <a:pt x="7895" y="63308"/>
                  </a:lnTo>
                  <a:lnTo>
                    <a:pt x="7814" y="68343"/>
                  </a:lnTo>
                  <a:lnTo>
                    <a:pt x="7895" y="73637"/>
                  </a:lnTo>
                  <a:lnTo>
                    <a:pt x="8054" y="78673"/>
                  </a:lnTo>
                  <a:lnTo>
                    <a:pt x="6777" y="77610"/>
                  </a:lnTo>
                  <a:lnTo>
                    <a:pt x="6221" y="76816"/>
                  </a:lnTo>
                  <a:lnTo>
                    <a:pt x="5662" y="76021"/>
                  </a:lnTo>
                  <a:lnTo>
                    <a:pt x="5183" y="74967"/>
                  </a:lnTo>
                  <a:lnTo>
                    <a:pt x="4625" y="73905"/>
                  </a:lnTo>
                  <a:lnTo>
                    <a:pt x="4227" y="73637"/>
                  </a:lnTo>
                  <a:lnTo>
                    <a:pt x="4227" y="73378"/>
                  </a:lnTo>
                  <a:lnTo>
                    <a:pt x="4146" y="73110"/>
                  </a:lnTo>
                  <a:lnTo>
                    <a:pt x="4068" y="71521"/>
                  </a:lnTo>
                  <a:lnTo>
                    <a:pt x="4068" y="70199"/>
                  </a:lnTo>
                  <a:lnTo>
                    <a:pt x="3988" y="67548"/>
                  </a:lnTo>
                  <a:lnTo>
                    <a:pt x="4227" y="67548"/>
                  </a:lnTo>
                  <a:lnTo>
                    <a:pt x="4385" y="67281"/>
                  </a:lnTo>
                  <a:lnTo>
                    <a:pt x="4385" y="66754"/>
                  </a:lnTo>
                  <a:lnTo>
                    <a:pt x="4307" y="66486"/>
                  </a:lnTo>
                  <a:lnTo>
                    <a:pt x="4227" y="66226"/>
                  </a:lnTo>
                  <a:lnTo>
                    <a:pt x="3829" y="66486"/>
                  </a:lnTo>
                  <a:lnTo>
                    <a:pt x="4385" y="65432"/>
                  </a:lnTo>
                  <a:lnTo>
                    <a:pt x="4864" y="64637"/>
                  </a:lnTo>
                  <a:lnTo>
                    <a:pt x="5820" y="62513"/>
                  </a:lnTo>
                  <a:lnTo>
                    <a:pt x="8054" y="58540"/>
                  </a:lnTo>
                  <a:close/>
                  <a:moveTo>
                    <a:pt x="9889" y="54835"/>
                  </a:moveTo>
                  <a:lnTo>
                    <a:pt x="9889" y="61719"/>
                  </a:lnTo>
                  <a:lnTo>
                    <a:pt x="9967" y="68610"/>
                  </a:lnTo>
                  <a:lnTo>
                    <a:pt x="9967" y="73905"/>
                  </a:lnTo>
                  <a:lnTo>
                    <a:pt x="10048" y="76556"/>
                  </a:lnTo>
                  <a:lnTo>
                    <a:pt x="10128" y="79200"/>
                  </a:lnTo>
                  <a:lnTo>
                    <a:pt x="9889" y="78405"/>
                  </a:lnTo>
                  <a:lnTo>
                    <a:pt x="9808" y="77083"/>
                  </a:lnTo>
                  <a:lnTo>
                    <a:pt x="9728" y="75762"/>
                  </a:lnTo>
                  <a:lnTo>
                    <a:pt x="9728" y="74172"/>
                  </a:lnTo>
                  <a:lnTo>
                    <a:pt x="9728" y="68610"/>
                  </a:lnTo>
                  <a:lnTo>
                    <a:pt x="9650" y="63048"/>
                  </a:lnTo>
                  <a:lnTo>
                    <a:pt x="9569" y="57486"/>
                  </a:lnTo>
                  <a:lnTo>
                    <a:pt x="9650" y="57486"/>
                  </a:lnTo>
                  <a:lnTo>
                    <a:pt x="9728" y="57218"/>
                  </a:lnTo>
                  <a:lnTo>
                    <a:pt x="9650" y="56951"/>
                  </a:lnTo>
                  <a:lnTo>
                    <a:pt x="9569" y="56424"/>
                  </a:lnTo>
                  <a:lnTo>
                    <a:pt x="9489" y="54835"/>
                  </a:lnTo>
                  <a:close/>
                  <a:moveTo>
                    <a:pt x="8613" y="57486"/>
                  </a:moveTo>
                  <a:lnTo>
                    <a:pt x="9169" y="57746"/>
                  </a:lnTo>
                  <a:lnTo>
                    <a:pt x="9091" y="63048"/>
                  </a:lnTo>
                  <a:lnTo>
                    <a:pt x="9169" y="68610"/>
                  </a:lnTo>
                  <a:lnTo>
                    <a:pt x="9411" y="79735"/>
                  </a:lnTo>
                  <a:lnTo>
                    <a:pt x="9010" y="79994"/>
                  </a:lnTo>
                  <a:lnTo>
                    <a:pt x="8930" y="79994"/>
                  </a:lnTo>
                  <a:lnTo>
                    <a:pt x="8930" y="79467"/>
                  </a:lnTo>
                  <a:lnTo>
                    <a:pt x="8852" y="79200"/>
                  </a:lnTo>
                  <a:lnTo>
                    <a:pt x="8771" y="78940"/>
                  </a:lnTo>
                  <a:lnTo>
                    <a:pt x="8613" y="78940"/>
                  </a:lnTo>
                  <a:lnTo>
                    <a:pt x="8532" y="73637"/>
                  </a:lnTo>
                  <a:lnTo>
                    <a:pt x="8452" y="68343"/>
                  </a:lnTo>
                  <a:lnTo>
                    <a:pt x="8452" y="63048"/>
                  </a:lnTo>
                  <a:lnTo>
                    <a:pt x="8373" y="58013"/>
                  </a:lnTo>
                  <a:lnTo>
                    <a:pt x="8452" y="57746"/>
                  </a:lnTo>
                  <a:lnTo>
                    <a:pt x="8532" y="57486"/>
                  </a:lnTo>
                  <a:close/>
                  <a:moveTo>
                    <a:pt x="41064" y="43710"/>
                  </a:moveTo>
                  <a:lnTo>
                    <a:pt x="41064" y="51389"/>
                  </a:lnTo>
                  <a:lnTo>
                    <a:pt x="41142" y="58808"/>
                  </a:lnTo>
                  <a:lnTo>
                    <a:pt x="41461" y="66226"/>
                  </a:lnTo>
                  <a:lnTo>
                    <a:pt x="41859" y="73637"/>
                  </a:lnTo>
                  <a:lnTo>
                    <a:pt x="37954" y="75494"/>
                  </a:lnTo>
                  <a:lnTo>
                    <a:pt x="34047" y="76816"/>
                  </a:lnTo>
                  <a:lnTo>
                    <a:pt x="30139" y="77878"/>
                  </a:lnTo>
                  <a:lnTo>
                    <a:pt x="26232" y="78673"/>
                  </a:lnTo>
                  <a:lnTo>
                    <a:pt x="18021" y="80529"/>
                  </a:lnTo>
                  <a:lnTo>
                    <a:pt x="16266" y="80529"/>
                  </a:lnTo>
                  <a:lnTo>
                    <a:pt x="14434" y="80789"/>
                  </a:lnTo>
                  <a:lnTo>
                    <a:pt x="12598" y="81056"/>
                  </a:lnTo>
                  <a:lnTo>
                    <a:pt x="11641" y="81583"/>
                  </a:lnTo>
                  <a:lnTo>
                    <a:pt x="10765" y="82118"/>
                  </a:lnTo>
                  <a:lnTo>
                    <a:pt x="10765" y="81851"/>
                  </a:lnTo>
                  <a:lnTo>
                    <a:pt x="10765" y="81056"/>
                  </a:lnTo>
                  <a:lnTo>
                    <a:pt x="10846" y="80529"/>
                  </a:lnTo>
                  <a:lnTo>
                    <a:pt x="10765" y="79994"/>
                  </a:lnTo>
                  <a:lnTo>
                    <a:pt x="10607" y="73637"/>
                  </a:lnTo>
                  <a:lnTo>
                    <a:pt x="10526" y="67281"/>
                  </a:lnTo>
                  <a:lnTo>
                    <a:pt x="10446" y="60924"/>
                  </a:lnTo>
                  <a:lnTo>
                    <a:pt x="10287" y="54567"/>
                  </a:lnTo>
                  <a:lnTo>
                    <a:pt x="10367" y="54567"/>
                  </a:lnTo>
                  <a:lnTo>
                    <a:pt x="10446" y="54308"/>
                  </a:lnTo>
                  <a:lnTo>
                    <a:pt x="10446" y="54040"/>
                  </a:lnTo>
                  <a:lnTo>
                    <a:pt x="10446" y="53513"/>
                  </a:lnTo>
                  <a:lnTo>
                    <a:pt x="12200" y="52978"/>
                  </a:lnTo>
                  <a:lnTo>
                    <a:pt x="13875" y="52451"/>
                  </a:lnTo>
                  <a:lnTo>
                    <a:pt x="17304" y="50862"/>
                  </a:lnTo>
                  <a:lnTo>
                    <a:pt x="21370" y="49005"/>
                  </a:lnTo>
                  <a:lnTo>
                    <a:pt x="25436" y="47683"/>
                  </a:lnTo>
                  <a:lnTo>
                    <a:pt x="29344" y="46362"/>
                  </a:lnTo>
                  <a:lnTo>
                    <a:pt x="33249" y="45299"/>
                  </a:lnTo>
                  <a:lnTo>
                    <a:pt x="37156" y="44505"/>
                  </a:lnTo>
                  <a:lnTo>
                    <a:pt x="41064" y="43710"/>
                  </a:lnTo>
                  <a:close/>
                  <a:moveTo>
                    <a:pt x="25116" y="7"/>
                  </a:moveTo>
                  <a:lnTo>
                    <a:pt x="24797" y="5302"/>
                  </a:lnTo>
                  <a:lnTo>
                    <a:pt x="24557" y="10597"/>
                  </a:lnTo>
                  <a:lnTo>
                    <a:pt x="24160" y="20934"/>
                  </a:lnTo>
                  <a:lnTo>
                    <a:pt x="23840" y="28880"/>
                  </a:lnTo>
                  <a:lnTo>
                    <a:pt x="23523" y="36559"/>
                  </a:lnTo>
                  <a:lnTo>
                    <a:pt x="23203" y="41594"/>
                  </a:lnTo>
                  <a:lnTo>
                    <a:pt x="23044" y="44237"/>
                  </a:lnTo>
                  <a:lnTo>
                    <a:pt x="22964" y="46889"/>
                  </a:lnTo>
                  <a:lnTo>
                    <a:pt x="19774" y="47951"/>
                  </a:lnTo>
                  <a:lnTo>
                    <a:pt x="16586" y="49005"/>
                  </a:lnTo>
                  <a:lnTo>
                    <a:pt x="13396" y="50594"/>
                  </a:lnTo>
                  <a:lnTo>
                    <a:pt x="11802" y="51656"/>
                  </a:lnTo>
                  <a:lnTo>
                    <a:pt x="10287" y="52718"/>
                  </a:lnTo>
                  <a:lnTo>
                    <a:pt x="10206" y="52451"/>
                  </a:lnTo>
                  <a:lnTo>
                    <a:pt x="10206" y="52183"/>
                  </a:lnTo>
                  <a:lnTo>
                    <a:pt x="10048" y="51924"/>
                  </a:lnTo>
                  <a:lnTo>
                    <a:pt x="9967" y="52183"/>
                  </a:lnTo>
                  <a:lnTo>
                    <a:pt x="9967" y="52451"/>
                  </a:lnTo>
                  <a:lnTo>
                    <a:pt x="9967" y="52978"/>
                  </a:lnTo>
                  <a:lnTo>
                    <a:pt x="9808" y="52978"/>
                  </a:lnTo>
                  <a:lnTo>
                    <a:pt x="9728" y="53245"/>
                  </a:lnTo>
                  <a:lnTo>
                    <a:pt x="9728" y="53513"/>
                  </a:lnTo>
                  <a:lnTo>
                    <a:pt x="9489" y="53773"/>
                  </a:lnTo>
                  <a:lnTo>
                    <a:pt x="9330" y="54308"/>
                  </a:lnTo>
                  <a:lnTo>
                    <a:pt x="9250" y="54567"/>
                  </a:lnTo>
                  <a:lnTo>
                    <a:pt x="9330" y="54835"/>
                  </a:lnTo>
                  <a:lnTo>
                    <a:pt x="9250" y="56156"/>
                  </a:lnTo>
                  <a:lnTo>
                    <a:pt x="8293" y="56156"/>
                  </a:lnTo>
                  <a:lnTo>
                    <a:pt x="8134" y="56424"/>
                  </a:lnTo>
                  <a:lnTo>
                    <a:pt x="8134" y="56691"/>
                  </a:lnTo>
                  <a:lnTo>
                    <a:pt x="5581" y="61191"/>
                  </a:lnTo>
                  <a:lnTo>
                    <a:pt x="4546" y="63308"/>
                  </a:lnTo>
                  <a:lnTo>
                    <a:pt x="4068" y="64637"/>
                  </a:lnTo>
                  <a:lnTo>
                    <a:pt x="3668" y="66226"/>
                  </a:lnTo>
                  <a:lnTo>
                    <a:pt x="3509" y="66486"/>
                  </a:lnTo>
                  <a:lnTo>
                    <a:pt x="3031" y="66754"/>
                  </a:lnTo>
                  <a:lnTo>
                    <a:pt x="2552" y="66754"/>
                  </a:lnTo>
                  <a:lnTo>
                    <a:pt x="2313" y="67021"/>
                  </a:lnTo>
                  <a:lnTo>
                    <a:pt x="2074" y="67281"/>
                  </a:lnTo>
                  <a:lnTo>
                    <a:pt x="1994" y="67021"/>
                  </a:lnTo>
                  <a:lnTo>
                    <a:pt x="1915" y="67021"/>
                  </a:lnTo>
                  <a:lnTo>
                    <a:pt x="1915" y="68610"/>
                  </a:lnTo>
                  <a:lnTo>
                    <a:pt x="1117" y="68610"/>
                  </a:lnTo>
                  <a:lnTo>
                    <a:pt x="639" y="68343"/>
                  </a:lnTo>
                  <a:lnTo>
                    <a:pt x="161" y="68610"/>
                  </a:lnTo>
                  <a:lnTo>
                    <a:pt x="161" y="68343"/>
                  </a:lnTo>
                  <a:lnTo>
                    <a:pt x="80" y="68610"/>
                  </a:lnTo>
                  <a:lnTo>
                    <a:pt x="2" y="68610"/>
                  </a:lnTo>
                  <a:lnTo>
                    <a:pt x="2" y="68870"/>
                  </a:lnTo>
                  <a:lnTo>
                    <a:pt x="80" y="69137"/>
                  </a:lnTo>
                  <a:lnTo>
                    <a:pt x="161" y="70459"/>
                  </a:lnTo>
                  <a:lnTo>
                    <a:pt x="319" y="72048"/>
                  </a:lnTo>
                  <a:lnTo>
                    <a:pt x="719" y="74700"/>
                  </a:lnTo>
                  <a:lnTo>
                    <a:pt x="878" y="74967"/>
                  </a:lnTo>
                  <a:lnTo>
                    <a:pt x="959" y="74967"/>
                  </a:lnTo>
                  <a:lnTo>
                    <a:pt x="1515" y="74432"/>
                  </a:lnTo>
                  <a:lnTo>
                    <a:pt x="2074" y="73905"/>
                  </a:lnTo>
                  <a:lnTo>
                    <a:pt x="2155" y="74172"/>
                  </a:lnTo>
                  <a:lnTo>
                    <a:pt x="2074" y="74432"/>
                  </a:lnTo>
                  <a:lnTo>
                    <a:pt x="2233" y="74967"/>
                  </a:lnTo>
                  <a:lnTo>
                    <a:pt x="2394" y="75227"/>
                  </a:lnTo>
                  <a:lnTo>
                    <a:pt x="2950" y="75494"/>
                  </a:lnTo>
                  <a:lnTo>
                    <a:pt x="3429" y="75227"/>
                  </a:lnTo>
                  <a:lnTo>
                    <a:pt x="3907" y="74700"/>
                  </a:lnTo>
                  <a:lnTo>
                    <a:pt x="4068" y="74700"/>
                  </a:lnTo>
                  <a:lnTo>
                    <a:pt x="5025" y="76556"/>
                  </a:lnTo>
                  <a:lnTo>
                    <a:pt x="6060" y="78145"/>
                  </a:lnTo>
                  <a:lnTo>
                    <a:pt x="7097" y="79467"/>
                  </a:lnTo>
                  <a:lnTo>
                    <a:pt x="8134" y="80262"/>
                  </a:lnTo>
                  <a:lnTo>
                    <a:pt x="8212" y="81583"/>
                  </a:lnTo>
                  <a:lnTo>
                    <a:pt x="8293" y="82118"/>
                  </a:lnTo>
                  <a:lnTo>
                    <a:pt x="8532" y="82118"/>
                  </a:lnTo>
                  <a:lnTo>
                    <a:pt x="8613" y="81583"/>
                  </a:lnTo>
                  <a:lnTo>
                    <a:pt x="8852" y="81851"/>
                  </a:lnTo>
                  <a:lnTo>
                    <a:pt x="9169" y="81851"/>
                  </a:lnTo>
                  <a:lnTo>
                    <a:pt x="9650" y="81583"/>
                  </a:lnTo>
                  <a:lnTo>
                    <a:pt x="10206" y="81324"/>
                  </a:lnTo>
                  <a:lnTo>
                    <a:pt x="10287" y="82118"/>
                  </a:lnTo>
                  <a:lnTo>
                    <a:pt x="10367" y="82378"/>
                  </a:lnTo>
                  <a:lnTo>
                    <a:pt x="10367" y="82646"/>
                  </a:lnTo>
                  <a:lnTo>
                    <a:pt x="10446" y="82913"/>
                  </a:lnTo>
                  <a:lnTo>
                    <a:pt x="11324" y="83173"/>
                  </a:lnTo>
                  <a:lnTo>
                    <a:pt x="12281" y="83440"/>
                  </a:lnTo>
                  <a:lnTo>
                    <a:pt x="14194" y="83173"/>
                  </a:lnTo>
                  <a:lnTo>
                    <a:pt x="18021" y="82118"/>
                  </a:lnTo>
                  <a:lnTo>
                    <a:pt x="26232" y="80262"/>
                  </a:lnTo>
                  <a:lnTo>
                    <a:pt x="30378" y="79467"/>
                  </a:lnTo>
                  <a:lnTo>
                    <a:pt x="34445" y="78405"/>
                  </a:lnTo>
                  <a:lnTo>
                    <a:pt x="34525" y="78405"/>
                  </a:lnTo>
                  <a:lnTo>
                    <a:pt x="35401" y="79735"/>
                  </a:lnTo>
                  <a:lnTo>
                    <a:pt x="36439" y="81056"/>
                  </a:lnTo>
                  <a:lnTo>
                    <a:pt x="37395" y="82118"/>
                  </a:lnTo>
                  <a:lnTo>
                    <a:pt x="38433" y="82913"/>
                  </a:lnTo>
                  <a:lnTo>
                    <a:pt x="40505" y="84235"/>
                  </a:lnTo>
                  <a:lnTo>
                    <a:pt x="42657" y="85029"/>
                  </a:lnTo>
                  <a:lnTo>
                    <a:pt x="44810" y="85564"/>
                  </a:lnTo>
                  <a:lnTo>
                    <a:pt x="46963" y="86091"/>
                  </a:lnTo>
                  <a:lnTo>
                    <a:pt x="49037" y="86619"/>
                  </a:lnTo>
                  <a:lnTo>
                    <a:pt x="51109" y="87154"/>
                  </a:lnTo>
                  <a:lnTo>
                    <a:pt x="53582" y="88208"/>
                  </a:lnTo>
                  <a:lnTo>
                    <a:pt x="55974" y="89270"/>
                  </a:lnTo>
                  <a:lnTo>
                    <a:pt x="60835" y="91921"/>
                  </a:lnTo>
                  <a:lnTo>
                    <a:pt x="65700" y="94832"/>
                  </a:lnTo>
                  <a:lnTo>
                    <a:pt x="70564" y="97483"/>
                  </a:lnTo>
                  <a:lnTo>
                    <a:pt x="69688" y="117081"/>
                  </a:lnTo>
                  <a:lnTo>
                    <a:pt x="69766" y="117608"/>
                  </a:lnTo>
                  <a:lnTo>
                    <a:pt x="69766" y="117875"/>
                  </a:lnTo>
                  <a:lnTo>
                    <a:pt x="69927" y="118143"/>
                  </a:lnTo>
                  <a:lnTo>
                    <a:pt x="70166" y="117875"/>
                  </a:lnTo>
                  <a:lnTo>
                    <a:pt x="70166" y="117608"/>
                  </a:lnTo>
                  <a:lnTo>
                    <a:pt x="70244" y="117348"/>
                  </a:lnTo>
                  <a:lnTo>
                    <a:pt x="70564" y="116554"/>
                  </a:lnTo>
                  <a:lnTo>
                    <a:pt x="70884" y="115492"/>
                  </a:lnTo>
                  <a:lnTo>
                    <a:pt x="71201" y="114429"/>
                  </a:lnTo>
                  <a:lnTo>
                    <a:pt x="71521" y="113635"/>
                  </a:lnTo>
                  <a:lnTo>
                    <a:pt x="71679" y="114964"/>
                  </a:lnTo>
                  <a:lnTo>
                    <a:pt x="71919" y="116019"/>
                  </a:lnTo>
                  <a:lnTo>
                    <a:pt x="72158" y="117081"/>
                  </a:lnTo>
                  <a:lnTo>
                    <a:pt x="72477" y="118143"/>
                  </a:lnTo>
                  <a:lnTo>
                    <a:pt x="72397" y="119197"/>
                  </a:lnTo>
                  <a:lnTo>
                    <a:pt x="72397" y="119732"/>
                  </a:lnTo>
                  <a:lnTo>
                    <a:pt x="72477" y="119992"/>
                  </a:lnTo>
                  <a:lnTo>
                    <a:pt x="72797" y="119992"/>
                  </a:lnTo>
                  <a:lnTo>
                    <a:pt x="72875" y="119732"/>
                  </a:lnTo>
                  <a:lnTo>
                    <a:pt x="72956" y="119197"/>
                  </a:lnTo>
                  <a:lnTo>
                    <a:pt x="72956" y="117608"/>
                  </a:lnTo>
                  <a:lnTo>
                    <a:pt x="73593" y="98278"/>
                  </a:lnTo>
                  <a:lnTo>
                    <a:pt x="75028" y="99072"/>
                  </a:lnTo>
                  <a:lnTo>
                    <a:pt x="76463" y="99867"/>
                  </a:lnTo>
                  <a:lnTo>
                    <a:pt x="79255" y="100662"/>
                  </a:lnTo>
                  <a:lnTo>
                    <a:pt x="81088" y="101456"/>
                  </a:lnTo>
                  <a:lnTo>
                    <a:pt x="81964" y="101983"/>
                  </a:lnTo>
                  <a:lnTo>
                    <a:pt x="82843" y="102778"/>
                  </a:lnTo>
                  <a:lnTo>
                    <a:pt x="83480" y="103305"/>
                  </a:lnTo>
                  <a:lnTo>
                    <a:pt x="84117" y="103573"/>
                  </a:lnTo>
                  <a:lnTo>
                    <a:pt x="84676" y="103840"/>
                  </a:lnTo>
                  <a:lnTo>
                    <a:pt x="85313" y="103573"/>
                  </a:lnTo>
                  <a:lnTo>
                    <a:pt x="86829" y="103573"/>
                  </a:lnTo>
                  <a:lnTo>
                    <a:pt x="87546" y="104100"/>
                  </a:lnTo>
                  <a:lnTo>
                    <a:pt x="88185" y="104635"/>
                  </a:lnTo>
                  <a:lnTo>
                    <a:pt x="89621" y="105689"/>
                  </a:lnTo>
                  <a:lnTo>
                    <a:pt x="90338" y="106224"/>
                  </a:lnTo>
                  <a:lnTo>
                    <a:pt x="91056" y="106224"/>
                  </a:lnTo>
                  <a:lnTo>
                    <a:pt x="92808" y="106751"/>
                  </a:lnTo>
                  <a:lnTo>
                    <a:pt x="94643" y="107546"/>
                  </a:lnTo>
                  <a:lnTo>
                    <a:pt x="98151" y="109135"/>
                  </a:lnTo>
                  <a:lnTo>
                    <a:pt x="104848" y="113108"/>
                  </a:lnTo>
                  <a:lnTo>
                    <a:pt x="107799" y="115224"/>
                  </a:lnTo>
                  <a:lnTo>
                    <a:pt x="109314" y="115759"/>
                  </a:lnTo>
                  <a:lnTo>
                    <a:pt x="110828" y="116019"/>
                  </a:lnTo>
                  <a:lnTo>
                    <a:pt x="111467" y="115759"/>
                  </a:lnTo>
                  <a:lnTo>
                    <a:pt x="112104" y="115224"/>
                  </a:lnTo>
                  <a:lnTo>
                    <a:pt x="112582" y="114697"/>
                  </a:lnTo>
                  <a:lnTo>
                    <a:pt x="113061" y="113635"/>
                  </a:lnTo>
                  <a:lnTo>
                    <a:pt x="113459" y="112581"/>
                  </a:lnTo>
                  <a:lnTo>
                    <a:pt x="113859" y="111251"/>
                  </a:lnTo>
                  <a:lnTo>
                    <a:pt x="114176" y="109662"/>
                  </a:lnTo>
                  <a:lnTo>
                    <a:pt x="114415" y="108073"/>
                  </a:lnTo>
                  <a:lnTo>
                    <a:pt x="114576" y="106483"/>
                  </a:lnTo>
                  <a:lnTo>
                    <a:pt x="114735" y="104635"/>
                  </a:lnTo>
                  <a:lnTo>
                    <a:pt x="114974" y="100921"/>
                  </a:lnTo>
                  <a:lnTo>
                    <a:pt x="115055" y="96948"/>
                  </a:lnTo>
                  <a:lnTo>
                    <a:pt x="115055" y="93243"/>
                  </a:lnTo>
                  <a:lnTo>
                    <a:pt x="115453" y="87413"/>
                  </a:lnTo>
                  <a:lnTo>
                    <a:pt x="115772" y="81851"/>
                  </a:lnTo>
                  <a:lnTo>
                    <a:pt x="116329" y="70459"/>
                  </a:lnTo>
                  <a:lnTo>
                    <a:pt x="117686" y="43443"/>
                  </a:lnTo>
                  <a:lnTo>
                    <a:pt x="119997" y="7"/>
                  </a:lnTo>
                  <a:lnTo>
                    <a:pt x="119360" y="7"/>
                  </a:lnTo>
                  <a:lnTo>
                    <a:pt x="117046" y="42916"/>
                  </a:lnTo>
                  <a:lnTo>
                    <a:pt x="115692" y="69664"/>
                  </a:lnTo>
                  <a:lnTo>
                    <a:pt x="115213" y="80789"/>
                  </a:lnTo>
                  <a:lnTo>
                    <a:pt x="114974" y="86359"/>
                  </a:lnTo>
                  <a:lnTo>
                    <a:pt x="114816" y="91921"/>
                  </a:lnTo>
                  <a:lnTo>
                    <a:pt x="114655" y="91921"/>
                  </a:lnTo>
                  <a:lnTo>
                    <a:pt x="114576" y="92716"/>
                  </a:lnTo>
                  <a:lnTo>
                    <a:pt x="114576" y="98278"/>
                  </a:lnTo>
                  <a:lnTo>
                    <a:pt x="114496" y="100921"/>
                  </a:lnTo>
                  <a:lnTo>
                    <a:pt x="114337" y="103840"/>
                  </a:lnTo>
                  <a:lnTo>
                    <a:pt x="114098" y="106224"/>
                  </a:lnTo>
                  <a:lnTo>
                    <a:pt x="113698" y="108608"/>
                  </a:lnTo>
                  <a:lnTo>
                    <a:pt x="113141" y="110724"/>
                  </a:lnTo>
                  <a:lnTo>
                    <a:pt x="112822" y="111786"/>
                  </a:lnTo>
                  <a:lnTo>
                    <a:pt x="112424" y="112581"/>
                  </a:lnTo>
                  <a:lnTo>
                    <a:pt x="112104" y="113108"/>
                  </a:lnTo>
                  <a:lnTo>
                    <a:pt x="111784" y="113635"/>
                  </a:lnTo>
                  <a:lnTo>
                    <a:pt x="110989" y="114170"/>
                  </a:lnTo>
                  <a:lnTo>
                    <a:pt x="110191" y="114170"/>
                  </a:lnTo>
                  <a:lnTo>
                    <a:pt x="109314" y="113902"/>
                  </a:lnTo>
                  <a:lnTo>
                    <a:pt x="107718" y="113108"/>
                  </a:lnTo>
                  <a:lnTo>
                    <a:pt x="106205" y="112046"/>
                  </a:lnTo>
                  <a:lnTo>
                    <a:pt x="100145" y="108340"/>
                  </a:lnTo>
                  <a:lnTo>
                    <a:pt x="94085" y="105162"/>
                  </a:lnTo>
                  <a:lnTo>
                    <a:pt x="92889" y="104635"/>
                  </a:lnTo>
                  <a:lnTo>
                    <a:pt x="91612" y="104367"/>
                  </a:lnTo>
                  <a:lnTo>
                    <a:pt x="90416" y="104100"/>
                  </a:lnTo>
                  <a:lnTo>
                    <a:pt x="89779" y="103840"/>
                  </a:lnTo>
                  <a:lnTo>
                    <a:pt x="89142" y="103045"/>
                  </a:lnTo>
                  <a:lnTo>
                    <a:pt x="88583" y="102510"/>
                  </a:lnTo>
                  <a:lnTo>
                    <a:pt x="88024" y="102251"/>
                  </a:lnTo>
                  <a:lnTo>
                    <a:pt x="86829" y="101983"/>
                  </a:lnTo>
                  <a:lnTo>
                    <a:pt x="85633" y="101983"/>
                  </a:lnTo>
                  <a:lnTo>
                    <a:pt x="84437" y="102251"/>
                  </a:lnTo>
                  <a:lnTo>
                    <a:pt x="84039" y="102251"/>
                  </a:lnTo>
                  <a:lnTo>
                    <a:pt x="83719" y="101983"/>
                  </a:lnTo>
                  <a:lnTo>
                    <a:pt x="82921" y="101189"/>
                  </a:lnTo>
                  <a:lnTo>
                    <a:pt x="82203" y="100394"/>
                  </a:lnTo>
                  <a:lnTo>
                    <a:pt x="81486" y="99867"/>
                  </a:lnTo>
                  <a:lnTo>
                    <a:pt x="80371" y="99332"/>
                  </a:lnTo>
                  <a:lnTo>
                    <a:pt x="79255" y="98805"/>
                  </a:lnTo>
                  <a:lnTo>
                    <a:pt x="76463" y="97743"/>
                  </a:lnTo>
                  <a:lnTo>
                    <a:pt x="75028" y="97483"/>
                  </a:lnTo>
                  <a:lnTo>
                    <a:pt x="73673" y="97216"/>
                  </a:lnTo>
                  <a:lnTo>
                    <a:pt x="73913" y="90332"/>
                  </a:lnTo>
                  <a:lnTo>
                    <a:pt x="75267" y="91654"/>
                  </a:lnTo>
                  <a:lnTo>
                    <a:pt x="76702" y="92716"/>
                  </a:lnTo>
                  <a:lnTo>
                    <a:pt x="79572" y="94565"/>
                  </a:lnTo>
                  <a:lnTo>
                    <a:pt x="85313" y="97743"/>
                  </a:lnTo>
                  <a:lnTo>
                    <a:pt x="91134" y="100921"/>
                  </a:lnTo>
                  <a:lnTo>
                    <a:pt x="96955" y="103573"/>
                  </a:lnTo>
                  <a:lnTo>
                    <a:pt x="103093" y="106224"/>
                  </a:lnTo>
                  <a:lnTo>
                    <a:pt x="105724" y="107018"/>
                  </a:lnTo>
                  <a:lnTo>
                    <a:pt x="107081" y="107278"/>
                  </a:lnTo>
                  <a:lnTo>
                    <a:pt x="107718" y="107278"/>
                  </a:lnTo>
                  <a:lnTo>
                    <a:pt x="108436" y="107018"/>
                  </a:lnTo>
                  <a:lnTo>
                    <a:pt x="109392" y="106224"/>
                  </a:lnTo>
                  <a:lnTo>
                    <a:pt x="110191" y="104894"/>
                  </a:lnTo>
                  <a:lnTo>
                    <a:pt x="110908" y="103305"/>
                  </a:lnTo>
                  <a:lnTo>
                    <a:pt x="111467" y="101456"/>
                  </a:lnTo>
                  <a:lnTo>
                    <a:pt x="111945" y="99072"/>
                  </a:lnTo>
                  <a:lnTo>
                    <a:pt x="112263" y="96421"/>
                  </a:lnTo>
                  <a:lnTo>
                    <a:pt x="112424" y="93510"/>
                  </a:lnTo>
                  <a:lnTo>
                    <a:pt x="112502" y="90064"/>
                  </a:lnTo>
                  <a:lnTo>
                    <a:pt x="112424" y="89797"/>
                  </a:lnTo>
                  <a:lnTo>
                    <a:pt x="112980" y="84235"/>
                  </a:lnTo>
                  <a:lnTo>
                    <a:pt x="113300" y="78673"/>
                  </a:lnTo>
                  <a:lnTo>
                    <a:pt x="113937" y="67281"/>
                  </a:lnTo>
                  <a:lnTo>
                    <a:pt x="114576" y="54835"/>
                  </a:lnTo>
                  <a:lnTo>
                    <a:pt x="115133" y="42389"/>
                  </a:lnTo>
                  <a:lnTo>
                    <a:pt x="115931" y="21194"/>
                  </a:lnTo>
                  <a:lnTo>
                    <a:pt x="116649" y="7"/>
                  </a:lnTo>
                  <a:lnTo>
                    <a:pt x="116011" y="7"/>
                  </a:lnTo>
                  <a:lnTo>
                    <a:pt x="115294" y="21989"/>
                  </a:lnTo>
                  <a:lnTo>
                    <a:pt x="114415" y="43978"/>
                  </a:lnTo>
                  <a:lnTo>
                    <a:pt x="113859" y="56424"/>
                  </a:lnTo>
                  <a:lnTo>
                    <a:pt x="113300" y="68610"/>
                  </a:lnTo>
                  <a:lnTo>
                    <a:pt x="112663" y="78940"/>
                  </a:lnTo>
                  <a:lnTo>
                    <a:pt x="112424" y="84235"/>
                  </a:lnTo>
                  <a:lnTo>
                    <a:pt x="112263" y="89537"/>
                  </a:lnTo>
                  <a:lnTo>
                    <a:pt x="112104" y="89537"/>
                  </a:lnTo>
                  <a:lnTo>
                    <a:pt x="112023" y="90064"/>
                  </a:lnTo>
                  <a:lnTo>
                    <a:pt x="112023" y="92716"/>
                  </a:lnTo>
                  <a:lnTo>
                    <a:pt x="111865" y="95099"/>
                  </a:lnTo>
                  <a:lnTo>
                    <a:pt x="111706" y="97216"/>
                  </a:lnTo>
                  <a:lnTo>
                    <a:pt x="111386" y="99072"/>
                  </a:lnTo>
                  <a:lnTo>
                    <a:pt x="111067" y="100921"/>
                  </a:lnTo>
                  <a:lnTo>
                    <a:pt x="110588" y="102251"/>
                  </a:lnTo>
                  <a:lnTo>
                    <a:pt x="109951" y="103573"/>
                  </a:lnTo>
                  <a:lnTo>
                    <a:pt x="109234" y="104635"/>
                  </a:lnTo>
                  <a:lnTo>
                    <a:pt x="108675" y="105162"/>
                  </a:lnTo>
                  <a:lnTo>
                    <a:pt x="108038" y="105689"/>
                  </a:lnTo>
                  <a:lnTo>
                    <a:pt x="106842" y="105689"/>
                  </a:lnTo>
                  <a:lnTo>
                    <a:pt x="105565" y="105429"/>
                  </a:lnTo>
                  <a:lnTo>
                    <a:pt x="104370" y="104894"/>
                  </a:lnTo>
                  <a:lnTo>
                    <a:pt x="98868" y="102778"/>
                  </a:lnTo>
                  <a:lnTo>
                    <a:pt x="93367" y="100394"/>
                  </a:lnTo>
                  <a:lnTo>
                    <a:pt x="88425" y="98010"/>
                  </a:lnTo>
                  <a:lnTo>
                    <a:pt x="83560" y="95359"/>
                  </a:lnTo>
                  <a:lnTo>
                    <a:pt x="81169" y="93770"/>
                  </a:lnTo>
                  <a:lnTo>
                    <a:pt x="78777" y="92181"/>
                  </a:lnTo>
                  <a:lnTo>
                    <a:pt x="76304" y="90592"/>
                  </a:lnTo>
                  <a:lnTo>
                    <a:pt x="73913" y="89270"/>
                  </a:lnTo>
                  <a:lnTo>
                    <a:pt x="74550" y="72316"/>
                  </a:lnTo>
                  <a:lnTo>
                    <a:pt x="75189" y="55362"/>
                  </a:lnTo>
                  <a:lnTo>
                    <a:pt x="76544" y="24640"/>
                  </a:lnTo>
                  <a:lnTo>
                    <a:pt x="76863" y="18543"/>
                  </a:lnTo>
                  <a:lnTo>
                    <a:pt x="77181" y="12453"/>
                  </a:lnTo>
                  <a:lnTo>
                    <a:pt x="77500" y="6097"/>
                  </a:lnTo>
                  <a:lnTo>
                    <a:pt x="77739" y="7"/>
                  </a:lnTo>
                  <a:lnTo>
                    <a:pt x="77261" y="7"/>
                  </a:lnTo>
                  <a:lnTo>
                    <a:pt x="76863" y="6364"/>
                  </a:lnTo>
                  <a:lnTo>
                    <a:pt x="76544" y="12981"/>
                  </a:lnTo>
                  <a:lnTo>
                    <a:pt x="75985" y="26229"/>
                  </a:lnTo>
                  <a:lnTo>
                    <a:pt x="75267" y="41594"/>
                  </a:lnTo>
                  <a:lnTo>
                    <a:pt x="74630" y="57218"/>
                  </a:lnTo>
                  <a:lnTo>
                    <a:pt x="73515" y="86359"/>
                  </a:lnTo>
                  <a:lnTo>
                    <a:pt x="72558" y="115492"/>
                  </a:lnTo>
                  <a:lnTo>
                    <a:pt x="72238" y="113902"/>
                  </a:lnTo>
                  <a:lnTo>
                    <a:pt x="71999" y="112046"/>
                  </a:lnTo>
                  <a:lnTo>
                    <a:pt x="71840" y="111519"/>
                  </a:lnTo>
                  <a:lnTo>
                    <a:pt x="71601" y="111519"/>
                  </a:lnTo>
                  <a:lnTo>
                    <a:pt x="71362" y="111786"/>
                  </a:lnTo>
                  <a:lnTo>
                    <a:pt x="71123" y="112313"/>
                  </a:lnTo>
                  <a:lnTo>
                    <a:pt x="70644" y="113635"/>
                  </a:lnTo>
                  <a:lnTo>
                    <a:pt x="70325" y="114964"/>
                  </a:lnTo>
                  <a:lnTo>
                    <a:pt x="71042" y="97743"/>
                  </a:lnTo>
                  <a:lnTo>
                    <a:pt x="71201" y="97483"/>
                  </a:lnTo>
                  <a:lnTo>
                    <a:pt x="71201" y="96948"/>
                  </a:lnTo>
                  <a:lnTo>
                    <a:pt x="71201" y="96421"/>
                  </a:lnTo>
                  <a:lnTo>
                    <a:pt x="71123" y="96154"/>
                  </a:lnTo>
                  <a:lnTo>
                    <a:pt x="72797" y="56691"/>
                  </a:lnTo>
                  <a:lnTo>
                    <a:pt x="73434" y="42648"/>
                  </a:lnTo>
                  <a:lnTo>
                    <a:pt x="74152" y="28345"/>
                  </a:lnTo>
                  <a:lnTo>
                    <a:pt x="74789" y="14310"/>
                  </a:lnTo>
                  <a:lnTo>
                    <a:pt x="75028" y="7159"/>
                  </a:lnTo>
                  <a:lnTo>
                    <a:pt x="75267" y="7"/>
                  </a:lnTo>
                  <a:lnTo>
                    <a:pt x="74869" y="7"/>
                  </a:lnTo>
                  <a:lnTo>
                    <a:pt x="74391" y="6891"/>
                  </a:lnTo>
                  <a:lnTo>
                    <a:pt x="74071" y="14043"/>
                  </a:lnTo>
                  <a:lnTo>
                    <a:pt x="73434" y="28086"/>
                  </a:lnTo>
                  <a:lnTo>
                    <a:pt x="72875" y="42121"/>
                  </a:lnTo>
                  <a:lnTo>
                    <a:pt x="72319" y="56156"/>
                  </a:lnTo>
                  <a:lnTo>
                    <a:pt x="70962" y="87681"/>
                  </a:lnTo>
                  <a:lnTo>
                    <a:pt x="69688" y="87413"/>
                  </a:lnTo>
                  <a:lnTo>
                    <a:pt x="71123" y="42648"/>
                  </a:lnTo>
                  <a:lnTo>
                    <a:pt x="71521" y="32059"/>
                  </a:lnTo>
                  <a:lnTo>
                    <a:pt x="71919" y="21462"/>
                  </a:lnTo>
                  <a:lnTo>
                    <a:pt x="72397" y="10597"/>
                  </a:lnTo>
                  <a:lnTo>
                    <a:pt x="72717" y="7"/>
                  </a:lnTo>
                  <a:lnTo>
                    <a:pt x="72158" y="7"/>
                  </a:lnTo>
                  <a:lnTo>
                    <a:pt x="71679" y="10070"/>
                  </a:lnTo>
                  <a:lnTo>
                    <a:pt x="71281" y="20399"/>
                  </a:lnTo>
                  <a:lnTo>
                    <a:pt x="70962" y="30470"/>
                  </a:lnTo>
                  <a:lnTo>
                    <a:pt x="70644" y="40532"/>
                  </a:lnTo>
                  <a:lnTo>
                    <a:pt x="69846" y="63843"/>
                  </a:lnTo>
                  <a:lnTo>
                    <a:pt x="69048" y="87413"/>
                  </a:lnTo>
                  <a:lnTo>
                    <a:pt x="65619" y="86619"/>
                  </a:lnTo>
                  <a:lnTo>
                    <a:pt x="62112" y="85824"/>
                  </a:lnTo>
                  <a:lnTo>
                    <a:pt x="60357" y="85029"/>
                  </a:lnTo>
                  <a:lnTo>
                    <a:pt x="58683" y="84502"/>
                  </a:lnTo>
                  <a:lnTo>
                    <a:pt x="56930" y="83440"/>
                  </a:lnTo>
                  <a:lnTo>
                    <a:pt x="55256" y="82118"/>
                  </a:lnTo>
                  <a:lnTo>
                    <a:pt x="51507" y="79467"/>
                  </a:lnTo>
                  <a:lnTo>
                    <a:pt x="49594" y="78145"/>
                  </a:lnTo>
                  <a:lnTo>
                    <a:pt x="47680" y="77083"/>
                  </a:lnTo>
                  <a:lnTo>
                    <a:pt x="46326" y="76556"/>
                  </a:lnTo>
                  <a:lnTo>
                    <a:pt x="45608" y="76289"/>
                  </a:lnTo>
                  <a:lnTo>
                    <a:pt x="44969" y="75494"/>
                  </a:lnTo>
                  <a:lnTo>
                    <a:pt x="44412" y="74967"/>
                  </a:lnTo>
                  <a:lnTo>
                    <a:pt x="43853" y="74700"/>
                  </a:lnTo>
                  <a:lnTo>
                    <a:pt x="43294" y="74700"/>
                  </a:lnTo>
                  <a:lnTo>
                    <a:pt x="42738" y="75227"/>
                  </a:lnTo>
                  <a:lnTo>
                    <a:pt x="42657" y="75494"/>
                  </a:lnTo>
                  <a:lnTo>
                    <a:pt x="42577" y="76021"/>
                  </a:lnTo>
                  <a:lnTo>
                    <a:pt x="42657" y="76289"/>
                  </a:lnTo>
                  <a:lnTo>
                    <a:pt x="43614" y="76289"/>
                  </a:lnTo>
                  <a:lnTo>
                    <a:pt x="44412" y="76556"/>
                  </a:lnTo>
                  <a:lnTo>
                    <a:pt x="44810" y="77351"/>
                  </a:lnTo>
                  <a:lnTo>
                    <a:pt x="45049" y="77610"/>
                  </a:lnTo>
                  <a:lnTo>
                    <a:pt x="45288" y="77878"/>
                  </a:lnTo>
                  <a:lnTo>
                    <a:pt x="47282" y="78940"/>
                  </a:lnTo>
                  <a:lnTo>
                    <a:pt x="49355" y="79735"/>
                  </a:lnTo>
                  <a:lnTo>
                    <a:pt x="51190" y="81056"/>
                  </a:lnTo>
                  <a:lnTo>
                    <a:pt x="53103" y="82378"/>
                  </a:lnTo>
                  <a:lnTo>
                    <a:pt x="56769" y="85297"/>
                  </a:lnTo>
                  <a:lnTo>
                    <a:pt x="58285" y="86359"/>
                  </a:lnTo>
                  <a:lnTo>
                    <a:pt x="59801" y="87154"/>
                  </a:lnTo>
                  <a:lnTo>
                    <a:pt x="62829" y="88208"/>
                  </a:lnTo>
                  <a:lnTo>
                    <a:pt x="65939" y="88743"/>
                  </a:lnTo>
                  <a:lnTo>
                    <a:pt x="68970" y="89270"/>
                  </a:lnTo>
                  <a:lnTo>
                    <a:pt x="68970" y="90332"/>
                  </a:lnTo>
                  <a:lnTo>
                    <a:pt x="68970" y="90859"/>
                  </a:lnTo>
                  <a:lnTo>
                    <a:pt x="69048" y="91126"/>
                  </a:lnTo>
                  <a:lnTo>
                    <a:pt x="69209" y="91386"/>
                  </a:lnTo>
                  <a:lnTo>
                    <a:pt x="69449" y="91126"/>
                  </a:lnTo>
                  <a:lnTo>
                    <a:pt x="69527" y="90859"/>
                  </a:lnTo>
                  <a:lnTo>
                    <a:pt x="69527" y="90332"/>
                  </a:lnTo>
                  <a:lnTo>
                    <a:pt x="69607" y="89537"/>
                  </a:lnTo>
                  <a:lnTo>
                    <a:pt x="70884" y="89797"/>
                  </a:lnTo>
                  <a:lnTo>
                    <a:pt x="70564" y="95894"/>
                  </a:lnTo>
                  <a:lnTo>
                    <a:pt x="66178" y="92975"/>
                  </a:lnTo>
                  <a:lnTo>
                    <a:pt x="61792" y="90592"/>
                  </a:lnTo>
                  <a:lnTo>
                    <a:pt x="57409" y="88475"/>
                  </a:lnTo>
                  <a:lnTo>
                    <a:pt x="52942" y="86359"/>
                  </a:lnTo>
                  <a:lnTo>
                    <a:pt x="50712" y="85564"/>
                  </a:lnTo>
                  <a:lnTo>
                    <a:pt x="48478" y="84770"/>
                  </a:lnTo>
                  <a:lnTo>
                    <a:pt x="44012" y="83440"/>
                  </a:lnTo>
                  <a:lnTo>
                    <a:pt x="41781" y="82646"/>
                  </a:lnTo>
                  <a:lnTo>
                    <a:pt x="39628" y="81324"/>
                  </a:lnTo>
                  <a:lnTo>
                    <a:pt x="37476" y="79994"/>
                  </a:lnTo>
                  <a:lnTo>
                    <a:pt x="35323" y="78145"/>
                  </a:lnTo>
                  <a:lnTo>
                    <a:pt x="38672" y="76816"/>
                  </a:lnTo>
                  <a:lnTo>
                    <a:pt x="42020" y="75227"/>
                  </a:lnTo>
                  <a:lnTo>
                    <a:pt x="42098" y="75494"/>
                  </a:lnTo>
                  <a:lnTo>
                    <a:pt x="42260" y="75762"/>
                  </a:lnTo>
                  <a:lnTo>
                    <a:pt x="42418" y="75494"/>
                  </a:lnTo>
                  <a:lnTo>
                    <a:pt x="42499" y="74967"/>
                  </a:lnTo>
                  <a:lnTo>
                    <a:pt x="42577" y="74967"/>
                  </a:lnTo>
                  <a:lnTo>
                    <a:pt x="42657" y="74700"/>
                  </a:lnTo>
                  <a:lnTo>
                    <a:pt x="42738" y="74432"/>
                  </a:lnTo>
                  <a:lnTo>
                    <a:pt x="43294" y="74172"/>
                  </a:lnTo>
                  <a:lnTo>
                    <a:pt x="43934" y="73905"/>
                  </a:lnTo>
                  <a:lnTo>
                    <a:pt x="45049" y="73378"/>
                  </a:lnTo>
                  <a:lnTo>
                    <a:pt x="48559" y="72048"/>
                  </a:lnTo>
                  <a:lnTo>
                    <a:pt x="52784" y="70459"/>
                  </a:lnTo>
                  <a:lnTo>
                    <a:pt x="52864" y="70459"/>
                  </a:lnTo>
                  <a:lnTo>
                    <a:pt x="52942" y="70199"/>
                  </a:lnTo>
                  <a:lnTo>
                    <a:pt x="54538" y="69664"/>
                  </a:lnTo>
                  <a:lnTo>
                    <a:pt x="54697" y="69405"/>
                  </a:lnTo>
                  <a:lnTo>
                    <a:pt x="54697" y="68870"/>
                  </a:lnTo>
                  <a:lnTo>
                    <a:pt x="54697" y="68610"/>
                  </a:lnTo>
                  <a:lnTo>
                    <a:pt x="54617" y="68075"/>
                  </a:lnTo>
                  <a:lnTo>
                    <a:pt x="54377" y="64637"/>
                  </a:lnTo>
                  <a:lnTo>
                    <a:pt x="54219" y="60924"/>
                  </a:lnTo>
                  <a:lnTo>
                    <a:pt x="54060" y="53773"/>
                  </a:lnTo>
                  <a:lnTo>
                    <a:pt x="53980" y="46362"/>
                  </a:lnTo>
                  <a:lnTo>
                    <a:pt x="53899" y="42648"/>
                  </a:lnTo>
                  <a:lnTo>
                    <a:pt x="53660" y="39210"/>
                  </a:lnTo>
                  <a:lnTo>
                    <a:pt x="53660" y="38943"/>
                  </a:lnTo>
                  <a:lnTo>
                    <a:pt x="53582" y="38943"/>
                  </a:lnTo>
                  <a:lnTo>
                    <a:pt x="53501" y="39210"/>
                  </a:lnTo>
                  <a:lnTo>
                    <a:pt x="53501" y="39470"/>
                  </a:lnTo>
                  <a:lnTo>
                    <a:pt x="53421" y="39470"/>
                  </a:lnTo>
                  <a:lnTo>
                    <a:pt x="46804" y="40532"/>
                  </a:lnTo>
                  <a:lnTo>
                    <a:pt x="45447" y="40532"/>
                  </a:lnTo>
                  <a:lnTo>
                    <a:pt x="44173" y="40799"/>
                  </a:lnTo>
                  <a:lnTo>
                    <a:pt x="42816" y="41594"/>
                  </a:lnTo>
                  <a:lnTo>
                    <a:pt x="42179" y="42121"/>
                  </a:lnTo>
                  <a:lnTo>
                    <a:pt x="41542" y="42916"/>
                  </a:lnTo>
                  <a:lnTo>
                    <a:pt x="41542" y="42648"/>
                  </a:lnTo>
                  <a:lnTo>
                    <a:pt x="41461" y="42389"/>
                  </a:lnTo>
                  <a:lnTo>
                    <a:pt x="41381" y="42389"/>
                  </a:lnTo>
                  <a:lnTo>
                    <a:pt x="41303" y="42121"/>
                  </a:lnTo>
                  <a:lnTo>
                    <a:pt x="41142" y="42121"/>
                  </a:lnTo>
                  <a:lnTo>
                    <a:pt x="33249" y="43710"/>
                  </a:lnTo>
                  <a:lnTo>
                    <a:pt x="29344" y="44772"/>
                  </a:lnTo>
                  <a:lnTo>
                    <a:pt x="25436" y="46094"/>
                  </a:lnTo>
                  <a:lnTo>
                    <a:pt x="23362" y="46621"/>
                  </a:lnTo>
                  <a:lnTo>
                    <a:pt x="23681" y="44505"/>
                  </a:lnTo>
                  <a:lnTo>
                    <a:pt x="23840" y="41854"/>
                  </a:lnTo>
                  <a:lnTo>
                    <a:pt x="24079" y="37086"/>
                  </a:lnTo>
                  <a:lnTo>
                    <a:pt x="24399" y="30997"/>
                  </a:lnTo>
                  <a:lnTo>
                    <a:pt x="24638" y="24907"/>
                  </a:lnTo>
                  <a:lnTo>
                    <a:pt x="24877" y="18810"/>
                  </a:lnTo>
                  <a:lnTo>
                    <a:pt x="25197" y="12453"/>
                  </a:lnTo>
                  <a:lnTo>
                    <a:pt x="25514" y="6364"/>
                  </a:lnTo>
                  <a:lnTo>
                    <a:pt x="25834" y="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Shape 1414"/>
            <p:cNvSpPr/>
            <p:nvPr/>
          </p:nvSpPr>
          <p:spPr>
            <a:xfrm>
              <a:off x="7126300" y="4418850"/>
              <a:ext cx="32850" cy="23574"/>
            </a:xfrm>
            <a:custGeom>
              <a:pathLst>
                <a:path extrusionOk="0" h="120000" w="120000">
                  <a:moveTo>
                    <a:pt x="86118" y="0"/>
                  </a:moveTo>
                  <a:lnTo>
                    <a:pt x="43013" y="21505"/>
                  </a:lnTo>
                  <a:lnTo>
                    <a:pt x="21552" y="30031"/>
                  </a:lnTo>
                  <a:lnTo>
                    <a:pt x="15342" y="34358"/>
                  </a:lnTo>
                  <a:lnTo>
                    <a:pt x="9223" y="34358"/>
                  </a:lnTo>
                  <a:lnTo>
                    <a:pt x="9223" y="30031"/>
                  </a:lnTo>
                  <a:lnTo>
                    <a:pt x="3105" y="30031"/>
                  </a:lnTo>
                  <a:lnTo>
                    <a:pt x="3105" y="34358"/>
                  </a:lnTo>
                  <a:lnTo>
                    <a:pt x="0" y="34358"/>
                  </a:lnTo>
                  <a:lnTo>
                    <a:pt x="3105" y="42884"/>
                  </a:lnTo>
                  <a:lnTo>
                    <a:pt x="6118" y="51410"/>
                  </a:lnTo>
                  <a:lnTo>
                    <a:pt x="9223" y="51410"/>
                  </a:lnTo>
                  <a:lnTo>
                    <a:pt x="15342" y="55737"/>
                  </a:lnTo>
                  <a:lnTo>
                    <a:pt x="24566" y="55737"/>
                  </a:lnTo>
                  <a:lnTo>
                    <a:pt x="52237" y="51410"/>
                  </a:lnTo>
                  <a:lnTo>
                    <a:pt x="79908" y="38557"/>
                  </a:lnTo>
                  <a:lnTo>
                    <a:pt x="83013" y="60063"/>
                  </a:lnTo>
                  <a:lnTo>
                    <a:pt x="89132" y="77115"/>
                  </a:lnTo>
                  <a:lnTo>
                    <a:pt x="79908" y="77115"/>
                  </a:lnTo>
                  <a:lnTo>
                    <a:pt x="73789" y="85768"/>
                  </a:lnTo>
                  <a:lnTo>
                    <a:pt x="58447" y="94294"/>
                  </a:lnTo>
                  <a:lnTo>
                    <a:pt x="52237" y="98621"/>
                  </a:lnTo>
                  <a:lnTo>
                    <a:pt x="49223" y="98621"/>
                  </a:lnTo>
                  <a:lnTo>
                    <a:pt x="52237" y="94294"/>
                  </a:lnTo>
                  <a:lnTo>
                    <a:pt x="64566" y="85768"/>
                  </a:lnTo>
                  <a:lnTo>
                    <a:pt x="76894" y="72916"/>
                  </a:lnTo>
                  <a:lnTo>
                    <a:pt x="76894" y="68589"/>
                  </a:lnTo>
                  <a:lnTo>
                    <a:pt x="76894" y="64262"/>
                  </a:lnTo>
                  <a:lnTo>
                    <a:pt x="73789" y="60063"/>
                  </a:lnTo>
                  <a:lnTo>
                    <a:pt x="67671" y="55737"/>
                  </a:lnTo>
                  <a:lnTo>
                    <a:pt x="52237" y="68589"/>
                  </a:lnTo>
                  <a:lnTo>
                    <a:pt x="33789" y="81442"/>
                  </a:lnTo>
                  <a:lnTo>
                    <a:pt x="24566" y="94294"/>
                  </a:lnTo>
                  <a:lnTo>
                    <a:pt x="21552" y="98621"/>
                  </a:lnTo>
                  <a:lnTo>
                    <a:pt x="24566" y="107147"/>
                  </a:lnTo>
                  <a:lnTo>
                    <a:pt x="27671" y="111474"/>
                  </a:lnTo>
                  <a:lnTo>
                    <a:pt x="30776" y="111474"/>
                  </a:lnTo>
                  <a:lnTo>
                    <a:pt x="40000" y="102820"/>
                  </a:lnTo>
                  <a:lnTo>
                    <a:pt x="40000" y="111474"/>
                  </a:lnTo>
                  <a:lnTo>
                    <a:pt x="43013" y="115673"/>
                  </a:lnTo>
                  <a:lnTo>
                    <a:pt x="49223" y="120000"/>
                  </a:lnTo>
                  <a:lnTo>
                    <a:pt x="64566" y="115673"/>
                  </a:lnTo>
                  <a:lnTo>
                    <a:pt x="79908" y="102820"/>
                  </a:lnTo>
                  <a:lnTo>
                    <a:pt x="89132" y="94294"/>
                  </a:lnTo>
                  <a:lnTo>
                    <a:pt x="95342" y="85768"/>
                  </a:lnTo>
                  <a:lnTo>
                    <a:pt x="101461" y="94294"/>
                  </a:lnTo>
                  <a:lnTo>
                    <a:pt x="110684" y="94294"/>
                  </a:lnTo>
                  <a:lnTo>
                    <a:pt x="116803" y="89968"/>
                  </a:lnTo>
                  <a:lnTo>
                    <a:pt x="119908" y="81442"/>
                  </a:lnTo>
                  <a:lnTo>
                    <a:pt x="116803" y="72916"/>
                  </a:lnTo>
                  <a:lnTo>
                    <a:pt x="113789" y="64262"/>
                  </a:lnTo>
                  <a:lnTo>
                    <a:pt x="104566" y="38557"/>
                  </a:lnTo>
                  <a:lnTo>
                    <a:pt x="101461" y="17179"/>
                  </a:lnTo>
                  <a:lnTo>
                    <a:pt x="101461" y="8653"/>
                  </a:lnTo>
                  <a:lnTo>
                    <a:pt x="983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Shape 1415"/>
            <p:cNvSpPr/>
            <p:nvPr/>
          </p:nvSpPr>
          <p:spPr>
            <a:xfrm>
              <a:off x="7000875" y="3964325"/>
              <a:ext cx="17700" cy="17700"/>
            </a:xfrm>
            <a:custGeom>
              <a:pathLst>
                <a:path extrusionOk="0" h="120000" w="120000">
                  <a:moveTo>
                    <a:pt x="74237" y="34406"/>
                  </a:moveTo>
                  <a:lnTo>
                    <a:pt x="85762" y="40000"/>
                  </a:lnTo>
                  <a:lnTo>
                    <a:pt x="91355" y="51525"/>
                  </a:lnTo>
                  <a:lnTo>
                    <a:pt x="91355" y="68644"/>
                  </a:lnTo>
                  <a:lnTo>
                    <a:pt x="85762" y="80000"/>
                  </a:lnTo>
                  <a:lnTo>
                    <a:pt x="74237" y="91355"/>
                  </a:lnTo>
                  <a:lnTo>
                    <a:pt x="45762" y="91355"/>
                  </a:lnTo>
                  <a:lnTo>
                    <a:pt x="34406" y="85762"/>
                  </a:lnTo>
                  <a:lnTo>
                    <a:pt x="28644" y="68644"/>
                  </a:lnTo>
                  <a:lnTo>
                    <a:pt x="40000" y="51525"/>
                  </a:lnTo>
                  <a:lnTo>
                    <a:pt x="45762" y="45762"/>
                  </a:lnTo>
                  <a:lnTo>
                    <a:pt x="57118" y="40000"/>
                  </a:lnTo>
                  <a:lnTo>
                    <a:pt x="62881" y="34406"/>
                  </a:lnTo>
                  <a:close/>
                  <a:moveTo>
                    <a:pt x="57118" y="169"/>
                  </a:moveTo>
                  <a:lnTo>
                    <a:pt x="45762" y="5762"/>
                  </a:lnTo>
                  <a:lnTo>
                    <a:pt x="34406" y="11525"/>
                  </a:lnTo>
                  <a:lnTo>
                    <a:pt x="22881" y="22881"/>
                  </a:lnTo>
                  <a:lnTo>
                    <a:pt x="17288" y="34406"/>
                  </a:lnTo>
                  <a:lnTo>
                    <a:pt x="17288" y="40000"/>
                  </a:lnTo>
                  <a:lnTo>
                    <a:pt x="5762" y="57118"/>
                  </a:lnTo>
                  <a:lnTo>
                    <a:pt x="169" y="74237"/>
                  </a:lnTo>
                  <a:lnTo>
                    <a:pt x="5762" y="91355"/>
                  </a:lnTo>
                  <a:lnTo>
                    <a:pt x="11525" y="102881"/>
                  </a:lnTo>
                  <a:lnTo>
                    <a:pt x="22881" y="114237"/>
                  </a:lnTo>
                  <a:lnTo>
                    <a:pt x="34406" y="119999"/>
                  </a:lnTo>
                  <a:lnTo>
                    <a:pt x="62881" y="119999"/>
                  </a:lnTo>
                  <a:lnTo>
                    <a:pt x="85762" y="114237"/>
                  </a:lnTo>
                  <a:lnTo>
                    <a:pt x="102881" y="108474"/>
                  </a:lnTo>
                  <a:lnTo>
                    <a:pt x="108474" y="97118"/>
                  </a:lnTo>
                  <a:lnTo>
                    <a:pt x="119999" y="74237"/>
                  </a:lnTo>
                  <a:lnTo>
                    <a:pt x="119999" y="45762"/>
                  </a:lnTo>
                  <a:lnTo>
                    <a:pt x="114237" y="28644"/>
                  </a:lnTo>
                  <a:lnTo>
                    <a:pt x="108474" y="17288"/>
                  </a:lnTo>
                  <a:lnTo>
                    <a:pt x="97118" y="11525"/>
                  </a:lnTo>
                  <a:lnTo>
                    <a:pt x="85762" y="5762"/>
                  </a:lnTo>
                  <a:lnTo>
                    <a:pt x="57118" y="16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Shape 1416"/>
            <p:cNvSpPr/>
            <p:nvPr/>
          </p:nvSpPr>
          <p:spPr>
            <a:xfrm>
              <a:off x="7124600" y="4429775"/>
              <a:ext cx="8449" cy="15174"/>
            </a:xfrm>
            <a:custGeom>
              <a:pathLst>
                <a:path extrusionOk="0" h="120000" w="120000">
                  <a:moveTo>
                    <a:pt x="12071" y="197"/>
                  </a:moveTo>
                  <a:lnTo>
                    <a:pt x="355" y="6919"/>
                  </a:lnTo>
                  <a:lnTo>
                    <a:pt x="355" y="53377"/>
                  </a:lnTo>
                  <a:lnTo>
                    <a:pt x="355" y="93311"/>
                  </a:lnTo>
                  <a:lnTo>
                    <a:pt x="12071" y="106754"/>
                  </a:lnTo>
                  <a:lnTo>
                    <a:pt x="36213" y="119999"/>
                  </a:lnTo>
                  <a:lnTo>
                    <a:pt x="107928" y="119999"/>
                  </a:lnTo>
                  <a:lnTo>
                    <a:pt x="119644" y="106754"/>
                  </a:lnTo>
                  <a:lnTo>
                    <a:pt x="119644" y="93311"/>
                  </a:lnTo>
                  <a:lnTo>
                    <a:pt x="95857" y="80065"/>
                  </a:lnTo>
                  <a:lnTo>
                    <a:pt x="83786" y="80065"/>
                  </a:lnTo>
                  <a:lnTo>
                    <a:pt x="72071" y="33410"/>
                  </a:lnTo>
                  <a:lnTo>
                    <a:pt x="47928" y="20164"/>
                  </a:lnTo>
                  <a:lnTo>
                    <a:pt x="24142" y="19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Shape 1417"/>
            <p:cNvSpPr/>
            <p:nvPr/>
          </p:nvSpPr>
          <p:spPr>
            <a:xfrm>
              <a:off x="6900725" y="2972800"/>
              <a:ext cx="58924" cy="9274"/>
            </a:xfrm>
            <a:custGeom>
              <a:pathLst>
                <a:path extrusionOk="0" h="120000" w="120000">
                  <a:moveTo>
                    <a:pt x="73720" y="323"/>
                  </a:moveTo>
                  <a:lnTo>
                    <a:pt x="37725" y="10997"/>
                  </a:lnTo>
                  <a:lnTo>
                    <a:pt x="18837" y="21994"/>
                  </a:lnTo>
                  <a:lnTo>
                    <a:pt x="1731" y="43665"/>
                  </a:lnTo>
                  <a:lnTo>
                    <a:pt x="0" y="54663"/>
                  </a:lnTo>
                  <a:lnTo>
                    <a:pt x="1731" y="54663"/>
                  </a:lnTo>
                  <a:lnTo>
                    <a:pt x="15426" y="65660"/>
                  </a:lnTo>
                  <a:lnTo>
                    <a:pt x="30852" y="65660"/>
                  </a:lnTo>
                  <a:lnTo>
                    <a:pt x="59974" y="54663"/>
                  </a:lnTo>
                  <a:lnTo>
                    <a:pt x="73720" y="54663"/>
                  </a:lnTo>
                  <a:lnTo>
                    <a:pt x="87416" y="65660"/>
                  </a:lnTo>
                  <a:lnTo>
                    <a:pt x="101111" y="76334"/>
                  </a:lnTo>
                  <a:lnTo>
                    <a:pt x="114857" y="119999"/>
                  </a:lnTo>
                  <a:lnTo>
                    <a:pt x="118268" y="119999"/>
                  </a:lnTo>
                  <a:lnTo>
                    <a:pt x="120000" y="109002"/>
                  </a:lnTo>
                  <a:lnTo>
                    <a:pt x="120000" y="98328"/>
                  </a:lnTo>
                  <a:lnTo>
                    <a:pt x="120000" y="76334"/>
                  </a:lnTo>
                  <a:lnTo>
                    <a:pt x="114857" y="54663"/>
                  </a:lnTo>
                  <a:lnTo>
                    <a:pt x="109715" y="32991"/>
                  </a:lnTo>
                  <a:lnTo>
                    <a:pt x="97700" y="10997"/>
                  </a:lnTo>
                  <a:lnTo>
                    <a:pt x="85685" y="323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Shape 1418"/>
            <p:cNvSpPr/>
            <p:nvPr/>
          </p:nvSpPr>
          <p:spPr>
            <a:xfrm>
              <a:off x="6748375" y="3072975"/>
              <a:ext cx="106899" cy="36200"/>
            </a:xfrm>
            <a:custGeom>
              <a:pathLst>
                <a:path extrusionOk="0" h="120000" w="120000">
                  <a:moveTo>
                    <a:pt x="115285" y="0"/>
                  </a:moveTo>
                  <a:lnTo>
                    <a:pt x="108662" y="5552"/>
                  </a:lnTo>
                  <a:lnTo>
                    <a:pt x="98278" y="13922"/>
                  </a:lnTo>
                  <a:lnTo>
                    <a:pt x="87867" y="25110"/>
                  </a:lnTo>
                  <a:lnTo>
                    <a:pt x="68026" y="44668"/>
                  </a:lnTo>
                  <a:lnTo>
                    <a:pt x="34013" y="78149"/>
                  </a:lnTo>
                  <a:lnTo>
                    <a:pt x="17006" y="94889"/>
                  </a:lnTo>
                  <a:lnTo>
                    <a:pt x="954" y="114364"/>
                  </a:lnTo>
                  <a:lnTo>
                    <a:pt x="0" y="117182"/>
                  </a:lnTo>
                  <a:lnTo>
                    <a:pt x="0" y="120000"/>
                  </a:lnTo>
                  <a:lnTo>
                    <a:pt x="954" y="120000"/>
                  </a:lnTo>
                  <a:lnTo>
                    <a:pt x="17006" y="111629"/>
                  </a:lnTo>
                  <a:lnTo>
                    <a:pt x="32132" y="97624"/>
                  </a:lnTo>
                  <a:lnTo>
                    <a:pt x="62357" y="69779"/>
                  </a:lnTo>
                  <a:lnTo>
                    <a:pt x="91655" y="44668"/>
                  </a:lnTo>
                  <a:lnTo>
                    <a:pt x="106782" y="27928"/>
                  </a:lnTo>
                  <a:lnTo>
                    <a:pt x="113376" y="19558"/>
                  </a:lnTo>
                  <a:lnTo>
                    <a:pt x="119045" y="8370"/>
                  </a:lnTo>
                  <a:lnTo>
                    <a:pt x="120000" y="5552"/>
                  </a:lnTo>
                  <a:lnTo>
                    <a:pt x="119045" y="2817"/>
                  </a:lnTo>
                  <a:lnTo>
                    <a:pt x="11716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Shape 1419"/>
            <p:cNvSpPr/>
            <p:nvPr/>
          </p:nvSpPr>
          <p:spPr>
            <a:xfrm>
              <a:off x="7065675" y="3940750"/>
              <a:ext cx="53074" cy="20225"/>
            </a:xfrm>
            <a:custGeom>
              <a:pathLst>
                <a:path extrusionOk="0" h="120000" w="120000">
                  <a:moveTo>
                    <a:pt x="108525" y="148"/>
                  </a:moveTo>
                  <a:lnTo>
                    <a:pt x="104738" y="5043"/>
                  </a:lnTo>
                  <a:lnTo>
                    <a:pt x="91398" y="15129"/>
                  </a:lnTo>
                  <a:lnTo>
                    <a:pt x="78059" y="25067"/>
                  </a:lnTo>
                  <a:lnTo>
                    <a:pt x="53358" y="40049"/>
                  </a:lnTo>
                  <a:lnTo>
                    <a:pt x="26679" y="55030"/>
                  </a:lnTo>
                  <a:lnTo>
                    <a:pt x="15261" y="70012"/>
                  </a:lnTo>
                  <a:lnTo>
                    <a:pt x="1978" y="84993"/>
                  </a:lnTo>
                  <a:lnTo>
                    <a:pt x="56" y="99975"/>
                  </a:lnTo>
                  <a:lnTo>
                    <a:pt x="56" y="109913"/>
                  </a:lnTo>
                  <a:lnTo>
                    <a:pt x="3843" y="120000"/>
                  </a:lnTo>
                  <a:lnTo>
                    <a:pt x="7687" y="120000"/>
                  </a:lnTo>
                  <a:lnTo>
                    <a:pt x="62854" y="94932"/>
                  </a:lnTo>
                  <a:lnTo>
                    <a:pt x="89477" y="75055"/>
                  </a:lnTo>
                  <a:lnTo>
                    <a:pt x="114234" y="49987"/>
                  </a:lnTo>
                  <a:lnTo>
                    <a:pt x="118021" y="45092"/>
                  </a:lnTo>
                  <a:lnTo>
                    <a:pt x="119943" y="35006"/>
                  </a:lnTo>
                  <a:lnTo>
                    <a:pt x="119943" y="25067"/>
                  </a:lnTo>
                  <a:lnTo>
                    <a:pt x="118021" y="15129"/>
                  </a:lnTo>
                  <a:lnTo>
                    <a:pt x="116156" y="10086"/>
                  </a:lnTo>
                  <a:lnTo>
                    <a:pt x="112312" y="5043"/>
                  </a:lnTo>
                  <a:lnTo>
                    <a:pt x="108525" y="148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Shape 1420"/>
            <p:cNvSpPr/>
            <p:nvPr/>
          </p:nvSpPr>
          <p:spPr>
            <a:xfrm>
              <a:off x="4645800" y="3178175"/>
              <a:ext cx="64825" cy="42100"/>
            </a:xfrm>
            <a:custGeom>
              <a:pathLst>
                <a:path extrusionOk="0" h="120000" w="120000">
                  <a:moveTo>
                    <a:pt x="102830" y="21662"/>
                  </a:moveTo>
                  <a:lnTo>
                    <a:pt x="105977" y="64845"/>
                  </a:lnTo>
                  <a:lnTo>
                    <a:pt x="109078" y="98408"/>
                  </a:lnTo>
                  <a:lnTo>
                    <a:pt x="98156" y="95985"/>
                  </a:lnTo>
                  <a:lnTo>
                    <a:pt x="87281" y="95985"/>
                  </a:lnTo>
                  <a:lnTo>
                    <a:pt x="65437" y="98408"/>
                  </a:lnTo>
                  <a:lnTo>
                    <a:pt x="37392" y="98408"/>
                  </a:lnTo>
                  <a:lnTo>
                    <a:pt x="24944" y="100831"/>
                  </a:lnTo>
                  <a:lnTo>
                    <a:pt x="12495" y="105605"/>
                  </a:lnTo>
                  <a:lnTo>
                    <a:pt x="10921" y="62422"/>
                  </a:lnTo>
                  <a:lnTo>
                    <a:pt x="9348" y="40831"/>
                  </a:lnTo>
                  <a:lnTo>
                    <a:pt x="9348" y="31211"/>
                  </a:lnTo>
                  <a:lnTo>
                    <a:pt x="7821" y="21662"/>
                  </a:lnTo>
                  <a:lnTo>
                    <a:pt x="18696" y="26437"/>
                  </a:lnTo>
                  <a:lnTo>
                    <a:pt x="31191" y="28859"/>
                  </a:lnTo>
                  <a:lnTo>
                    <a:pt x="77932" y="28859"/>
                  </a:lnTo>
                  <a:lnTo>
                    <a:pt x="90381" y="26437"/>
                  </a:lnTo>
                  <a:lnTo>
                    <a:pt x="102830" y="21662"/>
                  </a:lnTo>
                  <a:close/>
                  <a:moveTo>
                    <a:pt x="104404" y="71"/>
                  </a:moveTo>
                  <a:lnTo>
                    <a:pt x="102830" y="2422"/>
                  </a:lnTo>
                  <a:lnTo>
                    <a:pt x="102830" y="4845"/>
                  </a:lnTo>
                  <a:lnTo>
                    <a:pt x="102830" y="12042"/>
                  </a:lnTo>
                  <a:lnTo>
                    <a:pt x="82607" y="12042"/>
                  </a:lnTo>
                  <a:lnTo>
                    <a:pt x="62337" y="14465"/>
                  </a:lnTo>
                  <a:lnTo>
                    <a:pt x="20269" y="14465"/>
                  </a:lnTo>
                  <a:lnTo>
                    <a:pt x="6247" y="16817"/>
                  </a:lnTo>
                  <a:lnTo>
                    <a:pt x="4674" y="16817"/>
                  </a:lnTo>
                  <a:lnTo>
                    <a:pt x="3146" y="19239"/>
                  </a:lnTo>
                  <a:lnTo>
                    <a:pt x="1573" y="26437"/>
                  </a:lnTo>
                  <a:lnTo>
                    <a:pt x="0" y="36057"/>
                  </a:lnTo>
                  <a:lnTo>
                    <a:pt x="1573" y="55225"/>
                  </a:lnTo>
                  <a:lnTo>
                    <a:pt x="1573" y="110380"/>
                  </a:lnTo>
                  <a:lnTo>
                    <a:pt x="3146" y="115225"/>
                  </a:lnTo>
                  <a:lnTo>
                    <a:pt x="6247" y="117577"/>
                  </a:lnTo>
                  <a:lnTo>
                    <a:pt x="9348" y="115225"/>
                  </a:lnTo>
                  <a:lnTo>
                    <a:pt x="10921" y="112802"/>
                  </a:lnTo>
                  <a:lnTo>
                    <a:pt x="23370" y="115225"/>
                  </a:lnTo>
                  <a:lnTo>
                    <a:pt x="34292" y="115225"/>
                  </a:lnTo>
                  <a:lnTo>
                    <a:pt x="57662" y="112802"/>
                  </a:lnTo>
                  <a:lnTo>
                    <a:pt x="84134" y="112802"/>
                  </a:lnTo>
                  <a:lnTo>
                    <a:pt x="98156" y="110380"/>
                  </a:lnTo>
                  <a:lnTo>
                    <a:pt x="110651" y="105605"/>
                  </a:lnTo>
                  <a:lnTo>
                    <a:pt x="113752" y="120000"/>
                  </a:lnTo>
                  <a:lnTo>
                    <a:pt x="116853" y="120000"/>
                  </a:lnTo>
                  <a:lnTo>
                    <a:pt x="118426" y="117577"/>
                  </a:lnTo>
                  <a:lnTo>
                    <a:pt x="120000" y="105605"/>
                  </a:lnTo>
                  <a:lnTo>
                    <a:pt x="118426" y="91211"/>
                  </a:lnTo>
                  <a:lnTo>
                    <a:pt x="115325" y="64845"/>
                  </a:lnTo>
                  <a:lnTo>
                    <a:pt x="110651" y="19239"/>
                  </a:lnTo>
                  <a:lnTo>
                    <a:pt x="112178" y="16817"/>
                  </a:lnTo>
                  <a:lnTo>
                    <a:pt x="112178" y="14465"/>
                  </a:lnTo>
                  <a:lnTo>
                    <a:pt x="110651" y="12042"/>
                  </a:lnTo>
                  <a:lnTo>
                    <a:pt x="109078" y="12042"/>
                  </a:lnTo>
                  <a:lnTo>
                    <a:pt x="107504" y="2422"/>
                  </a:lnTo>
                  <a:lnTo>
                    <a:pt x="105977" y="7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Shape 1421"/>
            <p:cNvSpPr/>
            <p:nvPr/>
          </p:nvSpPr>
          <p:spPr>
            <a:xfrm>
              <a:off x="6748375" y="3108325"/>
              <a:ext cx="73249" cy="25275"/>
            </a:xfrm>
            <a:custGeom>
              <a:pathLst>
                <a:path extrusionOk="0" h="120000" w="120000">
                  <a:moveTo>
                    <a:pt x="117215" y="0"/>
                  </a:moveTo>
                  <a:lnTo>
                    <a:pt x="102061" y="7952"/>
                  </a:lnTo>
                  <a:lnTo>
                    <a:pt x="86866" y="19940"/>
                  </a:lnTo>
                  <a:lnTo>
                    <a:pt x="57911" y="47952"/>
                  </a:lnTo>
                  <a:lnTo>
                    <a:pt x="28955" y="75964"/>
                  </a:lnTo>
                  <a:lnTo>
                    <a:pt x="13802" y="91869"/>
                  </a:lnTo>
                  <a:lnTo>
                    <a:pt x="1392" y="115845"/>
                  </a:lnTo>
                  <a:lnTo>
                    <a:pt x="0" y="119881"/>
                  </a:lnTo>
                  <a:lnTo>
                    <a:pt x="1392" y="119881"/>
                  </a:lnTo>
                  <a:lnTo>
                    <a:pt x="16546" y="111928"/>
                  </a:lnTo>
                  <a:lnTo>
                    <a:pt x="31699" y="99940"/>
                  </a:lnTo>
                  <a:lnTo>
                    <a:pt x="59303" y="67893"/>
                  </a:lnTo>
                  <a:lnTo>
                    <a:pt x="89651" y="43916"/>
                  </a:lnTo>
                  <a:lnTo>
                    <a:pt x="104805" y="31928"/>
                  </a:lnTo>
                  <a:lnTo>
                    <a:pt x="118607" y="16023"/>
                  </a:lnTo>
                  <a:lnTo>
                    <a:pt x="118607" y="11988"/>
                  </a:lnTo>
                  <a:lnTo>
                    <a:pt x="119959" y="7952"/>
                  </a:lnTo>
                  <a:lnTo>
                    <a:pt x="118607" y="4035"/>
                  </a:lnTo>
                  <a:lnTo>
                    <a:pt x="1172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Shape 1422"/>
            <p:cNvSpPr/>
            <p:nvPr/>
          </p:nvSpPr>
          <p:spPr>
            <a:xfrm>
              <a:off x="6743325" y="3060350"/>
              <a:ext cx="93450" cy="21900"/>
            </a:xfrm>
            <a:custGeom>
              <a:pathLst>
                <a:path extrusionOk="0" h="120000" w="120000">
                  <a:moveTo>
                    <a:pt x="104847" y="0"/>
                  </a:moveTo>
                  <a:lnTo>
                    <a:pt x="99454" y="4657"/>
                  </a:lnTo>
                  <a:lnTo>
                    <a:pt x="89727" y="23013"/>
                  </a:lnTo>
                  <a:lnTo>
                    <a:pt x="80000" y="36849"/>
                  </a:lnTo>
                  <a:lnTo>
                    <a:pt x="60545" y="64520"/>
                  </a:lnTo>
                  <a:lnTo>
                    <a:pt x="41091" y="78356"/>
                  </a:lnTo>
                  <a:lnTo>
                    <a:pt x="1091" y="101506"/>
                  </a:lnTo>
                  <a:lnTo>
                    <a:pt x="0" y="106027"/>
                  </a:lnTo>
                  <a:lnTo>
                    <a:pt x="1091" y="110684"/>
                  </a:lnTo>
                  <a:lnTo>
                    <a:pt x="8635" y="115342"/>
                  </a:lnTo>
                  <a:lnTo>
                    <a:pt x="16211" y="119863"/>
                  </a:lnTo>
                  <a:lnTo>
                    <a:pt x="31332" y="119863"/>
                  </a:lnTo>
                  <a:lnTo>
                    <a:pt x="45393" y="106027"/>
                  </a:lnTo>
                  <a:lnTo>
                    <a:pt x="60545" y="87671"/>
                  </a:lnTo>
                  <a:lnTo>
                    <a:pt x="88635" y="46164"/>
                  </a:lnTo>
                  <a:lnTo>
                    <a:pt x="103756" y="32328"/>
                  </a:lnTo>
                  <a:lnTo>
                    <a:pt x="118908" y="27671"/>
                  </a:lnTo>
                  <a:lnTo>
                    <a:pt x="119967" y="23013"/>
                  </a:lnTo>
                  <a:lnTo>
                    <a:pt x="119967" y="18493"/>
                  </a:lnTo>
                  <a:lnTo>
                    <a:pt x="118908" y="13835"/>
                  </a:lnTo>
                  <a:lnTo>
                    <a:pt x="114574" y="4657"/>
                  </a:lnTo>
                  <a:lnTo>
                    <a:pt x="10918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Shape 1423"/>
            <p:cNvSpPr/>
            <p:nvPr/>
          </p:nvSpPr>
          <p:spPr>
            <a:xfrm>
              <a:off x="7182675" y="4392750"/>
              <a:ext cx="76625" cy="40424"/>
            </a:xfrm>
            <a:custGeom>
              <a:pathLst>
                <a:path extrusionOk="0" h="120000" w="120000">
                  <a:moveTo>
                    <a:pt x="113383" y="74"/>
                  </a:moveTo>
                  <a:lnTo>
                    <a:pt x="58022" y="27532"/>
                  </a:lnTo>
                  <a:lnTo>
                    <a:pt x="2662" y="60037"/>
                  </a:lnTo>
                  <a:lnTo>
                    <a:pt x="39" y="62486"/>
                  </a:lnTo>
                  <a:lnTo>
                    <a:pt x="39" y="67532"/>
                  </a:lnTo>
                  <a:lnTo>
                    <a:pt x="1370" y="72504"/>
                  </a:lnTo>
                  <a:lnTo>
                    <a:pt x="3993" y="72504"/>
                  </a:lnTo>
                  <a:lnTo>
                    <a:pt x="30342" y="62486"/>
                  </a:lnTo>
                  <a:lnTo>
                    <a:pt x="56730" y="50018"/>
                  </a:lnTo>
                  <a:lnTo>
                    <a:pt x="108137" y="22560"/>
                  </a:lnTo>
                  <a:lnTo>
                    <a:pt x="108137" y="30055"/>
                  </a:lnTo>
                  <a:lnTo>
                    <a:pt x="108137" y="37551"/>
                  </a:lnTo>
                  <a:lnTo>
                    <a:pt x="106805" y="45046"/>
                  </a:lnTo>
                  <a:lnTo>
                    <a:pt x="105474" y="52541"/>
                  </a:lnTo>
                  <a:lnTo>
                    <a:pt x="98897" y="62486"/>
                  </a:lnTo>
                  <a:lnTo>
                    <a:pt x="89657" y="72504"/>
                  </a:lnTo>
                  <a:lnTo>
                    <a:pt x="79125" y="80000"/>
                  </a:lnTo>
                  <a:lnTo>
                    <a:pt x="69885" y="84972"/>
                  </a:lnTo>
                  <a:lnTo>
                    <a:pt x="52776" y="92467"/>
                  </a:lnTo>
                  <a:lnTo>
                    <a:pt x="22433" y="102486"/>
                  </a:lnTo>
                  <a:lnTo>
                    <a:pt x="17187" y="99962"/>
                  </a:lnTo>
                  <a:lnTo>
                    <a:pt x="13233" y="94990"/>
                  </a:lnTo>
                  <a:lnTo>
                    <a:pt x="9278" y="90018"/>
                  </a:lnTo>
                  <a:lnTo>
                    <a:pt x="5324" y="84972"/>
                  </a:lnTo>
                  <a:lnTo>
                    <a:pt x="3993" y="87495"/>
                  </a:lnTo>
                  <a:lnTo>
                    <a:pt x="5324" y="94990"/>
                  </a:lnTo>
                  <a:lnTo>
                    <a:pt x="6616" y="102486"/>
                  </a:lnTo>
                  <a:lnTo>
                    <a:pt x="11902" y="117476"/>
                  </a:lnTo>
                  <a:lnTo>
                    <a:pt x="14525" y="119999"/>
                  </a:lnTo>
                  <a:lnTo>
                    <a:pt x="17187" y="119999"/>
                  </a:lnTo>
                  <a:lnTo>
                    <a:pt x="60685" y="107458"/>
                  </a:lnTo>
                  <a:lnTo>
                    <a:pt x="81748" y="97513"/>
                  </a:lnTo>
                  <a:lnTo>
                    <a:pt x="92319" y="90018"/>
                  </a:lnTo>
                  <a:lnTo>
                    <a:pt x="102851" y="82523"/>
                  </a:lnTo>
                  <a:lnTo>
                    <a:pt x="106805" y="77476"/>
                  </a:lnTo>
                  <a:lnTo>
                    <a:pt x="109429" y="69981"/>
                  </a:lnTo>
                  <a:lnTo>
                    <a:pt x="114714" y="54990"/>
                  </a:lnTo>
                  <a:lnTo>
                    <a:pt x="117337" y="35027"/>
                  </a:lnTo>
                  <a:lnTo>
                    <a:pt x="117337" y="25009"/>
                  </a:lnTo>
                  <a:lnTo>
                    <a:pt x="116045" y="17513"/>
                  </a:lnTo>
                  <a:lnTo>
                    <a:pt x="118668" y="15064"/>
                  </a:lnTo>
                  <a:lnTo>
                    <a:pt x="120000" y="12541"/>
                  </a:lnTo>
                  <a:lnTo>
                    <a:pt x="120000" y="5046"/>
                  </a:lnTo>
                  <a:lnTo>
                    <a:pt x="117337" y="74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Shape 1424"/>
            <p:cNvSpPr/>
            <p:nvPr/>
          </p:nvSpPr>
          <p:spPr>
            <a:xfrm>
              <a:off x="6135600" y="2891150"/>
              <a:ext cx="26975" cy="145649"/>
            </a:xfrm>
            <a:custGeom>
              <a:pathLst>
                <a:path extrusionOk="0" h="120000" w="120000">
                  <a:moveTo>
                    <a:pt x="93642" y="20"/>
                  </a:moveTo>
                  <a:lnTo>
                    <a:pt x="45041" y="59649"/>
                  </a:lnTo>
                  <a:lnTo>
                    <a:pt x="15013" y="92255"/>
                  </a:lnTo>
                  <a:lnTo>
                    <a:pt x="3781" y="106117"/>
                  </a:lnTo>
                  <a:lnTo>
                    <a:pt x="111" y="113058"/>
                  </a:lnTo>
                  <a:lnTo>
                    <a:pt x="3781" y="119299"/>
                  </a:lnTo>
                  <a:lnTo>
                    <a:pt x="7562" y="119979"/>
                  </a:lnTo>
                  <a:lnTo>
                    <a:pt x="22576" y="113738"/>
                  </a:lnTo>
                  <a:lnTo>
                    <a:pt x="30027" y="106817"/>
                  </a:lnTo>
                  <a:lnTo>
                    <a:pt x="41260" y="93635"/>
                  </a:lnTo>
                  <a:lnTo>
                    <a:pt x="71177" y="61050"/>
                  </a:lnTo>
                  <a:lnTo>
                    <a:pt x="119888" y="2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Shape 1425"/>
            <p:cNvSpPr/>
            <p:nvPr/>
          </p:nvSpPr>
          <p:spPr>
            <a:xfrm>
              <a:off x="3843650" y="2891150"/>
              <a:ext cx="1028599" cy="388050"/>
            </a:xfrm>
            <a:custGeom>
              <a:pathLst>
                <a:path extrusionOk="0" h="120000" w="120000">
                  <a:moveTo>
                    <a:pt x="118425" y="7"/>
                  </a:moveTo>
                  <a:lnTo>
                    <a:pt x="118719" y="18747"/>
                  </a:lnTo>
                  <a:lnTo>
                    <a:pt x="118917" y="37487"/>
                  </a:lnTo>
                  <a:lnTo>
                    <a:pt x="119014" y="57008"/>
                  </a:lnTo>
                  <a:lnTo>
                    <a:pt x="119014" y="76528"/>
                  </a:lnTo>
                  <a:lnTo>
                    <a:pt x="118917" y="85643"/>
                  </a:lnTo>
                  <a:lnTo>
                    <a:pt x="118719" y="94750"/>
                  </a:lnTo>
                  <a:lnTo>
                    <a:pt x="118719" y="97611"/>
                  </a:lnTo>
                  <a:lnTo>
                    <a:pt x="118524" y="100479"/>
                  </a:lnTo>
                  <a:lnTo>
                    <a:pt x="118425" y="102040"/>
                  </a:lnTo>
                  <a:lnTo>
                    <a:pt x="118130" y="103339"/>
                  </a:lnTo>
                  <a:lnTo>
                    <a:pt x="117739" y="104120"/>
                  </a:lnTo>
                  <a:lnTo>
                    <a:pt x="117246" y="104638"/>
                  </a:lnTo>
                  <a:lnTo>
                    <a:pt x="116657" y="104901"/>
                  </a:lnTo>
                  <a:lnTo>
                    <a:pt x="116167" y="105164"/>
                  </a:lnTo>
                  <a:lnTo>
                    <a:pt x="86415" y="107761"/>
                  </a:lnTo>
                  <a:lnTo>
                    <a:pt x="56759" y="110367"/>
                  </a:lnTo>
                  <a:lnTo>
                    <a:pt x="41637" y="111928"/>
                  </a:lnTo>
                  <a:lnTo>
                    <a:pt x="26514" y="113753"/>
                  </a:lnTo>
                  <a:lnTo>
                    <a:pt x="18954" y="115052"/>
                  </a:lnTo>
                  <a:lnTo>
                    <a:pt x="11491" y="116350"/>
                  </a:lnTo>
                  <a:lnTo>
                    <a:pt x="3438" y="117912"/>
                  </a:lnTo>
                  <a:lnTo>
                    <a:pt x="1770" y="118175"/>
                  </a:lnTo>
                  <a:lnTo>
                    <a:pt x="886" y="118438"/>
                  </a:lnTo>
                  <a:lnTo>
                    <a:pt x="2" y="118175"/>
                  </a:lnTo>
                  <a:lnTo>
                    <a:pt x="2" y="120000"/>
                  </a:lnTo>
                  <a:lnTo>
                    <a:pt x="2654" y="120000"/>
                  </a:lnTo>
                  <a:lnTo>
                    <a:pt x="10706" y="118438"/>
                  </a:lnTo>
                  <a:lnTo>
                    <a:pt x="18660" y="116876"/>
                  </a:lnTo>
                  <a:lnTo>
                    <a:pt x="26908" y="115570"/>
                  </a:lnTo>
                  <a:lnTo>
                    <a:pt x="35057" y="114534"/>
                  </a:lnTo>
                  <a:lnTo>
                    <a:pt x="51553" y="112709"/>
                  </a:lnTo>
                  <a:lnTo>
                    <a:pt x="67559" y="111148"/>
                  </a:lnTo>
                  <a:lnTo>
                    <a:pt x="83469" y="109849"/>
                  </a:lnTo>
                  <a:lnTo>
                    <a:pt x="115479" y="107243"/>
                  </a:lnTo>
                  <a:lnTo>
                    <a:pt x="115677" y="107761"/>
                  </a:lnTo>
                  <a:lnTo>
                    <a:pt x="115873" y="108024"/>
                  </a:lnTo>
                  <a:lnTo>
                    <a:pt x="115972" y="107761"/>
                  </a:lnTo>
                  <a:lnTo>
                    <a:pt x="116363" y="107506"/>
                  </a:lnTo>
                  <a:lnTo>
                    <a:pt x="116855" y="107243"/>
                  </a:lnTo>
                  <a:lnTo>
                    <a:pt x="117150" y="107243"/>
                  </a:lnTo>
                  <a:lnTo>
                    <a:pt x="117345" y="106981"/>
                  </a:lnTo>
                  <a:lnTo>
                    <a:pt x="117835" y="106725"/>
                  </a:lnTo>
                  <a:lnTo>
                    <a:pt x="118328" y="106200"/>
                  </a:lnTo>
                  <a:lnTo>
                    <a:pt x="118719" y="105419"/>
                  </a:lnTo>
                  <a:lnTo>
                    <a:pt x="119014" y="104120"/>
                  </a:lnTo>
                  <a:lnTo>
                    <a:pt x="119308" y="102296"/>
                  </a:lnTo>
                  <a:lnTo>
                    <a:pt x="119507" y="100479"/>
                  </a:lnTo>
                  <a:lnTo>
                    <a:pt x="119702" y="96312"/>
                  </a:lnTo>
                  <a:lnTo>
                    <a:pt x="119801" y="88241"/>
                  </a:lnTo>
                  <a:lnTo>
                    <a:pt x="119897" y="77309"/>
                  </a:lnTo>
                  <a:lnTo>
                    <a:pt x="119997" y="66378"/>
                  </a:lnTo>
                  <a:lnTo>
                    <a:pt x="119897" y="44514"/>
                  </a:lnTo>
                  <a:lnTo>
                    <a:pt x="119702" y="23695"/>
                  </a:lnTo>
                  <a:lnTo>
                    <a:pt x="119308" y="2605"/>
                  </a:lnTo>
                  <a:lnTo>
                    <a:pt x="119308" y="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Shape 1426"/>
            <p:cNvSpPr/>
            <p:nvPr/>
          </p:nvSpPr>
          <p:spPr>
            <a:xfrm>
              <a:off x="6583400" y="4932275"/>
              <a:ext cx="707875" cy="436024"/>
            </a:xfrm>
            <a:custGeom>
              <a:pathLst>
                <a:path extrusionOk="0" h="120000" w="120000">
                  <a:moveTo>
                    <a:pt x="12413" y="6956"/>
                  </a:moveTo>
                  <a:lnTo>
                    <a:pt x="12701" y="7650"/>
                  </a:lnTo>
                  <a:lnTo>
                    <a:pt x="12985" y="7877"/>
                  </a:lnTo>
                  <a:lnTo>
                    <a:pt x="13129" y="8111"/>
                  </a:lnTo>
                  <a:lnTo>
                    <a:pt x="13557" y="7877"/>
                  </a:lnTo>
                  <a:lnTo>
                    <a:pt x="13557" y="8345"/>
                  </a:lnTo>
                  <a:lnTo>
                    <a:pt x="13697" y="8806"/>
                  </a:lnTo>
                  <a:lnTo>
                    <a:pt x="13697" y="8806"/>
                  </a:lnTo>
                  <a:lnTo>
                    <a:pt x="13129" y="8345"/>
                  </a:lnTo>
                  <a:lnTo>
                    <a:pt x="12701" y="7877"/>
                  </a:lnTo>
                  <a:lnTo>
                    <a:pt x="12413" y="6956"/>
                  </a:lnTo>
                  <a:close/>
                  <a:moveTo>
                    <a:pt x="8849" y="1623"/>
                  </a:moveTo>
                  <a:lnTo>
                    <a:pt x="10561" y="2091"/>
                  </a:lnTo>
                  <a:lnTo>
                    <a:pt x="10561" y="2552"/>
                  </a:lnTo>
                  <a:lnTo>
                    <a:pt x="10417" y="3247"/>
                  </a:lnTo>
                  <a:lnTo>
                    <a:pt x="10417" y="3942"/>
                  </a:lnTo>
                  <a:lnTo>
                    <a:pt x="10561" y="5793"/>
                  </a:lnTo>
                  <a:lnTo>
                    <a:pt x="10989" y="7183"/>
                  </a:lnTo>
                  <a:lnTo>
                    <a:pt x="11557" y="8572"/>
                  </a:lnTo>
                  <a:lnTo>
                    <a:pt x="12273" y="9735"/>
                  </a:lnTo>
                  <a:lnTo>
                    <a:pt x="12701" y="10196"/>
                  </a:lnTo>
                  <a:lnTo>
                    <a:pt x="13129" y="10664"/>
                  </a:lnTo>
                  <a:lnTo>
                    <a:pt x="13557" y="10664"/>
                  </a:lnTo>
                  <a:lnTo>
                    <a:pt x="14125" y="10891"/>
                  </a:lnTo>
                  <a:lnTo>
                    <a:pt x="14553" y="10664"/>
                  </a:lnTo>
                  <a:lnTo>
                    <a:pt x="14697" y="10430"/>
                  </a:lnTo>
                  <a:lnTo>
                    <a:pt x="14841" y="10196"/>
                  </a:lnTo>
                  <a:lnTo>
                    <a:pt x="14697" y="12976"/>
                  </a:lnTo>
                  <a:lnTo>
                    <a:pt x="14269" y="15528"/>
                  </a:lnTo>
                  <a:lnTo>
                    <a:pt x="12841" y="14834"/>
                  </a:lnTo>
                  <a:lnTo>
                    <a:pt x="11557" y="14139"/>
                  </a:lnTo>
                  <a:lnTo>
                    <a:pt x="10417" y="12749"/>
                  </a:lnTo>
                  <a:lnTo>
                    <a:pt x="9277" y="11125"/>
                  </a:lnTo>
                  <a:lnTo>
                    <a:pt x="8849" y="10196"/>
                  </a:lnTo>
                  <a:lnTo>
                    <a:pt x="8420" y="9040"/>
                  </a:lnTo>
                  <a:lnTo>
                    <a:pt x="7848" y="6722"/>
                  </a:lnTo>
                  <a:lnTo>
                    <a:pt x="7420" y="4403"/>
                  </a:lnTo>
                  <a:lnTo>
                    <a:pt x="7136" y="1857"/>
                  </a:lnTo>
                  <a:lnTo>
                    <a:pt x="8849" y="1623"/>
                  </a:lnTo>
                  <a:close/>
                  <a:moveTo>
                    <a:pt x="6708" y="2091"/>
                  </a:moveTo>
                  <a:lnTo>
                    <a:pt x="6708" y="4637"/>
                  </a:lnTo>
                  <a:lnTo>
                    <a:pt x="6992" y="7417"/>
                  </a:lnTo>
                  <a:lnTo>
                    <a:pt x="7704" y="9969"/>
                  </a:lnTo>
                  <a:lnTo>
                    <a:pt x="8560" y="12281"/>
                  </a:lnTo>
                  <a:lnTo>
                    <a:pt x="9705" y="14139"/>
                  </a:lnTo>
                  <a:lnTo>
                    <a:pt x="11129" y="15989"/>
                  </a:lnTo>
                  <a:lnTo>
                    <a:pt x="11701" y="16450"/>
                  </a:lnTo>
                  <a:lnTo>
                    <a:pt x="12413" y="16684"/>
                  </a:lnTo>
                  <a:lnTo>
                    <a:pt x="13697" y="16918"/>
                  </a:lnTo>
                  <a:lnTo>
                    <a:pt x="12985" y="18769"/>
                  </a:lnTo>
                  <a:lnTo>
                    <a:pt x="12273" y="19925"/>
                  </a:lnTo>
                  <a:lnTo>
                    <a:pt x="11557" y="20620"/>
                  </a:lnTo>
                  <a:lnTo>
                    <a:pt x="10701" y="21088"/>
                  </a:lnTo>
                  <a:lnTo>
                    <a:pt x="9705" y="21549"/>
                  </a:lnTo>
                  <a:lnTo>
                    <a:pt x="8420" y="21783"/>
                  </a:lnTo>
                  <a:lnTo>
                    <a:pt x="7564" y="21783"/>
                  </a:lnTo>
                  <a:lnTo>
                    <a:pt x="7136" y="21549"/>
                  </a:lnTo>
                  <a:lnTo>
                    <a:pt x="6992" y="21315"/>
                  </a:lnTo>
                  <a:lnTo>
                    <a:pt x="6848" y="21315"/>
                  </a:lnTo>
                  <a:lnTo>
                    <a:pt x="6848" y="21549"/>
                  </a:lnTo>
                  <a:lnTo>
                    <a:pt x="6848" y="22010"/>
                  </a:lnTo>
                  <a:lnTo>
                    <a:pt x="6992" y="22478"/>
                  </a:lnTo>
                  <a:lnTo>
                    <a:pt x="7420" y="22939"/>
                  </a:lnTo>
                  <a:lnTo>
                    <a:pt x="9277" y="22939"/>
                  </a:lnTo>
                  <a:lnTo>
                    <a:pt x="10701" y="22478"/>
                  </a:lnTo>
                  <a:lnTo>
                    <a:pt x="10701" y="22705"/>
                  </a:lnTo>
                  <a:lnTo>
                    <a:pt x="11417" y="24094"/>
                  </a:lnTo>
                  <a:lnTo>
                    <a:pt x="12273" y="25718"/>
                  </a:lnTo>
                  <a:lnTo>
                    <a:pt x="14269" y="28264"/>
                  </a:lnTo>
                  <a:lnTo>
                    <a:pt x="15981" y="30817"/>
                  </a:lnTo>
                  <a:lnTo>
                    <a:pt x="16837" y="32206"/>
                  </a:lnTo>
                  <a:lnTo>
                    <a:pt x="17549" y="34057"/>
                  </a:lnTo>
                  <a:lnTo>
                    <a:pt x="18121" y="35447"/>
                  </a:lnTo>
                  <a:lnTo>
                    <a:pt x="18833" y="36837"/>
                  </a:lnTo>
                  <a:lnTo>
                    <a:pt x="20262" y="39616"/>
                  </a:lnTo>
                  <a:lnTo>
                    <a:pt x="21974" y="42162"/>
                  </a:lnTo>
                  <a:lnTo>
                    <a:pt x="23686" y="44715"/>
                  </a:lnTo>
                  <a:lnTo>
                    <a:pt x="22974" y="46105"/>
                  </a:lnTo>
                  <a:lnTo>
                    <a:pt x="22258" y="47722"/>
                  </a:lnTo>
                  <a:lnTo>
                    <a:pt x="21690" y="49111"/>
                  </a:lnTo>
                  <a:lnTo>
                    <a:pt x="13985" y="37071"/>
                  </a:lnTo>
                  <a:lnTo>
                    <a:pt x="10273" y="31278"/>
                  </a:lnTo>
                  <a:lnTo>
                    <a:pt x="8276" y="28498"/>
                  </a:lnTo>
                  <a:lnTo>
                    <a:pt x="6280" y="26179"/>
                  </a:lnTo>
                  <a:lnTo>
                    <a:pt x="3852" y="23867"/>
                  </a:lnTo>
                  <a:lnTo>
                    <a:pt x="2856" y="22478"/>
                  </a:lnTo>
                  <a:lnTo>
                    <a:pt x="2428" y="21549"/>
                  </a:lnTo>
                  <a:lnTo>
                    <a:pt x="2000" y="20620"/>
                  </a:lnTo>
                  <a:lnTo>
                    <a:pt x="1572" y="19464"/>
                  </a:lnTo>
                  <a:lnTo>
                    <a:pt x="1428" y="18308"/>
                  </a:lnTo>
                  <a:lnTo>
                    <a:pt x="1144" y="15755"/>
                  </a:lnTo>
                  <a:lnTo>
                    <a:pt x="1144" y="13444"/>
                  </a:lnTo>
                  <a:lnTo>
                    <a:pt x="1284" y="10891"/>
                  </a:lnTo>
                  <a:lnTo>
                    <a:pt x="1572" y="9040"/>
                  </a:lnTo>
                  <a:lnTo>
                    <a:pt x="2000" y="7417"/>
                  </a:lnTo>
                  <a:lnTo>
                    <a:pt x="2568" y="6027"/>
                  </a:lnTo>
                  <a:lnTo>
                    <a:pt x="3284" y="4871"/>
                  </a:lnTo>
                  <a:lnTo>
                    <a:pt x="3996" y="3942"/>
                  </a:lnTo>
                  <a:lnTo>
                    <a:pt x="4852" y="3013"/>
                  </a:lnTo>
                  <a:lnTo>
                    <a:pt x="5708" y="2318"/>
                  </a:lnTo>
                  <a:lnTo>
                    <a:pt x="6708" y="2091"/>
                  </a:lnTo>
                  <a:close/>
                  <a:moveTo>
                    <a:pt x="91321" y="46105"/>
                  </a:moveTo>
                  <a:lnTo>
                    <a:pt x="91889" y="47494"/>
                  </a:lnTo>
                  <a:lnTo>
                    <a:pt x="91321" y="48416"/>
                  </a:lnTo>
                  <a:lnTo>
                    <a:pt x="90893" y="49579"/>
                  </a:lnTo>
                  <a:lnTo>
                    <a:pt x="90465" y="48650"/>
                  </a:lnTo>
                  <a:lnTo>
                    <a:pt x="90176" y="48189"/>
                  </a:lnTo>
                  <a:lnTo>
                    <a:pt x="90749" y="47261"/>
                  </a:lnTo>
                  <a:lnTo>
                    <a:pt x="91033" y="46800"/>
                  </a:lnTo>
                  <a:lnTo>
                    <a:pt x="91177" y="46332"/>
                  </a:lnTo>
                  <a:lnTo>
                    <a:pt x="91321" y="46105"/>
                  </a:lnTo>
                  <a:close/>
                  <a:moveTo>
                    <a:pt x="93601" y="48189"/>
                  </a:moveTo>
                  <a:lnTo>
                    <a:pt x="94457" y="48416"/>
                  </a:lnTo>
                  <a:lnTo>
                    <a:pt x="95313" y="48884"/>
                  </a:lnTo>
                  <a:lnTo>
                    <a:pt x="96169" y="49579"/>
                  </a:lnTo>
                  <a:lnTo>
                    <a:pt x="97025" y="50274"/>
                  </a:lnTo>
                  <a:lnTo>
                    <a:pt x="97741" y="51430"/>
                  </a:lnTo>
                  <a:lnTo>
                    <a:pt x="100738" y="55833"/>
                  </a:lnTo>
                  <a:lnTo>
                    <a:pt x="103734" y="60230"/>
                  </a:lnTo>
                  <a:lnTo>
                    <a:pt x="106446" y="64867"/>
                  </a:lnTo>
                  <a:lnTo>
                    <a:pt x="109015" y="69498"/>
                  </a:lnTo>
                  <a:lnTo>
                    <a:pt x="111439" y="74596"/>
                  </a:lnTo>
                  <a:lnTo>
                    <a:pt x="113579" y="79461"/>
                  </a:lnTo>
                  <a:lnTo>
                    <a:pt x="113295" y="79694"/>
                  </a:lnTo>
                  <a:lnTo>
                    <a:pt x="113151" y="79922"/>
                  </a:lnTo>
                  <a:lnTo>
                    <a:pt x="113007" y="80389"/>
                  </a:lnTo>
                  <a:lnTo>
                    <a:pt x="113007" y="80850"/>
                  </a:lnTo>
                  <a:lnTo>
                    <a:pt x="113151" y="81084"/>
                  </a:lnTo>
                  <a:lnTo>
                    <a:pt x="113295" y="81545"/>
                  </a:lnTo>
                  <a:lnTo>
                    <a:pt x="113579" y="82474"/>
                  </a:lnTo>
                  <a:lnTo>
                    <a:pt x="112579" y="84559"/>
                  </a:lnTo>
                  <a:lnTo>
                    <a:pt x="112439" y="85020"/>
                  </a:lnTo>
                  <a:lnTo>
                    <a:pt x="112151" y="85254"/>
                  </a:lnTo>
                  <a:lnTo>
                    <a:pt x="111583" y="85254"/>
                  </a:lnTo>
                  <a:lnTo>
                    <a:pt x="110867" y="85020"/>
                  </a:lnTo>
                  <a:lnTo>
                    <a:pt x="110155" y="84325"/>
                  </a:lnTo>
                  <a:lnTo>
                    <a:pt x="108726" y="82701"/>
                  </a:lnTo>
                  <a:lnTo>
                    <a:pt x="107870" y="81545"/>
                  </a:lnTo>
                  <a:lnTo>
                    <a:pt x="106302" y="79461"/>
                  </a:lnTo>
                  <a:lnTo>
                    <a:pt x="104874" y="77376"/>
                  </a:lnTo>
                  <a:lnTo>
                    <a:pt x="102166" y="72745"/>
                  </a:lnTo>
                  <a:lnTo>
                    <a:pt x="99309" y="67647"/>
                  </a:lnTo>
                  <a:lnTo>
                    <a:pt x="96597" y="62315"/>
                  </a:lnTo>
                  <a:lnTo>
                    <a:pt x="93745" y="57223"/>
                  </a:lnTo>
                  <a:lnTo>
                    <a:pt x="92317" y="54671"/>
                  </a:lnTo>
                  <a:lnTo>
                    <a:pt x="90749" y="52359"/>
                  </a:lnTo>
                  <a:lnTo>
                    <a:pt x="91321" y="50969"/>
                  </a:lnTo>
                  <a:lnTo>
                    <a:pt x="92033" y="49579"/>
                  </a:lnTo>
                  <a:lnTo>
                    <a:pt x="92745" y="48650"/>
                  </a:lnTo>
                  <a:lnTo>
                    <a:pt x="93601" y="48189"/>
                  </a:lnTo>
                  <a:close/>
                  <a:moveTo>
                    <a:pt x="114151" y="83169"/>
                  </a:moveTo>
                  <a:lnTo>
                    <a:pt x="115575" y="84091"/>
                  </a:lnTo>
                  <a:lnTo>
                    <a:pt x="116147" y="84786"/>
                  </a:lnTo>
                  <a:lnTo>
                    <a:pt x="116575" y="85481"/>
                  </a:lnTo>
                  <a:lnTo>
                    <a:pt x="115863" y="87339"/>
                  </a:lnTo>
                  <a:lnTo>
                    <a:pt x="115007" y="88728"/>
                  </a:lnTo>
                  <a:lnTo>
                    <a:pt x="113579" y="85481"/>
                  </a:lnTo>
                  <a:lnTo>
                    <a:pt x="113863" y="84325"/>
                  </a:lnTo>
                  <a:lnTo>
                    <a:pt x="114151" y="83169"/>
                  </a:lnTo>
                  <a:close/>
                  <a:moveTo>
                    <a:pt x="6992" y="6"/>
                  </a:moveTo>
                  <a:lnTo>
                    <a:pt x="5992" y="467"/>
                  </a:lnTo>
                  <a:lnTo>
                    <a:pt x="4996" y="928"/>
                  </a:lnTo>
                  <a:lnTo>
                    <a:pt x="4140" y="1623"/>
                  </a:lnTo>
                  <a:lnTo>
                    <a:pt x="3284" y="2552"/>
                  </a:lnTo>
                  <a:lnTo>
                    <a:pt x="2284" y="4176"/>
                  </a:lnTo>
                  <a:lnTo>
                    <a:pt x="1572" y="5793"/>
                  </a:lnTo>
                  <a:lnTo>
                    <a:pt x="1000" y="7417"/>
                  </a:lnTo>
                  <a:lnTo>
                    <a:pt x="428" y="9267"/>
                  </a:lnTo>
                  <a:lnTo>
                    <a:pt x="144" y="11359"/>
                  </a:lnTo>
                  <a:lnTo>
                    <a:pt x="0" y="13210"/>
                  </a:lnTo>
                  <a:lnTo>
                    <a:pt x="0" y="15294"/>
                  </a:lnTo>
                  <a:lnTo>
                    <a:pt x="144" y="17379"/>
                  </a:lnTo>
                  <a:lnTo>
                    <a:pt x="428" y="18769"/>
                  </a:lnTo>
                  <a:lnTo>
                    <a:pt x="572" y="20159"/>
                  </a:lnTo>
                  <a:lnTo>
                    <a:pt x="1000" y="21315"/>
                  </a:lnTo>
                  <a:lnTo>
                    <a:pt x="1428" y="22244"/>
                  </a:lnTo>
                  <a:lnTo>
                    <a:pt x="2428" y="24094"/>
                  </a:lnTo>
                  <a:lnTo>
                    <a:pt x="3568" y="25718"/>
                  </a:lnTo>
                  <a:lnTo>
                    <a:pt x="6280" y="28498"/>
                  </a:lnTo>
                  <a:lnTo>
                    <a:pt x="7564" y="30122"/>
                  </a:lnTo>
                  <a:lnTo>
                    <a:pt x="8849" y="31739"/>
                  </a:lnTo>
                  <a:lnTo>
                    <a:pt x="14981" y="41240"/>
                  </a:lnTo>
                  <a:lnTo>
                    <a:pt x="20974" y="50735"/>
                  </a:lnTo>
                  <a:lnTo>
                    <a:pt x="21262" y="50969"/>
                  </a:lnTo>
                  <a:lnTo>
                    <a:pt x="21546" y="50969"/>
                  </a:lnTo>
                  <a:lnTo>
                    <a:pt x="21830" y="50501"/>
                  </a:lnTo>
                  <a:lnTo>
                    <a:pt x="21974" y="50274"/>
                  </a:lnTo>
                  <a:lnTo>
                    <a:pt x="22546" y="49345"/>
                  </a:lnTo>
                  <a:lnTo>
                    <a:pt x="22974" y="48416"/>
                  </a:lnTo>
                  <a:lnTo>
                    <a:pt x="23258" y="48416"/>
                  </a:lnTo>
                  <a:lnTo>
                    <a:pt x="24398" y="50735"/>
                  </a:lnTo>
                  <a:lnTo>
                    <a:pt x="25398" y="52586"/>
                  </a:lnTo>
                  <a:lnTo>
                    <a:pt x="26966" y="55139"/>
                  </a:lnTo>
                  <a:lnTo>
                    <a:pt x="28822" y="57684"/>
                  </a:lnTo>
                  <a:lnTo>
                    <a:pt x="30535" y="59769"/>
                  </a:lnTo>
                  <a:lnTo>
                    <a:pt x="32391" y="61620"/>
                  </a:lnTo>
                  <a:lnTo>
                    <a:pt x="34387" y="63244"/>
                  </a:lnTo>
                  <a:lnTo>
                    <a:pt x="36527" y="64399"/>
                  </a:lnTo>
                  <a:lnTo>
                    <a:pt x="37811" y="64867"/>
                  </a:lnTo>
                  <a:lnTo>
                    <a:pt x="39239" y="65094"/>
                  </a:lnTo>
                  <a:lnTo>
                    <a:pt x="41952" y="65562"/>
                  </a:lnTo>
                  <a:lnTo>
                    <a:pt x="43236" y="65796"/>
                  </a:lnTo>
                  <a:lnTo>
                    <a:pt x="44520" y="66491"/>
                  </a:lnTo>
                  <a:lnTo>
                    <a:pt x="45660" y="67647"/>
                  </a:lnTo>
                  <a:lnTo>
                    <a:pt x="46800" y="69037"/>
                  </a:lnTo>
                  <a:lnTo>
                    <a:pt x="47656" y="70888"/>
                  </a:lnTo>
                  <a:lnTo>
                    <a:pt x="48372" y="72972"/>
                  </a:lnTo>
                  <a:lnTo>
                    <a:pt x="48800" y="75525"/>
                  </a:lnTo>
                  <a:lnTo>
                    <a:pt x="49229" y="78071"/>
                  </a:lnTo>
                  <a:lnTo>
                    <a:pt x="49657" y="83169"/>
                  </a:lnTo>
                  <a:lnTo>
                    <a:pt x="49941" y="87800"/>
                  </a:lnTo>
                  <a:lnTo>
                    <a:pt x="50369" y="94983"/>
                  </a:lnTo>
                  <a:lnTo>
                    <a:pt x="50513" y="98457"/>
                  </a:lnTo>
                  <a:lnTo>
                    <a:pt x="50797" y="101698"/>
                  </a:lnTo>
                  <a:lnTo>
                    <a:pt x="51369" y="104938"/>
                  </a:lnTo>
                  <a:lnTo>
                    <a:pt x="51653" y="106562"/>
                  </a:lnTo>
                  <a:lnTo>
                    <a:pt x="52081" y="107952"/>
                  </a:lnTo>
                  <a:lnTo>
                    <a:pt x="52653" y="109342"/>
                  </a:lnTo>
                  <a:lnTo>
                    <a:pt x="53365" y="110732"/>
                  </a:lnTo>
                  <a:lnTo>
                    <a:pt x="54077" y="112122"/>
                  </a:lnTo>
                  <a:lnTo>
                    <a:pt x="54933" y="113277"/>
                  </a:lnTo>
                  <a:lnTo>
                    <a:pt x="55789" y="114206"/>
                  </a:lnTo>
                  <a:lnTo>
                    <a:pt x="56789" y="115135"/>
                  </a:lnTo>
                  <a:lnTo>
                    <a:pt x="58645" y="116525"/>
                  </a:lnTo>
                  <a:lnTo>
                    <a:pt x="60642" y="117447"/>
                  </a:lnTo>
                  <a:lnTo>
                    <a:pt x="62638" y="118376"/>
                  </a:lnTo>
                  <a:lnTo>
                    <a:pt x="64638" y="119071"/>
                  </a:lnTo>
                  <a:lnTo>
                    <a:pt x="66778" y="119532"/>
                  </a:lnTo>
                  <a:lnTo>
                    <a:pt x="69063" y="120000"/>
                  </a:lnTo>
                  <a:lnTo>
                    <a:pt x="70058" y="119766"/>
                  </a:lnTo>
                  <a:lnTo>
                    <a:pt x="71059" y="119766"/>
                  </a:lnTo>
                  <a:lnTo>
                    <a:pt x="72915" y="119305"/>
                  </a:lnTo>
                  <a:lnTo>
                    <a:pt x="74627" y="118610"/>
                  </a:lnTo>
                  <a:lnTo>
                    <a:pt x="76339" y="117447"/>
                  </a:lnTo>
                  <a:lnTo>
                    <a:pt x="77907" y="116291"/>
                  </a:lnTo>
                  <a:lnTo>
                    <a:pt x="79475" y="114901"/>
                  </a:lnTo>
                  <a:lnTo>
                    <a:pt x="80904" y="113277"/>
                  </a:lnTo>
                  <a:lnTo>
                    <a:pt x="82188" y="111193"/>
                  </a:lnTo>
                  <a:lnTo>
                    <a:pt x="83188" y="108647"/>
                  </a:lnTo>
                  <a:lnTo>
                    <a:pt x="83756" y="107023"/>
                  </a:lnTo>
                  <a:lnTo>
                    <a:pt x="84044" y="105406"/>
                  </a:lnTo>
                  <a:lnTo>
                    <a:pt x="84328" y="103783"/>
                  </a:lnTo>
                  <a:lnTo>
                    <a:pt x="84328" y="101932"/>
                  </a:lnTo>
                  <a:lnTo>
                    <a:pt x="84328" y="100308"/>
                  </a:lnTo>
                  <a:lnTo>
                    <a:pt x="84044" y="98684"/>
                  </a:lnTo>
                  <a:lnTo>
                    <a:pt x="83756" y="97067"/>
                  </a:lnTo>
                  <a:lnTo>
                    <a:pt x="83472" y="95444"/>
                  </a:lnTo>
                  <a:lnTo>
                    <a:pt x="82472" y="91969"/>
                  </a:lnTo>
                  <a:lnTo>
                    <a:pt x="81476" y="88955"/>
                  </a:lnTo>
                  <a:lnTo>
                    <a:pt x="80192" y="85949"/>
                  </a:lnTo>
                  <a:lnTo>
                    <a:pt x="79047" y="83396"/>
                  </a:lnTo>
                  <a:lnTo>
                    <a:pt x="77335" y="79461"/>
                  </a:lnTo>
                  <a:lnTo>
                    <a:pt x="75767" y="75057"/>
                  </a:lnTo>
                  <a:lnTo>
                    <a:pt x="74483" y="70193"/>
                  </a:lnTo>
                  <a:lnTo>
                    <a:pt x="73483" y="65562"/>
                  </a:lnTo>
                  <a:lnTo>
                    <a:pt x="73055" y="63010"/>
                  </a:lnTo>
                  <a:lnTo>
                    <a:pt x="72771" y="60464"/>
                  </a:lnTo>
                  <a:lnTo>
                    <a:pt x="72487" y="57918"/>
                  </a:lnTo>
                  <a:lnTo>
                    <a:pt x="72343" y="55366"/>
                  </a:lnTo>
                  <a:lnTo>
                    <a:pt x="72343" y="53054"/>
                  </a:lnTo>
                  <a:lnTo>
                    <a:pt x="72487" y="50501"/>
                  </a:lnTo>
                  <a:lnTo>
                    <a:pt x="72627" y="47955"/>
                  </a:lnTo>
                  <a:lnTo>
                    <a:pt x="73055" y="45637"/>
                  </a:lnTo>
                  <a:lnTo>
                    <a:pt x="73483" y="43325"/>
                  </a:lnTo>
                  <a:lnTo>
                    <a:pt x="74339" y="41006"/>
                  </a:lnTo>
                  <a:lnTo>
                    <a:pt x="75339" y="39156"/>
                  </a:lnTo>
                  <a:lnTo>
                    <a:pt x="76479" y="37532"/>
                  </a:lnTo>
                  <a:lnTo>
                    <a:pt x="77763" y="36142"/>
                  </a:lnTo>
                  <a:lnTo>
                    <a:pt x="79191" y="35447"/>
                  </a:lnTo>
                  <a:lnTo>
                    <a:pt x="80620" y="34986"/>
                  </a:lnTo>
                  <a:lnTo>
                    <a:pt x="82188" y="34986"/>
                  </a:lnTo>
                  <a:lnTo>
                    <a:pt x="83472" y="35681"/>
                  </a:lnTo>
                  <a:lnTo>
                    <a:pt x="84612" y="36603"/>
                  </a:lnTo>
                  <a:lnTo>
                    <a:pt x="85756" y="37766"/>
                  </a:lnTo>
                  <a:lnTo>
                    <a:pt x="86752" y="39383"/>
                  </a:lnTo>
                  <a:lnTo>
                    <a:pt x="87608" y="41006"/>
                  </a:lnTo>
                  <a:lnTo>
                    <a:pt x="88464" y="42630"/>
                  </a:lnTo>
                  <a:lnTo>
                    <a:pt x="89892" y="46332"/>
                  </a:lnTo>
                  <a:lnTo>
                    <a:pt x="89320" y="47722"/>
                  </a:lnTo>
                  <a:lnTo>
                    <a:pt x="89180" y="47722"/>
                  </a:lnTo>
                  <a:lnTo>
                    <a:pt x="89180" y="48416"/>
                  </a:lnTo>
                  <a:lnTo>
                    <a:pt x="89320" y="48650"/>
                  </a:lnTo>
                  <a:lnTo>
                    <a:pt x="89609" y="48650"/>
                  </a:lnTo>
                  <a:lnTo>
                    <a:pt x="89748" y="49111"/>
                  </a:lnTo>
                  <a:lnTo>
                    <a:pt x="90037" y="50040"/>
                  </a:lnTo>
                  <a:lnTo>
                    <a:pt x="90176" y="50501"/>
                  </a:lnTo>
                  <a:lnTo>
                    <a:pt x="90465" y="50735"/>
                  </a:lnTo>
                  <a:lnTo>
                    <a:pt x="90321" y="51891"/>
                  </a:lnTo>
                  <a:lnTo>
                    <a:pt x="90037" y="52125"/>
                  </a:lnTo>
                  <a:lnTo>
                    <a:pt x="89892" y="52586"/>
                  </a:lnTo>
                  <a:lnTo>
                    <a:pt x="90037" y="52820"/>
                  </a:lnTo>
                  <a:lnTo>
                    <a:pt x="91749" y="56528"/>
                  </a:lnTo>
                  <a:lnTo>
                    <a:pt x="93601" y="60003"/>
                  </a:lnTo>
                  <a:lnTo>
                    <a:pt x="97313" y="66718"/>
                  </a:lnTo>
                  <a:lnTo>
                    <a:pt x="101022" y="73440"/>
                  </a:lnTo>
                  <a:lnTo>
                    <a:pt x="102878" y="76681"/>
                  </a:lnTo>
                  <a:lnTo>
                    <a:pt x="104874" y="79694"/>
                  </a:lnTo>
                  <a:lnTo>
                    <a:pt x="106158" y="81779"/>
                  </a:lnTo>
                  <a:lnTo>
                    <a:pt x="107870" y="84325"/>
                  </a:lnTo>
                  <a:lnTo>
                    <a:pt x="108870" y="85481"/>
                  </a:lnTo>
                  <a:lnTo>
                    <a:pt x="109871" y="86644"/>
                  </a:lnTo>
                  <a:lnTo>
                    <a:pt x="110727" y="87105"/>
                  </a:lnTo>
                  <a:lnTo>
                    <a:pt x="111439" y="87339"/>
                  </a:lnTo>
                  <a:lnTo>
                    <a:pt x="112295" y="87105"/>
                  </a:lnTo>
                  <a:lnTo>
                    <a:pt x="113007" y="86644"/>
                  </a:lnTo>
                  <a:lnTo>
                    <a:pt x="113151" y="86410"/>
                  </a:lnTo>
                  <a:lnTo>
                    <a:pt x="114579" y="89884"/>
                  </a:lnTo>
                  <a:lnTo>
                    <a:pt x="114863" y="90118"/>
                  </a:lnTo>
                  <a:lnTo>
                    <a:pt x="115147" y="90118"/>
                  </a:lnTo>
                  <a:lnTo>
                    <a:pt x="116291" y="88494"/>
                  </a:lnTo>
                  <a:lnTo>
                    <a:pt x="117003" y="89650"/>
                  </a:lnTo>
                  <a:lnTo>
                    <a:pt x="117859" y="90579"/>
                  </a:lnTo>
                  <a:lnTo>
                    <a:pt x="118859" y="91040"/>
                  </a:lnTo>
                  <a:lnTo>
                    <a:pt x="120000" y="91274"/>
                  </a:lnTo>
                  <a:lnTo>
                    <a:pt x="120000" y="88494"/>
                  </a:lnTo>
                  <a:lnTo>
                    <a:pt x="118571" y="88033"/>
                  </a:lnTo>
                  <a:lnTo>
                    <a:pt x="117003" y="87105"/>
                  </a:lnTo>
                  <a:lnTo>
                    <a:pt x="117431" y="86176"/>
                  </a:lnTo>
                  <a:lnTo>
                    <a:pt x="117575" y="85715"/>
                  </a:lnTo>
                  <a:lnTo>
                    <a:pt x="117431" y="85020"/>
                  </a:lnTo>
                  <a:lnTo>
                    <a:pt x="116859" y="83864"/>
                  </a:lnTo>
                  <a:lnTo>
                    <a:pt x="116003" y="82701"/>
                  </a:lnTo>
                  <a:lnTo>
                    <a:pt x="115147" y="82006"/>
                  </a:lnTo>
                  <a:lnTo>
                    <a:pt x="115291" y="81545"/>
                  </a:lnTo>
                  <a:lnTo>
                    <a:pt x="115291" y="80850"/>
                  </a:lnTo>
                  <a:lnTo>
                    <a:pt x="115007" y="80155"/>
                  </a:lnTo>
                  <a:lnTo>
                    <a:pt x="115007" y="79922"/>
                  </a:lnTo>
                  <a:lnTo>
                    <a:pt x="115007" y="79694"/>
                  </a:lnTo>
                  <a:lnTo>
                    <a:pt x="115007" y="79461"/>
                  </a:lnTo>
                  <a:lnTo>
                    <a:pt x="114719" y="79461"/>
                  </a:lnTo>
                  <a:lnTo>
                    <a:pt x="113295" y="75525"/>
                  </a:lnTo>
                  <a:lnTo>
                    <a:pt x="111723" y="71816"/>
                  </a:lnTo>
                  <a:lnTo>
                    <a:pt x="110010" y="68342"/>
                  </a:lnTo>
                  <a:lnTo>
                    <a:pt x="108158" y="64867"/>
                  </a:lnTo>
                  <a:lnTo>
                    <a:pt x="106158" y="61620"/>
                  </a:lnTo>
                  <a:lnTo>
                    <a:pt x="104162" y="58613"/>
                  </a:lnTo>
                  <a:lnTo>
                    <a:pt x="100021" y="52359"/>
                  </a:lnTo>
                  <a:lnTo>
                    <a:pt x="98737" y="50274"/>
                  </a:lnTo>
                  <a:lnTo>
                    <a:pt x="97169" y="47955"/>
                  </a:lnTo>
                  <a:lnTo>
                    <a:pt x="96313" y="47027"/>
                  </a:lnTo>
                  <a:lnTo>
                    <a:pt x="95457" y="46332"/>
                  </a:lnTo>
                  <a:lnTo>
                    <a:pt x="94457" y="45871"/>
                  </a:lnTo>
                  <a:lnTo>
                    <a:pt x="93601" y="46105"/>
                  </a:lnTo>
                  <a:lnTo>
                    <a:pt x="92745" y="46566"/>
                  </a:lnTo>
                  <a:lnTo>
                    <a:pt x="92317" y="45410"/>
                  </a:lnTo>
                  <a:lnTo>
                    <a:pt x="91889" y="44247"/>
                  </a:lnTo>
                  <a:lnTo>
                    <a:pt x="91749" y="44020"/>
                  </a:lnTo>
                  <a:lnTo>
                    <a:pt x="91461" y="43786"/>
                  </a:lnTo>
                  <a:lnTo>
                    <a:pt x="91177" y="43786"/>
                  </a:lnTo>
                  <a:lnTo>
                    <a:pt x="91033" y="44020"/>
                  </a:lnTo>
                  <a:lnTo>
                    <a:pt x="90749" y="44715"/>
                  </a:lnTo>
                  <a:lnTo>
                    <a:pt x="89748" y="42396"/>
                  </a:lnTo>
                  <a:lnTo>
                    <a:pt x="88752" y="40077"/>
                  </a:lnTo>
                  <a:lnTo>
                    <a:pt x="87468" y="37993"/>
                  </a:lnTo>
                  <a:lnTo>
                    <a:pt x="86184" y="35908"/>
                  </a:lnTo>
                  <a:lnTo>
                    <a:pt x="84756" y="34291"/>
                  </a:lnTo>
                  <a:lnTo>
                    <a:pt x="84044" y="33823"/>
                  </a:lnTo>
                  <a:lnTo>
                    <a:pt x="83328" y="33362"/>
                  </a:lnTo>
                  <a:lnTo>
                    <a:pt x="82472" y="32901"/>
                  </a:lnTo>
                  <a:lnTo>
                    <a:pt x="81616" y="32667"/>
                  </a:lnTo>
                  <a:lnTo>
                    <a:pt x="80760" y="32667"/>
                  </a:lnTo>
                  <a:lnTo>
                    <a:pt x="79903" y="32901"/>
                  </a:lnTo>
                  <a:lnTo>
                    <a:pt x="78763" y="33362"/>
                  </a:lnTo>
                  <a:lnTo>
                    <a:pt x="77907" y="33823"/>
                  </a:lnTo>
                  <a:lnTo>
                    <a:pt x="76907" y="34518"/>
                  </a:lnTo>
                  <a:lnTo>
                    <a:pt x="76051" y="35447"/>
                  </a:lnTo>
                  <a:lnTo>
                    <a:pt x="75339" y="36376"/>
                  </a:lnTo>
                  <a:lnTo>
                    <a:pt x="74627" y="37298"/>
                  </a:lnTo>
                  <a:lnTo>
                    <a:pt x="74055" y="38461"/>
                  </a:lnTo>
                  <a:lnTo>
                    <a:pt x="73483" y="39850"/>
                  </a:lnTo>
                  <a:lnTo>
                    <a:pt x="72487" y="42396"/>
                  </a:lnTo>
                  <a:lnTo>
                    <a:pt x="71771" y="45410"/>
                  </a:lnTo>
                  <a:lnTo>
                    <a:pt x="71343" y="48650"/>
                  </a:lnTo>
                  <a:lnTo>
                    <a:pt x="71059" y="51891"/>
                  </a:lnTo>
                  <a:lnTo>
                    <a:pt x="71059" y="56061"/>
                  </a:lnTo>
                  <a:lnTo>
                    <a:pt x="71343" y="60230"/>
                  </a:lnTo>
                  <a:lnTo>
                    <a:pt x="71915" y="64399"/>
                  </a:lnTo>
                  <a:lnTo>
                    <a:pt x="72627" y="68342"/>
                  </a:lnTo>
                  <a:lnTo>
                    <a:pt x="73483" y="72277"/>
                  </a:lnTo>
                  <a:lnTo>
                    <a:pt x="74627" y="76220"/>
                  </a:lnTo>
                  <a:lnTo>
                    <a:pt x="75911" y="79922"/>
                  </a:lnTo>
                  <a:lnTo>
                    <a:pt x="77335" y="83169"/>
                  </a:lnTo>
                  <a:lnTo>
                    <a:pt x="79047" y="86871"/>
                  </a:lnTo>
                  <a:lnTo>
                    <a:pt x="80476" y="90579"/>
                  </a:lnTo>
                  <a:lnTo>
                    <a:pt x="81188" y="92430"/>
                  </a:lnTo>
                  <a:lnTo>
                    <a:pt x="81760" y="94515"/>
                  </a:lnTo>
                  <a:lnTo>
                    <a:pt x="82332" y="96599"/>
                  </a:lnTo>
                  <a:lnTo>
                    <a:pt x="82760" y="98918"/>
                  </a:lnTo>
                  <a:lnTo>
                    <a:pt x="82900" y="100308"/>
                  </a:lnTo>
                  <a:lnTo>
                    <a:pt x="83044" y="101698"/>
                  </a:lnTo>
                  <a:lnTo>
                    <a:pt x="82900" y="103088"/>
                  </a:lnTo>
                  <a:lnTo>
                    <a:pt x="82760" y="104477"/>
                  </a:lnTo>
                  <a:lnTo>
                    <a:pt x="82616" y="105633"/>
                  </a:lnTo>
                  <a:lnTo>
                    <a:pt x="82332" y="106796"/>
                  </a:lnTo>
                  <a:lnTo>
                    <a:pt x="81476" y="109108"/>
                  </a:lnTo>
                  <a:lnTo>
                    <a:pt x="80331" y="111193"/>
                  </a:lnTo>
                  <a:lnTo>
                    <a:pt x="79047" y="112816"/>
                  </a:lnTo>
                  <a:lnTo>
                    <a:pt x="77623" y="114206"/>
                  </a:lnTo>
                  <a:lnTo>
                    <a:pt x="76051" y="115362"/>
                  </a:lnTo>
                  <a:lnTo>
                    <a:pt x="74911" y="116291"/>
                  </a:lnTo>
                  <a:lnTo>
                    <a:pt x="73627" y="116752"/>
                  </a:lnTo>
                  <a:lnTo>
                    <a:pt x="72343" y="117220"/>
                  </a:lnTo>
                  <a:lnTo>
                    <a:pt x="70915" y="117447"/>
                  </a:lnTo>
                  <a:lnTo>
                    <a:pt x="68206" y="117681"/>
                  </a:lnTo>
                  <a:lnTo>
                    <a:pt x="65350" y="117447"/>
                  </a:lnTo>
                  <a:lnTo>
                    <a:pt x="62498" y="116525"/>
                  </a:lnTo>
                  <a:lnTo>
                    <a:pt x="61214" y="116057"/>
                  </a:lnTo>
                  <a:lnTo>
                    <a:pt x="59930" y="115135"/>
                  </a:lnTo>
                  <a:lnTo>
                    <a:pt x="58645" y="114440"/>
                  </a:lnTo>
                  <a:lnTo>
                    <a:pt x="57361" y="113277"/>
                  </a:lnTo>
                  <a:lnTo>
                    <a:pt x="56361" y="112355"/>
                  </a:lnTo>
                  <a:lnTo>
                    <a:pt x="55221" y="110966"/>
                  </a:lnTo>
                  <a:lnTo>
                    <a:pt x="54077" y="109342"/>
                  </a:lnTo>
                  <a:lnTo>
                    <a:pt x="53221" y="107257"/>
                  </a:lnTo>
                  <a:lnTo>
                    <a:pt x="52509" y="105172"/>
                  </a:lnTo>
                  <a:lnTo>
                    <a:pt x="52225" y="102854"/>
                  </a:lnTo>
                  <a:lnTo>
                    <a:pt x="51937" y="100542"/>
                  </a:lnTo>
                  <a:lnTo>
                    <a:pt x="51653" y="98223"/>
                  </a:lnTo>
                  <a:lnTo>
                    <a:pt x="51509" y="93125"/>
                  </a:lnTo>
                  <a:lnTo>
                    <a:pt x="51225" y="88494"/>
                  </a:lnTo>
                  <a:lnTo>
                    <a:pt x="50941" y="84091"/>
                  </a:lnTo>
                  <a:lnTo>
                    <a:pt x="50513" y="79461"/>
                  </a:lnTo>
                  <a:lnTo>
                    <a:pt x="49941" y="75057"/>
                  </a:lnTo>
                  <a:lnTo>
                    <a:pt x="49368" y="72511"/>
                  </a:lnTo>
                  <a:lnTo>
                    <a:pt x="48656" y="69732"/>
                  </a:lnTo>
                  <a:lnTo>
                    <a:pt x="48228" y="68576"/>
                  </a:lnTo>
                  <a:lnTo>
                    <a:pt x="47656" y="67413"/>
                  </a:lnTo>
                  <a:lnTo>
                    <a:pt x="47088" y="66491"/>
                  </a:lnTo>
                  <a:lnTo>
                    <a:pt x="46372" y="65796"/>
                  </a:lnTo>
                  <a:lnTo>
                    <a:pt x="45232" y="64867"/>
                  </a:lnTo>
                  <a:lnTo>
                    <a:pt x="44092" y="64172"/>
                  </a:lnTo>
                  <a:lnTo>
                    <a:pt x="42948" y="63705"/>
                  </a:lnTo>
                  <a:lnTo>
                    <a:pt x="41664" y="63244"/>
                  </a:lnTo>
                  <a:lnTo>
                    <a:pt x="39239" y="63010"/>
                  </a:lnTo>
                  <a:lnTo>
                    <a:pt x="36815" y="62315"/>
                  </a:lnTo>
                  <a:lnTo>
                    <a:pt x="35387" y="61854"/>
                  </a:lnTo>
                  <a:lnTo>
                    <a:pt x="33959" y="60925"/>
                  </a:lnTo>
                  <a:lnTo>
                    <a:pt x="32675" y="59769"/>
                  </a:lnTo>
                  <a:lnTo>
                    <a:pt x="31391" y="58379"/>
                  </a:lnTo>
                  <a:lnTo>
                    <a:pt x="28966" y="55366"/>
                  </a:lnTo>
                  <a:lnTo>
                    <a:pt x="26682" y="52125"/>
                  </a:lnTo>
                  <a:lnTo>
                    <a:pt x="25970" y="50969"/>
                  </a:lnTo>
                  <a:lnTo>
                    <a:pt x="25398" y="49579"/>
                  </a:lnTo>
                  <a:lnTo>
                    <a:pt x="24686" y="48189"/>
                  </a:lnTo>
                  <a:lnTo>
                    <a:pt x="23970" y="47261"/>
                  </a:lnTo>
                  <a:lnTo>
                    <a:pt x="23686" y="47027"/>
                  </a:lnTo>
                  <a:lnTo>
                    <a:pt x="24258" y="45871"/>
                  </a:lnTo>
                  <a:lnTo>
                    <a:pt x="24398" y="45410"/>
                  </a:lnTo>
                  <a:lnTo>
                    <a:pt x="24686" y="45410"/>
                  </a:lnTo>
                  <a:lnTo>
                    <a:pt x="24970" y="45176"/>
                  </a:lnTo>
                  <a:lnTo>
                    <a:pt x="24970" y="44715"/>
                  </a:lnTo>
                  <a:lnTo>
                    <a:pt x="24826" y="44247"/>
                  </a:lnTo>
                  <a:lnTo>
                    <a:pt x="21118" y="38461"/>
                  </a:lnTo>
                  <a:lnTo>
                    <a:pt x="19405" y="35447"/>
                  </a:lnTo>
                  <a:lnTo>
                    <a:pt x="18693" y="33823"/>
                  </a:lnTo>
                  <a:lnTo>
                    <a:pt x="17977" y="32206"/>
                  </a:lnTo>
                  <a:lnTo>
                    <a:pt x="17409" y="30583"/>
                  </a:lnTo>
                  <a:lnTo>
                    <a:pt x="16693" y="29193"/>
                  </a:lnTo>
                  <a:lnTo>
                    <a:pt x="15837" y="27803"/>
                  </a:lnTo>
                  <a:lnTo>
                    <a:pt x="14841" y="26647"/>
                  </a:lnTo>
                  <a:lnTo>
                    <a:pt x="12985" y="24328"/>
                  </a:lnTo>
                  <a:lnTo>
                    <a:pt x="11129" y="22244"/>
                  </a:lnTo>
                  <a:lnTo>
                    <a:pt x="12273" y="21549"/>
                  </a:lnTo>
                  <a:lnTo>
                    <a:pt x="12841" y="21088"/>
                  </a:lnTo>
                  <a:lnTo>
                    <a:pt x="13413" y="20393"/>
                  </a:lnTo>
                  <a:lnTo>
                    <a:pt x="14269" y="18769"/>
                  </a:lnTo>
                  <a:lnTo>
                    <a:pt x="14841" y="16918"/>
                  </a:lnTo>
                  <a:lnTo>
                    <a:pt x="15409" y="14834"/>
                  </a:lnTo>
                  <a:lnTo>
                    <a:pt x="15697" y="12515"/>
                  </a:lnTo>
                  <a:lnTo>
                    <a:pt x="15837" y="10430"/>
                  </a:lnTo>
                  <a:lnTo>
                    <a:pt x="15837" y="8111"/>
                  </a:lnTo>
                  <a:lnTo>
                    <a:pt x="15697" y="6027"/>
                  </a:lnTo>
                  <a:lnTo>
                    <a:pt x="15553" y="5332"/>
                  </a:lnTo>
                  <a:lnTo>
                    <a:pt x="14981" y="5332"/>
                  </a:lnTo>
                  <a:lnTo>
                    <a:pt x="14841" y="5566"/>
                  </a:lnTo>
                  <a:lnTo>
                    <a:pt x="14841" y="6027"/>
                  </a:lnTo>
                  <a:lnTo>
                    <a:pt x="14841" y="7877"/>
                  </a:lnTo>
                  <a:lnTo>
                    <a:pt x="14413" y="6027"/>
                  </a:lnTo>
                  <a:lnTo>
                    <a:pt x="13697" y="4637"/>
                  </a:lnTo>
                  <a:lnTo>
                    <a:pt x="12841" y="3708"/>
                  </a:lnTo>
                  <a:lnTo>
                    <a:pt x="12557" y="3247"/>
                  </a:lnTo>
                  <a:lnTo>
                    <a:pt x="12273" y="2318"/>
                  </a:lnTo>
                  <a:lnTo>
                    <a:pt x="12129" y="1623"/>
                  </a:lnTo>
                  <a:lnTo>
                    <a:pt x="11701" y="1396"/>
                  </a:lnTo>
                  <a:lnTo>
                    <a:pt x="11417" y="1162"/>
                  </a:lnTo>
                  <a:lnTo>
                    <a:pt x="10989" y="1162"/>
                  </a:lnTo>
                  <a:lnTo>
                    <a:pt x="10845" y="1396"/>
                  </a:lnTo>
                  <a:lnTo>
                    <a:pt x="9989" y="701"/>
                  </a:lnTo>
                  <a:lnTo>
                    <a:pt x="8988" y="233"/>
                  </a:lnTo>
                  <a:lnTo>
                    <a:pt x="7992" y="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Shape 1427"/>
            <p:cNvSpPr/>
            <p:nvPr/>
          </p:nvSpPr>
          <p:spPr>
            <a:xfrm>
              <a:off x="4783000" y="3183225"/>
              <a:ext cx="5074" cy="33700"/>
            </a:xfrm>
            <a:custGeom>
              <a:pathLst>
                <a:path extrusionOk="0" h="120000" w="120000">
                  <a:moveTo>
                    <a:pt x="59704" y="89"/>
                  </a:moveTo>
                  <a:lnTo>
                    <a:pt x="20098" y="9080"/>
                  </a:lnTo>
                  <a:lnTo>
                    <a:pt x="0" y="21008"/>
                  </a:lnTo>
                  <a:lnTo>
                    <a:pt x="20098" y="45044"/>
                  </a:lnTo>
                  <a:lnTo>
                    <a:pt x="20098" y="113946"/>
                  </a:lnTo>
                  <a:lnTo>
                    <a:pt x="40197" y="119910"/>
                  </a:lnTo>
                  <a:lnTo>
                    <a:pt x="79802" y="119910"/>
                  </a:lnTo>
                  <a:lnTo>
                    <a:pt x="99901" y="116973"/>
                  </a:lnTo>
                  <a:lnTo>
                    <a:pt x="119408" y="113946"/>
                  </a:lnTo>
                  <a:lnTo>
                    <a:pt x="99901" y="42017"/>
                  </a:lnTo>
                  <a:lnTo>
                    <a:pt x="99901" y="21008"/>
                  </a:lnTo>
                  <a:lnTo>
                    <a:pt x="99901" y="9080"/>
                  </a:lnTo>
                  <a:lnTo>
                    <a:pt x="59704" y="8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Shape 1428"/>
            <p:cNvSpPr/>
            <p:nvPr/>
          </p:nvSpPr>
          <p:spPr>
            <a:xfrm>
              <a:off x="4735025" y="2891150"/>
              <a:ext cx="100174" cy="42125"/>
            </a:xfrm>
            <a:custGeom>
              <a:pathLst>
                <a:path extrusionOk="0" h="120000" w="120000">
                  <a:moveTo>
                    <a:pt x="0" y="71"/>
                  </a:moveTo>
                  <a:lnTo>
                    <a:pt x="0" y="38385"/>
                  </a:lnTo>
                  <a:lnTo>
                    <a:pt x="0" y="72000"/>
                  </a:lnTo>
                  <a:lnTo>
                    <a:pt x="2036" y="88735"/>
                  </a:lnTo>
                  <a:lnTo>
                    <a:pt x="4042" y="103121"/>
                  </a:lnTo>
                  <a:lnTo>
                    <a:pt x="6049" y="105543"/>
                  </a:lnTo>
                  <a:lnTo>
                    <a:pt x="6049" y="107964"/>
                  </a:lnTo>
                  <a:lnTo>
                    <a:pt x="7067" y="110314"/>
                  </a:lnTo>
                  <a:lnTo>
                    <a:pt x="20184" y="115157"/>
                  </a:lnTo>
                  <a:lnTo>
                    <a:pt x="33271" y="117507"/>
                  </a:lnTo>
                  <a:lnTo>
                    <a:pt x="60494" y="119928"/>
                  </a:lnTo>
                  <a:lnTo>
                    <a:pt x="87716" y="117507"/>
                  </a:lnTo>
                  <a:lnTo>
                    <a:pt x="113950" y="110314"/>
                  </a:lnTo>
                  <a:lnTo>
                    <a:pt x="115957" y="112735"/>
                  </a:lnTo>
                  <a:lnTo>
                    <a:pt x="116975" y="112735"/>
                  </a:lnTo>
                  <a:lnTo>
                    <a:pt x="118981" y="110314"/>
                  </a:lnTo>
                  <a:lnTo>
                    <a:pt x="120000" y="105543"/>
                  </a:lnTo>
                  <a:lnTo>
                    <a:pt x="116975" y="71"/>
                  </a:lnTo>
                  <a:lnTo>
                    <a:pt x="110925" y="71"/>
                  </a:lnTo>
                  <a:lnTo>
                    <a:pt x="112932" y="95928"/>
                  </a:lnTo>
                  <a:lnTo>
                    <a:pt x="60494" y="98350"/>
                  </a:lnTo>
                  <a:lnTo>
                    <a:pt x="33271" y="98350"/>
                  </a:lnTo>
                  <a:lnTo>
                    <a:pt x="7067" y="103121"/>
                  </a:lnTo>
                  <a:lnTo>
                    <a:pt x="7067" y="100771"/>
                  </a:lnTo>
                  <a:lnTo>
                    <a:pt x="8085" y="86385"/>
                  </a:lnTo>
                  <a:lnTo>
                    <a:pt x="7067" y="69578"/>
                  </a:lnTo>
                  <a:lnTo>
                    <a:pt x="5061" y="38385"/>
                  </a:lnTo>
                  <a:lnTo>
                    <a:pt x="5061" y="7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Shape 1429"/>
            <p:cNvSpPr/>
            <p:nvPr/>
          </p:nvSpPr>
          <p:spPr>
            <a:xfrm>
              <a:off x="6612850" y="4974375"/>
              <a:ext cx="14324" cy="15174"/>
            </a:xfrm>
            <a:custGeom>
              <a:pathLst>
                <a:path extrusionOk="0" h="120000" w="120000">
                  <a:moveTo>
                    <a:pt x="84816" y="0"/>
                  </a:moveTo>
                  <a:lnTo>
                    <a:pt x="70575" y="6721"/>
                  </a:lnTo>
                  <a:lnTo>
                    <a:pt x="56544" y="13443"/>
                  </a:lnTo>
                  <a:lnTo>
                    <a:pt x="21361" y="59901"/>
                  </a:lnTo>
                  <a:lnTo>
                    <a:pt x="7120" y="86589"/>
                  </a:lnTo>
                  <a:lnTo>
                    <a:pt x="209" y="113278"/>
                  </a:lnTo>
                  <a:lnTo>
                    <a:pt x="7120" y="119802"/>
                  </a:lnTo>
                  <a:lnTo>
                    <a:pt x="35392" y="113278"/>
                  </a:lnTo>
                  <a:lnTo>
                    <a:pt x="63664" y="99835"/>
                  </a:lnTo>
                  <a:lnTo>
                    <a:pt x="105968" y="59901"/>
                  </a:lnTo>
                  <a:lnTo>
                    <a:pt x="112879" y="46655"/>
                  </a:lnTo>
                  <a:lnTo>
                    <a:pt x="120000" y="33410"/>
                  </a:lnTo>
                  <a:lnTo>
                    <a:pt x="112879" y="26688"/>
                  </a:lnTo>
                  <a:lnTo>
                    <a:pt x="105968" y="13443"/>
                  </a:lnTo>
                  <a:lnTo>
                    <a:pt x="91727" y="6721"/>
                  </a:lnTo>
                  <a:lnTo>
                    <a:pt x="8481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Shape 1430"/>
            <p:cNvSpPr/>
            <p:nvPr/>
          </p:nvSpPr>
          <p:spPr>
            <a:xfrm>
              <a:off x="6971425" y="3905400"/>
              <a:ext cx="319850" cy="567324"/>
            </a:xfrm>
            <a:custGeom>
              <a:pathLst>
                <a:path extrusionOk="0" h="120000" w="120000">
                  <a:moveTo>
                    <a:pt x="101053" y="17630"/>
                  </a:moveTo>
                  <a:lnTo>
                    <a:pt x="101682" y="17809"/>
                  </a:lnTo>
                  <a:lnTo>
                    <a:pt x="104842" y="22257"/>
                  </a:lnTo>
                  <a:lnTo>
                    <a:pt x="105471" y="23150"/>
                  </a:lnTo>
                  <a:lnTo>
                    <a:pt x="106418" y="24218"/>
                  </a:lnTo>
                  <a:lnTo>
                    <a:pt x="106418" y="24753"/>
                  </a:lnTo>
                  <a:lnTo>
                    <a:pt x="106418" y="25107"/>
                  </a:lnTo>
                  <a:lnTo>
                    <a:pt x="106109" y="25461"/>
                  </a:lnTo>
                  <a:lnTo>
                    <a:pt x="105161" y="25641"/>
                  </a:lnTo>
                  <a:lnTo>
                    <a:pt x="104214" y="24039"/>
                  </a:lnTo>
                  <a:lnTo>
                    <a:pt x="101053" y="17630"/>
                  </a:lnTo>
                  <a:close/>
                  <a:moveTo>
                    <a:pt x="64417" y="5"/>
                  </a:moveTo>
                  <a:lnTo>
                    <a:pt x="59681" y="179"/>
                  </a:lnTo>
                  <a:lnTo>
                    <a:pt x="55263" y="539"/>
                  </a:lnTo>
                  <a:lnTo>
                    <a:pt x="50526" y="893"/>
                  </a:lnTo>
                  <a:lnTo>
                    <a:pt x="45790" y="1427"/>
                  </a:lnTo>
                  <a:lnTo>
                    <a:pt x="36945" y="2675"/>
                  </a:lnTo>
                  <a:lnTo>
                    <a:pt x="27791" y="4277"/>
                  </a:lnTo>
                  <a:lnTo>
                    <a:pt x="23373" y="5166"/>
                  </a:lnTo>
                  <a:lnTo>
                    <a:pt x="18946" y="6054"/>
                  </a:lnTo>
                  <a:lnTo>
                    <a:pt x="14847" y="7302"/>
                  </a:lnTo>
                  <a:lnTo>
                    <a:pt x="10739" y="8550"/>
                  </a:lnTo>
                  <a:lnTo>
                    <a:pt x="8216" y="9618"/>
                  </a:lnTo>
                  <a:lnTo>
                    <a:pt x="6002" y="10686"/>
                  </a:lnTo>
                  <a:lnTo>
                    <a:pt x="4108" y="11934"/>
                  </a:lnTo>
                  <a:lnTo>
                    <a:pt x="2213" y="13537"/>
                  </a:lnTo>
                  <a:lnTo>
                    <a:pt x="947" y="14959"/>
                  </a:lnTo>
                  <a:lnTo>
                    <a:pt x="0" y="16561"/>
                  </a:lnTo>
                  <a:lnTo>
                    <a:pt x="0" y="18343"/>
                  </a:lnTo>
                  <a:lnTo>
                    <a:pt x="318" y="19946"/>
                  </a:lnTo>
                  <a:lnTo>
                    <a:pt x="318" y="20120"/>
                  </a:lnTo>
                  <a:lnTo>
                    <a:pt x="318" y="20300"/>
                  </a:lnTo>
                  <a:lnTo>
                    <a:pt x="947" y="23150"/>
                  </a:lnTo>
                  <a:lnTo>
                    <a:pt x="2213" y="25821"/>
                  </a:lnTo>
                  <a:lnTo>
                    <a:pt x="4736" y="31162"/>
                  </a:lnTo>
                  <a:lnTo>
                    <a:pt x="7578" y="36502"/>
                  </a:lnTo>
                  <a:lnTo>
                    <a:pt x="10420" y="42018"/>
                  </a:lnTo>
                  <a:lnTo>
                    <a:pt x="14847" y="53413"/>
                  </a:lnTo>
                  <a:lnTo>
                    <a:pt x="18946" y="64809"/>
                  </a:lnTo>
                  <a:lnTo>
                    <a:pt x="24001" y="76559"/>
                  </a:lnTo>
                  <a:lnTo>
                    <a:pt x="29366" y="88309"/>
                  </a:lnTo>
                  <a:lnTo>
                    <a:pt x="34741" y="99884"/>
                  </a:lnTo>
                  <a:lnTo>
                    <a:pt x="41053" y="111454"/>
                  </a:lnTo>
                  <a:lnTo>
                    <a:pt x="41372" y="111808"/>
                  </a:lnTo>
                  <a:lnTo>
                    <a:pt x="41372" y="112877"/>
                  </a:lnTo>
                  <a:lnTo>
                    <a:pt x="42000" y="113590"/>
                  </a:lnTo>
                  <a:lnTo>
                    <a:pt x="43267" y="114479"/>
                  </a:lnTo>
                  <a:lnTo>
                    <a:pt x="44523" y="115373"/>
                  </a:lnTo>
                  <a:lnTo>
                    <a:pt x="47684" y="116795"/>
                  </a:lnTo>
                  <a:lnTo>
                    <a:pt x="50845" y="117683"/>
                  </a:lnTo>
                  <a:lnTo>
                    <a:pt x="53687" y="118577"/>
                  </a:lnTo>
                  <a:lnTo>
                    <a:pt x="56529" y="119111"/>
                  </a:lnTo>
                  <a:lnTo>
                    <a:pt x="59681" y="119645"/>
                  </a:lnTo>
                  <a:lnTo>
                    <a:pt x="63160" y="119820"/>
                  </a:lnTo>
                  <a:lnTo>
                    <a:pt x="66312" y="120000"/>
                  </a:lnTo>
                  <a:lnTo>
                    <a:pt x="69473" y="120000"/>
                  </a:lnTo>
                  <a:lnTo>
                    <a:pt x="76104" y="119820"/>
                  </a:lnTo>
                  <a:lnTo>
                    <a:pt x="81788" y="119465"/>
                  </a:lnTo>
                  <a:lnTo>
                    <a:pt x="87162" y="118931"/>
                  </a:lnTo>
                  <a:lnTo>
                    <a:pt x="92846" y="118397"/>
                  </a:lnTo>
                  <a:lnTo>
                    <a:pt x="98211" y="117683"/>
                  </a:lnTo>
                  <a:lnTo>
                    <a:pt x="109260" y="115907"/>
                  </a:lnTo>
                  <a:lnTo>
                    <a:pt x="120000" y="113770"/>
                  </a:lnTo>
                  <a:lnTo>
                    <a:pt x="120000" y="112168"/>
                  </a:lnTo>
                  <a:lnTo>
                    <a:pt x="106109" y="114838"/>
                  </a:lnTo>
                  <a:lnTo>
                    <a:pt x="98840" y="115907"/>
                  </a:lnTo>
                  <a:lnTo>
                    <a:pt x="91899" y="116975"/>
                  </a:lnTo>
                  <a:lnTo>
                    <a:pt x="85577" y="117683"/>
                  </a:lnTo>
                  <a:lnTo>
                    <a:pt x="79584" y="118397"/>
                  </a:lnTo>
                  <a:lnTo>
                    <a:pt x="73262" y="118577"/>
                  </a:lnTo>
                  <a:lnTo>
                    <a:pt x="66950" y="118752"/>
                  </a:lnTo>
                  <a:lnTo>
                    <a:pt x="63789" y="118577"/>
                  </a:lnTo>
                  <a:lnTo>
                    <a:pt x="60947" y="118397"/>
                  </a:lnTo>
                  <a:lnTo>
                    <a:pt x="58105" y="117863"/>
                  </a:lnTo>
                  <a:lnTo>
                    <a:pt x="54944" y="117329"/>
                  </a:lnTo>
                  <a:lnTo>
                    <a:pt x="51793" y="116615"/>
                  </a:lnTo>
                  <a:lnTo>
                    <a:pt x="49898" y="115907"/>
                  </a:lnTo>
                  <a:lnTo>
                    <a:pt x="47684" y="115193"/>
                  </a:lnTo>
                  <a:lnTo>
                    <a:pt x="46109" y="114304"/>
                  </a:lnTo>
                  <a:lnTo>
                    <a:pt x="44523" y="113411"/>
                  </a:lnTo>
                  <a:lnTo>
                    <a:pt x="43576" y="112522"/>
                  </a:lnTo>
                  <a:lnTo>
                    <a:pt x="43267" y="111454"/>
                  </a:lnTo>
                  <a:lnTo>
                    <a:pt x="43267" y="111274"/>
                  </a:lnTo>
                  <a:lnTo>
                    <a:pt x="37583" y="99884"/>
                  </a:lnTo>
                  <a:lnTo>
                    <a:pt x="32208" y="88488"/>
                  </a:lnTo>
                  <a:lnTo>
                    <a:pt x="26843" y="77093"/>
                  </a:lnTo>
                  <a:lnTo>
                    <a:pt x="21788" y="65697"/>
                  </a:lnTo>
                  <a:lnTo>
                    <a:pt x="17370" y="54302"/>
                  </a:lnTo>
                  <a:lnTo>
                    <a:pt x="13262" y="42911"/>
                  </a:lnTo>
                  <a:lnTo>
                    <a:pt x="12005" y="40061"/>
                  </a:lnTo>
                  <a:lnTo>
                    <a:pt x="10739" y="37211"/>
                  </a:lnTo>
                  <a:lnTo>
                    <a:pt x="7578" y="31516"/>
                  </a:lnTo>
                  <a:lnTo>
                    <a:pt x="4427" y="25821"/>
                  </a:lnTo>
                  <a:lnTo>
                    <a:pt x="2841" y="22970"/>
                  </a:lnTo>
                  <a:lnTo>
                    <a:pt x="1585" y="20120"/>
                  </a:lnTo>
                  <a:lnTo>
                    <a:pt x="1266" y="19946"/>
                  </a:lnTo>
                  <a:lnTo>
                    <a:pt x="1894" y="17809"/>
                  </a:lnTo>
                  <a:lnTo>
                    <a:pt x="2841" y="15848"/>
                  </a:lnTo>
                  <a:lnTo>
                    <a:pt x="4427" y="14245"/>
                  </a:lnTo>
                  <a:lnTo>
                    <a:pt x="6321" y="12643"/>
                  </a:lnTo>
                  <a:lnTo>
                    <a:pt x="8525" y="11221"/>
                  </a:lnTo>
                  <a:lnTo>
                    <a:pt x="11058" y="10152"/>
                  </a:lnTo>
                  <a:lnTo>
                    <a:pt x="13900" y="8904"/>
                  </a:lnTo>
                  <a:lnTo>
                    <a:pt x="17051" y="8016"/>
                  </a:lnTo>
                  <a:lnTo>
                    <a:pt x="20212" y="7122"/>
                  </a:lnTo>
                  <a:lnTo>
                    <a:pt x="23682" y="6414"/>
                  </a:lnTo>
                  <a:lnTo>
                    <a:pt x="30633" y="4986"/>
                  </a:lnTo>
                  <a:lnTo>
                    <a:pt x="37583" y="3918"/>
                  </a:lnTo>
                  <a:lnTo>
                    <a:pt x="44214" y="3030"/>
                  </a:lnTo>
                  <a:lnTo>
                    <a:pt x="52102" y="2141"/>
                  </a:lnTo>
                  <a:lnTo>
                    <a:pt x="55891" y="1782"/>
                  </a:lnTo>
                  <a:lnTo>
                    <a:pt x="60000" y="1607"/>
                  </a:lnTo>
                  <a:lnTo>
                    <a:pt x="63789" y="1427"/>
                  </a:lnTo>
                  <a:lnTo>
                    <a:pt x="67897" y="1607"/>
                  </a:lnTo>
                  <a:lnTo>
                    <a:pt x="71686" y="1607"/>
                  </a:lnTo>
                  <a:lnTo>
                    <a:pt x="75785" y="1961"/>
                  </a:lnTo>
                  <a:lnTo>
                    <a:pt x="79893" y="2495"/>
                  </a:lnTo>
                  <a:lnTo>
                    <a:pt x="83682" y="3209"/>
                  </a:lnTo>
                  <a:lnTo>
                    <a:pt x="87472" y="4277"/>
                  </a:lnTo>
                  <a:lnTo>
                    <a:pt x="89057" y="4986"/>
                  </a:lnTo>
                  <a:lnTo>
                    <a:pt x="90952" y="5700"/>
                  </a:lnTo>
                  <a:lnTo>
                    <a:pt x="92208" y="6588"/>
                  </a:lnTo>
                  <a:lnTo>
                    <a:pt x="93475" y="7656"/>
                  </a:lnTo>
                  <a:lnTo>
                    <a:pt x="94741" y="8725"/>
                  </a:lnTo>
                  <a:lnTo>
                    <a:pt x="95688" y="9793"/>
                  </a:lnTo>
                  <a:lnTo>
                    <a:pt x="95369" y="9973"/>
                  </a:lnTo>
                  <a:lnTo>
                    <a:pt x="95369" y="11041"/>
                  </a:lnTo>
                  <a:lnTo>
                    <a:pt x="95688" y="11755"/>
                  </a:lnTo>
                  <a:lnTo>
                    <a:pt x="96635" y="13711"/>
                  </a:lnTo>
                  <a:lnTo>
                    <a:pt x="100425" y="21722"/>
                  </a:lnTo>
                  <a:lnTo>
                    <a:pt x="108951" y="37745"/>
                  </a:lnTo>
                  <a:lnTo>
                    <a:pt x="117158" y="53768"/>
                  </a:lnTo>
                  <a:lnTo>
                    <a:pt x="120000" y="60002"/>
                  </a:lnTo>
                  <a:lnTo>
                    <a:pt x="120000" y="54661"/>
                  </a:lnTo>
                  <a:lnTo>
                    <a:pt x="119371" y="53413"/>
                  </a:lnTo>
                  <a:lnTo>
                    <a:pt x="111793" y="38813"/>
                  </a:lnTo>
                  <a:lnTo>
                    <a:pt x="108632" y="32764"/>
                  </a:lnTo>
                  <a:lnTo>
                    <a:pt x="105790" y="26889"/>
                  </a:lnTo>
                  <a:lnTo>
                    <a:pt x="106418" y="26889"/>
                  </a:lnTo>
                  <a:lnTo>
                    <a:pt x="107056" y="26709"/>
                  </a:lnTo>
                  <a:lnTo>
                    <a:pt x="107365" y="26529"/>
                  </a:lnTo>
                  <a:lnTo>
                    <a:pt x="108003" y="25995"/>
                  </a:lnTo>
                  <a:lnTo>
                    <a:pt x="108632" y="25641"/>
                  </a:lnTo>
                  <a:lnTo>
                    <a:pt x="108951" y="25461"/>
                  </a:lnTo>
                  <a:lnTo>
                    <a:pt x="108951" y="25107"/>
                  </a:lnTo>
                  <a:lnTo>
                    <a:pt x="106418" y="21014"/>
                  </a:lnTo>
                  <a:lnTo>
                    <a:pt x="103576" y="17096"/>
                  </a:lnTo>
                  <a:lnTo>
                    <a:pt x="102948" y="16741"/>
                  </a:lnTo>
                  <a:lnTo>
                    <a:pt x="100425" y="16741"/>
                  </a:lnTo>
                  <a:lnTo>
                    <a:pt x="98211" y="13537"/>
                  </a:lnTo>
                  <a:lnTo>
                    <a:pt x="99787" y="13537"/>
                  </a:lnTo>
                  <a:lnTo>
                    <a:pt x="100106" y="13177"/>
                  </a:lnTo>
                  <a:lnTo>
                    <a:pt x="100106" y="12823"/>
                  </a:lnTo>
                  <a:lnTo>
                    <a:pt x="98840" y="10861"/>
                  </a:lnTo>
                  <a:lnTo>
                    <a:pt x="97583" y="9084"/>
                  </a:lnTo>
                  <a:lnTo>
                    <a:pt x="95998" y="7482"/>
                  </a:lnTo>
                  <a:lnTo>
                    <a:pt x="94103" y="5880"/>
                  </a:lnTo>
                  <a:lnTo>
                    <a:pt x="91899" y="4632"/>
                  </a:lnTo>
                  <a:lnTo>
                    <a:pt x="89366" y="3384"/>
                  </a:lnTo>
                  <a:lnTo>
                    <a:pt x="86524" y="2495"/>
                  </a:lnTo>
                  <a:lnTo>
                    <a:pt x="83054" y="1607"/>
                  </a:lnTo>
                  <a:lnTo>
                    <a:pt x="78636" y="893"/>
                  </a:lnTo>
                  <a:lnTo>
                    <a:pt x="73890" y="359"/>
                  </a:lnTo>
                  <a:lnTo>
                    <a:pt x="69154" y="179"/>
                  </a:lnTo>
                  <a:lnTo>
                    <a:pt x="64417" y="5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Shape 1431"/>
            <p:cNvSpPr/>
            <p:nvPr/>
          </p:nvSpPr>
          <p:spPr>
            <a:xfrm>
              <a:off x="7159950" y="3928975"/>
              <a:ext cx="10974" cy="10125"/>
            </a:xfrm>
            <a:custGeom>
              <a:pathLst>
                <a:path extrusionOk="0" h="120000" w="120000">
                  <a:moveTo>
                    <a:pt x="36902" y="0"/>
                  </a:moveTo>
                  <a:lnTo>
                    <a:pt x="9293" y="29925"/>
                  </a:lnTo>
                  <a:lnTo>
                    <a:pt x="9293" y="50074"/>
                  </a:lnTo>
                  <a:lnTo>
                    <a:pt x="273" y="69925"/>
                  </a:lnTo>
                  <a:lnTo>
                    <a:pt x="9293" y="99851"/>
                  </a:lnTo>
                  <a:lnTo>
                    <a:pt x="18587" y="109925"/>
                  </a:lnTo>
                  <a:lnTo>
                    <a:pt x="36902" y="119703"/>
                  </a:lnTo>
                  <a:lnTo>
                    <a:pt x="55489" y="119703"/>
                  </a:lnTo>
                  <a:lnTo>
                    <a:pt x="73804" y="109925"/>
                  </a:lnTo>
                  <a:lnTo>
                    <a:pt x="101412" y="99851"/>
                  </a:lnTo>
                  <a:lnTo>
                    <a:pt x="110706" y="80000"/>
                  </a:lnTo>
                  <a:lnTo>
                    <a:pt x="119726" y="50074"/>
                  </a:lnTo>
                  <a:lnTo>
                    <a:pt x="110706" y="29925"/>
                  </a:lnTo>
                  <a:lnTo>
                    <a:pt x="92118" y="10074"/>
                  </a:lnTo>
                  <a:lnTo>
                    <a:pt x="6451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Shape 1432"/>
            <p:cNvSpPr/>
            <p:nvPr/>
          </p:nvSpPr>
          <p:spPr>
            <a:xfrm>
              <a:off x="7158275" y="5139350"/>
              <a:ext cx="67350" cy="65674"/>
            </a:xfrm>
            <a:custGeom>
              <a:pathLst>
                <a:path extrusionOk="0" h="120000" w="120000">
                  <a:moveTo>
                    <a:pt x="22494" y="15393"/>
                  </a:moveTo>
                  <a:lnTo>
                    <a:pt x="34521" y="24621"/>
                  </a:lnTo>
                  <a:lnTo>
                    <a:pt x="46503" y="33848"/>
                  </a:lnTo>
                  <a:lnTo>
                    <a:pt x="43518" y="38462"/>
                  </a:lnTo>
                  <a:lnTo>
                    <a:pt x="40534" y="43075"/>
                  </a:lnTo>
                  <a:lnTo>
                    <a:pt x="37505" y="49196"/>
                  </a:lnTo>
                  <a:lnTo>
                    <a:pt x="26993" y="38462"/>
                  </a:lnTo>
                  <a:lnTo>
                    <a:pt x="30022" y="33848"/>
                  </a:lnTo>
                  <a:lnTo>
                    <a:pt x="31492" y="24621"/>
                  </a:lnTo>
                  <a:lnTo>
                    <a:pt x="31492" y="23068"/>
                  </a:lnTo>
                  <a:lnTo>
                    <a:pt x="25523" y="29234"/>
                  </a:lnTo>
                  <a:lnTo>
                    <a:pt x="22494" y="35355"/>
                  </a:lnTo>
                  <a:lnTo>
                    <a:pt x="6013" y="21515"/>
                  </a:lnTo>
                  <a:lnTo>
                    <a:pt x="15011" y="16901"/>
                  </a:lnTo>
                  <a:lnTo>
                    <a:pt x="19510" y="15393"/>
                  </a:lnTo>
                  <a:close/>
                  <a:moveTo>
                    <a:pt x="52516" y="39969"/>
                  </a:moveTo>
                  <a:lnTo>
                    <a:pt x="63028" y="49196"/>
                  </a:lnTo>
                  <a:lnTo>
                    <a:pt x="66013" y="53810"/>
                  </a:lnTo>
                  <a:lnTo>
                    <a:pt x="61514" y="59977"/>
                  </a:lnTo>
                  <a:lnTo>
                    <a:pt x="57015" y="69204"/>
                  </a:lnTo>
                  <a:lnTo>
                    <a:pt x="51002" y="63083"/>
                  </a:lnTo>
                  <a:lnTo>
                    <a:pt x="43518" y="55363"/>
                  </a:lnTo>
                  <a:lnTo>
                    <a:pt x="46503" y="50749"/>
                  </a:lnTo>
                  <a:lnTo>
                    <a:pt x="49532" y="44583"/>
                  </a:lnTo>
                  <a:lnTo>
                    <a:pt x="52516" y="39969"/>
                  </a:lnTo>
                  <a:close/>
                  <a:moveTo>
                    <a:pt x="70512" y="56916"/>
                  </a:moveTo>
                  <a:lnTo>
                    <a:pt x="82494" y="72310"/>
                  </a:lnTo>
                  <a:lnTo>
                    <a:pt x="77995" y="78431"/>
                  </a:lnTo>
                  <a:lnTo>
                    <a:pt x="75011" y="86151"/>
                  </a:lnTo>
                  <a:lnTo>
                    <a:pt x="64498" y="75371"/>
                  </a:lnTo>
                  <a:lnTo>
                    <a:pt x="67527" y="64590"/>
                  </a:lnTo>
                  <a:lnTo>
                    <a:pt x="70512" y="56916"/>
                  </a:lnTo>
                  <a:close/>
                  <a:moveTo>
                    <a:pt x="85523" y="76924"/>
                  </a:moveTo>
                  <a:lnTo>
                    <a:pt x="94521" y="87658"/>
                  </a:lnTo>
                  <a:lnTo>
                    <a:pt x="90022" y="92272"/>
                  </a:lnTo>
                  <a:lnTo>
                    <a:pt x="90022" y="95378"/>
                  </a:lnTo>
                  <a:lnTo>
                    <a:pt x="90022" y="98439"/>
                  </a:lnTo>
                  <a:lnTo>
                    <a:pt x="81024" y="90765"/>
                  </a:lnTo>
                  <a:lnTo>
                    <a:pt x="82494" y="87658"/>
                  </a:lnTo>
                  <a:lnTo>
                    <a:pt x="84008" y="83045"/>
                  </a:lnTo>
                  <a:lnTo>
                    <a:pt x="85523" y="76924"/>
                  </a:lnTo>
                  <a:close/>
                  <a:moveTo>
                    <a:pt x="94521" y="89212"/>
                  </a:moveTo>
                  <a:lnTo>
                    <a:pt x="103518" y="98439"/>
                  </a:lnTo>
                  <a:lnTo>
                    <a:pt x="99020" y="107666"/>
                  </a:lnTo>
                  <a:lnTo>
                    <a:pt x="91492" y="99992"/>
                  </a:lnTo>
                  <a:lnTo>
                    <a:pt x="91492" y="93825"/>
                  </a:lnTo>
                  <a:lnTo>
                    <a:pt x="93006" y="90765"/>
                  </a:lnTo>
                  <a:lnTo>
                    <a:pt x="94521" y="89212"/>
                  </a:lnTo>
                  <a:close/>
                  <a:moveTo>
                    <a:pt x="17995" y="0"/>
                  </a:moveTo>
                  <a:lnTo>
                    <a:pt x="13496" y="1553"/>
                  </a:lnTo>
                  <a:lnTo>
                    <a:pt x="6013" y="9227"/>
                  </a:lnTo>
                  <a:lnTo>
                    <a:pt x="3028" y="15393"/>
                  </a:lnTo>
                  <a:lnTo>
                    <a:pt x="1514" y="20007"/>
                  </a:lnTo>
                  <a:lnTo>
                    <a:pt x="0" y="21515"/>
                  </a:lnTo>
                  <a:lnTo>
                    <a:pt x="1514" y="23068"/>
                  </a:lnTo>
                  <a:lnTo>
                    <a:pt x="10512" y="36909"/>
                  </a:lnTo>
                  <a:lnTo>
                    <a:pt x="21024" y="49196"/>
                  </a:lnTo>
                  <a:lnTo>
                    <a:pt x="45033" y="73818"/>
                  </a:lnTo>
                  <a:lnTo>
                    <a:pt x="72026" y="96886"/>
                  </a:lnTo>
                  <a:lnTo>
                    <a:pt x="97505" y="118446"/>
                  </a:lnTo>
                  <a:lnTo>
                    <a:pt x="99020" y="119954"/>
                  </a:lnTo>
                  <a:lnTo>
                    <a:pt x="102004" y="119954"/>
                  </a:lnTo>
                  <a:lnTo>
                    <a:pt x="103518" y="118446"/>
                  </a:lnTo>
                  <a:lnTo>
                    <a:pt x="104988" y="116893"/>
                  </a:lnTo>
                  <a:lnTo>
                    <a:pt x="109487" y="104606"/>
                  </a:lnTo>
                  <a:lnTo>
                    <a:pt x="115501" y="109219"/>
                  </a:lnTo>
                  <a:lnTo>
                    <a:pt x="117015" y="110727"/>
                  </a:lnTo>
                  <a:lnTo>
                    <a:pt x="120000" y="109219"/>
                  </a:lnTo>
                  <a:lnTo>
                    <a:pt x="120000" y="107666"/>
                  </a:lnTo>
                  <a:lnTo>
                    <a:pt x="120000" y="104606"/>
                  </a:lnTo>
                  <a:lnTo>
                    <a:pt x="113986" y="90765"/>
                  </a:lnTo>
                  <a:lnTo>
                    <a:pt x="103518" y="78431"/>
                  </a:lnTo>
                  <a:lnTo>
                    <a:pt x="82494" y="52303"/>
                  </a:lnTo>
                  <a:lnTo>
                    <a:pt x="70512" y="39969"/>
                  </a:lnTo>
                  <a:lnTo>
                    <a:pt x="57015" y="27681"/>
                  </a:lnTo>
                  <a:lnTo>
                    <a:pt x="57015" y="24621"/>
                  </a:lnTo>
                  <a:lnTo>
                    <a:pt x="55501" y="24621"/>
                  </a:lnTo>
                  <a:lnTo>
                    <a:pt x="54031" y="26128"/>
                  </a:lnTo>
                  <a:lnTo>
                    <a:pt x="37505" y="12287"/>
                  </a:lnTo>
                  <a:lnTo>
                    <a:pt x="21024" y="1553"/>
                  </a:lnTo>
                  <a:lnTo>
                    <a:pt x="1799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Shape 1433"/>
            <p:cNvSpPr/>
            <p:nvPr/>
          </p:nvSpPr>
          <p:spPr>
            <a:xfrm>
              <a:off x="6637250" y="5024025"/>
              <a:ext cx="49699" cy="49675"/>
            </a:xfrm>
            <a:custGeom>
              <a:pathLst>
                <a:path extrusionOk="0" h="120000" w="120000">
                  <a:moveTo>
                    <a:pt x="2112" y="60"/>
                  </a:moveTo>
                  <a:lnTo>
                    <a:pt x="60" y="2053"/>
                  </a:lnTo>
                  <a:lnTo>
                    <a:pt x="4104" y="12259"/>
                  </a:lnTo>
                  <a:lnTo>
                    <a:pt x="10201" y="22405"/>
                  </a:lnTo>
                  <a:lnTo>
                    <a:pt x="26498" y="38651"/>
                  </a:lnTo>
                  <a:lnTo>
                    <a:pt x="67122" y="79355"/>
                  </a:lnTo>
                  <a:lnTo>
                    <a:pt x="81368" y="95601"/>
                  </a:lnTo>
                  <a:lnTo>
                    <a:pt x="95553" y="111847"/>
                  </a:lnTo>
                  <a:lnTo>
                    <a:pt x="99657" y="115953"/>
                  </a:lnTo>
                  <a:lnTo>
                    <a:pt x="105754" y="117946"/>
                  </a:lnTo>
                  <a:lnTo>
                    <a:pt x="109798" y="120000"/>
                  </a:lnTo>
                  <a:lnTo>
                    <a:pt x="115895" y="117946"/>
                  </a:lnTo>
                  <a:lnTo>
                    <a:pt x="119939" y="113900"/>
                  </a:lnTo>
                  <a:lnTo>
                    <a:pt x="117947" y="109854"/>
                  </a:lnTo>
                  <a:lnTo>
                    <a:pt x="117947" y="107800"/>
                  </a:lnTo>
                  <a:lnTo>
                    <a:pt x="103702" y="95601"/>
                  </a:lnTo>
                  <a:lnTo>
                    <a:pt x="91509" y="83402"/>
                  </a:lnTo>
                  <a:lnTo>
                    <a:pt x="67122" y="56950"/>
                  </a:lnTo>
                  <a:lnTo>
                    <a:pt x="32595" y="22405"/>
                  </a:lnTo>
                  <a:lnTo>
                    <a:pt x="18350" y="8152"/>
                  </a:lnTo>
                  <a:lnTo>
                    <a:pt x="10201" y="4106"/>
                  </a:lnTo>
                  <a:lnTo>
                    <a:pt x="2112" y="6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Shape 1434"/>
            <p:cNvSpPr/>
            <p:nvPr/>
          </p:nvSpPr>
          <p:spPr>
            <a:xfrm>
              <a:off x="7121250" y="4706700"/>
              <a:ext cx="170024" cy="420874"/>
            </a:xfrm>
            <a:custGeom>
              <a:pathLst>
                <a:path extrusionOk="0" h="120000" w="120000">
                  <a:moveTo>
                    <a:pt x="109307" y="3364"/>
                  </a:moveTo>
                  <a:lnTo>
                    <a:pt x="103961" y="6721"/>
                  </a:lnTo>
                  <a:lnTo>
                    <a:pt x="102779" y="6486"/>
                  </a:lnTo>
                  <a:lnTo>
                    <a:pt x="102179" y="6001"/>
                  </a:lnTo>
                  <a:lnTo>
                    <a:pt x="101579" y="5766"/>
                  </a:lnTo>
                  <a:lnTo>
                    <a:pt x="109307" y="3364"/>
                  </a:lnTo>
                  <a:close/>
                  <a:moveTo>
                    <a:pt x="98614" y="6964"/>
                  </a:moveTo>
                  <a:lnTo>
                    <a:pt x="99797" y="7683"/>
                  </a:lnTo>
                  <a:lnTo>
                    <a:pt x="100996" y="8161"/>
                  </a:lnTo>
                  <a:lnTo>
                    <a:pt x="98614" y="9843"/>
                  </a:lnTo>
                  <a:lnTo>
                    <a:pt x="95050" y="8881"/>
                  </a:lnTo>
                  <a:lnTo>
                    <a:pt x="96832" y="7926"/>
                  </a:lnTo>
                  <a:lnTo>
                    <a:pt x="98614" y="6964"/>
                  </a:lnTo>
                  <a:close/>
                  <a:moveTo>
                    <a:pt x="92668" y="9843"/>
                  </a:moveTo>
                  <a:lnTo>
                    <a:pt x="94450" y="10563"/>
                  </a:lnTo>
                  <a:lnTo>
                    <a:pt x="96232" y="11041"/>
                  </a:lnTo>
                  <a:lnTo>
                    <a:pt x="93868" y="12965"/>
                  </a:lnTo>
                  <a:lnTo>
                    <a:pt x="93268" y="12723"/>
                  </a:lnTo>
                  <a:lnTo>
                    <a:pt x="89704" y="12003"/>
                  </a:lnTo>
                  <a:lnTo>
                    <a:pt x="89104" y="12003"/>
                  </a:lnTo>
                  <a:lnTo>
                    <a:pt x="92668" y="9843"/>
                  </a:lnTo>
                  <a:close/>
                  <a:moveTo>
                    <a:pt x="87322" y="13443"/>
                  </a:moveTo>
                  <a:lnTo>
                    <a:pt x="89704" y="13685"/>
                  </a:lnTo>
                  <a:lnTo>
                    <a:pt x="92086" y="14163"/>
                  </a:lnTo>
                  <a:lnTo>
                    <a:pt x="89704" y="15845"/>
                  </a:lnTo>
                  <a:lnTo>
                    <a:pt x="84958" y="14163"/>
                  </a:lnTo>
                  <a:lnTo>
                    <a:pt x="86140" y="13443"/>
                  </a:lnTo>
                  <a:close/>
                  <a:moveTo>
                    <a:pt x="77829" y="13685"/>
                  </a:moveTo>
                  <a:lnTo>
                    <a:pt x="82576" y="15603"/>
                  </a:lnTo>
                  <a:lnTo>
                    <a:pt x="84958" y="16565"/>
                  </a:lnTo>
                  <a:lnTo>
                    <a:pt x="87922" y="17527"/>
                  </a:lnTo>
                  <a:lnTo>
                    <a:pt x="87322" y="17527"/>
                  </a:lnTo>
                  <a:lnTo>
                    <a:pt x="87322" y="18005"/>
                  </a:lnTo>
                  <a:lnTo>
                    <a:pt x="87922" y="18482"/>
                  </a:lnTo>
                  <a:lnTo>
                    <a:pt x="89104" y="18482"/>
                  </a:lnTo>
                  <a:lnTo>
                    <a:pt x="89704" y="18247"/>
                  </a:lnTo>
                  <a:lnTo>
                    <a:pt x="90304" y="18005"/>
                  </a:lnTo>
                  <a:lnTo>
                    <a:pt x="71283" y="26402"/>
                  </a:lnTo>
                  <a:lnTo>
                    <a:pt x="70101" y="27364"/>
                  </a:lnTo>
                  <a:lnTo>
                    <a:pt x="68319" y="28804"/>
                  </a:lnTo>
                  <a:lnTo>
                    <a:pt x="65937" y="29766"/>
                  </a:lnTo>
                  <a:lnTo>
                    <a:pt x="64755" y="30001"/>
                  </a:lnTo>
                  <a:lnTo>
                    <a:pt x="63573" y="30001"/>
                  </a:lnTo>
                  <a:lnTo>
                    <a:pt x="57626" y="28084"/>
                  </a:lnTo>
                  <a:lnTo>
                    <a:pt x="50498" y="25446"/>
                  </a:lnTo>
                  <a:lnTo>
                    <a:pt x="54662" y="24242"/>
                  </a:lnTo>
                  <a:lnTo>
                    <a:pt x="58226" y="22802"/>
                  </a:lnTo>
                  <a:lnTo>
                    <a:pt x="65355" y="19687"/>
                  </a:lnTo>
                  <a:lnTo>
                    <a:pt x="71883" y="16800"/>
                  </a:lnTo>
                  <a:lnTo>
                    <a:pt x="74847" y="15360"/>
                  </a:lnTo>
                  <a:lnTo>
                    <a:pt x="77829" y="13685"/>
                  </a:lnTo>
                  <a:close/>
                  <a:moveTo>
                    <a:pt x="52280" y="28804"/>
                  </a:moveTo>
                  <a:lnTo>
                    <a:pt x="53462" y="29281"/>
                  </a:lnTo>
                  <a:lnTo>
                    <a:pt x="52880" y="29524"/>
                  </a:lnTo>
                  <a:lnTo>
                    <a:pt x="50498" y="30486"/>
                  </a:lnTo>
                  <a:lnTo>
                    <a:pt x="47534" y="31926"/>
                  </a:lnTo>
                  <a:lnTo>
                    <a:pt x="45752" y="33123"/>
                  </a:lnTo>
                  <a:lnTo>
                    <a:pt x="45152" y="34086"/>
                  </a:lnTo>
                  <a:lnTo>
                    <a:pt x="44552" y="34806"/>
                  </a:lnTo>
                  <a:lnTo>
                    <a:pt x="42187" y="33843"/>
                  </a:lnTo>
                  <a:lnTo>
                    <a:pt x="39805" y="33123"/>
                  </a:lnTo>
                  <a:lnTo>
                    <a:pt x="42770" y="32161"/>
                  </a:lnTo>
                  <a:lnTo>
                    <a:pt x="45152" y="30964"/>
                  </a:lnTo>
                  <a:lnTo>
                    <a:pt x="48716" y="29766"/>
                  </a:lnTo>
                  <a:lnTo>
                    <a:pt x="52280" y="28804"/>
                  </a:lnTo>
                  <a:close/>
                  <a:moveTo>
                    <a:pt x="115835" y="7"/>
                  </a:moveTo>
                  <a:lnTo>
                    <a:pt x="114653" y="242"/>
                  </a:lnTo>
                  <a:lnTo>
                    <a:pt x="105143" y="2644"/>
                  </a:lnTo>
                  <a:lnTo>
                    <a:pt x="100397" y="4084"/>
                  </a:lnTo>
                  <a:lnTo>
                    <a:pt x="96232" y="5766"/>
                  </a:lnTo>
                  <a:lnTo>
                    <a:pt x="92086" y="7683"/>
                  </a:lnTo>
                  <a:lnTo>
                    <a:pt x="88522" y="9601"/>
                  </a:lnTo>
                  <a:lnTo>
                    <a:pt x="85540" y="11761"/>
                  </a:lnTo>
                  <a:lnTo>
                    <a:pt x="83758" y="13920"/>
                  </a:lnTo>
                  <a:lnTo>
                    <a:pt x="81393" y="12723"/>
                  </a:lnTo>
                  <a:lnTo>
                    <a:pt x="78411" y="11761"/>
                  </a:lnTo>
                  <a:lnTo>
                    <a:pt x="77229" y="11525"/>
                  </a:lnTo>
                  <a:lnTo>
                    <a:pt x="76629" y="11761"/>
                  </a:lnTo>
                  <a:lnTo>
                    <a:pt x="75447" y="12003"/>
                  </a:lnTo>
                  <a:lnTo>
                    <a:pt x="72483" y="13920"/>
                  </a:lnTo>
                  <a:lnTo>
                    <a:pt x="69501" y="15603"/>
                  </a:lnTo>
                  <a:lnTo>
                    <a:pt x="62373" y="18725"/>
                  </a:lnTo>
                  <a:lnTo>
                    <a:pt x="55244" y="21604"/>
                  </a:lnTo>
                  <a:lnTo>
                    <a:pt x="51680" y="23287"/>
                  </a:lnTo>
                  <a:lnTo>
                    <a:pt x="49316" y="25204"/>
                  </a:lnTo>
                  <a:lnTo>
                    <a:pt x="48716" y="25204"/>
                  </a:lnTo>
                  <a:lnTo>
                    <a:pt x="48716" y="25446"/>
                  </a:lnTo>
                  <a:lnTo>
                    <a:pt x="49316" y="26402"/>
                  </a:lnTo>
                  <a:lnTo>
                    <a:pt x="50498" y="27364"/>
                  </a:lnTo>
                  <a:lnTo>
                    <a:pt x="46334" y="28326"/>
                  </a:lnTo>
                  <a:lnTo>
                    <a:pt x="43370" y="29524"/>
                  </a:lnTo>
                  <a:lnTo>
                    <a:pt x="39205" y="31206"/>
                  </a:lnTo>
                  <a:lnTo>
                    <a:pt x="38023" y="31926"/>
                  </a:lnTo>
                  <a:lnTo>
                    <a:pt x="36823" y="32881"/>
                  </a:lnTo>
                  <a:lnTo>
                    <a:pt x="36823" y="33366"/>
                  </a:lnTo>
                  <a:lnTo>
                    <a:pt x="37423" y="33601"/>
                  </a:lnTo>
                  <a:lnTo>
                    <a:pt x="38606" y="34563"/>
                  </a:lnTo>
                  <a:lnTo>
                    <a:pt x="39805" y="35525"/>
                  </a:lnTo>
                  <a:lnTo>
                    <a:pt x="38606" y="35761"/>
                  </a:lnTo>
                  <a:lnTo>
                    <a:pt x="34459" y="36965"/>
                  </a:lnTo>
                  <a:lnTo>
                    <a:pt x="30295" y="38405"/>
                  </a:lnTo>
                  <a:lnTo>
                    <a:pt x="26731" y="39845"/>
                  </a:lnTo>
                  <a:lnTo>
                    <a:pt x="23167" y="41285"/>
                  </a:lnTo>
                  <a:lnTo>
                    <a:pt x="17220" y="44642"/>
                  </a:lnTo>
                  <a:lnTo>
                    <a:pt x="12474" y="48242"/>
                  </a:lnTo>
                  <a:lnTo>
                    <a:pt x="8910" y="52084"/>
                  </a:lnTo>
                  <a:lnTo>
                    <a:pt x="5946" y="56161"/>
                  </a:lnTo>
                  <a:lnTo>
                    <a:pt x="3564" y="60238"/>
                  </a:lnTo>
                  <a:lnTo>
                    <a:pt x="1782" y="64323"/>
                  </a:lnTo>
                  <a:lnTo>
                    <a:pt x="599" y="68877"/>
                  </a:lnTo>
                  <a:lnTo>
                    <a:pt x="0" y="73439"/>
                  </a:lnTo>
                  <a:lnTo>
                    <a:pt x="0" y="78001"/>
                  </a:lnTo>
                  <a:lnTo>
                    <a:pt x="599" y="82563"/>
                  </a:lnTo>
                  <a:lnTo>
                    <a:pt x="2382" y="86883"/>
                  </a:lnTo>
                  <a:lnTo>
                    <a:pt x="3564" y="89043"/>
                  </a:lnTo>
                  <a:lnTo>
                    <a:pt x="5346" y="91202"/>
                  </a:lnTo>
                  <a:lnTo>
                    <a:pt x="7128" y="93120"/>
                  </a:lnTo>
                  <a:lnTo>
                    <a:pt x="10092" y="95280"/>
                  </a:lnTo>
                  <a:lnTo>
                    <a:pt x="13074" y="97197"/>
                  </a:lnTo>
                  <a:lnTo>
                    <a:pt x="16038" y="99122"/>
                  </a:lnTo>
                  <a:lnTo>
                    <a:pt x="23767" y="102479"/>
                  </a:lnTo>
                  <a:lnTo>
                    <a:pt x="31477" y="105836"/>
                  </a:lnTo>
                  <a:lnTo>
                    <a:pt x="40388" y="108958"/>
                  </a:lnTo>
                  <a:lnTo>
                    <a:pt x="48716" y="111838"/>
                  </a:lnTo>
                  <a:lnTo>
                    <a:pt x="57626" y="114240"/>
                  </a:lnTo>
                  <a:lnTo>
                    <a:pt x="62373" y="115195"/>
                  </a:lnTo>
                  <a:lnTo>
                    <a:pt x="67137" y="116158"/>
                  </a:lnTo>
                  <a:lnTo>
                    <a:pt x="72483" y="116635"/>
                  </a:lnTo>
                  <a:lnTo>
                    <a:pt x="77229" y="117120"/>
                  </a:lnTo>
                  <a:lnTo>
                    <a:pt x="82576" y="116877"/>
                  </a:lnTo>
                  <a:lnTo>
                    <a:pt x="87922" y="116400"/>
                  </a:lnTo>
                  <a:lnTo>
                    <a:pt x="90886" y="115915"/>
                  </a:lnTo>
                  <a:lnTo>
                    <a:pt x="93868" y="115438"/>
                  </a:lnTo>
                  <a:lnTo>
                    <a:pt x="99214" y="113520"/>
                  </a:lnTo>
                  <a:lnTo>
                    <a:pt x="103361" y="115195"/>
                  </a:lnTo>
                  <a:lnTo>
                    <a:pt x="107525" y="116877"/>
                  </a:lnTo>
                  <a:lnTo>
                    <a:pt x="109907" y="117840"/>
                  </a:lnTo>
                  <a:lnTo>
                    <a:pt x="113471" y="118560"/>
                  </a:lnTo>
                  <a:lnTo>
                    <a:pt x="120000" y="120000"/>
                  </a:lnTo>
                  <a:lnTo>
                    <a:pt x="120000" y="117840"/>
                  </a:lnTo>
                  <a:lnTo>
                    <a:pt x="115253" y="116400"/>
                  </a:lnTo>
                  <a:lnTo>
                    <a:pt x="111089" y="114960"/>
                  </a:lnTo>
                  <a:lnTo>
                    <a:pt x="106925" y="113520"/>
                  </a:lnTo>
                  <a:lnTo>
                    <a:pt x="103361" y="111838"/>
                  </a:lnTo>
                  <a:lnTo>
                    <a:pt x="110489" y="107996"/>
                  </a:lnTo>
                  <a:lnTo>
                    <a:pt x="116435" y="104881"/>
                  </a:lnTo>
                  <a:lnTo>
                    <a:pt x="120000" y="102721"/>
                  </a:lnTo>
                  <a:lnTo>
                    <a:pt x="120000" y="99122"/>
                  </a:lnTo>
                  <a:lnTo>
                    <a:pt x="109907" y="104639"/>
                  </a:lnTo>
                  <a:lnTo>
                    <a:pt x="99214" y="109678"/>
                  </a:lnTo>
                  <a:lnTo>
                    <a:pt x="92668" y="105601"/>
                  </a:lnTo>
                  <a:lnTo>
                    <a:pt x="86140" y="101039"/>
                  </a:lnTo>
                  <a:lnTo>
                    <a:pt x="81393" y="97197"/>
                  </a:lnTo>
                  <a:lnTo>
                    <a:pt x="76629" y="93120"/>
                  </a:lnTo>
                  <a:lnTo>
                    <a:pt x="73065" y="89278"/>
                  </a:lnTo>
                  <a:lnTo>
                    <a:pt x="70101" y="85443"/>
                  </a:lnTo>
                  <a:lnTo>
                    <a:pt x="67719" y="81359"/>
                  </a:lnTo>
                  <a:lnTo>
                    <a:pt x="66537" y="77281"/>
                  </a:lnTo>
                  <a:lnTo>
                    <a:pt x="66537" y="72962"/>
                  </a:lnTo>
                  <a:lnTo>
                    <a:pt x="67719" y="68642"/>
                  </a:lnTo>
                  <a:lnTo>
                    <a:pt x="69501" y="64558"/>
                  </a:lnTo>
                  <a:lnTo>
                    <a:pt x="70701" y="62398"/>
                  </a:lnTo>
                  <a:lnTo>
                    <a:pt x="72483" y="60723"/>
                  </a:lnTo>
                  <a:lnTo>
                    <a:pt x="74847" y="58798"/>
                  </a:lnTo>
                  <a:lnTo>
                    <a:pt x="77829" y="57359"/>
                  </a:lnTo>
                  <a:lnTo>
                    <a:pt x="81393" y="55919"/>
                  </a:lnTo>
                  <a:lnTo>
                    <a:pt x="86140" y="54721"/>
                  </a:lnTo>
                  <a:lnTo>
                    <a:pt x="89704" y="54001"/>
                  </a:lnTo>
                  <a:lnTo>
                    <a:pt x="93868" y="53524"/>
                  </a:lnTo>
                  <a:lnTo>
                    <a:pt x="98014" y="53039"/>
                  </a:lnTo>
                  <a:lnTo>
                    <a:pt x="102179" y="52804"/>
                  </a:lnTo>
                  <a:lnTo>
                    <a:pt x="110489" y="52561"/>
                  </a:lnTo>
                  <a:lnTo>
                    <a:pt x="118817" y="52561"/>
                  </a:lnTo>
                  <a:lnTo>
                    <a:pt x="120000" y="52804"/>
                  </a:lnTo>
                  <a:lnTo>
                    <a:pt x="120000" y="49924"/>
                  </a:lnTo>
                  <a:lnTo>
                    <a:pt x="108125" y="49924"/>
                  </a:lnTo>
                  <a:lnTo>
                    <a:pt x="102179" y="50159"/>
                  </a:lnTo>
                  <a:lnTo>
                    <a:pt x="96232" y="50644"/>
                  </a:lnTo>
                  <a:lnTo>
                    <a:pt x="90886" y="51364"/>
                  </a:lnTo>
                  <a:lnTo>
                    <a:pt x="85540" y="52319"/>
                  </a:lnTo>
                  <a:lnTo>
                    <a:pt x="80794" y="53281"/>
                  </a:lnTo>
                  <a:lnTo>
                    <a:pt x="77229" y="54244"/>
                  </a:lnTo>
                  <a:lnTo>
                    <a:pt x="73665" y="55683"/>
                  </a:lnTo>
                  <a:lnTo>
                    <a:pt x="70701" y="57123"/>
                  </a:lnTo>
                  <a:lnTo>
                    <a:pt x="68319" y="58798"/>
                  </a:lnTo>
                  <a:lnTo>
                    <a:pt x="66537" y="60481"/>
                  </a:lnTo>
                  <a:lnTo>
                    <a:pt x="65355" y="62163"/>
                  </a:lnTo>
                  <a:lnTo>
                    <a:pt x="64155" y="64080"/>
                  </a:lnTo>
                  <a:lnTo>
                    <a:pt x="61790" y="67922"/>
                  </a:lnTo>
                  <a:lnTo>
                    <a:pt x="60591" y="72719"/>
                  </a:lnTo>
                  <a:lnTo>
                    <a:pt x="60591" y="77524"/>
                  </a:lnTo>
                  <a:lnTo>
                    <a:pt x="60591" y="79919"/>
                  </a:lnTo>
                  <a:lnTo>
                    <a:pt x="61790" y="82321"/>
                  </a:lnTo>
                  <a:lnTo>
                    <a:pt x="62973" y="84723"/>
                  </a:lnTo>
                  <a:lnTo>
                    <a:pt x="64155" y="87118"/>
                  </a:lnTo>
                  <a:lnTo>
                    <a:pt x="68319" y="91202"/>
                  </a:lnTo>
                  <a:lnTo>
                    <a:pt x="72483" y="95522"/>
                  </a:lnTo>
                  <a:lnTo>
                    <a:pt x="83176" y="103441"/>
                  </a:lnTo>
                  <a:lnTo>
                    <a:pt x="88522" y="107518"/>
                  </a:lnTo>
                  <a:lnTo>
                    <a:pt x="95050" y="111360"/>
                  </a:lnTo>
                  <a:lnTo>
                    <a:pt x="93868" y="111838"/>
                  </a:lnTo>
                  <a:lnTo>
                    <a:pt x="89704" y="113520"/>
                  </a:lnTo>
                  <a:lnTo>
                    <a:pt x="84958" y="114240"/>
                  </a:lnTo>
                  <a:lnTo>
                    <a:pt x="80194" y="114718"/>
                  </a:lnTo>
                  <a:lnTo>
                    <a:pt x="75447" y="114718"/>
                  </a:lnTo>
                  <a:lnTo>
                    <a:pt x="70101" y="114240"/>
                  </a:lnTo>
                  <a:lnTo>
                    <a:pt x="64755" y="113278"/>
                  </a:lnTo>
                  <a:lnTo>
                    <a:pt x="59408" y="112080"/>
                  </a:lnTo>
                  <a:lnTo>
                    <a:pt x="54662" y="110640"/>
                  </a:lnTo>
                  <a:lnTo>
                    <a:pt x="49316" y="108958"/>
                  </a:lnTo>
                  <a:lnTo>
                    <a:pt x="44552" y="107276"/>
                  </a:lnTo>
                  <a:lnTo>
                    <a:pt x="35041" y="103676"/>
                  </a:lnTo>
                  <a:lnTo>
                    <a:pt x="27331" y="100077"/>
                  </a:lnTo>
                  <a:lnTo>
                    <a:pt x="20785" y="97197"/>
                  </a:lnTo>
                  <a:lnTo>
                    <a:pt x="17820" y="95522"/>
                  </a:lnTo>
                  <a:lnTo>
                    <a:pt x="14856" y="93840"/>
                  </a:lnTo>
                  <a:lnTo>
                    <a:pt x="13074" y="92158"/>
                  </a:lnTo>
                  <a:lnTo>
                    <a:pt x="10692" y="90240"/>
                  </a:lnTo>
                  <a:lnTo>
                    <a:pt x="9510" y="88323"/>
                  </a:lnTo>
                  <a:lnTo>
                    <a:pt x="8310" y="86398"/>
                  </a:lnTo>
                  <a:lnTo>
                    <a:pt x="6528" y="82321"/>
                  </a:lnTo>
                  <a:lnTo>
                    <a:pt x="5946" y="78244"/>
                  </a:lnTo>
                  <a:lnTo>
                    <a:pt x="6528" y="74159"/>
                  </a:lnTo>
                  <a:lnTo>
                    <a:pt x="8310" y="65998"/>
                  </a:lnTo>
                  <a:lnTo>
                    <a:pt x="9510" y="61920"/>
                  </a:lnTo>
                  <a:lnTo>
                    <a:pt x="11292" y="58079"/>
                  </a:lnTo>
                  <a:lnTo>
                    <a:pt x="14256" y="54244"/>
                  </a:lnTo>
                  <a:lnTo>
                    <a:pt x="17220" y="50402"/>
                  </a:lnTo>
                  <a:lnTo>
                    <a:pt x="21985" y="46802"/>
                  </a:lnTo>
                  <a:lnTo>
                    <a:pt x="27331" y="43445"/>
                  </a:lnTo>
                  <a:lnTo>
                    <a:pt x="30295" y="42005"/>
                  </a:lnTo>
                  <a:lnTo>
                    <a:pt x="33859" y="40565"/>
                  </a:lnTo>
                  <a:lnTo>
                    <a:pt x="38023" y="39125"/>
                  </a:lnTo>
                  <a:lnTo>
                    <a:pt x="42187" y="37920"/>
                  </a:lnTo>
                  <a:lnTo>
                    <a:pt x="43370" y="37443"/>
                  </a:lnTo>
                  <a:lnTo>
                    <a:pt x="43370" y="36965"/>
                  </a:lnTo>
                  <a:lnTo>
                    <a:pt x="45752" y="37685"/>
                  </a:lnTo>
                  <a:lnTo>
                    <a:pt x="46334" y="37920"/>
                  </a:lnTo>
                  <a:lnTo>
                    <a:pt x="46934" y="37920"/>
                  </a:lnTo>
                  <a:lnTo>
                    <a:pt x="48116" y="37685"/>
                  </a:lnTo>
                  <a:lnTo>
                    <a:pt x="56444" y="34806"/>
                  </a:lnTo>
                  <a:lnTo>
                    <a:pt x="58808" y="33843"/>
                  </a:lnTo>
                  <a:lnTo>
                    <a:pt x="60008" y="33366"/>
                  </a:lnTo>
                  <a:lnTo>
                    <a:pt x="60591" y="32646"/>
                  </a:lnTo>
                  <a:lnTo>
                    <a:pt x="60008" y="32161"/>
                  </a:lnTo>
                  <a:lnTo>
                    <a:pt x="57626" y="32161"/>
                  </a:lnTo>
                  <a:lnTo>
                    <a:pt x="55844" y="32646"/>
                  </a:lnTo>
                  <a:lnTo>
                    <a:pt x="53462" y="33601"/>
                  </a:lnTo>
                  <a:lnTo>
                    <a:pt x="46934" y="36003"/>
                  </a:lnTo>
                  <a:lnTo>
                    <a:pt x="45152" y="35041"/>
                  </a:lnTo>
                  <a:lnTo>
                    <a:pt x="48116" y="34086"/>
                  </a:lnTo>
                  <a:lnTo>
                    <a:pt x="49898" y="32881"/>
                  </a:lnTo>
                  <a:lnTo>
                    <a:pt x="52880" y="31683"/>
                  </a:lnTo>
                  <a:lnTo>
                    <a:pt x="55244" y="30486"/>
                  </a:lnTo>
                  <a:lnTo>
                    <a:pt x="55844" y="30244"/>
                  </a:lnTo>
                  <a:lnTo>
                    <a:pt x="58808" y="31441"/>
                  </a:lnTo>
                  <a:lnTo>
                    <a:pt x="61790" y="32161"/>
                  </a:lnTo>
                  <a:lnTo>
                    <a:pt x="64755" y="32403"/>
                  </a:lnTo>
                  <a:lnTo>
                    <a:pt x="67719" y="32403"/>
                  </a:lnTo>
                  <a:lnTo>
                    <a:pt x="69501" y="31926"/>
                  </a:lnTo>
                  <a:lnTo>
                    <a:pt x="70101" y="31683"/>
                  </a:lnTo>
                  <a:lnTo>
                    <a:pt x="70701" y="31441"/>
                  </a:lnTo>
                  <a:lnTo>
                    <a:pt x="72483" y="29766"/>
                  </a:lnTo>
                  <a:lnTo>
                    <a:pt x="74847" y="28326"/>
                  </a:lnTo>
                  <a:lnTo>
                    <a:pt x="77829" y="26886"/>
                  </a:lnTo>
                  <a:lnTo>
                    <a:pt x="81393" y="25682"/>
                  </a:lnTo>
                  <a:lnTo>
                    <a:pt x="86140" y="23764"/>
                  </a:lnTo>
                  <a:lnTo>
                    <a:pt x="90304" y="21604"/>
                  </a:lnTo>
                  <a:lnTo>
                    <a:pt x="94450" y="19687"/>
                  </a:lnTo>
                  <a:lnTo>
                    <a:pt x="98014" y="17285"/>
                  </a:lnTo>
                  <a:lnTo>
                    <a:pt x="98614" y="16565"/>
                  </a:lnTo>
                  <a:lnTo>
                    <a:pt x="97432" y="16080"/>
                  </a:lnTo>
                  <a:lnTo>
                    <a:pt x="96232" y="16080"/>
                  </a:lnTo>
                  <a:lnTo>
                    <a:pt x="95050" y="16323"/>
                  </a:lnTo>
                  <a:lnTo>
                    <a:pt x="93268" y="17043"/>
                  </a:lnTo>
                  <a:lnTo>
                    <a:pt x="92668" y="16800"/>
                  </a:lnTo>
                  <a:lnTo>
                    <a:pt x="99214" y="13201"/>
                  </a:lnTo>
                  <a:lnTo>
                    <a:pt x="105743" y="9123"/>
                  </a:lnTo>
                  <a:lnTo>
                    <a:pt x="117617" y="1204"/>
                  </a:lnTo>
                  <a:lnTo>
                    <a:pt x="117617" y="727"/>
                  </a:lnTo>
                  <a:lnTo>
                    <a:pt x="117035" y="242"/>
                  </a:lnTo>
                  <a:lnTo>
                    <a:pt x="115835" y="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Shape 1435"/>
            <p:cNvSpPr/>
            <p:nvPr/>
          </p:nvSpPr>
          <p:spPr>
            <a:xfrm>
              <a:off x="4027150" y="2993850"/>
              <a:ext cx="23599" cy="16850"/>
            </a:xfrm>
            <a:custGeom>
              <a:pathLst>
                <a:path extrusionOk="0" h="120000" w="120000">
                  <a:moveTo>
                    <a:pt x="111355" y="0"/>
                  </a:moveTo>
                  <a:lnTo>
                    <a:pt x="102711" y="6053"/>
                  </a:lnTo>
                  <a:lnTo>
                    <a:pt x="94194" y="24035"/>
                  </a:lnTo>
                  <a:lnTo>
                    <a:pt x="89872" y="42017"/>
                  </a:lnTo>
                  <a:lnTo>
                    <a:pt x="81355" y="89910"/>
                  </a:lnTo>
                  <a:lnTo>
                    <a:pt x="68516" y="66053"/>
                  </a:lnTo>
                  <a:lnTo>
                    <a:pt x="60000" y="48071"/>
                  </a:lnTo>
                  <a:lnTo>
                    <a:pt x="68516" y="30089"/>
                  </a:lnTo>
                  <a:lnTo>
                    <a:pt x="68516" y="17982"/>
                  </a:lnTo>
                  <a:lnTo>
                    <a:pt x="64194" y="12106"/>
                  </a:lnTo>
                  <a:lnTo>
                    <a:pt x="55677" y="12106"/>
                  </a:lnTo>
                  <a:lnTo>
                    <a:pt x="47161" y="17982"/>
                  </a:lnTo>
                  <a:lnTo>
                    <a:pt x="25677" y="71928"/>
                  </a:lnTo>
                  <a:lnTo>
                    <a:pt x="25677" y="66053"/>
                  </a:lnTo>
                  <a:lnTo>
                    <a:pt x="21483" y="42017"/>
                  </a:lnTo>
                  <a:lnTo>
                    <a:pt x="17161" y="35964"/>
                  </a:lnTo>
                  <a:lnTo>
                    <a:pt x="12838" y="30089"/>
                  </a:lnTo>
                  <a:lnTo>
                    <a:pt x="8644" y="24035"/>
                  </a:lnTo>
                  <a:lnTo>
                    <a:pt x="8644" y="30089"/>
                  </a:lnTo>
                  <a:lnTo>
                    <a:pt x="4322" y="35964"/>
                  </a:lnTo>
                  <a:lnTo>
                    <a:pt x="0" y="48071"/>
                  </a:lnTo>
                  <a:lnTo>
                    <a:pt x="4322" y="66053"/>
                  </a:lnTo>
                  <a:lnTo>
                    <a:pt x="12838" y="107893"/>
                  </a:lnTo>
                  <a:lnTo>
                    <a:pt x="17161" y="120000"/>
                  </a:lnTo>
                  <a:lnTo>
                    <a:pt x="25677" y="120000"/>
                  </a:lnTo>
                  <a:lnTo>
                    <a:pt x="34322" y="113946"/>
                  </a:lnTo>
                  <a:lnTo>
                    <a:pt x="51355" y="71928"/>
                  </a:lnTo>
                  <a:lnTo>
                    <a:pt x="55677" y="84035"/>
                  </a:lnTo>
                  <a:lnTo>
                    <a:pt x="64194" y="107893"/>
                  </a:lnTo>
                  <a:lnTo>
                    <a:pt x="81355" y="120000"/>
                  </a:lnTo>
                  <a:lnTo>
                    <a:pt x="89872" y="120000"/>
                  </a:lnTo>
                  <a:lnTo>
                    <a:pt x="94194" y="113946"/>
                  </a:lnTo>
                  <a:lnTo>
                    <a:pt x="107033" y="66053"/>
                  </a:lnTo>
                  <a:lnTo>
                    <a:pt x="119872" y="17982"/>
                  </a:lnTo>
                  <a:lnTo>
                    <a:pt x="119872" y="6053"/>
                  </a:lnTo>
                  <a:lnTo>
                    <a:pt x="11555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Shape 1436"/>
            <p:cNvSpPr/>
            <p:nvPr/>
          </p:nvSpPr>
          <p:spPr>
            <a:xfrm>
              <a:off x="4005250" y="2970275"/>
              <a:ext cx="63175" cy="59775"/>
            </a:xfrm>
            <a:custGeom>
              <a:pathLst>
                <a:path extrusionOk="0" h="120000" w="120000">
                  <a:moveTo>
                    <a:pt x="107178" y="11844"/>
                  </a:moveTo>
                  <a:lnTo>
                    <a:pt x="107178" y="33826"/>
                  </a:lnTo>
                  <a:lnTo>
                    <a:pt x="107178" y="54102"/>
                  </a:lnTo>
                  <a:lnTo>
                    <a:pt x="108745" y="81154"/>
                  </a:lnTo>
                  <a:lnTo>
                    <a:pt x="110360" y="106499"/>
                  </a:lnTo>
                  <a:lnTo>
                    <a:pt x="99153" y="104792"/>
                  </a:lnTo>
                  <a:lnTo>
                    <a:pt x="89560" y="104792"/>
                  </a:lnTo>
                  <a:lnTo>
                    <a:pt x="68808" y="106499"/>
                  </a:lnTo>
                  <a:lnTo>
                    <a:pt x="43213" y="106499"/>
                  </a:lnTo>
                  <a:lnTo>
                    <a:pt x="30439" y="108155"/>
                  </a:lnTo>
                  <a:lnTo>
                    <a:pt x="17617" y="111568"/>
                  </a:lnTo>
                  <a:lnTo>
                    <a:pt x="14436" y="84516"/>
                  </a:lnTo>
                  <a:lnTo>
                    <a:pt x="11254" y="57465"/>
                  </a:lnTo>
                  <a:lnTo>
                    <a:pt x="9639" y="35533"/>
                  </a:lnTo>
                  <a:lnTo>
                    <a:pt x="6458" y="13550"/>
                  </a:lnTo>
                  <a:lnTo>
                    <a:pt x="55987" y="13550"/>
                  </a:lnTo>
                  <a:lnTo>
                    <a:pt x="107178" y="11844"/>
                  </a:lnTo>
                  <a:close/>
                  <a:moveTo>
                    <a:pt x="105563" y="50"/>
                  </a:moveTo>
                  <a:lnTo>
                    <a:pt x="55987" y="1706"/>
                  </a:lnTo>
                  <a:lnTo>
                    <a:pt x="30439" y="1706"/>
                  </a:lnTo>
                  <a:lnTo>
                    <a:pt x="6458" y="5119"/>
                  </a:lnTo>
                  <a:lnTo>
                    <a:pt x="3229" y="6775"/>
                  </a:lnTo>
                  <a:lnTo>
                    <a:pt x="1662" y="10188"/>
                  </a:lnTo>
                  <a:lnTo>
                    <a:pt x="47" y="21982"/>
                  </a:lnTo>
                  <a:lnTo>
                    <a:pt x="47" y="33826"/>
                  </a:lnTo>
                  <a:lnTo>
                    <a:pt x="1662" y="57465"/>
                  </a:lnTo>
                  <a:lnTo>
                    <a:pt x="3229" y="87879"/>
                  </a:lnTo>
                  <a:lnTo>
                    <a:pt x="6458" y="101430"/>
                  </a:lnTo>
                  <a:lnTo>
                    <a:pt x="9639" y="116637"/>
                  </a:lnTo>
                  <a:lnTo>
                    <a:pt x="11254" y="118293"/>
                  </a:lnTo>
                  <a:lnTo>
                    <a:pt x="16050" y="118293"/>
                  </a:lnTo>
                  <a:lnTo>
                    <a:pt x="27210" y="120000"/>
                  </a:lnTo>
                  <a:lnTo>
                    <a:pt x="38417" y="120000"/>
                  </a:lnTo>
                  <a:lnTo>
                    <a:pt x="60783" y="118293"/>
                  </a:lnTo>
                  <a:lnTo>
                    <a:pt x="99153" y="118293"/>
                  </a:lnTo>
                  <a:lnTo>
                    <a:pt x="111974" y="114930"/>
                  </a:lnTo>
                  <a:lnTo>
                    <a:pt x="113541" y="116637"/>
                  </a:lnTo>
                  <a:lnTo>
                    <a:pt x="116770" y="116637"/>
                  </a:lnTo>
                  <a:lnTo>
                    <a:pt x="118337" y="113224"/>
                  </a:lnTo>
                  <a:lnTo>
                    <a:pt x="119952" y="101430"/>
                  </a:lnTo>
                  <a:lnTo>
                    <a:pt x="119952" y="87879"/>
                  </a:lnTo>
                  <a:lnTo>
                    <a:pt x="118337" y="62534"/>
                  </a:lnTo>
                  <a:lnTo>
                    <a:pt x="116770" y="32120"/>
                  </a:lnTo>
                  <a:lnTo>
                    <a:pt x="115156" y="18619"/>
                  </a:lnTo>
                  <a:lnTo>
                    <a:pt x="111974" y="3412"/>
                  </a:lnTo>
                  <a:lnTo>
                    <a:pt x="110360" y="1706"/>
                  </a:lnTo>
                  <a:lnTo>
                    <a:pt x="108745" y="5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Shape 1437"/>
            <p:cNvSpPr/>
            <p:nvPr/>
          </p:nvSpPr>
          <p:spPr>
            <a:xfrm>
              <a:off x="4969000" y="2997200"/>
              <a:ext cx="16875" cy="10125"/>
            </a:xfrm>
            <a:custGeom>
              <a:pathLst>
                <a:path extrusionOk="0" h="120000" w="120000">
                  <a:moveTo>
                    <a:pt x="12088" y="296"/>
                  </a:moveTo>
                  <a:lnTo>
                    <a:pt x="6222" y="10370"/>
                  </a:lnTo>
                  <a:lnTo>
                    <a:pt x="177" y="20148"/>
                  </a:lnTo>
                  <a:lnTo>
                    <a:pt x="177" y="30222"/>
                  </a:lnTo>
                  <a:lnTo>
                    <a:pt x="6222" y="40296"/>
                  </a:lnTo>
                  <a:lnTo>
                    <a:pt x="18133" y="70222"/>
                  </a:lnTo>
                  <a:lnTo>
                    <a:pt x="42133" y="90074"/>
                  </a:lnTo>
                  <a:lnTo>
                    <a:pt x="65955" y="109925"/>
                  </a:lnTo>
                  <a:lnTo>
                    <a:pt x="89955" y="120000"/>
                  </a:lnTo>
                  <a:lnTo>
                    <a:pt x="107911" y="120000"/>
                  </a:lnTo>
                  <a:lnTo>
                    <a:pt x="119822" y="100148"/>
                  </a:lnTo>
                  <a:lnTo>
                    <a:pt x="119822" y="70222"/>
                  </a:lnTo>
                  <a:lnTo>
                    <a:pt x="107911" y="40296"/>
                  </a:lnTo>
                  <a:lnTo>
                    <a:pt x="83911" y="20148"/>
                  </a:lnTo>
                  <a:lnTo>
                    <a:pt x="60088" y="10370"/>
                  </a:lnTo>
                  <a:lnTo>
                    <a:pt x="36088" y="29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Shape 1438"/>
            <p:cNvSpPr/>
            <p:nvPr/>
          </p:nvSpPr>
          <p:spPr>
            <a:xfrm>
              <a:off x="3979175" y="3059500"/>
              <a:ext cx="15174" cy="21900"/>
            </a:xfrm>
            <a:custGeom>
              <a:pathLst>
                <a:path extrusionOk="0" h="120000" w="120000">
                  <a:moveTo>
                    <a:pt x="59901" y="0"/>
                  </a:moveTo>
                  <a:lnTo>
                    <a:pt x="46655" y="4657"/>
                  </a:lnTo>
                  <a:lnTo>
                    <a:pt x="39934" y="9315"/>
                  </a:lnTo>
                  <a:lnTo>
                    <a:pt x="19967" y="64657"/>
                  </a:lnTo>
                  <a:lnTo>
                    <a:pt x="6721" y="87671"/>
                  </a:lnTo>
                  <a:lnTo>
                    <a:pt x="0" y="101506"/>
                  </a:lnTo>
                  <a:lnTo>
                    <a:pt x="0" y="110684"/>
                  </a:lnTo>
                  <a:lnTo>
                    <a:pt x="6721" y="115342"/>
                  </a:lnTo>
                  <a:lnTo>
                    <a:pt x="13443" y="115342"/>
                  </a:lnTo>
                  <a:lnTo>
                    <a:pt x="33410" y="106164"/>
                  </a:lnTo>
                  <a:lnTo>
                    <a:pt x="39934" y="96849"/>
                  </a:lnTo>
                  <a:lnTo>
                    <a:pt x="73344" y="96849"/>
                  </a:lnTo>
                  <a:lnTo>
                    <a:pt x="86589" y="115342"/>
                  </a:lnTo>
                  <a:lnTo>
                    <a:pt x="93311" y="120000"/>
                  </a:lnTo>
                  <a:lnTo>
                    <a:pt x="99835" y="120000"/>
                  </a:lnTo>
                  <a:lnTo>
                    <a:pt x="113278" y="115342"/>
                  </a:lnTo>
                  <a:lnTo>
                    <a:pt x="113278" y="110684"/>
                  </a:lnTo>
                  <a:lnTo>
                    <a:pt x="113278" y="92328"/>
                  </a:lnTo>
                  <a:lnTo>
                    <a:pt x="113278" y="87671"/>
                  </a:lnTo>
                  <a:lnTo>
                    <a:pt x="119802" y="83013"/>
                  </a:lnTo>
                  <a:lnTo>
                    <a:pt x="113278" y="78493"/>
                  </a:lnTo>
                  <a:lnTo>
                    <a:pt x="106556" y="78493"/>
                  </a:lnTo>
                  <a:lnTo>
                    <a:pt x="99835" y="60000"/>
                  </a:lnTo>
                  <a:lnTo>
                    <a:pt x="73344" y="9315"/>
                  </a:lnTo>
                  <a:lnTo>
                    <a:pt x="666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Shape 1439"/>
            <p:cNvSpPr/>
            <p:nvPr/>
          </p:nvSpPr>
          <p:spPr>
            <a:xfrm>
              <a:off x="3935400" y="2971125"/>
              <a:ext cx="61475" cy="67350"/>
            </a:xfrm>
            <a:custGeom>
              <a:pathLst>
                <a:path extrusionOk="0" h="120000" w="120000">
                  <a:moveTo>
                    <a:pt x="111752" y="10512"/>
                  </a:moveTo>
                  <a:lnTo>
                    <a:pt x="108483" y="33006"/>
                  </a:lnTo>
                  <a:lnTo>
                    <a:pt x="106823" y="57015"/>
                  </a:lnTo>
                  <a:lnTo>
                    <a:pt x="108483" y="80979"/>
                  </a:lnTo>
                  <a:lnTo>
                    <a:pt x="111752" y="103474"/>
                  </a:lnTo>
                  <a:lnTo>
                    <a:pt x="111752" y="104988"/>
                  </a:lnTo>
                  <a:lnTo>
                    <a:pt x="88767" y="104988"/>
                  </a:lnTo>
                  <a:lnTo>
                    <a:pt x="65734" y="106503"/>
                  </a:lnTo>
                  <a:lnTo>
                    <a:pt x="18104" y="106503"/>
                  </a:lnTo>
                  <a:lnTo>
                    <a:pt x="13176" y="58485"/>
                  </a:lnTo>
                  <a:lnTo>
                    <a:pt x="8247" y="12026"/>
                  </a:lnTo>
                  <a:lnTo>
                    <a:pt x="34550" y="13496"/>
                  </a:lnTo>
                  <a:lnTo>
                    <a:pt x="59194" y="13496"/>
                  </a:lnTo>
                  <a:lnTo>
                    <a:pt x="111752" y="10512"/>
                  </a:lnTo>
                  <a:close/>
                  <a:moveTo>
                    <a:pt x="111752" y="0"/>
                  </a:moveTo>
                  <a:lnTo>
                    <a:pt x="85449" y="1514"/>
                  </a:lnTo>
                  <a:lnTo>
                    <a:pt x="59194" y="3028"/>
                  </a:lnTo>
                  <a:lnTo>
                    <a:pt x="32891" y="3028"/>
                  </a:lnTo>
                  <a:lnTo>
                    <a:pt x="6588" y="4498"/>
                  </a:lnTo>
                  <a:lnTo>
                    <a:pt x="4977" y="6013"/>
                  </a:lnTo>
                  <a:lnTo>
                    <a:pt x="3318" y="7527"/>
                  </a:lnTo>
                  <a:lnTo>
                    <a:pt x="1659" y="8997"/>
                  </a:lnTo>
                  <a:lnTo>
                    <a:pt x="48" y="10512"/>
                  </a:lnTo>
                  <a:lnTo>
                    <a:pt x="48" y="37505"/>
                  </a:lnTo>
                  <a:lnTo>
                    <a:pt x="48" y="64498"/>
                  </a:lnTo>
                  <a:lnTo>
                    <a:pt x="3318" y="91492"/>
                  </a:lnTo>
                  <a:lnTo>
                    <a:pt x="8247" y="116971"/>
                  </a:lnTo>
                  <a:lnTo>
                    <a:pt x="11516" y="120000"/>
                  </a:lnTo>
                  <a:lnTo>
                    <a:pt x="14835" y="120000"/>
                  </a:lnTo>
                  <a:lnTo>
                    <a:pt x="18104" y="118485"/>
                  </a:lnTo>
                  <a:lnTo>
                    <a:pt x="19764" y="115501"/>
                  </a:lnTo>
                  <a:lnTo>
                    <a:pt x="18104" y="112472"/>
                  </a:lnTo>
                  <a:lnTo>
                    <a:pt x="41089" y="115501"/>
                  </a:lnTo>
                  <a:lnTo>
                    <a:pt x="65734" y="116971"/>
                  </a:lnTo>
                  <a:lnTo>
                    <a:pt x="88767" y="115501"/>
                  </a:lnTo>
                  <a:lnTo>
                    <a:pt x="100235" y="113986"/>
                  </a:lnTo>
                  <a:lnTo>
                    <a:pt x="111752" y="112472"/>
                  </a:lnTo>
                  <a:lnTo>
                    <a:pt x="113411" y="109487"/>
                  </a:lnTo>
                  <a:lnTo>
                    <a:pt x="113411" y="106503"/>
                  </a:lnTo>
                  <a:lnTo>
                    <a:pt x="115022" y="107973"/>
                  </a:lnTo>
                  <a:lnTo>
                    <a:pt x="116681" y="107973"/>
                  </a:lnTo>
                  <a:lnTo>
                    <a:pt x="118340" y="106503"/>
                  </a:lnTo>
                  <a:lnTo>
                    <a:pt x="119951" y="103474"/>
                  </a:lnTo>
                  <a:lnTo>
                    <a:pt x="119951" y="80979"/>
                  </a:lnTo>
                  <a:lnTo>
                    <a:pt x="119951" y="55501"/>
                  </a:lnTo>
                  <a:lnTo>
                    <a:pt x="118340" y="31492"/>
                  </a:lnTo>
                  <a:lnTo>
                    <a:pt x="115022" y="8997"/>
                  </a:lnTo>
                  <a:lnTo>
                    <a:pt x="116681" y="6013"/>
                  </a:lnTo>
                  <a:lnTo>
                    <a:pt x="116681" y="3028"/>
                  </a:lnTo>
                  <a:lnTo>
                    <a:pt x="115022" y="1514"/>
                  </a:lnTo>
                  <a:lnTo>
                    <a:pt x="1117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Shape 1440"/>
            <p:cNvSpPr/>
            <p:nvPr/>
          </p:nvSpPr>
          <p:spPr>
            <a:xfrm>
              <a:off x="4085225" y="3125150"/>
              <a:ext cx="19374" cy="19374"/>
            </a:xfrm>
            <a:custGeom>
              <a:pathLst>
                <a:path extrusionOk="0" h="120000" w="120000">
                  <a:moveTo>
                    <a:pt x="104361" y="0"/>
                  </a:moveTo>
                  <a:lnTo>
                    <a:pt x="78193" y="20903"/>
                  </a:lnTo>
                  <a:lnTo>
                    <a:pt x="57445" y="36541"/>
                  </a:lnTo>
                  <a:lnTo>
                    <a:pt x="26167" y="20903"/>
                  </a:lnTo>
                  <a:lnTo>
                    <a:pt x="20903" y="15638"/>
                  </a:lnTo>
                  <a:lnTo>
                    <a:pt x="15638" y="20903"/>
                  </a:lnTo>
                  <a:lnTo>
                    <a:pt x="10529" y="26167"/>
                  </a:lnTo>
                  <a:lnTo>
                    <a:pt x="15638" y="36541"/>
                  </a:lnTo>
                  <a:lnTo>
                    <a:pt x="36541" y="57445"/>
                  </a:lnTo>
                  <a:lnTo>
                    <a:pt x="20903" y="73083"/>
                  </a:lnTo>
                  <a:lnTo>
                    <a:pt x="10529" y="88722"/>
                  </a:lnTo>
                  <a:lnTo>
                    <a:pt x="5264" y="93832"/>
                  </a:lnTo>
                  <a:lnTo>
                    <a:pt x="0" y="104361"/>
                  </a:lnTo>
                  <a:lnTo>
                    <a:pt x="5264" y="114735"/>
                  </a:lnTo>
                  <a:lnTo>
                    <a:pt x="15638" y="120000"/>
                  </a:lnTo>
                  <a:lnTo>
                    <a:pt x="31277" y="109470"/>
                  </a:lnTo>
                  <a:lnTo>
                    <a:pt x="41806" y="99096"/>
                  </a:lnTo>
                  <a:lnTo>
                    <a:pt x="62554" y="73083"/>
                  </a:lnTo>
                  <a:lnTo>
                    <a:pt x="99096" y="88722"/>
                  </a:lnTo>
                  <a:lnTo>
                    <a:pt x="114735" y="83458"/>
                  </a:lnTo>
                  <a:lnTo>
                    <a:pt x="120000" y="73083"/>
                  </a:lnTo>
                  <a:lnTo>
                    <a:pt x="120000" y="62554"/>
                  </a:lnTo>
                  <a:lnTo>
                    <a:pt x="109470" y="57445"/>
                  </a:lnTo>
                  <a:lnTo>
                    <a:pt x="83458" y="52180"/>
                  </a:lnTo>
                  <a:lnTo>
                    <a:pt x="93832" y="41806"/>
                  </a:lnTo>
                  <a:lnTo>
                    <a:pt x="109470" y="5264"/>
                  </a:lnTo>
                  <a:lnTo>
                    <a:pt x="1094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Shape 1441"/>
            <p:cNvSpPr/>
            <p:nvPr/>
          </p:nvSpPr>
          <p:spPr>
            <a:xfrm>
              <a:off x="4075975" y="2966900"/>
              <a:ext cx="63974" cy="60624"/>
            </a:xfrm>
            <a:custGeom>
              <a:pathLst>
                <a:path extrusionOk="0" h="120000" w="120000">
                  <a:moveTo>
                    <a:pt x="7878" y="8362"/>
                  </a:moveTo>
                  <a:lnTo>
                    <a:pt x="17350" y="13360"/>
                  </a:lnTo>
                  <a:lnTo>
                    <a:pt x="26822" y="15043"/>
                  </a:lnTo>
                  <a:lnTo>
                    <a:pt x="47362" y="13360"/>
                  </a:lnTo>
                  <a:lnTo>
                    <a:pt x="77373" y="15043"/>
                  </a:lnTo>
                  <a:lnTo>
                    <a:pt x="107385" y="16725"/>
                  </a:lnTo>
                  <a:lnTo>
                    <a:pt x="107385" y="35035"/>
                  </a:lnTo>
                  <a:lnTo>
                    <a:pt x="108933" y="53344"/>
                  </a:lnTo>
                  <a:lnTo>
                    <a:pt x="108933" y="78334"/>
                  </a:lnTo>
                  <a:lnTo>
                    <a:pt x="108933" y="91694"/>
                  </a:lnTo>
                  <a:lnTo>
                    <a:pt x="112121" y="103323"/>
                  </a:lnTo>
                  <a:lnTo>
                    <a:pt x="110527" y="103323"/>
                  </a:lnTo>
                  <a:lnTo>
                    <a:pt x="61570" y="105006"/>
                  </a:lnTo>
                  <a:lnTo>
                    <a:pt x="37889" y="106688"/>
                  </a:lnTo>
                  <a:lnTo>
                    <a:pt x="25275" y="108321"/>
                  </a:lnTo>
                  <a:lnTo>
                    <a:pt x="14208" y="110004"/>
                  </a:lnTo>
                  <a:lnTo>
                    <a:pt x="11066" y="85014"/>
                  </a:lnTo>
                  <a:lnTo>
                    <a:pt x="11066" y="60024"/>
                  </a:lnTo>
                  <a:lnTo>
                    <a:pt x="12614" y="35035"/>
                  </a:lnTo>
                  <a:lnTo>
                    <a:pt x="11066" y="21723"/>
                  </a:lnTo>
                  <a:lnTo>
                    <a:pt x="9472" y="15043"/>
                  </a:lnTo>
                  <a:lnTo>
                    <a:pt x="7878" y="8362"/>
                  </a:lnTo>
                  <a:close/>
                  <a:moveTo>
                    <a:pt x="110527" y="49"/>
                  </a:moveTo>
                  <a:lnTo>
                    <a:pt x="110527" y="1731"/>
                  </a:lnTo>
                  <a:lnTo>
                    <a:pt x="108933" y="6729"/>
                  </a:lnTo>
                  <a:lnTo>
                    <a:pt x="82110" y="3364"/>
                  </a:lnTo>
                  <a:lnTo>
                    <a:pt x="55240" y="3364"/>
                  </a:lnTo>
                  <a:lnTo>
                    <a:pt x="30011" y="1731"/>
                  </a:lnTo>
                  <a:lnTo>
                    <a:pt x="18944" y="3364"/>
                  </a:lnTo>
                  <a:lnTo>
                    <a:pt x="12614" y="5047"/>
                  </a:lnTo>
                  <a:lnTo>
                    <a:pt x="7878" y="8362"/>
                  </a:lnTo>
                  <a:lnTo>
                    <a:pt x="6330" y="8362"/>
                  </a:lnTo>
                  <a:lnTo>
                    <a:pt x="3141" y="16725"/>
                  </a:lnTo>
                  <a:lnTo>
                    <a:pt x="1594" y="25039"/>
                  </a:lnTo>
                  <a:lnTo>
                    <a:pt x="0" y="43348"/>
                  </a:lnTo>
                  <a:lnTo>
                    <a:pt x="1594" y="78334"/>
                  </a:lnTo>
                  <a:lnTo>
                    <a:pt x="1594" y="90012"/>
                  </a:lnTo>
                  <a:lnTo>
                    <a:pt x="1594" y="101690"/>
                  </a:lnTo>
                  <a:lnTo>
                    <a:pt x="1594" y="108321"/>
                  </a:lnTo>
                  <a:lnTo>
                    <a:pt x="3141" y="113319"/>
                  </a:lnTo>
                  <a:lnTo>
                    <a:pt x="6330" y="116684"/>
                  </a:lnTo>
                  <a:lnTo>
                    <a:pt x="11066" y="120000"/>
                  </a:lnTo>
                  <a:lnTo>
                    <a:pt x="14208" y="120000"/>
                  </a:lnTo>
                  <a:lnTo>
                    <a:pt x="14208" y="116684"/>
                  </a:lnTo>
                  <a:lnTo>
                    <a:pt x="26822" y="118317"/>
                  </a:lnTo>
                  <a:lnTo>
                    <a:pt x="37889" y="120000"/>
                  </a:lnTo>
                  <a:lnTo>
                    <a:pt x="63165" y="118317"/>
                  </a:lnTo>
                  <a:lnTo>
                    <a:pt x="110527" y="115002"/>
                  </a:lnTo>
                  <a:lnTo>
                    <a:pt x="113669" y="113319"/>
                  </a:lnTo>
                  <a:lnTo>
                    <a:pt x="116858" y="115002"/>
                  </a:lnTo>
                  <a:lnTo>
                    <a:pt x="118405" y="115002"/>
                  </a:lnTo>
                  <a:lnTo>
                    <a:pt x="118405" y="113319"/>
                  </a:lnTo>
                  <a:lnTo>
                    <a:pt x="120000" y="100008"/>
                  </a:lnTo>
                  <a:lnTo>
                    <a:pt x="120000" y="86696"/>
                  </a:lnTo>
                  <a:lnTo>
                    <a:pt x="118405" y="61707"/>
                  </a:lnTo>
                  <a:lnTo>
                    <a:pt x="116858" y="31719"/>
                  </a:lnTo>
                  <a:lnTo>
                    <a:pt x="116858" y="16725"/>
                  </a:lnTo>
                  <a:lnTo>
                    <a:pt x="115263" y="1731"/>
                  </a:lnTo>
                  <a:lnTo>
                    <a:pt x="113669" y="4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Shape 1442"/>
            <p:cNvSpPr/>
            <p:nvPr/>
          </p:nvSpPr>
          <p:spPr>
            <a:xfrm>
              <a:off x="4101225" y="2991325"/>
              <a:ext cx="15999" cy="19374"/>
            </a:xfrm>
            <a:custGeom>
              <a:pathLst>
                <a:path extrusionOk="0" h="120000" w="120000">
                  <a:moveTo>
                    <a:pt x="18937" y="0"/>
                  </a:moveTo>
                  <a:lnTo>
                    <a:pt x="12562" y="5264"/>
                  </a:lnTo>
                  <a:lnTo>
                    <a:pt x="6375" y="52180"/>
                  </a:lnTo>
                  <a:lnTo>
                    <a:pt x="6375" y="93832"/>
                  </a:lnTo>
                  <a:lnTo>
                    <a:pt x="12562" y="99096"/>
                  </a:lnTo>
                  <a:lnTo>
                    <a:pt x="12562" y="104361"/>
                  </a:lnTo>
                  <a:lnTo>
                    <a:pt x="0" y="104361"/>
                  </a:lnTo>
                  <a:lnTo>
                    <a:pt x="0" y="109470"/>
                  </a:lnTo>
                  <a:lnTo>
                    <a:pt x="31500" y="120000"/>
                  </a:lnTo>
                  <a:lnTo>
                    <a:pt x="69375" y="120000"/>
                  </a:lnTo>
                  <a:lnTo>
                    <a:pt x="94687" y="114735"/>
                  </a:lnTo>
                  <a:lnTo>
                    <a:pt x="107437" y="109470"/>
                  </a:lnTo>
                  <a:lnTo>
                    <a:pt x="120000" y="104361"/>
                  </a:lnTo>
                  <a:lnTo>
                    <a:pt x="120000" y="99096"/>
                  </a:lnTo>
                  <a:lnTo>
                    <a:pt x="113625" y="93832"/>
                  </a:lnTo>
                  <a:lnTo>
                    <a:pt x="101062" y="88722"/>
                  </a:lnTo>
                  <a:lnTo>
                    <a:pt x="88500" y="93832"/>
                  </a:lnTo>
                  <a:lnTo>
                    <a:pt x="63187" y="99096"/>
                  </a:lnTo>
                  <a:lnTo>
                    <a:pt x="31500" y="104361"/>
                  </a:lnTo>
                  <a:lnTo>
                    <a:pt x="31500" y="93832"/>
                  </a:lnTo>
                  <a:lnTo>
                    <a:pt x="31500" y="57445"/>
                  </a:lnTo>
                  <a:lnTo>
                    <a:pt x="44250" y="62554"/>
                  </a:lnTo>
                  <a:lnTo>
                    <a:pt x="88500" y="62554"/>
                  </a:lnTo>
                  <a:lnTo>
                    <a:pt x="94687" y="52180"/>
                  </a:lnTo>
                  <a:lnTo>
                    <a:pt x="94687" y="46916"/>
                  </a:lnTo>
                  <a:lnTo>
                    <a:pt x="88500" y="36541"/>
                  </a:lnTo>
                  <a:lnTo>
                    <a:pt x="37875" y="36541"/>
                  </a:lnTo>
                  <a:lnTo>
                    <a:pt x="31500" y="41806"/>
                  </a:lnTo>
                  <a:lnTo>
                    <a:pt x="25312" y="5264"/>
                  </a:lnTo>
                  <a:lnTo>
                    <a:pt x="18937" y="5264"/>
                  </a:lnTo>
                  <a:lnTo>
                    <a:pt x="189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Shape 1443"/>
            <p:cNvSpPr/>
            <p:nvPr/>
          </p:nvSpPr>
          <p:spPr>
            <a:xfrm>
              <a:off x="4046500" y="3060350"/>
              <a:ext cx="15174" cy="21900"/>
            </a:xfrm>
            <a:custGeom>
              <a:pathLst>
                <a:path extrusionOk="0" h="120000" w="120000">
                  <a:moveTo>
                    <a:pt x="73344" y="0"/>
                  </a:moveTo>
                  <a:lnTo>
                    <a:pt x="60098" y="4657"/>
                  </a:lnTo>
                  <a:lnTo>
                    <a:pt x="33410" y="9178"/>
                  </a:lnTo>
                  <a:lnTo>
                    <a:pt x="20164" y="18493"/>
                  </a:lnTo>
                  <a:lnTo>
                    <a:pt x="20164" y="23013"/>
                  </a:lnTo>
                  <a:lnTo>
                    <a:pt x="13443" y="36849"/>
                  </a:lnTo>
                  <a:lnTo>
                    <a:pt x="13443" y="46164"/>
                  </a:lnTo>
                  <a:lnTo>
                    <a:pt x="26688" y="60000"/>
                  </a:lnTo>
                  <a:lnTo>
                    <a:pt x="53377" y="69178"/>
                  </a:lnTo>
                  <a:lnTo>
                    <a:pt x="80065" y="73835"/>
                  </a:lnTo>
                  <a:lnTo>
                    <a:pt x="80065" y="83013"/>
                  </a:lnTo>
                  <a:lnTo>
                    <a:pt x="66622" y="92191"/>
                  </a:lnTo>
                  <a:lnTo>
                    <a:pt x="60098" y="96849"/>
                  </a:lnTo>
                  <a:lnTo>
                    <a:pt x="46655" y="92191"/>
                  </a:lnTo>
                  <a:lnTo>
                    <a:pt x="26688" y="87671"/>
                  </a:lnTo>
                  <a:lnTo>
                    <a:pt x="6721" y="87671"/>
                  </a:lnTo>
                  <a:lnTo>
                    <a:pt x="197" y="92191"/>
                  </a:lnTo>
                  <a:lnTo>
                    <a:pt x="197" y="101506"/>
                  </a:lnTo>
                  <a:lnTo>
                    <a:pt x="6721" y="106027"/>
                  </a:lnTo>
                  <a:lnTo>
                    <a:pt x="26688" y="115342"/>
                  </a:lnTo>
                  <a:lnTo>
                    <a:pt x="46655" y="119863"/>
                  </a:lnTo>
                  <a:lnTo>
                    <a:pt x="66622" y="119863"/>
                  </a:lnTo>
                  <a:lnTo>
                    <a:pt x="86589" y="110684"/>
                  </a:lnTo>
                  <a:lnTo>
                    <a:pt x="106556" y="101506"/>
                  </a:lnTo>
                  <a:lnTo>
                    <a:pt x="113278" y="87671"/>
                  </a:lnTo>
                  <a:lnTo>
                    <a:pt x="119999" y="73835"/>
                  </a:lnTo>
                  <a:lnTo>
                    <a:pt x="113278" y="60000"/>
                  </a:lnTo>
                  <a:lnTo>
                    <a:pt x="106556" y="55342"/>
                  </a:lnTo>
                  <a:lnTo>
                    <a:pt x="93311" y="50684"/>
                  </a:lnTo>
                  <a:lnTo>
                    <a:pt x="66622" y="46164"/>
                  </a:lnTo>
                  <a:lnTo>
                    <a:pt x="60098" y="41506"/>
                  </a:lnTo>
                  <a:lnTo>
                    <a:pt x="53377" y="36849"/>
                  </a:lnTo>
                  <a:lnTo>
                    <a:pt x="53377" y="27671"/>
                  </a:lnTo>
                  <a:lnTo>
                    <a:pt x="66622" y="23013"/>
                  </a:lnTo>
                  <a:lnTo>
                    <a:pt x="100032" y="23013"/>
                  </a:lnTo>
                  <a:lnTo>
                    <a:pt x="100032" y="18493"/>
                  </a:lnTo>
                  <a:lnTo>
                    <a:pt x="93311" y="9178"/>
                  </a:lnTo>
                  <a:lnTo>
                    <a:pt x="86589" y="4657"/>
                  </a:lnTo>
                  <a:lnTo>
                    <a:pt x="7334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Shape 1444"/>
            <p:cNvSpPr/>
            <p:nvPr/>
          </p:nvSpPr>
          <p:spPr>
            <a:xfrm>
              <a:off x="4022100" y="3037600"/>
              <a:ext cx="61475" cy="60649"/>
            </a:xfrm>
            <a:custGeom>
              <a:pathLst>
                <a:path extrusionOk="0" h="120000" w="120000">
                  <a:moveTo>
                    <a:pt x="111752" y="10041"/>
                  </a:moveTo>
                  <a:lnTo>
                    <a:pt x="110093" y="31706"/>
                  </a:lnTo>
                  <a:lnTo>
                    <a:pt x="110093" y="53322"/>
                  </a:lnTo>
                  <a:lnTo>
                    <a:pt x="108434" y="79983"/>
                  </a:lnTo>
                  <a:lnTo>
                    <a:pt x="108434" y="106644"/>
                  </a:lnTo>
                  <a:lnTo>
                    <a:pt x="95307" y="104962"/>
                  </a:lnTo>
                  <a:lnTo>
                    <a:pt x="82179" y="103281"/>
                  </a:lnTo>
                  <a:lnTo>
                    <a:pt x="55876" y="104962"/>
                  </a:lnTo>
                  <a:lnTo>
                    <a:pt x="34501" y="106644"/>
                  </a:lnTo>
                  <a:lnTo>
                    <a:pt x="23033" y="106644"/>
                  </a:lnTo>
                  <a:lnTo>
                    <a:pt x="13176" y="109958"/>
                  </a:lnTo>
                  <a:lnTo>
                    <a:pt x="13176" y="83297"/>
                  </a:lnTo>
                  <a:lnTo>
                    <a:pt x="11516" y="58318"/>
                  </a:lnTo>
                  <a:lnTo>
                    <a:pt x="9857" y="36702"/>
                  </a:lnTo>
                  <a:lnTo>
                    <a:pt x="9857" y="15037"/>
                  </a:lnTo>
                  <a:lnTo>
                    <a:pt x="60805" y="13355"/>
                  </a:lnTo>
                  <a:lnTo>
                    <a:pt x="85449" y="11723"/>
                  </a:lnTo>
                  <a:lnTo>
                    <a:pt x="111752" y="10041"/>
                  </a:lnTo>
                  <a:close/>
                  <a:moveTo>
                    <a:pt x="85449" y="49"/>
                  </a:moveTo>
                  <a:lnTo>
                    <a:pt x="59145" y="1731"/>
                  </a:lnTo>
                  <a:lnTo>
                    <a:pt x="8247" y="5045"/>
                  </a:lnTo>
                  <a:lnTo>
                    <a:pt x="6588" y="5045"/>
                  </a:lnTo>
                  <a:lnTo>
                    <a:pt x="4928" y="6727"/>
                  </a:lnTo>
                  <a:lnTo>
                    <a:pt x="3318" y="8359"/>
                  </a:lnTo>
                  <a:lnTo>
                    <a:pt x="0" y="21714"/>
                  </a:lnTo>
                  <a:lnTo>
                    <a:pt x="0" y="36702"/>
                  </a:lnTo>
                  <a:lnTo>
                    <a:pt x="1659" y="66677"/>
                  </a:lnTo>
                  <a:lnTo>
                    <a:pt x="1659" y="91657"/>
                  </a:lnTo>
                  <a:lnTo>
                    <a:pt x="3318" y="104962"/>
                  </a:lnTo>
                  <a:lnTo>
                    <a:pt x="4928" y="116636"/>
                  </a:lnTo>
                  <a:lnTo>
                    <a:pt x="6588" y="118268"/>
                  </a:lnTo>
                  <a:lnTo>
                    <a:pt x="8247" y="119950"/>
                  </a:lnTo>
                  <a:lnTo>
                    <a:pt x="9857" y="119950"/>
                  </a:lnTo>
                  <a:lnTo>
                    <a:pt x="11516" y="118268"/>
                  </a:lnTo>
                  <a:lnTo>
                    <a:pt x="37820" y="118268"/>
                  </a:lnTo>
                  <a:lnTo>
                    <a:pt x="64074" y="116636"/>
                  </a:lnTo>
                  <a:lnTo>
                    <a:pt x="87108" y="116636"/>
                  </a:lnTo>
                  <a:lnTo>
                    <a:pt x="98576" y="114954"/>
                  </a:lnTo>
                  <a:lnTo>
                    <a:pt x="110093" y="113272"/>
                  </a:lnTo>
                  <a:lnTo>
                    <a:pt x="110093" y="111640"/>
                  </a:lnTo>
                  <a:lnTo>
                    <a:pt x="113363" y="113272"/>
                  </a:lnTo>
                  <a:lnTo>
                    <a:pt x="115022" y="111640"/>
                  </a:lnTo>
                  <a:lnTo>
                    <a:pt x="116681" y="109958"/>
                  </a:lnTo>
                  <a:lnTo>
                    <a:pt x="118291" y="96652"/>
                  </a:lnTo>
                  <a:lnTo>
                    <a:pt x="119951" y="81665"/>
                  </a:lnTo>
                  <a:lnTo>
                    <a:pt x="119951" y="51690"/>
                  </a:lnTo>
                  <a:lnTo>
                    <a:pt x="119951" y="28342"/>
                  </a:lnTo>
                  <a:lnTo>
                    <a:pt x="118291" y="16718"/>
                  </a:lnTo>
                  <a:lnTo>
                    <a:pt x="115022" y="5045"/>
                  </a:lnTo>
                  <a:lnTo>
                    <a:pt x="115022" y="1731"/>
                  </a:lnTo>
                  <a:lnTo>
                    <a:pt x="111752" y="4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Shape 1445"/>
            <p:cNvSpPr/>
            <p:nvPr/>
          </p:nvSpPr>
          <p:spPr>
            <a:xfrm>
              <a:off x="4972375" y="2979525"/>
              <a:ext cx="17700" cy="9300"/>
            </a:xfrm>
            <a:custGeom>
              <a:pathLst>
                <a:path extrusionOk="0" h="120000" w="120000">
                  <a:moveTo>
                    <a:pt x="28644" y="322"/>
                  </a:moveTo>
                  <a:lnTo>
                    <a:pt x="5762" y="11290"/>
                  </a:lnTo>
                  <a:lnTo>
                    <a:pt x="169" y="21935"/>
                  </a:lnTo>
                  <a:lnTo>
                    <a:pt x="169" y="32903"/>
                  </a:lnTo>
                  <a:lnTo>
                    <a:pt x="5762" y="65483"/>
                  </a:lnTo>
                  <a:lnTo>
                    <a:pt x="22881" y="87096"/>
                  </a:lnTo>
                  <a:lnTo>
                    <a:pt x="40000" y="98064"/>
                  </a:lnTo>
                  <a:lnTo>
                    <a:pt x="85762" y="119677"/>
                  </a:lnTo>
                  <a:lnTo>
                    <a:pt x="108474" y="119677"/>
                  </a:lnTo>
                  <a:lnTo>
                    <a:pt x="114237" y="109032"/>
                  </a:lnTo>
                  <a:lnTo>
                    <a:pt x="119999" y="87096"/>
                  </a:lnTo>
                  <a:lnTo>
                    <a:pt x="119999" y="65483"/>
                  </a:lnTo>
                  <a:lnTo>
                    <a:pt x="114237" y="54516"/>
                  </a:lnTo>
                  <a:lnTo>
                    <a:pt x="108474" y="32903"/>
                  </a:lnTo>
                  <a:lnTo>
                    <a:pt x="97118" y="21935"/>
                  </a:lnTo>
                  <a:lnTo>
                    <a:pt x="51525" y="322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Shape 1446"/>
            <p:cNvSpPr/>
            <p:nvPr/>
          </p:nvSpPr>
          <p:spPr>
            <a:xfrm>
              <a:off x="4949650" y="2944175"/>
              <a:ext cx="274425" cy="118724"/>
            </a:xfrm>
            <a:custGeom>
              <a:pathLst>
                <a:path extrusionOk="0" h="120000" w="120000">
                  <a:moveTo>
                    <a:pt x="4788" y="21301"/>
                  </a:moveTo>
                  <a:lnTo>
                    <a:pt x="7368" y="22994"/>
                  </a:lnTo>
                  <a:lnTo>
                    <a:pt x="9576" y="24687"/>
                  </a:lnTo>
                  <a:lnTo>
                    <a:pt x="12517" y="23853"/>
                  </a:lnTo>
                  <a:lnTo>
                    <a:pt x="15468" y="23853"/>
                  </a:lnTo>
                  <a:lnTo>
                    <a:pt x="18409" y="24687"/>
                  </a:lnTo>
                  <a:lnTo>
                    <a:pt x="20989" y="27239"/>
                  </a:lnTo>
                  <a:lnTo>
                    <a:pt x="20245" y="41718"/>
                  </a:lnTo>
                  <a:lnTo>
                    <a:pt x="18781" y="71484"/>
                  </a:lnTo>
                  <a:lnTo>
                    <a:pt x="16201" y="69791"/>
                  </a:lnTo>
                  <a:lnTo>
                    <a:pt x="13992" y="68073"/>
                  </a:lnTo>
                  <a:lnTo>
                    <a:pt x="11412" y="66380"/>
                  </a:lnTo>
                  <a:lnTo>
                    <a:pt x="8843" y="64687"/>
                  </a:lnTo>
                  <a:lnTo>
                    <a:pt x="6264" y="64687"/>
                  </a:lnTo>
                  <a:lnTo>
                    <a:pt x="3323" y="63828"/>
                  </a:lnTo>
                  <a:lnTo>
                    <a:pt x="2579" y="63828"/>
                  </a:lnTo>
                  <a:lnTo>
                    <a:pt x="2951" y="57030"/>
                  </a:lnTo>
                  <a:lnTo>
                    <a:pt x="3323" y="50208"/>
                  </a:lnTo>
                  <a:lnTo>
                    <a:pt x="4055" y="36614"/>
                  </a:lnTo>
                  <a:lnTo>
                    <a:pt x="4788" y="28957"/>
                  </a:lnTo>
                  <a:lnTo>
                    <a:pt x="4788" y="24687"/>
                  </a:lnTo>
                  <a:lnTo>
                    <a:pt x="4788" y="21301"/>
                  </a:lnTo>
                  <a:close/>
                  <a:moveTo>
                    <a:pt x="33134" y="5963"/>
                  </a:moveTo>
                  <a:lnTo>
                    <a:pt x="36807" y="8515"/>
                  </a:lnTo>
                  <a:lnTo>
                    <a:pt x="40491" y="10233"/>
                  </a:lnTo>
                  <a:lnTo>
                    <a:pt x="47849" y="11067"/>
                  </a:lnTo>
                  <a:lnTo>
                    <a:pt x="68095" y="15337"/>
                  </a:lnTo>
                  <a:lnTo>
                    <a:pt x="87236" y="19583"/>
                  </a:lnTo>
                  <a:lnTo>
                    <a:pt x="106007" y="24687"/>
                  </a:lnTo>
                  <a:lnTo>
                    <a:pt x="106739" y="24687"/>
                  </a:lnTo>
                  <a:lnTo>
                    <a:pt x="108587" y="26405"/>
                  </a:lnTo>
                  <a:lnTo>
                    <a:pt x="110051" y="28957"/>
                  </a:lnTo>
                  <a:lnTo>
                    <a:pt x="112631" y="34895"/>
                  </a:lnTo>
                  <a:lnTo>
                    <a:pt x="114468" y="40000"/>
                  </a:lnTo>
                  <a:lnTo>
                    <a:pt x="115572" y="44270"/>
                  </a:lnTo>
                  <a:lnTo>
                    <a:pt x="116315" y="48515"/>
                  </a:lnTo>
                  <a:lnTo>
                    <a:pt x="117048" y="52760"/>
                  </a:lnTo>
                  <a:lnTo>
                    <a:pt x="117420" y="57864"/>
                  </a:lnTo>
                  <a:lnTo>
                    <a:pt x="117420" y="62969"/>
                  </a:lnTo>
                  <a:lnTo>
                    <a:pt x="116676" y="74895"/>
                  </a:lnTo>
                  <a:lnTo>
                    <a:pt x="116315" y="80833"/>
                  </a:lnTo>
                  <a:lnTo>
                    <a:pt x="115572" y="86797"/>
                  </a:lnTo>
                  <a:lnTo>
                    <a:pt x="114468" y="92760"/>
                  </a:lnTo>
                  <a:lnTo>
                    <a:pt x="113003" y="97864"/>
                  </a:lnTo>
                  <a:lnTo>
                    <a:pt x="111527" y="102109"/>
                  </a:lnTo>
                  <a:lnTo>
                    <a:pt x="110051" y="106355"/>
                  </a:lnTo>
                  <a:lnTo>
                    <a:pt x="107843" y="109766"/>
                  </a:lnTo>
                  <a:lnTo>
                    <a:pt x="105635" y="112318"/>
                  </a:lnTo>
                  <a:lnTo>
                    <a:pt x="94965" y="112318"/>
                  </a:lnTo>
                  <a:lnTo>
                    <a:pt x="90177" y="110625"/>
                  </a:lnTo>
                  <a:lnTo>
                    <a:pt x="85028" y="108907"/>
                  </a:lnTo>
                  <a:lnTo>
                    <a:pt x="75452" y="105521"/>
                  </a:lnTo>
                  <a:lnTo>
                    <a:pt x="65515" y="102109"/>
                  </a:lnTo>
                  <a:lnTo>
                    <a:pt x="55949" y="99557"/>
                  </a:lnTo>
                  <a:lnTo>
                    <a:pt x="46384" y="97005"/>
                  </a:lnTo>
                  <a:lnTo>
                    <a:pt x="31658" y="97005"/>
                  </a:lnTo>
                  <a:lnTo>
                    <a:pt x="27242" y="97864"/>
                  </a:lnTo>
                  <a:lnTo>
                    <a:pt x="26870" y="96146"/>
                  </a:lnTo>
                  <a:lnTo>
                    <a:pt x="26138" y="93594"/>
                  </a:lnTo>
                  <a:lnTo>
                    <a:pt x="24662" y="90208"/>
                  </a:lnTo>
                  <a:lnTo>
                    <a:pt x="22825" y="85104"/>
                  </a:lnTo>
                  <a:lnTo>
                    <a:pt x="21721" y="82552"/>
                  </a:lnTo>
                  <a:lnTo>
                    <a:pt x="20989" y="79140"/>
                  </a:lnTo>
                  <a:lnTo>
                    <a:pt x="20617" y="79140"/>
                  </a:lnTo>
                  <a:lnTo>
                    <a:pt x="22093" y="46822"/>
                  </a:lnTo>
                  <a:lnTo>
                    <a:pt x="22454" y="37447"/>
                  </a:lnTo>
                  <a:lnTo>
                    <a:pt x="23197" y="27239"/>
                  </a:lnTo>
                  <a:lnTo>
                    <a:pt x="23197" y="25546"/>
                  </a:lnTo>
                  <a:lnTo>
                    <a:pt x="23197" y="22994"/>
                  </a:lnTo>
                  <a:lnTo>
                    <a:pt x="22825" y="21301"/>
                  </a:lnTo>
                  <a:lnTo>
                    <a:pt x="24662" y="19583"/>
                  </a:lnTo>
                  <a:lnTo>
                    <a:pt x="26138" y="17890"/>
                  </a:lnTo>
                  <a:lnTo>
                    <a:pt x="29078" y="12785"/>
                  </a:lnTo>
                  <a:lnTo>
                    <a:pt x="33134" y="6822"/>
                  </a:lnTo>
                  <a:lnTo>
                    <a:pt x="33134" y="5963"/>
                  </a:lnTo>
                  <a:close/>
                  <a:moveTo>
                    <a:pt x="32030" y="25"/>
                  </a:moveTo>
                  <a:lnTo>
                    <a:pt x="31287" y="859"/>
                  </a:lnTo>
                  <a:lnTo>
                    <a:pt x="25405" y="10233"/>
                  </a:lnTo>
                  <a:lnTo>
                    <a:pt x="22825" y="14478"/>
                  </a:lnTo>
                  <a:lnTo>
                    <a:pt x="22093" y="16197"/>
                  </a:lnTo>
                  <a:lnTo>
                    <a:pt x="21350" y="19583"/>
                  </a:lnTo>
                  <a:lnTo>
                    <a:pt x="21721" y="20442"/>
                  </a:lnTo>
                  <a:lnTo>
                    <a:pt x="21721" y="21301"/>
                  </a:lnTo>
                  <a:lnTo>
                    <a:pt x="19513" y="18749"/>
                  </a:lnTo>
                  <a:lnTo>
                    <a:pt x="16933" y="17890"/>
                  </a:lnTo>
                  <a:lnTo>
                    <a:pt x="9948" y="17890"/>
                  </a:lnTo>
                  <a:lnTo>
                    <a:pt x="8100" y="17030"/>
                  </a:lnTo>
                  <a:lnTo>
                    <a:pt x="6264" y="16197"/>
                  </a:lnTo>
                  <a:lnTo>
                    <a:pt x="4427" y="17030"/>
                  </a:lnTo>
                  <a:lnTo>
                    <a:pt x="4427" y="16197"/>
                  </a:lnTo>
                  <a:lnTo>
                    <a:pt x="4055" y="15337"/>
                  </a:lnTo>
                  <a:lnTo>
                    <a:pt x="4055" y="16197"/>
                  </a:lnTo>
                  <a:lnTo>
                    <a:pt x="2951" y="21301"/>
                  </a:lnTo>
                  <a:lnTo>
                    <a:pt x="2219" y="27239"/>
                  </a:lnTo>
                  <a:lnTo>
                    <a:pt x="1115" y="38307"/>
                  </a:lnTo>
                  <a:lnTo>
                    <a:pt x="371" y="51067"/>
                  </a:lnTo>
                  <a:lnTo>
                    <a:pt x="10" y="57864"/>
                  </a:lnTo>
                  <a:lnTo>
                    <a:pt x="10" y="64687"/>
                  </a:lnTo>
                  <a:lnTo>
                    <a:pt x="743" y="66380"/>
                  </a:lnTo>
                  <a:lnTo>
                    <a:pt x="1475" y="67239"/>
                  </a:lnTo>
                  <a:lnTo>
                    <a:pt x="2219" y="68932"/>
                  </a:lnTo>
                  <a:lnTo>
                    <a:pt x="3684" y="69791"/>
                  </a:lnTo>
                  <a:lnTo>
                    <a:pt x="6635" y="70625"/>
                  </a:lnTo>
                  <a:lnTo>
                    <a:pt x="9576" y="71484"/>
                  </a:lnTo>
                  <a:lnTo>
                    <a:pt x="12517" y="74036"/>
                  </a:lnTo>
                  <a:lnTo>
                    <a:pt x="15468" y="75729"/>
                  </a:lnTo>
                  <a:lnTo>
                    <a:pt x="18781" y="77447"/>
                  </a:lnTo>
                  <a:lnTo>
                    <a:pt x="18409" y="82552"/>
                  </a:lnTo>
                  <a:lnTo>
                    <a:pt x="18409" y="84245"/>
                  </a:lnTo>
                  <a:lnTo>
                    <a:pt x="18781" y="84245"/>
                  </a:lnTo>
                  <a:lnTo>
                    <a:pt x="19513" y="85104"/>
                  </a:lnTo>
                  <a:lnTo>
                    <a:pt x="20989" y="89349"/>
                  </a:lnTo>
                  <a:lnTo>
                    <a:pt x="23558" y="97005"/>
                  </a:lnTo>
                  <a:lnTo>
                    <a:pt x="24662" y="100416"/>
                  </a:lnTo>
                  <a:lnTo>
                    <a:pt x="25405" y="101250"/>
                  </a:lnTo>
                  <a:lnTo>
                    <a:pt x="26870" y="101250"/>
                  </a:lnTo>
                  <a:lnTo>
                    <a:pt x="32030" y="102969"/>
                  </a:lnTo>
                  <a:lnTo>
                    <a:pt x="37179" y="104662"/>
                  </a:lnTo>
                  <a:lnTo>
                    <a:pt x="47488" y="105521"/>
                  </a:lnTo>
                  <a:lnTo>
                    <a:pt x="57425" y="106355"/>
                  </a:lnTo>
                  <a:lnTo>
                    <a:pt x="62574" y="107214"/>
                  </a:lnTo>
                  <a:lnTo>
                    <a:pt x="67723" y="108073"/>
                  </a:lnTo>
                  <a:lnTo>
                    <a:pt x="84296" y="114870"/>
                  </a:lnTo>
                  <a:lnTo>
                    <a:pt x="92385" y="117422"/>
                  </a:lnTo>
                  <a:lnTo>
                    <a:pt x="100486" y="118281"/>
                  </a:lnTo>
                  <a:lnTo>
                    <a:pt x="100858" y="119974"/>
                  </a:lnTo>
                  <a:lnTo>
                    <a:pt x="103798" y="119974"/>
                  </a:lnTo>
                  <a:lnTo>
                    <a:pt x="106007" y="119115"/>
                  </a:lnTo>
                  <a:lnTo>
                    <a:pt x="107843" y="117422"/>
                  </a:lnTo>
                  <a:lnTo>
                    <a:pt x="109691" y="115729"/>
                  </a:lnTo>
                  <a:lnTo>
                    <a:pt x="111156" y="112318"/>
                  </a:lnTo>
                  <a:lnTo>
                    <a:pt x="112631" y="109766"/>
                  </a:lnTo>
                  <a:lnTo>
                    <a:pt x="114840" y="101250"/>
                  </a:lnTo>
                  <a:lnTo>
                    <a:pt x="117048" y="92760"/>
                  </a:lnTo>
                  <a:lnTo>
                    <a:pt x="118152" y="82552"/>
                  </a:lnTo>
                  <a:lnTo>
                    <a:pt x="119256" y="73177"/>
                  </a:lnTo>
                  <a:lnTo>
                    <a:pt x="119989" y="64687"/>
                  </a:lnTo>
                  <a:lnTo>
                    <a:pt x="119989" y="57864"/>
                  </a:lnTo>
                  <a:lnTo>
                    <a:pt x="119628" y="51067"/>
                  </a:lnTo>
                  <a:lnTo>
                    <a:pt x="118524" y="44270"/>
                  </a:lnTo>
                  <a:lnTo>
                    <a:pt x="116676" y="37447"/>
                  </a:lnTo>
                  <a:lnTo>
                    <a:pt x="114840" y="30650"/>
                  </a:lnTo>
                  <a:lnTo>
                    <a:pt x="112631" y="26405"/>
                  </a:lnTo>
                  <a:lnTo>
                    <a:pt x="111156" y="23853"/>
                  </a:lnTo>
                  <a:lnTo>
                    <a:pt x="110051" y="22994"/>
                  </a:lnTo>
                  <a:lnTo>
                    <a:pt x="108587" y="22135"/>
                  </a:lnTo>
                  <a:lnTo>
                    <a:pt x="107111" y="22135"/>
                  </a:lnTo>
                  <a:lnTo>
                    <a:pt x="107111" y="19583"/>
                  </a:lnTo>
                  <a:lnTo>
                    <a:pt x="106007" y="18749"/>
                  </a:lnTo>
                  <a:lnTo>
                    <a:pt x="68095" y="10233"/>
                  </a:lnTo>
                  <a:lnTo>
                    <a:pt x="59633" y="7681"/>
                  </a:lnTo>
                  <a:lnTo>
                    <a:pt x="50800" y="5129"/>
                  </a:lnTo>
                  <a:lnTo>
                    <a:pt x="46384" y="4270"/>
                  </a:lnTo>
                  <a:lnTo>
                    <a:pt x="41967" y="3411"/>
                  </a:lnTo>
                  <a:lnTo>
                    <a:pt x="37911" y="4270"/>
                  </a:lnTo>
                  <a:lnTo>
                    <a:pt x="33867" y="5129"/>
                  </a:lnTo>
                  <a:lnTo>
                    <a:pt x="33867" y="2577"/>
                  </a:lnTo>
                  <a:lnTo>
                    <a:pt x="33867" y="859"/>
                  </a:lnTo>
                  <a:lnTo>
                    <a:pt x="33134" y="25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Shape 1447"/>
            <p:cNvSpPr/>
            <p:nvPr/>
          </p:nvSpPr>
          <p:spPr>
            <a:xfrm>
              <a:off x="3969075" y="2891150"/>
              <a:ext cx="5074" cy="8449"/>
            </a:xfrm>
            <a:custGeom>
              <a:pathLst>
                <a:path extrusionOk="0" h="120000" w="120000">
                  <a:moveTo>
                    <a:pt x="0" y="355"/>
                  </a:moveTo>
                  <a:lnTo>
                    <a:pt x="40197" y="95857"/>
                  </a:lnTo>
                  <a:lnTo>
                    <a:pt x="59704" y="107928"/>
                  </a:lnTo>
                  <a:lnTo>
                    <a:pt x="79802" y="119644"/>
                  </a:lnTo>
                  <a:lnTo>
                    <a:pt x="119408" y="107928"/>
                  </a:lnTo>
                  <a:lnTo>
                    <a:pt x="119408" y="83786"/>
                  </a:lnTo>
                  <a:lnTo>
                    <a:pt x="119408" y="355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Shape 1448"/>
            <p:cNvSpPr/>
            <p:nvPr/>
          </p:nvSpPr>
          <p:spPr>
            <a:xfrm>
              <a:off x="3843650" y="2908000"/>
              <a:ext cx="42125" cy="65674"/>
            </a:xfrm>
            <a:custGeom>
              <a:pathLst>
                <a:path extrusionOk="0" h="120000" w="120000">
                  <a:moveTo>
                    <a:pt x="107964" y="0"/>
                  </a:moveTo>
                  <a:lnTo>
                    <a:pt x="55192" y="1553"/>
                  </a:lnTo>
                  <a:lnTo>
                    <a:pt x="71" y="3060"/>
                  </a:lnTo>
                  <a:lnTo>
                    <a:pt x="71" y="12287"/>
                  </a:lnTo>
                  <a:lnTo>
                    <a:pt x="52771" y="12287"/>
                  </a:lnTo>
                  <a:lnTo>
                    <a:pt x="107964" y="9227"/>
                  </a:lnTo>
                  <a:lnTo>
                    <a:pt x="103121" y="33848"/>
                  </a:lnTo>
                  <a:lnTo>
                    <a:pt x="100771" y="58424"/>
                  </a:lnTo>
                  <a:lnTo>
                    <a:pt x="103121" y="83045"/>
                  </a:lnTo>
                  <a:lnTo>
                    <a:pt x="107964" y="106113"/>
                  </a:lnTo>
                  <a:lnTo>
                    <a:pt x="107964" y="107666"/>
                  </a:lnTo>
                  <a:lnTo>
                    <a:pt x="105543" y="107666"/>
                  </a:lnTo>
                  <a:lnTo>
                    <a:pt x="91157" y="106113"/>
                  </a:lnTo>
                  <a:lnTo>
                    <a:pt x="74350" y="107666"/>
                  </a:lnTo>
                  <a:lnTo>
                    <a:pt x="71" y="107666"/>
                  </a:lnTo>
                  <a:lnTo>
                    <a:pt x="71" y="118446"/>
                  </a:lnTo>
                  <a:lnTo>
                    <a:pt x="26421" y="119954"/>
                  </a:lnTo>
                  <a:lnTo>
                    <a:pt x="55192" y="119954"/>
                  </a:lnTo>
                  <a:lnTo>
                    <a:pt x="81543" y="118446"/>
                  </a:lnTo>
                  <a:lnTo>
                    <a:pt x="107964" y="113833"/>
                  </a:lnTo>
                  <a:lnTo>
                    <a:pt x="110314" y="112280"/>
                  </a:lnTo>
                  <a:lnTo>
                    <a:pt x="110314" y="109219"/>
                  </a:lnTo>
                  <a:lnTo>
                    <a:pt x="117507" y="109219"/>
                  </a:lnTo>
                  <a:lnTo>
                    <a:pt x="119928" y="107666"/>
                  </a:lnTo>
                  <a:lnTo>
                    <a:pt x="119928" y="106113"/>
                  </a:lnTo>
                  <a:lnTo>
                    <a:pt x="119928" y="81492"/>
                  </a:lnTo>
                  <a:lnTo>
                    <a:pt x="119928" y="56916"/>
                  </a:lnTo>
                  <a:lnTo>
                    <a:pt x="117507" y="32295"/>
                  </a:lnTo>
                  <a:lnTo>
                    <a:pt x="112735" y="7674"/>
                  </a:lnTo>
                  <a:lnTo>
                    <a:pt x="115157" y="6166"/>
                  </a:lnTo>
                  <a:lnTo>
                    <a:pt x="115157" y="3060"/>
                  </a:lnTo>
                  <a:lnTo>
                    <a:pt x="1127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Shape 1449"/>
            <p:cNvSpPr/>
            <p:nvPr/>
          </p:nvSpPr>
          <p:spPr>
            <a:xfrm>
              <a:off x="3843650" y="3008150"/>
              <a:ext cx="26975" cy="21900"/>
            </a:xfrm>
            <a:custGeom>
              <a:pathLst>
                <a:path extrusionOk="0" h="120000" w="120000">
                  <a:moveTo>
                    <a:pt x="104874" y="136"/>
                  </a:moveTo>
                  <a:lnTo>
                    <a:pt x="101204" y="4657"/>
                  </a:lnTo>
                  <a:lnTo>
                    <a:pt x="101204" y="27808"/>
                  </a:lnTo>
                  <a:lnTo>
                    <a:pt x="101204" y="55479"/>
                  </a:lnTo>
                  <a:lnTo>
                    <a:pt x="101204" y="64657"/>
                  </a:lnTo>
                  <a:lnTo>
                    <a:pt x="97423" y="60000"/>
                  </a:lnTo>
                  <a:lnTo>
                    <a:pt x="78739" y="46164"/>
                  </a:lnTo>
                  <a:lnTo>
                    <a:pt x="63725" y="23150"/>
                  </a:lnTo>
                  <a:lnTo>
                    <a:pt x="48711" y="23150"/>
                  </a:lnTo>
                  <a:lnTo>
                    <a:pt x="45041" y="32328"/>
                  </a:lnTo>
                  <a:lnTo>
                    <a:pt x="45041" y="41643"/>
                  </a:lnTo>
                  <a:lnTo>
                    <a:pt x="48711" y="46164"/>
                  </a:lnTo>
                  <a:lnTo>
                    <a:pt x="59944" y="64657"/>
                  </a:lnTo>
                  <a:lnTo>
                    <a:pt x="59944" y="64657"/>
                  </a:lnTo>
                  <a:lnTo>
                    <a:pt x="37479" y="60000"/>
                  </a:lnTo>
                  <a:lnTo>
                    <a:pt x="7562" y="60000"/>
                  </a:lnTo>
                  <a:lnTo>
                    <a:pt x="111" y="64657"/>
                  </a:lnTo>
                  <a:lnTo>
                    <a:pt x="111" y="73835"/>
                  </a:lnTo>
                  <a:lnTo>
                    <a:pt x="15013" y="83150"/>
                  </a:lnTo>
                  <a:lnTo>
                    <a:pt x="30027" y="83150"/>
                  </a:lnTo>
                  <a:lnTo>
                    <a:pt x="63725" y="87671"/>
                  </a:lnTo>
                  <a:lnTo>
                    <a:pt x="48711" y="96986"/>
                  </a:lnTo>
                  <a:lnTo>
                    <a:pt x="41260" y="101506"/>
                  </a:lnTo>
                  <a:lnTo>
                    <a:pt x="45041" y="110821"/>
                  </a:lnTo>
                  <a:lnTo>
                    <a:pt x="48711" y="120000"/>
                  </a:lnTo>
                  <a:lnTo>
                    <a:pt x="56274" y="120000"/>
                  </a:lnTo>
                  <a:lnTo>
                    <a:pt x="78739" y="106164"/>
                  </a:lnTo>
                  <a:lnTo>
                    <a:pt x="101204" y="83150"/>
                  </a:lnTo>
                  <a:lnTo>
                    <a:pt x="101204" y="110821"/>
                  </a:lnTo>
                  <a:lnTo>
                    <a:pt x="104874" y="115342"/>
                  </a:lnTo>
                  <a:lnTo>
                    <a:pt x="112437" y="120000"/>
                  </a:lnTo>
                  <a:lnTo>
                    <a:pt x="119888" y="115342"/>
                  </a:lnTo>
                  <a:lnTo>
                    <a:pt x="119888" y="106164"/>
                  </a:lnTo>
                  <a:lnTo>
                    <a:pt x="119888" y="50821"/>
                  </a:lnTo>
                  <a:lnTo>
                    <a:pt x="116107" y="27808"/>
                  </a:lnTo>
                  <a:lnTo>
                    <a:pt x="112437" y="4657"/>
                  </a:lnTo>
                  <a:lnTo>
                    <a:pt x="112437" y="13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Shape 1450"/>
            <p:cNvSpPr/>
            <p:nvPr/>
          </p:nvSpPr>
          <p:spPr>
            <a:xfrm>
              <a:off x="3990950" y="2931550"/>
              <a:ext cx="19374" cy="22749"/>
            </a:xfrm>
            <a:custGeom>
              <a:pathLst>
                <a:path extrusionOk="0" h="120000" w="120000">
                  <a:moveTo>
                    <a:pt x="57445" y="131"/>
                  </a:moveTo>
                  <a:lnTo>
                    <a:pt x="41806" y="4483"/>
                  </a:lnTo>
                  <a:lnTo>
                    <a:pt x="20903" y="13450"/>
                  </a:lnTo>
                  <a:lnTo>
                    <a:pt x="15793" y="17802"/>
                  </a:lnTo>
                  <a:lnTo>
                    <a:pt x="15793" y="26769"/>
                  </a:lnTo>
                  <a:lnTo>
                    <a:pt x="15793" y="35604"/>
                  </a:lnTo>
                  <a:lnTo>
                    <a:pt x="26167" y="35604"/>
                  </a:lnTo>
                  <a:lnTo>
                    <a:pt x="57445" y="26769"/>
                  </a:lnTo>
                  <a:lnTo>
                    <a:pt x="57445" y="26769"/>
                  </a:lnTo>
                  <a:lnTo>
                    <a:pt x="31432" y="62241"/>
                  </a:lnTo>
                  <a:lnTo>
                    <a:pt x="5264" y="97714"/>
                  </a:lnTo>
                  <a:lnTo>
                    <a:pt x="154" y="102197"/>
                  </a:lnTo>
                  <a:lnTo>
                    <a:pt x="5264" y="111032"/>
                  </a:lnTo>
                  <a:lnTo>
                    <a:pt x="10529" y="115516"/>
                  </a:lnTo>
                  <a:lnTo>
                    <a:pt x="15793" y="119999"/>
                  </a:lnTo>
                  <a:lnTo>
                    <a:pt x="67819" y="111032"/>
                  </a:lnTo>
                  <a:lnTo>
                    <a:pt x="88722" y="111032"/>
                  </a:lnTo>
                  <a:lnTo>
                    <a:pt x="114735" y="102197"/>
                  </a:lnTo>
                  <a:lnTo>
                    <a:pt x="120000" y="97714"/>
                  </a:lnTo>
                  <a:lnTo>
                    <a:pt x="120000" y="93362"/>
                  </a:lnTo>
                  <a:lnTo>
                    <a:pt x="114735" y="88879"/>
                  </a:lnTo>
                  <a:lnTo>
                    <a:pt x="109625" y="84395"/>
                  </a:lnTo>
                  <a:lnTo>
                    <a:pt x="88722" y="84395"/>
                  </a:lnTo>
                  <a:lnTo>
                    <a:pt x="62709" y="88879"/>
                  </a:lnTo>
                  <a:lnTo>
                    <a:pt x="47070" y="88879"/>
                  </a:lnTo>
                  <a:lnTo>
                    <a:pt x="73083" y="53406"/>
                  </a:lnTo>
                  <a:lnTo>
                    <a:pt x="88722" y="17802"/>
                  </a:lnTo>
                  <a:lnTo>
                    <a:pt x="88722" y="8967"/>
                  </a:lnTo>
                  <a:lnTo>
                    <a:pt x="78348" y="4483"/>
                  </a:lnTo>
                  <a:lnTo>
                    <a:pt x="57445" y="13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Shape 1451"/>
            <p:cNvSpPr/>
            <p:nvPr/>
          </p:nvSpPr>
          <p:spPr>
            <a:xfrm>
              <a:off x="3964850" y="2903775"/>
              <a:ext cx="63999" cy="60624"/>
            </a:xfrm>
            <a:custGeom>
              <a:pathLst>
                <a:path extrusionOk="0" h="120000" w="120000">
                  <a:moveTo>
                    <a:pt x="7921" y="8362"/>
                  </a:moveTo>
                  <a:lnTo>
                    <a:pt x="17390" y="11678"/>
                  </a:lnTo>
                  <a:lnTo>
                    <a:pt x="26859" y="13360"/>
                  </a:lnTo>
                  <a:lnTo>
                    <a:pt x="47390" y="13360"/>
                  </a:lnTo>
                  <a:lnTo>
                    <a:pt x="77390" y="15043"/>
                  </a:lnTo>
                  <a:lnTo>
                    <a:pt x="107343" y="15043"/>
                  </a:lnTo>
                  <a:lnTo>
                    <a:pt x="107343" y="33352"/>
                  </a:lnTo>
                  <a:lnTo>
                    <a:pt x="108937" y="53344"/>
                  </a:lnTo>
                  <a:lnTo>
                    <a:pt x="108937" y="78334"/>
                  </a:lnTo>
                  <a:lnTo>
                    <a:pt x="110531" y="90012"/>
                  </a:lnTo>
                  <a:lnTo>
                    <a:pt x="112078" y="103323"/>
                  </a:lnTo>
                  <a:lnTo>
                    <a:pt x="61593" y="103323"/>
                  </a:lnTo>
                  <a:lnTo>
                    <a:pt x="37921" y="105006"/>
                  </a:lnTo>
                  <a:lnTo>
                    <a:pt x="25312" y="106688"/>
                  </a:lnTo>
                  <a:lnTo>
                    <a:pt x="14250" y="110004"/>
                  </a:lnTo>
                  <a:lnTo>
                    <a:pt x="12656" y="85014"/>
                  </a:lnTo>
                  <a:lnTo>
                    <a:pt x="11109" y="60024"/>
                  </a:lnTo>
                  <a:lnTo>
                    <a:pt x="12656" y="33352"/>
                  </a:lnTo>
                  <a:lnTo>
                    <a:pt x="11109" y="20041"/>
                  </a:lnTo>
                  <a:lnTo>
                    <a:pt x="9515" y="15043"/>
                  </a:lnTo>
                  <a:lnTo>
                    <a:pt x="7921" y="8362"/>
                  </a:lnTo>
                  <a:close/>
                  <a:moveTo>
                    <a:pt x="110531" y="49"/>
                  </a:moveTo>
                  <a:lnTo>
                    <a:pt x="110531" y="1682"/>
                  </a:lnTo>
                  <a:lnTo>
                    <a:pt x="108937" y="5047"/>
                  </a:lnTo>
                  <a:lnTo>
                    <a:pt x="82125" y="3364"/>
                  </a:lnTo>
                  <a:lnTo>
                    <a:pt x="55265" y="1682"/>
                  </a:lnTo>
                  <a:lnTo>
                    <a:pt x="30046" y="1682"/>
                  </a:lnTo>
                  <a:lnTo>
                    <a:pt x="18984" y="3364"/>
                  </a:lnTo>
                  <a:lnTo>
                    <a:pt x="12656" y="5047"/>
                  </a:lnTo>
                  <a:lnTo>
                    <a:pt x="7921" y="8362"/>
                  </a:lnTo>
                  <a:lnTo>
                    <a:pt x="6375" y="8362"/>
                  </a:lnTo>
                  <a:lnTo>
                    <a:pt x="3187" y="15043"/>
                  </a:lnTo>
                  <a:lnTo>
                    <a:pt x="1640" y="23356"/>
                  </a:lnTo>
                  <a:lnTo>
                    <a:pt x="46" y="41665"/>
                  </a:lnTo>
                  <a:lnTo>
                    <a:pt x="1640" y="78334"/>
                  </a:lnTo>
                  <a:lnTo>
                    <a:pt x="1640" y="88329"/>
                  </a:lnTo>
                  <a:lnTo>
                    <a:pt x="1640" y="101641"/>
                  </a:lnTo>
                  <a:lnTo>
                    <a:pt x="1640" y="106688"/>
                  </a:lnTo>
                  <a:lnTo>
                    <a:pt x="3187" y="113319"/>
                  </a:lnTo>
                  <a:lnTo>
                    <a:pt x="6375" y="116684"/>
                  </a:lnTo>
                  <a:lnTo>
                    <a:pt x="11109" y="120000"/>
                  </a:lnTo>
                  <a:lnTo>
                    <a:pt x="14250" y="118317"/>
                  </a:lnTo>
                  <a:lnTo>
                    <a:pt x="14250" y="116684"/>
                  </a:lnTo>
                  <a:lnTo>
                    <a:pt x="26859" y="118317"/>
                  </a:lnTo>
                  <a:lnTo>
                    <a:pt x="63187" y="118317"/>
                  </a:lnTo>
                  <a:lnTo>
                    <a:pt x="112078" y="113319"/>
                  </a:lnTo>
                  <a:lnTo>
                    <a:pt x="118406" y="113319"/>
                  </a:lnTo>
                  <a:lnTo>
                    <a:pt x="118406" y="111686"/>
                  </a:lnTo>
                  <a:lnTo>
                    <a:pt x="120000" y="100008"/>
                  </a:lnTo>
                  <a:lnTo>
                    <a:pt x="120000" y="86647"/>
                  </a:lnTo>
                  <a:lnTo>
                    <a:pt x="118406" y="60024"/>
                  </a:lnTo>
                  <a:lnTo>
                    <a:pt x="116812" y="30037"/>
                  </a:lnTo>
                  <a:lnTo>
                    <a:pt x="116812" y="15043"/>
                  </a:lnTo>
                  <a:lnTo>
                    <a:pt x="115265" y="1682"/>
                  </a:lnTo>
                  <a:lnTo>
                    <a:pt x="113671" y="4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Shape 1452"/>
            <p:cNvSpPr/>
            <p:nvPr/>
          </p:nvSpPr>
          <p:spPr>
            <a:xfrm>
              <a:off x="4104575" y="2989625"/>
              <a:ext cx="13499" cy="5074"/>
            </a:xfrm>
            <a:custGeom>
              <a:pathLst>
                <a:path extrusionOk="0" h="120000" w="120000">
                  <a:moveTo>
                    <a:pt x="90000" y="591"/>
                  </a:moveTo>
                  <a:lnTo>
                    <a:pt x="75111" y="20689"/>
                  </a:lnTo>
                  <a:lnTo>
                    <a:pt x="15111" y="20689"/>
                  </a:lnTo>
                  <a:lnTo>
                    <a:pt x="7555" y="40197"/>
                  </a:lnTo>
                  <a:lnTo>
                    <a:pt x="222" y="60295"/>
                  </a:lnTo>
                  <a:lnTo>
                    <a:pt x="7555" y="80394"/>
                  </a:lnTo>
                  <a:lnTo>
                    <a:pt x="15111" y="99901"/>
                  </a:lnTo>
                  <a:lnTo>
                    <a:pt x="37555" y="120000"/>
                  </a:lnTo>
                  <a:lnTo>
                    <a:pt x="82444" y="120000"/>
                  </a:lnTo>
                  <a:lnTo>
                    <a:pt x="97555" y="99901"/>
                  </a:lnTo>
                  <a:lnTo>
                    <a:pt x="112444" y="80394"/>
                  </a:lnTo>
                  <a:lnTo>
                    <a:pt x="120000" y="60295"/>
                  </a:lnTo>
                  <a:lnTo>
                    <a:pt x="120000" y="40197"/>
                  </a:lnTo>
                  <a:lnTo>
                    <a:pt x="120000" y="20689"/>
                  </a:lnTo>
                  <a:lnTo>
                    <a:pt x="112444" y="20689"/>
                  </a:lnTo>
                  <a:lnTo>
                    <a:pt x="90000" y="59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Shape 1453"/>
            <p:cNvSpPr/>
            <p:nvPr/>
          </p:nvSpPr>
          <p:spPr>
            <a:xfrm>
              <a:off x="3843650" y="2891150"/>
              <a:ext cx="46324" cy="13499"/>
            </a:xfrm>
            <a:custGeom>
              <a:pathLst>
                <a:path extrusionOk="0" h="120000" w="120000">
                  <a:moveTo>
                    <a:pt x="102514" y="222"/>
                  </a:moveTo>
                  <a:lnTo>
                    <a:pt x="104716" y="52444"/>
                  </a:lnTo>
                  <a:lnTo>
                    <a:pt x="52390" y="60000"/>
                  </a:lnTo>
                  <a:lnTo>
                    <a:pt x="64" y="67555"/>
                  </a:lnTo>
                  <a:lnTo>
                    <a:pt x="64" y="119777"/>
                  </a:lnTo>
                  <a:lnTo>
                    <a:pt x="54527" y="104888"/>
                  </a:lnTo>
                  <a:lnTo>
                    <a:pt x="109055" y="90000"/>
                  </a:lnTo>
                  <a:lnTo>
                    <a:pt x="111257" y="97333"/>
                  </a:lnTo>
                  <a:lnTo>
                    <a:pt x="113394" y="90000"/>
                  </a:lnTo>
                  <a:lnTo>
                    <a:pt x="117798" y="82444"/>
                  </a:lnTo>
                  <a:lnTo>
                    <a:pt x="119935" y="74888"/>
                  </a:lnTo>
                  <a:lnTo>
                    <a:pt x="117798" y="60000"/>
                  </a:lnTo>
                  <a:lnTo>
                    <a:pt x="115596" y="52444"/>
                  </a:lnTo>
                  <a:lnTo>
                    <a:pt x="115596" y="222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Shape 1454"/>
            <p:cNvSpPr/>
            <p:nvPr/>
          </p:nvSpPr>
          <p:spPr>
            <a:xfrm>
              <a:off x="3843650" y="3044350"/>
              <a:ext cx="101875" cy="60624"/>
            </a:xfrm>
            <a:custGeom>
              <a:pathLst>
                <a:path extrusionOk="0" h="120000" w="120000">
                  <a:moveTo>
                    <a:pt x="79332" y="0"/>
                  </a:moveTo>
                  <a:lnTo>
                    <a:pt x="42640" y="1682"/>
                  </a:lnTo>
                  <a:lnTo>
                    <a:pt x="10925" y="1682"/>
                  </a:lnTo>
                  <a:lnTo>
                    <a:pt x="29" y="4997"/>
                  </a:lnTo>
                  <a:lnTo>
                    <a:pt x="29" y="14993"/>
                  </a:lnTo>
                  <a:lnTo>
                    <a:pt x="27769" y="13360"/>
                  </a:lnTo>
                  <a:lnTo>
                    <a:pt x="56539" y="13360"/>
                  </a:lnTo>
                  <a:lnTo>
                    <a:pt x="112049" y="11678"/>
                  </a:lnTo>
                  <a:lnTo>
                    <a:pt x="111077" y="19991"/>
                  </a:lnTo>
                  <a:lnTo>
                    <a:pt x="111077" y="29987"/>
                  </a:lnTo>
                  <a:lnTo>
                    <a:pt x="112049" y="48346"/>
                  </a:lnTo>
                  <a:lnTo>
                    <a:pt x="112049" y="74969"/>
                  </a:lnTo>
                  <a:lnTo>
                    <a:pt x="113050" y="103323"/>
                  </a:lnTo>
                  <a:lnTo>
                    <a:pt x="54537" y="103323"/>
                  </a:lnTo>
                  <a:lnTo>
                    <a:pt x="26797" y="106639"/>
                  </a:lnTo>
                  <a:lnTo>
                    <a:pt x="12898" y="108321"/>
                  </a:lnTo>
                  <a:lnTo>
                    <a:pt x="29" y="113319"/>
                  </a:lnTo>
                  <a:lnTo>
                    <a:pt x="29" y="118317"/>
                  </a:lnTo>
                  <a:lnTo>
                    <a:pt x="11926" y="119950"/>
                  </a:lnTo>
                  <a:lnTo>
                    <a:pt x="23823" y="118317"/>
                  </a:lnTo>
                  <a:lnTo>
                    <a:pt x="47617" y="114952"/>
                  </a:lnTo>
                  <a:lnTo>
                    <a:pt x="80333" y="113319"/>
                  </a:lnTo>
                  <a:lnTo>
                    <a:pt x="114051" y="113319"/>
                  </a:lnTo>
                  <a:lnTo>
                    <a:pt x="114051" y="116635"/>
                  </a:lnTo>
                  <a:lnTo>
                    <a:pt x="115023" y="119950"/>
                  </a:lnTo>
                  <a:lnTo>
                    <a:pt x="118998" y="119950"/>
                  </a:lnTo>
                  <a:lnTo>
                    <a:pt x="120000" y="114952"/>
                  </a:lnTo>
                  <a:lnTo>
                    <a:pt x="120000" y="86647"/>
                  </a:lnTo>
                  <a:lnTo>
                    <a:pt x="118998" y="56659"/>
                  </a:lnTo>
                  <a:lnTo>
                    <a:pt x="118998" y="33352"/>
                  </a:lnTo>
                  <a:lnTo>
                    <a:pt x="117997" y="21674"/>
                  </a:lnTo>
                  <a:lnTo>
                    <a:pt x="117025" y="11678"/>
                  </a:lnTo>
                  <a:lnTo>
                    <a:pt x="117997" y="9995"/>
                  </a:lnTo>
                  <a:lnTo>
                    <a:pt x="117997" y="6680"/>
                  </a:lnTo>
                  <a:lnTo>
                    <a:pt x="117025" y="3364"/>
                  </a:lnTo>
                  <a:lnTo>
                    <a:pt x="115023" y="1682"/>
                  </a:lnTo>
                  <a:lnTo>
                    <a:pt x="971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Shape 1455"/>
            <p:cNvSpPr/>
            <p:nvPr/>
          </p:nvSpPr>
          <p:spPr>
            <a:xfrm>
              <a:off x="3894150" y="2907150"/>
              <a:ext cx="63150" cy="58949"/>
            </a:xfrm>
            <a:custGeom>
              <a:pathLst>
                <a:path extrusionOk="0" h="120000" w="120000">
                  <a:moveTo>
                    <a:pt x="107220" y="10279"/>
                  </a:moveTo>
                  <a:lnTo>
                    <a:pt x="107220" y="32569"/>
                  </a:lnTo>
                  <a:lnTo>
                    <a:pt x="108788" y="54860"/>
                  </a:lnTo>
                  <a:lnTo>
                    <a:pt x="108788" y="82239"/>
                  </a:lnTo>
                  <a:lnTo>
                    <a:pt x="110403" y="109669"/>
                  </a:lnTo>
                  <a:lnTo>
                    <a:pt x="99192" y="107989"/>
                  </a:lnTo>
                  <a:lnTo>
                    <a:pt x="89596" y="109669"/>
                  </a:lnTo>
                  <a:lnTo>
                    <a:pt x="68836" y="111399"/>
                  </a:lnTo>
                  <a:lnTo>
                    <a:pt x="68836" y="107989"/>
                  </a:lnTo>
                  <a:lnTo>
                    <a:pt x="68836" y="97659"/>
                  </a:lnTo>
                  <a:lnTo>
                    <a:pt x="68836" y="87379"/>
                  </a:lnTo>
                  <a:lnTo>
                    <a:pt x="67220" y="66819"/>
                  </a:lnTo>
                  <a:lnTo>
                    <a:pt x="65605" y="63409"/>
                  </a:lnTo>
                  <a:lnTo>
                    <a:pt x="64038" y="61679"/>
                  </a:lnTo>
                  <a:lnTo>
                    <a:pt x="60807" y="63409"/>
                  </a:lnTo>
                  <a:lnTo>
                    <a:pt x="59239" y="66819"/>
                  </a:lnTo>
                  <a:lnTo>
                    <a:pt x="59239" y="87379"/>
                  </a:lnTo>
                  <a:lnTo>
                    <a:pt x="59239" y="97659"/>
                  </a:lnTo>
                  <a:lnTo>
                    <a:pt x="62422" y="106259"/>
                  </a:lnTo>
                  <a:lnTo>
                    <a:pt x="64038" y="107989"/>
                  </a:lnTo>
                  <a:lnTo>
                    <a:pt x="40047" y="107989"/>
                  </a:lnTo>
                  <a:lnTo>
                    <a:pt x="28836" y="109669"/>
                  </a:lnTo>
                  <a:lnTo>
                    <a:pt x="17624" y="113129"/>
                  </a:lnTo>
                  <a:lnTo>
                    <a:pt x="14441" y="85699"/>
                  </a:lnTo>
                  <a:lnTo>
                    <a:pt x="11211" y="58269"/>
                  </a:lnTo>
                  <a:lnTo>
                    <a:pt x="9643" y="35979"/>
                  </a:lnTo>
                  <a:lnTo>
                    <a:pt x="6413" y="13740"/>
                  </a:lnTo>
                  <a:lnTo>
                    <a:pt x="56009" y="13740"/>
                  </a:lnTo>
                  <a:lnTo>
                    <a:pt x="107220" y="10279"/>
                  </a:lnTo>
                  <a:close/>
                  <a:moveTo>
                    <a:pt x="56009" y="0"/>
                  </a:moveTo>
                  <a:lnTo>
                    <a:pt x="30451" y="1730"/>
                  </a:lnTo>
                  <a:lnTo>
                    <a:pt x="6413" y="3460"/>
                  </a:lnTo>
                  <a:lnTo>
                    <a:pt x="3230" y="5139"/>
                  </a:lnTo>
                  <a:lnTo>
                    <a:pt x="1615" y="8600"/>
                  </a:lnTo>
                  <a:lnTo>
                    <a:pt x="47" y="22290"/>
                  </a:lnTo>
                  <a:lnTo>
                    <a:pt x="47" y="34300"/>
                  </a:lnTo>
                  <a:lnTo>
                    <a:pt x="1615" y="58269"/>
                  </a:lnTo>
                  <a:lnTo>
                    <a:pt x="4845" y="87379"/>
                  </a:lnTo>
                  <a:lnTo>
                    <a:pt x="6413" y="102849"/>
                  </a:lnTo>
                  <a:lnTo>
                    <a:pt x="9643" y="116539"/>
                  </a:lnTo>
                  <a:lnTo>
                    <a:pt x="11211" y="118269"/>
                  </a:lnTo>
                  <a:lnTo>
                    <a:pt x="12826" y="119949"/>
                  </a:lnTo>
                  <a:lnTo>
                    <a:pt x="16009" y="118269"/>
                  </a:lnTo>
                  <a:lnTo>
                    <a:pt x="16009" y="119949"/>
                  </a:lnTo>
                  <a:lnTo>
                    <a:pt x="62422" y="119949"/>
                  </a:lnTo>
                  <a:lnTo>
                    <a:pt x="86413" y="118269"/>
                  </a:lnTo>
                  <a:lnTo>
                    <a:pt x="99192" y="118269"/>
                  </a:lnTo>
                  <a:lnTo>
                    <a:pt x="112019" y="116539"/>
                  </a:lnTo>
                  <a:lnTo>
                    <a:pt x="113586" y="118269"/>
                  </a:lnTo>
                  <a:lnTo>
                    <a:pt x="115201" y="118269"/>
                  </a:lnTo>
                  <a:lnTo>
                    <a:pt x="116817" y="116539"/>
                  </a:lnTo>
                  <a:lnTo>
                    <a:pt x="118384" y="114809"/>
                  </a:lnTo>
                  <a:lnTo>
                    <a:pt x="120000" y="101119"/>
                  </a:lnTo>
                  <a:lnTo>
                    <a:pt x="120000" y="89109"/>
                  </a:lnTo>
                  <a:lnTo>
                    <a:pt x="118384" y="63409"/>
                  </a:lnTo>
                  <a:lnTo>
                    <a:pt x="116817" y="32569"/>
                  </a:lnTo>
                  <a:lnTo>
                    <a:pt x="115201" y="17150"/>
                  </a:lnTo>
                  <a:lnTo>
                    <a:pt x="112019" y="3460"/>
                  </a:lnTo>
                  <a:lnTo>
                    <a:pt x="110403" y="1730"/>
                  </a:lnTo>
                  <a:lnTo>
                    <a:pt x="10878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Shape 1456"/>
            <p:cNvSpPr/>
            <p:nvPr/>
          </p:nvSpPr>
          <p:spPr>
            <a:xfrm>
              <a:off x="3957275" y="2992150"/>
              <a:ext cx="20225" cy="25275"/>
            </a:xfrm>
            <a:custGeom>
              <a:pathLst>
                <a:path extrusionOk="0" h="120000" w="120000">
                  <a:moveTo>
                    <a:pt x="65117" y="28130"/>
                  </a:moveTo>
                  <a:lnTo>
                    <a:pt x="70012" y="32047"/>
                  </a:lnTo>
                  <a:lnTo>
                    <a:pt x="70012" y="40118"/>
                  </a:lnTo>
                  <a:lnTo>
                    <a:pt x="65117" y="52106"/>
                  </a:lnTo>
                  <a:lnTo>
                    <a:pt x="50135" y="64094"/>
                  </a:lnTo>
                  <a:lnTo>
                    <a:pt x="30111" y="68011"/>
                  </a:lnTo>
                  <a:lnTo>
                    <a:pt x="35154" y="52106"/>
                  </a:lnTo>
                  <a:lnTo>
                    <a:pt x="40049" y="40118"/>
                  </a:lnTo>
                  <a:lnTo>
                    <a:pt x="50135" y="32047"/>
                  </a:lnTo>
                  <a:lnTo>
                    <a:pt x="55030" y="32047"/>
                  </a:lnTo>
                  <a:lnTo>
                    <a:pt x="65117" y="28130"/>
                  </a:lnTo>
                  <a:close/>
                  <a:moveTo>
                    <a:pt x="60074" y="118"/>
                  </a:moveTo>
                  <a:lnTo>
                    <a:pt x="45092" y="4154"/>
                  </a:lnTo>
                  <a:lnTo>
                    <a:pt x="35154" y="12106"/>
                  </a:lnTo>
                  <a:lnTo>
                    <a:pt x="20173" y="20059"/>
                  </a:lnTo>
                  <a:lnTo>
                    <a:pt x="5191" y="40118"/>
                  </a:lnTo>
                  <a:lnTo>
                    <a:pt x="148" y="60059"/>
                  </a:lnTo>
                  <a:lnTo>
                    <a:pt x="148" y="80000"/>
                  </a:lnTo>
                  <a:lnTo>
                    <a:pt x="10086" y="88071"/>
                  </a:lnTo>
                  <a:lnTo>
                    <a:pt x="20173" y="91988"/>
                  </a:lnTo>
                  <a:lnTo>
                    <a:pt x="45092" y="91988"/>
                  </a:lnTo>
                  <a:lnTo>
                    <a:pt x="65117" y="88071"/>
                  </a:lnTo>
                  <a:lnTo>
                    <a:pt x="65117" y="91988"/>
                  </a:lnTo>
                  <a:lnTo>
                    <a:pt x="75055" y="100059"/>
                  </a:lnTo>
                  <a:lnTo>
                    <a:pt x="80098" y="108011"/>
                  </a:lnTo>
                  <a:lnTo>
                    <a:pt x="105018" y="120000"/>
                  </a:lnTo>
                  <a:lnTo>
                    <a:pt x="110061" y="120000"/>
                  </a:lnTo>
                  <a:lnTo>
                    <a:pt x="114956" y="115964"/>
                  </a:lnTo>
                  <a:lnTo>
                    <a:pt x="120000" y="112047"/>
                  </a:lnTo>
                  <a:lnTo>
                    <a:pt x="114956" y="103976"/>
                  </a:lnTo>
                  <a:lnTo>
                    <a:pt x="95080" y="96023"/>
                  </a:lnTo>
                  <a:lnTo>
                    <a:pt x="90037" y="88071"/>
                  </a:lnTo>
                  <a:lnTo>
                    <a:pt x="80098" y="80000"/>
                  </a:lnTo>
                  <a:lnTo>
                    <a:pt x="90037" y="68011"/>
                  </a:lnTo>
                  <a:lnTo>
                    <a:pt x="99975" y="56023"/>
                  </a:lnTo>
                  <a:lnTo>
                    <a:pt x="105018" y="44035"/>
                  </a:lnTo>
                  <a:lnTo>
                    <a:pt x="105018" y="32047"/>
                  </a:lnTo>
                  <a:lnTo>
                    <a:pt x="105018" y="24094"/>
                  </a:lnTo>
                  <a:lnTo>
                    <a:pt x="95080" y="12106"/>
                  </a:lnTo>
                  <a:lnTo>
                    <a:pt x="90037" y="4154"/>
                  </a:lnTo>
                  <a:lnTo>
                    <a:pt x="75055" y="118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Shape 1457"/>
            <p:cNvSpPr/>
            <p:nvPr/>
          </p:nvSpPr>
          <p:spPr>
            <a:xfrm>
              <a:off x="3843650" y="2973650"/>
              <a:ext cx="82524" cy="63974"/>
            </a:xfrm>
            <a:custGeom>
              <a:pathLst>
                <a:path extrusionOk="0" h="120000" w="120000">
                  <a:moveTo>
                    <a:pt x="112620" y="0"/>
                  </a:moveTo>
                  <a:lnTo>
                    <a:pt x="110184" y="1594"/>
                  </a:lnTo>
                  <a:lnTo>
                    <a:pt x="108948" y="4736"/>
                  </a:lnTo>
                  <a:lnTo>
                    <a:pt x="108948" y="7924"/>
                  </a:lnTo>
                  <a:lnTo>
                    <a:pt x="79575" y="4736"/>
                  </a:lnTo>
                  <a:lnTo>
                    <a:pt x="12250" y="4736"/>
                  </a:lnTo>
                  <a:lnTo>
                    <a:pt x="36" y="6330"/>
                  </a:lnTo>
                  <a:lnTo>
                    <a:pt x="36" y="15803"/>
                  </a:lnTo>
                  <a:lnTo>
                    <a:pt x="20830" y="14208"/>
                  </a:lnTo>
                  <a:lnTo>
                    <a:pt x="75904" y="14208"/>
                  </a:lnTo>
                  <a:lnTo>
                    <a:pt x="108948" y="17397"/>
                  </a:lnTo>
                  <a:lnTo>
                    <a:pt x="111420" y="64759"/>
                  </a:lnTo>
                  <a:lnTo>
                    <a:pt x="110184" y="85252"/>
                  </a:lnTo>
                  <a:lnTo>
                    <a:pt x="110184" y="105791"/>
                  </a:lnTo>
                  <a:lnTo>
                    <a:pt x="106513" y="104196"/>
                  </a:lnTo>
                  <a:lnTo>
                    <a:pt x="101605" y="101055"/>
                  </a:lnTo>
                  <a:lnTo>
                    <a:pt x="78339" y="101055"/>
                  </a:lnTo>
                  <a:lnTo>
                    <a:pt x="69797" y="102649"/>
                  </a:lnTo>
                  <a:lnTo>
                    <a:pt x="50202" y="105791"/>
                  </a:lnTo>
                  <a:lnTo>
                    <a:pt x="30608" y="110527"/>
                  </a:lnTo>
                  <a:lnTo>
                    <a:pt x="36" y="110527"/>
                  </a:lnTo>
                  <a:lnTo>
                    <a:pt x="36" y="118405"/>
                  </a:lnTo>
                  <a:lnTo>
                    <a:pt x="11051" y="120000"/>
                  </a:lnTo>
                  <a:lnTo>
                    <a:pt x="23265" y="120000"/>
                  </a:lnTo>
                  <a:lnTo>
                    <a:pt x="46531" y="116858"/>
                  </a:lnTo>
                  <a:lnTo>
                    <a:pt x="62453" y="115263"/>
                  </a:lnTo>
                  <a:lnTo>
                    <a:pt x="78339" y="113669"/>
                  </a:lnTo>
                  <a:lnTo>
                    <a:pt x="94262" y="115263"/>
                  </a:lnTo>
                  <a:lnTo>
                    <a:pt x="111420" y="115263"/>
                  </a:lnTo>
                  <a:lnTo>
                    <a:pt x="111420" y="116858"/>
                  </a:lnTo>
                  <a:lnTo>
                    <a:pt x="112620" y="118405"/>
                  </a:lnTo>
                  <a:lnTo>
                    <a:pt x="113856" y="120000"/>
                  </a:lnTo>
                  <a:lnTo>
                    <a:pt x="116292" y="118405"/>
                  </a:lnTo>
                  <a:lnTo>
                    <a:pt x="117528" y="116858"/>
                  </a:lnTo>
                  <a:lnTo>
                    <a:pt x="119963" y="104196"/>
                  </a:lnTo>
                  <a:lnTo>
                    <a:pt x="119963" y="89988"/>
                  </a:lnTo>
                  <a:lnTo>
                    <a:pt x="119963" y="64759"/>
                  </a:lnTo>
                  <a:lnTo>
                    <a:pt x="119963" y="33153"/>
                  </a:lnTo>
                  <a:lnTo>
                    <a:pt x="118764" y="18944"/>
                  </a:lnTo>
                  <a:lnTo>
                    <a:pt x="117528" y="3188"/>
                  </a:lnTo>
                  <a:lnTo>
                    <a:pt x="11509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Shape 1458"/>
            <p:cNvSpPr/>
            <p:nvPr/>
          </p:nvSpPr>
          <p:spPr>
            <a:xfrm>
              <a:off x="4394975" y="3045175"/>
              <a:ext cx="14324" cy="19400"/>
            </a:xfrm>
            <a:custGeom>
              <a:pathLst>
                <a:path extrusionOk="0" h="120000" w="120000">
                  <a:moveTo>
                    <a:pt x="84607" y="154"/>
                  </a:moveTo>
                  <a:lnTo>
                    <a:pt x="91727" y="31391"/>
                  </a:lnTo>
                  <a:lnTo>
                    <a:pt x="91727" y="62628"/>
                  </a:lnTo>
                  <a:lnTo>
                    <a:pt x="91727" y="72989"/>
                  </a:lnTo>
                  <a:lnTo>
                    <a:pt x="77696" y="83505"/>
                  </a:lnTo>
                  <a:lnTo>
                    <a:pt x="63455" y="93865"/>
                  </a:lnTo>
                  <a:lnTo>
                    <a:pt x="49424" y="93865"/>
                  </a:lnTo>
                  <a:lnTo>
                    <a:pt x="49424" y="78247"/>
                  </a:lnTo>
                  <a:lnTo>
                    <a:pt x="35392" y="67886"/>
                  </a:lnTo>
                  <a:lnTo>
                    <a:pt x="21151" y="62628"/>
                  </a:lnTo>
                  <a:lnTo>
                    <a:pt x="14240" y="62628"/>
                  </a:lnTo>
                  <a:lnTo>
                    <a:pt x="0" y="72989"/>
                  </a:lnTo>
                  <a:lnTo>
                    <a:pt x="7120" y="83505"/>
                  </a:lnTo>
                  <a:lnTo>
                    <a:pt x="14240" y="88608"/>
                  </a:lnTo>
                  <a:lnTo>
                    <a:pt x="14240" y="99123"/>
                  </a:lnTo>
                  <a:lnTo>
                    <a:pt x="14240" y="109484"/>
                  </a:lnTo>
                  <a:lnTo>
                    <a:pt x="28272" y="114742"/>
                  </a:lnTo>
                  <a:lnTo>
                    <a:pt x="49424" y="119845"/>
                  </a:lnTo>
                  <a:lnTo>
                    <a:pt x="70575" y="114742"/>
                  </a:lnTo>
                  <a:lnTo>
                    <a:pt x="91727" y="104226"/>
                  </a:lnTo>
                  <a:lnTo>
                    <a:pt x="105759" y="88608"/>
                  </a:lnTo>
                  <a:lnTo>
                    <a:pt x="120000" y="67886"/>
                  </a:lnTo>
                  <a:lnTo>
                    <a:pt x="120000" y="41752"/>
                  </a:lnTo>
                  <a:lnTo>
                    <a:pt x="112879" y="21030"/>
                  </a:lnTo>
                  <a:lnTo>
                    <a:pt x="91727" y="154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Shape 1459"/>
            <p:cNvSpPr/>
            <p:nvPr/>
          </p:nvSpPr>
          <p:spPr>
            <a:xfrm>
              <a:off x="4464000" y="2891150"/>
              <a:ext cx="55575" cy="53049"/>
            </a:xfrm>
            <a:custGeom>
              <a:pathLst>
                <a:path extrusionOk="0" h="120000" w="120000">
                  <a:moveTo>
                    <a:pt x="107206" y="56"/>
                  </a:moveTo>
                  <a:lnTo>
                    <a:pt x="107206" y="17191"/>
                  </a:lnTo>
                  <a:lnTo>
                    <a:pt x="107206" y="36192"/>
                  </a:lnTo>
                  <a:lnTo>
                    <a:pt x="109041" y="102865"/>
                  </a:lnTo>
                  <a:lnTo>
                    <a:pt x="96302" y="100942"/>
                  </a:lnTo>
                  <a:lnTo>
                    <a:pt x="83616" y="100942"/>
                  </a:lnTo>
                  <a:lnTo>
                    <a:pt x="58137" y="102865"/>
                  </a:lnTo>
                  <a:lnTo>
                    <a:pt x="27260" y="102865"/>
                  </a:lnTo>
                  <a:lnTo>
                    <a:pt x="18191" y="104731"/>
                  </a:lnTo>
                  <a:lnTo>
                    <a:pt x="10904" y="104731"/>
                  </a:lnTo>
                  <a:lnTo>
                    <a:pt x="5452" y="108576"/>
                  </a:lnTo>
                  <a:lnTo>
                    <a:pt x="0" y="112365"/>
                  </a:lnTo>
                  <a:lnTo>
                    <a:pt x="0" y="114288"/>
                  </a:lnTo>
                  <a:lnTo>
                    <a:pt x="5452" y="118077"/>
                  </a:lnTo>
                  <a:lnTo>
                    <a:pt x="10904" y="120000"/>
                  </a:lnTo>
                  <a:lnTo>
                    <a:pt x="23643" y="120000"/>
                  </a:lnTo>
                  <a:lnTo>
                    <a:pt x="50904" y="118077"/>
                  </a:lnTo>
                  <a:lnTo>
                    <a:pt x="96302" y="118077"/>
                  </a:lnTo>
                  <a:lnTo>
                    <a:pt x="110877" y="114288"/>
                  </a:lnTo>
                  <a:lnTo>
                    <a:pt x="112658" y="116154"/>
                  </a:lnTo>
                  <a:lnTo>
                    <a:pt x="116329" y="116154"/>
                  </a:lnTo>
                  <a:lnTo>
                    <a:pt x="119946" y="114288"/>
                  </a:lnTo>
                  <a:lnTo>
                    <a:pt x="119946" y="110442"/>
                  </a:lnTo>
                  <a:lnTo>
                    <a:pt x="118110" y="43826"/>
                  </a:lnTo>
                  <a:lnTo>
                    <a:pt x="118110" y="22902"/>
                  </a:lnTo>
                  <a:lnTo>
                    <a:pt x="118110" y="11479"/>
                  </a:lnTo>
                  <a:lnTo>
                    <a:pt x="116329" y="5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Shape 1460"/>
            <p:cNvSpPr/>
            <p:nvPr/>
          </p:nvSpPr>
          <p:spPr>
            <a:xfrm>
              <a:off x="4452200" y="2976175"/>
              <a:ext cx="5924" cy="17700"/>
            </a:xfrm>
            <a:custGeom>
              <a:pathLst>
                <a:path extrusionOk="0" h="120000" w="120000">
                  <a:moveTo>
                    <a:pt x="51645" y="0"/>
                  </a:moveTo>
                  <a:lnTo>
                    <a:pt x="34430" y="5762"/>
                  </a:lnTo>
                  <a:lnTo>
                    <a:pt x="506" y="34237"/>
                  </a:lnTo>
                  <a:lnTo>
                    <a:pt x="506" y="57118"/>
                  </a:lnTo>
                  <a:lnTo>
                    <a:pt x="506" y="85593"/>
                  </a:lnTo>
                  <a:lnTo>
                    <a:pt x="506" y="108474"/>
                  </a:lnTo>
                  <a:lnTo>
                    <a:pt x="17215" y="114237"/>
                  </a:lnTo>
                  <a:lnTo>
                    <a:pt x="51645" y="119830"/>
                  </a:lnTo>
                  <a:lnTo>
                    <a:pt x="85569" y="119830"/>
                  </a:lnTo>
                  <a:lnTo>
                    <a:pt x="102784" y="108474"/>
                  </a:lnTo>
                  <a:lnTo>
                    <a:pt x="102784" y="102711"/>
                  </a:lnTo>
                  <a:lnTo>
                    <a:pt x="102784" y="57118"/>
                  </a:lnTo>
                  <a:lnTo>
                    <a:pt x="119493" y="11525"/>
                  </a:lnTo>
                  <a:lnTo>
                    <a:pt x="102784" y="5762"/>
                  </a:lnTo>
                  <a:lnTo>
                    <a:pt x="855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Shape 1461"/>
            <p:cNvSpPr/>
            <p:nvPr/>
          </p:nvSpPr>
          <p:spPr>
            <a:xfrm>
              <a:off x="4373075" y="3023300"/>
              <a:ext cx="61475" cy="60624"/>
            </a:xfrm>
            <a:custGeom>
              <a:pathLst>
                <a:path extrusionOk="0" h="120000" w="120000">
                  <a:moveTo>
                    <a:pt x="111752" y="10045"/>
                  </a:moveTo>
                  <a:lnTo>
                    <a:pt x="110142" y="31670"/>
                  </a:lnTo>
                  <a:lnTo>
                    <a:pt x="110142" y="53344"/>
                  </a:lnTo>
                  <a:lnTo>
                    <a:pt x="108483" y="80016"/>
                  </a:lnTo>
                  <a:lnTo>
                    <a:pt x="108483" y="106639"/>
                  </a:lnTo>
                  <a:lnTo>
                    <a:pt x="95355" y="105006"/>
                  </a:lnTo>
                  <a:lnTo>
                    <a:pt x="82179" y="103323"/>
                  </a:lnTo>
                  <a:lnTo>
                    <a:pt x="55925" y="105006"/>
                  </a:lnTo>
                  <a:lnTo>
                    <a:pt x="34550" y="106639"/>
                  </a:lnTo>
                  <a:lnTo>
                    <a:pt x="24692" y="106639"/>
                  </a:lnTo>
                  <a:lnTo>
                    <a:pt x="13176" y="110004"/>
                  </a:lnTo>
                  <a:lnTo>
                    <a:pt x="13176" y="83331"/>
                  </a:lnTo>
                  <a:lnTo>
                    <a:pt x="11565" y="58342"/>
                  </a:lnTo>
                  <a:lnTo>
                    <a:pt x="11565" y="36668"/>
                  </a:lnTo>
                  <a:lnTo>
                    <a:pt x="9906" y="15043"/>
                  </a:lnTo>
                  <a:lnTo>
                    <a:pt x="60854" y="13360"/>
                  </a:lnTo>
                  <a:lnTo>
                    <a:pt x="85498" y="11678"/>
                  </a:lnTo>
                  <a:lnTo>
                    <a:pt x="111752" y="10045"/>
                  </a:lnTo>
                  <a:close/>
                  <a:moveTo>
                    <a:pt x="85498" y="49"/>
                  </a:moveTo>
                  <a:lnTo>
                    <a:pt x="60854" y="1682"/>
                  </a:lnTo>
                  <a:lnTo>
                    <a:pt x="8247" y="5047"/>
                  </a:lnTo>
                  <a:lnTo>
                    <a:pt x="6636" y="5047"/>
                  </a:lnTo>
                  <a:lnTo>
                    <a:pt x="4977" y="6680"/>
                  </a:lnTo>
                  <a:lnTo>
                    <a:pt x="3318" y="8362"/>
                  </a:lnTo>
                  <a:lnTo>
                    <a:pt x="1708" y="23356"/>
                  </a:lnTo>
                  <a:lnTo>
                    <a:pt x="48" y="36668"/>
                  </a:lnTo>
                  <a:lnTo>
                    <a:pt x="1708" y="66655"/>
                  </a:lnTo>
                  <a:lnTo>
                    <a:pt x="1708" y="91645"/>
                  </a:lnTo>
                  <a:lnTo>
                    <a:pt x="3318" y="105006"/>
                  </a:lnTo>
                  <a:lnTo>
                    <a:pt x="6636" y="116635"/>
                  </a:lnTo>
                  <a:lnTo>
                    <a:pt x="6636" y="118317"/>
                  </a:lnTo>
                  <a:lnTo>
                    <a:pt x="8247" y="120000"/>
                  </a:lnTo>
                  <a:lnTo>
                    <a:pt x="11565" y="120000"/>
                  </a:lnTo>
                  <a:lnTo>
                    <a:pt x="13176" y="118317"/>
                  </a:lnTo>
                  <a:lnTo>
                    <a:pt x="37820" y="118317"/>
                  </a:lnTo>
                  <a:lnTo>
                    <a:pt x="64123" y="116635"/>
                  </a:lnTo>
                  <a:lnTo>
                    <a:pt x="87108" y="116635"/>
                  </a:lnTo>
                  <a:lnTo>
                    <a:pt x="98625" y="115002"/>
                  </a:lnTo>
                  <a:lnTo>
                    <a:pt x="110142" y="113319"/>
                  </a:lnTo>
                  <a:lnTo>
                    <a:pt x="113411" y="113319"/>
                  </a:lnTo>
                  <a:lnTo>
                    <a:pt x="115071" y="111637"/>
                  </a:lnTo>
                  <a:lnTo>
                    <a:pt x="116681" y="110004"/>
                  </a:lnTo>
                  <a:lnTo>
                    <a:pt x="120000" y="96643"/>
                  </a:lnTo>
                  <a:lnTo>
                    <a:pt x="120000" y="81649"/>
                  </a:lnTo>
                  <a:lnTo>
                    <a:pt x="120000" y="51661"/>
                  </a:lnTo>
                  <a:lnTo>
                    <a:pt x="120000" y="28354"/>
                  </a:lnTo>
                  <a:lnTo>
                    <a:pt x="118340" y="16676"/>
                  </a:lnTo>
                  <a:lnTo>
                    <a:pt x="116681" y="5047"/>
                  </a:lnTo>
                  <a:lnTo>
                    <a:pt x="115071" y="1682"/>
                  </a:lnTo>
                  <a:lnTo>
                    <a:pt x="111752" y="4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Shape 1462"/>
            <p:cNvSpPr/>
            <p:nvPr/>
          </p:nvSpPr>
          <p:spPr>
            <a:xfrm>
              <a:off x="7067375" y="4626750"/>
              <a:ext cx="59775" cy="239899"/>
            </a:xfrm>
            <a:custGeom>
              <a:pathLst>
                <a:path extrusionOk="0" h="120000" w="120000">
                  <a:moveTo>
                    <a:pt x="116587" y="0"/>
                  </a:moveTo>
                  <a:lnTo>
                    <a:pt x="116587" y="425"/>
                  </a:lnTo>
                  <a:lnTo>
                    <a:pt x="108155" y="7578"/>
                  </a:lnTo>
                  <a:lnTo>
                    <a:pt x="99723" y="14743"/>
                  </a:lnTo>
                  <a:lnTo>
                    <a:pt x="87879" y="29049"/>
                  </a:lnTo>
                  <a:lnTo>
                    <a:pt x="76035" y="43793"/>
                  </a:lnTo>
                  <a:lnTo>
                    <a:pt x="62534" y="58099"/>
                  </a:lnTo>
                  <a:lnTo>
                    <a:pt x="32120" y="88424"/>
                  </a:lnTo>
                  <a:lnTo>
                    <a:pt x="0" y="118736"/>
                  </a:lnTo>
                  <a:lnTo>
                    <a:pt x="0" y="119574"/>
                  </a:lnTo>
                  <a:lnTo>
                    <a:pt x="3412" y="119999"/>
                  </a:lnTo>
                  <a:lnTo>
                    <a:pt x="6775" y="119999"/>
                  </a:lnTo>
                  <a:lnTo>
                    <a:pt x="8481" y="119149"/>
                  </a:lnTo>
                  <a:lnTo>
                    <a:pt x="42258" y="89262"/>
                  </a:lnTo>
                  <a:lnTo>
                    <a:pt x="70966" y="58524"/>
                  </a:lnTo>
                  <a:lnTo>
                    <a:pt x="99723" y="29899"/>
                  </a:lnTo>
                  <a:lnTo>
                    <a:pt x="113224" y="15156"/>
                  </a:lnTo>
                  <a:lnTo>
                    <a:pt x="116587" y="8003"/>
                  </a:lnTo>
                  <a:lnTo>
                    <a:pt x="120000" y="425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Shape 1463"/>
            <p:cNvSpPr/>
            <p:nvPr/>
          </p:nvSpPr>
          <p:spPr>
            <a:xfrm>
              <a:off x="4497650" y="2953450"/>
              <a:ext cx="8449" cy="58100"/>
            </a:xfrm>
            <a:custGeom>
              <a:pathLst>
                <a:path extrusionOk="0" h="120000" w="120000">
                  <a:moveTo>
                    <a:pt x="24142" y="0"/>
                  </a:moveTo>
                  <a:lnTo>
                    <a:pt x="12071" y="1755"/>
                  </a:lnTo>
                  <a:lnTo>
                    <a:pt x="355" y="15645"/>
                  </a:lnTo>
                  <a:lnTo>
                    <a:pt x="355" y="27831"/>
                  </a:lnTo>
                  <a:lnTo>
                    <a:pt x="12071" y="55662"/>
                  </a:lnTo>
                  <a:lnTo>
                    <a:pt x="24142" y="86953"/>
                  </a:lnTo>
                  <a:lnTo>
                    <a:pt x="36213" y="102598"/>
                  </a:lnTo>
                  <a:lnTo>
                    <a:pt x="60000" y="118244"/>
                  </a:lnTo>
                  <a:lnTo>
                    <a:pt x="72071" y="119948"/>
                  </a:lnTo>
                  <a:lnTo>
                    <a:pt x="107928" y="119948"/>
                  </a:lnTo>
                  <a:lnTo>
                    <a:pt x="107928" y="116488"/>
                  </a:lnTo>
                  <a:lnTo>
                    <a:pt x="119644" y="100843"/>
                  </a:lnTo>
                  <a:lnTo>
                    <a:pt x="107928" y="85197"/>
                  </a:lnTo>
                  <a:lnTo>
                    <a:pt x="83786" y="55662"/>
                  </a:lnTo>
                  <a:lnTo>
                    <a:pt x="72071" y="27831"/>
                  </a:lnTo>
                  <a:lnTo>
                    <a:pt x="60000" y="15645"/>
                  </a:lnTo>
                  <a:lnTo>
                    <a:pt x="47928" y="1755"/>
                  </a:lnTo>
                  <a:lnTo>
                    <a:pt x="4792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Shape 1464"/>
            <p:cNvSpPr/>
            <p:nvPr/>
          </p:nvSpPr>
          <p:spPr>
            <a:xfrm>
              <a:off x="4487550" y="3155450"/>
              <a:ext cx="68199" cy="7600"/>
            </a:xfrm>
            <a:custGeom>
              <a:pathLst>
                <a:path extrusionOk="0" h="120000" w="120000">
                  <a:moveTo>
                    <a:pt x="31143" y="0"/>
                  </a:moveTo>
                  <a:lnTo>
                    <a:pt x="14824" y="13421"/>
                  </a:lnTo>
                  <a:lnTo>
                    <a:pt x="7434" y="26842"/>
                  </a:lnTo>
                  <a:lnTo>
                    <a:pt x="43" y="53289"/>
                  </a:lnTo>
                  <a:lnTo>
                    <a:pt x="43" y="66710"/>
                  </a:lnTo>
                  <a:lnTo>
                    <a:pt x="5938" y="93157"/>
                  </a:lnTo>
                  <a:lnTo>
                    <a:pt x="13372" y="106578"/>
                  </a:lnTo>
                  <a:lnTo>
                    <a:pt x="26700" y="120000"/>
                  </a:lnTo>
                  <a:lnTo>
                    <a:pt x="54809" y="106578"/>
                  </a:lnTo>
                  <a:lnTo>
                    <a:pt x="103724" y="106578"/>
                  </a:lnTo>
                  <a:lnTo>
                    <a:pt x="118504" y="66710"/>
                  </a:lnTo>
                  <a:lnTo>
                    <a:pt x="119999" y="53289"/>
                  </a:lnTo>
                  <a:lnTo>
                    <a:pt x="118504" y="40263"/>
                  </a:lnTo>
                  <a:lnTo>
                    <a:pt x="105175" y="13421"/>
                  </a:lnTo>
                  <a:lnTo>
                    <a:pt x="62243" y="13421"/>
                  </a:lnTo>
                  <a:lnTo>
                    <a:pt x="3114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Shape 1465"/>
            <p:cNvSpPr/>
            <p:nvPr/>
          </p:nvSpPr>
          <p:spPr>
            <a:xfrm>
              <a:off x="4487550" y="3087275"/>
              <a:ext cx="58100" cy="60624"/>
            </a:xfrm>
            <a:custGeom>
              <a:pathLst>
                <a:path extrusionOk="0" h="120000" w="120000">
                  <a:moveTo>
                    <a:pt x="109569" y="0"/>
                  </a:moveTo>
                  <a:lnTo>
                    <a:pt x="78278" y="1682"/>
                  </a:lnTo>
                  <a:lnTo>
                    <a:pt x="10481" y="1682"/>
                  </a:lnTo>
                  <a:lnTo>
                    <a:pt x="51" y="6680"/>
                  </a:lnTo>
                  <a:lnTo>
                    <a:pt x="3511" y="9995"/>
                  </a:lnTo>
                  <a:lnTo>
                    <a:pt x="8726" y="11678"/>
                  </a:lnTo>
                  <a:lnTo>
                    <a:pt x="19156" y="13360"/>
                  </a:lnTo>
                  <a:lnTo>
                    <a:pt x="73063" y="13360"/>
                  </a:lnTo>
                  <a:lnTo>
                    <a:pt x="104354" y="11678"/>
                  </a:lnTo>
                  <a:lnTo>
                    <a:pt x="104354" y="21674"/>
                  </a:lnTo>
                  <a:lnTo>
                    <a:pt x="104354" y="31670"/>
                  </a:lnTo>
                  <a:lnTo>
                    <a:pt x="106110" y="53344"/>
                  </a:lnTo>
                  <a:lnTo>
                    <a:pt x="106110" y="79967"/>
                  </a:lnTo>
                  <a:lnTo>
                    <a:pt x="107814" y="91645"/>
                  </a:lnTo>
                  <a:lnTo>
                    <a:pt x="109569" y="104956"/>
                  </a:lnTo>
                  <a:lnTo>
                    <a:pt x="50447" y="106639"/>
                  </a:lnTo>
                  <a:lnTo>
                    <a:pt x="29586" y="106639"/>
                  </a:lnTo>
                  <a:lnTo>
                    <a:pt x="19156" y="108321"/>
                  </a:lnTo>
                  <a:lnTo>
                    <a:pt x="13941" y="109954"/>
                  </a:lnTo>
                  <a:lnTo>
                    <a:pt x="10481" y="113319"/>
                  </a:lnTo>
                  <a:lnTo>
                    <a:pt x="13941" y="116635"/>
                  </a:lnTo>
                  <a:lnTo>
                    <a:pt x="19156" y="118317"/>
                  </a:lnTo>
                  <a:lnTo>
                    <a:pt x="29586" y="119950"/>
                  </a:lnTo>
                  <a:lnTo>
                    <a:pt x="50447" y="118317"/>
                  </a:lnTo>
                  <a:lnTo>
                    <a:pt x="83493" y="118317"/>
                  </a:lnTo>
                  <a:lnTo>
                    <a:pt x="114784" y="116635"/>
                  </a:lnTo>
                  <a:lnTo>
                    <a:pt x="118244" y="116635"/>
                  </a:lnTo>
                  <a:lnTo>
                    <a:pt x="120000" y="113319"/>
                  </a:lnTo>
                  <a:lnTo>
                    <a:pt x="120000" y="109954"/>
                  </a:lnTo>
                  <a:lnTo>
                    <a:pt x="118244" y="106639"/>
                  </a:lnTo>
                  <a:lnTo>
                    <a:pt x="120000" y="93327"/>
                  </a:lnTo>
                  <a:lnTo>
                    <a:pt x="118244" y="79967"/>
                  </a:lnTo>
                  <a:lnTo>
                    <a:pt x="116540" y="53344"/>
                  </a:lnTo>
                  <a:lnTo>
                    <a:pt x="116540" y="31670"/>
                  </a:lnTo>
                  <a:lnTo>
                    <a:pt x="114784" y="19991"/>
                  </a:lnTo>
                  <a:lnTo>
                    <a:pt x="113029" y="9995"/>
                  </a:lnTo>
                  <a:lnTo>
                    <a:pt x="114784" y="6680"/>
                  </a:lnTo>
                  <a:lnTo>
                    <a:pt x="114784" y="3364"/>
                  </a:lnTo>
                  <a:lnTo>
                    <a:pt x="113029" y="1682"/>
                  </a:lnTo>
                  <a:lnTo>
                    <a:pt x="1095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Shape 1466"/>
            <p:cNvSpPr/>
            <p:nvPr/>
          </p:nvSpPr>
          <p:spPr>
            <a:xfrm>
              <a:off x="4341950" y="3092325"/>
              <a:ext cx="63150" cy="59775"/>
            </a:xfrm>
            <a:custGeom>
              <a:pathLst>
                <a:path extrusionOk="0" h="120000" w="120000">
                  <a:moveTo>
                    <a:pt x="107173" y="11844"/>
                  </a:moveTo>
                  <a:lnTo>
                    <a:pt x="107173" y="33826"/>
                  </a:lnTo>
                  <a:lnTo>
                    <a:pt x="108788" y="55759"/>
                  </a:lnTo>
                  <a:lnTo>
                    <a:pt x="108788" y="81104"/>
                  </a:lnTo>
                  <a:lnTo>
                    <a:pt x="110356" y="106449"/>
                  </a:lnTo>
                  <a:lnTo>
                    <a:pt x="68788" y="106449"/>
                  </a:lnTo>
                  <a:lnTo>
                    <a:pt x="43182" y="108155"/>
                  </a:lnTo>
                  <a:lnTo>
                    <a:pt x="30403" y="109861"/>
                  </a:lnTo>
                  <a:lnTo>
                    <a:pt x="17624" y="111518"/>
                  </a:lnTo>
                  <a:lnTo>
                    <a:pt x="16009" y="84516"/>
                  </a:lnTo>
                  <a:lnTo>
                    <a:pt x="12826" y="57465"/>
                  </a:lnTo>
                  <a:lnTo>
                    <a:pt x="9596" y="35483"/>
                  </a:lnTo>
                  <a:lnTo>
                    <a:pt x="8028" y="15207"/>
                  </a:lnTo>
                  <a:lnTo>
                    <a:pt x="32019" y="15207"/>
                  </a:lnTo>
                  <a:lnTo>
                    <a:pt x="57577" y="13550"/>
                  </a:lnTo>
                  <a:lnTo>
                    <a:pt x="107173" y="11844"/>
                  </a:lnTo>
                  <a:close/>
                  <a:moveTo>
                    <a:pt x="107173" y="0"/>
                  </a:moveTo>
                  <a:lnTo>
                    <a:pt x="56009" y="1706"/>
                  </a:lnTo>
                  <a:lnTo>
                    <a:pt x="32019" y="3412"/>
                  </a:lnTo>
                  <a:lnTo>
                    <a:pt x="6413" y="5069"/>
                  </a:lnTo>
                  <a:lnTo>
                    <a:pt x="3230" y="6775"/>
                  </a:lnTo>
                  <a:lnTo>
                    <a:pt x="3230" y="10138"/>
                  </a:lnTo>
                  <a:lnTo>
                    <a:pt x="1615" y="21982"/>
                  </a:lnTo>
                  <a:lnTo>
                    <a:pt x="0" y="33826"/>
                  </a:lnTo>
                  <a:lnTo>
                    <a:pt x="1615" y="59171"/>
                  </a:lnTo>
                  <a:lnTo>
                    <a:pt x="4798" y="87879"/>
                  </a:lnTo>
                  <a:lnTo>
                    <a:pt x="6413" y="103086"/>
                  </a:lnTo>
                  <a:lnTo>
                    <a:pt x="11211" y="116587"/>
                  </a:lnTo>
                  <a:lnTo>
                    <a:pt x="11211" y="118293"/>
                  </a:lnTo>
                  <a:lnTo>
                    <a:pt x="17624" y="118293"/>
                  </a:lnTo>
                  <a:lnTo>
                    <a:pt x="28788" y="120000"/>
                  </a:lnTo>
                  <a:lnTo>
                    <a:pt x="40000" y="120000"/>
                  </a:lnTo>
                  <a:lnTo>
                    <a:pt x="62375" y="118293"/>
                  </a:lnTo>
                  <a:lnTo>
                    <a:pt x="99192" y="118293"/>
                  </a:lnTo>
                  <a:lnTo>
                    <a:pt x="111971" y="116587"/>
                  </a:lnTo>
                  <a:lnTo>
                    <a:pt x="116769" y="116587"/>
                  </a:lnTo>
                  <a:lnTo>
                    <a:pt x="118384" y="114930"/>
                  </a:lnTo>
                  <a:lnTo>
                    <a:pt x="119952" y="101380"/>
                  </a:lnTo>
                  <a:lnTo>
                    <a:pt x="119952" y="89585"/>
                  </a:lnTo>
                  <a:lnTo>
                    <a:pt x="118384" y="62534"/>
                  </a:lnTo>
                  <a:lnTo>
                    <a:pt x="116769" y="33826"/>
                  </a:lnTo>
                  <a:lnTo>
                    <a:pt x="115154" y="18619"/>
                  </a:lnTo>
                  <a:lnTo>
                    <a:pt x="111971" y="3412"/>
                  </a:lnTo>
                  <a:lnTo>
                    <a:pt x="110356" y="1706"/>
                  </a:lnTo>
                  <a:lnTo>
                    <a:pt x="108788" y="1706"/>
                  </a:lnTo>
                  <a:lnTo>
                    <a:pt x="10717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Shape 1467"/>
            <p:cNvSpPr/>
            <p:nvPr/>
          </p:nvSpPr>
          <p:spPr>
            <a:xfrm>
              <a:off x="4566675" y="2947550"/>
              <a:ext cx="63999" cy="60624"/>
            </a:xfrm>
            <a:custGeom>
              <a:pathLst>
                <a:path extrusionOk="0" h="120000" w="120000">
                  <a:moveTo>
                    <a:pt x="94734" y="0"/>
                  </a:moveTo>
                  <a:lnTo>
                    <a:pt x="75796" y="3364"/>
                  </a:lnTo>
                  <a:lnTo>
                    <a:pt x="42656" y="3364"/>
                  </a:lnTo>
                  <a:lnTo>
                    <a:pt x="25265" y="4997"/>
                  </a:lnTo>
                  <a:lnTo>
                    <a:pt x="9515" y="6680"/>
                  </a:lnTo>
                  <a:lnTo>
                    <a:pt x="7921" y="3364"/>
                  </a:lnTo>
                  <a:lnTo>
                    <a:pt x="7921" y="1682"/>
                  </a:lnTo>
                  <a:lnTo>
                    <a:pt x="4781" y="1682"/>
                  </a:lnTo>
                  <a:lnTo>
                    <a:pt x="3187" y="3364"/>
                  </a:lnTo>
                  <a:lnTo>
                    <a:pt x="1593" y="14993"/>
                  </a:lnTo>
                  <a:lnTo>
                    <a:pt x="46" y="28354"/>
                  </a:lnTo>
                  <a:lnTo>
                    <a:pt x="46" y="55026"/>
                  </a:lnTo>
                  <a:lnTo>
                    <a:pt x="1593" y="85014"/>
                  </a:lnTo>
                  <a:lnTo>
                    <a:pt x="4781" y="100008"/>
                  </a:lnTo>
                  <a:lnTo>
                    <a:pt x="7921" y="115002"/>
                  </a:lnTo>
                  <a:lnTo>
                    <a:pt x="9515" y="116635"/>
                  </a:lnTo>
                  <a:lnTo>
                    <a:pt x="14250" y="116635"/>
                  </a:lnTo>
                  <a:lnTo>
                    <a:pt x="15796" y="113319"/>
                  </a:lnTo>
                  <a:lnTo>
                    <a:pt x="15796" y="98325"/>
                  </a:lnTo>
                  <a:lnTo>
                    <a:pt x="14250" y="83331"/>
                  </a:lnTo>
                  <a:lnTo>
                    <a:pt x="11062" y="53344"/>
                  </a:lnTo>
                  <a:lnTo>
                    <a:pt x="11062" y="33352"/>
                  </a:lnTo>
                  <a:lnTo>
                    <a:pt x="9515" y="11678"/>
                  </a:lnTo>
                  <a:lnTo>
                    <a:pt x="20531" y="13360"/>
                  </a:lnTo>
                  <a:lnTo>
                    <a:pt x="53671" y="13360"/>
                  </a:lnTo>
                  <a:lnTo>
                    <a:pt x="104203" y="9995"/>
                  </a:lnTo>
                  <a:lnTo>
                    <a:pt x="105750" y="11678"/>
                  </a:lnTo>
                  <a:lnTo>
                    <a:pt x="107343" y="13360"/>
                  </a:lnTo>
                  <a:lnTo>
                    <a:pt x="110484" y="13360"/>
                  </a:lnTo>
                  <a:lnTo>
                    <a:pt x="108937" y="28354"/>
                  </a:lnTo>
                  <a:lnTo>
                    <a:pt x="108937" y="45030"/>
                  </a:lnTo>
                  <a:lnTo>
                    <a:pt x="110484" y="103323"/>
                  </a:lnTo>
                  <a:lnTo>
                    <a:pt x="99468" y="101641"/>
                  </a:lnTo>
                  <a:lnTo>
                    <a:pt x="88406" y="103323"/>
                  </a:lnTo>
                  <a:lnTo>
                    <a:pt x="66328" y="105006"/>
                  </a:lnTo>
                  <a:lnTo>
                    <a:pt x="31593" y="105006"/>
                  </a:lnTo>
                  <a:lnTo>
                    <a:pt x="25265" y="106639"/>
                  </a:lnTo>
                  <a:lnTo>
                    <a:pt x="20531" y="108321"/>
                  </a:lnTo>
                  <a:lnTo>
                    <a:pt x="15796" y="113319"/>
                  </a:lnTo>
                  <a:lnTo>
                    <a:pt x="20531" y="116635"/>
                  </a:lnTo>
                  <a:lnTo>
                    <a:pt x="25265" y="118317"/>
                  </a:lnTo>
                  <a:lnTo>
                    <a:pt x="36328" y="120000"/>
                  </a:lnTo>
                  <a:lnTo>
                    <a:pt x="60000" y="116635"/>
                  </a:lnTo>
                  <a:lnTo>
                    <a:pt x="99468" y="116635"/>
                  </a:lnTo>
                  <a:lnTo>
                    <a:pt x="112078" y="113319"/>
                  </a:lnTo>
                  <a:lnTo>
                    <a:pt x="113671" y="115002"/>
                  </a:lnTo>
                  <a:lnTo>
                    <a:pt x="116812" y="116635"/>
                  </a:lnTo>
                  <a:lnTo>
                    <a:pt x="119953" y="115002"/>
                  </a:lnTo>
                  <a:lnTo>
                    <a:pt x="119953" y="111637"/>
                  </a:lnTo>
                  <a:lnTo>
                    <a:pt x="118406" y="53344"/>
                  </a:lnTo>
                  <a:lnTo>
                    <a:pt x="118406" y="28354"/>
                  </a:lnTo>
                  <a:lnTo>
                    <a:pt x="116812" y="14993"/>
                  </a:lnTo>
                  <a:lnTo>
                    <a:pt x="113671" y="3364"/>
                  </a:lnTo>
                  <a:lnTo>
                    <a:pt x="112078" y="3364"/>
                  </a:lnTo>
                  <a:lnTo>
                    <a:pt x="112078" y="4997"/>
                  </a:lnTo>
                  <a:lnTo>
                    <a:pt x="108937" y="1682"/>
                  </a:lnTo>
                  <a:lnTo>
                    <a:pt x="104203" y="1682"/>
                  </a:lnTo>
                  <a:lnTo>
                    <a:pt x="947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Shape 1468"/>
            <p:cNvSpPr/>
            <p:nvPr/>
          </p:nvSpPr>
          <p:spPr>
            <a:xfrm>
              <a:off x="4483350" y="3089800"/>
              <a:ext cx="8449" cy="58949"/>
            </a:xfrm>
            <a:custGeom>
              <a:pathLst>
                <a:path extrusionOk="0" h="120000" w="120000">
                  <a:moveTo>
                    <a:pt x="24142" y="0"/>
                  </a:moveTo>
                  <a:lnTo>
                    <a:pt x="12071" y="1730"/>
                  </a:lnTo>
                  <a:lnTo>
                    <a:pt x="0" y="15419"/>
                  </a:lnTo>
                  <a:lnTo>
                    <a:pt x="0" y="29160"/>
                  </a:lnTo>
                  <a:lnTo>
                    <a:pt x="12071" y="54860"/>
                  </a:lnTo>
                  <a:lnTo>
                    <a:pt x="24142" y="85699"/>
                  </a:lnTo>
                  <a:lnTo>
                    <a:pt x="35857" y="101119"/>
                  </a:lnTo>
                  <a:lnTo>
                    <a:pt x="60000" y="116539"/>
                  </a:lnTo>
                  <a:lnTo>
                    <a:pt x="71715" y="118218"/>
                  </a:lnTo>
                  <a:lnTo>
                    <a:pt x="95857" y="119949"/>
                  </a:lnTo>
                  <a:lnTo>
                    <a:pt x="107573" y="118218"/>
                  </a:lnTo>
                  <a:lnTo>
                    <a:pt x="119644" y="114809"/>
                  </a:lnTo>
                  <a:lnTo>
                    <a:pt x="119644" y="101119"/>
                  </a:lnTo>
                  <a:lnTo>
                    <a:pt x="107573" y="85699"/>
                  </a:lnTo>
                  <a:lnTo>
                    <a:pt x="83786" y="54860"/>
                  </a:lnTo>
                  <a:lnTo>
                    <a:pt x="71715" y="27430"/>
                  </a:lnTo>
                  <a:lnTo>
                    <a:pt x="71715" y="15419"/>
                  </a:lnTo>
                  <a:lnTo>
                    <a:pt x="47928" y="1730"/>
                  </a:lnTo>
                  <a:lnTo>
                    <a:pt x="4792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Shape 1469"/>
            <p:cNvSpPr/>
            <p:nvPr/>
          </p:nvSpPr>
          <p:spPr>
            <a:xfrm>
              <a:off x="4104575" y="2898725"/>
              <a:ext cx="63999" cy="59800"/>
            </a:xfrm>
            <a:custGeom>
              <a:pathLst>
                <a:path extrusionOk="0" h="120000" w="120000">
                  <a:moveTo>
                    <a:pt x="6328" y="50"/>
                  </a:moveTo>
                  <a:lnTo>
                    <a:pt x="4781" y="1705"/>
                  </a:lnTo>
                  <a:lnTo>
                    <a:pt x="3187" y="1705"/>
                  </a:lnTo>
                  <a:lnTo>
                    <a:pt x="1593" y="15250"/>
                  </a:lnTo>
                  <a:lnTo>
                    <a:pt x="46" y="28745"/>
                  </a:lnTo>
                  <a:lnTo>
                    <a:pt x="46" y="54080"/>
                  </a:lnTo>
                  <a:lnTo>
                    <a:pt x="1593" y="84481"/>
                  </a:lnTo>
                  <a:lnTo>
                    <a:pt x="3187" y="101387"/>
                  </a:lnTo>
                  <a:lnTo>
                    <a:pt x="7921" y="114882"/>
                  </a:lnTo>
                  <a:lnTo>
                    <a:pt x="9515" y="118294"/>
                  </a:lnTo>
                  <a:lnTo>
                    <a:pt x="11062" y="118294"/>
                  </a:lnTo>
                  <a:lnTo>
                    <a:pt x="14250" y="116588"/>
                  </a:lnTo>
                  <a:lnTo>
                    <a:pt x="15843" y="113177"/>
                  </a:lnTo>
                  <a:lnTo>
                    <a:pt x="14250" y="99682"/>
                  </a:lnTo>
                  <a:lnTo>
                    <a:pt x="14250" y="84481"/>
                  </a:lnTo>
                  <a:lnTo>
                    <a:pt x="11062" y="54080"/>
                  </a:lnTo>
                  <a:lnTo>
                    <a:pt x="11062" y="32107"/>
                  </a:lnTo>
                  <a:lnTo>
                    <a:pt x="9515" y="11839"/>
                  </a:lnTo>
                  <a:lnTo>
                    <a:pt x="20578" y="11839"/>
                  </a:lnTo>
                  <a:lnTo>
                    <a:pt x="31593" y="13545"/>
                  </a:lnTo>
                  <a:lnTo>
                    <a:pt x="53718" y="11839"/>
                  </a:lnTo>
                  <a:lnTo>
                    <a:pt x="104203" y="10183"/>
                  </a:lnTo>
                  <a:lnTo>
                    <a:pt x="105796" y="11839"/>
                  </a:lnTo>
                  <a:lnTo>
                    <a:pt x="108937" y="11839"/>
                  </a:lnTo>
                  <a:lnTo>
                    <a:pt x="107343" y="28745"/>
                  </a:lnTo>
                  <a:lnTo>
                    <a:pt x="108937" y="45652"/>
                  </a:lnTo>
                  <a:lnTo>
                    <a:pt x="110531" y="104749"/>
                  </a:lnTo>
                  <a:lnTo>
                    <a:pt x="99468" y="103043"/>
                  </a:lnTo>
                  <a:lnTo>
                    <a:pt x="88406" y="103043"/>
                  </a:lnTo>
                  <a:lnTo>
                    <a:pt x="66328" y="104749"/>
                  </a:lnTo>
                  <a:lnTo>
                    <a:pt x="39515" y="104749"/>
                  </a:lnTo>
                  <a:lnTo>
                    <a:pt x="31593" y="106454"/>
                  </a:lnTo>
                  <a:lnTo>
                    <a:pt x="25312" y="106454"/>
                  </a:lnTo>
                  <a:lnTo>
                    <a:pt x="18984" y="109816"/>
                  </a:lnTo>
                  <a:lnTo>
                    <a:pt x="15843" y="113177"/>
                  </a:lnTo>
                  <a:lnTo>
                    <a:pt x="15843" y="114882"/>
                  </a:lnTo>
                  <a:lnTo>
                    <a:pt x="18984" y="118294"/>
                  </a:lnTo>
                  <a:lnTo>
                    <a:pt x="25312" y="119949"/>
                  </a:lnTo>
                  <a:lnTo>
                    <a:pt x="36328" y="119949"/>
                  </a:lnTo>
                  <a:lnTo>
                    <a:pt x="60000" y="118294"/>
                  </a:lnTo>
                  <a:lnTo>
                    <a:pt x="97875" y="118294"/>
                  </a:lnTo>
                  <a:lnTo>
                    <a:pt x="110531" y="114882"/>
                  </a:lnTo>
                  <a:lnTo>
                    <a:pt x="113671" y="116588"/>
                  </a:lnTo>
                  <a:lnTo>
                    <a:pt x="116812" y="116588"/>
                  </a:lnTo>
                  <a:lnTo>
                    <a:pt x="118406" y="114882"/>
                  </a:lnTo>
                  <a:lnTo>
                    <a:pt x="120000" y="111521"/>
                  </a:lnTo>
                  <a:lnTo>
                    <a:pt x="118406" y="52374"/>
                  </a:lnTo>
                  <a:lnTo>
                    <a:pt x="118406" y="27040"/>
                  </a:lnTo>
                  <a:lnTo>
                    <a:pt x="116812" y="15250"/>
                  </a:lnTo>
                  <a:lnTo>
                    <a:pt x="113671" y="3411"/>
                  </a:lnTo>
                  <a:lnTo>
                    <a:pt x="113671" y="1705"/>
                  </a:lnTo>
                  <a:lnTo>
                    <a:pt x="112078" y="1705"/>
                  </a:lnTo>
                  <a:lnTo>
                    <a:pt x="112078" y="5117"/>
                  </a:lnTo>
                  <a:lnTo>
                    <a:pt x="110531" y="3411"/>
                  </a:lnTo>
                  <a:lnTo>
                    <a:pt x="107343" y="1705"/>
                  </a:lnTo>
                  <a:lnTo>
                    <a:pt x="104203" y="50"/>
                  </a:lnTo>
                  <a:lnTo>
                    <a:pt x="93140" y="50"/>
                  </a:lnTo>
                  <a:lnTo>
                    <a:pt x="75796" y="1705"/>
                  </a:lnTo>
                  <a:lnTo>
                    <a:pt x="42656" y="1705"/>
                  </a:lnTo>
                  <a:lnTo>
                    <a:pt x="25312" y="3411"/>
                  </a:lnTo>
                  <a:lnTo>
                    <a:pt x="9515" y="6772"/>
                  </a:lnTo>
                  <a:lnTo>
                    <a:pt x="7921" y="1705"/>
                  </a:lnTo>
                  <a:lnTo>
                    <a:pt x="7921" y="5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Shape 1470"/>
            <p:cNvSpPr/>
            <p:nvPr/>
          </p:nvSpPr>
          <p:spPr>
            <a:xfrm>
              <a:off x="4501875" y="3099900"/>
              <a:ext cx="22749" cy="12650"/>
            </a:xfrm>
            <a:custGeom>
              <a:pathLst>
                <a:path extrusionOk="0" h="120000" w="120000">
                  <a:moveTo>
                    <a:pt x="75428" y="0"/>
                  </a:moveTo>
                  <a:lnTo>
                    <a:pt x="53274" y="16126"/>
                  </a:lnTo>
                  <a:lnTo>
                    <a:pt x="13318" y="55968"/>
                  </a:lnTo>
                  <a:lnTo>
                    <a:pt x="4483" y="64031"/>
                  </a:lnTo>
                  <a:lnTo>
                    <a:pt x="0" y="79920"/>
                  </a:lnTo>
                  <a:lnTo>
                    <a:pt x="4483" y="87984"/>
                  </a:lnTo>
                  <a:lnTo>
                    <a:pt x="13318" y="95810"/>
                  </a:lnTo>
                  <a:lnTo>
                    <a:pt x="102065" y="119762"/>
                  </a:lnTo>
                  <a:lnTo>
                    <a:pt x="111032" y="111936"/>
                  </a:lnTo>
                  <a:lnTo>
                    <a:pt x="119868" y="95810"/>
                  </a:lnTo>
                  <a:lnTo>
                    <a:pt x="115516" y="79920"/>
                  </a:lnTo>
                  <a:lnTo>
                    <a:pt x="106549" y="71857"/>
                  </a:lnTo>
                  <a:lnTo>
                    <a:pt x="66593" y="64031"/>
                  </a:lnTo>
                  <a:lnTo>
                    <a:pt x="84395" y="40079"/>
                  </a:lnTo>
                  <a:lnTo>
                    <a:pt x="102065" y="16126"/>
                  </a:lnTo>
                  <a:lnTo>
                    <a:pt x="10206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Shape 1471"/>
            <p:cNvSpPr/>
            <p:nvPr/>
          </p:nvSpPr>
          <p:spPr>
            <a:xfrm>
              <a:off x="5144925" y="2978700"/>
              <a:ext cx="56424" cy="56399"/>
            </a:xfrm>
            <a:custGeom>
              <a:pathLst>
                <a:path extrusionOk="0" h="120000" w="120000">
                  <a:moveTo>
                    <a:pt x="64492" y="8989"/>
                  </a:moveTo>
                  <a:lnTo>
                    <a:pt x="62684" y="10744"/>
                  </a:lnTo>
                  <a:lnTo>
                    <a:pt x="62684" y="14361"/>
                  </a:lnTo>
                  <a:lnTo>
                    <a:pt x="64492" y="17925"/>
                  </a:lnTo>
                  <a:lnTo>
                    <a:pt x="80602" y="17925"/>
                  </a:lnTo>
                  <a:lnTo>
                    <a:pt x="89534" y="19734"/>
                  </a:lnTo>
                  <a:lnTo>
                    <a:pt x="96712" y="26861"/>
                  </a:lnTo>
                  <a:lnTo>
                    <a:pt x="102082" y="34042"/>
                  </a:lnTo>
                  <a:lnTo>
                    <a:pt x="105644" y="44787"/>
                  </a:lnTo>
                  <a:lnTo>
                    <a:pt x="107452" y="55531"/>
                  </a:lnTo>
                  <a:lnTo>
                    <a:pt x="107452" y="64468"/>
                  </a:lnTo>
                  <a:lnTo>
                    <a:pt x="105644" y="75212"/>
                  </a:lnTo>
                  <a:lnTo>
                    <a:pt x="102082" y="85957"/>
                  </a:lnTo>
                  <a:lnTo>
                    <a:pt x="96712" y="94946"/>
                  </a:lnTo>
                  <a:lnTo>
                    <a:pt x="87727" y="100319"/>
                  </a:lnTo>
                  <a:lnTo>
                    <a:pt x="78794" y="105691"/>
                  </a:lnTo>
                  <a:lnTo>
                    <a:pt x="69862" y="107446"/>
                  </a:lnTo>
                  <a:lnTo>
                    <a:pt x="59122" y="107446"/>
                  </a:lnTo>
                  <a:lnTo>
                    <a:pt x="50137" y="105691"/>
                  </a:lnTo>
                  <a:lnTo>
                    <a:pt x="39397" y="100319"/>
                  </a:lnTo>
                  <a:lnTo>
                    <a:pt x="30465" y="93138"/>
                  </a:lnTo>
                  <a:lnTo>
                    <a:pt x="23287" y="85957"/>
                  </a:lnTo>
                  <a:lnTo>
                    <a:pt x="17917" y="77021"/>
                  </a:lnTo>
                  <a:lnTo>
                    <a:pt x="14355" y="68085"/>
                  </a:lnTo>
                  <a:lnTo>
                    <a:pt x="12547" y="59095"/>
                  </a:lnTo>
                  <a:lnTo>
                    <a:pt x="14355" y="48351"/>
                  </a:lnTo>
                  <a:lnTo>
                    <a:pt x="17917" y="39414"/>
                  </a:lnTo>
                  <a:lnTo>
                    <a:pt x="25095" y="28670"/>
                  </a:lnTo>
                  <a:lnTo>
                    <a:pt x="34027" y="19734"/>
                  </a:lnTo>
                  <a:lnTo>
                    <a:pt x="43012" y="14361"/>
                  </a:lnTo>
                  <a:lnTo>
                    <a:pt x="53752" y="10744"/>
                  </a:lnTo>
                  <a:lnTo>
                    <a:pt x="64492" y="8989"/>
                  </a:lnTo>
                  <a:close/>
                  <a:moveTo>
                    <a:pt x="62684" y="0"/>
                  </a:moveTo>
                  <a:lnTo>
                    <a:pt x="53752" y="1808"/>
                  </a:lnTo>
                  <a:lnTo>
                    <a:pt x="44767" y="5372"/>
                  </a:lnTo>
                  <a:lnTo>
                    <a:pt x="35835" y="8989"/>
                  </a:lnTo>
                  <a:lnTo>
                    <a:pt x="26902" y="14361"/>
                  </a:lnTo>
                  <a:lnTo>
                    <a:pt x="19725" y="21489"/>
                  </a:lnTo>
                  <a:lnTo>
                    <a:pt x="14355" y="28670"/>
                  </a:lnTo>
                  <a:lnTo>
                    <a:pt x="7177" y="39414"/>
                  </a:lnTo>
                  <a:lnTo>
                    <a:pt x="1807" y="50159"/>
                  </a:lnTo>
                  <a:lnTo>
                    <a:pt x="53" y="62712"/>
                  </a:lnTo>
                  <a:lnTo>
                    <a:pt x="53" y="69840"/>
                  </a:lnTo>
                  <a:lnTo>
                    <a:pt x="3615" y="75212"/>
                  </a:lnTo>
                  <a:lnTo>
                    <a:pt x="10793" y="87765"/>
                  </a:lnTo>
                  <a:lnTo>
                    <a:pt x="19725" y="100319"/>
                  </a:lnTo>
                  <a:lnTo>
                    <a:pt x="32272" y="111063"/>
                  </a:lnTo>
                  <a:lnTo>
                    <a:pt x="46575" y="118191"/>
                  </a:lnTo>
                  <a:lnTo>
                    <a:pt x="59122" y="120000"/>
                  </a:lnTo>
                  <a:lnTo>
                    <a:pt x="71617" y="120000"/>
                  </a:lnTo>
                  <a:lnTo>
                    <a:pt x="82357" y="118191"/>
                  </a:lnTo>
                  <a:lnTo>
                    <a:pt x="94904" y="112819"/>
                  </a:lnTo>
                  <a:lnTo>
                    <a:pt x="103836" y="103882"/>
                  </a:lnTo>
                  <a:lnTo>
                    <a:pt x="111014" y="94946"/>
                  </a:lnTo>
                  <a:lnTo>
                    <a:pt x="116384" y="84202"/>
                  </a:lnTo>
                  <a:lnTo>
                    <a:pt x="119946" y="69840"/>
                  </a:lnTo>
                  <a:lnTo>
                    <a:pt x="119946" y="60904"/>
                  </a:lnTo>
                  <a:lnTo>
                    <a:pt x="118192" y="50159"/>
                  </a:lnTo>
                  <a:lnTo>
                    <a:pt x="116384" y="37606"/>
                  </a:lnTo>
                  <a:lnTo>
                    <a:pt x="111014" y="26861"/>
                  </a:lnTo>
                  <a:lnTo>
                    <a:pt x="105644" y="16117"/>
                  </a:lnTo>
                  <a:lnTo>
                    <a:pt x="98466" y="8989"/>
                  </a:lnTo>
                  <a:lnTo>
                    <a:pt x="89534" y="3617"/>
                  </a:lnTo>
                  <a:lnTo>
                    <a:pt x="80602" y="3617"/>
                  </a:lnTo>
                  <a:lnTo>
                    <a:pt x="71617" y="1808"/>
                  </a:lnTo>
                  <a:lnTo>
                    <a:pt x="6268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Shape 1472"/>
            <p:cNvSpPr/>
            <p:nvPr/>
          </p:nvSpPr>
          <p:spPr>
            <a:xfrm>
              <a:off x="4186225" y="3053600"/>
              <a:ext cx="17700" cy="26125"/>
            </a:xfrm>
            <a:custGeom>
              <a:pathLst>
                <a:path extrusionOk="0" h="120000" w="120000">
                  <a:moveTo>
                    <a:pt x="85762" y="114"/>
                  </a:moveTo>
                  <a:lnTo>
                    <a:pt x="62881" y="3904"/>
                  </a:lnTo>
                  <a:lnTo>
                    <a:pt x="22881" y="3904"/>
                  </a:lnTo>
                  <a:lnTo>
                    <a:pt x="17288" y="7808"/>
                  </a:lnTo>
                  <a:lnTo>
                    <a:pt x="5762" y="7808"/>
                  </a:lnTo>
                  <a:lnTo>
                    <a:pt x="169" y="15502"/>
                  </a:lnTo>
                  <a:lnTo>
                    <a:pt x="169" y="19406"/>
                  </a:lnTo>
                  <a:lnTo>
                    <a:pt x="5762" y="23311"/>
                  </a:lnTo>
                  <a:lnTo>
                    <a:pt x="11525" y="23311"/>
                  </a:lnTo>
                  <a:lnTo>
                    <a:pt x="11525" y="69703"/>
                  </a:lnTo>
                  <a:lnTo>
                    <a:pt x="28644" y="112191"/>
                  </a:lnTo>
                  <a:lnTo>
                    <a:pt x="34406" y="119885"/>
                  </a:lnTo>
                  <a:lnTo>
                    <a:pt x="45762" y="119885"/>
                  </a:lnTo>
                  <a:lnTo>
                    <a:pt x="57118" y="116095"/>
                  </a:lnTo>
                  <a:lnTo>
                    <a:pt x="57118" y="108287"/>
                  </a:lnTo>
                  <a:lnTo>
                    <a:pt x="51525" y="65799"/>
                  </a:lnTo>
                  <a:lnTo>
                    <a:pt x="62881" y="69703"/>
                  </a:lnTo>
                  <a:lnTo>
                    <a:pt x="80000" y="65799"/>
                  </a:lnTo>
                  <a:lnTo>
                    <a:pt x="97118" y="61894"/>
                  </a:lnTo>
                  <a:lnTo>
                    <a:pt x="102881" y="58105"/>
                  </a:lnTo>
                  <a:lnTo>
                    <a:pt x="102881" y="54200"/>
                  </a:lnTo>
                  <a:lnTo>
                    <a:pt x="97118" y="46507"/>
                  </a:lnTo>
                  <a:lnTo>
                    <a:pt x="85762" y="46507"/>
                  </a:lnTo>
                  <a:lnTo>
                    <a:pt x="57118" y="50296"/>
                  </a:lnTo>
                  <a:lnTo>
                    <a:pt x="45762" y="54200"/>
                  </a:lnTo>
                  <a:lnTo>
                    <a:pt x="40000" y="27100"/>
                  </a:lnTo>
                  <a:lnTo>
                    <a:pt x="62881" y="27100"/>
                  </a:lnTo>
                  <a:lnTo>
                    <a:pt x="91355" y="23311"/>
                  </a:lnTo>
                  <a:lnTo>
                    <a:pt x="102881" y="19406"/>
                  </a:lnTo>
                  <a:lnTo>
                    <a:pt x="114237" y="15502"/>
                  </a:lnTo>
                  <a:lnTo>
                    <a:pt x="119999" y="11712"/>
                  </a:lnTo>
                  <a:lnTo>
                    <a:pt x="119999" y="7808"/>
                  </a:lnTo>
                  <a:lnTo>
                    <a:pt x="108474" y="114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Shape 1473"/>
            <p:cNvSpPr/>
            <p:nvPr/>
          </p:nvSpPr>
          <p:spPr>
            <a:xfrm>
              <a:off x="4127300" y="2927350"/>
              <a:ext cx="19400" cy="21900"/>
            </a:xfrm>
            <a:custGeom>
              <a:pathLst>
                <a:path extrusionOk="0" h="120000" w="120000">
                  <a:moveTo>
                    <a:pt x="62628" y="0"/>
                  </a:moveTo>
                  <a:lnTo>
                    <a:pt x="41752" y="18493"/>
                  </a:lnTo>
                  <a:lnTo>
                    <a:pt x="26134" y="36986"/>
                  </a:lnTo>
                  <a:lnTo>
                    <a:pt x="154" y="83013"/>
                  </a:lnTo>
                  <a:lnTo>
                    <a:pt x="154" y="87671"/>
                  </a:lnTo>
                  <a:lnTo>
                    <a:pt x="154" y="92328"/>
                  </a:lnTo>
                  <a:lnTo>
                    <a:pt x="5412" y="96849"/>
                  </a:lnTo>
                  <a:lnTo>
                    <a:pt x="15773" y="101506"/>
                  </a:lnTo>
                  <a:lnTo>
                    <a:pt x="52268" y="101506"/>
                  </a:lnTo>
                  <a:lnTo>
                    <a:pt x="88608" y="96849"/>
                  </a:lnTo>
                  <a:lnTo>
                    <a:pt x="88608" y="110684"/>
                  </a:lnTo>
                  <a:lnTo>
                    <a:pt x="93865" y="120000"/>
                  </a:lnTo>
                  <a:lnTo>
                    <a:pt x="109484" y="120000"/>
                  </a:lnTo>
                  <a:lnTo>
                    <a:pt x="109484" y="106164"/>
                  </a:lnTo>
                  <a:lnTo>
                    <a:pt x="109484" y="92328"/>
                  </a:lnTo>
                  <a:lnTo>
                    <a:pt x="119845" y="92328"/>
                  </a:lnTo>
                  <a:lnTo>
                    <a:pt x="119845" y="83013"/>
                  </a:lnTo>
                  <a:lnTo>
                    <a:pt x="119845" y="73835"/>
                  </a:lnTo>
                  <a:lnTo>
                    <a:pt x="109484" y="69178"/>
                  </a:lnTo>
                  <a:lnTo>
                    <a:pt x="114742" y="46164"/>
                  </a:lnTo>
                  <a:lnTo>
                    <a:pt x="114742" y="36986"/>
                  </a:lnTo>
                  <a:lnTo>
                    <a:pt x="109484" y="41506"/>
                  </a:lnTo>
                  <a:lnTo>
                    <a:pt x="93865" y="69178"/>
                  </a:lnTo>
                  <a:lnTo>
                    <a:pt x="36649" y="73835"/>
                  </a:lnTo>
                  <a:lnTo>
                    <a:pt x="36649" y="73835"/>
                  </a:lnTo>
                  <a:lnTo>
                    <a:pt x="57371" y="41506"/>
                  </a:lnTo>
                  <a:lnTo>
                    <a:pt x="72989" y="9315"/>
                  </a:lnTo>
                  <a:lnTo>
                    <a:pt x="72989" y="4657"/>
                  </a:lnTo>
                  <a:lnTo>
                    <a:pt x="6262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Shape 1474"/>
            <p:cNvSpPr/>
            <p:nvPr/>
          </p:nvSpPr>
          <p:spPr>
            <a:xfrm>
              <a:off x="4232525" y="3029200"/>
              <a:ext cx="55575" cy="61475"/>
            </a:xfrm>
            <a:custGeom>
              <a:pathLst>
                <a:path extrusionOk="0" h="120000" w="120000">
                  <a:moveTo>
                    <a:pt x="96356" y="0"/>
                  </a:moveTo>
                  <a:lnTo>
                    <a:pt x="70877" y="3318"/>
                  </a:lnTo>
                  <a:lnTo>
                    <a:pt x="38164" y="3318"/>
                  </a:lnTo>
                  <a:lnTo>
                    <a:pt x="5452" y="4928"/>
                  </a:lnTo>
                  <a:lnTo>
                    <a:pt x="1835" y="6588"/>
                  </a:lnTo>
                  <a:lnTo>
                    <a:pt x="0" y="9857"/>
                  </a:lnTo>
                  <a:lnTo>
                    <a:pt x="1835" y="11516"/>
                  </a:lnTo>
                  <a:lnTo>
                    <a:pt x="3670" y="14786"/>
                  </a:lnTo>
                  <a:lnTo>
                    <a:pt x="1835" y="24644"/>
                  </a:lnTo>
                  <a:lnTo>
                    <a:pt x="1835" y="36161"/>
                  </a:lnTo>
                  <a:lnTo>
                    <a:pt x="3670" y="57535"/>
                  </a:lnTo>
                  <a:lnTo>
                    <a:pt x="3670" y="83790"/>
                  </a:lnTo>
                  <a:lnTo>
                    <a:pt x="3670" y="98576"/>
                  </a:lnTo>
                  <a:lnTo>
                    <a:pt x="5452" y="111752"/>
                  </a:lnTo>
                  <a:lnTo>
                    <a:pt x="3670" y="113363"/>
                  </a:lnTo>
                  <a:lnTo>
                    <a:pt x="5452" y="116681"/>
                  </a:lnTo>
                  <a:lnTo>
                    <a:pt x="7287" y="119951"/>
                  </a:lnTo>
                  <a:lnTo>
                    <a:pt x="10904" y="119951"/>
                  </a:lnTo>
                  <a:lnTo>
                    <a:pt x="43616" y="118291"/>
                  </a:lnTo>
                  <a:lnTo>
                    <a:pt x="78164" y="116681"/>
                  </a:lnTo>
                  <a:lnTo>
                    <a:pt x="99973" y="116681"/>
                  </a:lnTo>
                  <a:lnTo>
                    <a:pt x="110877" y="113363"/>
                  </a:lnTo>
                  <a:lnTo>
                    <a:pt x="114493" y="111752"/>
                  </a:lnTo>
                  <a:lnTo>
                    <a:pt x="119946" y="108434"/>
                  </a:lnTo>
                  <a:lnTo>
                    <a:pt x="114493" y="105164"/>
                  </a:lnTo>
                  <a:lnTo>
                    <a:pt x="109041" y="103505"/>
                  </a:lnTo>
                  <a:lnTo>
                    <a:pt x="99973" y="103505"/>
                  </a:lnTo>
                  <a:lnTo>
                    <a:pt x="76329" y="105164"/>
                  </a:lnTo>
                  <a:lnTo>
                    <a:pt x="16356" y="108434"/>
                  </a:lnTo>
                  <a:lnTo>
                    <a:pt x="16356" y="95307"/>
                  </a:lnTo>
                  <a:lnTo>
                    <a:pt x="16356" y="82179"/>
                  </a:lnTo>
                  <a:lnTo>
                    <a:pt x="14574" y="57535"/>
                  </a:lnTo>
                  <a:lnTo>
                    <a:pt x="14574" y="36161"/>
                  </a:lnTo>
                  <a:lnTo>
                    <a:pt x="14574" y="24644"/>
                  </a:lnTo>
                  <a:lnTo>
                    <a:pt x="10904" y="14786"/>
                  </a:lnTo>
                  <a:lnTo>
                    <a:pt x="45452" y="14786"/>
                  </a:lnTo>
                  <a:lnTo>
                    <a:pt x="80000" y="13176"/>
                  </a:lnTo>
                  <a:lnTo>
                    <a:pt x="101808" y="11516"/>
                  </a:lnTo>
                  <a:lnTo>
                    <a:pt x="112712" y="8247"/>
                  </a:lnTo>
                  <a:lnTo>
                    <a:pt x="116329" y="6588"/>
                  </a:lnTo>
                  <a:lnTo>
                    <a:pt x="119946" y="3318"/>
                  </a:lnTo>
                  <a:lnTo>
                    <a:pt x="119946" y="1659"/>
                  </a:lnTo>
                  <a:lnTo>
                    <a:pt x="10904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Shape 1475"/>
            <p:cNvSpPr/>
            <p:nvPr/>
          </p:nvSpPr>
          <p:spPr>
            <a:xfrm>
              <a:off x="4146675" y="2967750"/>
              <a:ext cx="7600" cy="58100"/>
            </a:xfrm>
            <a:custGeom>
              <a:pathLst>
                <a:path extrusionOk="0" h="120000" w="120000">
                  <a:moveTo>
                    <a:pt x="13421" y="51"/>
                  </a:moveTo>
                  <a:lnTo>
                    <a:pt x="13421" y="1755"/>
                  </a:lnTo>
                  <a:lnTo>
                    <a:pt x="0" y="15697"/>
                  </a:lnTo>
                  <a:lnTo>
                    <a:pt x="0" y="27831"/>
                  </a:lnTo>
                  <a:lnTo>
                    <a:pt x="0" y="55662"/>
                  </a:lnTo>
                  <a:lnTo>
                    <a:pt x="13421" y="86953"/>
                  </a:lnTo>
                  <a:lnTo>
                    <a:pt x="39868" y="102598"/>
                  </a:lnTo>
                  <a:lnTo>
                    <a:pt x="66710" y="118244"/>
                  </a:lnTo>
                  <a:lnTo>
                    <a:pt x="79736" y="120000"/>
                  </a:lnTo>
                  <a:lnTo>
                    <a:pt x="119605" y="120000"/>
                  </a:lnTo>
                  <a:lnTo>
                    <a:pt x="119605" y="116488"/>
                  </a:lnTo>
                  <a:lnTo>
                    <a:pt x="119605" y="100843"/>
                  </a:lnTo>
                  <a:lnTo>
                    <a:pt x="119605" y="85197"/>
                  </a:lnTo>
                  <a:lnTo>
                    <a:pt x="93157" y="55662"/>
                  </a:lnTo>
                  <a:lnTo>
                    <a:pt x="79736" y="27831"/>
                  </a:lnTo>
                  <a:lnTo>
                    <a:pt x="66710" y="13941"/>
                  </a:lnTo>
                  <a:lnTo>
                    <a:pt x="53289" y="1755"/>
                  </a:lnTo>
                  <a:lnTo>
                    <a:pt x="39868" y="5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Shape 1476"/>
            <p:cNvSpPr/>
            <p:nvPr/>
          </p:nvSpPr>
          <p:spPr>
            <a:xfrm>
              <a:off x="4160975" y="3030025"/>
              <a:ext cx="64850" cy="63175"/>
            </a:xfrm>
            <a:custGeom>
              <a:pathLst>
                <a:path extrusionOk="0" h="120000" w="120000">
                  <a:moveTo>
                    <a:pt x="105936" y="11254"/>
                  </a:moveTo>
                  <a:lnTo>
                    <a:pt x="107509" y="32006"/>
                  </a:lnTo>
                  <a:lnTo>
                    <a:pt x="107509" y="51191"/>
                  </a:lnTo>
                  <a:lnTo>
                    <a:pt x="107509" y="79968"/>
                  </a:lnTo>
                  <a:lnTo>
                    <a:pt x="107509" y="94356"/>
                  </a:lnTo>
                  <a:lnTo>
                    <a:pt x="109036" y="108745"/>
                  </a:lnTo>
                  <a:lnTo>
                    <a:pt x="109036" y="108745"/>
                  </a:lnTo>
                  <a:lnTo>
                    <a:pt x="102837" y="105563"/>
                  </a:lnTo>
                  <a:lnTo>
                    <a:pt x="98164" y="102382"/>
                  </a:lnTo>
                  <a:lnTo>
                    <a:pt x="84148" y="102382"/>
                  </a:lnTo>
                  <a:lnTo>
                    <a:pt x="57640" y="103949"/>
                  </a:lnTo>
                  <a:lnTo>
                    <a:pt x="35851" y="103949"/>
                  </a:lnTo>
                  <a:lnTo>
                    <a:pt x="24934" y="105563"/>
                  </a:lnTo>
                  <a:lnTo>
                    <a:pt x="14063" y="107178"/>
                  </a:lnTo>
                  <a:lnTo>
                    <a:pt x="10917" y="51191"/>
                  </a:lnTo>
                  <a:lnTo>
                    <a:pt x="10917" y="35235"/>
                  </a:lnTo>
                  <a:lnTo>
                    <a:pt x="7818" y="20846"/>
                  </a:lnTo>
                  <a:lnTo>
                    <a:pt x="10917" y="20846"/>
                  </a:lnTo>
                  <a:lnTo>
                    <a:pt x="12490" y="19232"/>
                  </a:lnTo>
                  <a:lnTo>
                    <a:pt x="14063" y="17617"/>
                  </a:lnTo>
                  <a:lnTo>
                    <a:pt x="62313" y="16050"/>
                  </a:lnTo>
                  <a:lnTo>
                    <a:pt x="84148" y="14436"/>
                  </a:lnTo>
                  <a:lnTo>
                    <a:pt x="95019" y="12821"/>
                  </a:lnTo>
                  <a:lnTo>
                    <a:pt x="105936" y="11254"/>
                  </a:lnTo>
                  <a:close/>
                  <a:moveTo>
                    <a:pt x="109036" y="47"/>
                  </a:moveTo>
                  <a:lnTo>
                    <a:pt x="107509" y="1662"/>
                  </a:lnTo>
                  <a:lnTo>
                    <a:pt x="105936" y="1662"/>
                  </a:lnTo>
                  <a:lnTo>
                    <a:pt x="105936" y="6458"/>
                  </a:lnTo>
                  <a:lnTo>
                    <a:pt x="90346" y="4843"/>
                  </a:lnTo>
                  <a:lnTo>
                    <a:pt x="73230" y="4843"/>
                  </a:lnTo>
                  <a:lnTo>
                    <a:pt x="40524" y="8025"/>
                  </a:lnTo>
                  <a:lnTo>
                    <a:pt x="12490" y="8025"/>
                  </a:lnTo>
                  <a:lnTo>
                    <a:pt x="9390" y="9639"/>
                  </a:lnTo>
                  <a:lnTo>
                    <a:pt x="6245" y="12821"/>
                  </a:lnTo>
                  <a:lnTo>
                    <a:pt x="4718" y="12821"/>
                  </a:lnTo>
                  <a:lnTo>
                    <a:pt x="4718" y="11254"/>
                  </a:lnTo>
                  <a:lnTo>
                    <a:pt x="3145" y="11254"/>
                  </a:lnTo>
                  <a:lnTo>
                    <a:pt x="46" y="24028"/>
                  </a:lnTo>
                  <a:lnTo>
                    <a:pt x="46" y="35235"/>
                  </a:lnTo>
                  <a:lnTo>
                    <a:pt x="3145" y="59216"/>
                  </a:lnTo>
                  <a:lnTo>
                    <a:pt x="4718" y="115156"/>
                  </a:lnTo>
                  <a:lnTo>
                    <a:pt x="6245" y="118337"/>
                  </a:lnTo>
                  <a:lnTo>
                    <a:pt x="9390" y="119952"/>
                  </a:lnTo>
                  <a:lnTo>
                    <a:pt x="12490" y="118337"/>
                  </a:lnTo>
                  <a:lnTo>
                    <a:pt x="14063" y="116770"/>
                  </a:lnTo>
                  <a:lnTo>
                    <a:pt x="26507" y="118337"/>
                  </a:lnTo>
                  <a:lnTo>
                    <a:pt x="38951" y="118337"/>
                  </a:lnTo>
                  <a:lnTo>
                    <a:pt x="65458" y="116770"/>
                  </a:lnTo>
                  <a:lnTo>
                    <a:pt x="88820" y="116770"/>
                  </a:lnTo>
                  <a:lnTo>
                    <a:pt x="99691" y="115156"/>
                  </a:lnTo>
                  <a:lnTo>
                    <a:pt x="104363" y="111974"/>
                  </a:lnTo>
                  <a:lnTo>
                    <a:pt x="109036" y="108745"/>
                  </a:lnTo>
                  <a:lnTo>
                    <a:pt x="109036" y="110360"/>
                  </a:lnTo>
                  <a:lnTo>
                    <a:pt x="112181" y="111974"/>
                  </a:lnTo>
                  <a:lnTo>
                    <a:pt x="115281" y="111974"/>
                  </a:lnTo>
                  <a:lnTo>
                    <a:pt x="116854" y="108745"/>
                  </a:lnTo>
                  <a:lnTo>
                    <a:pt x="118380" y="94356"/>
                  </a:lnTo>
                  <a:lnTo>
                    <a:pt x="119953" y="79968"/>
                  </a:lnTo>
                  <a:lnTo>
                    <a:pt x="118380" y="51191"/>
                  </a:lnTo>
                  <a:lnTo>
                    <a:pt x="116854" y="25643"/>
                  </a:lnTo>
                  <a:lnTo>
                    <a:pt x="115281" y="14436"/>
                  </a:lnTo>
                  <a:lnTo>
                    <a:pt x="112181" y="1662"/>
                  </a:lnTo>
                  <a:lnTo>
                    <a:pt x="110609" y="1662"/>
                  </a:lnTo>
                  <a:lnTo>
                    <a:pt x="109036" y="4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Shape 1477"/>
            <p:cNvSpPr/>
            <p:nvPr/>
          </p:nvSpPr>
          <p:spPr>
            <a:xfrm>
              <a:off x="4328475" y="3051075"/>
              <a:ext cx="19374" cy="17700"/>
            </a:xfrm>
            <a:custGeom>
              <a:pathLst>
                <a:path extrusionOk="0" h="120000" w="120000">
                  <a:moveTo>
                    <a:pt x="88722" y="169"/>
                  </a:moveTo>
                  <a:lnTo>
                    <a:pt x="78348" y="5762"/>
                  </a:lnTo>
                  <a:lnTo>
                    <a:pt x="73083" y="17288"/>
                  </a:lnTo>
                  <a:lnTo>
                    <a:pt x="67819" y="40000"/>
                  </a:lnTo>
                  <a:lnTo>
                    <a:pt x="67819" y="45762"/>
                  </a:lnTo>
                  <a:lnTo>
                    <a:pt x="31432" y="51525"/>
                  </a:lnTo>
                  <a:lnTo>
                    <a:pt x="26167" y="22881"/>
                  </a:lnTo>
                  <a:lnTo>
                    <a:pt x="20903" y="17288"/>
                  </a:lnTo>
                  <a:lnTo>
                    <a:pt x="10529" y="17288"/>
                  </a:lnTo>
                  <a:lnTo>
                    <a:pt x="10529" y="22881"/>
                  </a:lnTo>
                  <a:lnTo>
                    <a:pt x="5264" y="57118"/>
                  </a:lnTo>
                  <a:lnTo>
                    <a:pt x="154" y="62881"/>
                  </a:lnTo>
                  <a:lnTo>
                    <a:pt x="5264" y="74237"/>
                  </a:lnTo>
                  <a:lnTo>
                    <a:pt x="10529" y="108474"/>
                  </a:lnTo>
                  <a:lnTo>
                    <a:pt x="15793" y="114237"/>
                  </a:lnTo>
                  <a:lnTo>
                    <a:pt x="26167" y="114237"/>
                  </a:lnTo>
                  <a:lnTo>
                    <a:pt x="31432" y="108474"/>
                  </a:lnTo>
                  <a:lnTo>
                    <a:pt x="36541" y="97118"/>
                  </a:lnTo>
                  <a:lnTo>
                    <a:pt x="31432" y="80000"/>
                  </a:lnTo>
                  <a:lnTo>
                    <a:pt x="73083" y="80000"/>
                  </a:lnTo>
                  <a:lnTo>
                    <a:pt x="78348" y="102881"/>
                  </a:lnTo>
                  <a:lnTo>
                    <a:pt x="78348" y="108474"/>
                  </a:lnTo>
                  <a:lnTo>
                    <a:pt x="88722" y="119999"/>
                  </a:lnTo>
                  <a:lnTo>
                    <a:pt x="93987" y="119999"/>
                  </a:lnTo>
                  <a:lnTo>
                    <a:pt x="99096" y="114237"/>
                  </a:lnTo>
                  <a:lnTo>
                    <a:pt x="99096" y="108474"/>
                  </a:lnTo>
                  <a:lnTo>
                    <a:pt x="104361" y="97118"/>
                  </a:lnTo>
                  <a:lnTo>
                    <a:pt x="99096" y="74237"/>
                  </a:lnTo>
                  <a:lnTo>
                    <a:pt x="114735" y="62881"/>
                  </a:lnTo>
                  <a:lnTo>
                    <a:pt x="120000" y="51525"/>
                  </a:lnTo>
                  <a:lnTo>
                    <a:pt x="120000" y="45762"/>
                  </a:lnTo>
                  <a:lnTo>
                    <a:pt x="114735" y="40000"/>
                  </a:lnTo>
                  <a:lnTo>
                    <a:pt x="104361" y="34406"/>
                  </a:lnTo>
                  <a:lnTo>
                    <a:pt x="93987" y="40000"/>
                  </a:lnTo>
                  <a:lnTo>
                    <a:pt x="93987" y="22881"/>
                  </a:lnTo>
                  <a:lnTo>
                    <a:pt x="99096" y="11525"/>
                  </a:lnTo>
                  <a:lnTo>
                    <a:pt x="99096" y="5762"/>
                  </a:lnTo>
                  <a:lnTo>
                    <a:pt x="99096" y="16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Shape 1478"/>
            <p:cNvSpPr/>
            <p:nvPr/>
          </p:nvSpPr>
          <p:spPr>
            <a:xfrm>
              <a:off x="4254400" y="3051075"/>
              <a:ext cx="25275" cy="22749"/>
            </a:xfrm>
            <a:custGeom>
              <a:pathLst>
                <a:path extrusionOk="0" h="120000" w="120000">
                  <a:moveTo>
                    <a:pt x="44035" y="131"/>
                  </a:moveTo>
                  <a:lnTo>
                    <a:pt x="32047" y="4483"/>
                  </a:lnTo>
                  <a:lnTo>
                    <a:pt x="20059" y="17802"/>
                  </a:lnTo>
                  <a:lnTo>
                    <a:pt x="8071" y="26769"/>
                  </a:lnTo>
                  <a:lnTo>
                    <a:pt x="4035" y="44439"/>
                  </a:lnTo>
                  <a:lnTo>
                    <a:pt x="118" y="62241"/>
                  </a:lnTo>
                  <a:lnTo>
                    <a:pt x="4035" y="75560"/>
                  </a:lnTo>
                  <a:lnTo>
                    <a:pt x="8071" y="88879"/>
                  </a:lnTo>
                  <a:lnTo>
                    <a:pt x="16023" y="97714"/>
                  </a:lnTo>
                  <a:lnTo>
                    <a:pt x="24094" y="106681"/>
                  </a:lnTo>
                  <a:lnTo>
                    <a:pt x="36083" y="111032"/>
                  </a:lnTo>
                  <a:lnTo>
                    <a:pt x="48071" y="115516"/>
                  </a:lnTo>
                  <a:lnTo>
                    <a:pt x="60059" y="115516"/>
                  </a:lnTo>
                  <a:lnTo>
                    <a:pt x="72047" y="106681"/>
                  </a:lnTo>
                  <a:lnTo>
                    <a:pt x="72047" y="115516"/>
                  </a:lnTo>
                  <a:lnTo>
                    <a:pt x="75964" y="119999"/>
                  </a:lnTo>
                  <a:lnTo>
                    <a:pt x="80000" y="119999"/>
                  </a:lnTo>
                  <a:lnTo>
                    <a:pt x="84035" y="115516"/>
                  </a:lnTo>
                  <a:lnTo>
                    <a:pt x="84035" y="111032"/>
                  </a:lnTo>
                  <a:lnTo>
                    <a:pt x="84035" y="97714"/>
                  </a:lnTo>
                  <a:lnTo>
                    <a:pt x="84035" y="80043"/>
                  </a:lnTo>
                  <a:lnTo>
                    <a:pt x="84035" y="75560"/>
                  </a:lnTo>
                  <a:lnTo>
                    <a:pt x="111928" y="71076"/>
                  </a:lnTo>
                  <a:lnTo>
                    <a:pt x="115964" y="66725"/>
                  </a:lnTo>
                  <a:lnTo>
                    <a:pt x="120000" y="57758"/>
                  </a:lnTo>
                  <a:lnTo>
                    <a:pt x="115964" y="48923"/>
                  </a:lnTo>
                  <a:lnTo>
                    <a:pt x="108011" y="44439"/>
                  </a:lnTo>
                  <a:lnTo>
                    <a:pt x="80000" y="44439"/>
                  </a:lnTo>
                  <a:lnTo>
                    <a:pt x="63976" y="48923"/>
                  </a:lnTo>
                  <a:lnTo>
                    <a:pt x="51988" y="57758"/>
                  </a:lnTo>
                  <a:lnTo>
                    <a:pt x="48071" y="62241"/>
                  </a:lnTo>
                  <a:lnTo>
                    <a:pt x="51988" y="66725"/>
                  </a:lnTo>
                  <a:lnTo>
                    <a:pt x="72047" y="71076"/>
                  </a:lnTo>
                  <a:lnTo>
                    <a:pt x="72047" y="75560"/>
                  </a:lnTo>
                  <a:lnTo>
                    <a:pt x="72047" y="84395"/>
                  </a:lnTo>
                  <a:lnTo>
                    <a:pt x="60059" y="88879"/>
                  </a:lnTo>
                  <a:lnTo>
                    <a:pt x="48071" y="88879"/>
                  </a:lnTo>
                  <a:lnTo>
                    <a:pt x="36083" y="84395"/>
                  </a:lnTo>
                  <a:lnTo>
                    <a:pt x="28011" y="80043"/>
                  </a:lnTo>
                  <a:lnTo>
                    <a:pt x="24094" y="71076"/>
                  </a:lnTo>
                  <a:lnTo>
                    <a:pt x="24094" y="57758"/>
                  </a:lnTo>
                  <a:lnTo>
                    <a:pt x="24094" y="44439"/>
                  </a:lnTo>
                  <a:lnTo>
                    <a:pt x="32047" y="35604"/>
                  </a:lnTo>
                  <a:lnTo>
                    <a:pt x="40000" y="26769"/>
                  </a:lnTo>
                  <a:lnTo>
                    <a:pt x="63976" y="17802"/>
                  </a:lnTo>
                  <a:lnTo>
                    <a:pt x="87952" y="13450"/>
                  </a:lnTo>
                  <a:lnTo>
                    <a:pt x="87952" y="8967"/>
                  </a:lnTo>
                  <a:lnTo>
                    <a:pt x="72047" y="13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Shape 1479"/>
            <p:cNvSpPr/>
            <p:nvPr/>
          </p:nvSpPr>
          <p:spPr>
            <a:xfrm>
              <a:off x="4365500" y="3115050"/>
              <a:ext cx="19400" cy="16850"/>
            </a:xfrm>
            <a:custGeom>
              <a:pathLst>
                <a:path extrusionOk="0" h="120000" w="120000">
                  <a:moveTo>
                    <a:pt x="15773" y="0"/>
                  </a:moveTo>
                  <a:lnTo>
                    <a:pt x="5412" y="6053"/>
                  </a:lnTo>
                  <a:lnTo>
                    <a:pt x="5412" y="17982"/>
                  </a:lnTo>
                  <a:lnTo>
                    <a:pt x="5412" y="24035"/>
                  </a:lnTo>
                  <a:lnTo>
                    <a:pt x="154" y="48071"/>
                  </a:lnTo>
                  <a:lnTo>
                    <a:pt x="154" y="102017"/>
                  </a:lnTo>
                  <a:lnTo>
                    <a:pt x="5412" y="113946"/>
                  </a:lnTo>
                  <a:lnTo>
                    <a:pt x="15773" y="120000"/>
                  </a:lnTo>
                  <a:lnTo>
                    <a:pt x="21030" y="113946"/>
                  </a:lnTo>
                  <a:lnTo>
                    <a:pt x="31391" y="107893"/>
                  </a:lnTo>
                  <a:lnTo>
                    <a:pt x="31391" y="66053"/>
                  </a:lnTo>
                  <a:lnTo>
                    <a:pt x="62628" y="102017"/>
                  </a:lnTo>
                  <a:lnTo>
                    <a:pt x="72989" y="107893"/>
                  </a:lnTo>
                  <a:lnTo>
                    <a:pt x="88608" y="113946"/>
                  </a:lnTo>
                  <a:lnTo>
                    <a:pt x="104226" y="113946"/>
                  </a:lnTo>
                  <a:lnTo>
                    <a:pt x="114742" y="102017"/>
                  </a:lnTo>
                  <a:lnTo>
                    <a:pt x="119845" y="89910"/>
                  </a:lnTo>
                  <a:lnTo>
                    <a:pt x="119845" y="77982"/>
                  </a:lnTo>
                  <a:lnTo>
                    <a:pt x="114742" y="48071"/>
                  </a:lnTo>
                  <a:lnTo>
                    <a:pt x="109484" y="24035"/>
                  </a:lnTo>
                  <a:lnTo>
                    <a:pt x="109484" y="12106"/>
                  </a:lnTo>
                  <a:lnTo>
                    <a:pt x="99123" y="6053"/>
                  </a:lnTo>
                  <a:lnTo>
                    <a:pt x="93865" y="6053"/>
                  </a:lnTo>
                  <a:lnTo>
                    <a:pt x="83505" y="12106"/>
                  </a:lnTo>
                  <a:lnTo>
                    <a:pt x="78247" y="30089"/>
                  </a:lnTo>
                  <a:lnTo>
                    <a:pt x="78247" y="42017"/>
                  </a:lnTo>
                  <a:lnTo>
                    <a:pt x="88608" y="77982"/>
                  </a:lnTo>
                  <a:lnTo>
                    <a:pt x="78247" y="71928"/>
                  </a:lnTo>
                  <a:lnTo>
                    <a:pt x="67886" y="60000"/>
                  </a:lnTo>
                  <a:lnTo>
                    <a:pt x="31391" y="6053"/>
                  </a:lnTo>
                  <a:lnTo>
                    <a:pt x="261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Shape 1480"/>
            <p:cNvSpPr/>
            <p:nvPr/>
          </p:nvSpPr>
          <p:spPr>
            <a:xfrm>
              <a:off x="4301550" y="3025825"/>
              <a:ext cx="64825" cy="60624"/>
            </a:xfrm>
            <a:custGeom>
              <a:pathLst>
                <a:path extrusionOk="0" h="120000" w="120000">
                  <a:moveTo>
                    <a:pt x="82607" y="49"/>
                  </a:moveTo>
                  <a:lnTo>
                    <a:pt x="59236" y="3364"/>
                  </a:lnTo>
                  <a:lnTo>
                    <a:pt x="32718" y="5047"/>
                  </a:lnTo>
                  <a:lnTo>
                    <a:pt x="6247" y="10045"/>
                  </a:lnTo>
                  <a:lnTo>
                    <a:pt x="4674" y="6680"/>
                  </a:lnTo>
                  <a:lnTo>
                    <a:pt x="4674" y="5047"/>
                  </a:lnTo>
                  <a:lnTo>
                    <a:pt x="1573" y="5047"/>
                  </a:lnTo>
                  <a:lnTo>
                    <a:pt x="0" y="6680"/>
                  </a:lnTo>
                  <a:lnTo>
                    <a:pt x="0" y="21674"/>
                  </a:lnTo>
                  <a:lnTo>
                    <a:pt x="0" y="36668"/>
                  </a:lnTo>
                  <a:lnTo>
                    <a:pt x="1573" y="66655"/>
                  </a:lnTo>
                  <a:lnTo>
                    <a:pt x="1573" y="91645"/>
                  </a:lnTo>
                  <a:lnTo>
                    <a:pt x="3100" y="105006"/>
                  </a:lnTo>
                  <a:lnTo>
                    <a:pt x="4674" y="118317"/>
                  </a:lnTo>
                  <a:lnTo>
                    <a:pt x="6247" y="118317"/>
                  </a:lnTo>
                  <a:lnTo>
                    <a:pt x="6247" y="120000"/>
                  </a:lnTo>
                  <a:lnTo>
                    <a:pt x="9348" y="118317"/>
                  </a:lnTo>
                  <a:lnTo>
                    <a:pt x="60763" y="118317"/>
                  </a:lnTo>
                  <a:lnTo>
                    <a:pt x="84134" y="116635"/>
                  </a:lnTo>
                  <a:lnTo>
                    <a:pt x="96629" y="115002"/>
                  </a:lnTo>
                  <a:lnTo>
                    <a:pt x="107504" y="113319"/>
                  </a:lnTo>
                  <a:lnTo>
                    <a:pt x="109078" y="115002"/>
                  </a:lnTo>
                  <a:lnTo>
                    <a:pt x="110651" y="115002"/>
                  </a:lnTo>
                  <a:lnTo>
                    <a:pt x="115325" y="113319"/>
                  </a:lnTo>
                  <a:lnTo>
                    <a:pt x="118426" y="108321"/>
                  </a:lnTo>
                  <a:lnTo>
                    <a:pt x="118426" y="103323"/>
                  </a:lnTo>
                  <a:lnTo>
                    <a:pt x="120000" y="96643"/>
                  </a:lnTo>
                  <a:lnTo>
                    <a:pt x="118426" y="85014"/>
                  </a:lnTo>
                  <a:lnTo>
                    <a:pt x="116853" y="73336"/>
                  </a:lnTo>
                  <a:lnTo>
                    <a:pt x="116853" y="36668"/>
                  </a:lnTo>
                  <a:lnTo>
                    <a:pt x="113752" y="20041"/>
                  </a:lnTo>
                  <a:lnTo>
                    <a:pt x="110651" y="11678"/>
                  </a:lnTo>
                  <a:lnTo>
                    <a:pt x="107504" y="5047"/>
                  </a:lnTo>
                  <a:lnTo>
                    <a:pt x="105977" y="5047"/>
                  </a:lnTo>
                  <a:lnTo>
                    <a:pt x="104404" y="10045"/>
                  </a:lnTo>
                  <a:lnTo>
                    <a:pt x="104404" y="16676"/>
                  </a:lnTo>
                  <a:lnTo>
                    <a:pt x="104404" y="30037"/>
                  </a:lnTo>
                  <a:lnTo>
                    <a:pt x="105977" y="56659"/>
                  </a:lnTo>
                  <a:lnTo>
                    <a:pt x="107504" y="81649"/>
                  </a:lnTo>
                  <a:lnTo>
                    <a:pt x="107504" y="106639"/>
                  </a:lnTo>
                  <a:lnTo>
                    <a:pt x="96629" y="105006"/>
                  </a:lnTo>
                  <a:lnTo>
                    <a:pt x="84134" y="103323"/>
                  </a:lnTo>
                  <a:lnTo>
                    <a:pt x="59236" y="103323"/>
                  </a:lnTo>
                  <a:lnTo>
                    <a:pt x="12448" y="108321"/>
                  </a:lnTo>
                  <a:lnTo>
                    <a:pt x="10921" y="108321"/>
                  </a:lnTo>
                  <a:lnTo>
                    <a:pt x="12448" y="95010"/>
                  </a:lnTo>
                  <a:lnTo>
                    <a:pt x="12448" y="83331"/>
                  </a:lnTo>
                  <a:lnTo>
                    <a:pt x="10921" y="56659"/>
                  </a:lnTo>
                  <a:lnTo>
                    <a:pt x="9348" y="38350"/>
                  </a:lnTo>
                  <a:lnTo>
                    <a:pt x="7774" y="20041"/>
                  </a:lnTo>
                  <a:lnTo>
                    <a:pt x="37392" y="16676"/>
                  </a:lnTo>
                  <a:lnTo>
                    <a:pt x="67011" y="13360"/>
                  </a:lnTo>
                  <a:lnTo>
                    <a:pt x="87281" y="11678"/>
                  </a:lnTo>
                  <a:lnTo>
                    <a:pt x="96629" y="10045"/>
                  </a:lnTo>
                  <a:lnTo>
                    <a:pt x="105977" y="5047"/>
                  </a:lnTo>
                  <a:lnTo>
                    <a:pt x="105977" y="3364"/>
                  </a:lnTo>
                  <a:lnTo>
                    <a:pt x="99730" y="1682"/>
                  </a:lnTo>
                  <a:lnTo>
                    <a:pt x="95055" y="4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1" name="Shape 1481"/>
          <p:cNvSpPr txBox="1"/>
          <p:nvPr>
            <p:ph type="title"/>
          </p:nvPr>
        </p:nvSpPr>
        <p:spPr>
          <a:xfrm>
            <a:off x="1131750" y="830700"/>
            <a:ext cx="6880499" cy="77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Font typeface="Amatic SC"/>
              <a:buNone/>
              <a:defRPr b="1" i="0" sz="2800" u="none" cap="none" strike="noStrik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rtl="0" algn="ctr">
              <a:spcBef>
                <a:spcPts val="0"/>
              </a:spcBef>
              <a:buClr>
                <a:srgbClr val="F55D4B"/>
              </a:buClr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rtl="0" algn="ctr">
              <a:spcBef>
                <a:spcPts val="0"/>
              </a:spcBef>
              <a:buClr>
                <a:srgbClr val="F55D4B"/>
              </a:buClr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rtl="0" algn="ctr">
              <a:spcBef>
                <a:spcPts val="0"/>
              </a:spcBef>
              <a:buClr>
                <a:srgbClr val="F55D4B"/>
              </a:buClr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rtl="0" algn="ctr">
              <a:spcBef>
                <a:spcPts val="0"/>
              </a:spcBef>
              <a:buClr>
                <a:srgbClr val="F55D4B"/>
              </a:buClr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rtl="0" algn="ctr">
              <a:spcBef>
                <a:spcPts val="0"/>
              </a:spcBef>
              <a:buClr>
                <a:srgbClr val="F55D4B"/>
              </a:buClr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rtl="0" algn="ctr">
              <a:spcBef>
                <a:spcPts val="0"/>
              </a:spcBef>
              <a:buClr>
                <a:srgbClr val="F55D4B"/>
              </a:buClr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rtl="0" algn="ctr">
              <a:spcBef>
                <a:spcPts val="0"/>
              </a:spcBef>
              <a:buClr>
                <a:srgbClr val="F55D4B"/>
              </a:buClr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rtl="0" algn="ctr">
              <a:spcBef>
                <a:spcPts val="0"/>
              </a:spcBef>
              <a:buClr>
                <a:srgbClr val="F55D4B"/>
              </a:buClr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1482" name="Shape 1482"/>
          <p:cNvSpPr txBox="1"/>
          <p:nvPr>
            <p:ph idx="1" type="body"/>
          </p:nvPr>
        </p:nvSpPr>
        <p:spPr>
          <a:xfrm>
            <a:off x="977300" y="1705425"/>
            <a:ext cx="2296500" cy="4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483" name="Shape 1483"/>
          <p:cNvSpPr txBox="1"/>
          <p:nvPr>
            <p:ph idx="2" type="body"/>
          </p:nvPr>
        </p:nvSpPr>
        <p:spPr>
          <a:xfrm>
            <a:off x="3391601" y="1705425"/>
            <a:ext cx="2296500" cy="4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484" name="Shape 1484"/>
          <p:cNvSpPr txBox="1"/>
          <p:nvPr>
            <p:ph idx="3" type="body"/>
          </p:nvPr>
        </p:nvSpPr>
        <p:spPr>
          <a:xfrm>
            <a:off x="5805905" y="1705425"/>
            <a:ext cx="2296500" cy="4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485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6" name="Shape 1486"/>
          <p:cNvGrpSpPr/>
          <p:nvPr/>
        </p:nvGrpSpPr>
        <p:grpSpPr>
          <a:xfrm>
            <a:off x="1" y="3"/>
            <a:ext cx="9152064" cy="6864064"/>
            <a:chOff x="328725" y="238125"/>
            <a:chExt cx="3447625" cy="2585725"/>
          </a:xfrm>
        </p:grpSpPr>
        <p:sp>
          <p:nvSpPr>
            <p:cNvPr id="1487" name="Shape 1487"/>
            <p:cNvSpPr/>
            <p:nvPr/>
          </p:nvSpPr>
          <p:spPr>
            <a:xfrm>
              <a:off x="2397625" y="2721125"/>
              <a:ext cx="62299" cy="66524"/>
            </a:xfrm>
            <a:custGeom>
              <a:pathLst>
                <a:path extrusionOk="0" h="120000" w="120000">
                  <a:moveTo>
                    <a:pt x="90770" y="6087"/>
                  </a:moveTo>
                  <a:lnTo>
                    <a:pt x="110224" y="7621"/>
                  </a:lnTo>
                  <a:lnTo>
                    <a:pt x="111861" y="9154"/>
                  </a:lnTo>
                  <a:lnTo>
                    <a:pt x="113499" y="12175"/>
                  </a:lnTo>
                  <a:lnTo>
                    <a:pt x="113499" y="24306"/>
                  </a:lnTo>
                  <a:lnTo>
                    <a:pt x="113499" y="45591"/>
                  </a:lnTo>
                  <a:lnTo>
                    <a:pt x="111861" y="72919"/>
                  </a:lnTo>
                  <a:lnTo>
                    <a:pt x="110224" y="100248"/>
                  </a:lnTo>
                  <a:lnTo>
                    <a:pt x="108635" y="104802"/>
                  </a:lnTo>
                  <a:lnTo>
                    <a:pt x="108635" y="107824"/>
                  </a:lnTo>
                  <a:lnTo>
                    <a:pt x="106998" y="109357"/>
                  </a:lnTo>
                  <a:lnTo>
                    <a:pt x="102134" y="109357"/>
                  </a:lnTo>
                  <a:lnTo>
                    <a:pt x="79454" y="112378"/>
                  </a:lnTo>
                  <a:lnTo>
                    <a:pt x="35682" y="112378"/>
                  </a:lnTo>
                  <a:lnTo>
                    <a:pt x="24317" y="109357"/>
                  </a:lnTo>
                  <a:lnTo>
                    <a:pt x="19454" y="107824"/>
                  </a:lnTo>
                  <a:lnTo>
                    <a:pt x="16227" y="104802"/>
                  </a:lnTo>
                  <a:lnTo>
                    <a:pt x="11364" y="97226"/>
                  </a:lnTo>
                  <a:lnTo>
                    <a:pt x="9727" y="86583"/>
                  </a:lnTo>
                  <a:lnTo>
                    <a:pt x="6500" y="68365"/>
                  </a:lnTo>
                  <a:lnTo>
                    <a:pt x="4863" y="50146"/>
                  </a:lnTo>
                  <a:lnTo>
                    <a:pt x="6500" y="30394"/>
                  </a:lnTo>
                  <a:lnTo>
                    <a:pt x="9727" y="12175"/>
                  </a:lnTo>
                  <a:lnTo>
                    <a:pt x="11364" y="12175"/>
                  </a:lnTo>
                  <a:lnTo>
                    <a:pt x="12953" y="10642"/>
                  </a:lnTo>
                  <a:lnTo>
                    <a:pt x="42134" y="9154"/>
                  </a:lnTo>
                  <a:lnTo>
                    <a:pt x="72953" y="6087"/>
                  </a:lnTo>
                  <a:close/>
                  <a:moveTo>
                    <a:pt x="61589" y="45"/>
                  </a:moveTo>
                  <a:lnTo>
                    <a:pt x="6500" y="4599"/>
                  </a:lnTo>
                  <a:lnTo>
                    <a:pt x="4863" y="6087"/>
                  </a:lnTo>
                  <a:lnTo>
                    <a:pt x="3226" y="7621"/>
                  </a:lnTo>
                  <a:lnTo>
                    <a:pt x="3226" y="9154"/>
                  </a:lnTo>
                  <a:lnTo>
                    <a:pt x="4863" y="10642"/>
                  </a:lnTo>
                  <a:lnTo>
                    <a:pt x="6500" y="10642"/>
                  </a:lnTo>
                  <a:lnTo>
                    <a:pt x="3226" y="21285"/>
                  </a:lnTo>
                  <a:lnTo>
                    <a:pt x="1637" y="31927"/>
                  </a:lnTo>
                  <a:lnTo>
                    <a:pt x="0" y="54701"/>
                  </a:lnTo>
                  <a:lnTo>
                    <a:pt x="1637" y="79007"/>
                  </a:lnTo>
                  <a:lnTo>
                    <a:pt x="3226" y="94160"/>
                  </a:lnTo>
                  <a:lnTo>
                    <a:pt x="6500" y="100248"/>
                  </a:lnTo>
                  <a:lnTo>
                    <a:pt x="9727" y="107824"/>
                  </a:lnTo>
                  <a:lnTo>
                    <a:pt x="11364" y="110890"/>
                  </a:lnTo>
                  <a:lnTo>
                    <a:pt x="14590" y="113912"/>
                  </a:lnTo>
                  <a:lnTo>
                    <a:pt x="21091" y="116933"/>
                  </a:lnTo>
                  <a:lnTo>
                    <a:pt x="29181" y="118466"/>
                  </a:lnTo>
                  <a:lnTo>
                    <a:pt x="35682" y="118466"/>
                  </a:lnTo>
                  <a:lnTo>
                    <a:pt x="58362" y="120000"/>
                  </a:lnTo>
                  <a:lnTo>
                    <a:pt x="81043" y="118466"/>
                  </a:lnTo>
                  <a:lnTo>
                    <a:pt x="97271" y="118466"/>
                  </a:lnTo>
                  <a:lnTo>
                    <a:pt x="106998" y="116933"/>
                  </a:lnTo>
                  <a:lnTo>
                    <a:pt x="110224" y="115445"/>
                  </a:lnTo>
                  <a:lnTo>
                    <a:pt x="113499" y="113912"/>
                  </a:lnTo>
                  <a:lnTo>
                    <a:pt x="116725" y="106335"/>
                  </a:lnTo>
                  <a:lnTo>
                    <a:pt x="118362" y="97226"/>
                  </a:lnTo>
                  <a:lnTo>
                    <a:pt x="118362" y="80496"/>
                  </a:lnTo>
                  <a:lnTo>
                    <a:pt x="119951" y="42525"/>
                  </a:lnTo>
                  <a:lnTo>
                    <a:pt x="119951" y="4599"/>
                  </a:lnTo>
                  <a:lnTo>
                    <a:pt x="119951" y="3066"/>
                  </a:lnTo>
                  <a:lnTo>
                    <a:pt x="118362" y="1533"/>
                  </a:lnTo>
                  <a:lnTo>
                    <a:pt x="103772" y="45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Shape 1488"/>
            <p:cNvSpPr/>
            <p:nvPr/>
          </p:nvSpPr>
          <p:spPr>
            <a:xfrm>
              <a:off x="2424550" y="2739650"/>
              <a:ext cx="16850" cy="17700"/>
            </a:xfrm>
            <a:custGeom>
              <a:pathLst>
                <a:path extrusionOk="0" h="120000" w="120000">
                  <a:moveTo>
                    <a:pt x="30089" y="0"/>
                  </a:moveTo>
                  <a:lnTo>
                    <a:pt x="24035" y="17118"/>
                  </a:lnTo>
                  <a:lnTo>
                    <a:pt x="24035" y="34237"/>
                  </a:lnTo>
                  <a:lnTo>
                    <a:pt x="12106" y="34237"/>
                  </a:lnTo>
                  <a:lnTo>
                    <a:pt x="0" y="40000"/>
                  </a:lnTo>
                  <a:lnTo>
                    <a:pt x="0" y="51355"/>
                  </a:lnTo>
                  <a:lnTo>
                    <a:pt x="6053" y="57118"/>
                  </a:lnTo>
                  <a:lnTo>
                    <a:pt x="24035" y="57118"/>
                  </a:lnTo>
                  <a:lnTo>
                    <a:pt x="24035" y="85593"/>
                  </a:lnTo>
                  <a:lnTo>
                    <a:pt x="24035" y="114237"/>
                  </a:lnTo>
                  <a:lnTo>
                    <a:pt x="30089" y="119999"/>
                  </a:lnTo>
                  <a:lnTo>
                    <a:pt x="42017" y="119999"/>
                  </a:lnTo>
                  <a:lnTo>
                    <a:pt x="48071" y="114237"/>
                  </a:lnTo>
                  <a:lnTo>
                    <a:pt x="48071" y="85593"/>
                  </a:lnTo>
                  <a:lnTo>
                    <a:pt x="48071" y="51355"/>
                  </a:lnTo>
                  <a:lnTo>
                    <a:pt x="60000" y="51355"/>
                  </a:lnTo>
                  <a:lnTo>
                    <a:pt x="89910" y="57118"/>
                  </a:lnTo>
                  <a:lnTo>
                    <a:pt x="113946" y="57118"/>
                  </a:lnTo>
                  <a:lnTo>
                    <a:pt x="120000" y="51355"/>
                  </a:lnTo>
                  <a:lnTo>
                    <a:pt x="120000" y="45762"/>
                  </a:lnTo>
                  <a:lnTo>
                    <a:pt x="120000" y="34237"/>
                  </a:lnTo>
                  <a:lnTo>
                    <a:pt x="107893" y="28644"/>
                  </a:lnTo>
                  <a:lnTo>
                    <a:pt x="48071" y="28644"/>
                  </a:lnTo>
                  <a:lnTo>
                    <a:pt x="48071" y="11525"/>
                  </a:lnTo>
                  <a:lnTo>
                    <a:pt x="4201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Shape 1489"/>
            <p:cNvSpPr/>
            <p:nvPr/>
          </p:nvSpPr>
          <p:spPr>
            <a:xfrm>
              <a:off x="2276400" y="2759850"/>
              <a:ext cx="13499" cy="17700"/>
            </a:xfrm>
            <a:custGeom>
              <a:pathLst>
                <a:path extrusionOk="0" h="120000" w="120000">
                  <a:moveTo>
                    <a:pt x="90000" y="22881"/>
                  </a:moveTo>
                  <a:lnTo>
                    <a:pt x="90000" y="40000"/>
                  </a:lnTo>
                  <a:lnTo>
                    <a:pt x="90000" y="51525"/>
                  </a:lnTo>
                  <a:lnTo>
                    <a:pt x="75111" y="80000"/>
                  </a:lnTo>
                  <a:lnTo>
                    <a:pt x="60000" y="102881"/>
                  </a:lnTo>
                  <a:lnTo>
                    <a:pt x="45111" y="102881"/>
                  </a:lnTo>
                  <a:lnTo>
                    <a:pt x="37555" y="85762"/>
                  </a:lnTo>
                  <a:lnTo>
                    <a:pt x="30222" y="68644"/>
                  </a:lnTo>
                  <a:lnTo>
                    <a:pt x="30222" y="51525"/>
                  </a:lnTo>
                  <a:lnTo>
                    <a:pt x="45111" y="40000"/>
                  </a:lnTo>
                  <a:lnTo>
                    <a:pt x="82444" y="28644"/>
                  </a:lnTo>
                  <a:lnTo>
                    <a:pt x="75111" y="22881"/>
                  </a:lnTo>
                  <a:close/>
                  <a:moveTo>
                    <a:pt x="82444" y="169"/>
                  </a:moveTo>
                  <a:lnTo>
                    <a:pt x="60000" y="5762"/>
                  </a:lnTo>
                  <a:lnTo>
                    <a:pt x="45111" y="17288"/>
                  </a:lnTo>
                  <a:lnTo>
                    <a:pt x="30222" y="28644"/>
                  </a:lnTo>
                  <a:lnTo>
                    <a:pt x="15111" y="40000"/>
                  </a:lnTo>
                  <a:lnTo>
                    <a:pt x="222" y="57118"/>
                  </a:lnTo>
                  <a:lnTo>
                    <a:pt x="222" y="68644"/>
                  </a:lnTo>
                  <a:lnTo>
                    <a:pt x="15111" y="102881"/>
                  </a:lnTo>
                  <a:lnTo>
                    <a:pt x="30222" y="114237"/>
                  </a:lnTo>
                  <a:lnTo>
                    <a:pt x="45111" y="119999"/>
                  </a:lnTo>
                  <a:lnTo>
                    <a:pt x="60000" y="119999"/>
                  </a:lnTo>
                  <a:lnTo>
                    <a:pt x="82444" y="114237"/>
                  </a:lnTo>
                  <a:lnTo>
                    <a:pt x="97555" y="102881"/>
                  </a:lnTo>
                  <a:lnTo>
                    <a:pt x="104888" y="91355"/>
                  </a:lnTo>
                  <a:lnTo>
                    <a:pt x="112444" y="57118"/>
                  </a:lnTo>
                  <a:lnTo>
                    <a:pt x="120000" y="28644"/>
                  </a:lnTo>
                  <a:lnTo>
                    <a:pt x="112444" y="11525"/>
                  </a:lnTo>
                  <a:lnTo>
                    <a:pt x="97555" y="5762"/>
                  </a:lnTo>
                  <a:lnTo>
                    <a:pt x="82444" y="16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Shape 1490"/>
            <p:cNvSpPr/>
            <p:nvPr/>
          </p:nvSpPr>
          <p:spPr>
            <a:xfrm>
              <a:off x="1523075" y="2675675"/>
              <a:ext cx="67375" cy="38749"/>
            </a:xfrm>
            <a:custGeom>
              <a:pathLst>
                <a:path extrusionOk="0" h="120000" w="120000">
                  <a:moveTo>
                    <a:pt x="89988" y="10451"/>
                  </a:moveTo>
                  <a:lnTo>
                    <a:pt x="104994" y="13083"/>
                  </a:lnTo>
                  <a:lnTo>
                    <a:pt x="110961" y="18270"/>
                  </a:lnTo>
                  <a:lnTo>
                    <a:pt x="113988" y="23535"/>
                  </a:lnTo>
                  <a:lnTo>
                    <a:pt x="115458" y="33909"/>
                  </a:lnTo>
                  <a:lnTo>
                    <a:pt x="115458" y="44361"/>
                  </a:lnTo>
                  <a:lnTo>
                    <a:pt x="113988" y="67819"/>
                  </a:lnTo>
                  <a:lnTo>
                    <a:pt x="110961" y="86090"/>
                  </a:lnTo>
                  <a:lnTo>
                    <a:pt x="109491" y="96464"/>
                  </a:lnTo>
                  <a:lnTo>
                    <a:pt x="106463" y="101729"/>
                  </a:lnTo>
                  <a:lnTo>
                    <a:pt x="103480" y="104283"/>
                  </a:lnTo>
                  <a:lnTo>
                    <a:pt x="98983" y="106916"/>
                  </a:lnTo>
                  <a:lnTo>
                    <a:pt x="72000" y="112103"/>
                  </a:lnTo>
                  <a:lnTo>
                    <a:pt x="51027" y="112103"/>
                  </a:lnTo>
                  <a:lnTo>
                    <a:pt x="28541" y="109548"/>
                  </a:lnTo>
                  <a:lnTo>
                    <a:pt x="12022" y="106916"/>
                  </a:lnTo>
                  <a:lnTo>
                    <a:pt x="9038" y="106916"/>
                  </a:lnTo>
                  <a:lnTo>
                    <a:pt x="7525" y="104283"/>
                  </a:lnTo>
                  <a:lnTo>
                    <a:pt x="6055" y="96464"/>
                  </a:lnTo>
                  <a:lnTo>
                    <a:pt x="4541" y="80825"/>
                  </a:lnTo>
                  <a:lnTo>
                    <a:pt x="6055" y="46993"/>
                  </a:lnTo>
                  <a:lnTo>
                    <a:pt x="7525" y="13083"/>
                  </a:lnTo>
                  <a:lnTo>
                    <a:pt x="24044" y="15716"/>
                  </a:lnTo>
                  <a:lnTo>
                    <a:pt x="40519" y="13083"/>
                  </a:lnTo>
                  <a:lnTo>
                    <a:pt x="73513" y="10451"/>
                  </a:lnTo>
                  <a:close/>
                  <a:moveTo>
                    <a:pt x="79480" y="77"/>
                  </a:moveTo>
                  <a:lnTo>
                    <a:pt x="55525" y="2632"/>
                  </a:lnTo>
                  <a:lnTo>
                    <a:pt x="30011" y="5264"/>
                  </a:lnTo>
                  <a:lnTo>
                    <a:pt x="18033" y="5264"/>
                  </a:lnTo>
                  <a:lnTo>
                    <a:pt x="7525" y="2632"/>
                  </a:lnTo>
                  <a:lnTo>
                    <a:pt x="3027" y="2632"/>
                  </a:lnTo>
                  <a:lnTo>
                    <a:pt x="3027" y="7896"/>
                  </a:lnTo>
                  <a:lnTo>
                    <a:pt x="3027" y="10451"/>
                  </a:lnTo>
                  <a:lnTo>
                    <a:pt x="1558" y="36541"/>
                  </a:lnTo>
                  <a:lnTo>
                    <a:pt x="44" y="70451"/>
                  </a:lnTo>
                  <a:lnTo>
                    <a:pt x="44" y="88645"/>
                  </a:lnTo>
                  <a:lnTo>
                    <a:pt x="1558" y="101729"/>
                  </a:lnTo>
                  <a:lnTo>
                    <a:pt x="3027" y="112103"/>
                  </a:lnTo>
                  <a:lnTo>
                    <a:pt x="6055" y="114735"/>
                  </a:lnTo>
                  <a:lnTo>
                    <a:pt x="7525" y="117367"/>
                  </a:lnTo>
                  <a:lnTo>
                    <a:pt x="34508" y="119922"/>
                  </a:lnTo>
                  <a:lnTo>
                    <a:pt x="60022" y="119922"/>
                  </a:lnTo>
                  <a:lnTo>
                    <a:pt x="85491" y="117367"/>
                  </a:lnTo>
                  <a:lnTo>
                    <a:pt x="110961" y="112103"/>
                  </a:lnTo>
                  <a:lnTo>
                    <a:pt x="112474" y="109548"/>
                  </a:lnTo>
                  <a:lnTo>
                    <a:pt x="112474" y="106916"/>
                  </a:lnTo>
                  <a:lnTo>
                    <a:pt x="116972" y="78270"/>
                  </a:lnTo>
                  <a:lnTo>
                    <a:pt x="118486" y="62632"/>
                  </a:lnTo>
                  <a:lnTo>
                    <a:pt x="119955" y="46993"/>
                  </a:lnTo>
                  <a:lnTo>
                    <a:pt x="119955" y="31354"/>
                  </a:lnTo>
                  <a:lnTo>
                    <a:pt x="116972" y="20903"/>
                  </a:lnTo>
                  <a:lnTo>
                    <a:pt x="115458" y="13083"/>
                  </a:lnTo>
                  <a:lnTo>
                    <a:pt x="112474" y="10451"/>
                  </a:lnTo>
                  <a:lnTo>
                    <a:pt x="107977" y="5264"/>
                  </a:lnTo>
                  <a:lnTo>
                    <a:pt x="103480" y="2632"/>
                  </a:lnTo>
                  <a:lnTo>
                    <a:pt x="91502" y="7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Shape 1491"/>
            <p:cNvSpPr/>
            <p:nvPr/>
          </p:nvSpPr>
          <p:spPr>
            <a:xfrm>
              <a:off x="2347950" y="2750600"/>
              <a:ext cx="16025" cy="4224"/>
            </a:xfrm>
            <a:custGeom>
              <a:pathLst>
                <a:path extrusionOk="0" h="120000" w="120000">
                  <a:moveTo>
                    <a:pt x="6365" y="0"/>
                  </a:moveTo>
                  <a:lnTo>
                    <a:pt x="187" y="24142"/>
                  </a:lnTo>
                  <a:lnTo>
                    <a:pt x="187" y="71715"/>
                  </a:lnTo>
                  <a:lnTo>
                    <a:pt x="25273" y="95857"/>
                  </a:lnTo>
                  <a:lnTo>
                    <a:pt x="50546" y="120000"/>
                  </a:lnTo>
                  <a:lnTo>
                    <a:pt x="107269" y="120000"/>
                  </a:lnTo>
                  <a:lnTo>
                    <a:pt x="113634" y="95857"/>
                  </a:lnTo>
                  <a:lnTo>
                    <a:pt x="119812" y="71715"/>
                  </a:lnTo>
                  <a:lnTo>
                    <a:pt x="119812" y="47573"/>
                  </a:lnTo>
                  <a:lnTo>
                    <a:pt x="113634" y="24142"/>
                  </a:lnTo>
                  <a:lnTo>
                    <a:pt x="8836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Shape 1492"/>
            <p:cNvSpPr/>
            <p:nvPr/>
          </p:nvSpPr>
          <p:spPr>
            <a:xfrm>
              <a:off x="2319325" y="2720300"/>
              <a:ext cx="69899" cy="66500"/>
            </a:xfrm>
            <a:custGeom>
              <a:pathLst>
                <a:path extrusionOk="0" h="120000" w="120000">
                  <a:moveTo>
                    <a:pt x="18841" y="0"/>
                  </a:moveTo>
                  <a:lnTo>
                    <a:pt x="8712" y="3022"/>
                  </a:lnTo>
                  <a:lnTo>
                    <a:pt x="4377" y="4556"/>
                  </a:lnTo>
                  <a:lnTo>
                    <a:pt x="1502" y="7578"/>
                  </a:lnTo>
                  <a:lnTo>
                    <a:pt x="42" y="10646"/>
                  </a:lnTo>
                  <a:lnTo>
                    <a:pt x="1502" y="12135"/>
                  </a:lnTo>
                  <a:lnTo>
                    <a:pt x="4377" y="12135"/>
                  </a:lnTo>
                  <a:lnTo>
                    <a:pt x="5836" y="10646"/>
                  </a:lnTo>
                  <a:lnTo>
                    <a:pt x="8712" y="9112"/>
                  </a:lnTo>
                  <a:lnTo>
                    <a:pt x="13047" y="7578"/>
                  </a:lnTo>
                  <a:lnTo>
                    <a:pt x="23175" y="6090"/>
                  </a:lnTo>
                  <a:lnTo>
                    <a:pt x="41931" y="7578"/>
                  </a:lnTo>
                  <a:lnTo>
                    <a:pt x="82403" y="9112"/>
                  </a:lnTo>
                  <a:lnTo>
                    <a:pt x="96866" y="10646"/>
                  </a:lnTo>
                  <a:lnTo>
                    <a:pt x="102618" y="12135"/>
                  </a:lnTo>
                  <a:lnTo>
                    <a:pt x="108412" y="15203"/>
                  </a:lnTo>
                  <a:lnTo>
                    <a:pt x="111287" y="16691"/>
                  </a:lnTo>
                  <a:lnTo>
                    <a:pt x="112746" y="19759"/>
                  </a:lnTo>
                  <a:lnTo>
                    <a:pt x="114206" y="27338"/>
                  </a:lnTo>
                  <a:lnTo>
                    <a:pt x="112746" y="41007"/>
                  </a:lnTo>
                  <a:lnTo>
                    <a:pt x="114206" y="69879"/>
                  </a:lnTo>
                  <a:lnTo>
                    <a:pt x="112746" y="98751"/>
                  </a:lnTo>
                  <a:lnTo>
                    <a:pt x="111287" y="109353"/>
                  </a:lnTo>
                  <a:lnTo>
                    <a:pt x="111287" y="110887"/>
                  </a:lnTo>
                  <a:lnTo>
                    <a:pt x="108412" y="110887"/>
                  </a:lnTo>
                  <a:lnTo>
                    <a:pt x="104077" y="112421"/>
                  </a:lnTo>
                  <a:lnTo>
                    <a:pt x="92532" y="112421"/>
                  </a:lnTo>
                  <a:lnTo>
                    <a:pt x="62188" y="110887"/>
                  </a:lnTo>
                  <a:lnTo>
                    <a:pt x="49184" y="112421"/>
                  </a:lnTo>
                  <a:lnTo>
                    <a:pt x="36180" y="113909"/>
                  </a:lnTo>
                  <a:lnTo>
                    <a:pt x="30386" y="113909"/>
                  </a:lnTo>
                  <a:lnTo>
                    <a:pt x="24592" y="110887"/>
                  </a:lnTo>
                  <a:lnTo>
                    <a:pt x="20257" y="107864"/>
                  </a:lnTo>
                  <a:lnTo>
                    <a:pt x="17381" y="101774"/>
                  </a:lnTo>
                  <a:lnTo>
                    <a:pt x="14506" y="91127"/>
                  </a:lnTo>
                  <a:lnTo>
                    <a:pt x="13047" y="80526"/>
                  </a:lnTo>
                  <a:lnTo>
                    <a:pt x="13047" y="56210"/>
                  </a:lnTo>
                  <a:lnTo>
                    <a:pt x="13047" y="34917"/>
                  </a:lnTo>
                  <a:lnTo>
                    <a:pt x="14506" y="13669"/>
                  </a:lnTo>
                  <a:lnTo>
                    <a:pt x="13047" y="12135"/>
                  </a:lnTo>
                  <a:lnTo>
                    <a:pt x="13047" y="10646"/>
                  </a:lnTo>
                  <a:lnTo>
                    <a:pt x="11587" y="10646"/>
                  </a:lnTo>
                  <a:lnTo>
                    <a:pt x="10171" y="12135"/>
                  </a:lnTo>
                  <a:lnTo>
                    <a:pt x="8712" y="22781"/>
                  </a:lnTo>
                  <a:lnTo>
                    <a:pt x="7253" y="34917"/>
                  </a:lnTo>
                  <a:lnTo>
                    <a:pt x="7253" y="56210"/>
                  </a:lnTo>
                  <a:lnTo>
                    <a:pt x="8712" y="83548"/>
                  </a:lnTo>
                  <a:lnTo>
                    <a:pt x="10171" y="95684"/>
                  </a:lnTo>
                  <a:lnTo>
                    <a:pt x="11587" y="103308"/>
                  </a:lnTo>
                  <a:lnTo>
                    <a:pt x="13047" y="107864"/>
                  </a:lnTo>
                  <a:lnTo>
                    <a:pt x="15922" y="112421"/>
                  </a:lnTo>
                  <a:lnTo>
                    <a:pt x="20257" y="115443"/>
                  </a:lnTo>
                  <a:lnTo>
                    <a:pt x="23175" y="116977"/>
                  </a:lnTo>
                  <a:lnTo>
                    <a:pt x="27510" y="118466"/>
                  </a:lnTo>
                  <a:lnTo>
                    <a:pt x="36180" y="120000"/>
                  </a:lnTo>
                  <a:lnTo>
                    <a:pt x="46266" y="118466"/>
                  </a:lnTo>
                  <a:lnTo>
                    <a:pt x="98283" y="118466"/>
                  </a:lnTo>
                  <a:lnTo>
                    <a:pt x="115622" y="116977"/>
                  </a:lnTo>
                  <a:lnTo>
                    <a:pt x="117081" y="115443"/>
                  </a:lnTo>
                  <a:lnTo>
                    <a:pt x="117081" y="113909"/>
                  </a:lnTo>
                  <a:lnTo>
                    <a:pt x="118540" y="92661"/>
                  </a:lnTo>
                  <a:lnTo>
                    <a:pt x="119957" y="72902"/>
                  </a:lnTo>
                  <a:lnTo>
                    <a:pt x="118540" y="31894"/>
                  </a:lnTo>
                  <a:lnTo>
                    <a:pt x="118540" y="19759"/>
                  </a:lnTo>
                  <a:lnTo>
                    <a:pt x="117081" y="16691"/>
                  </a:lnTo>
                  <a:lnTo>
                    <a:pt x="114206" y="12135"/>
                  </a:lnTo>
                  <a:lnTo>
                    <a:pt x="111287" y="10646"/>
                  </a:lnTo>
                  <a:lnTo>
                    <a:pt x="108412" y="7578"/>
                  </a:lnTo>
                  <a:lnTo>
                    <a:pt x="96866" y="4556"/>
                  </a:lnTo>
                  <a:lnTo>
                    <a:pt x="82403" y="3022"/>
                  </a:lnTo>
                  <a:lnTo>
                    <a:pt x="67939" y="3022"/>
                  </a:lnTo>
                  <a:lnTo>
                    <a:pt x="39055" y="1533"/>
                  </a:lnTo>
                  <a:lnTo>
                    <a:pt x="2892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Shape 1493"/>
            <p:cNvSpPr/>
            <p:nvPr/>
          </p:nvSpPr>
          <p:spPr>
            <a:xfrm>
              <a:off x="2128275" y="2674000"/>
              <a:ext cx="67350" cy="42100"/>
            </a:xfrm>
            <a:custGeom>
              <a:pathLst>
                <a:path extrusionOk="0" h="120000" w="120000">
                  <a:moveTo>
                    <a:pt x="31492" y="9619"/>
                  </a:moveTo>
                  <a:lnTo>
                    <a:pt x="43518" y="14394"/>
                  </a:lnTo>
                  <a:lnTo>
                    <a:pt x="53986" y="14394"/>
                  </a:lnTo>
                  <a:lnTo>
                    <a:pt x="84008" y="16817"/>
                  </a:lnTo>
                  <a:lnTo>
                    <a:pt x="98975" y="16817"/>
                  </a:lnTo>
                  <a:lnTo>
                    <a:pt x="113986" y="14394"/>
                  </a:lnTo>
                  <a:lnTo>
                    <a:pt x="113986" y="14394"/>
                  </a:lnTo>
                  <a:lnTo>
                    <a:pt x="111002" y="50380"/>
                  </a:lnTo>
                  <a:lnTo>
                    <a:pt x="111002" y="84014"/>
                  </a:lnTo>
                  <a:lnTo>
                    <a:pt x="109487" y="93562"/>
                  </a:lnTo>
                  <a:lnTo>
                    <a:pt x="109487" y="100760"/>
                  </a:lnTo>
                  <a:lnTo>
                    <a:pt x="104988" y="105605"/>
                  </a:lnTo>
                  <a:lnTo>
                    <a:pt x="100489" y="105605"/>
                  </a:lnTo>
                  <a:lnTo>
                    <a:pt x="71982" y="107957"/>
                  </a:lnTo>
                  <a:lnTo>
                    <a:pt x="58485" y="107957"/>
                  </a:lnTo>
                  <a:lnTo>
                    <a:pt x="39020" y="110380"/>
                  </a:lnTo>
                  <a:lnTo>
                    <a:pt x="28507" y="107957"/>
                  </a:lnTo>
                  <a:lnTo>
                    <a:pt x="19510" y="107957"/>
                  </a:lnTo>
                  <a:lnTo>
                    <a:pt x="13496" y="103182"/>
                  </a:lnTo>
                  <a:lnTo>
                    <a:pt x="12026" y="100760"/>
                  </a:lnTo>
                  <a:lnTo>
                    <a:pt x="10512" y="98408"/>
                  </a:lnTo>
                  <a:lnTo>
                    <a:pt x="8997" y="43182"/>
                  </a:lnTo>
                  <a:lnTo>
                    <a:pt x="8997" y="21591"/>
                  </a:lnTo>
                  <a:lnTo>
                    <a:pt x="8997" y="16817"/>
                  </a:lnTo>
                  <a:lnTo>
                    <a:pt x="7527" y="19239"/>
                  </a:lnTo>
                  <a:lnTo>
                    <a:pt x="6013" y="16817"/>
                  </a:lnTo>
                  <a:lnTo>
                    <a:pt x="7527" y="16817"/>
                  </a:lnTo>
                  <a:lnTo>
                    <a:pt x="7527" y="14394"/>
                  </a:lnTo>
                  <a:lnTo>
                    <a:pt x="7527" y="12042"/>
                  </a:lnTo>
                  <a:lnTo>
                    <a:pt x="19510" y="9619"/>
                  </a:lnTo>
                  <a:close/>
                  <a:moveTo>
                    <a:pt x="12026" y="0"/>
                  </a:moveTo>
                  <a:lnTo>
                    <a:pt x="6013" y="2422"/>
                  </a:lnTo>
                  <a:lnTo>
                    <a:pt x="1514" y="4845"/>
                  </a:lnTo>
                  <a:lnTo>
                    <a:pt x="0" y="7197"/>
                  </a:lnTo>
                  <a:lnTo>
                    <a:pt x="0" y="12042"/>
                  </a:lnTo>
                  <a:lnTo>
                    <a:pt x="1514" y="14394"/>
                  </a:lnTo>
                  <a:lnTo>
                    <a:pt x="4498" y="14394"/>
                  </a:lnTo>
                  <a:lnTo>
                    <a:pt x="3028" y="24014"/>
                  </a:lnTo>
                  <a:lnTo>
                    <a:pt x="3028" y="33634"/>
                  </a:lnTo>
                  <a:lnTo>
                    <a:pt x="3028" y="71971"/>
                  </a:lnTo>
                  <a:lnTo>
                    <a:pt x="4498" y="107957"/>
                  </a:lnTo>
                  <a:lnTo>
                    <a:pt x="6013" y="110380"/>
                  </a:lnTo>
                  <a:lnTo>
                    <a:pt x="7527" y="112802"/>
                  </a:lnTo>
                  <a:lnTo>
                    <a:pt x="19510" y="117577"/>
                  </a:lnTo>
                  <a:lnTo>
                    <a:pt x="31492" y="120000"/>
                  </a:lnTo>
                  <a:lnTo>
                    <a:pt x="94476" y="120000"/>
                  </a:lnTo>
                  <a:lnTo>
                    <a:pt x="106503" y="117577"/>
                  </a:lnTo>
                  <a:lnTo>
                    <a:pt x="111002" y="115154"/>
                  </a:lnTo>
                  <a:lnTo>
                    <a:pt x="113986" y="110380"/>
                  </a:lnTo>
                  <a:lnTo>
                    <a:pt x="115501" y="105605"/>
                  </a:lnTo>
                  <a:lnTo>
                    <a:pt x="116971" y="98408"/>
                  </a:lnTo>
                  <a:lnTo>
                    <a:pt x="116971" y="55225"/>
                  </a:lnTo>
                  <a:lnTo>
                    <a:pt x="118485" y="33634"/>
                  </a:lnTo>
                  <a:lnTo>
                    <a:pt x="120000" y="12042"/>
                  </a:lnTo>
                  <a:lnTo>
                    <a:pt x="118485" y="7197"/>
                  </a:lnTo>
                  <a:lnTo>
                    <a:pt x="115501" y="4845"/>
                  </a:lnTo>
                  <a:lnTo>
                    <a:pt x="98975" y="7197"/>
                  </a:lnTo>
                  <a:lnTo>
                    <a:pt x="80979" y="7197"/>
                  </a:lnTo>
                  <a:lnTo>
                    <a:pt x="43518" y="2422"/>
                  </a:lnTo>
                  <a:lnTo>
                    <a:pt x="2249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Shape 1494"/>
            <p:cNvSpPr/>
            <p:nvPr/>
          </p:nvSpPr>
          <p:spPr>
            <a:xfrm>
              <a:off x="2107225" y="2721125"/>
              <a:ext cx="60624" cy="64850"/>
            </a:xfrm>
            <a:custGeom>
              <a:pathLst>
                <a:path extrusionOk="0" h="120000" w="120000">
                  <a:moveTo>
                    <a:pt x="51661" y="46"/>
                  </a:moveTo>
                  <a:lnTo>
                    <a:pt x="31670" y="1572"/>
                  </a:lnTo>
                  <a:lnTo>
                    <a:pt x="18358" y="3145"/>
                  </a:lnTo>
                  <a:lnTo>
                    <a:pt x="13360" y="4718"/>
                  </a:lnTo>
                  <a:lnTo>
                    <a:pt x="6680" y="7818"/>
                  </a:lnTo>
                  <a:lnTo>
                    <a:pt x="5047" y="12490"/>
                  </a:lnTo>
                  <a:lnTo>
                    <a:pt x="3364" y="17162"/>
                  </a:lnTo>
                  <a:lnTo>
                    <a:pt x="3364" y="28080"/>
                  </a:lnTo>
                  <a:lnTo>
                    <a:pt x="1682" y="84148"/>
                  </a:lnTo>
                  <a:lnTo>
                    <a:pt x="49" y="98164"/>
                  </a:lnTo>
                  <a:lnTo>
                    <a:pt x="1682" y="105936"/>
                  </a:lnTo>
                  <a:lnTo>
                    <a:pt x="3364" y="109082"/>
                  </a:lnTo>
                  <a:lnTo>
                    <a:pt x="5047" y="110609"/>
                  </a:lnTo>
                  <a:lnTo>
                    <a:pt x="6680" y="110609"/>
                  </a:lnTo>
                  <a:lnTo>
                    <a:pt x="6680" y="109082"/>
                  </a:lnTo>
                  <a:lnTo>
                    <a:pt x="6680" y="104410"/>
                  </a:lnTo>
                  <a:lnTo>
                    <a:pt x="6680" y="96592"/>
                  </a:lnTo>
                  <a:lnTo>
                    <a:pt x="8362" y="84148"/>
                  </a:lnTo>
                  <a:lnTo>
                    <a:pt x="10045" y="38951"/>
                  </a:lnTo>
                  <a:lnTo>
                    <a:pt x="10045" y="24934"/>
                  </a:lnTo>
                  <a:lnTo>
                    <a:pt x="11678" y="17162"/>
                  </a:lnTo>
                  <a:lnTo>
                    <a:pt x="13360" y="14063"/>
                  </a:lnTo>
                  <a:lnTo>
                    <a:pt x="16676" y="10917"/>
                  </a:lnTo>
                  <a:lnTo>
                    <a:pt x="26672" y="7818"/>
                  </a:lnTo>
                  <a:lnTo>
                    <a:pt x="38350" y="6245"/>
                  </a:lnTo>
                  <a:lnTo>
                    <a:pt x="56659" y="6245"/>
                  </a:lnTo>
                  <a:lnTo>
                    <a:pt x="76651" y="7818"/>
                  </a:lnTo>
                  <a:lnTo>
                    <a:pt x="95010" y="9390"/>
                  </a:lnTo>
                  <a:lnTo>
                    <a:pt x="113319" y="14063"/>
                  </a:lnTo>
                  <a:lnTo>
                    <a:pt x="111637" y="31179"/>
                  </a:lnTo>
                  <a:lnTo>
                    <a:pt x="113319" y="48296"/>
                  </a:lnTo>
                  <a:lnTo>
                    <a:pt x="110004" y="76376"/>
                  </a:lnTo>
                  <a:lnTo>
                    <a:pt x="108321" y="105936"/>
                  </a:lnTo>
                  <a:lnTo>
                    <a:pt x="93327" y="109082"/>
                  </a:lnTo>
                  <a:lnTo>
                    <a:pt x="76651" y="109082"/>
                  </a:lnTo>
                  <a:lnTo>
                    <a:pt x="45030" y="105936"/>
                  </a:lnTo>
                  <a:lnTo>
                    <a:pt x="21674" y="105936"/>
                  </a:lnTo>
                  <a:lnTo>
                    <a:pt x="11678" y="109082"/>
                  </a:lnTo>
                  <a:lnTo>
                    <a:pt x="6680" y="110609"/>
                  </a:lnTo>
                  <a:lnTo>
                    <a:pt x="3364" y="115281"/>
                  </a:lnTo>
                  <a:lnTo>
                    <a:pt x="3364" y="116854"/>
                  </a:lnTo>
                  <a:lnTo>
                    <a:pt x="8362" y="116854"/>
                  </a:lnTo>
                  <a:lnTo>
                    <a:pt x="15043" y="115281"/>
                  </a:lnTo>
                  <a:lnTo>
                    <a:pt x="25039" y="113754"/>
                  </a:lnTo>
                  <a:lnTo>
                    <a:pt x="40032" y="113754"/>
                  </a:lnTo>
                  <a:lnTo>
                    <a:pt x="55026" y="115281"/>
                  </a:lnTo>
                  <a:lnTo>
                    <a:pt x="81649" y="116854"/>
                  </a:lnTo>
                  <a:lnTo>
                    <a:pt x="95010" y="116854"/>
                  </a:lnTo>
                  <a:lnTo>
                    <a:pt x="108321" y="113754"/>
                  </a:lnTo>
                  <a:lnTo>
                    <a:pt x="108321" y="116854"/>
                  </a:lnTo>
                  <a:lnTo>
                    <a:pt x="110004" y="118427"/>
                  </a:lnTo>
                  <a:lnTo>
                    <a:pt x="111637" y="119953"/>
                  </a:lnTo>
                  <a:lnTo>
                    <a:pt x="113319" y="119953"/>
                  </a:lnTo>
                  <a:lnTo>
                    <a:pt x="115002" y="118427"/>
                  </a:lnTo>
                  <a:lnTo>
                    <a:pt x="116635" y="109082"/>
                  </a:lnTo>
                  <a:lnTo>
                    <a:pt x="116635" y="99737"/>
                  </a:lnTo>
                  <a:lnTo>
                    <a:pt x="118317" y="81048"/>
                  </a:lnTo>
                  <a:lnTo>
                    <a:pt x="118317" y="63885"/>
                  </a:lnTo>
                  <a:lnTo>
                    <a:pt x="120000" y="45196"/>
                  </a:lnTo>
                  <a:lnTo>
                    <a:pt x="118317" y="20262"/>
                  </a:lnTo>
                  <a:lnTo>
                    <a:pt x="118317" y="14063"/>
                  </a:lnTo>
                  <a:lnTo>
                    <a:pt x="120000" y="14063"/>
                  </a:lnTo>
                  <a:lnTo>
                    <a:pt x="120000" y="10917"/>
                  </a:lnTo>
                  <a:lnTo>
                    <a:pt x="120000" y="9390"/>
                  </a:lnTo>
                  <a:lnTo>
                    <a:pt x="118317" y="7818"/>
                  </a:lnTo>
                  <a:lnTo>
                    <a:pt x="116635" y="7818"/>
                  </a:lnTo>
                  <a:lnTo>
                    <a:pt x="96643" y="3145"/>
                  </a:lnTo>
                  <a:lnTo>
                    <a:pt x="75018" y="4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Shape 1495"/>
            <p:cNvSpPr/>
            <p:nvPr/>
          </p:nvSpPr>
          <p:spPr>
            <a:xfrm>
              <a:off x="2435500" y="2794350"/>
              <a:ext cx="61450" cy="29499"/>
            </a:xfrm>
            <a:custGeom>
              <a:pathLst>
                <a:path extrusionOk="0" h="120000" w="120000">
                  <a:moveTo>
                    <a:pt x="78893" y="101"/>
                  </a:moveTo>
                  <a:lnTo>
                    <a:pt x="57510" y="6915"/>
                  </a:lnTo>
                  <a:lnTo>
                    <a:pt x="44377" y="10372"/>
                  </a:lnTo>
                  <a:lnTo>
                    <a:pt x="31244" y="6915"/>
                  </a:lnTo>
                  <a:lnTo>
                    <a:pt x="19723" y="6915"/>
                  </a:lnTo>
                  <a:lnTo>
                    <a:pt x="8201" y="13830"/>
                  </a:lnTo>
                  <a:lnTo>
                    <a:pt x="8201" y="10372"/>
                  </a:lnTo>
                  <a:lnTo>
                    <a:pt x="6590" y="6915"/>
                  </a:lnTo>
                  <a:lnTo>
                    <a:pt x="4930" y="6915"/>
                  </a:lnTo>
                  <a:lnTo>
                    <a:pt x="3270" y="10372"/>
                  </a:lnTo>
                  <a:lnTo>
                    <a:pt x="1659" y="37728"/>
                  </a:lnTo>
                  <a:lnTo>
                    <a:pt x="1659" y="65186"/>
                  </a:lnTo>
                  <a:lnTo>
                    <a:pt x="0" y="119898"/>
                  </a:lnTo>
                  <a:lnTo>
                    <a:pt x="6590" y="119898"/>
                  </a:lnTo>
                  <a:lnTo>
                    <a:pt x="8201" y="75457"/>
                  </a:lnTo>
                  <a:lnTo>
                    <a:pt x="6590" y="27457"/>
                  </a:lnTo>
                  <a:lnTo>
                    <a:pt x="19723" y="24101"/>
                  </a:lnTo>
                  <a:lnTo>
                    <a:pt x="32855" y="20644"/>
                  </a:lnTo>
                  <a:lnTo>
                    <a:pt x="69031" y="20644"/>
                  </a:lnTo>
                  <a:lnTo>
                    <a:pt x="78893" y="17186"/>
                  </a:lnTo>
                  <a:lnTo>
                    <a:pt x="90414" y="13830"/>
                  </a:lnTo>
                  <a:lnTo>
                    <a:pt x="100276" y="13830"/>
                  </a:lnTo>
                  <a:lnTo>
                    <a:pt x="106867" y="20644"/>
                  </a:lnTo>
                  <a:lnTo>
                    <a:pt x="110138" y="30915"/>
                  </a:lnTo>
                  <a:lnTo>
                    <a:pt x="113409" y="41186"/>
                  </a:lnTo>
                  <a:lnTo>
                    <a:pt x="115069" y="58271"/>
                  </a:lnTo>
                  <a:lnTo>
                    <a:pt x="115069" y="89084"/>
                  </a:lnTo>
                  <a:lnTo>
                    <a:pt x="115069" y="119898"/>
                  </a:lnTo>
                  <a:lnTo>
                    <a:pt x="120000" y="119898"/>
                  </a:lnTo>
                  <a:lnTo>
                    <a:pt x="120000" y="85728"/>
                  </a:lnTo>
                  <a:lnTo>
                    <a:pt x="118340" y="48000"/>
                  </a:lnTo>
                  <a:lnTo>
                    <a:pt x="116729" y="34372"/>
                  </a:lnTo>
                  <a:lnTo>
                    <a:pt x="111798" y="20644"/>
                  </a:lnTo>
                  <a:lnTo>
                    <a:pt x="106867" y="6915"/>
                  </a:lnTo>
                  <a:lnTo>
                    <a:pt x="98616" y="10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Shape 1496"/>
            <p:cNvSpPr/>
            <p:nvPr/>
          </p:nvSpPr>
          <p:spPr>
            <a:xfrm>
              <a:off x="2508725" y="2793525"/>
              <a:ext cx="64825" cy="30324"/>
            </a:xfrm>
            <a:custGeom>
              <a:pathLst>
                <a:path extrusionOk="0" h="120000" w="120000">
                  <a:moveTo>
                    <a:pt x="21843" y="0"/>
                  </a:moveTo>
                  <a:lnTo>
                    <a:pt x="4674" y="9991"/>
                  </a:lnTo>
                  <a:lnTo>
                    <a:pt x="3146" y="13355"/>
                  </a:lnTo>
                  <a:lnTo>
                    <a:pt x="3146" y="16718"/>
                  </a:lnTo>
                  <a:lnTo>
                    <a:pt x="0" y="66677"/>
                  </a:lnTo>
                  <a:lnTo>
                    <a:pt x="0" y="119901"/>
                  </a:lnTo>
                  <a:lnTo>
                    <a:pt x="6247" y="119901"/>
                  </a:lnTo>
                  <a:lnTo>
                    <a:pt x="6247" y="73305"/>
                  </a:lnTo>
                  <a:lnTo>
                    <a:pt x="7821" y="46694"/>
                  </a:lnTo>
                  <a:lnTo>
                    <a:pt x="7821" y="33338"/>
                  </a:lnTo>
                  <a:lnTo>
                    <a:pt x="6247" y="19983"/>
                  </a:lnTo>
                  <a:lnTo>
                    <a:pt x="20269" y="16718"/>
                  </a:lnTo>
                  <a:lnTo>
                    <a:pt x="34292" y="13355"/>
                  </a:lnTo>
                  <a:lnTo>
                    <a:pt x="96629" y="13355"/>
                  </a:lnTo>
                  <a:lnTo>
                    <a:pt x="102830" y="16718"/>
                  </a:lnTo>
                  <a:lnTo>
                    <a:pt x="107504" y="23347"/>
                  </a:lnTo>
                  <a:lnTo>
                    <a:pt x="110651" y="33338"/>
                  </a:lnTo>
                  <a:lnTo>
                    <a:pt x="113752" y="53322"/>
                  </a:lnTo>
                  <a:lnTo>
                    <a:pt x="113752" y="73305"/>
                  </a:lnTo>
                  <a:lnTo>
                    <a:pt x="113752" y="116636"/>
                  </a:lnTo>
                  <a:lnTo>
                    <a:pt x="113752" y="119901"/>
                  </a:lnTo>
                  <a:lnTo>
                    <a:pt x="120000" y="119901"/>
                  </a:lnTo>
                  <a:lnTo>
                    <a:pt x="120000" y="69942"/>
                  </a:lnTo>
                  <a:lnTo>
                    <a:pt x="120000" y="43330"/>
                  </a:lnTo>
                  <a:lnTo>
                    <a:pt x="118426" y="33338"/>
                  </a:lnTo>
                  <a:lnTo>
                    <a:pt x="115325" y="23347"/>
                  </a:lnTo>
                  <a:lnTo>
                    <a:pt x="112178" y="13355"/>
                  </a:lnTo>
                  <a:lnTo>
                    <a:pt x="107504" y="6727"/>
                  </a:lnTo>
                  <a:lnTo>
                    <a:pt x="102830" y="3363"/>
                  </a:lnTo>
                  <a:lnTo>
                    <a:pt x="981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Shape 1497"/>
            <p:cNvSpPr/>
            <p:nvPr/>
          </p:nvSpPr>
          <p:spPr>
            <a:xfrm>
              <a:off x="1546650" y="2770800"/>
              <a:ext cx="13499" cy="3374"/>
            </a:xfrm>
            <a:custGeom>
              <a:pathLst>
                <a:path extrusionOk="0" h="120000" w="120000">
                  <a:moveTo>
                    <a:pt x="60000" y="0"/>
                  </a:moveTo>
                  <a:lnTo>
                    <a:pt x="30000" y="30222"/>
                  </a:lnTo>
                  <a:lnTo>
                    <a:pt x="15111" y="60444"/>
                  </a:lnTo>
                  <a:lnTo>
                    <a:pt x="222" y="60444"/>
                  </a:lnTo>
                  <a:lnTo>
                    <a:pt x="222" y="89777"/>
                  </a:lnTo>
                  <a:lnTo>
                    <a:pt x="7555" y="120000"/>
                  </a:lnTo>
                  <a:lnTo>
                    <a:pt x="52444" y="120000"/>
                  </a:lnTo>
                  <a:lnTo>
                    <a:pt x="104888" y="89777"/>
                  </a:lnTo>
                  <a:lnTo>
                    <a:pt x="112444" y="60444"/>
                  </a:lnTo>
                  <a:lnTo>
                    <a:pt x="119777" y="60444"/>
                  </a:lnTo>
                  <a:lnTo>
                    <a:pt x="11244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Shape 1498"/>
            <p:cNvSpPr/>
            <p:nvPr/>
          </p:nvSpPr>
          <p:spPr>
            <a:xfrm>
              <a:off x="2251150" y="2724500"/>
              <a:ext cx="64850" cy="63999"/>
            </a:xfrm>
            <a:custGeom>
              <a:pathLst>
                <a:path extrusionOk="0" h="120000" w="120000">
                  <a:moveTo>
                    <a:pt x="105936" y="4734"/>
                  </a:moveTo>
                  <a:lnTo>
                    <a:pt x="112181" y="6328"/>
                  </a:lnTo>
                  <a:lnTo>
                    <a:pt x="113754" y="7921"/>
                  </a:lnTo>
                  <a:lnTo>
                    <a:pt x="115281" y="37875"/>
                  </a:lnTo>
                  <a:lnTo>
                    <a:pt x="115281" y="67875"/>
                  </a:lnTo>
                  <a:lnTo>
                    <a:pt x="113754" y="82078"/>
                  </a:lnTo>
                  <a:lnTo>
                    <a:pt x="112181" y="96281"/>
                  </a:lnTo>
                  <a:lnTo>
                    <a:pt x="109082" y="102609"/>
                  </a:lnTo>
                  <a:lnTo>
                    <a:pt x="105936" y="107343"/>
                  </a:lnTo>
                  <a:lnTo>
                    <a:pt x="101264" y="112078"/>
                  </a:lnTo>
                  <a:lnTo>
                    <a:pt x="95065" y="113671"/>
                  </a:lnTo>
                  <a:lnTo>
                    <a:pt x="71703" y="113671"/>
                  </a:lnTo>
                  <a:lnTo>
                    <a:pt x="48342" y="112078"/>
                  </a:lnTo>
                  <a:lnTo>
                    <a:pt x="34279" y="112078"/>
                  </a:lnTo>
                  <a:lnTo>
                    <a:pt x="26507" y="110484"/>
                  </a:lnTo>
                  <a:lnTo>
                    <a:pt x="20262" y="108937"/>
                  </a:lnTo>
                  <a:lnTo>
                    <a:pt x="15589" y="105750"/>
                  </a:lnTo>
                  <a:lnTo>
                    <a:pt x="10917" y="102609"/>
                  </a:lnTo>
                  <a:lnTo>
                    <a:pt x="7818" y="96281"/>
                  </a:lnTo>
                  <a:lnTo>
                    <a:pt x="6245" y="88406"/>
                  </a:lnTo>
                  <a:lnTo>
                    <a:pt x="6245" y="78937"/>
                  </a:lnTo>
                  <a:lnTo>
                    <a:pt x="7818" y="69468"/>
                  </a:lnTo>
                  <a:lnTo>
                    <a:pt x="9390" y="52078"/>
                  </a:lnTo>
                  <a:lnTo>
                    <a:pt x="9390" y="41062"/>
                  </a:lnTo>
                  <a:lnTo>
                    <a:pt x="7818" y="30000"/>
                  </a:lnTo>
                  <a:lnTo>
                    <a:pt x="7818" y="18937"/>
                  </a:lnTo>
                  <a:lnTo>
                    <a:pt x="7818" y="7921"/>
                  </a:lnTo>
                  <a:lnTo>
                    <a:pt x="60786" y="6328"/>
                  </a:lnTo>
                  <a:lnTo>
                    <a:pt x="90393" y="4734"/>
                  </a:lnTo>
                  <a:close/>
                  <a:moveTo>
                    <a:pt x="62359" y="0"/>
                  </a:moveTo>
                  <a:lnTo>
                    <a:pt x="7818" y="1593"/>
                  </a:lnTo>
                  <a:lnTo>
                    <a:pt x="6245" y="3187"/>
                  </a:lnTo>
                  <a:lnTo>
                    <a:pt x="4718" y="3187"/>
                  </a:lnTo>
                  <a:lnTo>
                    <a:pt x="1572" y="12656"/>
                  </a:lnTo>
                  <a:lnTo>
                    <a:pt x="1572" y="22125"/>
                  </a:lnTo>
                  <a:lnTo>
                    <a:pt x="3145" y="42609"/>
                  </a:lnTo>
                  <a:lnTo>
                    <a:pt x="3145" y="53671"/>
                  </a:lnTo>
                  <a:lnTo>
                    <a:pt x="3145" y="63140"/>
                  </a:lnTo>
                  <a:lnTo>
                    <a:pt x="46" y="85265"/>
                  </a:lnTo>
                  <a:lnTo>
                    <a:pt x="1572" y="94734"/>
                  </a:lnTo>
                  <a:lnTo>
                    <a:pt x="3145" y="102609"/>
                  </a:lnTo>
                  <a:lnTo>
                    <a:pt x="7818" y="107343"/>
                  </a:lnTo>
                  <a:lnTo>
                    <a:pt x="12490" y="112078"/>
                  </a:lnTo>
                  <a:lnTo>
                    <a:pt x="18735" y="115218"/>
                  </a:lnTo>
                  <a:lnTo>
                    <a:pt x="26507" y="116812"/>
                  </a:lnTo>
                  <a:lnTo>
                    <a:pt x="43670" y="118406"/>
                  </a:lnTo>
                  <a:lnTo>
                    <a:pt x="68558" y="119953"/>
                  </a:lnTo>
                  <a:lnTo>
                    <a:pt x="95065" y="119953"/>
                  </a:lnTo>
                  <a:lnTo>
                    <a:pt x="101264" y="118406"/>
                  </a:lnTo>
                  <a:lnTo>
                    <a:pt x="107509" y="116812"/>
                  </a:lnTo>
                  <a:lnTo>
                    <a:pt x="113754" y="113671"/>
                  </a:lnTo>
                  <a:lnTo>
                    <a:pt x="115281" y="110484"/>
                  </a:lnTo>
                  <a:lnTo>
                    <a:pt x="116854" y="108937"/>
                  </a:lnTo>
                  <a:lnTo>
                    <a:pt x="118427" y="94734"/>
                  </a:lnTo>
                  <a:lnTo>
                    <a:pt x="119953" y="82078"/>
                  </a:lnTo>
                  <a:lnTo>
                    <a:pt x="119953" y="55265"/>
                  </a:lnTo>
                  <a:lnTo>
                    <a:pt x="118427" y="28406"/>
                  </a:lnTo>
                  <a:lnTo>
                    <a:pt x="118427" y="1593"/>
                  </a:lnTo>
                  <a:lnTo>
                    <a:pt x="11842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Shape 1499"/>
            <p:cNvSpPr/>
            <p:nvPr/>
          </p:nvSpPr>
          <p:spPr>
            <a:xfrm>
              <a:off x="1522250" y="2724500"/>
              <a:ext cx="63150" cy="63150"/>
            </a:xfrm>
            <a:custGeom>
              <a:pathLst>
                <a:path extrusionOk="0" h="120000" w="120000">
                  <a:moveTo>
                    <a:pt x="110356" y="6413"/>
                  </a:moveTo>
                  <a:lnTo>
                    <a:pt x="110356" y="28788"/>
                  </a:lnTo>
                  <a:lnTo>
                    <a:pt x="108788" y="51211"/>
                  </a:lnTo>
                  <a:lnTo>
                    <a:pt x="110356" y="65605"/>
                  </a:lnTo>
                  <a:lnTo>
                    <a:pt x="111971" y="80000"/>
                  </a:lnTo>
                  <a:lnTo>
                    <a:pt x="113586" y="87980"/>
                  </a:lnTo>
                  <a:lnTo>
                    <a:pt x="113586" y="97577"/>
                  </a:lnTo>
                  <a:lnTo>
                    <a:pt x="111971" y="105605"/>
                  </a:lnTo>
                  <a:lnTo>
                    <a:pt x="108788" y="108788"/>
                  </a:lnTo>
                  <a:lnTo>
                    <a:pt x="105558" y="110403"/>
                  </a:lnTo>
                  <a:lnTo>
                    <a:pt x="97577" y="111971"/>
                  </a:lnTo>
                  <a:lnTo>
                    <a:pt x="89596" y="113586"/>
                  </a:lnTo>
                  <a:lnTo>
                    <a:pt x="47980" y="113586"/>
                  </a:lnTo>
                  <a:lnTo>
                    <a:pt x="36817" y="111971"/>
                  </a:lnTo>
                  <a:lnTo>
                    <a:pt x="25605" y="110403"/>
                  </a:lnTo>
                  <a:lnTo>
                    <a:pt x="11211" y="110403"/>
                  </a:lnTo>
                  <a:lnTo>
                    <a:pt x="9596" y="108788"/>
                  </a:lnTo>
                  <a:lnTo>
                    <a:pt x="8028" y="107173"/>
                  </a:lnTo>
                  <a:lnTo>
                    <a:pt x="6413" y="99192"/>
                  </a:lnTo>
                  <a:lnTo>
                    <a:pt x="6413" y="76817"/>
                  </a:lnTo>
                  <a:lnTo>
                    <a:pt x="9596" y="54394"/>
                  </a:lnTo>
                  <a:lnTo>
                    <a:pt x="9596" y="30403"/>
                  </a:lnTo>
                  <a:lnTo>
                    <a:pt x="8028" y="20807"/>
                  </a:lnTo>
                  <a:lnTo>
                    <a:pt x="6413" y="9596"/>
                  </a:lnTo>
                  <a:lnTo>
                    <a:pt x="32019" y="8028"/>
                  </a:lnTo>
                  <a:lnTo>
                    <a:pt x="57577" y="9596"/>
                  </a:lnTo>
                  <a:lnTo>
                    <a:pt x="84798" y="8028"/>
                  </a:lnTo>
                  <a:lnTo>
                    <a:pt x="110356" y="6413"/>
                  </a:lnTo>
                  <a:close/>
                  <a:moveTo>
                    <a:pt x="111971" y="0"/>
                  </a:moveTo>
                  <a:lnTo>
                    <a:pt x="99192" y="1615"/>
                  </a:lnTo>
                  <a:lnTo>
                    <a:pt x="84798" y="3230"/>
                  </a:lnTo>
                  <a:lnTo>
                    <a:pt x="57577" y="3230"/>
                  </a:lnTo>
                  <a:lnTo>
                    <a:pt x="30403" y="1615"/>
                  </a:lnTo>
                  <a:lnTo>
                    <a:pt x="3230" y="3230"/>
                  </a:lnTo>
                  <a:lnTo>
                    <a:pt x="0" y="4798"/>
                  </a:lnTo>
                  <a:lnTo>
                    <a:pt x="0" y="6413"/>
                  </a:lnTo>
                  <a:lnTo>
                    <a:pt x="0" y="9596"/>
                  </a:lnTo>
                  <a:lnTo>
                    <a:pt x="3230" y="9596"/>
                  </a:lnTo>
                  <a:lnTo>
                    <a:pt x="1615" y="35201"/>
                  </a:lnTo>
                  <a:lnTo>
                    <a:pt x="1615" y="60807"/>
                  </a:lnTo>
                  <a:lnTo>
                    <a:pt x="0" y="87980"/>
                  </a:lnTo>
                  <a:lnTo>
                    <a:pt x="0" y="100807"/>
                  </a:lnTo>
                  <a:lnTo>
                    <a:pt x="1615" y="113586"/>
                  </a:lnTo>
                  <a:lnTo>
                    <a:pt x="1615" y="116769"/>
                  </a:lnTo>
                  <a:lnTo>
                    <a:pt x="20807" y="116769"/>
                  </a:lnTo>
                  <a:lnTo>
                    <a:pt x="36817" y="118384"/>
                  </a:lnTo>
                  <a:lnTo>
                    <a:pt x="68788" y="120000"/>
                  </a:lnTo>
                  <a:lnTo>
                    <a:pt x="92779" y="120000"/>
                  </a:lnTo>
                  <a:lnTo>
                    <a:pt x="103990" y="118384"/>
                  </a:lnTo>
                  <a:lnTo>
                    <a:pt x="108788" y="116769"/>
                  </a:lnTo>
                  <a:lnTo>
                    <a:pt x="113586" y="113586"/>
                  </a:lnTo>
                  <a:lnTo>
                    <a:pt x="116769" y="110403"/>
                  </a:lnTo>
                  <a:lnTo>
                    <a:pt x="118384" y="105605"/>
                  </a:lnTo>
                  <a:lnTo>
                    <a:pt x="119952" y="96009"/>
                  </a:lnTo>
                  <a:lnTo>
                    <a:pt x="119952" y="86413"/>
                  </a:lnTo>
                  <a:lnTo>
                    <a:pt x="118384" y="76817"/>
                  </a:lnTo>
                  <a:lnTo>
                    <a:pt x="116769" y="63990"/>
                  </a:lnTo>
                  <a:lnTo>
                    <a:pt x="115154" y="51211"/>
                  </a:lnTo>
                  <a:lnTo>
                    <a:pt x="116769" y="27220"/>
                  </a:lnTo>
                  <a:lnTo>
                    <a:pt x="116769" y="16009"/>
                  </a:lnTo>
                  <a:lnTo>
                    <a:pt x="116769" y="3230"/>
                  </a:lnTo>
                  <a:lnTo>
                    <a:pt x="115154" y="1615"/>
                  </a:lnTo>
                  <a:lnTo>
                    <a:pt x="1119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Shape 1500"/>
            <p:cNvSpPr/>
            <p:nvPr/>
          </p:nvSpPr>
          <p:spPr>
            <a:xfrm>
              <a:off x="2179625" y="2722825"/>
              <a:ext cx="64825" cy="64825"/>
            </a:xfrm>
            <a:custGeom>
              <a:pathLst>
                <a:path extrusionOk="0" h="120000" w="120000">
                  <a:moveTo>
                    <a:pt x="28044" y="4674"/>
                  </a:moveTo>
                  <a:lnTo>
                    <a:pt x="51415" y="6247"/>
                  </a:lnTo>
                  <a:lnTo>
                    <a:pt x="74785" y="7774"/>
                  </a:lnTo>
                  <a:lnTo>
                    <a:pt x="98156" y="9348"/>
                  </a:lnTo>
                  <a:lnTo>
                    <a:pt x="104404" y="10921"/>
                  </a:lnTo>
                  <a:lnTo>
                    <a:pt x="109078" y="12448"/>
                  </a:lnTo>
                  <a:lnTo>
                    <a:pt x="110605" y="17123"/>
                  </a:lnTo>
                  <a:lnTo>
                    <a:pt x="112178" y="21797"/>
                  </a:lnTo>
                  <a:lnTo>
                    <a:pt x="113752" y="32718"/>
                  </a:lnTo>
                  <a:lnTo>
                    <a:pt x="113752" y="43640"/>
                  </a:lnTo>
                  <a:lnTo>
                    <a:pt x="112178" y="68584"/>
                  </a:lnTo>
                  <a:lnTo>
                    <a:pt x="110605" y="93482"/>
                  </a:lnTo>
                  <a:lnTo>
                    <a:pt x="109078" y="101303"/>
                  </a:lnTo>
                  <a:lnTo>
                    <a:pt x="105931" y="105977"/>
                  </a:lnTo>
                  <a:lnTo>
                    <a:pt x="101257" y="110651"/>
                  </a:lnTo>
                  <a:lnTo>
                    <a:pt x="96583" y="112178"/>
                  </a:lnTo>
                  <a:lnTo>
                    <a:pt x="90381" y="113752"/>
                  </a:lnTo>
                  <a:lnTo>
                    <a:pt x="84134" y="113752"/>
                  </a:lnTo>
                  <a:lnTo>
                    <a:pt x="71685" y="112178"/>
                  </a:lnTo>
                  <a:lnTo>
                    <a:pt x="43640" y="110651"/>
                  </a:lnTo>
                  <a:lnTo>
                    <a:pt x="24944" y="109078"/>
                  </a:lnTo>
                  <a:lnTo>
                    <a:pt x="15595" y="107504"/>
                  </a:lnTo>
                  <a:lnTo>
                    <a:pt x="10921" y="104404"/>
                  </a:lnTo>
                  <a:lnTo>
                    <a:pt x="9348" y="101303"/>
                  </a:lnTo>
                  <a:lnTo>
                    <a:pt x="6247" y="90381"/>
                  </a:lnTo>
                  <a:lnTo>
                    <a:pt x="4674" y="79460"/>
                  </a:lnTo>
                  <a:lnTo>
                    <a:pt x="4674" y="56089"/>
                  </a:lnTo>
                  <a:lnTo>
                    <a:pt x="6247" y="32718"/>
                  </a:lnTo>
                  <a:lnTo>
                    <a:pt x="6247" y="9348"/>
                  </a:lnTo>
                  <a:lnTo>
                    <a:pt x="17123" y="6247"/>
                  </a:lnTo>
                  <a:lnTo>
                    <a:pt x="28044" y="4674"/>
                  </a:lnTo>
                  <a:close/>
                  <a:moveTo>
                    <a:pt x="20269" y="0"/>
                  </a:moveTo>
                  <a:lnTo>
                    <a:pt x="3100" y="3100"/>
                  </a:lnTo>
                  <a:lnTo>
                    <a:pt x="1573" y="4674"/>
                  </a:lnTo>
                  <a:lnTo>
                    <a:pt x="1573" y="6247"/>
                  </a:lnTo>
                  <a:lnTo>
                    <a:pt x="1573" y="7774"/>
                  </a:lnTo>
                  <a:lnTo>
                    <a:pt x="0" y="38966"/>
                  </a:lnTo>
                  <a:lnTo>
                    <a:pt x="0" y="70111"/>
                  </a:lnTo>
                  <a:lnTo>
                    <a:pt x="0" y="79460"/>
                  </a:lnTo>
                  <a:lnTo>
                    <a:pt x="0" y="91955"/>
                  </a:lnTo>
                  <a:lnTo>
                    <a:pt x="1573" y="98156"/>
                  </a:lnTo>
                  <a:lnTo>
                    <a:pt x="3100" y="104404"/>
                  </a:lnTo>
                  <a:lnTo>
                    <a:pt x="6247" y="109078"/>
                  </a:lnTo>
                  <a:lnTo>
                    <a:pt x="10921" y="112178"/>
                  </a:lnTo>
                  <a:lnTo>
                    <a:pt x="15595" y="113752"/>
                  </a:lnTo>
                  <a:lnTo>
                    <a:pt x="20269" y="115325"/>
                  </a:lnTo>
                  <a:lnTo>
                    <a:pt x="31145" y="115325"/>
                  </a:lnTo>
                  <a:lnTo>
                    <a:pt x="54516" y="118426"/>
                  </a:lnTo>
                  <a:lnTo>
                    <a:pt x="76359" y="118426"/>
                  </a:lnTo>
                  <a:lnTo>
                    <a:pt x="87234" y="120000"/>
                  </a:lnTo>
                  <a:lnTo>
                    <a:pt x="98156" y="118426"/>
                  </a:lnTo>
                  <a:lnTo>
                    <a:pt x="102830" y="116853"/>
                  </a:lnTo>
                  <a:lnTo>
                    <a:pt x="107504" y="115325"/>
                  </a:lnTo>
                  <a:lnTo>
                    <a:pt x="110605" y="110651"/>
                  </a:lnTo>
                  <a:lnTo>
                    <a:pt x="113752" y="105977"/>
                  </a:lnTo>
                  <a:lnTo>
                    <a:pt x="116853" y="91955"/>
                  </a:lnTo>
                  <a:lnTo>
                    <a:pt x="118426" y="77932"/>
                  </a:lnTo>
                  <a:lnTo>
                    <a:pt x="118426" y="48314"/>
                  </a:lnTo>
                  <a:lnTo>
                    <a:pt x="119953" y="26471"/>
                  </a:lnTo>
                  <a:lnTo>
                    <a:pt x="118426" y="17123"/>
                  </a:lnTo>
                  <a:lnTo>
                    <a:pt x="116853" y="10921"/>
                  </a:lnTo>
                  <a:lnTo>
                    <a:pt x="113752" y="7774"/>
                  </a:lnTo>
                  <a:lnTo>
                    <a:pt x="109078" y="4674"/>
                  </a:lnTo>
                  <a:lnTo>
                    <a:pt x="104404" y="3100"/>
                  </a:lnTo>
                  <a:lnTo>
                    <a:pt x="91908" y="1573"/>
                  </a:lnTo>
                  <a:lnTo>
                    <a:pt x="68538" y="1573"/>
                  </a:lnTo>
                  <a:lnTo>
                    <a:pt x="3581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Shape 1501"/>
            <p:cNvSpPr/>
            <p:nvPr/>
          </p:nvSpPr>
          <p:spPr>
            <a:xfrm>
              <a:off x="2205700" y="2761525"/>
              <a:ext cx="12650" cy="16025"/>
            </a:xfrm>
            <a:custGeom>
              <a:pathLst>
                <a:path extrusionOk="0" h="120000" w="120000">
                  <a:moveTo>
                    <a:pt x="64031" y="25460"/>
                  </a:moveTo>
                  <a:lnTo>
                    <a:pt x="87984" y="31638"/>
                  </a:lnTo>
                  <a:lnTo>
                    <a:pt x="72094" y="44368"/>
                  </a:lnTo>
                  <a:lnTo>
                    <a:pt x="64031" y="50546"/>
                  </a:lnTo>
                  <a:lnTo>
                    <a:pt x="40079" y="50546"/>
                  </a:lnTo>
                  <a:lnTo>
                    <a:pt x="32015" y="38003"/>
                  </a:lnTo>
                  <a:lnTo>
                    <a:pt x="32015" y="25460"/>
                  </a:lnTo>
                  <a:close/>
                  <a:moveTo>
                    <a:pt x="48142" y="187"/>
                  </a:moveTo>
                  <a:lnTo>
                    <a:pt x="32015" y="6552"/>
                  </a:lnTo>
                  <a:lnTo>
                    <a:pt x="16126" y="12730"/>
                  </a:lnTo>
                  <a:lnTo>
                    <a:pt x="8063" y="19095"/>
                  </a:lnTo>
                  <a:lnTo>
                    <a:pt x="237" y="31638"/>
                  </a:lnTo>
                  <a:lnTo>
                    <a:pt x="237" y="44368"/>
                  </a:lnTo>
                  <a:lnTo>
                    <a:pt x="16126" y="63276"/>
                  </a:lnTo>
                  <a:lnTo>
                    <a:pt x="48142" y="75819"/>
                  </a:lnTo>
                  <a:lnTo>
                    <a:pt x="72094" y="75819"/>
                  </a:lnTo>
                  <a:lnTo>
                    <a:pt x="64031" y="82184"/>
                  </a:lnTo>
                  <a:lnTo>
                    <a:pt x="55968" y="94726"/>
                  </a:lnTo>
                  <a:lnTo>
                    <a:pt x="48142" y="88361"/>
                  </a:lnTo>
                  <a:lnTo>
                    <a:pt x="32015" y="88361"/>
                  </a:lnTo>
                  <a:lnTo>
                    <a:pt x="32015" y="107269"/>
                  </a:lnTo>
                  <a:lnTo>
                    <a:pt x="40079" y="120000"/>
                  </a:lnTo>
                  <a:lnTo>
                    <a:pt x="55968" y="120000"/>
                  </a:lnTo>
                  <a:lnTo>
                    <a:pt x="72094" y="113634"/>
                  </a:lnTo>
                  <a:lnTo>
                    <a:pt x="87984" y="101092"/>
                  </a:lnTo>
                  <a:lnTo>
                    <a:pt x="103873" y="82184"/>
                  </a:lnTo>
                  <a:lnTo>
                    <a:pt x="111936" y="56911"/>
                  </a:lnTo>
                  <a:lnTo>
                    <a:pt x="120000" y="38003"/>
                  </a:lnTo>
                  <a:lnTo>
                    <a:pt x="111936" y="31638"/>
                  </a:lnTo>
                  <a:lnTo>
                    <a:pt x="96047" y="25460"/>
                  </a:lnTo>
                  <a:lnTo>
                    <a:pt x="87984" y="12730"/>
                  </a:lnTo>
                  <a:lnTo>
                    <a:pt x="72094" y="6552"/>
                  </a:lnTo>
                  <a:lnTo>
                    <a:pt x="48142" y="18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Shape 1502"/>
            <p:cNvSpPr/>
            <p:nvPr/>
          </p:nvSpPr>
          <p:spPr>
            <a:xfrm>
              <a:off x="1545800" y="2757325"/>
              <a:ext cx="12650" cy="10125"/>
            </a:xfrm>
            <a:custGeom>
              <a:pathLst>
                <a:path extrusionOk="0" h="120000" w="120000">
                  <a:moveTo>
                    <a:pt x="48142" y="30222"/>
                  </a:moveTo>
                  <a:lnTo>
                    <a:pt x="48142" y="40000"/>
                  </a:lnTo>
                  <a:lnTo>
                    <a:pt x="56205" y="50074"/>
                  </a:lnTo>
                  <a:lnTo>
                    <a:pt x="80158" y="40000"/>
                  </a:lnTo>
                  <a:lnTo>
                    <a:pt x="48142" y="80000"/>
                  </a:lnTo>
                  <a:lnTo>
                    <a:pt x="32252" y="90074"/>
                  </a:lnTo>
                  <a:lnTo>
                    <a:pt x="24189" y="90074"/>
                  </a:lnTo>
                  <a:lnTo>
                    <a:pt x="32252" y="60148"/>
                  </a:lnTo>
                  <a:lnTo>
                    <a:pt x="40079" y="40000"/>
                  </a:lnTo>
                  <a:lnTo>
                    <a:pt x="48142" y="30222"/>
                  </a:lnTo>
                  <a:close/>
                  <a:moveTo>
                    <a:pt x="40079" y="296"/>
                  </a:moveTo>
                  <a:lnTo>
                    <a:pt x="24189" y="20148"/>
                  </a:lnTo>
                  <a:lnTo>
                    <a:pt x="8300" y="30222"/>
                  </a:lnTo>
                  <a:lnTo>
                    <a:pt x="237" y="80000"/>
                  </a:lnTo>
                  <a:lnTo>
                    <a:pt x="237" y="109925"/>
                  </a:lnTo>
                  <a:lnTo>
                    <a:pt x="16126" y="120000"/>
                  </a:lnTo>
                  <a:lnTo>
                    <a:pt x="56205" y="120000"/>
                  </a:lnTo>
                  <a:lnTo>
                    <a:pt x="87984" y="90074"/>
                  </a:lnTo>
                  <a:lnTo>
                    <a:pt x="104110" y="69925"/>
                  </a:lnTo>
                  <a:lnTo>
                    <a:pt x="120000" y="50074"/>
                  </a:lnTo>
                  <a:lnTo>
                    <a:pt x="120000" y="30222"/>
                  </a:lnTo>
                  <a:lnTo>
                    <a:pt x="111936" y="10074"/>
                  </a:lnTo>
                  <a:lnTo>
                    <a:pt x="104110" y="10074"/>
                  </a:lnTo>
                  <a:lnTo>
                    <a:pt x="87984" y="29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Shape 1503"/>
            <p:cNvSpPr/>
            <p:nvPr/>
          </p:nvSpPr>
          <p:spPr>
            <a:xfrm>
              <a:off x="2287350" y="2795200"/>
              <a:ext cx="67350" cy="28649"/>
            </a:xfrm>
            <a:custGeom>
              <a:pathLst>
                <a:path extrusionOk="0" h="120000" w="120000">
                  <a:moveTo>
                    <a:pt x="68997" y="104"/>
                  </a:moveTo>
                  <a:lnTo>
                    <a:pt x="49532" y="3560"/>
                  </a:lnTo>
                  <a:lnTo>
                    <a:pt x="15011" y="3560"/>
                  </a:lnTo>
                  <a:lnTo>
                    <a:pt x="4543" y="7120"/>
                  </a:lnTo>
                  <a:lnTo>
                    <a:pt x="1514" y="10680"/>
                  </a:lnTo>
                  <a:lnTo>
                    <a:pt x="1514" y="17696"/>
                  </a:lnTo>
                  <a:lnTo>
                    <a:pt x="44" y="31832"/>
                  </a:lnTo>
                  <a:lnTo>
                    <a:pt x="44" y="45863"/>
                  </a:lnTo>
                  <a:lnTo>
                    <a:pt x="44" y="77591"/>
                  </a:lnTo>
                  <a:lnTo>
                    <a:pt x="44" y="119895"/>
                  </a:lnTo>
                  <a:lnTo>
                    <a:pt x="6013" y="119895"/>
                  </a:lnTo>
                  <a:lnTo>
                    <a:pt x="6013" y="77591"/>
                  </a:lnTo>
                  <a:lnTo>
                    <a:pt x="6013" y="35287"/>
                  </a:lnTo>
                  <a:lnTo>
                    <a:pt x="6013" y="21256"/>
                  </a:lnTo>
                  <a:lnTo>
                    <a:pt x="22538" y="17696"/>
                  </a:lnTo>
                  <a:lnTo>
                    <a:pt x="39020" y="14136"/>
                  </a:lnTo>
                  <a:lnTo>
                    <a:pt x="55501" y="17696"/>
                  </a:lnTo>
                  <a:lnTo>
                    <a:pt x="70512" y="14136"/>
                  </a:lnTo>
                  <a:lnTo>
                    <a:pt x="86993" y="14136"/>
                  </a:lnTo>
                  <a:lnTo>
                    <a:pt x="95991" y="17696"/>
                  </a:lnTo>
                  <a:lnTo>
                    <a:pt x="103518" y="21256"/>
                  </a:lnTo>
                  <a:lnTo>
                    <a:pt x="108017" y="24712"/>
                  </a:lnTo>
                  <a:lnTo>
                    <a:pt x="111002" y="31832"/>
                  </a:lnTo>
                  <a:lnTo>
                    <a:pt x="112516" y="42408"/>
                  </a:lnTo>
                  <a:lnTo>
                    <a:pt x="113986" y="52984"/>
                  </a:lnTo>
                  <a:lnTo>
                    <a:pt x="113986" y="77591"/>
                  </a:lnTo>
                  <a:lnTo>
                    <a:pt x="113986" y="98743"/>
                  </a:lnTo>
                  <a:lnTo>
                    <a:pt x="112516" y="119895"/>
                  </a:lnTo>
                  <a:lnTo>
                    <a:pt x="118485" y="119895"/>
                  </a:lnTo>
                  <a:lnTo>
                    <a:pt x="120000" y="91727"/>
                  </a:lnTo>
                  <a:lnTo>
                    <a:pt x="120000" y="56439"/>
                  </a:lnTo>
                  <a:lnTo>
                    <a:pt x="118485" y="35287"/>
                  </a:lnTo>
                  <a:lnTo>
                    <a:pt x="115501" y="21256"/>
                  </a:lnTo>
                  <a:lnTo>
                    <a:pt x="109487" y="10680"/>
                  </a:lnTo>
                  <a:lnTo>
                    <a:pt x="103518" y="7120"/>
                  </a:lnTo>
                  <a:lnTo>
                    <a:pt x="95991" y="3560"/>
                  </a:lnTo>
                  <a:lnTo>
                    <a:pt x="88507" y="104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Shape 1504"/>
            <p:cNvSpPr/>
            <p:nvPr/>
          </p:nvSpPr>
          <p:spPr>
            <a:xfrm>
              <a:off x="1692275" y="2759850"/>
              <a:ext cx="14324" cy="16025"/>
            </a:xfrm>
            <a:custGeom>
              <a:pathLst>
                <a:path extrusionOk="0" h="120000" w="120000">
                  <a:moveTo>
                    <a:pt x="63455" y="187"/>
                  </a:moveTo>
                  <a:lnTo>
                    <a:pt x="35392" y="12730"/>
                  </a:lnTo>
                  <a:lnTo>
                    <a:pt x="14240" y="31638"/>
                  </a:lnTo>
                  <a:lnTo>
                    <a:pt x="14240" y="38003"/>
                  </a:lnTo>
                  <a:lnTo>
                    <a:pt x="14240" y="44180"/>
                  </a:lnTo>
                  <a:lnTo>
                    <a:pt x="28272" y="44180"/>
                  </a:lnTo>
                  <a:lnTo>
                    <a:pt x="56544" y="25273"/>
                  </a:lnTo>
                  <a:lnTo>
                    <a:pt x="77696" y="19095"/>
                  </a:lnTo>
                  <a:lnTo>
                    <a:pt x="91727" y="25273"/>
                  </a:lnTo>
                  <a:lnTo>
                    <a:pt x="42303" y="63088"/>
                  </a:lnTo>
                  <a:lnTo>
                    <a:pt x="7120" y="94726"/>
                  </a:lnTo>
                  <a:lnTo>
                    <a:pt x="0" y="100904"/>
                  </a:lnTo>
                  <a:lnTo>
                    <a:pt x="0" y="113634"/>
                  </a:lnTo>
                  <a:lnTo>
                    <a:pt x="7120" y="113634"/>
                  </a:lnTo>
                  <a:lnTo>
                    <a:pt x="21151" y="119812"/>
                  </a:lnTo>
                  <a:lnTo>
                    <a:pt x="84607" y="107269"/>
                  </a:lnTo>
                  <a:lnTo>
                    <a:pt x="112879" y="107269"/>
                  </a:lnTo>
                  <a:lnTo>
                    <a:pt x="120000" y="100904"/>
                  </a:lnTo>
                  <a:lnTo>
                    <a:pt x="120000" y="88361"/>
                  </a:lnTo>
                  <a:lnTo>
                    <a:pt x="112879" y="81996"/>
                  </a:lnTo>
                  <a:lnTo>
                    <a:pt x="84607" y="81996"/>
                  </a:lnTo>
                  <a:lnTo>
                    <a:pt x="56544" y="88361"/>
                  </a:lnTo>
                  <a:lnTo>
                    <a:pt x="112879" y="38003"/>
                  </a:lnTo>
                  <a:lnTo>
                    <a:pt x="120000" y="31638"/>
                  </a:lnTo>
                  <a:lnTo>
                    <a:pt x="120000" y="25273"/>
                  </a:lnTo>
                  <a:lnTo>
                    <a:pt x="112879" y="12730"/>
                  </a:lnTo>
                  <a:lnTo>
                    <a:pt x="98848" y="18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Shape 1505"/>
            <p:cNvSpPr/>
            <p:nvPr/>
          </p:nvSpPr>
          <p:spPr>
            <a:xfrm>
              <a:off x="1825250" y="2676525"/>
              <a:ext cx="66524" cy="41275"/>
            </a:xfrm>
            <a:custGeom>
              <a:pathLst>
                <a:path extrusionOk="0" h="120000" w="120000">
                  <a:moveTo>
                    <a:pt x="42525" y="9812"/>
                  </a:moveTo>
                  <a:lnTo>
                    <a:pt x="88117" y="12283"/>
                  </a:lnTo>
                  <a:lnTo>
                    <a:pt x="101781" y="12283"/>
                  </a:lnTo>
                  <a:lnTo>
                    <a:pt x="106335" y="14682"/>
                  </a:lnTo>
                  <a:lnTo>
                    <a:pt x="109357" y="17153"/>
                  </a:lnTo>
                  <a:lnTo>
                    <a:pt x="110890" y="22023"/>
                  </a:lnTo>
                  <a:lnTo>
                    <a:pt x="110890" y="31835"/>
                  </a:lnTo>
                  <a:lnTo>
                    <a:pt x="110890" y="41647"/>
                  </a:lnTo>
                  <a:lnTo>
                    <a:pt x="109357" y="58728"/>
                  </a:lnTo>
                  <a:lnTo>
                    <a:pt x="109357" y="80751"/>
                  </a:lnTo>
                  <a:lnTo>
                    <a:pt x="110890" y="90563"/>
                  </a:lnTo>
                  <a:lnTo>
                    <a:pt x="112378" y="100375"/>
                  </a:lnTo>
                  <a:lnTo>
                    <a:pt x="91138" y="102774"/>
                  </a:lnTo>
                  <a:lnTo>
                    <a:pt x="68365" y="102774"/>
                  </a:lnTo>
                  <a:lnTo>
                    <a:pt x="50146" y="105245"/>
                  </a:lnTo>
                  <a:lnTo>
                    <a:pt x="30394" y="110115"/>
                  </a:lnTo>
                  <a:lnTo>
                    <a:pt x="19751" y="107716"/>
                  </a:lnTo>
                  <a:lnTo>
                    <a:pt x="9154" y="102774"/>
                  </a:lnTo>
                  <a:lnTo>
                    <a:pt x="7621" y="100375"/>
                  </a:lnTo>
                  <a:lnTo>
                    <a:pt x="6087" y="97904"/>
                  </a:lnTo>
                  <a:lnTo>
                    <a:pt x="6087" y="85693"/>
                  </a:lnTo>
                  <a:lnTo>
                    <a:pt x="6087" y="66069"/>
                  </a:lnTo>
                  <a:lnTo>
                    <a:pt x="6087" y="41647"/>
                  </a:lnTo>
                  <a:lnTo>
                    <a:pt x="4599" y="17153"/>
                  </a:lnTo>
                  <a:lnTo>
                    <a:pt x="6087" y="17153"/>
                  </a:lnTo>
                  <a:lnTo>
                    <a:pt x="10642" y="12283"/>
                  </a:lnTo>
                  <a:lnTo>
                    <a:pt x="15197" y="9812"/>
                  </a:lnTo>
                  <a:close/>
                  <a:moveTo>
                    <a:pt x="13709" y="0"/>
                  </a:moveTo>
                  <a:lnTo>
                    <a:pt x="9154" y="2471"/>
                  </a:lnTo>
                  <a:lnTo>
                    <a:pt x="4599" y="7341"/>
                  </a:lnTo>
                  <a:lnTo>
                    <a:pt x="4599" y="2471"/>
                  </a:lnTo>
                  <a:lnTo>
                    <a:pt x="1533" y="2471"/>
                  </a:lnTo>
                  <a:lnTo>
                    <a:pt x="45" y="24494"/>
                  </a:lnTo>
                  <a:lnTo>
                    <a:pt x="45" y="46517"/>
                  </a:lnTo>
                  <a:lnTo>
                    <a:pt x="45" y="90563"/>
                  </a:lnTo>
                  <a:lnTo>
                    <a:pt x="1533" y="97904"/>
                  </a:lnTo>
                  <a:lnTo>
                    <a:pt x="3066" y="105245"/>
                  </a:lnTo>
                  <a:lnTo>
                    <a:pt x="6087" y="110115"/>
                  </a:lnTo>
                  <a:lnTo>
                    <a:pt x="10642" y="115057"/>
                  </a:lnTo>
                  <a:lnTo>
                    <a:pt x="21285" y="117456"/>
                  </a:lnTo>
                  <a:lnTo>
                    <a:pt x="33416" y="119927"/>
                  </a:lnTo>
                  <a:lnTo>
                    <a:pt x="57722" y="115057"/>
                  </a:lnTo>
                  <a:lnTo>
                    <a:pt x="72919" y="112586"/>
                  </a:lnTo>
                  <a:lnTo>
                    <a:pt x="101781" y="112586"/>
                  </a:lnTo>
                  <a:lnTo>
                    <a:pt x="116933" y="110115"/>
                  </a:lnTo>
                  <a:lnTo>
                    <a:pt x="120000" y="107716"/>
                  </a:lnTo>
                  <a:lnTo>
                    <a:pt x="120000" y="105245"/>
                  </a:lnTo>
                  <a:lnTo>
                    <a:pt x="120000" y="102774"/>
                  </a:lnTo>
                  <a:lnTo>
                    <a:pt x="116933" y="90563"/>
                  </a:lnTo>
                  <a:lnTo>
                    <a:pt x="115445" y="78352"/>
                  </a:lnTo>
                  <a:lnTo>
                    <a:pt x="115445" y="53858"/>
                  </a:lnTo>
                  <a:lnTo>
                    <a:pt x="116933" y="39176"/>
                  </a:lnTo>
                  <a:lnTo>
                    <a:pt x="116933" y="26965"/>
                  </a:lnTo>
                  <a:lnTo>
                    <a:pt x="115445" y="14682"/>
                  </a:lnTo>
                  <a:lnTo>
                    <a:pt x="110890" y="2471"/>
                  </a:lnTo>
                  <a:lnTo>
                    <a:pt x="109357" y="2471"/>
                  </a:lnTo>
                  <a:lnTo>
                    <a:pt x="107824" y="0"/>
                  </a:lnTo>
                  <a:lnTo>
                    <a:pt x="92671" y="2471"/>
                  </a:lnTo>
                  <a:lnTo>
                    <a:pt x="77474" y="2471"/>
                  </a:lnTo>
                  <a:lnTo>
                    <a:pt x="455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Shape 1506"/>
            <p:cNvSpPr/>
            <p:nvPr/>
          </p:nvSpPr>
          <p:spPr>
            <a:xfrm>
              <a:off x="2143425" y="2793525"/>
              <a:ext cx="64825" cy="30324"/>
            </a:xfrm>
            <a:custGeom>
              <a:pathLst>
                <a:path extrusionOk="0" h="120000" w="120000">
                  <a:moveTo>
                    <a:pt x="85707" y="0"/>
                  </a:moveTo>
                  <a:lnTo>
                    <a:pt x="62337" y="3363"/>
                  </a:lnTo>
                  <a:lnTo>
                    <a:pt x="38966" y="6727"/>
                  </a:lnTo>
                  <a:lnTo>
                    <a:pt x="3146" y="6727"/>
                  </a:lnTo>
                  <a:lnTo>
                    <a:pt x="1573" y="9991"/>
                  </a:lnTo>
                  <a:lnTo>
                    <a:pt x="0" y="13355"/>
                  </a:lnTo>
                  <a:lnTo>
                    <a:pt x="0" y="16718"/>
                  </a:lnTo>
                  <a:lnTo>
                    <a:pt x="1573" y="19983"/>
                  </a:lnTo>
                  <a:lnTo>
                    <a:pt x="0" y="39967"/>
                  </a:lnTo>
                  <a:lnTo>
                    <a:pt x="0" y="63314"/>
                  </a:lnTo>
                  <a:lnTo>
                    <a:pt x="1573" y="106644"/>
                  </a:lnTo>
                  <a:lnTo>
                    <a:pt x="1573" y="119901"/>
                  </a:lnTo>
                  <a:lnTo>
                    <a:pt x="7821" y="119901"/>
                  </a:lnTo>
                  <a:lnTo>
                    <a:pt x="7821" y="73305"/>
                  </a:lnTo>
                  <a:lnTo>
                    <a:pt x="6247" y="46694"/>
                  </a:lnTo>
                  <a:lnTo>
                    <a:pt x="6247" y="23347"/>
                  </a:lnTo>
                  <a:lnTo>
                    <a:pt x="42067" y="19983"/>
                  </a:lnTo>
                  <a:lnTo>
                    <a:pt x="77932" y="13355"/>
                  </a:lnTo>
                  <a:lnTo>
                    <a:pt x="90381" y="13355"/>
                  </a:lnTo>
                  <a:lnTo>
                    <a:pt x="101303" y="16718"/>
                  </a:lnTo>
                  <a:lnTo>
                    <a:pt x="107504" y="19983"/>
                  </a:lnTo>
                  <a:lnTo>
                    <a:pt x="110651" y="29975"/>
                  </a:lnTo>
                  <a:lnTo>
                    <a:pt x="112178" y="39967"/>
                  </a:lnTo>
                  <a:lnTo>
                    <a:pt x="113752" y="53322"/>
                  </a:lnTo>
                  <a:lnTo>
                    <a:pt x="113752" y="86661"/>
                  </a:lnTo>
                  <a:lnTo>
                    <a:pt x="112178" y="119901"/>
                  </a:lnTo>
                  <a:lnTo>
                    <a:pt x="116853" y="119901"/>
                  </a:lnTo>
                  <a:lnTo>
                    <a:pt x="120000" y="83297"/>
                  </a:lnTo>
                  <a:lnTo>
                    <a:pt x="120000" y="49958"/>
                  </a:lnTo>
                  <a:lnTo>
                    <a:pt x="118426" y="29975"/>
                  </a:lnTo>
                  <a:lnTo>
                    <a:pt x="115325" y="16718"/>
                  </a:lnTo>
                  <a:lnTo>
                    <a:pt x="109078" y="6727"/>
                  </a:lnTo>
                  <a:lnTo>
                    <a:pt x="101303" y="3363"/>
                  </a:lnTo>
                  <a:lnTo>
                    <a:pt x="9348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Shape 1507"/>
            <p:cNvSpPr/>
            <p:nvPr/>
          </p:nvSpPr>
          <p:spPr>
            <a:xfrm>
              <a:off x="2050825" y="2675675"/>
              <a:ext cx="69050" cy="41275"/>
            </a:xfrm>
            <a:custGeom>
              <a:pathLst>
                <a:path extrusionOk="0" h="120000" w="120000">
                  <a:moveTo>
                    <a:pt x="112657" y="9812"/>
                  </a:moveTo>
                  <a:lnTo>
                    <a:pt x="114134" y="12283"/>
                  </a:lnTo>
                  <a:lnTo>
                    <a:pt x="115611" y="12283"/>
                  </a:lnTo>
                  <a:lnTo>
                    <a:pt x="115611" y="19624"/>
                  </a:lnTo>
                  <a:lnTo>
                    <a:pt x="114134" y="41647"/>
                  </a:lnTo>
                  <a:lnTo>
                    <a:pt x="109746" y="83222"/>
                  </a:lnTo>
                  <a:lnTo>
                    <a:pt x="108269" y="95505"/>
                  </a:lnTo>
                  <a:lnTo>
                    <a:pt x="105358" y="102846"/>
                  </a:lnTo>
                  <a:lnTo>
                    <a:pt x="100970" y="105245"/>
                  </a:lnTo>
                  <a:lnTo>
                    <a:pt x="92194" y="107716"/>
                  </a:lnTo>
                  <a:lnTo>
                    <a:pt x="77552" y="110187"/>
                  </a:lnTo>
                  <a:lnTo>
                    <a:pt x="61477" y="107716"/>
                  </a:lnTo>
                  <a:lnTo>
                    <a:pt x="36625" y="105245"/>
                  </a:lnTo>
                  <a:lnTo>
                    <a:pt x="21984" y="105245"/>
                  </a:lnTo>
                  <a:lnTo>
                    <a:pt x="14641" y="102846"/>
                  </a:lnTo>
                  <a:lnTo>
                    <a:pt x="11730" y="100375"/>
                  </a:lnTo>
                  <a:lnTo>
                    <a:pt x="8819" y="95505"/>
                  </a:lnTo>
                  <a:lnTo>
                    <a:pt x="7342" y="90563"/>
                  </a:lnTo>
                  <a:lnTo>
                    <a:pt x="5865" y="83222"/>
                  </a:lnTo>
                  <a:lnTo>
                    <a:pt x="5865" y="66141"/>
                  </a:lnTo>
                  <a:lnTo>
                    <a:pt x="5865" y="39176"/>
                  </a:lnTo>
                  <a:lnTo>
                    <a:pt x="8819" y="14754"/>
                  </a:lnTo>
                  <a:lnTo>
                    <a:pt x="19029" y="12283"/>
                  </a:lnTo>
                  <a:lnTo>
                    <a:pt x="32237" y="12283"/>
                  </a:lnTo>
                  <a:lnTo>
                    <a:pt x="52700" y="9812"/>
                  </a:lnTo>
                  <a:close/>
                  <a:moveTo>
                    <a:pt x="32237" y="72"/>
                  </a:moveTo>
                  <a:lnTo>
                    <a:pt x="20506" y="2471"/>
                  </a:lnTo>
                  <a:lnTo>
                    <a:pt x="8819" y="4942"/>
                  </a:lnTo>
                  <a:lnTo>
                    <a:pt x="7342" y="2471"/>
                  </a:lnTo>
                  <a:lnTo>
                    <a:pt x="5865" y="2471"/>
                  </a:lnTo>
                  <a:lnTo>
                    <a:pt x="4431" y="4942"/>
                  </a:lnTo>
                  <a:lnTo>
                    <a:pt x="4431" y="7413"/>
                  </a:lnTo>
                  <a:lnTo>
                    <a:pt x="2954" y="9812"/>
                  </a:lnTo>
                  <a:lnTo>
                    <a:pt x="1477" y="14754"/>
                  </a:lnTo>
                  <a:lnTo>
                    <a:pt x="1477" y="17153"/>
                  </a:lnTo>
                  <a:lnTo>
                    <a:pt x="2954" y="19624"/>
                  </a:lnTo>
                  <a:lnTo>
                    <a:pt x="43" y="51459"/>
                  </a:lnTo>
                  <a:lnTo>
                    <a:pt x="43" y="83222"/>
                  </a:lnTo>
                  <a:lnTo>
                    <a:pt x="1477" y="93034"/>
                  </a:lnTo>
                  <a:lnTo>
                    <a:pt x="2954" y="100375"/>
                  </a:lnTo>
                  <a:lnTo>
                    <a:pt x="5865" y="105245"/>
                  </a:lnTo>
                  <a:lnTo>
                    <a:pt x="8819" y="110187"/>
                  </a:lnTo>
                  <a:lnTo>
                    <a:pt x="20506" y="115057"/>
                  </a:lnTo>
                  <a:lnTo>
                    <a:pt x="32237" y="117528"/>
                  </a:lnTo>
                  <a:lnTo>
                    <a:pt x="57089" y="119927"/>
                  </a:lnTo>
                  <a:lnTo>
                    <a:pt x="84895" y="119927"/>
                  </a:lnTo>
                  <a:lnTo>
                    <a:pt x="98059" y="117528"/>
                  </a:lnTo>
                  <a:lnTo>
                    <a:pt x="112657" y="112586"/>
                  </a:lnTo>
                  <a:lnTo>
                    <a:pt x="114134" y="110187"/>
                  </a:lnTo>
                  <a:lnTo>
                    <a:pt x="114134" y="107716"/>
                  </a:lnTo>
                  <a:lnTo>
                    <a:pt x="115611" y="83222"/>
                  </a:lnTo>
                  <a:lnTo>
                    <a:pt x="117045" y="58800"/>
                  </a:lnTo>
                  <a:lnTo>
                    <a:pt x="118522" y="34306"/>
                  </a:lnTo>
                  <a:lnTo>
                    <a:pt x="120000" y="7413"/>
                  </a:lnTo>
                  <a:lnTo>
                    <a:pt x="120000" y="4942"/>
                  </a:lnTo>
                  <a:lnTo>
                    <a:pt x="118522" y="4942"/>
                  </a:lnTo>
                  <a:lnTo>
                    <a:pt x="100970" y="2471"/>
                  </a:lnTo>
                  <a:lnTo>
                    <a:pt x="84895" y="72"/>
                  </a:lnTo>
                  <a:lnTo>
                    <a:pt x="49790" y="2471"/>
                  </a:lnTo>
                  <a:lnTo>
                    <a:pt x="32237" y="72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Shape 1508"/>
            <p:cNvSpPr/>
            <p:nvPr/>
          </p:nvSpPr>
          <p:spPr>
            <a:xfrm>
              <a:off x="1596325" y="2674000"/>
              <a:ext cx="67350" cy="42100"/>
            </a:xfrm>
            <a:custGeom>
              <a:pathLst>
                <a:path extrusionOk="0" h="120000" w="120000">
                  <a:moveTo>
                    <a:pt x="31492" y="9619"/>
                  </a:moveTo>
                  <a:lnTo>
                    <a:pt x="43474" y="14394"/>
                  </a:lnTo>
                  <a:lnTo>
                    <a:pt x="53986" y="14394"/>
                  </a:lnTo>
                  <a:lnTo>
                    <a:pt x="83964" y="16817"/>
                  </a:lnTo>
                  <a:lnTo>
                    <a:pt x="98975" y="16817"/>
                  </a:lnTo>
                  <a:lnTo>
                    <a:pt x="113986" y="14394"/>
                  </a:lnTo>
                  <a:lnTo>
                    <a:pt x="113986" y="14394"/>
                  </a:lnTo>
                  <a:lnTo>
                    <a:pt x="111002" y="50380"/>
                  </a:lnTo>
                  <a:lnTo>
                    <a:pt x="111002" y="84014"/>
                  </a:lnTo>
                  <a:lnTo>
                    <a:pt x="109487" y="93562"/>
                  </a:lnTo>
                  <a:lnTo>
                    <a:pt x="109487" y="100760"/>
                  </a:lnTo>
                  <a:lnTo>
                    <a:pt x="104988" y="105605"/>
                  </a:lnTo>
                  <a:lnTo>
                    <a:pt x="100489" y="105605"/>
                  </a:lnTo>
                  <a:lnTo>
                    <a:pt x="71982" y="107957"/>
                  </a:lnTo>
                  <a:lnTo>
                    <a:pt x="58485" y="107957"/>
                  </a:lnTo>
                  <a:lnTo>
                    <a:pt x="38975" y="110380"/>
                  </a:lnTo>
                  <a:lnTo>
                    <a:pt x="28507" y="107957"/>
                  </a:lnTo>
                  <a:lnTo>
                    <a:pt x="19510" y="107957"/>
                  </a:lnTo>
                  <a:lnTo>
                    <a:pt x="13496" y="103182"/>
                  </a:lnTo>
                  <a:lnTo>
                    <a:pt x="11982" y="100760"/>
                  </a:lnTo>
                  <a:lnTo>
                    <a:pt x="10512" y="98408"/>
                  </a:lnTo>
                  <a:lnTo>
                    <a:pt x="8997" y="43182"/>
                  </a:lnTo>
                  <a:lnTo>
                    <a:pt x="8997" y="21591"/>
                  </a:lnTo>
                  <a:lnTo>
                    <a:pt x="8997" y="16817"/>
                  </a:lnTo>
                  <a:lnTo>
                    <a:pt x="7483" y="19239"/>
                  </a:lnTo>
                  <a:lnTo>
                    <a:pt x="6013" y="16817"/>
                  </a:lnTo>
                  <a:lnTo>
                    <a:pt x="7483" y="16817"/>
                  </a:lnTo>
                  <a:lnTo>
                    <a:pt x="7483" y="14394"/>
                  </a:lnTo>
                  <a:lnTo>
                    <a:pt x="7483" y="12042"/>
                  </a:lnTo>
                  <a:lnTo>
                    <a:pt x="19510" y="9619"/>
                  </a:lnTo>
                  <a:close/>
                  <a:moveTo>
                    <a:pt x="11982" y="0"/>
                  </a:moveTo>
                  <a:lnTo>
                    <a:pt x="6013" y="2422"/>
                  </a:lnTo>
                  <a:lnTo>
                    <a:pt x="1514" y="4845"/>
                  </a:lnTo>
                  <a:lnTo>
                    <a:pt x="0" y="7197"/>
                  </a:lnTo>
                  <a:lnTo>
                    <a:pt x="0" y="12042"/>
                  </a:lnTo>
                  <a:lnTo>
                    <a:pt x="1514" y="14394"/>
                  </a:lnTo>
                  <a:lnTo>
                    <a:pt x="4498" y="14394"/>
                  </a:lnTo>
                  <a:lnTo>
                    <a:pt x="2984" y="24014"/>
                  </a:lnTo>
                  <a:lnTo>
                    <a:pt x="2984" y="33634"/>
                  </a:lnTo>
                  <a:lnTo>
                    <a:pt x="2984" y="71971"/>
                  </a:lnTo>
                  <a:lnTo>
                    <a:pt x="4498" y="107957"/>
                  </a:lnTo>
                  <a:lnTo>
                    <a:pt x="6013" y="110380"/>
                  </a:lnTo>
                  <a:lnTo>
                    <a:pt x="7483" y="112802"/>
                  </a:lnTo>
                  <a:lnTo>
                    <a:pt x="19510" y="117577"/>
                  </a:lnTo>
                  <a:lnTo>
                    <a:pt x="31492" y="120000"/>
                  </a:lnTo>
                  <a:lnTo>
                    <a:pt x="94476" y="120000"/>
                  </a:lnTo>
                  <a:lnTo>
                    <a:pt x="106458" y="117577"/>
                  </a:lnTo>
                  <a:lnTo>
                    <a:pt x="111002" y="115154"/>
                  </a:lnTo>
                  <a:lnTo>
                    <a:pt x="113986" y="110380"/>
                  </a:lnTo>
                  <a:lnTo>
                    <a:pt x="115501" y="105605"/>
                  </a:lnTo>
                  <a:lnTo>
                    <a:pt x="116971" y="98408"/>
                  </a:lnTo>
                  <a:lnTo>
                    <a:pt x="116971" y="55225"/>
                  </a:lnTo>
                  <a:lnTo>
                    <a:pt x="118485" y="33634"/>
                  </a:lnTo>
                  <a:lnTo>
                    <a:pt x="120000" y="12042"/>
                  </a:lnTo>
                  <a:lnTo>
                    <a:pt x="118485" y="7197"/>
                  </a:lnTo>
                  <a:lnTo>
                    <a:pt x="115501" y="4845"/>
                  </a:lnTo>
                  <a:lnTo>
                    <a:pt x="98975" y="7197"/>
                  </a:lnTo>
                  <a:lnTo>
                    <a:pt x="80979" y="7197"/>
                  </a:lnTo>
                  <a:lnTo>
                    <a:pt x="43474" y="2422"/>
                  </a:lnTo>
                  <a:lnTo>
                    <a:pt x="2249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Shape 1509"/>
            <p:cNvSpPr/>
            <p:nvPr/>
          </p:nvSpPr>
          <p:spPr>
            <a:xfrm>
              <a:off x="2427925" y="2673150"/>
              <a:ext cx="69874" cy="43800"/>
            </a:xfrm>
            <a:custGeom>
              <a:pathLst>
                <a:path extrusionOk="0" h="120000" w="120000">
                  <a:moveTo>
                    <a:pt x="21681" y="6986"/>
                  </a:moveTo>
                  <a:lnTo>
                    <a:pt x="39026" y="9246"/>
                  </a:lnTo>
                  <a:lnTo>
                    <a:pt x="59248" y="11575"/>
                  </a:lnTo>
                  <a:lnTo>
                    <a:pt x="78053" y="13904"/>
                  </a:lnTo>
                  <a:lnTo>
                    <a:pt x="92522" y="16164"/>
                  </a:lnTo>
                  <a:lnTo>
                    <a:pt x="106991" y="16164"/>
                  </a:lnTo>
                  <a:lnTo>
                    <a:pt x="109867" y="18493"/>
                  </a:lnTo>
                  <a:lnTo>
                    <a:pt x="111327" y="23082"/>
                  </a:lnTo>
                  <a:lnTo>
                    <a:pt x="114203" y="41575"/>
                  </a:lnTo>
                  <a:lnTo>
                    <a:pt x="114203" y="60000"/>
                  </a:lnTo>
                  <a:lnTo>
                    <a:pt x="114203" y="73835"/>
                  </a:lnTo>
                  <a:lnTo>
                    <a:pt x="114203" y="85342"/>
                  </a:lnTo>
                  <a:lnTo>
                    <a:pt x="112744" y="99178"/>
                  </a:lnTo>
                  <a:lnTo>
                    <a:pt x="111327" y="103835"/>
                  </a:lnTo>
                  <a:lnTo>
                    <a:pt x="109867" y="106095"/>
                  </a:lnTo>
                  <a:lnTo>
                    <a:pt x="104071" y="110753"/>
                  </a:lnTo>
                  <a:lnTo>
                    <a:pt x="92522" y="110753"/>
                  </a:lnTo>
                  <a:lnTo>
                    <a:pt x="73717" y="108424"/>
                  </a:lnTo>
                  <a:lnTo>
                    <a:pt x="63584" y="106095"/>
                  </a:lnTo>
                  <a:lnTo>
                    <a:pt x="54912" y="106095"/>
                  </a:lnTo>
                  <a:lnTo>
                    <a:pt x="30354" y="110753"/>
                  </a:lnTo>
                  <a:lnTo>
                    <a:pt x="20221" y="108424"/>
                  </a:lnTo>
                  <a:lnTo>
                    <a:pt x="17345" y="108424"/>
                  </a:lnTo>
                  <a:lnTo>
                    <a:pt x="15885" y="106095"/>
                  </a:lnTo>
                  <a:lnTo>
                    <a:pt x="14468" y="101506"/>
                  </a:lnTo>
                  <a:lnTo>
                    <a:pt x="13008" y="87671"/>
                  </a:lnTo>
                  <a:lnTo>
                    <a:pt x="13008" y="50753"/>
                  </a:lnTo>
                  <a:lnTo>
                    <a:pt x="13008" y="13904"/>
                  </a:lnTo>
                  <a:lnTo>
                    <a:pt x="13008" y="11575"/>
                  </a:lnTo>
                  <a:lnTo>
                    <a:pt x="11549" y="9246"/>
                  </a:lnTo>
                  <a:lnTo>
                    <a:pt x="21681" y="6986"/>
                  </a:lnTo>
                  <a:close/>
                  <a:moveTo>
                    <a:pt x="14468" y="68"/>
                  </a:moveTo>
                  <a:lnTo>
                    <a:pt x="7212" y="2328"/>
                  </a:lnTo>
                  <a:lnTo>
                    <a:pt x="1459" y="9246"/>
                  </a:lnTo>
                  <a:lnTo>
                    <a:pt x="0" y="11575"/>
                  </a:lnTo>
                  <a:lnTo>
                    <a:pt x="1459" y="13904"/>
                  </a:lnTo>
                  <a:lnTo>
                    <a:pt x="2876" y="16164"/>
                  </a:lnTo>
                  <a:lnTo>
                    <a:pt x="4336" y="13904"/>
                  </a:lnTo>
                  <a:lnTo>
                    <a:pt x="8672" y="11575"/>
                  </a:lnTo>
                  <a:lnTo>
                    <a:pt x="10132" y="10410"/>
                  </a:lnTo>
                  <a:lnTo>
                    <a:pt x="10132" y="11575"/>
                  </a:lnTo>
                  <a:lnTo>
                    <a:pt x="7212" y="34657"/>
                  </a:lnTo>
                  <a:lnTo>
                    <a:pt x="5796" y="55410"/>
                  </a:lnTo>
                  <a:lnTo>
                    <a:pt x="5796" y="69246"/>
                  </a:lnTo>
                  <a:lnTo>
                    <a:pt x="7212" y="83082"/>
                  </a:lnTo>
                  <a:lnTo>
                    <a:pt x="7212" y="96917"/>
                  </a:lnTo>
                  <a:lnTo>
                    <a:pt x="7212" y="110753"/>
                  </a:lnTo>
                  <a:lnTo>
                    <a:pt x="8672" y="115342"/>
                  </a:lnTo>
                  <a:lnTo>
                    <a:pt x="10132" y="115342"/>
                  </a:lnTo>
                  <a:lnTo>
                    <a:pt x="23141" y="117671"/>
                  </a:lnTo>
                  <a:lnTo>
                    <a:pt x="36150" y="117671"/>
                  </a:lnTo>
                  <a:lnTo>
                    <a:pt x="63584" y="115342"/>
                  </a:lnTo>
                  <a:lnTo>
                    <a:pt x="73717" y="117671"/>
                  </a:lnTo>
                  <a:lnTo>
                    <a:pt x="83849" y="119931"/>
                  </a:lnTo>
                  <a:lnTo>
                    <a:pt x="105531" y="119931"/>
                  </a:lnTo>
                  <a:lnTo>
                    <a:pt x="111327" y="115342"/>
                  </a:lnTo>
                  <a:lnTo>
                    <a:pt x="117080" y="108424"/>
                  </a:lnTo>
                  <a:lnTo>
                    <a:pt x="118540" y="96917"/>
                  </a:lnTo>
                  <a:lnTo>
                    <a:pt x="119999" y="83082"/>
                  </a:lnTo>
                  <a:lnTo>
                    <a:pt x="119999" y="57671"/>
                  </a:lnTo>
                  <a:lnTo>
                    <a:pt x="118540" y="34657"/>
                  </a:lnTo>
                  <a:lnTo>
                    <a:pt x="115663" y="20821"/>
                  </a:lnTo>
                  <a:lnTo>
                    <a:pt x="112744" y="13904"/>
                  </a:lnTo>
                  <a:lnTo>
                    <a:pt x="109867" y="9246"/>
                  </a:lnTo>
                  <a:lnTo>
                    <a:pt x="102654" y="6986"/>
                  </a:lnTo>
                  <a:lnTo>
                    <a:pt x="95398" y="9246"/>
                  </a:lnTo>
                  <a:lnTo>
                    <a:pt x="89645" y="9246"/>
                  </a:lnTo>
                  <a:lnTo>
                    <a:pt x="82389" y="6986"/>
                  </a:lnTo>
                  <a:lnTo>
                    <a:pt x="69381" y="4657"/>
                  </a:lnTo>
                  <a:lnTo>
                    <a:pt x="49159" y="2328"/>
                  </a:lnTo>
                  <a:lnTo>
                    <a:pt x="28894" y="68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Shape 1510"/>
            <p:cNvSpPr/>
            <p:nvPr/>
          </p:nvSpPr>
          <p:spPr>
            <a:xfrm>
              <a:off x="2201500" y="2675675"/>
              <a:ext cx="69874" cy="40424"/>
            </a:xfrm>
            <a:custGeom>
              <a:pathLst>
                <a:path extrusionOk="0" h="120000" w="120000">
                  <a:moveTo>
                    <a:pt x="114203" y="12541"/>
                  </a:moveTo>
                  <a:lnTo>
                    <a:pt x="111327" y="105009"/>
                  </a:lnTo>
                  <a:lnTo>
                    <a:pt x="86726" y="107458"/>
                  </a:lnTo>
                  <a:lnTo>
                    <a:pt x="62168" y="105009"/>
                  </a:lnTo>
                  <a:lnTo>
                    <a:pt x="37610" y="105009"/>
                  </a:lnTo>
                  <a:lnTo>
                    <a:pt x="13008" y="107458"/>
                  </a:lnTo>
                  <a:lnTo>
                    <a:pt x="8672" y="84972"/>
                  </a:lnTo>
                  <a:lnTo>
                    <a:pt x="7255" y="60037"/>
                  </a:lnTo>
                  <a:lnTo>
                    <a:pt x="5796" y="37551"/>
                  </a:lnTo>
                  <a:lnTo>
                    <a:pt x="8672" y="15064"/>
                  </a:lnTo>
                  <a:lnTo>
                    <a:pt x="13008" y="12541"/>
                  </a:lnTo>
                  <a:lnTo>
                    <a:pt x="17345" y="12541"/>
                  </a:lnTo>
                  <a:lnTo>
                    <a:pt x="26017" y="15064"/>
                  </a:lnTo>
                  <a:lnTo>
                    <a:pt x="47699" y="17513"/>
                  </a:lnTo>
                  <a:lnTo>
                    <a:pt x="80973" y="17513"/>
                  </a:lnTo>
                  <a:lnTo>
                    <a:pt x="114203" y="12541"/>
                  </a:lnTo>
                  <a:close/>
                  <a:moveTo>
                    <a:pt x="17345" y="74"/>
                  </a:moveTo>
                  <a:lnTo>
                    <a:pt x="8672" y="2523"/>
                  </a:lnTo>
                  <a:lnTo>
                    <a:pt x="7255" y="2523"/>
                  </a:lnTo>
                  <a:lnTo>
                    <a:pt x="5796" y="5046"/>
                  </a:lnTo>
                  <a:lnTo>
                    <a:pt x="4336" y="5046"/>
                  </a:lnTo>
                  <a:lnTo>
                    <a:pt x="2919" y="10018"/>
                  </a:lnTo>
                  <a:lnTo>
                    <a:pt x="4336" y="12541"/>
                  </a:lnTo>
                  <a:lnTo>
                    <a:pt x="1459" y="25009"/>
                  </a:lnTo>
                  <a:lnTo>
                    <a:pt x="0" y="37551"/>
                  </a:lnTo>
                  <a:lnTo>
                    <a:pt x="0" y="65009"/>
                  </a:lnTo>
                  <a:lnTo>
                    <a:pt x="2919" y="92467"/>
                  </a:lnTo>
                  <a:lnTo>
                    <a:pt x="7255" y="114953"/>
                  </a:lnTo>
                  <a:lnTo>
                    <a:pt x="8672" y="117476"/>
                  </a:lnTo>
                  <a:lnTo>
                    <a:pt x="11592" y="119999"/>
                  </a:lnTo>
                  <a:lnTo>
                    <a:pt x="24601" y="117476"/>
                  </a:lnTo>
                  <a:lnTo>
                    <a:pt x="37610" y="114953"/>
                  </a:lnTo>
                  <a:lnTo>
                    <a:pt x="63627" y="117476"/>
                  </a:lnTo>
                  <a:lnTo>
                    <a:pt x="89645" y="119999"/>
                  </a:lnTo>
                  <a:lnTo>
                    <a:pt x="115663" y="117476"/>
                  </a:lnTo>
                  <a:lnTo>
                    <a:pt x="117080" y="114953"/>
                  </a:lnTo>
                  <a:lnTo>
                    <a:pt x="118540" y="112504"/>
                  </a:lnTo>
                  <a:lnTo>
                    <a:pt x="118540" y="60037"/>
                  </a:lnTo>
                  <a:lnTo>
                    <a:pt x="119999" y="7569"/>
                  </a:lnTo>
                  <a:lnTo>
                    <a:pt x="119999" y="2523"/>
                  </a:lnTo>
                  <a:lnTo>
                    <a:pt x="117080" y="74"/>
                  </a:lnTo>
                  <a:lnTo>
                    <a:pt x="80973" y="5046"/>
                  </a:lnTo>
                  <a:lnTo>
                    <a:pt x="63627" y="7569"/>
                  </a:lnTo>
                  <a:lnTo>
                    <a:pt x="44822" y="5046"/>
                  </a:lnTo>
                  <a:lnTo>
                    <a:pt x="27477" y="2523"/>
                  </a:lnTo>
                  <a:lnTo>
                    <a:pt x="17345" y="74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Shape 1511"/>
            <p:cNvSpPr/>
            <p:nvPr/>
          </p:nvSpPr>
          <p:spPr>
            <a:xfrm>
              <a:off x="1668700" y="2721975"/>
              <a:ext cx="64825" cy="65674"/>
            </a:xfrm>
            <a:custGeom>
              <a:pathLst>
                <a:path extrusionOk="0" h="120000" w="120000">
                  <a:moveTo>
                    <a:pt x="90381" y="6166"/>
                  </a:moveTo>
                  <a:lnTo>
                    <a:pt x="101303" y="7719"/>
                  </a:lnTo>
                  <a:lnTo>
                    <a:pt x="107551" y="9227"/>
                  </a:lnTo>
                  <a:lnTo>
                    <a:pt x="110651" y="12333"/>
                  </a:lnTo>
                  <a:lnTo>
                    <a:pt x="112225" y="18454"/>
                  </a:lnTo>
                  <a:lnTo>
                    <a:pt x="113752" y="24621"/>
                  </a:lnTo>
                  <a:lnTo>
                    <a:pt x="113752" y="35401"/>
                  </a:lnTo>
                  <a:lnTo>
                    <a:pt x="112225" y="46136"/>
                  </a:lnTo>
                  <a:lnTo>
                    <a:pt x="109078" y="69250"/>
                  </a:lnTo>
                  <a:lnTo>
                    <a:pt x="109078" y="79984"/>
                  </a:lnTo>
                  <a:lnTo>
                    <a:pt x="109078" y="95378"/>
                  </a:lnTo>
                  <a:lnTo>
                    <a:pt x="109078" y="101545"/>
                  </a:lnTo>
                  <a:lnTo>
                    <a:pt x="107551" y="107666"/>
                  </a:lnTo>
                  <a:lnTo>
                    <a:pt x="102876" y="110772"/>
                  </a:lnTo>
                  <a:lnTo>
                    <a:pt x="98202" y="112280"/>
                  </a:lnTo>
                  <a:lnTo>
                    <a:pt x="91955" y="112280"/>
                  </a:lnTo>
                  <a:lnTo>
                    <a:pt x="85707" y="110772"/>
                  </a:lnTo>
                  <a:lnTo>
                    <a:pt x="74832" y="107666"/>
                  </a:lnTo>
                  <a:lnTo>
                    <a:pt x="57662" y="107666"/>
                  </a:lnTo>
                  <a:lnTo>
                    <a:pt x="42113" y="109219"/>
                  </a:lnTo>
                  <a:lnTo>
                    <a:pt x="32765" y="110772"/>
                  </a:lnTo>
                  <a:lnTo>
                    <a:pt x="21843" y="110772"/>
                  </a:lnTo>
                  <a:lnTo>
                    <a:pt x="15595" y="109219"/>
                  </a:lnTo>
                  <a:lnTo>
                    <a:pt x="12495" y="107666"/>
                  </a:lnTo>
                  <a:lnTo>
                    <a:pt x="7821" y="104606"/>
                  </a:lnTo>
                  <a:lnTo>
                    <a:pt x="6247" y="99992"/>
                  </a:lnTo>
                  <a:lnTo>
                    <a:pt x="6247" y="83090"/>
                  </a:lnTo>
                  <a:lnTo>
                    <a:pt x="6247" y="64636"/>
                  </a:lnTo>
                  <a:lnTo>
                    <a:pt x="7821" y="49242"/>
                  </a:lnTo>
                  <a:lnTo>
                    <a:pt x="6247" y="33848"/>
                  </a:lnTo>
                  <a:lnTo>
                    <a:pt x="6247" y="21560"/>
                  </a:lnTo>
                  <a:lnTo>
                    <a:pt x="6247" y="9227"/>
                  </a:lnTo>
                  <a:lnTo>
                    <a:pt x="42113" y="9227"/>
                  </a:lnTo>
                  <a:lnTo>
                    <a:pt x="77932" y="6166"/>
                  </a:lnTo>
                  <a:close/>
                  <a:moveTo>
                    <a:pt x="85707" y="0"/>
                  </a:moveTo>
                  <a:lnTo>
                    <a:pt x="62337" y="1553"/>
                  </a:lnTo>
                  <a:lnTo>
                    <a:pt x="38966" y="3106"/>
                  </a:lnTo>
                  <a:lnTo>
                    <a:pt x="3146" y="3106"/>
                  </a:lnTo>
                  <a:lnTo>
                    <a:pt x="1573" y="4613"/>
                  </a:lnTo>
                  <a:lnTo>
                    <a:pt x="46" y="6166"/>
                  </a:lnTo>
                  <a:lnTo>
                    <a:pt x="46" y="7719"/>
                  </a:lnTo>
                  <a:lnTo>
                    <a:pt x="1573" y="9227"/>
                  </a:lnTo>
                  <a:lnTo>
                    <a:pt x="46" y="18454"/>
                  </a:lnTo>
                  <a:lnTo>
                    <a:pt x="46" y="29234"/>
                  </a:lnTo>
                  <a:lnTo>
                    <a:pt x="1573" y="49242"/>
                  </a:lnTo>
                  <a:lnTo>
                    <a:pt x="46" y="79984"/>
                  </a:lnTo>
                  <a:lnTo>
                    <a:pt x="46" y="95378"/>
                  </a:lnTo>
                  <a:lnTo>
                    <a:pt x="1573" y="110772"/>
                  </a:lnTo>
                  <a:lnTo>
                    <a:pt x="3146" y="112280"/>
                  </a:lnTo>
                  <a:lnTo>
                    <a:pt x="4720" y="113833"/>
                  </a:lnTo>
                  <a:lnTo>
                    <a:pt x="20269" y="115386"/>
                  </a:lnTo>
                  <a:lnTo>
                    <a:pt x="35865" y="116893"/>
                  </a:lnTo>
                  <a:lnTo>
                    <a:pt x="68584" y="113833"/>
                  </a:lnTo>
                  <a:lnTo>
                    <a:pt x="77932" y="115386"/>
                  </a:lnTo>
                  <a:lnTo>
                    <a:pt x="88854" y="118446"/>
                  </a:lnTo>
                  <a:lnTo>
                    <a:pt x="101303" y="120000"/>
                  </a:lnTo>
                  <a:lnTo>
                    <a:pt x="105977" y="118446"/>
                  </a:lnTo>
                  <a:lnTo>
                    <a:pt x="109078" y="116893"/>
                  </a:lnTo>
                  <a:lnTo>
                    <a:pt x="112225" y="112280"/>
                  </a:lnTo>
                  <a:lnTo>
                    <a:pt x="113752" y="109219"/>
                  </a:lnTo>
                  <a:lnTo>
                    <a:pt x="115325" y="99992"/>
                  </a:lnTo>
                  <a:lnTo>
                    <a:pt x="115325" y="81537"/>
                  </a:lnTo>
                  <a:lnTo>
                    <a:pt x="115325" y="70757"/>
                  </a:lnTo>
                  <a:lnTo>
                    <a:pt x="116899" y="60022"/>
                  </a:lnTo>
                  <a:lnTo>
                    <a:pt x="118426" y="38462"/>
                  </a:lnTo>
                  <a:lnTo>
                    <a:pt x="120000" y="23068"/>
                  </a:lnTo>
                  <a:lnTo>
                    <a:pt x="118426" y="13840"/>
                  </a:lnTo>
                  <a:lnTo>
                    <a:pt x="115325" y="7719"/>
                  </a:lnTo>
                  <a:lnTo>
                    <a:pt x="109078" y="3106"/>
                  </a:lnTo>
                  <a:lnTo>
                    <a:pt x="101303" y="1553"/>
                  </a:lnTo>
                  <a:lnTo>
                    <a:pt x="9352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Shape 1512"/>
            <p:cNvSpPr/>
            <p:nvPr/>
          </p:nvSpPr>
          <p:spPr>
            <a:xfrm>
              <a:off x="1669550" y="2675675"/>
              <a:ext cx="69874" cy="40424"/>
            </a:xfrm>
            <a:custGeom>
              <a:pathLst>
                <a:path extrusionOk="0" h="120000" w="120000">
                  <a:moveTo>
                    <a:pt x="114203" y="12541"/>
                  </a:moveTo>
                  <a:lnTo>
                    <a:pt x="111327" y="105009"/>
                  </a:lnTo>
                  <a:lnTo>
                    <a:pt x="86726" y="107458"/>
                  </a:lnTo>
                  <a:lnTo>
                    <a:pt x="62168" y="105009"/>
                  </a:lnTo>
                  <a:lnTo>
                    <a:pt x="37610" y="105009"/>
                  </a:lnTo>
                  <a:lnTo>
                    <a:pt x="13008" y="107458"/>
                  </a:lnTo>
                  <a:lnTo>
                    <a:pt x="8672" y="84972"/>
                  </a:lnTo>
                  <a:lnTo>
                    <a:pt x="7255" y="60037"/>
                  </a:lnTo>
                  <a:lnTo>
                    <a:pt x="5796" y="37551"/>
                  </a:lnTo>
                  <a:lnTo>
                    <a:pt x="8672" y="15064"/>
                  </a:lnTo>
                  <a:lnTo>
                    <a:pt x="13008" y="12541"/>
                  </a:lnTo>
                  <a:lnTo>
                    <a:pt x="17345" y="12541"/>
                  </a:lnTo>
                  <a:lnTo>
                    <a:pt x="26017" y="15064"/>
                  </a:lnTo>
                  <a:lnTo>
                    <a:pt x="47699" y="17513"/>
                  </a:lnTo>
                  <a:lnTo>
                    <a:pt x="80973" y="17513"/>
                  </a:lnTo>
                  <a:lnTo>
                    <a:pt x="114203" y="12541"/>
                  </a:lnTo>
                  <a:close/>
                  <a:moveTo>
                    <a:pt x="17345" y="74"/>
                  </a:moveTo>
                  <a:lnTo>
                    <a:pt x="8672" y="2523"/>
                  </a:lnTo>
                  <a:lnTo>
                    <a:pt x="7255" y="2523"/>
                  </a:lnTo>
                  <a:lnTo>
                    <a:pt x="5796" y="5046"/>
                  </a:lnTo>
                  <a:lnTo>
                    <a:pt x="4336" y="5046"/>
                  </a:lnTo>
                  <a:lnTo>
                    <a:pt x="2919" y="10018"/>
                  </a:lnTo>
                  <a:lnTo>
                    <a:pt x="4336" y="12541"/>
                  </a:lnTo>
                  <a:lnTo>
                    <a:pt x="1459" y="25009"/>
                  </a:lnTo>
                  <a:lnTo>
                    <a:pt x="0" y="37551"/>
                  </a:lnTo>
                  <a:lnTo>
                    <a:pt x="0" y="65009"/>
                  </a:lnTo>
                  <a:lnTo>
                    <a:pt x="2919" y="92467"/>
                  </a:lnTo>
                  <a:lnTo>
                    <a:pt x="7255" y="114953"/>
                  </a:lnTo>
                  <a:lnTo>
                    <a:pt x="8672" y="117476"/>
                  </a:lnTo>
                  <a:lnTo>
                    <a:pt x="11592" y="119999"/>
                  </a:lnTo>
                  <a:lnTo>
                    <a:pt x="24601" y="117476"/>
                  </a:lnTo>
                  <a:lnTo>
                    <a:pt x="37610" y="114953"/>
                  </a:lnTo>
                  <a:lnTo>
                    <a:pt x="63627" y="117476"/>
                  </a:lnTo>
                  <a:lnTo>
                    <a:pt x="89645" y="119999"/>
                  </a:lnTo>
                  <a:lnTo>
                    <a:pt x="115663" y="117476"/>
                  </a:lnTo>
                  <a:lnTo>
                    <a:pt x="117080" y="114953"/>
                  </a:lnTo>
                  <a:lnTo>
                    <a:pt x="118540" y="112504"/>
                  </a:lnTo>
                  <a:lnTo>
                    <a:pt x="118540" y="60037"/>
                  </a:lnTo>
                  <a:lnTo>
                    <a:pt x="119999" y="7569"/>
                  </a:lnTo>
                  <a:lnTo>
                    <a:pt x="119999" y="2523"/>
                  </a:lnTo>
                  <a:lnTo>
                    <a:pt x="117080" y="74"/>
                  </a:lnTo>
                  <a:lnTo>
                    <a:pt x="80973" y="5046"/>
                  </a:lnTo>
                  <a:lnTo>
                    <a:pt x="63627" y="7569"/>
                  </a:lnTo>
                  <a:lnTo>
                    <a:pt x="44822" y="5046"/>
                  </a:lnTo>
                  <a:lnTo>
                    <a:pt x="27477" y="2523"/>
                  </a:lnTo>
                  <a:lnTo>
                    <a:pt x="17345" y="74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Shape 1513"/>
            <p:cNvSpPr/>
            <p:nvPr/>
          </p:nvSpPr>
          <p:spPr>
            <a:xfrm>
              <a:off x="1704050" y="2795200"/>
              <a:ext cx="59775" cy="28649"/>
            </a:xfrm>
            <a:custGeom>
              <a:pathLst>
                <a:path extrusionOk="0" h="120000" w="120000">
                  <a:moveTo>
                    <a:pt x="50740" y="104"/>
                  </a:moveTo>
                  <a:lnTo>
                    <a:pt x="30464" y="3560"/>
                  </a:lnTo>
                  <a:lnTo>
                    <a:pt x="16913" y="7120"/>
                  </a:lnTo>
                  <a:lnTo>
                    <a:pt x="11844" y="10680"/>
                  </a:lnTo>
                  <a:lnTo>
                    <a:pt x="5119" y="17696"/>
                  </a:lnTo>
                  <a:lnTo>
                    <a:pt x="3412" y="28272"/>
                  </a:lnTo>
                  <a:lnTo>
                    <a:pt x="1706" y="38848"/>
                  </a:lnTo>
                  <a:lnTo>
                    <a:pt x="1706" y="63560"/>
                  </a:lnTo>
                  <a:lnTo>
                    <a:pt x="50" y="119895"/>
                  </a:lnTo>
                  <a:lnTo>
                    <a:pt x="6775" y="119895"/>
                  </a:lnTo>
                  <a:lnTo>
                    <a:pt x="8481" y="88167"/>
                  </a:lnTo>
                  <a:lnTo>
                    <a:pt x="8481" y="56439"/>
                  </a:lnTo>
                  <a:lnTo>
                    <a:pt x="10188" y="38848"/>
                  </a:lnTo>
                  <a:lnTo>
                    <a:pt x="11844" y="31832"/>
                  </a:lnTo>
                  <a:lnTo>
                    <a:pt x="15257" y="24712"/>
                  </a:lnTo>
                  <a:lnTo>
                    <a:pt x="25395" y="17696"/>
                  </a:lnTo>
                  <a:lnTo>
                    <a:pt x="37189" y="14136"/>
                  </a:lnTo>
                  <a:lnTo>
                    <a:pt x="55809" y="14136"/>
                  </a:lnTo>
                  <a:lnTo>
                    <a:pt x="76085" y="17696"/>
                  </a:lnTo>
                  <a:lnTo>
                    <a:pt x="94654" y="21256"/>
                  </a:lnTo>
                  <a:lnTo>
                    <a:pt x="113224" y="31832"/>
                  </a:lnTo>
                  <a:lnTo>
                    <a:pt x="111568" y="70575"/>
                  </a:lnTo>
                  <a:lnTo>
                    <a:pt x="113224" y="109319"/>
                  </a:lnTo>
                  <a:lnTo>
                    <a:pt x="111568" y="119895"/>
                  </a:lnTo>
                  <a:lnTo>
                    <a:pt x="120000" y="119895"/>
                  </a:lnTo>
                  <a:lnTo>
                    <a:pt x="120000" y="102303"/>
                  </a:lnTo>
                  <a:lnTo>
                    <a:pt x="118293" y="45863"/>
                  </a:lnTo>
                  <a:lnTo>
                    <a:pt x="118293" y="31832"/>
                  </a:lnTo>
                  <a:lnTo>
                    <a:pt x="120000" y="31832"/>
                  </a:lnTo>
                  <a:lnTo>
                    <a:pt x="120000" y="24712"/>
                  </a:lnTo>
                  <a:lnTo>
                    <a:pt x="120000" y="21256"/>
                  </a:lnTo>
                  <a:lnTo>
                    <a:pt x="118293" y="17696"/>
                  </a:lnTo>
                  <a:lnTo>
                    <a:pt x="116637" y="17696"/>
                  </a:lnTo>
                  <a:lnTo>
                    <a:pt x="96361" y="7120"/>
                  </a:lnTo>
                  <a:lnTo>
                    <a:pt x="74378" y="104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Shape 1514"/>
            <p:cNvSpPr/>
            <p:nvPr/>
          </p:nvSpPr>
          <p:spPr>
            <a:xfrm>
              <a:off x="2215800" y="2793525"/>
              <a:ext cx="61475" cy="30324"/>
            </a:xfrm>
            <a:custGeom>
              <a:pathLst>
                <a:path extrusionOk="0" h="120000" w="120000">
                  <a:moveTo>
                    <a:pt x="116681" y="0"/>
                  </a:moveTo>
                  <a:lnTo>
                    <a:pt x="98625" y="3363"/>
                  </a:lnTo>
                  <a:lnTo>
                    <a:pt x="80520" y="6727"/>
                  </a:lnTo>
                  <a:lnTo>
                    <a:pt x="62464" y="9991"/>
                  </a:lnTo>
                  <a:lnTo>
                    <a:pt x="14835" y="9991"/>
                  </a:lnTo>
                  <a:lnTo>
                    <a:pt x="8247" y="6727"/>
                  </a:lnTo>
                  <a:lnTo>
                    <a:pt x="1659" y="9991"/>
                  </a:lnTo>
                  <a:lnTo>
                    <a:pt x="48" y="16718"/>
                  </a:lnTo>
                  <a:lnTo>
                    <a:pt x="48" y="19983"/>
                  </a:lnTo>
                  <a:lnTo>
                    <a:pt x="1659" y="23347"/>
                  </a:lnTo>
                  <a:lnTo>
                    <a:pt x="1659" y="39967"/>
                  </a:lnTo>
                  <a:lnTo>
                    <a:pt x="1659" y="56685"/>
                  </a:lnTo>
                  <a:lnTo>
                    <a:pt x="3318" y="86661"/>
                  </a:lnTo>
                  <a:lnTo>
                    <a:pt x="3318" y="119901"/>
                  </a:lnTo>
                  <a:lnTo>
                    <a:pt x="9906" y="119901"/>
                  </a:lnTo>
                  <a:lnTo>
                    <a:pt x="9906" y="99917"/>
                  </a:lnTo>
                  <a:lnTo>
                    <a:pt x="9906" y="79934"/>
                  </a:lnTo>
                  <a:lnTo>
                    <a:pt x="8247" y="59950"/>
                  </a:lnTo>
                  <a:lnTo>
                    <a:pt x="6588" y="39967"/>
                  </a:lnTo>
                  <a:lnTo>
                    <a:pt x="8247" y="19983"/>
                  </a:lnTo>
                  <a:lnTo>
                    <a:pt x="13176" y="23347"/>
                  </a:lnTo>
                  <a:lnTo>
                    <a:pt x="24692" y="26710"/>
                  </a:lnTo>
                  <a:lnTo>
                    <a:pt x="55876" y="23347"/>
                  </a:lnTo>
                  <a:lnTo>
                    <a:pt x="113411" y="16718"/>
                  </a:lnTo>
                  <a:lnTo>
                    <a:pt x="113411" y="66677"/>
                  </a:lnTo>
                  <a:lnTo>
                    <a:pt x="111752" y="119901"/>
                  </a:lnTo>
                  <a:lnTo>
                    <a:pt x="120000" y="119901"/>
                  </a:lnTo>
                  <a:lnTo>
                    <a:pt x="120000" y="63314"/>
                  </a:lnTo>
                  <a:lnTo>
                    <a:pt x="120000" y="6727"/>
                  </a:lnTo>
                  <a:lnTo>
                    <a:pt x="118340" y="3363"/>
                  </a:lnTo>
                  <a:lnTo>
                    <a:pt x="11668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Shape 1515"/>
            <p:cNvSpPr/>
            <p:nvPr/>
          </p:nvSpPr>
          <p:spPr>
            <a:xfrm>
              <a:off x="1746125" y="2674000"/>
              <a:ext cx="68224" cy="42100"/>
            </a:xfrm>
            <a:custGeom>
              <a:pathLst>
                <a:path extrusionOk="0" h="120000" w="120000">
                  <a:moveTo>
                    <a:pt x="81480" y="7197"/>
                  </a:moveTo>
                  <a:lnTo>
                    <a:pt x="102191" y="9619"/>
                  </a:lnTo>
                  <a:lnTo>
                    <a:pt x="105137" y="12042"/>
                  </a:lnTo>
                  <a:lnTo>
                    <a:pt x="108127" y="12042"/>
                  </a:lnTo>
                  <a:lnTo>
                    <a:pt x="109578" y="14394"/>
                  </a:lnTo>
                  <a:lnTo>
                    <a:pt x="109578" y="19239"/>
                  </a:lnTo>
                  <a:lnTo>
                    <a:pt x="111073" y="28788"/>
                  </a:lnTo>
                  <a:lnTo>
                    <a:pt x="109578" y="38408"/>
                  </a:lnTo>
                  <a:lnTo>
                    <a:pt x="109578" y="71971"/>
                  </a:lnTo>
                  <a:lnTo>
                    <a:pt x="111073" y="88788"/>
                  </a:lnTo>
                  <a:lnTo>
                    <a:pt x="112568" y="103182"/>
                  </a:lnTo>
                  <a:lnTo>
                    <a:pt x="63715" y="107957"/>
                  </a:lnTo>
                  <a:lnTo>
                    <a:pt x="13367" y="107957"/>
                  </a:lnTo>
                  <a:lnTo>
                    <a:pt x="10421" y="50380"/>
                  </a:lnTo>
                  <a:lnTo>
                    <a:pt x="10421" y="21591"/>
                  </a:lnTo>
                  <a:lnTo>
                    <a:pt x="10421" y="16817"/>
                  </a:lnTo>
                  <a:lnTo>
                    <a:pt x="28186" y="14394"/>
                  </a:lnTo>
                  <a:lnTo>
                    <a:pt x="45950" y="12042"/>
                  </a:lnTo>
                  <a:lnTo>
                    <a:pt x="63715" y="9619"/>
                  </a:lnTo>
                  <a:lnTo>
                    <a:pt x="81480" y="7197"/>
                  </a:lnTo>
                  <a:close/>
                  <a:moveTo>
                    <a:pt x="50392" y="0"/>
                  </a:moveTo>
                  <a:lnTo>
                    <a:pt x="31132" y="4845"/>
                  </a:lnTo>
                  <a:lnTo>
                    <a:pt x="10421" y="7197"/>
                  </a:lnTo>
                  <a:lnTo>
                    <a:pt x="10421" y="2422"/>
                  </a:lnTo>
                  <a:lnTo>
                    <a:pt x="7431" y="2422"/>
                  </a:lnTo>
                  <a:lnTo>
                    <a:pt x="7431" y="7197"/>
                  </a:lnTo>
                  <a:lnTo>
                    <a:pt x="1539" y="7197"/>
                  </a:lnTo>
                  <a:lnTo>
                    <a:pt x="43" y="12042"/>
                  </a:lnTo>
                  <a:lnTo>
                    <a:pt x="1539" y="14394"/>
                  </a:lnTo>
                  <a:lnTo>
                    <a:pt x="2990" y="16817"/>
                  </a:lnTo>
                  <a:lnTo>
                    <a:pt x="5980" y="16817"/>
                  </a:lnTo>
                  <a:lnTo>
                    <a:pt x="4485" y="40831"/>
                  </a:lnTo>
                  <a:lnTo>
                    <a:pt x="4485" y="64774"/>
                  </a:lnTo>
                  <a:lnTo>
                    <a:pt x="7431" y="112802"/>
                  </a:lnTo>
                  <a:lnTo>
                    <a:pt x="8926" y="117577"/>
                  </a:lnTo>
                  <a:lnTo>
                    <a:pt x="10421" y="120000"/>
                  </a:lnTo>
                  <a:lnTo>
                    <a:pt x="63715" y="120000"/>
                  </a:lnTo>
                  <a:lnTo>
                    <a:pt x="117009" y="112802"/>
                  </a:lnTo>
                  <a:lnTo>
                    <a:pt x="118460" y="112802"/>
                  </a:lnTo>
                  <a:lnTo>
                    <a:pt x="119956" y="107957"/>
                  </a:lnTo>
                  <a:lnTo>
                    <a:pt x="117009" y="81591"/>
                  </a:lnTo>
                  <a:lnTo>
                    <a:pt x="115514" y="57577"/>
                  </a:lnTo>
                  <a:lnTo>
                    <a:pt x="115514" y="31211"/>
                  </a:lnTo>
                  <a:lnTo>
                    <a:pt x="115514" y="7197"/>
                  </a:lnTo>
                  <a:lnTo>
                    <a:pt x="114019" y="2422"/>
                  </a:lnTo>
                  <a:lnTo>
                    <a:pt x="112568" y="2422"/>
                  </a:lnTo>
                  <a:lnTo>
                    <a:pt x="8148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Shape 1516"/>
            <p:cNvSpPr/>
            <p:nvPr/>
          </p:nvSpPr>
          <p:spPr>
            <a:xfrm>
              <a:off x="2278100" y="2674000"/>
              <a:ext cx="68199" cy="42100"/>
            </a:xfrm>
            <a:custGeom>
              <a:pathLst>
                <a:path extrusionOk="0" h="120000" w="120000">
                  <a:moveTo>
                    <a:pt x="81466" y="7197"/>
                  </a:moveTo>
                  <a:lnTo>
                    <a:pt x="102184" y="9619"/>
                  </a:lnTo>
                  <a:lnTo>
                    <a:pt x="105175" y="12042"/>
                  </a:lnTo>
                  <a:lnTo>
                    <a:pt x="108123" y="12042"/>
                  </a:lnTo>
                  <a:lnTo>
                    <a:pt x="109618" y="14394"/>
                  </a:lnTo>
                  <a:lnTo>
                    <a:pt x="109618" y="19239"/>
                  </a:lnTo>
                  <a:lnTo>
                    <a:pt x="111070" y="28788"/>
                  </a:lnTo>
                  <a:lnTo>
                    <a:pt x="109618" y="38408"/>
                  </a:lnTo>
                  <a:lnTo>
                    <a:pt x="109618" y="71971"/>
                  </a:lnTo>
                  <a:lnTo>
                    <a:pt x="111070" y="88788"/>
                  </a:lnTo>
                  <a:lnTo>
                    <a:pt x="112565" y="103182"/>
                  </a:lnTo>
                  <a:lnTo>
                    <a:pt x="63695" y="107957"/>
                  </a:lnTo>
                  <a:lnTo>
                    <a:pt x="13328" y="107957"/>
                  </a:lnTo>
                  <a:lnTo>
                    <a:pt x="10381" y="50380"/>
                  </a:lnTo>
                  <a:lnTo>
                    <a:pt x="10381" y="21591"/>
                  </a:lnTo>
                  <a:lnTo>
                    <a:pt x="10381" y="16817"/>
                  </a:lnTo>
                  <a:lnTo>
                    <a:pt x="28152" y="14394"/>
                  </a:lnTo>
                  <a:lnTo>
                    <a:pt x="45923" y="12042"/>
                  </a:lnTo>
                  <a:lnTo>
                    <a:pt x="63695" y="9619"/>
                  </a:lnTo>
                  <a:lnTo>
                    <a:pt x="81466" y="7197"/>
                  </a:lnTo>
                  <a:close/>
                  <a:moveTo>
                    <a:pt x="50366" y="0"/>
                  </a:moveTo>
                  <a:lnTo>
                    <a:pt x="31099" y="4845"/>
                  </a:lnTo>
                  <a:lnTo>
                    <a:pt x="10381" y="7197"/>
                  </a:lnTo>
                  <a:lnTo>
                    <a:pt x="10381" y="2422"/>
                  </a:lnTo>
                  <a:lnTo>
                    <a:pt x="7434" y="2422"/>
                  </a:lnTo>
                  <a:lnTo>
                    <a:pt x="7434" y="7197"/>
                  </a:lnTo>
                  <a:lnTo>
                    <a:pt x="1495" y="7197"/>
                  </a:lnTo>
                  <a:lnTo>
                    <a:pt x="0" y="12042"/>
                  </a:lnTo>
                  <a:lnTo>
                    <a:pt x="1495" y="14394"/>
                  </a:lnTo>
                  <a:lnTo>
                    <a:pt x="2991" y="16817"/>
                  </a:lnTo>
                  <a:lnTo>
                    <a:pt x="5938" y="16817"/>
                  </a:lnTo>
                  <a:lnTo>
                    <a:pt x="4442" y="40831"/>
                  </a:lnTo>
                  <a:lnTo>
                    <a:pt x="4442" y="64774"/>
                  </a:lnTo>
                  <a:lnTo>
                    <a:pt x="7434" y="112802"/>
                  </a:lnTo>
                  <a:lnTo>
                    <a:pt x="8885" y="117577"/>
                  </a:lnTo>
                  <a:lnTo>
                    <a:pt x="10381" y="120000"/>
                  </a:lnTo>
                  <a:lnTo>
                    <a:pt x="63695" y="120000"/>
                  </a:lnTo>
                  <a:lnTo>
                    <a:pt x="117008" y="112802"/>
                  </a:lnTo>
                  <a:lnTo>
                    <a:pt x="118504" y="112802"/>
                  </a:lnTo>
                  <a:lnTo>
                    <a:pt x="119956" y="107957"/>
                  </a:lnTo>
                  <a:lnTo>
                    <a:pt x="117008" y="81591"/>
                  </a:lnTo>
                  <a:lnTo>
                    <a:pt x="115513" y="57577"/>
                  </a:lnTo>
                  <a:lnTo>
                    <a:pt x="115513" y="31211"/>
                  </a:lnTo>
                  <a:lnTo>
                    <a:pt x="115513" y="7197"/>
                  </a:lnTo>
                  <a:lnTo>
                    <a:pt x="114061" y="2422"/>
                  </a:lnTo>
                  <a:lnTo>
                    <a:pt x="112565" y="2422"/>
                  </a:lnTo>
                  <a:lnTo>
                    <a:pt x="814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Shape 1517"/>
            <p:cNvSpPr/>
            <p:nvPr/>
          </p:nvSpPr>
          <p:spPr>
            <a:xfrm>
              <a:off x="2538175" y="2765750"/>
              <a:ext cx="24424" cy="11799"/>
            </a:xfrm>
            <a:custGeom>
              <a:pathLst>
                <a:path extrusionOk="0" h="120000" w="120000">
                  <a:moveTo>
                    <a:pt x="45568" y="0"/>
                  </a:moveTo>
                  <a:lnTo>
                    <a:pt x="33162" y="8644"/>
                  </a:lnTo>
                  <a:lnTo>
                    <a:pt x="20757" y="25677"/>
                  </a:lnTo>
                  <a:lnTo>
                    <a:pt x="8352" y="34322"/>
                  </a:lnTo>
                  <a:lnTo>
                    <a:pt x="122" y="51355"/>
                  </a:lnTo>
                  <a:lnTo>
                    <a:pt x="122" y="60000"/>
                  </a:lnTo>
                  <a:lnTo>
                    <a:pt x="122" y="77033"/>
                  </a:lnTo>
                  <a:lnTo>
                    <a:pt x="4176" y="94322"/>
                  </a:lnTo>
                  <a:lnTo>
                    <a:pt x="12528" y="102711"/>
                  </a:lnTo>
                  <a:lnTo>
                    <a:pt x="33162" y="120000"/>
                  </a:lnTo>
                  <a:lnTo>
                    <a:pt x="41392" y="120000"/>
                  </a:lnTo>
                  <a:lnTo>
                    <a:pt x="45568" y="111355"/>
                  </a:lnTo>
                  <a:lnTo>
                    <a:pt x="41392" y="94322"/>
                  </a:lnTo>
                  <a:lnTo>
                    <a:pt x="37338" y="85677"/>
                  </a:lnTo>
                  <a:lnTo>
                    <a:pt x="86960" y="85677"/>
                  </a:lnTo>
                  <a:lnTo>
                    <a:pt x="111770" y="77033"/>
                  </a:lnTo>
                  <a:lnTo>
                    <a:pt x="115823" y="68644"/>
                  </a:lnTo>
                  <a:lnTo>
                    <a:pt x="120000" y="60000"/>
                  </a:lnTo>
                  <a:lnTo>
                    <a:pt x="115823" y="51355"/>
                  </a:lnTo>
                  <a:lnTo>
                    <a:pt x="111770" y="42966"/>
                  </a:lnTo>
                  <a:lnTo>
                    <a:pt x="62149" y="51355"/>
                  </a:lnTo>
                  <a:lnTo>
                    <a:pt x="28986" y="51355"/>
                  </a:lnTo>
                  <a:lnTo>
                    <a:pt x="37338" y="42966"/>
                  </a:lnTo>
                  <a:lnTo>
                    <a:pt x="49744" y="25677"/>
                  </a:lnTo>
                  <a:lnTo>
                    <a:pt x="53797" y="17288"/>
                  </a:lnTo>
                  <a:lnTo>
                    <a:pt x="53797" y="8644"/>
                  </a:lnTo>
                  <a:lnTo>
                    <a:pt x="4974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Shape 1518"/>
            <p:cNvSpPr/>
            <p:nvPr/>
          </p:nvSpPr>
          <p:spPr>
            <a:xfrm>
              <a:off x="2505350" y="2674850"/>
              <a:ext cx="68199" cy="42100"/>
            </a:xfrm>
            <a:custGeom>
              <a:pathLst>
                <a:path extrusionOk="0" h="120000" w="120000">
                  <a:moveTo>
                    <a:pt x="10381" y="9619"/>
                  </a:moveTo>
                  <a:lnTo>
                    <a:pt x="28152" y="11971"/>
                  </a:lnTo>
                  <a:lnTo>
                    <a:pt x="78519" y="14394"/>
                  </a:lnTo>
                  <a:lnTo>
                    <a:pt x="96290" y="14394"/>
                  </a:lnTo>
                  <a:lnTo>
                    <a:pt x="105175" y="16817"/>
                  </a:lnTo>
                  <a:lnTo>
                    <a:pt x="109618" y="16817"/>
                  </a:lnTo>
                  <a:lnTo>
                    <a:pt x="112565" y="19168"/>
                  </a:lnTo>
                  <a:lnTo>
                    <a:pt x="114061" y="28788"/>
                  </a:lnTo>
                  <a:lnTo>
                    <a:pt x="114061" y="38408"/>
                  </a:lnTo>
                  <a:lnTo>
                    <a:pt x="114061" y="57577"/>
                  </a:lnTo>
                  <a:lnTo>
                    <a:pt x="114061" y="100760"/>
                  </a:lnTo>
                  <a:lnTo>
                    <a:pt x="112565" y="103182"/>
                  </a:lnTo>
                  <a:lnTo>
                    <a:pt x="109618" y="107957"/>
                  </a:lnTo>
                  <a:lnTo>
                    <a:pt x="100733" y="110380"/>
                  </a:lnTo>
                  <a:lnTo>
                    <a:pt x="71129" y="110380"/>
                  </a:lnTo>
                  <a:lnTo>
                    <a:pt x="40029" y="105534"/>
                  </a:lnTo>
                  <a:lnTo>
                    <a:pt x="20762" y="103182"/>
                  </a:lnTo>
                  <a:lnTo>
                    <a:pt x="16319" y="100760"/>
                  </a:lnTo>
                  <a:lnTo>
                    <a:pt x="13372" y="93562"/>
                  </a:lnTo>
                  <a:lnTo>
                    <a:pt x="10381" y="83942"/>
                  </a:lnTo>
                  <a:lnTo>
                    <a:pt x="10381" y="74394"/>
                  </a:lnTo>
                  <a:lnTo>
                    <a:pt x="8929" y="50380"/>
                  </a:lnTo>
                  <a:lnTo>
                    <a:pt x="8929" y="31211"/>
                  </a:lnTo>
                  <a:lnTo>
                    <a:pt x="10381" y="21591"/>
                  </a:lnTo>
                  <a:lnTo>
                    <a:pt x="8929" y="9619"/>
                  </a:lnTo>
                  <a:close/>
                  <a:moveTo>
                    <a:pt x="10381" y="0"/>
                  </a:moveTo>
                  <a:lnTo>
                    <a:pt x="1495" y="2422"/>
                  </a:lnTo>
                  <a:lnTo>
                    <a:pt x="43" y="4774"/>
                  </a:lnTo>
                  <a:lnTo>
                    <a:pt x="43" y="7197"/>
                  </a:lnTo>
                  <a:lnTo>
                    <a:pt x="43" y="9619"/>
                  </a:lnTo>
                  <a:lnTo>
                    <a:pt x="1495" y="11971"/>
                  </a:lnTo>
                  <a:lnTo>
                    <a:pt x="4486" y="11971"/>
                  </a:lnTo>
                  <a:lnTo>
                    <a:pt x="4486" y="14394"/>
                  </a:lnTo>
                  <a:lnTo>
                    <a:pt x="4486" y="21591"/>
                  </a:lnTo>
                  <a:lnTo>
                    <a:pt x="2991" y="33562"/>
                  </a:lnTo>
                  <a:lnTo>
                    <a:pt x="2991" y="47957"/>
                  </a:lnTo>
                  <a:lnTo>
                    <a:pt x="4486" y="79168"/>
                  </a:lnTo>
                  <a:lnTo>
                    <a:pt x="8929" y="110380"/>
                  </a:lnTo>
                  <a:lnTo>
                    <a:pt x="10381" y="112731"/>
                  </a:lnTo>
                  <a:lnTo>
                    <a:pt x="25205" y="112731"/>
                  </a:lnTo>
                  <a:lnTo>
                    <a:pt x="38533" y="115154"/>
                  </a:lnTo>
                  <a:lnTo>
                    <a:pt x="65190" y="119928"/>
                  </a:lnTo>
                  <a:lnTo>
                    <a:pt x="103680" y="119928"/>
                  </a:lnTo>
                  <a:lnTo>
                    <a:pt x="117008" y="115154"/>
                  </a:lnTo>
                  <a:lnTo>
                    <a:pt x="118504" y="112731"/>
                  </a:lnTo>
                  <a:lnTo>
                    <a:pt x="119999" y="110380"/>
                  </a:lnTo>
                  <a:lnTo>
                    <a:pt x="119999" y="64774"/>
                  </a:lnTo>
                  <a:lnTo>
                    <a:pt x="119999" y="40760"/>
                  </a:lnTo>
                  <a:lnTo>
                    <a:pt x="117008" y="19168"/>
                  </a:lnTo>
                  <a:lnTo>
                    <a:pt x="115557" y="11971"/>
                  </a:lnTo>
                  <a:lnTo>
                    <a:pt x="111114" y="9619"/>
                  </a:lnTo>
                  <a:lnTo>
                    <a:pt x="106671" y="7197"/>
                  </a:lnTo>
                  <a:lnTo>
                    <a:pt x="72580" y="7197"/>
                  </a:lnTo>
                  <a:lnTo>
                    <a:pt x="42976" y="2422"/>
                  </a:lnTo>
                  <a:lnTo>
                    <a:pt x="2225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Shape 1519"/>
            <p:cNvSpPr/>
            <p:nvPr/>
          </p:nvSpPr>
          <p:spPr>
            <a:xfrm>
              <a:off x="2469150" y="2722825"/>
              <a:ext cx="103549" cy="64825"/>
            </a:xfrm>
            <a:custGeom>
              <a:pathLst>
                <a:path extrusionOk="0" h="120000" w="120000">
                  <a:moveTo>
                    <a:pt x="77093" y="6247"/>
                  </a:moveTo>
                  <a:lnTo>
                    <a:pt x="109280" y="7774"/>
                  </a:lnTo>
                  <a:lnTo>
                    <a:pt x="112206" y="7774"/>
                  </a:lnTo>
                  <a:lnTo>
                    <a:pt x="114147" y="12448"/>
                  </a:lnTo>
                  <a:lnTo>
                    <a:pt x="115132" y="18696"/>
                  </a:lnTo>
                  <a:lnTo>
                    <a:pt x="116088" y="24944"/>
                  </a:lnTo>
                  <a:lnTo>
                    <a:pt x="116088" y="38966"/>
                  </a:lnTo>
                  <a:lnTo>
                    <a:pt x="116088" y="48314"/>
                  </a:lnTo>
                  <a:lnTo>
                    <a:pt x="116088" y="81033"/>
                  </a:lnTo>
                  <a:lnTo>
                    <a:pt x="115132" y="101303"/>
                  </a:lnTo>
                  <a:lnTo>
                    <a:pt x="114147" y="107504"/>
                  </a:lnTo>
                  <a:lnTo>
                    <a:pt x="112206" y="109078"/>
                  </a:lnTo>
                  <a:lnTo>
                    <a:pt x="94649" y="112178"/>
                  </a:lnTo>
                  <a:lnTo>
                    <a:pt x="58551" y="112178"/>
                  </a:lnTo>
                  <a:lnTo>
                    <a:pt x="40994" y="109078"/>
                  </a:lnTo>
                  <a:lnTo>
                    <a:pt x="23437" y="107504"/>
                  </a:lnTo>
                  <a:lnTo>
                    <a:pt x="14659" y="107504"/>
                  </a:lnTo>
                  <a:lnTo>
                    <a:pt x="5881" y="109078"/>
                  </a:lnTo>
                  <a:lnTo>
                    <a:pt x="4896" y="74785"/>
                  </a:lnTo>
                  <a:lnTo>
                    <a:pt x="3911" y="40493"/>
                  </a:lnTo>
                  <a:lnTo>
                    <a:pt x="5881" y="24944"/>
                  </a:lnTo>
                  <a:lnTo>
                    <a:pt x="5881" y="17123"/>
                  </a:lnTo>
                  <a:lnTo>
                    <a:pt x="5881" y="9348"/>
                  </a:lnTo>
                  <a:lnTo>
                    <a:pt x="7822" y="9348"/>
                  </a:lnTo>
                  <a:lnTo>
                    <a:pt x="10748" y="7774"/>
                  </a:lnTo>
                  <a:lnTo>
                    <a:pt x="22452" y="7774"/>
                  </a:lnTo>
                  <a:lnTo>
                    <a:pt x="40994" y="6247"/>
                  </a:lnTo>
                  <a:close/>
                  <a:moveTo>
                    <a:pt x="15644" y="0"/>
                  </a:moveTo>
                  <a:lnTo>
                    <a:pt x="10748" y="1573"/>
                  </a:lnTo>
                  <a:lnTo>
                    <a:pt x="5881" y="3100"/>
                  </a:lnTo>
                  <a:lnTo>
                    <a:pt x="4896" y="4674"/>
                  </a:lnTo>
                  <a:lnTo>
                    <a:pt x="3911" y="4674"/>
                  </a:lnTo>
                  <a:lnTo>
                    <a:pt x="2955" y="6247"/>
                  </a:lnTo>
                  <a:lnTo>
                    <a:pt x="2955" y="7774"/>
                  </a:lnTo>
                  <a:lnTo>
                    <a:pt x="3911" y="9348"/>
                  </a:lnTo>
                  <a:lnTo>
                    <a:pt x="4896" y="9348"/>
                  </a:lnTo>
                  <a:lnTo>
                    <a:pt x="2955" y="12448"/>
                  </a:lnTo>
                  <a:lnTo>
                    <a:pt x="1970" y="15595"/>
                  </a:lnTo>
                  <a:lnTo>
                    <a:pt x="985" y="26471"/>
                  </a:lnTo>
                  <a:lnTo>
                    <a:pt x="28" y="46741"/>
                  </a:lnTo>
                  <a:lnTo>
                    <a:pt x="28" y="79460"/>
                  </a:lnTo>
                  <a:lnTo>
                    <a:pt x="1970" y="113752"/>
                  </a:lnTo>
                  <a:lnTo>
                    <a:pt x="2955" y="115325"/>
                  </a:lnTo>
                  <a:lnTo>
                    <a:pt x="4896" y="116853"/>
                  </a:lnTo>
                  <a:lnTo>
                    <a:pt x="18570" y="115325"/>
                  </a:lnTo>
                  <a:lnTo>
                    <a:pt x="33201" y="115325"/>
                  </a:lnTo>
                  <a:lnTo>
                    <a:pt x="61477" y="118426"/>
                  </a:lnTo>
                  <a:lnTo>
                    <a:pt x="75123" y="120000"/>
                  </a:lnTo>
                  <a:lnTo>
                    <a:pt x="88797" y="118426"/>
                  </a:lnTo>
                  <a:lnTo>
                    <a:pt x="116088" y="115325"/>
                  </a:lnTo>
                  <a:lnTo>
                    <a:pt x="117073" y="113752"/>
                  </a:lnTo>
                  <a:lnTo>
                    <a:pt x="118058" y="112178"/>
                  </a:lnTo>
                  <a:lnTo>
                    <a:pt x="119014" y="91955"/>
                  </a:lnTo>
                  <a:lnTo>
                    <a:pt x="120000" y="70111"/>
                  </a:lnTo>
                  <a:lnTo>
                    <a:pt x="120000" y="28044"/>
                  </a:lnTo>
                  <a:lnTo>
                    <a:pt x="119014" y="18696"/>
                  </a:lnTo>
                  <a:lnTo>
                    <a:pt x="117073" y="10921"/>
                  </a:lnTo>
                  <a:lnTo>
                    <a:pt x="116088" y="6247"/>
                  </a:lnTo>
                  <a:lnTo>
                    <a:pt x="114147" y="4674"/>
                  </a:lnTo>
                  <a:lnTo>
                    <a:pt x="112206" y="1573"/>
                  </a:lnTo>
                  <a:lnTo>
                    <a:pt x="109280" y="1573"/>
                  </a:lnTo>
                  <a:lnTo>
                    <a:pt x="82945" y="0"/>
                  </a:lnTo>
                  <a:lnTo>
                    <a:pt x="55625" y="0"/>
                  </a:lnTo>
                  <a:lnTo>
                    <a:pt x="26364" y="1573"/>
                  </a:lnTo>
                  <a:lnTo>
                    <a:pt x="1564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Shape 1520"/>
            <p:cNvSpPr/>
            <p:nvPr/>
          </p:nvSpPr>
          <p:spPr>
            <a:xfrm>
              <a:off x="1623250" y="2758175"/>
              <a:ext cx="9274" cy="17700"/>
            </a:xfrm>
            <a:custGeom>
              <a:pathLst>
                <a:path extrusionOk="0" h="120000" w="120000">
                  <a:moveTo>
                    <a:pt x="98005" y="0"/>
                  </a:moveTo>
                  <a:lnTo>
                    <a:pt x="87331" y="5762"/>
                  </a:lnTo>
                  <a:lnTo>
                    <a:pt x="43665" y="22881"/>
                  </a:lnTo>
                  <a:lnTo>
                    <a:pt x="0" y="45762"/>
                  </a:lnTo>
                  <a:lnTo>
                    <a:pt x="0" y="57118"/>
                  </a:lnTo>
                  <a:lnTo>
                    <a:pt x="10997" y="62881"/>
                  </a:lnTo>
                  <a:lnTo>
                    <a:pt x="21994" y="62881"/>
                  </a:lnTo>
                  <a:lnTo>
                    <a:pt x="65336" y="45762"/>
                  </a:lnTo>
                  <a:lnTo>
                    <a:pt x="65336" y="45762"/>
                  </a:lnTo>
                  <a:lnTo>
                    <a:pt x="54663" y="108474"/>
                  </a:lnTo>
                  <a:lnTo>
                    <a:pt x="65336" y="114237"/>
                  </a:lnTo>
                  <a:lnTo>
                    <a:pt x="76334" y="119830"/>
                  </a:lnTo>
                  <a:lnTo>
                    <a:pt x="98005" y="114237"/>
                  </a:lnTo>
                  <a:lnTo>
                    <a:pt x="98005" y="108474"/>
                  </a:lnTo>
                  <a:lnTo>
                    <a:pt x="109002" y="62881"/>
                  </a:lnTo>
                  <a:lnTo>
                    <a:pt x="119999" y="17118"/>
                  </a:lnTo>
                  <a:lnTo>
                    <a:pt x="119999" y="5762"/>
                  </a:lnTo>
                  <a:lnTo>
                    <a:pt x="1090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Shape 1521"/>
            <p:cNvSpPr/>
            <p:nvPr/>
          </p:nvSpPr>
          <p:spPr>
            <a:xfrm>
              <a:off x="2357200" y="2676525"/>
              <a:ext cx="66524" cy="41275"/>
            </a:xfrm>
            <a:custGeom>
              <a:pathLst>
                <a:path extrusionOk="0" h="120000" w="120000">
                  <a:moveTo>
                    <a:pt x="42570" y="9812"/>
                  </a:moveTo>
                  <a:lnTo>
                    <a:pt x="88117" y="12283"/>
                  </a:lnTo>
                  <a:lnTo>
                    <a:pt x="101781" y="12283"/>
                  </a:lnTo>
                  <a:lnTo>
                    <a:pt x="106335" y="14682"/>
                  </a:lnTo>
                  <a:lnTo>
                    <a:pt x="109357" y="17153"/>
                  </a:lnTo>
                  <a:lnTo>
                    <a:pt x="110890" y="22023"/>
                  </a:lnTo>
                  <a:lnTo>
                    <a:pt x="110890" y="31835"/>
                  </a:lnTo>
                  <a:lnTo>
                    <a:pt x="110890" y="41647"/>
                  </a:lnTo>
                  <a:lnTo>
                    <a:pt x="109357" y="58728"/>
                  </a:lnTo>
                  <a:lnTo>
                    <a:pt x="109357" y="80751"/>
                  </a:lnTo>
                  <a:lnTo>
                    <a:pt x="110890" y="90563"/>
                  </a:lnTo>
                  <a:lnTo>
                    <a:pt x="112378" y="100375"/>
                  </a:lnTo>
                  <a:lnTo>
                    <a:pt x="91138" y="102774"/>
                  </a:lnTo>
                  <a:lnTo>
                    <a:pt x="68365" y="102774"/>
                  </a:lnTo>
                  <a:lnTo>
                    <a:pt x="50146" y="105245"/>
                  </a:lnTo>
                  <a:lnTo>
                    <a:pt x="30394" y="110115"/>
                  </a:lnTo>
                  <a:lnTo>
                    <a:pt x="19797" y="107716"/>
                  </a:lnTo>
                  <a:lnTo>
                    <a:pt x="9154" y="102774"/>
                  </a:lnTo>
                  <a:lnTo>
                    <a:pt x="7621" y="100375"/>
                  </a:lnTo>
                  <a:lnTo>
                    <a:pt x="6133" y="97904"/>
                  </a:lnTo>
                  <a:lnTo>
                    <a:pt x="6133" y="85693"/>
                  </a:lnTo>
                  <a:lnTo>
                    <a:pt x="6133" y="66069"/>
                  </a:lnTo>
                  <a:lnTo>
                    <a:pt x="6133" y="41647"/>
                  </a:lnTo>
                  <a:lnTo>
                    <a:pt x="4599" y="17153"/>
                  </a:lnTo>
                  <a:lnTo>
                    <a:pt x="6133" y="17153"/>
                  </a:lnTo>
                  <a:lnTo>
                    <a:pt x="10687" y="12283"/>
                  </a:lnTo>
                  <a:lnTo>
                    <a:pt x="15242" y="9812"/>
                  </a:lnTo>
                  <a:close/>
                  <a:moveTo>
                    <a:pt x="13709" y="0"/>
                  </a:moveTo>
                  <a:lnTo>
                    <a:pt x="9154" y="2471"/>
                  </a:lnTo>
                  <a:lnTo>
                    <a:pt x="4599" y="7341"/>
                  </a:lnTo>
                  <a:lnTo>
                    <a:pt x="4599" y="2471"/>
                  </a:lnTo>
                  <a:lnTo>
                    <a:pt x="1578" y="2471"/>
                  </a:lnTo>
                  <a:lnTo>
                    <a:pt x="45" y="24494"/>
                  </a:lnTo>
                  <a:lnTo>
                    <a:pt x="45" y="46517"/>
                  </a:lnTo>
                  <a:lnTo>
                    <a:pt x="45" y="90563"/>
                  </a:lnTo>
                  <a:lnTo>
                    <a:pt x="1578" y="97904"/>
                  </a:lnTo>
                  <a:lnTo>
                    <a:pt x="3066" y="105245"/>
                  </a:lnTo>
                  <a:lnTo>
                    <a:pt x="6133" y="110115"/>
                  </a:lnTo>
                  <a:lnTo>
                    <a:pt x="10687" y="115057"/>
                  </a:lnTo>
                  <a:lnTo>
                    <a:pt x="21285" y="117456"/>
                  </a:lnTo>
                  <a:lnTo>
                    <a:pt x="33461" y="119927"/>
                  </a:lnTo>
                  <a:lnTo>
                    <a:pt x="57722" y="115057"/>
                  </a:lnTo>
                  <a:lnTo>
                    <a:pt x="72919" y="112586"/>
                  </a:lnTo>
                  <a:lnTo>
                    <a:pt x="101781" y="112586"/>
                  </a:lnTo>
                  <a:lnTo>
                    <a:pt x="116933" y="110115"/>
                  </a:lnTo>
                  <a:lnTo>
                    <a:pt x="120000" y="107716"/>
                  </a:lnTo>
                  <a:lnTo>
                    <a:pt x="120000" y="105245"/>
                  </a:lnTo>
                  <a:lnTo>
                    <a:pt x="120000" y="102774"/>
                  </a:lnTo>
                  <a:lnTo>
                    <a:pt x="116933" y="90563"/>
                  </a:lnTo>
                  <a:lnTo>
                    <a:pt x="115445" y="78352"/>
                  </a:lnTo>
                  <a:lnTo>
                    <a:pt x="115445" y="53858"/>
                  </a:lnTo>
                  <a:lnTo>
                    <a:pt x="116933" y="39176"/>
                  </a:lnTo>
                  <a:lnTo>
                    <a:pt x="116933" y="26965"/>
                  </a:lnTo>
                  <a:lnTo>
                    <a:pt x="115445" y="14682"/>
                  </a:lnTo>
                  <a:lnTo>
                    <a:pt x="110890" y="2471"/>
                  </a:lnTo>
                  <a:lnTo>
                    <a:pt x="109357" y="2471"/>
                  </a:lnTo>
                  <a:lnTo>
                    <a:pt x="107824" y="0"/>
                  </a:lnTo>
                  <a:lnTo>
                    <a:pt x="92671" y="2471"/>
                  </a:lnTo>
                  <a:lnTo>
                    <a:pt x="77474" y="2471"/>
                  </a:lnTo>
                  <a:lnTo>
                    <a:pt x="455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Shape 1522"/>
            <p:cNvSpPr/>
            <p:nvPr/>
          </p:nvSpPr>
          <p:spPr>
            <a:xfrm>
              <a:off x="1629975" y="2796050"/>
              <a:ext cx="64850" cy="27800"/>
            </a:xfrm>
            <a:custGeom>
              <a:pathLst>
                <a:path extrusionOk="0" h="120000" w="120000">
                  <a:moveTo>
                    <a:pt x="21835" y="0"/>
                  </a:moveTo>
                  <a:lnTo>
                    <a:pt x="4718" y="7338"/>
                  </a:lnTo>
                  <a:lnTo>
                    <a:pt x="4718" y="10899"/>
                  </a:lnTo>
                  <a:lnTo>
                    <a:pt x="3145" y="10899"/>
                  </a:lnTo>
                  <a:lnTo>
                    <a:pt x="1572" y="14568"/>
                  </a:lnTo>
                  <a:lnTo>
                    <a:pt x="46" y="69064"/>
                  </a:lnTo>
                  <a:lnTo>
                    <a:pt x="46" y="119892"/>
                  </a:lnTo>
                  <a:lnTo>
                    <a:pt x="6245" y="119892"/>
                  </a:lnTo>
                  <a:lnTo>
                    <a:pt x="6245" y="79964"/>
                  </a:lnTo>
                  <a:lnTo>
                    <a:pt x="7818" y="50935"/>
                  </a:lnTo>
                  <a:lnTo>
                    <a:pt x="6245" y="36366"/>
                  </a:lnTo>
                  <a:lnTo>
                    <a:pt x="4718" y="21798"/>
                  </a:lnTo>
                  <a:lnTo>
                    <a:pt x="6245" y="21798"/>
                  </a:lnTo>
                  <a:lnTo>
                    <a:pt x="20262" y="18237"/>
                  </a:lnTo>
                  <a:lnTo>
                    <a:pt x="34279" y="14568"/>
                  </a:lnTo>
                  <a:lnTo>
                    <a:pt x="96592" y="14568"/>
                  </a:lnTo>
                  <a:lnTo>
                    <a:pt x="102837" y="18237"/>
                  </a:lnTo>
                  <a:lnTo>
                    <a:pt x="107509" y="25467"/>
                  </a:lnTo>
                  <a:lnTo>
                    <a:pt x="110609" y="36366"/>
                  </a:lnTo>
                  <a:lnTo>
                    <a:pt x="113754" y="54496"/>
                  </a:lnTo>
                  <a:lnTo>
                    <a:pt x="113754" y="76294"/>
                  </a:lnTo>
                  <a:lnTo>
                    <a:pt x="113754" y="119892"/>
                  </a:lnTo>
                  <a:lnTo>
                    <a:pt x="119953" y="119892"/>
                  </a:lnTo>
                  <a:lnTo>
                    <a:pt x="119953" y="69064"/>
                  </a:lnTo>
                  <a:lnTo>
                    <a:pt x="118427" y="43597"/>
                  </a:lnTo>
                  <a:lnTo>
                    <a:pt x="115281" y="21798"/>
                  </a:lnTo>
                  <a:lnTo>
                    <a:pt x="112181" y="14568"/>
                  </a:lnTo>
                  <a:lnTo>
                    <a:pt x="107509" y="7338"/>
                  </a:lnTo>
                  <a:lnTo>
                    <a:pt x="102837" y="3669"/>
                  </a:lnTo>
                  <a:lnTo>
                    <a:pt x="9816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Shape 1523"/>
            <p:cNvSpPr/>
            <p:nvPr/>
          </p:nvSpPr>
          <p:spPr>
            <a:xfrm>
              <a:off x="1593800" y="2723650"/>
              <a:ext cx="62299" cy="64850"/>
            </a:xfrm>
            <a:custGeom>
              <a:pathLst>
                <a:path extrusionOk="0" h="120000" w="120000">
                  <a:moveTo>
                    <a:pt x="106998" y="6245"/>
                  </a:moveTo>
                  <a:lnTo>
                    <a:pt x="110224" y="7818"/>
                  </a:lnTo>
                  <a:lnTo>
                    <a:pt x="111861" y="9390"/>
                  </a:lnTo>
                  <a:lnTo>
                    <a:pt x="113499" y="10917"/>
                  </a:lnTo>
                  <a:lnTo>
                    <a:pt x="113499" y="15589"/>
                  </a:lnTo>
                  <a:lnTo>
                    <a:pt x="113499" y="38951"/>
                  </a:lnTo>
                  <a:lnTo>
                    <a:pt x="111861" y="62359"/>
                  </a:lnTo>
                  <a:lnTo>
                    <a:pt x="111861" y="85720"/>
                  </a:lnTo>
                  <a:lnTo>
                    <a:pt x="113499" y="109082"/>
                  </a:lnTo>
                  <a:lnTo>
                    <a:pt x="100497" y="112181"/>
                  </a:lnTo>
                  <a:lnTo>
                    <a:pt x="87544" y="113754"/>
                  </a:lnTo>
                  <a:lnTo>
                    <a:pt x="60000" y="112181"/>
                  </a:lnTo>
                  <a:lnTo>
                    <a:pt x="34044" y="110609"/>
                  </a:lnTo>
                  <a:lnTo>
                    <a:pt x="21091" y="109082"/>
                  </a:lnTo>
                  <a:lnTo>
                    <a:pt x="12953" y="107509"/>
                  </a:lnTo>
                  <a:lnTo>
                    <a:pt x="9727" y="104410"/>
                  </a:lnTo>
                  <a:lnTo>
                    <a:pt x="6500" y="93492"/>
                  </a:lnTo>
                  <a:lnTo>
                    <a:pt x="6500" y="81048"/>
                  </a:lnTo>
                  <a:lnTo>
                    <a:pt x="6500" y="57686"/>
                  </a:lnTo>
                  <a:lnTo>
                    <a:pt x="8089" y="32752"/>
                  </a:lnTo>
                  <a:lnTo>
                    <a:pt x="9727" y="7818"/>
                  </a:lnTo>
                  <a:lnTo>
                    <a:pt x="61589" y="7818"/>
                  </a:lnTo>
                  <a:lnTo>
                    <a:pt x="92407" y="6245"/>
                  </a:lnTo>
                  <a:close/>
                  <a:moveTo>
                    <a:pt x="6500" y="46"/>
                  </a:moveTo>
                  <a:lnTo>
                    <a:pt x="4863" y="1572"/>
                  </a:lnTo>
                  <a:lnTo>
                    <a:pt x="3226" y="3145"/>
                  </a:lnTo>
                  <a:lnTo>
                    <a:pt x="3226" y="4718"/>
                  </a:lnTo>
                  <a:lnTo>
                    <a:pt x="4863" y="6245"/>
                  </a:lnTo>
                  <a:lnTo>
                    <a:pt x="1637" y="20262"/>
                  </a:lnTo>
                  <a:lnTo>
                    <a:pt x="0" y="34279"/>
                  </a:lnTo>
                  <a:lnTo>
                    <a:pt x="0" y="62359"/>
                  </a:lnTo>
                  <a:lnTo>
                    <a:pt x="1637" y="93492"/>
                  </a:lnTo>
                  <a:lnTo>
                    <a:pt x="1637" y="101264"/>
                  </a:lnTo>
                  <a:lnTo>
                    <a:pt x="3226" y="105936"/>
                  </a:lnTo>
                  <a:lnTo>
                    <a:pt x="4863" y="109082"/>
                  </a:lnTo>
                  <a:lnTo>
                    <a:pt x="6500" y="110609"/>
                  </a:lnTo>
                  <a:lnTo>
                    <a:pt x="8089" y="112181"/>
                  </a:lnTo>
                  <a:lnTo>
                    <a:pt x="14590" y="113754"/>
                  </a:lnTo>
                  <a:lnTo>
                    <a:pt x="32407" y="115281"/>
                  </a:lnTo>
                  <a:lnTo>
                    <a:pt x="50272" y="118427"/>
                  </a:lnTo>
                  <a:lnTo>
                    <a:pt x="84317" y="119953"/>
                  </a:lnTo>
                  <a:lnTo>
                    <a:pt x="102134" y="118427"/>
                  </a:lnTo>
                  <a:lnTo>
                    <a:pt x="110224" y="116854"/>
                  </a:lnTo>
                  <a:lnTo>
                    <a:pt x="118362" y="115281"/>
                  </a:lnTo>
                  <a:lnTo>
                    <a:pt x="119951" y="113754"/>
                  </a:lnTo>
                  <a:lnTo>
                    <a:pt x="119951" y="110609"/>
                  </a:lnTo>
                  <a:lnTo>
                    <a:pt x="118362" y="98164"/>
                  </a:lnTo>
                  <a:lnTo>
                    <a:pt x="118362" y="84148"/>
                  </a:lnTo>
                  <a:lnTo>
                    <a:pt x="118362" y="57686"/>
                  </a:lnTo>
                  <a:lnTo>
                    <a:pt x="119951" y="31179"/>
                  </a:lnTo>
                  <a:lnTo>
                    <a:pt x="119951" y="4718"/>
                  </a:lnTo>
                  <a:lnTo>
                    <a:pt x="119951" y="3145"/>
                  </a:lnTo>
                  <a:lnTo>
                    <a:pt x="116725" y="1572"/>
                  </a:lnTo>
                  <a:lnTo>
                    <a:pt x="89181" y="46"/>
                  </a:lnTo>
                  <a:lnTo>
                    <a:pt x="61589" y="46"/>
                  </a:lnTo>
                  <a:lnTo>
                    <a:pt x="34044" y="1572"/>
                  </a:lnTo>
                  <a:lnTo>
                    <a:pt x="6500" y="4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Shape 1524"/>
            <p:cNvSpPr/>
            <p:nvPr/>
          </p:nvSpPr>
          <p:spPr>
            <a:xfrm>
              <a:off x="2068500" y="2795200"/>
              <a:ext cx="62324" cy="28649"/>
            </a:xfrm>
            <a:custGeom>
              <a:pathLst>
                <a:path extrusionOk="0" h="120000" w="120000">
                  <a:moveTo>
                    <a:pt x="8134" y="104"/>
                  </a:moveTo>
                  <a:lnTo>
                    <a:pt x="4909" y="3560"/>
                  </a:lnTo>
                  <a:lnTo>
                    <a:pt x="4909" y="7120"/>
                  </a:lnTo>
                  <a:lnTo>
                    <a:pt x="4909" y="10680"/>
                  </a:lnTo>
                  <a:lnTo>
                    <a:pt x="4909" y="14136"/>
                  </a:lnTo>
                  <a:lnTo>
                    <a:pt x="3273" y="38848"/>
                  </a:lnTo>
                  <a:lnTo>
                    <a:pt x="1684" y="67015"/>
                  </a:lnTo>
                  <a:lnTo>
                    <a:pt x="48" y="119895"/>
                  </a:lnTo>
                  <a:lnTo>
                    <a:pt x="6546" y="119895"/>
                  </a:lnTo>
                  <a:lnTo>
                    <a:pt x="9771" y="17696"/>
                  </a:lnTo>
                  <a:lnTo>
                    <a:pt x="63249" y="17696"/>
                  </a:lnTo>
                  <a:lnTo>
                    <a:pt x="92418" y="14136"/>
                  </a:lnTo>
                  <a:lnTo>
                    <a:pt x="107003" y="14136"/>
                  </a:lnTo>
                  <a:lnTo>
                    <a:pt x="110228" y="17696"/>
                  </a:lnTo>
                  <a:lnTo>
                    <a:pt x="111865" y="21256"/>
                  </a:lnTo>
                  <a:lnTo>
                    <a:pt x="113501" y="24712"/>
                  </a:lnTo>
                  <a:lnTo>
                    <a:pt x="115090" y="35287"/>
                  </a:lnTo>
                  <a:lnTo>
                    <a:pt x="113501" y="119895"/>
                  </a:lnTo>
                  <a:lnTo>
                    <a:pt x="118363" y="119895"/>
                  </a:lnTo>
                  <a:lnTo>
                    <a:pt x="119951" y="67015"/>
                  </a:lnTo>
                  <a:lnTo>
                    <a:pt x="119951" y="10680"/>
                  </a:lnTo>
                  <a:lnTo>
                    <a:pt x="119951" y="7120"/>
                  </a:lnTo>
                  <a:lnTo>
                    <a:pt x="118363" y="3560"/>
                  </a:lnTo>
                  <a:lnTo>
                    <a:pt x="90782" y="104"/>
                  </a:lnTo>
                  <a:lnTo>
                    <a:pt x="63249" y="3560"/>
                  </a:lnTo>
                  <a:lnTo>
                    <a:pt x="35716" y="3560"/>
                  </a:lnTo>
                  <a:lnTo>
                    <a:pt x="8134" y="104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Shape 1525"/>
            <p:cNvSpPr/>
            <p:nvPr/>
          </p:nvSpPr>
          <p:spPr>
            <a:xfrm>
              <a:off x="1519725" y="2792675"/>
              <a:ext cx="106074" cy="31174"/>
            </a:xfrm>
            <a:custGeom>
              <a:pathLst>
                <a:path extrusionOk="0" h="120000" w="120000">
                  <a:moveTo>
                    <a:pt x="94263" y="96"/>
                  </a:moveTo>
                  <a:lnTo>
                    <a:pt x="87617" y="3271"/>
                  </a:lnTo>
                  <a:lnTo>
                    <a:pt x="77124" y="6543"/>
                  </a:lnTo>
                  <a:lnTo>
                    <a:pt x="60947" y="9815"/>
                  </a:lnTo>
                  <a:lnTo>
                    <a:pt x="29526" y="9815"/>
                  </a:lnTo>
                  <a:lnTo>
                    <a:pt x="14282" y="12991"/>
                  </a:lnTo>
                  <a:lnTo>
                    <a:pt x="8569" y="16263"/>
                  </a:lnTo>
                  <a:lnTo>
                    <a:pt x="5712" y="22710"/>
                  </a:lnTo>
                  <a:lnTo>
                    <a:pt x="2856" y="35701"/>
                  </a:lnTo>
                  <a:lnTo>
                    <a:pt x="961" y="48692"/>
                  </a:lnTo>
                  <a:lnTo>
                    <a:pt x="0" y="68131"/>
                  </a:lnTo>
                  <a:lnTo>
                    <a:pt x="0" y="84298"/>
                  </a:lnTo>
                  <a:lnTo>
                    <a:pt x="0" y="119903"/>
                  </a:lnTo>
                  <a:lnTo>
                    <a:pt x="4779" y="119903"/>
                  </a:lnTo>
                  <a:lnTo>
                    <a:pt x="4779" y="81026"/>
                  </a:lnTo>
                  <a:lnTo>
                    <a:pt x="5712" y="55140"/>
                  </a:lnTo>
                  <a:lnTo>
                    <a:pt x="6674" y="42149"/>
                  </a:lnTo>
                  <a:lnTo>
                    <a:pt x="8569" y="32429"/>
                  </a:lnTo>
                  <a:lnTo>
                    <a:pt x="10492" y="29254"/>
                  </a:lnTo>
                  <a:lnTo>
                    <a:pt x="14282" y="25982"/>
                  </a:lnTo>
                  <a:lnTo>
                    <a:pt x="46665" y="25982"/>
                  </a:lnTo>
                  <a:lnTo>
                    <a:pt x="73334" y="22710"/>
                  </a:lnTo>
                  <a:lnTo>
                    <a:pt x="83799" y="19534"/>
                  </a:lnTo>
                  <a:lnTo>
                    <a:pt x="97119" y="16263"/>
                  </a:lnTo>
                  <a:lnTo>
                    <a:pt x="102832" y="19534"/>
                  </a:lnTo>
                  <a:lnTo>
                    <a:pt x="108545" y="25982"/>
                  </a:lnTo>
                  <a:lnTo>
                    <a:pt x="112363" y="35701"/>
                  </a:lnTo>
                  <a:lnTo>
                    <a:pt x="113325" y="42149"/>
                  </a:lnTo>
                  <a:lnTo>
                    <a:pt x="114258" y="51868"/>
                  </a:lnTo>
                  <a:lnTo>
                    <a:pt x="115220" y="84298"/>
                  </a:lnTo>
                  <a:lnTo>
                    <a:pt x="114258" y="119903"/>
                  </a:lnTo>
                  <a:lnTo>
                    <a:pt x="119971" y="119903"/>
                  </a:lnTo>
                  <a:lnTo>
                    <a:pt x="119971" y="81026"/>
                  </a:lnTo>
                  <a:lnTo>
                    <a:pt x="118076" y="42149"/>
                  </a:lnTo>
                  <a:lnTo>
                    <a:pt x="118076" y="32429"/>
                  </a:lnTo>
                  <a:lnTo>
                    <a:pt x="116181" y="25982"/>
                  </a:lnTo>
                  <a:lnTo>
                    <a:pt x="112363" y="12991"/>
                  </a:lnTo>
                  <a:lnTo>
                    <a:pt x="106650" y="6543"/>
                  </a:lnTo>
                  <a:lnTo>
                    <a:pt x="100938" y="3271"/>
                  </a:lnTo>
                  <a:lnTo>
                    <a:pt x="94263" y="9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Shape 1526"/>
            <p:cNvSpPr/>
            <p:nvPr/>
          </p:nvSpPr>
          <p:spPr>
            <a:xfrm>
              <a:off x="2130800" y="2762375"/>
              <a:ext cx="11799" cy="13499"/>
            </a:xfrm>
            <a:custGeom>
              <a:pathLst>
                <a:path extrusionOk="0" h="120000" w="120000">
                  <a:moveTo>
                    <a:pt x="77033" y="22666"/>
                  </a:moveTo>
                  <a:lnTo>
                    <a:pt x="85677" y="37555"/>
                  </a:lnTo>
                  <a:lnTo>
                    <a:pt x="77033" y="45111"/>
                  </a:lnTo>
                  <a:lnTo>
                    <a:pt x="42966" y="30000"/>
                  </a:lnTo>
                  <a:lnTo>
                    <a:pt x="60000" y="22666"/>
                  </a:lnTo>
                  <a:close/>
                  <a:moveTo>
                    <a:pt x="42966" y="222"/>
                  </a:moveTo>
                  <a:lnTo>
                    <a:pt x="17288" y="7555"/>
                  </a:lnTo>
                  <a:lnTo>
                    <a:pt x="0" y="30000"/>
                  </a:lnTo>
                  <a:lnTo>
                    <a:pt x="0" y="45111"/>
                  </a:lnTo>
                  <a:lnTo>
                    <a:pt x="8644" y="52444"/>
                  </a:lnTo>
                  <a:lnTo>
                    <a:pt x="51355" y="60000"/>
                  </a:lnTo>
                  <a:lnTo>
                    <a:pt x="51355" y="67555"/>
                  </a:lnTo>
                  <a:lnTo>
                    <a:pt x="68644" y="67555"/>
                  </a:lnTo>
                  <a:lnTo>
                    <a:pt x="42966" y="74888"/>
                  </a:lnTo>
                  <a:lnTo>
                    <a:pt x="25677" y="90000"/>
                  </a:lnTo>
                  <a:lnTo>
                    <a:pt x="17288" y="97333"/>
                  </a:lnTo>
                  <a:lnTo>
                    <a:pt x="25677" y="112444"/>
                  </a:lnTo>
                  <a:lnTo>
                    <a:pt x="68644" y="119777"/>
                  </a:lnTo>
                  <a:lnTo>
                    <a:pt x="102711" y="112444"/>
                  </a:lnTo>
                  <a:lnTo>
                    <a:pt x="111355" y="112444"/>
                  </a:lnTo>
                  <a:lnTo>
                    <a:pt x="120000" y="104888"/>
                  </a:lnTo>
                  <a:lnTo>
                    <a:pt x="111355" y="74888"/>
                  </a:lnTo>
                  <a:lnTo>
                    <a:pt x="94322" y="52444"/>
                  </a:lnTo>
                  <a:lnTo>
                    <a:pt x="111355" y="45111"/>
                  </a:lnTo>
                  <a:lnTo>
                    <a:pt x="111355" y="22666"/>
                  </a:lnTo>
                  <a:lnTo>
                    <a:pt x="94322" y="7555"/>
                  </a:lnTo>
                  <a:lnTo>
                    <a:pt x="68644" y="222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Shape 1527"/>
            <p:cNvSpPr/>
            <p:nvPr/>
          </p:nvSpPr>
          <p:spPr>
            <a:xfrm>
              <a:off x="1993600" y="2795200"/>
              <a:ext cx="62299" cy="28649"/>
            </a:xfrm>
            <a:custGeom>
              <a:pathLst>
                <a:path extrusionOk="0" h="120000" w="120000">
                  <a:moveTo>
                    <a:pt x="61637" y="104"/>
                  </a:moveTo>
                  <a:lnTo>
                    <a:pt x="6500" y="10680"/>
                  </a:lnTo>
                  <a:lnTo>
                    <a:pt x="4863" y="14136"/>
                  </a:lnTo>
                  <a:lnTo>
                    <a:pt x="3274" y="17696"/>
                  </a:lnTo>
                  <a:lnTo>
                    <a:pt x="3274" y="21256"/>
                  </a:lnTo>
                  <a:lnTo>
                    <a:pt x="4863" y="24712"/>
                  </a:lnTo>
                  <a:lnTo>
                    <a:pt x="6500" y="24712"/>
                  </a:lnTo>
                  <a:lnTo>
                    <a:pt x="3274" y="49424"/>
                  </a:lnTo>
                  <a:lnTo>
                    <a:pt x="1637" y="74136"/>
                  </a:lnTo>
                  <a:lnTo>
                    <a:pt x="0" y="119895"/>
                  </a:lnTo>
                  <a:lnTo>
                    <a:pt x="6500" y="119895"/>
                  </a:lnTo>
                  <a:lnTo>
                    <a:pt x="6500" y="74136"/>
                  </a:lnTo>
                  <a:lnTo>
                    <a:pt x="9727" y="28272"/>
                  </a:lnTo>
                  <a:lnTo>
                    <a:pt x="11364" y="28272"/>
                  </a:lnTo>
                  <a:lnTo>
                    <a:pt x="13001" y="24712"/>
                  </a:lnTo>
                  <a:lnTo>
                    <a:pt x="42182" y="21256"/>
                  </a:lnTo>
                  <a:lnTo>
                    <a:pt x="72953" y="14136"/>
                  </a:lnTo>
                  <a:lnTo>
                    <a:pt x="90818" y="14136"/>
                  </a:lnTo>
                  <a:lnTo>
                    <a:pt x="110272" y="17696"/>
                  </a:lnTo>
                  <a:lnTo>
                    <a:pt x="111861" y="21256"/>
                  </a:lnTo>
                  <a:lnTo>
                    <a:pt x="113499" y="28272"/>
                  </a:lnTo>
                  <a:lnTo>
                    <a:pt x="113499" y="56439"/>
                  </a:lnTo>
                  <a:lnTo>
                    <a:pt x="113499" y="105863"/>
                  </a:lnTo>
                  <a:lnTo>
                    <a:pt x="113499" y="119895"/>
                  </a:lnTo>
                  <a:lnTo>
                    <a:pt x="120000" y="119895"/>
                  </a:lnTo>
                  <a:lnTo>
                    <a:pt x="120000" y="10680"/>
                  </a:lnTo>
                  <a:lnTo>
                    <a:pt x="120000" y="7120"/>
                  </a:lnTo>
                  <a:lnTo>
                    <a:pt x="118362" y="3560"/>
                  </a:lnTo>
                  <a:lnTo>
                    <a:pt x="103772" y="104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Shape 1528"/>
            <p:cNvSpPr/>
            <p:nvPr/>
          </p:nvSpPr>
          <p:spPr>
            <a:xfrm>
              <a:off x="3731700" y="1357575"/>
              <a:ext cx="44649" cy="18549"/>
            </a:xfrm>
            <a:custGeom>
              <a:pathLst>
                <a:path extrusionOk="0" h="120000" w="120000">
                  <a:moveTo>
                    <a:pt x="117715" y="161"/>
                  </a:moveTo>
                  <a:lnTo>
                    <a:pt x="88286" y="16495"/>
                  </a:lnTo>
                  <a:lnTo>
                    <a:pt x="58857" y="38167"/>
                  </a:lnTo>
                  <a:lnTo>
                    <a:pt x="29496" y="65498"/>
                  </a:lnTo>
                  <a:lnTo>
                    <a:pt x="2351" y="92668"/>
                  </a:lnTo>
                  <a:lnTo>
                    <a:pt x="67" y="98167"/>
                  </a:lnTo>
                  <a:lnTo>
                    <a:pt x="67" y="109002"/>
                  </a:lnTo>
                  <a:lnTo>
                    <a:pt x="2351" y="114501"/>
                  </a:lnTo>
                  <a:lnTo>
                    <a:pt x="4568" y="119838"/>
                  </a:lnTo>
                  <a:lnTo>
                    <a:pt x="24927" y="114501"/>
                  </a:lnTo>
                  <a:lnTo>
                    <a:pt x="43068" y="103504"/>
                  </a:lnTo>
                  <a:lnTo>
                    <a:pt x="81500" y="70835"/>
                  </a:lnTo>
                  <a:lnTo>
                    <a:pt x="119932" y="43665"/>
                  </a:lnTo>
                  <a:lnTo>
                    <a:pt x="119932" y="16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Shape 1529"/>
            <p:cNvSpPr/>
            <p:nvPr/>
          </p:nvSpPr>
          <p:spPr>
            <a:xfrm>
              <a:off x="3708150" y="1295300"/>
              <a:ext cx="68199" cy="24424"/>
            </a:xfrm>
            <a:custGeom>
              <a:pathLst>
                <a:path extrusionOk="0" h="120000" w="120000">
                  <a:moveTo>
                    <a:pt x="119956" y="0"/>
                  </a:moveTo>
                  <a:lnTo>
                    <a:pt x="109618" y="8229"/>
                  </a:lnTo>
                  <a:lnTo>
                    <a:pt x="82961" y="28986"/>
                  </a:lnTo>
                  <a:lnTo>
                    <a:pt x="54809" y="53797"/>
                  </a:lnTo>
                  <a:lnTo>
                    <a:pt x="1495" y="111647"/>
                  </a:lnTo>
                  <a:lnTo>
                    <a:pt x="0" y="115823"/>
                  </a:lnTo>
                  <a:lnTo>
                    <a:pt x="1495" y="119877"/>
                  </a:lnTo>
                  <a:lnTo>
                    <a:pt x="16319" y="119877"/>
                  </a:lnTo>
                  <a:lnTo>
                    <a:pt x="31099" y="115823"/>
                  </a:lnTo>
                  <a:lnTo>
                    <a:pt x="45923" y="103418"/>
                  </a:lnTo>
                  <a:lnTo>
                    <a:pt x="60747" y="91013"/>
                  </a:lnTo>
                  <a:lnTo>
                    <a:pt x="90351" y="62026"/>
                  </a:lnTo>
                  <a:lnTo>
                    <a:pt x="105175" y="49621"/>
                  </a:lnTo>
                  <a:lnTo>
                    <a:pt x="119956" y="37215"/>
                  </a:lnTo>
                  <a:lnTo>
                    <a:pt x="119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Shape 1530"/>
            <p:cNvSpPr/>
            <p:nvPr/>
          </p:nvSpPr>
          <p:spPr>
            <a:xfrm>
              <a:off x="3718250" y="1315500"/>
              <a:ext cx="58100" cy="21900"/>
            </a:xfrm>
            <a:custGeom>
              <a:pathLst>
                <a:path extrusionOk="0" h="120000" w="120000">
                  <a:moveTo>
                    <a:pt x="119948" y="0"/>
                  </a:moveTo>
                  <a:lnTo>
                    <a:pt x="100843" y="18493"/>
                  </a:lnTo>
                  <a:lnTo>
                    <a:pt x="74767" y="41506"/>
                  </a:lnTo>
                  <a:lnTo>
                    <a:pt x="50447" y="64520"/>
                  </a:lnTo>
                  <a:lnTo>
                    <a:pt x="24371" y="87671"/>
                  </a:lnTo>
                  <a:lnTo>
                    <a:pt x="1755" y="115342"/>
                  </a:lnTo>
                  <a:lnTo>
                    <a:pt x="0" y="119863"/>
                  </a:lnTo>
                  <a:lnTo>
                    <a:pt x="15645" y="119863"/>
                  </a:lnTo>
                  <a:lnTo>
                    <a:pt x="27831" y="115342"/>
                  </a:lnTo>
                  <a:lnTo>
                    <a:pt x="53907" y="101506"/>
                  </a:lnTo>
                  <a:lnTo>
                    <a:pt x="79982" y="83013"/>
                  </a:lnTo>
                  <a:lnTo>
                    <a:pt x="104302" y="60000"/>
                  </a:lnTo>
                  <a:lnTo>
                    <a:pt x="119948" y="41506"/>
                  </a:lnTo>
                  <a:lnTo>
                    <a:pt x="11994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Shape 1531"/>
            <p:cNvSpPr/>
            <p:nvPr/>
          </p:nvSpPr>
          <p:spPr>
            <a:xfrm>
              <a:off x="3741800" y="1396300"/>
              <a:ext cx="34550" cy="15999"/>
            </a:xfrm>
            <a:custGeom>
              <a:pathLst>
                <a:path extrusionOk="0" h="120000" w="120000">
                  <a:moveTo>
                    <a:pt x="119913" y="0"/>
                  </a:moveTo>
                  <a:lnTo>
                    <a:pt x="90738" y="18937"/>
                  </a:lnTo>
                  <a:lnTo>
                    <a:pt x="67293" y="31687"/>
                  </a:lnTo>
                  <a:lnTo>
                    <a:pt x="38118" y="44250"/>
                  </a:lnTo>
                  <a:lnTo>
                    <a:pt x="23444" y="56812"/>
                  </a:lnTo>
                  <a:lnTo>
                    <a:pt x="11808" y="75750"/>
                  </a:lnTo>
                  <a:lnTo>
                    <a:pt x="5904" y="94687"/>
                  </a:lnTo>
                  <a:lnTo>
                    <a:pt x="86" y="120000"/>
                  </a:lnTo>
                  <a:lnTo>
                    <a:pt x="3039" y="120000"/>
                  </a:lnTo>
                  <a:lnTo>
                    <a:pt x="32214" y="107437"/>
                  </a:lnTo>
                  <a:lnTo>
                    <a:pt x="61476" y="88500"/>
                  </a:lnTo>
                  <a:lnTo>
                    <a:pt x="119913" y="56812"/>
                  </a:lnTo>
                  <a:lnTo>
                    <a:pt x="11991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Shape 1532"/>
            <p:cNvSpPr/>
            <p:nvPr/>
          </p:nvSpPr>
          <p:spPr>
            <a:xfrm>
              <a:off x="3708150" y="1270875"/>
              <a:ext cx="68199" cy="25275"/>
            </a:xfrm>
            <a:custGeom>
              <a:pathLst>
                <a:path extrusionOk="0" h="120000" w="120000">
                  <a:moveTo>
                    <a:pt x="119956" y="118"/>
                  </a:moveTo>
                  <a:lnTo>
                    <a:pt x="59252" y="51988"/>
                  </a:lnTo>
                  <a:lnTo>
                    <a:pt x="29648" y="80000"/>
                  </a:lnTo>
                  <a:lnTo>
                    <a:pt x="1495" y="111928"/>
                  </a:lnTo>
                  <a:lnTo>
                    <a:pt x="0" y="115964"/>
                  </a:lnTo>
                  <a:lnTo>
                    <a:pt x="1495" y="120000"/>
                  </a:lnTo>
                  <a:lnTo>
                    <a:pt x="17771" y="120000"/>
                  </a:lnTo>
                  <a:lnTo>
                    <a:pt x="34090" y="111928"/>
                  </a:lnTo>
                  <a:lnTo>
                    <a:pt x="50366" y="96023"/>
                  </a:lnTo>
                  <a:lnTo>
                    <a:pt x="66642" y="80000"/>
                  </a:lnTo>
                  <a:lnTo>
                    <a:pt x="93299" y="51988"/>
                  </a:lnTo>
                  <a:lnTo>
                    <a:pt x="119956" y="28011"/>
                  </a:lnTo>
                  <a:lnTo>
                    <a:pt x="119956" y="118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Shape 1533"/>
            <p:cNvSpPr/>
            <p:nvPr/>
          </p:nvSpPr>
          <p:spPr>
            <a:xfrm>
              <a:off x="3733400" y="1377775"/>
              <a:ext cx="42950" cy="19374"/>
            </a:xfrm>
            <a:custGeom>
              <a:pathLst>
                <a:path extrusionOk="0" h="120000" w="120000">
                  <a:moveTo>
                    <a:pt x="119930" y="154"/>
                  </a:moveTo>
                  <a:lnTo>
                    <a:pt x="58812" y="52180"/>
                  </a:lnTo>
                  <a:lnTo>
                    <a:pt x="2374" y="109625"/>
                  </a:lnTo>
                  <a:lnTo>
                    <a:pt x="0" y="114735"/>
                  </a:lnTo>
                  <a:lnTo>
                    <a:pt x="4749" y="120000"/>
                  </a:lnTo>
                  <a:lnTo>
                    <a:pt x="32968" y="114735"/>
                  </a:lnTo>
                  <a:lnTo>
                    <a:pt x="61187" y="99096"/>
                  </a:lnTo>
                  <a:lnTo>
                    <a:pt x="91711" y="78348"/>
                  </a:lnTo>
                  <a:lnTo>
                    <a:pt x="119930" y="57445"/>
                  </a:lnTo>
                  <a:lnTo>
                    <a:pt x="119930" y="154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Shape 1534"/>
            <p:cNvSpPr/>
            <p:nvPr/>
          </p:nvSpPr>
          <p:spPr>
            <a:xfrm>
              <a:off x="3340325" y="1364300"/>
              <a:ext cx="161624" cy="55575"/>
            </a:xfrm>
            <a:custGeom>
              <a:pathLst>
                <a:path extrusionOk="0" h="120000" w="120000">
                  <a:moveTo>
                    <a:pt x="118125" y="53"/>
                  </a:moveTo>
                  <a:lnTo>
                    <a:pt x="113744" y="5506"/>
                  </a:lnTo>
                  <a:lnTo>
                    <a:pt x="108120" y="12793"/>
                  </a:lnTo>
                  <a:lnTo>
                    <a:pt x="97484" y="29149"/>
                  </a:lnTo>
                  <a:lnTo>
                    <a:pt x="91860" y="34601"/>
                  </a:lnTo>
                  <a:lnTo>
                    <a:pt x="86236" y="38218"/>
                  </a:lnTo>
                  <a:lnTo>
                    <a:pt x="83749" y="40053"/>
                  </a:lnTo>
                  <a:lnTo>
                    <a:pt x="80612" y="40053"/>
                  </a:lnTo>
                  <a:lnTo>
                    <a:pt x="78125" y="38218"/>
                  </a:lnTo>
                  <a:lnTo>
                    <a:pt x="75619" y="34601"/>
                  </a:lnTo>
                  <a:lnTo>
                    <a:pt x="74375" y="34601"/>
                  </a:lnTo>
                  <a:lnTo>
                    <a:pt x="73113" y="36383"/>
                  </a:lnTo>
                  <a:lnTo>
                    <a:pt x="71870" y="41835"/>
                  </a:lnTo>
                  <a:lnTo>
                    <a:pt x="70626" y="47287"/>
                  </a:lnTo>
                  <a:lnTo>
                    <a:pt x="68751" y="49122"/>
                  </a:lnTo>
                  <a:lnTo>
                    <a:pt x="67489" y="50958"/>
                  </a:lnTo>
                  <a:lnTo>
                    <a:pt x="66245" y="49122"/>
                  </a:lnTo>
                  <a:lnTo>
                    <a:pt x="65002" y="45506"/>
                  </a:lnTo>
                  <a:lnTo>
                    <a:pt x="61865" y="34601"/>
                  </a:lnTo>
                  <a:lnTo>
                    <a:pt x="62496" y="25479"/>
                  </a:lnTo>
                  <a:lnTo>
                    <a:pt x="61865" y="21862"/>
                  </a:lnTo>
                  <a:lnTo>
                    <a:pt x="61252" y="20026"/>
                  </a:lnTo>
                  <a:lnTo>
                    <a:pt x="59378" y="20026"/>
                  </a:lnTo>
                  <a:lnTo>
                    <a:pt x="56241" y="27314"/>
                  </a:lnTo>
                  <a:lnTo>
                    <a:pt x="54997" y="34601"/>
                  </a:lnTo>
                  <a:lnTo>
                    <a:pt x="54366" y="41835"/>
                  </a:lnTo>
                  <a:lnTo>
                    <a:pt x="54997" y="47287"/>
                  </a:lnTo>
                  <a:lnTo>
                    <a:pt x="52491" y="54574"/>
                  </a:lnTo>
                  <a:lnTo>
                    <a:pt x="50617" y="56410"/>
                  </a:lnTo>
                  <a:lnTo>
                    <a:pt x="48129" y="60026"/>
                  </a:lnTo>
                  <a:lnTo>
                    <a:pt x="45624" y="60026"/>
                  </a:lnTo>
                  <a:lnTo>
                    <a:pt x="44380" y="56410"/>
                  </a:lnTo>
                  <a:lnTo>
                    <a:pt x="44380" y="52739"/>
                  </a:lnTo>
                  <a:lnTo>
                    <a:pt x="44993" y="47287"/>
                  </a:lnTo>
                  <a:lnTo>
                    <a:pt x="44993" y="45506"/>
                  </a:lnTo>
                  <a:lnTo>
                    <a:pt x="44380" y="41835"/>
                  </a:lnTo>
                  <a:lnTo>
                    <a:pt x="43118" y="40053"/>
                  </a:lnTo>
                  <a:lnTo>
                    <a:pt x="41874" y="40053"/>
                  </a:lnTo>
                  <a:lnTo>
                    <a:pt x="41243" y="43670"/>
                  </a:lnTo>
                  <a:lnTo>
                    <a:pt x="40631" y="52739"/>
                  </a:lnTo>
                  <a:lnTo>
                    <a:pt x="38756" y="63643"/>
                  </a:lnTo>
                  <a:lnTo>
                    <a:pt x="35619" y="72766"/>
                  </a:lnTo>
                  <a:lnTo>
                    <a:pt x="32501" y="78218"/>
                  </a:lnTo>
                  <a:lnTo>
                    <a:pt x="28120" y="80000"/>
                  </a:lnTo>
                  <a:lnTo>
                    <a:pt x="24371" y="80000"/>
                  </a:lnTo>
                  <a:lnTo>
                    <a:pt x="21883" y="78218"/>
                  </a:lnTo>
                  <a:lnTo>
                    <a:pt x="25002" y="58191"/>
                  </a:lnTo>
                  <a:lnTo>
                    <a:pt x="26245" y="43670"/>
                  </a:lnTo>
                  <a:lnTo>
                    <a:pt x="26245" y="40053"/>
                  </a:lnTo>
                  <a:lnTo>
                    <a:pt x="25633" y="38218"/>
                  </a:lnTo>
                  <a:lnTo>
                    <a:pt x="25002" y="36383"/>
                  </a:lnTo>
                  <a:lnTo>
                    <a:pt x="23758" y="38218"/>
                  </a:lnTo>
                  <a:lnTo>
                    <a:pt x="19378" y="45506"/>
                  </a:lnTo>
                  <a:lnTo>
                    <a:pt x="16259" y="58191"/>
                  </a:lnTo>
                  <a:lnTo>
                    <a:pt x="15628" y="63643"/>
                  </a:lnTo>
                  <a:lnTo>
                    <a:pt x="14997" y="69095"/>
                  </a:lnTo>
                  <a:lnTo>
                    <a:pt x="14997" y="76383"/>
                  </a:lnTo>
                  <a:lnTo>
                    <a:pt x="16259" y="81835"/>
                  </a:lnTo>
                  <a:lnTo>
                    <a:pt x="11248" y="98191"/>
                  </a:lnTo>
                  <a:lnTo>
                    <a:pt x="10004" y="101808"/>
                  </a:lnTo>
                  <a:lnTo>
                    <a:pt x="8761" y="103643"/>
                  </a:lnTo>
                  <a:lnTo>
                    <a:pt x="7498" y="103643"/>
                  </a:lnTo>
                  <a:lnTo>
                    <a:pt x="6886" y="101808"/>
                  </a:lnTo>
                  <a:lnTo>
                    <a:pt x="5011" y="98191"/>
                  </a:lnTo>
                  <a:lnTo>
                    <a:pt x="3749" y="89122"/>
                  </a:lnTo>
                  <a:lnTo>
                    <a:pt x="3749" y="80000"/>
                  </a:lnTo>
                  <a:lnTo>
                    <a:pt x="4380" y="69095"/>
                  </a:lnTo>
                  <a:lnTo>
                    <a:pt x="6255" y="60026"/>
                  </a:lnTo>
                  <a:lnTo>
                    <a:pt x="7498" y="56410"/>
                  </a:lnTo>
                  <a:lnTo>
                    <a:pt x="9373" y="52739"/>
                  </a:lnTo>
                  <a:lnTo>
                    <a:pt x="10004" y="50958"/>
                  </a:lnTo>
                  <a:lnTo>
                    <a:pt x="10004" y="49122"/>
                  </a:lnTo>
                  <a:lnTo>
                    <a:pt x="9373" y="47287"/>
                  </a:lnTo>
                  <a:lnTo>
                    <a:pt x="8761" y="47287"/>
                  </a:lnTo>
                  <a:lnTo>
                    <a:pt x="6886" y="49122"/>
                  </a:lnTo>
                  <a:lnTo>
                    <a:pt x="5624" y="50958"/>
                  </a:lnTo>
                  <a:lnTo>
                    <a:pt x="3136" y="58191"/>
                  </a:lnTo>
                  <a:lnTo>
                    <a:pt x="1262" y="69095"/>
                  </a:lnTo>
                  <a:lnTo>
                    <a:pt x="0" y="81835"/>
                  </a:lnTo>
                  <a:lnTo>
                    <a:pt x="0" y="94574"/>
                  </a:lnTo>
                  <a:lnTo>
                    <a:pt x="631" y="105479"/>
                  </a:lnTo>
                  <a:lnTo>
                    <a:pt x="1262" y="109095"/>
                  </a:lnTo>
                  <a:lnTo>
                    <a:pt x="2505" y="114547"/>
                  </a:lnTo>
                  <a:lnTo>
                    <a:pt x="3749" y="116383"/>
                  </a:lnTo>
                  <a:lnTo>
                    <a:pt x="5624" y="118164"/>
                  </a:lnTo>
                  <a:lnTo>
                    <a:pt x="7498" y="120000"/>
                  </a:lnTo>
                  <a:lnTo>
                    <a:pt x="9373" y="118164"/>
                  </a:lnTo>
                  <a:lnTo>
                    <a:pt x="11248" y="116383"/>
                  </a:lnTo>
                  <a:lnTo>
                    <a:pt x="13122" y="112712"/>
                  </a:lnTo>
                  <a:lnTo>
                    <a:pt x="16872" y="101808"/>
                  </a:lnTo>
                  <a:lnTo>
                    <a:pt x="20009" y="87287"/>
                  </a:lnTo>
                  <a:lnTo>
                    <a:pt x="21252" y="89122"/>
                  </a:lnTo>
                  <a:lnTo>
                    <a:pt x="24371" y="90904"/>
                  </a:lnTo>
                  <a:lnTo>
                    <a:pt x="27508" y="92739"/>
                  </a:lnTo>
                  <a:lnTo>
                    <a:pt x="30626" y="90904"/>
                  </a:lnTo>
                  <a:lnTo>
                    <a:pt x="33744" y="89122"/>
                  </a:lnTo>
                  <a:lnTo>
                    <a:pt x="36250" y="85452"/>
                  </a:lnTo>
                  <a:lnTo>
                    <a:pt x="38756" y="80000"/>
                  </a:lnTo>
                  <a:lnTo>
                    <a:pt x="40631" y="74547"/>
                  </a:lnTo>
                  <a:lnTo>
                    <a:pt x="42505" y="67314"/>
                  </a:lnTo>
                  <a:lnTo>
                    <a:pt x="43749" y="69095"/>
                  </a:lnTo>
                  <a:lnTo>
                    <a:pt x="45624" y="70931"/>
                  </a:lnTo>
                  <a:lnTo>
                    <a:pt x="49373" y="69095"/>
                  </a:lnTo>
                  <a:lnTo>
                    <a:pt x="53754" y="63643"/>
                  </a:lnTo>
                  <a:lnTo>
                    <a:pt x="57503" y="56410"/>
                  </a:lnTo>
                  <a:lnTo>
                    <a:pt x="59990" y="60026"/>
                  </a:lnTo>
                  <a:lnTo>
                    <a:pt x="63127" y="61862"/>
                  </a:lnTo>
                  <a:lnTo>
                    <a:pt x="66877" y="63643"/>
                  </a:lnTo>
                  <a:lnTo>
                    <a:pt x="69995" y="60026"/>
                  </a:lnTo>
                  <a:lnTo>
                    <a:pt x="72501" y="56410"/>
                  </a:lnTo>
                  <a:lnTo>
                    <a:pt x="74375" y="52739"/>
                  </a:lnTo>
                  <a:lnTo>
                    <a:pt x="75619" y="50958"/>
                  </a:lnTo>
                  <a:lnTo>
                    <a:pt x="78125" y="49122"/>
                  </a:lnTo>
                  <a:lnTo>
                    <a:pt x="85624" y="49122"/>
                  </a:lnTo>
                  <a:lnTo>
                    <a:pt x="92491" y="43670"/>
                  </a:lnTo>
                  <a:lnTo>
                    <a:pt x="99359" y="38218"/>
                  </a:lnTo>
                  <a:lnTo>
                    <a:pt x="106858" y="29149"/>
                  </a:lnTo>
                  <a:lnTo>
                    <a:pt x="113744" y="20026"/>
                  </a:lnTo>
                  <a:lnTo>
                    <a:pt x="116863" y="12793"/>
                  </a:lnTo>
                  <a:lnTo>
                    <a:pt x="120000" y="7341"/>
                  </a:lnTo>
                  <a:lnTo>
                    <a:pt x="120000" y="3670"/>
                  </a:lnTo>
                  <a:lnTo>
                    <a:pt x="120000" y="1889"/>
                  </a:lnTo>
                  <a:lnTo>
                    <a:pt x="119368" y="53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Shape 1535"/>
            <p:cNvSpPr/>
            <p:nvPr/>
          </p:nvSpPr>
          <p:spPr>
            <a:xfrm>
              <a:off x="3405125" y="1533500"/>
              <a:ext cx="238224" cy="68199"/>
            </a:xfrm>
            <a:custGeom>
              <a:pathLst>
                <a:path extrusionOk="0" h="120000" w="120000">
                  <a:moveTo>
                    <a:pt x="117871" y="0"/>
                  </a:moveTo>
                  <a:lnTo>
                    <a:pt x="111512" y="2947"/>
                  </a:lnTo>
                  <a:lnTo>
                    <a:pt x="105152" y="7390"/>
                  </a:lnTo>
                  <a:lnTo>
                    <a:pt x="98793" y="13328"/>
                  </a:lnTo>
                  <a:lnTo>
                    <a:pt x="92433" y="20718"/>
                  </a:lnTo>
                  <a:lnTo>
                    <a:pt x="79714" y="37038"/>
                  </a:lnTo>
                  <a:lnTo>
                    <a:pt x="73355" y="44428"/>
                  </a:lnTo>
                  <a:lnTo>
                    <a:pt x="66995" y="50366"/>
                  </a:lnTo>
                  <a:lnTo>
                    <a:pt x="33925" y="82961"/>
                  </a:lnTo>
                  <a:lnTo>
                    <a:pt x="19091" y="96290"/>
                  </a:lnTo>
                  <a:lnTo>
                    <a:pt x="9759" y="103680"/>
                  </a:lnTo>
                  <a:lnTo>
                    <a:pt x="6787" y="106627"/>
                  </a:lnTo>
                  <a:lnTo>
                    <a:pt x="5515" y="106627"/>
                  </a:lnTo>
                  <a:lnTo>
                    <a:pt x="4243" y="108123"/>
                  </a:lnTo>
                  <a:lnTo>
                    <a:pt x="3400" y="111070"/>
                  </a:lnTo>
                  <a:lnTo>
                    <a:pt x="2556" y="114061"/>
                  </a:lnTo>
                  <a:lnTo>
                    <a:pt x="2128" y="112565"/>
                  </a:lnTo>
                  <a:lnTo>
                    <a:pt x="12" y="112565"/>
                  </a:lnTo>
                  <a:lnTo>
                    <a:pt x="12" y="114061"/>
                  </a:lnTo>
                  <a:lnTo>
                    <a:pt x="12" y="115513"/>
                  </a:lnTo>
                  <a:lnTo>
                    <a:pt x="428" y="118504"/>
                  </a:lnTo>
                  <a:lnTo>
                    <a:pt x="856" y="119956"/>
                  </a:lnTo>
                  <a:lnTo>
                    <a:pt x="8915" y="117008"/>
                  </a:lnTo>
                  <a:lnTo>
                    <a:pt x="16547" y="112565"/>
                  </a:lnTo>
                  <a:lnTo>
                    <a:pt x="24178" y="106627"/>
                  </a:lnTo>
                  <a:lnTo>
                    <a:pt x="31810" y="100733"/>
                  </a:lnTo>
                  <a:lnTo>
                    <a:pt x="47073" y="84413"/>
                  </a:lnTo>
                  <a:lnTo>
                    <a:pt x="62336" y="68137"/>
                  </a:lnTo>
                  <a:lnTo>
                    <a:pt x="69123" y="62199"/>
                  </a:lnTo>
                  <a:lnTo>
                    <a:pt x="75898" y="53313"/>
                  </a:lnTo>
                  <a:lnTo>
                    <a:pt x="89889" y="35542"/>
                  </a:lnTo>
                  <a:lnTo>
                    <a:pt x="96677" y="28152"/>
                  </a:lnTo>
                  <a:lnTo>
                    <a:pt x="103880" y="20718"/>
                  </a:lnTo>
                  <a:lnTo>
                    <a:pt x="111096" y="16275"/>
                  </a:lnTo>
                  <a:lnTo>
                    <a:pt x="117871" y="14824"/>
                  </a:lnTo>
                  <a:lnTo>
                    <a:pt x="118728" y="13328"/>
                  </a:lnTo>
                  <a:lnTo>
                    <a:pt x="119571" y="11832"/>
                  </a:lnTo>
                  <a:lnTo>
                    <a:pt x="119571" y="10381"/>
                  </a:lnTo>
                  <a:lnTo>
                    <a:pt x="120000" y="7390"/>
                  </a:lnTo>
                  <a:lnTo>
                    <a:pt x="119571" y="4442"/>
                  </a:lnTo>
                  <a:lnTo>
                    <a:pt x="119571" y="2947"/>
                  </a:lnTo>
                  <a:lnTo>
                    <a:pt x="118728" y="1495"/>
                  </a:lnTo>
                  <a:lnTo>
                    <a:pt x="1178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Shape 1536"/>
            <p:cNvSpPr/>
            <p:nvPr/>
          </p:nvSpPr>
          <p:spPr>
            <a:xfrm>
              <a:off x="396900" y="2062925"/>
              <a:ext cx="184350" cy="760924"/>
            </a:xfrm>
            <a:custGeom>
              <a:pathLst>
                <a:path extrusionOk="0" h="120000" w="120000">
                  <a:moveTo>
                    <a:pt x="43287" y="930"/>
                  </a:moveTo>
                  <a:lnTo>
                    <a:pt x="46574" y="1064"/>
                  </a:lnTo>
                  <a:lnTo>
                    <a:pt x="48771" y="1328"/>
                  </a:lnTo>
                  <a:lnTo>
                    <a:pt x="50951" y="1592"/>
                  </a:lnTo>
                  <a:lnTo>
                    <a:pt x="52058" y="2125"/>
                  </a:lnTo>
                  <a:lnTo>
                    <a:pt x="53148" y="2657"/>
                  </a:lnTo>
                  <a:lnTo>
                    <a:pt x="54239" y="3319"/>
                  </a:lnTo>
                  <a:lnTo>
                    <a:pt x="55345" y="4648"/>
                  </a:lnTo>
                  <a:lnTo>
                    <a:pt x="56436" y="6505"/>
                  </a:lnTo>
                  <a:lnTo>
                    <a:pt x="57526" y="8496"/>
                  </a:lnTo>
                  <a:lnTo>
                    <a:pt x="58079" y="12478"/>
                  </a:lnTo>
                  <a:lnTo>
                    <a:pt x="58633" y="13806"/>
                  </a:lnTo>
                  <a:lnTo>
                    <a:pt x="59723" y="15001"/>
                  </a:lnTo>
                  <a:lnTo>
                    <a:pt x="57526" y="15265"/>
                  </a:lnTo>
                  <a:lnTo>
                    <a:pt x="56989" y="15001"/>
                  </a:lnTo>
                  <a:lnTo>
                    <a:pt x="56436" y="14867"/>
                  </a:lnTo>
                  <a:lnTo>
                    <a:pt x="54792" y="14867"/>
                  </a:lnTo>
                  <a:lnTo>
                    <a:pt x="54792" y="15135"/>
                  </a:lnTo>
                  <a:lnTo>
                    <a:pt x="54792" y="15533"/>
                  </a:lnTo>
                  <a:lnTo>
                    <a:pt x="49308" y="16062"/>
                  </a:lnTo>
                  <a:lnTo>
                    <a:pt x="44377" y="16330"/>
                  </a:lnTo>
                  <a:lnTo>
                    <a:pt x="38356" y="16460"/>
                  </a:lnTo>
                  <a:lnTo>
                    <a:pt x="32335" y="16330"/>
                  </a:lnTo>
                  <a:lnTo>
                    <a:pt x="25760" y="16460"/>
                  </a:lnTo>
                  <a:lnTo>
                    <a:pt x="22473" y="16460"/>
                  </a:lnTo>
                  <a:lnTo>
                    <a:pt x="18633" y="16330"/>
                  </a:lnTo>
                  <a:lnTo>
                    <a:pt x="15882" y="16196"/>
                  </a:lnTo>
                  <a:lnTo>
                    <a:pt x="13148" y="15931"/>
                  </a:lnTo>
                  <a:lnTo>
                    <a:pt x="11505" y="15265"/>
                  </a:lnTo>
                  <a:lnTo>
                    <a:pt x="10414" y="14469"/>
                  </a:lnTo>
                  <a:lnTo>
                    <a:pt x="7664" y="11417"/>
                  </a:lnTo>
                  <a:lnTo>
                    <a:pt x="5484" y="8362"/>
                  </a:lnTo>
                  <a:lnTo>
                    <a:pt x="4377" y="6903"/>
                  </a:lnTo>
                  <a:lnTo>
                    <a:pt x="3840" y="5444"/>
                  </a:lnTo>
                  <a:lnTo>
                    <a:pt x="3840" y="3851"/>
                  </a:lnTo>
                  <a:lnTo>
                    <a:pt x="4377" y="2259"/>
                  </a:lnTo>
                  <a:lnTo>
                    <a:pt x="10414" y="1860"/>
                  </a:lnTo>
                  <a:lnTo>
                    <a:pt x="16989" y="1462"/>
                  </a:lnTo>
                  <a:lnTo>
                    <a:pt x="23563" y="1194"/>
                  </a:lnTo>
                  <a:lnTo>
                    <a:pt x="30691" y="930"/>
                  </a:lnTo>
                  <a:close/>
                  <a:moveTo>
                    <a:pt x="55345" y="16460"/>
                  </a:moveTo>
                  <a:lnTo>
                    <a:pt x="56989" y="18053"/>
                  </a:lnTo>
                  <a:lnTo>
                    <a:pt x="58633" y="20178"/>
                  </a:lnTo>
                  <a:lnTo>
                    <a:pt x="58633" y="20974"/>
                  </a:lnTo>
                  <a:lnTo>
                    <a:pt x="59170" y="21636"/>
                  </a:lnTo>
                  <a:lnTo>
                    <a:pt x="48771" y="21904"/>
                  </a:lnTo>
                  <a:lnTo>
                    <a:pt x="38356" y="22169"/>
                  </a:lnTo>
                  <a:lnTo>
                    <a:pt x="29585" y="22433"/>
                  </a:lnTo>
                  <a:lnTo>
                    <a:pt x="25207" y="22567"/>
                  </a:lnTo>
                  <a:lnTo>
                    <a:pt x="21366" y="22965"/>
                  </a:lnTo>
                  <a:lnTo>
                    <a:pt x="21366" y="22303"/>
                  </a:lnTo>
                  <a:lnTo>
                    <a:pt x="20813" y="21636"/>
                  </a:lnTo>
                  <a:lnTo>
                    <a:pt x="19723" y="20312"/>
                  </a:lnTo>
                  <a:lnTo>
                    <a:pt x="19170" y="18719"/>
                  </a:lnTo>
                  <a:lnTo>
                    <a:pt x="18633" y="17256"/>
                  </a:lnTo>
                  <a:lnTo>
                    <a:pt x="24117" y="17256"/>
                  </a:lnTo>
                  <a:lnTo>
                    <a:pt x="29048" y="17126"/>
                  </a:lnTo>
                  <a:lnTo>
                    <a:pt x="36159" y="17256"/>
                  </a:lnTo>
                  <a:lnTo>
                    <a:pt x="42733" y="17126"/>
                  </a:lnTo>
                  <a:lnTo>
                    <a:pt x="49308" y="16992"/>
                  </a:lnTo>
                  <a:lnTo>
                    <a:pt x="52058" y="16728"/>
                  </a:lnTo>
                  <a:lnTo>
                    <a:pt x="55345" y="16460"/>
                  </a:lnTo>
                  <a:close/>
                  <a:moveTo>
                    <a:pt x="60813" y="22567"/>
                  </a:moveTo>
                  <a:lnTo>
                    <a:pt x="62457" y="22701"/>
                  </a:lnTo>
                  <a:lnTo>
                    <a:pt x="63563" y="22831"/>
                  </a:lnTo>
                  <a:lnTo>
                    <a:pt x="64100" y="23229"/>
                  </a:lnTo>
                  <a:lnTo>
                    <a:pt x="64654" y="23627"/>
                  </a:lnTo>
                  <a:lnTo>
                    <a:pt x="65207" y="24692"/>
                  </a:lnTo>
                  <a:lnTo>
                    <a:pt x="64654" y="25752"/>
                  </a:lnTo>
                  <a:lnTo>
                    <a:pt x="42196" y="26415"/>
                  </a:lnTo>
                  <a:lnTo>
                    <a:pt x="32872" y="26683"/>
                  </a:lnTo>
                  <a:lnTo>
                    <a:pt x="28494" y="26947"/>
                  </a:lnTo>
                  <a:lnTo>
                    <a:pt x="23563" y="27345"/>
                  </a:lnTo>
                  <a:lnTo>
                    <a:pt x="20813" y="26285"/>
                  </a:lnTo>
                  <a:lnTo>
                    <a:pt x="19723" y="25752"/>
                  </a:lnTo>
                  <a:lnTo>
                    <a:pt x="18633" y="25220"/>
                  </a:lnTo>
                  <a:lnTo>
                    <a:pt x="18079" y="24558"/>
                  </a:lnTo>
                  <a:lnTo>
                    <a:pt x="18079" y="23895"/>
                  </a:lnTo>
                  <a:lnTo>
                    <a:pt x="20276" y="23895"/>
                  </a:lnTo>
                  <a:lnTo>
                    <a:pt x="23010" y="23761"/>
                  </a:lnTo>
                  <a:lnTo>
                    <a:pt x="27404" y="23497"/>
                  </a:lnTo>
                  <a:lnTo>
                    <a:pt x="37266" y="23099"/>
                  </a:lnTo>
                  <a:lnTo>
                    <a:pt x="47127" y="22831"/>
                  </a:lnTo>
                  <a:lnTo>
                    <a:pt x="60813" y="22567"/>
                  </a:lnTo>
                  <a:close/>
                  <a:moveTo>
                    <a:pt x="61366" y="26813"/>
                  </a:moveTo>
                  <a:lnTo>
                    <a:pt x="61366" y="26947"/>
                  </a:lnTo>
                  <a:lnTo>
                    <a:pt x="61366" y="29072"/>
                  </a:lnTo>
                  <a:lnTo>
                    <a:pt x="62457" y="31327"/>
                  </a:lnTo>
                  <a:lnTo>
                    <a:pt x="63563" y="33582"/>
                  </a:lnTo>
                  <a:lnTo>
                    <a:pt x="64654" y="35707"/>
                  </a:lnTo>
                  <a:lnTo>
                    <a:pt x="65744" y="38629"/>
                  </a:lnTo>
                  <a:lnTo>
                    <a:pt x="67941" y="41416"/>
                  </a:lnTo>
                  <a:lnTo>
                    <a:pt x="69585" y="43139"/>
                  </a:lnTo>
                  <a:lnTo>
                    <a:pt x="72318" y="44866"/>
                  </a:lnTo>
                  <a:lnTo>
                    <a:pt x="78356" y="48052"/>
                  </a:lnTo>
                  <a:lnTo>
                    <a:pt x="71781" y="48584"/>
                  </a:lnTo>
                  <a:lnTo>
                    <a:pt x="64654" y="48982"/>
                  </a:lnTo>
                  <a:lnTo>
                    <a:pt x="50951" y="49380"/>
                  </a:lnTo>
                  <a:lnTo>
                    <a:pt x="43840" y="49514"/>
                  </a:lnTo>
                  <a:lnTo>
                    <a:pt x="40000" y="49644"/>
                  </a:lnTo>
                  <a:lnTo>
                    <a:pt x="36712" y="49912"/>
                  </a:lnTo>
                  <a:lnTo>
                    <a:pt x="36159" y="46991"/>
                  </a:lnTo>
                  <a:lnTo>
                    <a:pt x="35069" y="44070"/>
                  </a:lnTo>
                  <a:lnTo>
                    <a:pt x="32335" y="38231"/>
                  </a:lnTo>
                  <a:lnTo>
                    <a:pt x="31781" y="35707"/>
                  </a:lnTo>
                  <a:lnTo>
                    <a:pt x="30691" y="33054"/>
                  </a:lnTo>
                  <a:lnTo>
                    <a:pt x="29048" y="30531"/>
                  </a:lnTo>
                  <a:lnTo>
                    <a:pt x="27404" y="29202"/>
                  </a:lnTo>
                  <a:lnTo>
                    <a:pt x="25760" y="28008"/>
                  </a:lnTo>
                  <a:lnTo>
                    <a:pt x="30691" y="27877"/>
                  </a:lnTo>
                  <a:lnTo>
                    <a:pt x="36159" y="27743"/>
                  </a:lnTo>
                  <a:lnTo>
                    <a:pt x="46574" y="27345"/>
                  </a:lnTo>
                  <a:lnTo>
                    <a:pt x="61366" y="26813"/>
                  </a:lnTo>
                  <a:close/>
                  <a:moveTo>
                    <a:pt x="84377" y="48320"/>
                  </a:moveTo>
                  <a:lnTo>
                    <a:pt x="84377" y="48982"/>
                  </a:lnTo>
                  <a:lnTo>
                    <a:pt x="85467" y="49644"/>
                  </a:lnTo>
                  <a:lnTo>
                    <a:pt x="86574" y="50311"/>
                  </a:lnTo>
                  <a:lnTo>
                    <a:pt x="88218" y="50973"/>
                  </a:lnTo>
                  <a:lnTo>
                    <a:pt x="91505" y="52168"/>
                  </a:lnTo>
                  <a:lnTo>
                    <a:pt x="95882" y="53362"/>
                  </a:lnTo>
                  <a:lnTo>
                    <a:pt x="100260" y="54423"/>
                  </a:lnTo>
                  <a:lnTo>
                    <a:pt x="104654" y="55617"/>
                  </a:lnTo>
                  <a:lnTo>
                    <a:pt x="108478" y="56812"/>
                  </a:lnTo>
                  <a:lnTo>
                    <a:pt x="109585" y="57478"/>
                  </a:lnTo>
                  <a:lnTo>
                    <a:pt x="110675" y="58141"/>
                  </a:lnTo>
                  <a:lnTo>
                    <a:pt x="111765" y="59071"/>
                  </a:lnTo>
                  <a:lnTo>
                    <a:pt x="111765" y="60132"/>
                  </a:lnTo>
                  <a:lnTo>
                    <a:pt x="111765" y="61062"/>
                  </a:lnTo>
                  <a:lnTo>
                    <a:pt x="111228" y="61989"/>
                  </a:lnTo>
                  <a:lnTo>
                    <a:pt x="109031" y="63980"/>
                  </a:lnTo>
                  <a:lnTo>
                    <a:pt x="106297" y="65840"/>
                  </a:lnTo>
                  <a:lnTo>
                    <a:pt x="103547" y="67697"/>
                  </a:lnTo>
                  <a:lnTo>
                    <a:pt x="101366" y="69688"/>
                  </a:lnTo>
                  <a:lnTo>
                    <a:pt x="100260" y="70619"/>
                  </a:lnTo>
                  <a:lnTo>
                    <a:pt x="99723" y="71545"/>
                  </a:lnTo>
                  <a:lnTo>
                    <a:pt x="99723" y="72476"/>
                  </a:lnTo>
                  <a:lnTo>
                    <a:pt x="100260" y="73536"/>
                  </a:lnTo>
                  <a:lnTo>
                    <a:pt x="86574" y="74203"/>
                  </a:lnTo>
                  <a:lnTo>
                    <a:pt x="79446" y="74467"/>
                  </a:lnTo>
                  <a:lnTo>
                    <a:pt x="72318" y="74731"/>
                  </a:lnTo>
                  <a:lnTo>
                    <a:pt x="59170" y="74999"/>
                  </a:lnTo>
                  <a:lnTo>
                    <a:pt x="52595" y="75263"/>
                  </a:lnTo>
                  <a:lnTo>
                    <a:pt x="46574" y="75661"/>
                  </a:lnTo>
                  <a:lnTo>
                    <a:pt x="44377" y="74467"/>
                  </a:lnTo>
                  <a:lnTo>
                    <a:pt x="41643" y="73406"/>
                  </a:lnTo>
                  <a:lnTo>
                    <a:pt x="37803" y="72476"/>
                  </a:lnTo>
                  <a:lnTo>
                    <a:pt x="33978" y="71545"/>
                  </a:lnTo>
                  <a:lnTo>
                    <a:pt x="30138" y="70749"/>
                  </a:lnTo>
                  <a:lnTo>
                    <a:pt x="26851" y="69822"/>
                  </a:lnTo>
                  <a:lnTo>
                    <a:pt x="24654" y="69026"/>
                  </a:lnTo>
                  <a:lnTo>
                    <a:pt x="22473" y="68096"/>
                  </a:lnTo>
                  <a:lnTo>
                    <a:pt x="20813" y="67035"/>
                  </a:lnTo>
                  <a:lnTo>
                    <a:pt x="19723" y="65971"/>
                  </a:lnTo>
                  <a:lnTo>
                    <a:pt x="18633" y="64910"/>
                  </a:lnTo>
                  <a:lnTo>
                    <a:pt x="18079" y="63715"/>
                  </a:lnTo>
                  <a:lnTo>
                    <a:pt x="18079" y="62123"/>
                  </a:lnTo>
                  <a:lnTo>
                    <a:pt x="19170" y="60396"/>
                  </a:lnTo>
                  <a:lnTo>
                    <a:pt x="20813" y="58803"/>
                  </a:lnTo>
                  <a:lnTo>
                    <a:pt x="23010" y="57210"/>
                  </a:lnTo>
                  <a:lnTo>
                    <a:pt x="27404" y="54025"/>
                  </a:lnTo>
                  <a:lnTo>
                    <a:pt x="29585" y="52432"/>
                  </a:lnTo>
                  <a:lnTo>
                    <a:pt x="31228" y="50973"/>
                  </a:lnTo>
                  <a:lnTo>
                    <a:pt x="38356" y="50709"/>
                  </a:lnTo>
                  <a:lnTo>
                    <a:pt x="45484" y="50575"/>
                  </a:lnTo>
                  <a:lnTo>
                    <a:pt x="60276" y="49912"/>
                  </a:lnTo>
                  <a:lnTo>
                    <a:pt x="65207" y="49778"/>
                  </a:lnTo>
                  <a:lnTo>
                    <a:pt x="70675" y="49514"/>
                  </a:lnTo>
                  <a:lnTo>
                    <a:pt x="75606" y="49246"/>
                  </a:lnTo>
                  <a:lnTo>
                    <a:pt x="80000" y="48848"/>
                  </a:lnTo>
                  <a:lnTo>
                    <a:pt x="81090" y="48718"/>
                  </a:lnTo>
                  <a:lnTo>
                    <a:pt x="82180" y="48584"/>
                  </a:lnTo>
                  <a:lnTo>
                    <a:pt x="84377" y="48320"/>
                  </a:lnTo>
                  <a:close/>
                  <a:moveTo>
                    <a:pt x="33425" y="0"/>
                  </a:moveTo>
                  <a:lnTo>
                    <a:pt x="25207" y="134"/>
                  </a:lnTo>
                  <a:lnTo>
                    <a:pt x="16989" y="532"/>
                  </a:lnTo>
                  <a:lnTo>
                    <a:pt x="8771" y="1064"/>
                  </a:lnTo>
                  <a:lnTo>
                    <a:pt x="4930" y="1328"/>
                  </a:lnTo>
                  <a:lnTo>
                    <a:pt x="1643" y="1860"/>
                  </a:lnTo>
                  <a:lnTo>
                    <a:pt x="1090" y="1990"/>
                  </a:lnTo>
                  <a:lnTo>
                    <a:pt x="1090" y="2125"/>
                  </a:lnTo>
                  <a:lnTo>
                    <a:pt x="1090" y="2259"/>
                  </a:lnTo>
                  <a:lnTo>
                    <a:pt x="1643" y="2389"/>
                  </a:lnTo>
                  <a:lnTo>
                    <a:pt x="553" y="3185"/>
                  </a:lnTo>
                  <a:lnTo>
                    <a:pt x="0" y="3981"/>
                  </a:lnTo>
                  <a:lnTo>
                    <a:pt x="0" y="5574"/>
                  </a:lnTo>
                  <a:lnTo>
                    <a:pt x="1090" y="7301"/>
                  </a:lnTo>
                  <a:lnTo>
                    <a:pt x="2196" y="8894"/>
                  </a:lnTo>
                  <a:lnTo>
                    <a:pt x="3840" y="11149"/>
                  </a:lnTo>
                  <a:lnTo>
                    <a:pt x="6021" y="13408"/>
                  </a:lnTo>
                  <a:lnTo>
                    <a:pt x="6574" y="14737"/>
                  </a:lnTo>
                  <a:lnTo>
                    <a:pt x="7127" y="15533"/>
                  </a:lnTo>
                  <a:lnTo>
                    <a:pt x="8218" y="16196"/>
                  </a:lnTo>
                  <a:lnTo>
                    <a:pt x="9861" y="16594"/>
                  </a:lnTo>
                  <a:lnTo>
                    <a:pt x="10951" y="16858"/>
                  </a:lnTo>
                  <a:lnTo>
                    <a:pt x="13148" y="17126"/>
                  </a:lnTo>
                  <a:lnTo>
                    <a:pt x="14792" y="17256"/>
                  </a:lnTo>
                  <a:lnTo>
                    <a:pt x="15345" y="18983"/>
                  </a:lnTo>
                  <a:lnTo>
                    <a:pt x="15882" y="20710"/>
                  </a:lnTo>
                  <a:lnTo>
                    <a:pt x="16436" y="22035"/>
                  </a:lnTo>
                  <a:lnTo>
                    <a:pt x="16989" y="22831"/>
                  </a:lnTo>
                  <a:lnTo>
                    <a:pt x="18633" y="23363"/>
                  </a:lnTo>
                  <a:lnTo>
                    <a:pt x="18079" y="23497"/>
                  </a:lnTo>
                  <a:lnTo>
                    <a:pt x="17526" y="23229"/>
                  </a:lnTo>
                  <a:lnTo>
                    <a:pt x="16436" y="23229"/>
                  </a:lnTo>
                  <a:lnTo>
                    <a:pt x="15345" y="23761"/>
                  </a:lnTo>
                  <a:lnTo>
                    <a:pt x="15345" y="24294"/>
                  </a:lnTo>
                  <a:lnTo>
                    <a:pt x="15345" y="24822"/>
                  </a:lnTo>
                  <a:lnTo>
                    <a:pt x="15882" y="25488"/>
                  </a:lnTo>
                  <a:lnTo>
                    <a:pt x="18079" y="26683"/>
                  </a:lnTo>
                  <a:lnTo>
                    <a:pt x="20813" y="27609"/>
                  </a:lnTo>
                  <a:lnTo>
                    <a:pt x="19723" y="27743"/>
                  </a:lnTo>
                  <a:lnTo>
                    <a:pt x="19170" y="27877"/>
                  </a:lnTo>
                  <a:lnTo>
                    <a:pt x="19723" y="28008"/>
                  </a:lnTo>
                  <a:lnTo>
                    <a:pt x="22473" y="28008"/>
                  </a:lnTo>
                  <a:lnTo>
                    <a:pt x="24117" y="30531"/>
                  </a:lnTo>
                  <a:lnTo>
                    <a:pt x="25760" y="33184"/>
                  </a:lnTo>
                  <a:lnTo>
                    <a:pt x="27404" y="35707"/>
                  </a:lnTo>
                  <a:lnTo>
                    <a:pt x="28494" y="38231"/>
                  </a:lnTo>
                  <a:lnTo>
                    <a:pt x="30691" y="44204"/>
                  </a:lnTo>
                  <a:lnTo>
                    <a:pt x="31781" y="47255"/>
                  </a:lnTo>
                  <a:lnTo>
                    <a:pt x="32335" y="50177"/>
                  </a:lnTo>
                  <a:lnTo>
                    <a:pt x="32335" y="50311"/>
                  </a:lnTo>
                  <a:lnTo>
                    <a:pt x="31228" y="50575"/>
                  </a:lnTo>
                  <a:lnTo>
                    <a:pt x="31228" y="50441"/>
                  </a:lnTo>
                  <a:lnTo>
                    <a:pt x="30138" y="50575"/>
                  </a:lnTo>
                  <a:lnTo>
                    <a:pt x="29048" y="50973"/>
                  </a:lnTo>
                  <a:lnTo>
                    <a:pt x="27404" y="51903"/>
                  </a:lnTo>
                  <a:lnTo>
                    <a:pt x="25207" y="53760"/>
                  </a:lnTo>
                  <a:lnTo>
                    <a:pt x="21366" y="55751"/>
                  </a:lnTo>
                  <a:lnTo>
                    <a:pt x="18633" y="57876"/>
                  </a:lnTo>
                  <a:lnTo>
                    <a:pt x="16436" y="59998"/>
                  </a:lnTo>
                  <a:lnTo>
                    <a:pt x="14792" y="62257"/>
                  </a:lnTo>
                  <a:lnTo>
                    <a:pt x="14792" y="64248"/>
                  </a:lnTo>
                  <a:lnTo>
                    <a:pt x="15345" y="66105"/>
                  </a:lnTo>
                  <a:lnTo>
                    <a:pt x="17526" y="67962"/>
                  </a:lnTo>
                  <a:lnTo>
                    <a:pt x="18633" y="68758"/>
                  </a:lnTo>
                  <a:lnTo>
                    <a:pt x="20813" y="69688"/>
                  </a:lnTo>
                  <a:lnTo>
                    <a:pt x="23010" y="70619"/>
                  </a:lnTo>
                  <a:lnTo>
                    <a:pt x="26297" y="71415"/>
                  </a:lnTo>
                  <a:lnTo>
                    <a:pt x="32872" y="72874"/>
                  </a:lnTo>
                  <a:lnTo>
                    <a:pt x="35622" y="73536"/>
                  </a:lnTo>
                  <a:lnTo>
                    <a:pt x="38909" y="74333"/>
                  </a:lnTo>
                  <a:lnTo>
                    <a:pt x="41090" y="75263"/>
                  </a:lnTo>
                  <a:lnTo>
                    <a:pt x="42733" y="76324"/>
                  </a:lnTo>
                  <a:lnTo>
                    <a:pt x="43287" y="76592"/>
                  </a:lnTo>
                  <a:lnTo>
                    <a:pt x="44377" y="76722"/>
                  </a:lnTo>
                  <a:lnTo>
                    <a:pt x="44930" y="76722"/>
                  </a:lnTo>
                  <a:lnTo>
                    <a:pt x="46021" y="76592"/>
                  </a:lnTo>
                  <a:lnTo>
                    <a:pt x="48218" y="77920"/>
                  </a:lnTo>
                  <a:lnTo>
                    <a:pt x="50414" y="79379"/>
                  </a:lnTo>
                  <a:lnTo>
                    <a:pt x="52058" y="80708"/>
                  </a:lnTo>
                  <a:lnTo>
                    <a:pt x="53148" y="82167"/>
                  </a:lnTo>
                  <a:lnTo>
                    <a:pt x="54239" y="85088"/>
                  </a:lnTo>
                  <a:lnTo>
                    <a:pt x="55882" y="88006"/>
                  </a:lnTo>
                  <a:lnTo>
                    <a:pt x="60276" y="95043"/>
                  </a:lnTo>
                  <a:lnTo>
                    <a:pt x="62457" y="98493"/>
                  </a:lnTo>
                  <a:lnTo>
                    <a:pt x="64100" y="102077"/>
                  </a:lnTo>
                  <a:lnTo>
                    <a:pt x="66297" y="106591"/>
                  </a:lnTo>
                  <a:lnTo>
                    <a:pt x="68494" y="111105"/>
                  </a:lnTo>
                  <a:lnTo>
                    <a:pt x="71781" y="115615"/>
                  </a:lnTo>
                  <a:lnTo>
                    <a:pt x="76159" y="119996"/>
                  </a:lnTo>
                  <a:lnTo>
                    <a:pt x="81090" y="119996"/>
                  </a:lnTo>
                  <a:lnTo>
                    <a:pt x="77803" y="117476"/>
                  </a:lnTo>
                  <a:lnTo>
                    <a:pt x="75069" y="114819"/>
                  </a:lnTo>
                  <a:lnTo>
                    <a:pt x="72318" y="111105"/>
                  </a:lnTo>
                  <a:lnTo>
                    <a:pt x="70675" y="107517"/>
                  </a:lnTo>
                  <a:lnTo>
                    <a:pt x="67388" y="100086"/>
                  </a:lnTo>
                  <a:lnTo>
                    <a:pt x="63010" y="93316"/>
                  </a:lnTo>
                  <a:lnTo>
                    <a:pt x="58633" y="86681"/>
                  </a:lnTo>
                  <a:lnTo>
                    <a:pt x="57526" y="84024"/>
                  </a:lnTo>
                  <a:lnTo>
                    <a:pt x="55882" y="81370"/>
                  </a:lnTo>
                  <a:lnTo>
                    <a:pt x="54792" y="80042"/>
                  </a:lnTo>
                  <a:lnTo>
                    <a:pt x="53148" y="78717"/>
                  </a:lnTo>
                  <a:lnTo>
                    <a:pt x="51505" y="77522"/>
                  </a:lnTo>
                  <a:lnTo>
                    <a:pt x="48771" y="76458"/>
                  </a:lnTo>
                  <a:lnTo>
                    <a:pt x="64100" y="75795"/>
                  </a:lnTo>
                  <a:lnTo>
                    <a:pt x="79446" y="75397"/>
                  </a:lnTo>
                  <a:lnTo>
                    <a:pt x="89308" y="75129"/>
                  </a:lnTo>
                  <a:lnTo>
                    <a:pt x="93685" y="74865"/>
                  </a:lnTo>
                  <a:lnTo>
                    <a:pt x="98616" y="74467"/>
                  </a:lnTo>
                  <a:lnTo>
                    <a:pt x="98616" y="74467"/>
                  </a:lnTo>
                  <a:lnTo>
                    <a:pt x="98079" y="77522"/>
                  </a:lnTo>
                  <a:lnTo>
                    <a:pt x="98079" y="80574"/>
                  </a:lnTo>
                  <a:lnTo>
                    <a:pt x="99170" y="83625"/>
                  </a:lnTo>
                  <a:lnTo>
                    <a:pt x="100260" y="86681"/>
                  </a:lnTo>
                  <a:lnTo>
                    <a:pt x="103547" y="92918"/>
                  </a:lnTo>
                  <a:lnTo>
                    <a:pt x="106297" y="98891"/>
                  </a:lnTo>
                  <a:lnTo>
                    <a:pt x="115052" y="119996"/>
                  </a:lnTo>
                  <a:lnTo>
                    <a:pt x="119983" y="119996"/>
                  </a:lnTo>
                  <a:lnTo>
                    <a:pt x="115606" y="109512"/>
                  </a:lnTo>
                  <a:lnTo>
                    <a:pt x="110675" y="98891"/>
                  </a:lnTo>
                  <a:lnTo>
                    <a:pt x="105744" y="86547"/>
                  </a:lnTo>
                  <a:lnTo>
                    <a:pt x="100813" y="74203"/>
                  </a:lnTo>
                  <a:lnTo>
                    <a:pt x="101903" y="74999"/>
                  </a:lnTo>
                  <a:lnTo>
                    <a:pt x="102457" y="75129"/>
                  </a:lnTo>
                  <a:lnTo>
                    <a:pt x="103010" y="75263"/>
                  </a:lnTo>
                  <a:lnTo>
                    <a:pt x="104654" y="75397"/>
                  </a:lnTo>
                  <a:lnTo>
                    <a:pt x="105744" y="75129"/>
                  </a:lnTo>
                  <a:lnTo>
                    <a:pt x="106297" y="74999"/>
                  </a:lnTo>
                  <a:lnTo>
                    <a:pt x="106297" y="74731"/>
                  </a:lnTo>
                  <a:lnTo>
                    <a:pt x="105191" y="73670"/>
                  </a:lnTo>
                  <a:lnTo>
                    <a:pt x="104654" y="72740"/>
                  </a:lnTo>
                  <a:lnTo>
                    <a:pt x="104654" y="71679"/>
                  </a:lnTo>
                  <a:lnTo>
                    <a:pt x="105191" y="70749"/>
                  </a:lnTo>
                  <a:lnTo>
                    <a:pt x="106834" y="68758"/>
                  </a:lnTo>
                  <a:lnTo>
                    <a:pt x="109585" y="66767"/>
                  </a:lnTo>
                  <a:lnTo>
                    <a:pt x="111765" y="64776"/>
                  </a:lnTo>
                  <a:lnTo>
                    <a:pt x="114515" y="62785"/>
                  </a:lnTo>
                  <a:lnTo>
                    <a:pt x="115606" y="60794"/>
                  </a:lnTo>
                  <a:lnTo>
                    <a:pt x="115606" y="59867"/>
                  </a:lnTo>
                  <a:lnTo>
                    <a:pt x="115606" y="58803"/>
                  </a:lnTo>
                  <a:lnTo>
                    <a:pt x="115052" y="58007"/>
                  </a:lnTo>
                  <a:lnTo>
                    <a:pt x="114515" y="57344"/>
                  </a:lnTo>
                  <a:lnTo>
                    <a:pt x="111765" y="56016"/>
                  </a:lnTo>
                  <a:lnTo>
                    <a:pt x="108478" y="54821"/>
                  </a:lnTo>
                  <a:lnTo>
                    <a:pt x="104100" y="53760"/>
                  </a:lnTo>
                  <a:lnTo>
                    <a:pt x="98616" y="52302"/>
                  </a:lnTo>
                  <a:lnTo>
                    <a:pt x="93685" y="50709"/>
                  </a:lnTo>
                  <a:lnTo>
                    <a:pt x="91505" y="49912"/>
                  </a:lnTo>
                  <a:lnTo>
                    <a:pt x="89308" y="49116"/>
                  </a:lnTo>
                  <a:lnTo>
                    <a:pt x="87664" y="48186"/>
                  </a:lnTo>
                  <a:lnTo>
                    <a:pt x="86574" y="47125"/>
                  </a:lnTo>
                  <a:lnTo>
                    <a:pt x="86021" y="46991"/>
                  </a:lnTo>
                  <a:lnTo>
                    <a:pt x="84930" y="46991"/>
                  </a:lnTo>
                  <a:lnTo>
                    <a:pt x="84377" y="47125"/>
                  </a:lnTo>
                  <a:lnTo>
                    <a:pt x="84377" y="47653"/>
                  </a:lnTo>
                  <a:lnTo>
                    <a:pt x="83287" y="47523"/>
                  </a:lnTo>
                  <a:lnTo>
                    <a:pt x="82180" y="47523"/>
                  </a:lnTo>
                  <a:lnTo>
                    <a:pt x="81643" y="47653"/>
                  </a:lnTo>
                  <a:lnTo>
                    <a:pt x="81090" y="46991"/>
                  </a:lnTo>
                  <a:lnTo>
                    <a:pt x="79446" y="46329"/>
                  </a:lnTo>
                  <a:lnTo>
                    <a:pt x="75069" y="43805"/>
                  </a:lnTo>
                  <a:lnTo>
                    <a:pt x="72872" y="42611"/>
                  </a:lnTo>
                  <a:lnTo>
                    <a:pt x="71781" y="41148"/>
                  </a:lnTo>
                  <a:lnTo>
                    <a:pt x="69031" y="37832"/>
                  </a:lnTo>
                  <a:lnTo>
                    <a:pt x="67388" y="34249"/>
                  </a:lnTo>
                  <a:lnTo>
                    <a:pt x="67388" y="32920"/>
                  </a:lnTo>
                  <a:lnTo>
                    <a:pt x="66851" y="30397"/>
                  </a:lnTo>
                  <a:lnTo>
                    <a:pt x="66297" y="29072"/>
                  </a:lnTo>
                  <a:lnTo>
                    <a:pt x="65207" y="28008"/>
                  </a:lnTo>
                  <a:lnTo>
                    <a:pt x="64100" y="27211"/>
                  </a:lnTo>
                  <a:lnTo>
                    <a:pt x="63010" y="26947"/>
                  </a:lnTo>
                  <a:lnTo>
                    <a:pt x="62457" y="26813"/>
                  </a:lnTo>
                  <a:lnTo>
                    <a:pt x="64654" y="26813"/>
                  </a:lnTo>
                  <a:lnTo>
                    <a:pt x="65207" y="26947"/>
                  </a:lnTo>
                  <a:lnTo>
                    <a:pt x="67388" y="26947"/>
                  </a:lnTo>
                  <a:lnTo>
                    <a:pt x="68494" y="26549"/>
                  </a:lnTo>
                  <a:lnTo>
                    <a:pt x="70675" y="26549"/>
                  </a:lnTo>
                  <a:lnTo>
                    <a:pt x="71781" y="26415"/>
                  </a:lnTo>
                  <a:lnTo>
                    <a:pt x="72318" y="26285"/>
                  </a:lnTo>
                  <a:lnTo>
                    <a:pt x="72318" y="25886"/>
                  </a:lnTo>
                  <a:lnTo>
                    <a:pt x="71228" y="25618"/>
                  </a:lnTo>
                  <a:lnTo>
                    <a:pt x="70675" y="25488"/>
                  </a:lnTo>
                  <a:lnTo>
                    <a:pt x="69585" y="25488"/>
                  </a:lnTo>
                  <a:lnTo>
                    <a:pt x="68494" y="25618"/>
                  </a:lnTo>
                  <a:lnTo>
                    <a:pt x="68494" y="23761"/>
                  </a:lnTo>
                  <a:lnTo>
                    <a:pt x="67388" y="21904"/>
                  </a:lnTo>
                  <a:lnTo>
                    <a:pt x="66851" y="21636"/>
                  </a:lnTo>
                  <a:lnTo>
                    <a:pt x="65744" y="21506"/>
                  </a:lnTo>
                  <a:lnTo>
                    <a:pt x="61366" y="21636"/>
                  </a:lnTo>
                  <a:lnTo>
                    <a:pt x="62457" y="20974"/>
                  </a:lnTo>
                  <a:lnTo>
                    <a:pt x="62457" y="20312"/>
                  </a:lnTo>
                  <a:lnTo>
                    <a:pt x="61366" y="18983"/>
                  </a:lnTo>
                  <a:lnTo>
                    <a:pt x="60276" y="17524"/>
                  </a:lnTo>
                  <a:lnTo>
                    <a:pt x="58633" y="16062"/>
                  </a:lnTo>
                  <a:lnTo>
                    <a:pt x="60813" y="15797"/>
                  </a:lnTo>
                  <a:lnTo>
                    <a:pt x="62457" y="16062"/>
                  </a:lnTo>
                  <a:lnTo>
                    <a:pt x="63563" y="16196"/>
                  </a:lnTo>
                  <a:lnTo>
                    <a:pt x="64654" y="16196"/>
                  </a:lnTo>
                  <a:lnTo>
                    <a:pt x="65207" y="15931"/>
                  </a:lnTo>
                  <a:lnTo>
                    <a:pt x="65207" y="15533"/>
                  </a:lnTo>
                  <a:lnTo>
                    <a:pt x="63563" y="14737"/>
                  </a:lnTo>
                  <a:lnTo>
                    <a:pt x="61920" y="13806"/>
                  </a:lnTo>
                  <a:lnTo>
                    <a:pt x="61366" y="12742"/>
                  </a:lnTo>
                  <a:lnTo>
                    <a:pt x="61366" y="11547"/>
                  </a:lnTo>
                  <a:lnTo>
                    <a:pt x="60813" y="9292"/>
                  </a:lnTo>
                  <a:lnTo>
                    <a:pt x="60813" y="7301"/>
                  </a:lnTo>
                  <a:lnTo>
                    <a:pt x="60276" y="5708"/>
                  </a:lnTo>
                  <a:lnTo>
                    <a:pt x="59170" y="3851"/>
                  </a:lnTo>
                  <a:lnTo>
                    <a:pt x="58633" y="3055"/>
                  </a:lnTo>
                  <a:lnTo>
                    <a:pt x="57526" y="2125"/>
                  </a:lnTo>
                  <a:lnTo>
                    <a:pt x="55882" y="1462"/>
                  </a:lnTo>
                  <a:lnTo>
                    <a:pt x="54239" y="930"/>
                  </a:lnTo>
                  <a:lnTo>
                    <a:pt x="52058" y="532"/>
                  </a:lnTo>
                  <a:lnTo>
                    <a:pt x="49861" y="268"/>
                  </a:lnTo>
                  <a:lnTo>
                    <a:pt x="47127" y="134"/>
                  </a:lnTo>
                  <a:lnTo>
                    <a:pt x="443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Shape 1537"/>
            <p:cNvSpPr/>
            <p:nvPr/>
          </p:nvSpPr>
          <p:spPr>
            <a:xfrm>
              <a:off x="328725" y="1041100"/>
              <a:ext cx="350999" cy="772699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524"/>
                  </a:lnTo>
                  <a:lnTo>
                    <a:pt x="2589" y="916"/>
                  </a:lnTo>
                  <a:lnTo>
                    <a:pt x="5179" y="1440"/>
                  </a:lnTo>
                  <a:lnTo>
                    <a:pt x="10068" y="2616"/>
                  </a:lnTo>
                  <a:lnTo>
                    <a:pt x="13239" y="3269"/>
                  </a:lnTo>
                  <a:lnTo>
                    <a:pt x="16692" y="3793"/>
                  </a:lnTo>
                  <a:lnTo>
                    <a:pt x="23598" y="4577"/>
                  </a:lnTo>
                  <a:lnTo>
                    <a:pt x="31649" y="5621"/>
                  </a:lnTo>
                  <a:lnTo>
                    <a:pt x="39427" y="6666"/>
                  </a:lnTo>
                  <a:lnTo>
                    <a:pt x="47196" y="7842"/>
                  </a:lnTo>
                  <a:lnTo>
                    <a:pt x="54675" y="9151"/>
                  </a:lnTo>
                  <a:lnTo>
                    <a:pt x="70213" y="11895"/>
                  </a:lnTo>
                  <a:lnTo>
                    <a:pt x="86042" y="14248"/>
                  </a:lnTo>
                  <a:lnTo>
                    <a:pt x="93811" y="15293"/>
                  </a:lnTo>
                  <a:lnTo>
                    <a:pt x="101581" y="16341"/>
                  </a:lnTo>
                  <a:lnTo>
                    <a:pt x="109350" y="17385"/>
                  </a:lnTo>
                  <a:lnTo>
                    <a:pt x="117119" y="18434"/>
                  </a:lnTo>
                  <a:lnTo>
                    <a:pt x="117119" y="18694"/>
                  </a:lnTo>
                  <a:lnTo>
                    <a:pt x="117410" y="18826"/>
                  </a:lnTo>
                  <a:lnTo>
                    <a:pt x="117692" y="18954"/>
                  </a:lnTo>
                  <a:lnTo>
                    <a:pt x="116829" y="19478"/>
                  </a:lnTo>
                  <a:lnTo>
                    <a:pt x="115965" y="21439"/>
                  </a:lnTo>
                  <a:lnTo>
                    <a:pt x="114529" y="24708"/>
                  </a:lnTo>
                  <a:lnTo>
                    <a:pt x="112512" y="28105"/>
                  </a:lnTo>
                  <a:lnTo>
                    <a:pt x="110213" y="31374"/>
                  </a:lnTo>
                  <a:lnTo>
                    <a:pt x="107914" y="34639"/>
                  </a:lnTo>
                  <a:lnTo>
                    <a:pt x="103017" y="41305"/>
                  </a:lnTo>
                  <a:lnTo>
                    <a:pt x="92658" y="54902"/>
                  </a:lnTo>
                  <a:lnTo>
                    <a:pt x="87478" y="61568"/>
                  </a:lnTo>
                  <a:lnTo>
                    <a:pt x="81726" y="68366"/>
                  </a:lnTo>
                  <a:lnTo>
                    <a:pt x="76829" y="74640"/>
                  </a:lnTo>
                  <a:lnTo>
                    <a:pt x="71649" y="80914"/>
                  </a:lnTo>
                  <a:lnTo>
                    <a:pt x="62153" y="93595"/>
                  </a:lnTo>
                  <a:lnTo>
                    <a:pt x="52658" y="106143"/>
                  </a:lnTo>
                  <a:lnTo>
                    <a:pt x="42880" y="118823"/>
                  </a:lnTo>
                  <a:lnTo>
                    <a:pt x="40000" y="118691"/>
                  </a:lnTo>
                  <a:lnTo>
                    <a:pt x="37700" y="118431"/>
                  </a:lnTo>
                  <a:lnTo>
                    <a:pt x="35683" y="118167"/>
                  </a:lnTo>
                  <a:lnTo>
                    <a:pt x="31649" y="117515"/>
                  </a:lnTo>
                  <a:lnTo>
                    <a:pt x="23017" y="115814"/>
                  </a:lnTo>
                  <a:lnTo>
                    <a:pt x="18991" y="115030"/>
                  </a:lnTo>
                  <a:lnTo>
                    <a:pt x="14675" y="114378"/>
                  </a:lnTo>
                  <a:lnTo>
                    <a:pt x="7196" y="113333"/>
                  </a:lnTo>
                  <a:lnTo>
                    <a:pt x="0" y="112157"/>
                  </a:lnTo>
                  <a:lnTo>
                    <a:pt x="0" y="113461"/>
                  </a:lnTo>
                  <a:lnTo>
                    <a:pt x="4316" y="114118"/>
                  </a:lnTo>
                  <a:lnTo>
                    <a:pt x="8923" y="114770"/>
                  </a:lnTo>
                  <a:lnTo>
                    <a:pt x="17837" y="115946"/>
                  </a:lnTo>
                  <a:lnTo>
                    <a:pt x="21871" y="116598"/>
                  </a:lnTo>
                  <a:lnTo>
                    <a:pt x="25897" y="117383"/>
                  </a:lnTo>
                  <a:lnTo>
                    <a:pt x="29923" y="118167"/>
                  </a:lnTo>
                  <a:lnTo>
                    <a:pt x="33957" y="118951"/>
                  </a:lnTo>
                  <a:lnTo>
                    <a:pt x="37982" y="119475"/>
                  </a:lnTo>
                  <a:lnTo>
                    <a:pt x="40290" y="119735"/>
                  </a:lnTo>
                  <a:lnTo>
                    <a:pt x="41435" y="119735"/>
                  </a:lnTo>
                  <a:lnTo>
                    <a:pt x="42589" y="119607"/>
                  </a:lnTo>
                  <a:lnTo>
                    <a:pt x="42880" y="119867"/>
                  </a:lnTo>
                  <a:lnTo>
                    <a:pt x="43743" y="120000"/>
                  </a:lnTo>
                  <a:lnTo>
                    <a:pt x="44316" y="119867"/>
                  </a:lnTo>
                  <a:lnTo>
                    <a:pt x="44888" y="119607"/>
                  </a:lnTo>
                  <a:lnTo>
                    <a:pt x="54102" y="107319"/>
                  </a:lnTo>
                  <a:lnTo>
                    <a:pt x="63307" y="95031"/>
                  </a:lnTo>
                  <a:lnTo>
                    <a:pt x="72512" y="82743"/>
                  </a:lnTo>
                  <a:lnTo>
                    <a:pt x="77410" y="76601"/>
                  </a:lnTo>
                  <a:lnTo>
                    <a:pt x="82589" y="70587"/>
                  </a:lnTo>
                  <a:lnTo>
                    <a:pt x="88051" y="64053"/>
                  </a:lnTo>
                  <a:lnTo>
                    <a:pt x="93230" y="57515"/>
                  </a:lnTo>
                  <a:lnTo>
                    <a:pt x="103017" y="44442"/>
                  </a:lnTo>
                  <a:lnTo>
                    <a:pt x="107914" y="38168"/>
                  </a:lnTo>
                  <a:lnTo>
                    <a:pt x="112803" y="31766"/>
                  </a:lnTo>
                  <a:lnTo>
                    <a:pt x="114820" y="28497"/>
                  </a:lnTo>
                  <a:lnTo>
                    <a:pt x="116829" y="25228"/>
                  </a:lnTo>
                  <a:lnTo>
                    <a:pt x="118273" y="21963"/>
                  </a:lnTo>
                  <a:lnTo>
                    <a:pt x="118846" y="18694"/>
                  </a:lnTo>
                  <a:lnTo>
                    <a:pt x="119709" y="18562"/>
                  </a:lnTo>
                  <a:lnTo>
                    <a:pt x="120000" y="18302"/>
                  </a:lnTo>
                  <a:lnTo>
                    <a:pt x="119709" y="18041"/>
                  </a:lnTo>
                  <a:lnTo>
                    <a:pt x="119136" y="17777"/>
                  </a:lnTo>
                  <a:lnTo>
                    <a:pt x="111649" y="16601"/>
                  </a:lnTo>
                  <a:lnTo>
                    <a:pt x="103880" y="15685"/>
                  </a:lnTo>
                  <a:lnTo>
                    <a:pt x="96401" y="14640"/>
                  </a:lnTo>
                  <a:lnTo>
                    <a:pt x="88632" y="13724"/>
                  </a:lnTo>
                  <a:lnTo>
                    <a:pt x="80282" y="12420"/>
                  </a:lnTo>
                  <a:lnTo>
                    <a:pt x="71940" y="11111"/>
                  </a:lnTo>
                  <a:lnTo>
                    <a:pt x="55247" y="8234"/>
                  </a:lnTo>
                  <a:lnTo>
                    <a:pt x="47478" y="6930"/>
                  </a:lnTo>
                  <a:lnTo>
                    <a:pt x="40000" y="5753"/>
                  </a:lnTo>
                  <a:lnTo>
                    <a:pt x="32230" y="4705"/>
                  </a:lnTo>
                  <a:lnTo>
                    <a:pt x="24170" y="3793"/>
                  </a:lnTo>
                  <a:lnTo>
                    <a:pt x="19854" y="3269"/>
                  </a:lnTo>
                  <a:lnTo>
                    <a:pt x="15538" y="2744"/>
                  </a:lnTo>
                  <a:lnTo>
                    <a:pt x="11512" y="2092"/>
                  </a:lnTo>
                  <a:lnTo>
                    <a:pt x="7478" y="1308"/>
                  </a:lnTo>
                  <a:lnTo>
                    <a:pt x="3743" y="524"/>
                  </a:lnTo>
                  <a:lnTo>
                    <a:pt x="2017" y="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Shape 1538"/>
            <p:cNvSpPr/>
            <p:nvPr/>
          </p:nvSpPr>
          <p:spPr>
            <a:xfrm>
              <a:off x="3187975" y="1455225"/>
              <a:ext cx="118699" cy="109424"/>
            </a:xfrm>
            <a:custGeom>
              <a:pathLst>
                <a:path extrusionOk="0" h="120000" w="120000">
                  <a:moveTo>
                    <a:pt x="15315" y="5538"/>
                  </a:moveTo>
                  <a:lnTo>
                    <a:pt x="17034" y="7374"/>
                  </a:lnTo>
                  <a:lnTo>
                    <a:pt x="19587" y="10143"/>
                  </a:lnTo>
                  <a:lnTo>
                    <a:pt x="23833" y="14777"/>
                  </a:lnTo>
                  <a:lnTo>
                    <a:pt x="37455" y="29527"/>
                  </a:lnTo>
                  <a:lnTo>
                    <a:pt x="50219" y="45236"/>
                  </a:lnTo>
                  <a:lnTo>
                    <a:pt x="64675" y="61850"/>
                  </a:lnTo>
                  <a:lnTo>
                    <a:pt x="79991" y="76600"/>
                  </a:lnTo>
                  <a:lnTo>
                    <a:pt x="84237" y="79369"/>
                  </a:lnTo>
                  <a:lnTo>
                    <a:pt x="88508" y="83070"/>
                  </a:lnTo>
                  <a:lnTo>
                    <a:pt x="97860" y="88608"/>
                  </a:lnTo>
                  <a:lnTo>
                    <a:pt x="102106" y="91377"/>
                  </a:lnTo>
                  <a:lnTo>
                    <a:pt x="106377" y="95078"/>
                  </a:lnTo>
                  <a:lnTo>
                    <a:pt x="108930" y="99684"/>
                  </a:lnTo>
                  <a:lnTo>
                    <a:pt x="110623" y="104318"/>
                  </a:lnTo>
                  <a:lnTo>
                    <a:pt x="107236" y="105222"/>
                  </a:lnTo>
                  <a:lnTo>
                    <a:pt x="104658" y="104318"/>
                  </a:lnTo>
                  <a:lnTo>
                    <a:pt x="101272" y="102453"/>
                  </a:lnTo>
                  <a:lnTo>
                    <a:pt x="98719" y="99684"/>
                  </a:lnTo>
                  <a:lnTo>
                    <a:pt x="96166" y="95983"/>
                  </a:lnTo>
                  <a:lnTo>
                    <a:pt x="93614" y="93214"/>
                  </a:lnTo>
                  <a:lnTo>
                    <a:pt x="87649" y="87676"/>
                  </a:lnTo>
                  <a:lnTo>
                    <a:pt x="80850" y="82138"/>
                  </a:lnTo>
                  <a:lnTo>
                    <a:pt x="74026" y="77532"/>
                  </a:lnTo>
                  <a:lnTo>
                    <a:pt x="59570" y="69225"/>
                  </a:lnTo>
                  <a:lnTo>
                    <a:pt x="51053" y="62755"/>
                  </a:lnTo>
                  <a:lnTo>
                    <a:pt x="42561" y="55380"/>
                  </a:lnTo>
                  <a:lnTo>
                    <a:pt x="34903" y="48005"/>
                  </a:lnTo>
                  <a:lnTo>
                    <a:pt x="27245" y="39698"/>
                  </a:lnTo>
                  <a:lnTo>
                    <a:pt x="16175" y="25853"/>
                  </a:lnTo>
                  <a:lnTo>
                    <a:pt x="10210" y="19383"/>
                  </a:lnTo>
                  <a:lnTo>
                    <a:pt x="4271" y="13845"/>
                  </a:lnTo>
                  <a:lnTo>
                    <a:pt x="5105" y="12912"/>
                  </a:lnTo>
                  <a:lnTo>
                    <a:pt x="8517" y="9239"/>
                  </a:lnTo>
                  <a:lnTo>
                    <a:pt x="11929" y="7374"/>
                  </a:lnTo>
                  <a:lnTo>
                    <a:pt x="15315" y="5538"/>
                  </a:lnTo>
                  <a:close/>
                  <a:moveTo>
                    <a:pt x="12763" y="0"/>
                  </a:moveTo>
                  <a:lnTo>
                    <a:pt x="9376" y="1836"/>
                  </a:lnTo>
                  <a:lnTo>
                    <a:pt x="4271" y="5538"/>
                  </a:lnTo>
                  <a:lnTo>
                    <a:pt x="859" y="10143"/>
                  </a:lnTo>
                  <a:lnTo>
                    <a:pt x="0" y="11076"/>
                  </a:lnTo>
                  <a:lnTo>
                    <a:pt x="0" y="12912"/>
                  </a:lnTo>
                  <a:lnTo>
                    <a:pt x="859" y="13845"/>
                  </a:lnTo>
                  <a:lnTo>
                    <a:pt x="1718" y="14777"/>
                  </a:lnTo>
                  <a:lnTo>
                    <a:pt x="3411" y="13845"/>
                  </a:lnTo>
                  <a:lnTo>
                    <a:pt x="7657" y="19383"/>
                  </a:lnTo>
                  <a:lnTo>
                    <a:pt x="12763" y="25853"/>
                  </a:lnTo>
                  <a:lnTo>
                    <a:pt x="20421" y="38766"/>
                  </a:lnTo>
                  <a:lnTo>
                    <a:pt x="31491" y="51679"/>
                  </a:lnTo>
                  <a:lnTo>
                    <a:pt x="43395" y="63687"/>
                  </a:lnTo>
                  <a:lnTo>
                    <a:pt x="51053" y="69225"/>
                  </a:lnTo>
                  <a:lnTo>
                    <a:pt x="58711" y="74763"/>
                  </a:lnTo>
                  <a:lnTo>
                    <a:pt x="74026" y="84907"/>
                  </a:lnTo>
                  <a:lnTo>
                    <a:pt x="80850" y="90445"/>
                  </a:lnTo>
                  <a:lnTo>
                    <a:pt x="87649" y="95983"/>
                  </a:lnTo>
                  <a:lnTo>
                    <a:pt x="94448" y="103385"/>
                  </a:lnTo>
                  <a:lnTo>
                    <a:pt x="99553" y="111692"/>
                  </a:lnTo>
                  <a:lnTo>
                    <a:pt x="102106" y="115394"/>
                  </a:lnTo>
                  <a:lnTo>
                    <a:pt x="104658" y="117230"/>
                  </a:lnTo>
                  <a:lnTo>
                    <a:pt x="107236" y="119067"/>
                  </a:lnTo>
                  <a:lnTo>
                    <a:pt x="109789" y="120000"/>
                  </a:lnTo>
                  <a:lnTo>
                    <a:pt x="111482" y="120000"/>
                  </a:lnTo>
                  <a:lnTo>
                    <a:pt x="114035" y="119067"/>
                  </a:lnTo>
                  <a:lnTo>
                    <a:pt x="117447" y="115394"/>
                  </a:lnTo>
                  <a:lnTo>
                    <a:pt x="120000" y="111692"/>
                  </a:lnTo>
                  <a:lnTo>
                    <a:pt x="120000" y="106154"/>
                  </a:lnTo>
                  <a:lnTo>
                    <a:pt x="120000" y="104318"/>
                  </a:lnTo>
                  <a:lnTo>
                    <a:pt x="118281" y="101549"/>
                  </a:lnTo>
                  <a:lnTo>
                    <a:pt x="116588" y="99684"/>
                  </a:lnTo>
                  <a:lnTo>
                    <a:pt x="114035" y="97847"/>
                  </a:lnTo>
                  <a:lnTo>
                    <a:pt x="112342" y="94146"/>
                  </a:lnTo>
                  <a:lnTo>
                    <a:pt x="108930" y="89540"/>
                  </a:lnTo>
                  <a:lnTo>
                    <a:pt x="106377" y="86771"/>
                  </a:lnTo>
                  <a:lnTo>
                    <a:pt x="102965" y="84907"/>
                  </a:lnTo>
                  <a:lnTo>
                    <a:pt x="95307" y="81233"/>
                  </a:lnTo>
                  <a:lnTo>
                    <a:pt x="89342" y="77532"/>
                  </a:lnTo>
                  <a:lnTo>
                    <a:pt x="83403" y="72926"/>
                  </a:lnTo>
                  <a:lnTo>
                    <a:pt x="71474" y="61850"/>
                  </a:lnTo>
                  <a:lnTo>
                    <a:pt x="55324" y="43372"/>
                  </a:lnTo>
                  <a:lnTo>
                    <a:pt x="39149" y="23989"/>
                  </a:lnTo>
                  <a:lnTo>
                    <a:pt x="28079" y="12912"/>
                  </a:lnTo>
                  <a:lnTo>
                    <a:pt x="22973" y="7374"/>
                  </a:lnTo>
                  <a:lnTo>
                    <a:pt x="17034" y="2769"/>
                  </a:lnTo>
                  <a:lnTo>
                    <a:pt x="16175" y="932"/>
                  </a:lnTo>
                  <a:lnTo>
                    <a:pt x="153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Shape 1539"/>
            <p:cNvSpPr/>
            <p:nvPr/>
          </p:nvSpPr>
          <p:spPr>
            <a:xfrm>
              <a:off x="434775" y="1035200"/>
              <a:ext cx="10125" cy="11825"/>
            </a:xfrm>
            <a:custGeom>
              <a:pathLst>
                <a:path extrusionOk="0" h="120000" w="120000">
                  <a:moveTo>
                    <a:pt x="59851" y="253"/>
                  </a:moveTo>
                  <a:lnTo>
                    <a:pt x="29925" y="17251"/>
                  </a:lnTo>
                  <a:lnTo>
                    <a:pt x="20148" y="25877"/>
                  </a:lnTo>
                  <a:lnTo>
                    <a:pt x="10074" y="34249"/>
                  </a:lnTo>
                  <a:lnTo>
                    <a:pt x="0" y="68498"/>
                  </a:lnTo>
                  <a:lnTo>
                    <a:pt x="0" y="94122"/>
                  </a:lnTo>
                  <a:lnTo>
                    <a:pt x="20148" y="111120"/>
                  </a:lnTo>
                  <a:lnTo>
                    <a:pt x="40000" y="119746"/>
                  </a:lnTo>
                  <a:lnTo>
                    <a:pt x="69925" y="111120"/>
                  </a:lnTo>
                  <a:lnTo>
                    <a:pt x="89777" y="102748"/>
                  </a:lnTo>
                  <a:lnTo>
                    <a:pt x="109925" y="77124"/>
                  </a:lnTo>
                  <a:lnTo>
                    <a:pt x="109925" y="68498"/>
                  </a:lnTo>
                  <a:lnTo>
                    <a:pt x="119703" y="68498"/>
                  </a:lnTo>
                  <a:lnTo>
                    <a:pt x="119703" y="51501"/>
                  </a:lnTo>
                  <a:lnTo>
                    <a:pt x="119703" y="42875"/>
                  </a:lnTo>
                  <a:lnTo>
                    <a:pt x="119703" y="25877"/>
                  </a:lnTo>
                  <a:lnTo>
                    <a:pt x="109925" y="17251"/>
                  </a:lnTo>
                  <a:lnTo>
                    <a:pt x="89777" y="253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Shape 1540"/>
            <p:cNvSpPr/>
            <p:nvPr/>
          </p:nvSpPr>
          <p:spPr>
            <a:xfrm>
              <a:off x="577850" y="270950"/>
              <a:ext cx="194474" cy="158249"/>
            </a:xfrm>
            <a:custGeom>
              <a:pathLst>
                <a:path extrusionOk="0" h="120000" w="120000">
                  <a:moveTo>
                    <a:pt x="90906" y="3184"/>
                  </a:moveTo>
                  <a:lnTo>
                    <a:pt x="95580" y="3829"/>
                  </a:lnTo>
                  <a:lnTo>
                    <a:pt x="100763" y="5099"/>
                  </a:lnTo>
                  <a:lnTo>
                    <a:pt x="105437" y="6388"/>
                  </a:lnTo>
                  <a:lnTo>
                    <a:pt x="109602" y="8303"/>
                  </a:lnTo>
                  <a:lnTo>
                    <a:pt x="111669" y="12758"/>
                  </a:lnTo>
                  <a:lnTo>
                    <a:pt x="113227" y="17232"/>
                  </a:lnTo>
                  <a:lnTo>
                    <a:pt x="91939" y="17876"/>
                  </a:lnTo>
                  <a:lnTo>
                    <a:pt x="71160" y="18502"/>
                  </a:lnTo>
                  <a:lnTo>
                    <a:pt x="43116" y="18502"/>
                  </a:lnTo>
                  <a:lnTo>
                    <a:pt x="33767" y="19146"/>
                  </a:lnTo>
                  <a:lnTo>
                    <a:pt x="33767" y="19146"/>
                  </a:lnTo>
                  <a:lnTo>
                    <a:pt x="51955" y="11488"/>
                  </a:lnTo>
                  <a:lnTo>
                    <a:pt x="61812" y="8303"/>
                  </a:lnTo>
                  <a:lnTo>
                    <a:pt x="71685" y="5744"/>
                  </a:lnTo>
                  <a:lnTo>
                    <a:pt x="81558" y="3829"/>
                  </a:lnTo>
                  <a:lnTo>
                    <a:pt x="86232" y="3184"/>
                  </a:lnTo>
                  <a:close/>
                  <a:moveTo>
                    <a:pt x="104404" y="21061"/>
                  </a:moveTo>
                  <a:lnTo>
                    <a:pt x="92973" y="25535"/>
                  </a:lnTo>
                  <a:lnTo>
                    <a:pt x="76883" y="32549"/>
                  </a:lnTo>
                  <a:lnTo>
                    <a:pt x="68569" y="36379"/>
                  </a:lnTo>
                  <a:lnTo>
                    <a:pt x="60779" y="40853"/>
                  </a:lnTo>
                  <a:lnTo>
                    <a:pt x="56104" y="44037"/>
                  </a:lnTo>
                  <a:lnTo>
                    <a:pt x="51430" y="47867"/>
                  </a:lnTo>
                  <a:lnTo>
                    <a:pt x="47281" y="52341"/>
                  </a:lnTo>
                  <a:lnTo>
                    <a:pt x="43116" y="56815"/>
                  </a:lnTo>
                  <a:lnTo>
                    <a:pt x="42607" y="56815"/>
                  </a:lnTo>
                  <a:lnTo>
                    <a:pt x="37932" y="57440"/>
                  </a:lnTo>
                  <a:lnTo>
                    <a:pt x="33243" y="58085"/>
                  </a:lnTo>
                  <a:lnTo>
                    <a:pt x="23386" y="57440"/>
                  </a:lnTo>
                  <a:lnTo>
                    <a:pt x="13513" y="56815"/>
                  </a:lnTo>
                  <a:lnTo>
                    <a:pt x="8314" y="57440"/>
                  </a:lnTo>
                  <a:lnTo>
                    <a:pt x="3640" y="58729"/>
                  </a:lnTo>
                  <a:lnTo>
                    <a:pt x="3640" y="52985"/>
                  </a:lnTo>
                  <a:lnTo>
                    <a:pt x="4165" y="45952"/>
                  </a:lnTo>
                  <a:lnTo>
                    <a:pt x="5198" y="40853"/>
                  </a:lnTo>
                  <a:lnTo>
                    <a:pt x="7281" y="35734"/>
                  </a:lnTo>
                  <a:lnTo>
                    <a:pt x="9872" y="31905"/>
                  </a:lnTo>
                  <a:lnTo>
                    <a:pt x="12988" y="28720"/>
                  </a:lnTo>
                  <a:lnTo>
                    <a:pt x="16629" y="26161"/>
                  </a:lnTo>
                  <a:lnTo>
                    <a:pt x="20779" y="23620"/>
                  </a:lnTo>
                  <a:lnTo>
                    <a:pt x="24944" y="21706"/>
                  </a:lnTo>
                  <a:lnTo>
                    <a:pt x="34801" y="22976"/>
                  </a:lnTo>
                  <a:lnTo>
                    <a:pt x="64419" y="22976"/>
                  </a:lnTo>
                  <a:lnTo>
                    <a:pt x="84674" y="21706"/>
                  </a:lnTo>
                  <a:lnTo>
                    <a:pt x="104404" y="21061"/>
                  </a:lnTo>
                  <a:close/>
                  <a:moveTo>
                    <a:pt x="114785" y="22976"/>
                  </a:moveTo>
                  <a:lnTo>
                    <a:pt x="115834" y="30635"/>
                  </a:lnTo>
                  <a:lnTo>
                    <a:pt x="115834" y="38938"/>
                  </a:lnTo>
                  <a:lnTo>
                    <a:pt x="115310" y="39563"/>
                  </a:lnTo>
                  <a:lnTo>
                    <a:pt x="112718" y="42123"/>
                  </a:lnTo>
                  <a:lnTo>
                    <a:pt x="109602" y="44682"/>
                  </a:lnTo>
                  <a:lnTo>
                    <a:pt x="105962" y="46597"/>
                  </a:lnTo>
                  <a:lnTo>
                    <a:pt x="101812" y="47867"/>
                  </a:lnTo>
                  <a:lnTo>
                    <a:pt x="93497" y="51052"/>
                  </a:lnTo>
                  <a:lnTo>
                    <a:pt x="86741" y="53611"/>
                  </a:lnTo>
                  <a:lnTo>
                    <a:pt x="73243" y="59355"/>
                  </a:lnTo>
                  <a:lnTo>
                    <a:pt x="60254" y="66388"/>
                  </a:lnTo>
                  <a:lnTo>
                    <a:pt x="55071" y="69573"/>
                  </a:lnTo>
                  <a:lnTo>
                    <a:pt x="50906" y="73402"/>
                  </a:lnTo>
                  <a:lnTo>
                    <a:pt x="46756" y="77876"/>
                  </a:lnTo>
                  <a:lnTo>
                    <a:pt x="43640" y="82976"/>
                  </a:lnTo>
                  <a:lnTo>
                    <a:pt x="41558" y="86805"/>
                  </a:lnTo>
                  <a:lnTo>
                    <a:pt x="40524" y="90635"/>
                  </a:lnTo>
                  <a:lnTo>
                    <a:pt x="38441" y="98293"/>
                  </a:lnTo>
                  <a:lnTo>
                    <a:pt x="37408" y="102123"/>
                  </a:lnTo>
                  <a:lnTo>
                    <a:pt x="36374" y="105952"/>
                  </a:lnTo>
                  <a:lnTo>
                    <a:pt x="34292" y="109781"/>
                  </a:lnTo>
                  <a:lnTo>
                    <a:pt x="32209" y="112966"/>
                  </a:lnTo>
                  <a:lnTo>
                    <a:pt x="31685" y="114255"/>
                  </a:lnTo>
                  <a:lnTo>
                    <a:pt x="27011" y="111696"/>
                  </a:lnTo>
                  <a:lnTo>
                    <a:pt x="21827" y="108511"/>
                  </a:lnTo>
                  <a:lnTo>
                    <a:pt x="17662" y="104037"/>
                  </a:lnTo>
                  <a:lnTo>
                    <a:pt x="13513" y="98293"/>
                  </a:lnTo>
                  <a:lnTo>
                    <a:pt x="11430" y="94464"/>
                  </a:lnTo>
                  <a:lnTo>
                    <a:pt x="9872" y="89990"/>
                  </a:lnTo>
                  <a:lnTo>
                    <a:pt x="6756" y="80417"/>
                  </a:lnTo>
                  <a:lnTo>
                    <a:pt x="4689" y="70843"/>
                  </a:lnTo>
                  <a:lnTo>
                    <a:pt x="4165" y="60644"/>
                  </a:lnTo>
                  <a:lnTo>
                    <a:pt x="4165" y="60644"/>
                  </a:lnTo>
                  <a:lnTo>
                    <a:pt x="8839" y="61914"/>
                  </a:lnTo>
                  <a:lnTo>
                    <a:pt x="31176" y="61914"/>
                  </a:lnTo>
                  <a:lnTo>
                    <a:pt x="39490" y="61270"/>
                  </a:lnTo>
                  <a:lnTo>
                    <a:pt x="33243" y="70843"/>
                  </a:lnTo>
                  <a:lnTo>
                    <a:pt x="27011" y="80417"/>
                  </a:lnTo>
                  <a:lnTo>
                    <a:pt x="15595" y="100208"/>
                  </a:lnTo>
                  <a:lnTo>
                    <a:pt x="15595" y="100853"/>
                  </a:lnTo>
                  <a:lnTo>
                    <a:pt x="16104" y="101478"/>
                  </a:lnTo>
                  <a:lnTo>
                    <a:pt x="17153" y="101478"/>
                  </a:lnTo>
                  <a:lnTo>
                    <a:pt x="19745" y="98293"/>
                  </a:lnTo>
                  <a:lnTo>
                    <a:pt x="22337" y="95109"/>
                  </a:lnTo>
                  <a:lnTo>
                    <a:pt x="27011" y="88075"/>
                  </a:lnTo>
                  <a:lnTo>
                    <a:pt x="35850" y="73402"/>
                  </a:lnTo>
                  <a:lnTo>
                    <a:pt x="41558" y="64473"/>
                  </a:lnTo>
                  <a:lnTo>
                    <a:pt x="47790" y="56815"/>
                  </a:lnTo>
                  <a:lnTo>
                    <a:pt x="54546" y="49781"/>
                  </a:lnTo>
                  <a:lnTo>
                    <a:pt x="62337" y="44037"/>
                  </a:lnTo>
                  <a:lnTo>
                    <a:pt x="68569" y="40208"/>
                  </a:lnTo>
                  <a:lnTo>
                    <a:pt x="74801" y="37023"/>
                  </a:lnTo>
                  <a:lnTo>
                    <a:pt x="88299" y="31905"/>
                  </a:lnTo>
                  <a:lnTo>
                    <a:pt x="114785" y="22976"/>
                  </a:lnTo>
                  <a:close/>
                  <a:moveTo>
                    <a:pt x="115834" y="45308"/>
                  </a:moveTo>
                  <a:lnTo>
                    <a:pt x="114785" y="52985"/>
                  </a:lnTo>
                  <a:lnTo>
                    <a:pt x="112718" y="60644"/>
                  </a:lnTo>
                  <a:lnTo>
                    <a:pt x="110636" y="68303"/>
                  </a:lnTo>
                  <a:lnTo>
                    <a:pt x="107520" y="75317"/>
                  </a:lnTo>
                  <a:lnTo>
                    <a:pt x="104404" y="81706"/>
                  </a:lnTo>
                  <a:lnTo>
                    <a:pt x="100763" y="88075"/>
                  </a:lnTo>
                  <a:lnTo>
                    <a:pt x="96613" y="93194"/>
                  </a:lnTo>
                  <a:lnTo>
                    <a:pt x="91939" y="97649"/>
                  </a:lnTo>
                  <a:lnTo>
                    <a:pt x="87790" y="100853"/>
                  </a:lnTo>
                  <a:lnTo>
                    <a:pt x="83625" y="103393"/>
                  </a:lnTo>
                  <a:lnTo>
                    <a:pt x="74801" y="107222"/>
                  </a:lnTo>
                  <a:lnTo>
                    <a:pt x="65977" y="110426"/>
                  </a:lnTo>
                  <a:lnTo>
                    <a:pt x="56629" y="112966"/>
                  </a:lnTo>
                  <a:lnTo>
                    <a:pt x="50906" y="114255"/>
                  </a:lnTo>
                  <a:lnTo>
                    <a:pt x="45198" y="114881"/>
                  </a:lnTo>
                  <a:lnTo>
                    <a:pt x="34292" y="114881"/>
                  </a:lnTo>
                  <a:lnTo>
                    <a:pt x="37408" y="110426"/>
                  </a:lnTo>
                  <a:lnTo>
                    <a:pt x="39490" y="105952"/>
                  </a:lnTo>
                  <a:lnTo>
                    <a:pt x="41048" y="100853"/>
                  </a:lnTo>
                  <a:lnTo>
                    <a:pt x="42607" y="95734"/>
                  </a:lnTo>
                  <a:lnTo>
                    <a:pt x="44165" y="90635"/>
                  </a:lnTo>
                  <a:lnTo>
                    <a:pt x="45723" y="86161"/>
                  </a:lnTo>
                  <a:lnTo>
                    <a:pt x="48314" y="82331"/>
                  </a:lnTo>
                  <a:lnTo>
                    <a:pt x="50397" y="78502"/>
                  </a:lnTo>
                  <a:lnTo>
                    <a:pt x="53513" y="75317"/>
                  </a:lnTo>
                  <a:lnTo>
                    <a:pt x="56629" y="72758"/>
                  </a:lnTo>
                  <a:lnTo>
                    <a:pt x="63895" y="67658"/>
                  </a:lnTo>
                  <a:lnTo>
                    <a:pt x="72209" y="63184"/>
                  </a:lnTo>
                  <a:lnTo>
                    <a:pt x="80509" y="60000"/>
                  </a:lnTo>
                  <a:lnTo>
                    <a:pt x="97138" y="53611"/>
                  </a:lnTo>
                  <a:lnTo>
                    <a:pt x="106486" y="50426"/>
                  </a:lnTo>
                  <a:lnTo>
                    <a:pt x="111160" y="47867"/>
                  </a:lnTo>
                  <a:lnTo>
                    <a:pt x="115834" y="45308"/>
                  </a:lnTo>
                  <a:close/>
                  <a:moveTo>
                    <a:pt x="80509" y="0"/>
                  </a:moveTo>
                  <a:lnTo>
                    <a:pt x="71160" y="1270"/>
                  </a:lnTo>
                  <a:lnTo>
                    <a:pt x="57662" y="5099"/>
                  </a:lnTo>
                  <a:lnTo>
                    <a:pt x="44674" y="9573"/>
                  </a:lnTo>
                  <a:lnTo>
                    <a:pt x="31685" y="14672"/>
                  </a:lnTo>
                  <a:lnTo>
                    <a:pt x="18711" y="20417"/>
                  </a:lnTo>
                  <a:lnTo>
                    <a:pt x="14037" y="22976"/>
                  </a:lnTo>
                  <a:lnTo>
                    <a:pt x="9872" y="26161"/>
                  </a:lnTo>
                  <a:lnTo>
                    <a:pt x="6756" y="30635"/>
                  </a:lnTo>
                  <a:lnTo>
                    <a:pt x="4165" y="35109"/>
                  </a:lnTo>
                  <a:lnTo>
                    <a:pt x="2082" y="40208"/>
                  </a:lnTo>
                  <a:lnTo>
                    <a:pt x="1048" y="45952"/>
                  </a:lnTo>
                  <a:lnTo>
                    <a:pt x="15" y="51696"/>
                  </a:lnTo>
                  <a:lnTo>
                    <a:pt x="15" y="57440"/>
                  </a:lnTo>
                  <a:lnTo>
                    <a:pt x="524" y="63829"/>
                  </a:lnTo>
                  <a:lnTo>
                    <a:pt x="1048" y="70218"/>
                  </a:lnTo>
                  <a:lnTo>
                    <a:pt x="2082" y="75962"/>
                  </a:lnTo>
                  <a:lnTo>
                    <a:pt x="3640" y="82331"/>
                  </a:lnTo>
                  <a:lnTo>
                    <a:pt x="5723" y="88075"/>
                  </a:lnTo>
                  <a:lnTo>
                    <a:pt x="7805" y="93819"/>
                  </a:lnTo>
                  <a:lnTo>
                    <a:pt x="9872" y="98938"/>
                  </a:lnTo>
                  <a:lnTo>
                    <a:pt x="12479" y="103393"/>
                  </a:lnTo>
                  <a:lnTo>
                    <a:pt x="15595" y="108511"/>
                  </a:lnTo>
                  <a:lnTo>
                    <a:pt x="19745" y="112341"/>
                  </a:lnTo>
                  <a:lnTo>
                    <a:pt x="23895" y="115526"/>
                  </a:lnTo>
                  <a:lnTo>
                    <a:pt x="28060" y="118085"/>
                  </a:lnTo>
                  <a:lnTo>
                    <a:pt x="33243" y="119355"/>
                  </a:lnTo>
                  <a:lnTo>
                    <a:pt x="37932" y="120000"/>
                  </a:lnTo>
                  <a:lnTo>
                    <a:pt x="43116" y="120000"/>
                  </a:lnTo>
                  <a:lnTo>
                    <a:pt x="48314" y="119355"/>
                  </a:lnTo>
                  <a:lnTo>
                    <a:pt x="60254" y="117440"/>
                  </a:lnTo>
                  <a:lnTo>
                    <a:pt x="71685" y="113611"/>
                  </a:lnTo>
                  <a:lnTo>
                    <a:pt x="77392" y="111696"/>
                  </a:lnTo>
                  <a:lnTo>
                    <a:pt x="83116" y="108511"/>
                  </a:lnTo>
                  <a:lnTo>
                    <a:pt x="88823" y="105308"/>
                  </a:lnTo>
                  <a:lnTo>
                    <a:pt x="94022" y="102123"/>
                  </a:lnTo>
                  <a:lnTo>
                    <a:pt x="98172" y="98293"/>
                  </a:lnTo>
                  <a:lnTo>
                    <a:pt x="101812" y="93819"/>
                  </a:lnTo>
                  <a:lnTo>
                    <a:pt x="105437" y="88720"/>
                  </a:lnTo>
                  <a:lnTo>
                    <a:pt x="108553" y="83620"/>
                  </a:lnTo>
                  <a:lnTo>
                    <a:pt x="111669" y="77232"/>
                  </a:lnTo>
                  <a:lnTo>
                    <a:pt x="114276" y="71488"/>
                  </a:lnTo>
                  <a:lnTo>
                    <a:pt x="116344" y="64473"/>
                  </a:lnTo>
                  <a:lnTo>
                    <a:pt x="117902" y="58085"/>
                  </a:lnTo>
                  <a:lnTo>
                    <a:pt x="118951" y="51052"/>
                  </a:lnTo>
                  <a:lnTo>
                    <a:pt x="119460" y="44037"/>
                  </a:lnTo>
                  <a:lnTo>
                    <a:pt x="119984" y="37023"/>
                  </a:lnTo>
                  <a:lnTo>
                    <a:pt x="119460" y="29990"/>
                  </a:lnTo>
                  <a:lnTo>
                    <a:pt x="118426" y="23620"/>
                  </a:lnTo>
                  <a:lnTo>
                    <a:pt x="117392" y="17232"/>
                  </a:lnTo>
                  <a:lnTo>
                    <a:pt x="115310" y="10843"/>
                  </a:lnTo>
                  <a:lnTo>
                    <a:pt x="112718" y="5744"/>
                  </a:lnTo>
                  <a:lnTo>
                    <a:pt x="112194" y="4473"/>
                  </a:lnTo>
                  <a:lnTo>
                    <a:pt x="110636" y="4473"/>
                  </a:lnTo>
                  <a:lnTo>
                    <a:pt x="109602" y="5099"/>
                  </a:lnTo>
                  <a:lnTo>
                    <a:pt x="105437" y="3184"/>
                  </a:lnTo>
                  <a:lnTo>
                    <a:pt x="100254" y="1270"/>
                  </a:lnTo>
                  <a:lnTo>
                    <a:pt x="95580" y="644"/>
                  </a:lnTo>
                  <a:lnTo>
                    <a:pt x="9038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Shape 1541"/>
            <p:cNvSpPr/>
            <p:nvPr/>
          </p:nvSpPr>
          <p:spPr>
            <a:xfrm>
              <a:off x="328725" y="961125"/>
              <a:ext cx="417500" cy="928425"/>
            </a:xfrm>
            <a:custGeom>
              <a:pathLst>
                <a:path extrusionOk="0" h="120000" w="120000">
                  <a:moveTo>
                    <a:pt x="0" y="3"/>
                  </a:moveTo>
                  <a:lnTo>
                    <a:pt x="0" y="546"/>
                  </a:lnTo>
                  <a:lnTo>
                    <a:pt x="3628" y="872"/>
                  </a:lnTo>
                  <a:lnTo>
                    <a:pt x="7013" y="1418"/>
                  </a:lnTo>
                  <a:lnTo>
                    <a:pt x="14033" y="2614"/>
                  </a:lnTo>
                  <a:lnTo>
                    <a:pt x="18625" y="3266"/>
                  </a:lnTo>
                  <a:lnTo>
                    <a:pt x="23223" y="3809"/>
                  </a:lnTo>
                  <a:lnTo>
                    <a:pt x="27822" y="4355"/>
                  </a:lnTo>
                  <a:lnTo>
                    <a:pt x="32421" y="5008"/>
                  </a:lnTo>
                  <a:lnTo>
                    <a:pt x="51528" y="7619"/>
                  </a:lnTo>
                  <a:lnTo>
                    <a:pt x="60962" y="9031"/>
                  </a:lnTo>
                  <a:lnTo>
                    <a:pt x="70641" y="10446"/>
                  </a:lnTo>
                  <a:lnTo>
                    <a:pt x="86364" y="12947"/>
                  </a:lnTo>
                  <a:lnTo>
                    <a:pt x="102337" y="15558"/>
                  </a:lnTo>
                  <a:lnTo>
                    <a:pt x="105966" y="16104"/>
                  </a:lnTo>
                  <a:lnTo>
                    <a:pt x="109595" y="16757"/>
                  </a:lnTo>
                  <a:lnTo>
                    <a:pt x="113223" y="17626"/>
                  </a:lnTo>
                  <a:lnTo>
                    <a:pt x="114675" y="18169"/>
                  </a:lnTo>
                  <a:lnTo>
                    <a:pt x="116364" y="18715"/>
                  </a:lnTo>
                  <a:lnTo>
                    <a:pt x="117334" y="19258"/>
                  </a:lnTo>
                  <a:lnTo>
                    <a:pt x="117815" y="19911"/>
                  </a:lnTo>
                  <a:lnTo>
                    <a:pt x="118059" y="20780"/>
                  </a:lnTo>
                  <a:lnTo>
                    <a:pt x="118059" y="21869"/>
                  </a:lnTo>
                  <a:lnTo>
                    <a:pt x="118059" y="22958"/>
                  </a:lnTo>
                  <a:lnTo>
                    <a:pt x="117578" y="24153"/>
                  </a:lnTo>
                  <a:lnTo>
                    <a:pt x="116608" y="26764"/>
                  </a:lnTo>
                  <a:lnTo>
                    <a:pt x="115156" y="29375"/>
                  </a:lnTo>
                  <a:lnTo>
                    <a:pt x="113461" y="31660"/>
                  </a:lnTo>
                  <a:lnTo>
                    <a:pt x="111283" y="34923"/>
                  </a:lnTo>
                  <a:lnTo>
                    <a:pt x="109832" y="36991"/>
                  </a:lnTo>
                  <a:lnTo>
                    <a:pt x="108380" y="38949"/>
                  </a:lnTo>
                  <a:lnTo>
                    <a:pt x="104996" y="43082"/>
                  </a:lnTo>
                  <a:lnTo>
                    <a:pt x="101611" y="47218"/>
                  </a:lnTo>
                  <a:lnTo>
                    <a:pt x="98464" y="51351"/>
                  </a:lnTo>
                  <a:lnTo>
                    <a:pt x="95561" y="55487"/>
                  </a:lnTo>
                  <a:lnTo>
                    <a:pt x="92902" y="59730"/>
                  </a:lnTo>
                  <a:lnTo>
                    <a:pt x="90000" y="64079"/>
                  </a:lnTo>
                  <a:lnTo>
                    <a:pt x="87089" y="68322"/>
                  </a:lnTo>
                  <a:lnTo>
                    <a:pt x="80558" y="77027"/>
                  </a:lnTo>
                  <a:lnTo>
                    <a:pt x="67013" y="94107"/>
                  </a:lnTo>
                  <a:lnTo>
                    <a:pt x="53949" y="111078"/>
                  </a:lnTo>
                  <a:lnTo>
                    <a:pt x="52742" y="113036"/>
                  </a:lnTo>
                  <a:lnTo>
                    <a:pt x="51291" y="115211"/>
                  </a:lnTo>
                  <a:lnTo>
                    <a:pt x="50320" y="116300"/>
                  </a:lnTo>
                  <a:lnTo>
                    <a:pt x="49113" y="117169"/>
                  </a:lnTo>
                  <a:lnTo>
                    <a:pt x="47417" y="117931"/>
                  </a:lnTo>
                  <a:lnTo>
                    <a:pt x="46692" y="118258"/>
                  </a:lnTo>
                  <a:lnTo>
                    <a:pt x="45722" y="118584"/>
                  </a:lnTo>
                  <a:lnTo>
                    <a:pt x="44270" y="118911"/>
                  </a:lnTo>
                  <a:lnTo>
                    <a:pt x="42582" y="119020"/>
                  </a:lnTo>
                  <a:lnTo>
                    <a:pt x="40886" y="119127"/>
                  </a:lnTo>
                  <a:lnTo>
                    <a:pt x="39190" y="119020"/>
                  </a:lnTo>
                  <a:lnTo>
                    <a:pt x="35805" y="118694"/>
                  </a:lnTo>
                  <a:lnTo>
                    <a:pt x="32421" y="118258"/>
                  </a:lnTo>
                  <a:lnTo>
                    <a:pt x="29274" y="117715"/>
                  </a:lnTo>
                  <a:lnTo>
                    <a:pt x="26371" y="117062"/>
                  </a:lnTo>
                  <a:lnTo>
                    <a:pt x="20076" y="115757"/>
                  </a:lnTo>
                  <a:lnTo>
                    <a:pt x="18143" y="115321"/>
                  </a:lnTo>
                  <a:lnTo>
                    <a:pt x="15966" y="114994"/>
                  </a:lnTo>
                  <a:lnTo>
                    <a:pt x="11611" y="114342"/>
                  </a:lnTo>
                  <a:lnTo>
                    <a:pt x="7257" y="113799"/>
                  </a:lnTo>
                  <a:lnTo>
                    <a:pt x="2902" y="113253"/>
                  </a:lnTo>
                  <a:lnTo>
                    <a:pt x="1451" y="112926"/>
                  </a:lnTo>
                  <a:lnTo>
                    <a:pt x="0" y="112600"/>
                  </a:lnTo>
                  <a:lnTo>
                    <a:pt x="0" y="113689"/>
                  </a:lnTo>
                  <a:lnTo>
                    <a:pt x="3628" y="114342"/>
                  </a:lnTo>
                  <a:lnTo>
                    <a:pt x="7501" y="114884"/>
                  </a:lnTo>
                  <a:lnTo>
                    <a:pt x="11856" y="115537"/>
                  </a:lnTo>
                  <a:lnTo>
                    <a:pt x="15966" y="116300"/>
                  </a:lnTo>
                  <a:lnTo>
                    <a:pt x="20320" y="117062"/>
                  </a:lnTo>
                  <a:lnTo>
                    <a:pt x="24431" y="117931"/>
                  </a:lnTo>
                  <a:lnTo>
                    <a:pt x="27334" y="118474"/>
                  </a:lnTo>
                  <a:lnTo>
                    <a:pt x="30244" y="119020"/>
                  </a:lnTo>
                  <a:lnTo>
                    <a:pt x="33147" y="119453"/>
                  </a:lnTo>
                  <a:lnTo>
                    <a:pt x="36287" y="119890"/>
                  </a:lnTo>
                  <a:lnTo>
                    <a:pt x="38708" y="119999"/>
                  </a:lnTo>
                  <a:lnTo>
                    <a:pt x="40886" y="119999"/>
                  </a:lnTo>
                  <a:lnTo>
                    <a:pt x="43307" y="119890"/>
                  </a:lnTo>
                  <a:lnTo>
                    <a:pt x="45485" y="119563"/>
                  </a:lnTo>
                  <a:lnTo>
                    <a:pt x="47417" y="119127"/>
                  </a:lnTo>
                  <a:lnTo>
                    <a:pt x="49113" y="118474"/>
                  </a:lnTo>
                  <a:lnTo>
                    <a:pt x="50565" y="117715"/>
                  </a:lnTo>
                  <a:lnTo>
                    <a:pt x="51772" y="116626"/>
                  </a:lnTo>
                  <a:lnTo>
                    <a:pt x="55401" y="112057"/>
                  </a:lnTo>
                  <a:lnTo>
                    <a:pt x="58785" y="107488"/>
                  </a:lnTo>
                  <a:lnTo>
                    <a:pt x="65805" y="98350"/>
                  </a:lnTo>
                  <a:lnTo>
                    <a:pt x="80320" y="79964"/>
                  </a:lnTo>
                  <a:lnTo>
                    <a:pt x="87334" y="70716"/>
                  </a:lnTo>
                  <a:lnTo>
                    <a:pt x="90481" y="66147"/>
                  </a:lnTo>
                  <a:lnTo>
                    <a:pt x="93628" y="61468"/>
                  </a:lnTo>
                  <a:lnTo>
                    <a:pt x="99434" y="52656"/>
                  </a:lnTo>
                  <a:lnTo>
                    <a:pt x="102574" y="48304"/>
                  </a:lnTo>
                  <a:lnTo>
                    <a:pt x="105966" y="44061"/>
                  </a:lnTo>
                  <a:lnTo>
                    <a:pt x="109595" y="39602"/>
                  </a:lnTo>
                  <a:lnTo>
                    <a:pt x="112979" y="35033"/>
                  </a:lnTo>
                  <a:lnTo>
                    <a:pt x="115401" y="31553"/>
                  </a:lnTo>
                  <a:lnTo>
                    <a:pt x="117334" y="28942"/>
                  </a:lnTo>
                  <a:lnTo>
                    <a:pt x="118785" y="26005"/>
                  </a:lnTo>
                  <a:lnTo>
                    <a:pt x="119511" y="24590"/>
                  </a:lnTo>
                  <a:lnTo>
                    <a:pt x="119755" y="23174"/>
                  </a:lnTo>
                  <a:lnTo>
                    <a:pt x="119992" y="21759"/>
                  </a:lnTo>
                  <a:lnTo>
                    <a:pt x="119755" y="20563"/>
                  </a:lnTo>
                  <a:lnTo>
                    <a:pt x="119267" y="19368"/>
                  </a:lnTo>
                  <a:lnTo>
                    <a:pt x="118304" y="18389"/>
                  </a:lnTo>
                  <a:lnTo>
                    <a:pt x="117578" y="17952"/>
                  </a:lnTo>
                  <a:lnTo>
                    <a:pt x="116852" y="17626"/>
                  </a:lnTo>
                  <a:lnTo>
                    <a:pt x="115882" y="17300"/>
                  </a:lnTo>
                  <a:lnTo>
                    <a:pt x="114912" y="17083"/>
                  </a:lnTo>
                  <a:lnTo>
                    <a:pt x="107655" y="15558"/>
                  </a:lnTo>
                  <a:lnTo>
                    <a:pt x="104026" y="14905"/>
                  </a:lnTo>
                  <a:lnTo>
                    <a:pt x="100397" y="14363"/>
                  </a:lnTo>
                  <a:lnTo>
                    <a:pt x="90962" y="12841"/>
                  </a:lnTo>
                  <a:lnTo>
                    <a:pt x="81528" y="11315"/>
                  </a:lnTo>
                  <a:lnTo>
                    <a:pt x="70641" y="9577"/>
                  </a:lnTo>
                  <a:lnTo>
                    <a:pt x="59755" y="8052"/>
                  </a:lnTo>
                  <a:lnTo>
                    <a:pt x="37983" y="4898"/>
                  </a:lnTo>
                  <a:lnTo>
                    <a:pt x="26852" y="3483"/>
                  </a:lnTo>
                  <a:lnTo>
                    <a:pt x="15722" y="2071"/>
                  </a:lnTo>
                  <a:lnTo>
                    <a:pt x="11856" y="1418"/>
                  </a:lnTo>
                  <a:lnTo>
                    <a:pt x="7983" y="765"/>
                  </a:lnTo>
                  <a:lnTo>
                    <a:pt x="6050" y="439"/>
                  </a:lnTo>
                  <a:lnTo>
                    <a:pt x="4110" y="219"/>
                  </a:lnTo>
                  <a:lnTo>
                    <a:pt x="2177" y="3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Shape 1542"/>
            <p:cNvSpPr/>
            <p:nvPr/>
          </p:nvSpPr>
          <p:spPr>
            <a:xfrm>
              <a:off x="554300" y="238125"/>
              <a:ext cx="479774" cy="203700"/>
            </a:xfrm>
            <a:custGeom>
              <a:pathLst>
                <a:path extrusionOk="0" h="120000" w="120000">
                  <a:moveTo>
                    <a:pt x="59577" y="40662"/>
                  </a:moveTo>
                  <a:lnTo>
                    <a:pt x="60422" y="41148"/>
                  </a:lnTo>
                  <a:lnTo>
                    <a:pt x="62104" y="42636"/>
                  </a:lnTo>
                  <a:lnTo>
                    <a:pt x="63154" y="44624"/>
                  </a:lnTo>
                  <a:lnTo>
                    <a:pt x="63998" y="46612"/>
                  </a:lnTo>
                  <a:lnTo>
                    <a:pt x="64630" y="49086"/>
                  </a:lnTo>
                  <a:lnTo>
                    <a:pt x="60841" y="49587"/>
                  </a:lnTo>
                  <a:lnTo>
                    <a:pt x="59158" y="49587"/>
                  </a:lnTo>
                  <a:lnTo>
                    <a:pt x="57264" y="50574"/>
                  </a:lnTo>
                  <a:lnTo>
                    <a:pt x="57470" y="50073"/>
                  </a:lnTo>
                  <a:lnTo>
                    <a:pt x="57895" y="43637"/>
                  </a:lnTo>
                  <a:lnTo>
                    <a:pt x="58102" y="41649"/>
                  </a:lnTo>
                  <a:lnTo>
                    <a:pt x="58733" y="40662"/>
                  </a:lnTo>
                  <a:close/>
                  <a:moveTo>
                    <a:pt x="116417" y="58512"/>
                  </a:moveTo>
                  <a:lnTo>
                    <a:pt x="117048" y="58998"/>
                  </a:lnTo>
                  <a:lnTo>
                    <a:pt x="117680" y="60000"/>
                  </a:lnTo>
                  <a:lnTo>
                    <a:pt x="118105" y="60986"/>
                  </a:lnTo>
                  <a:lnTo>
                    <a:pt x="118524" y="61988"/>
                  </a:lnTo>
                  <a:lnTo>
                    <a:pt x="118736" y="63475"/>
                  </a:lnTo>
                  <a:lnTo>
                    <a:pt x="118736" y="65449"/>
                  </a:lnTo>
                  <a:lnTo>
                    <a:pt x="118736" y="66936"/>
                  </a:lnTo>
                  <a:lnTo>
                    <a:pt x="118524" y="68424"/>
                  </a:lnTo>
                  <a:lnTo>
                    <a:pt x="117892" y="70412"/>
                  </a:lnTo>
                  <a:lnTo>
                    <a:pt x="117048" y="71399"/>
                  </a:lnTo>
                  <a:lnTo>
                    <a:pt x="116210" y="72400"/>
                  </a:lnTo>
                  <a:lnTo>
                    <a:pt x="115366" y="72886"/>
                  </a:lnTo>
                  <a:lnTo>
                    <a:pt x="113890" y="72400"/>
                  </a:lnTo>
                  <a:lnTo>
                    <a:pt x="112627" y="72400"/>
                  </a:lnTo>
                  <a:lnTo>
                    <a:pt x="113684" y="68924"/>
                  </a:lnTo>
                  <a:lnTo>
                    <a:pt x="114735" y="65949"/>
                  </a:lnTo>
                  <a:lnTo>
                    <a:pt x="115579" y="61988"/>
                  </a:lnTo>
                  <a:lnTo>
                    <a:pt x="116417" y="58512"/>
                  </a:lnTo>
                  <a:close/>
                  <a:moveTo>
                    <a:pt x="10317" y="105611"/>
                  </a:moveTo>
                  <a:lnTo>
                    <a:pt x="11786" y="108586"/>
                  </a:lnTo>
                  <a:lnTo>
                    <a:pt x="13262" y="111075"/>
                  </a:lnTo>
                  <a:lnTo>
                    <a:pt x="14944" y="113048"/>
                  </a:lnTo>
                  <a:lnTo>
                    <a:pt x="16632" y="115036"/>
                  </a:lnTo>
                  <a:lnTo>
                    <a:pt x="15576" y="116023"/>
                  </a:lnTo>
                  <a:lnTo>
                    <a:pt x="14312" y="117025"/>
                  </a:lnTo>
                  <a:lnTo>
                    <a:pt x="13049" y="117025"/>
                  </a:lnTo>
                  <a:lnTo>
                    <a:pt x="11580" y="116524"/>
                  </a:lnTo>
                  <a:lnTo>
                    <a:pt x="10523" y="115537"/>
                  </a:lnTo>
                  <a:lnTo>
                    <a:pt x="9892" y="114536"/>
                  </a:lnTo>
                  <a:lnTo>
                    <a:pt x="9685" y="113549"/>
                  </a:lnTo>
                  <a:lnTo>
                    <a:pt x="9473" y="112061"/>
                  </a:lnTo>
                  <a:lnTo>
                    <a:pt x="9685" y="111075"/>
                  </a:lnTo>
                  <a:lnTo>
                    <a:pt x="9892" y="108100"/>
                  </a:lnTo>
                  <a:lnTo>
                    <a:pt x="10317" y="105611"/>
                  </a:lnTo>
                  <a:close/>
                  <a:moveTo>
                    <a:pt x="56839" y="0"/>
                  </a:moveTo>
                  <a:lnTo>
                    <a:pt x="49054" y="5449"/>
                  </a:lnTo>
                  <a:lnTo>
                    <a:pt x="46102" y="6936"/>
                  </a:lnTo>
                  <a:lnTo>
                    <a:pt x="43157" y="8924"/>
                  </a:lnTo>
                  <a:lnTo>
                    <a:pt x="40000" y="10412"/>
                  </a:lnTo>
                  <a:lnTo>
                    <a:pt x="37054" y="11899"/>
                  </a:lnTo>
                  <a:lnTo>
                    <a:pt x="31370" y="15861"/>
                  </a:lnTo>
                  <a:lnTo>
                    <a:pt x="25893" y="20324"/>
                  </a:lnTo>
                  <a:lnTo>
                    <a:pt x="14525" y="28762"/>
                  </a:lnTo>
                  <a:lnTo>
                    <a:pt x="9685" y="31737"/>
                  </a:lnTo>
                  <a:lnTo>
                    <a:pt x="4839" y="35198"/>
                  </a:lnTo>
                  <a:lnTo>
                    <a:pt x="2738" y="36686"/>
                  </a:lnTo>
                  <a:lnTo>
                    <a:pt x="1682" y="37687"/>
                  </a:lnTo>
                  <a:lnTo>
                    <a:pt x="844" y="38674"/>
                  </a:lnTo>
                  <a:lnTo>
                    <a:pt x="212" y="38674"/>
                  </a:lnTo>
                  <a:lnTo>
                    <a:pt x="212" y="39175"/>
                  </a:lnTo>
                  <a:lnTo>
                    <a:pt x="0" y="40162"/>
                  </a:lnTo>
                  <a:lnTo>
                    <a:pt x="0" y="48100"/>
                  </a:lnTo>
                  <a:lnTo>
                    <a:pt x="418" y="56524"/>
                  </a:lnTo>
                  <a:lnTo>
                    <a:pt x="1050" y="64462"/>
                  </a:lnTo>
                  <a:lnTo>
                    <a:pt x="1894" y="72886"/>
                  </a:lnTo>
                  <a:lnTo>
                    <a:pt x="3370" y="80824"/>
                  </a:lnTo>
                  <a:lnTo>
                    <a:pt x="4839" y="88262"/>
                  </a:lnTo>
                  <a:lnTo>
                    <a:pt x="6734" y="95198"/>
                  </a:lnTo>
                  <a:lnTo>
                    <a:pt x="8841" y="101649"/>
                  </a:lnTo>
                  <a:lnTo>
                    <a:pt x="9685" y="104123"/>
                  </a:lnTo>
                  <a:lnTo>
                    <a:pt x="9685" y="104624"/>
                  </a:lnTo>
                  <a:lnTo>
                    <a:pt x="8841" y="107599"/>
                  </a:lnTo>
                  <a:lnTo>
                    <a:pt x="8422" y="111075"/>
                  </a:lnTo>
                  <a:lnTo>
                    <a:pt x="8422" y="113048"/>
                  </a:lnTo>
                  <a:lnTo>
                    <a:pt x="8422" y="114536"/>
                  </a:lnTo>
                  <a:lnTo>
                    <a:pt x="8841" y="116023"/>
                  </a:lnTo>
                  <a:lnTo>
                    <a:pt x="9473" y="117511"/>
                  </a:lnTo>
                  <a:lnTo>
                    <a:pt x="10317" y="118512"/>
                  </a:lnTo>
                  <a:lnTo>
                    <a:pt x="11155" y="119499"/>
                  </a:lnTo>
                  <a:lnTo>
                    <a:pt x="11999" y="120000"/>
                  </a:lnTo>
                  <a:lnTo>
                    <a:pt x="15157" y="120000"/>
                  </a:lnTo>
                  <a:lnTo>
                    <a:pt x="16839" y="118512"/>
                  </a:lnTo>
                  <a:lnTo>
                    <a:pt x="17470" y="117511"/>
                  </a:lnTo>
                  <a:lnTo>
                    <a:pt x="18102" y="116524"/>
                  </a:lnTo>
                  <a:lnTo>
                    <a:pt x="19790" y="117511"/>
                  </a:lnTo>
                  <a:lnTo>
                    <a:pt x="21685" y="118512"/>
                  </a:lnTo>
                  <a:lnTo>
                    <a:pt x="25261" y="120000"/>
                  </a:lnTo>
                  <a:lnTo>
                    <a:pt x="29051" y="120000"/>
                  </a:lnTo>
                  <a:lnTo>
                    <a:pt x="32840" y="118998"/>
                  </a:lnTo>
                  <a:lnTo>
                    <a:pt x="35998" y="117025"/>
                  </a:lnTo>
                  <a:lnTo>
                    <a:pt x="39155" y="115036"/>
                  </a:lnTo>
                  <a:lnTo>
                    <a:pt x="42107" y="112061"/>
                  </a:lnTo>
                  <a:lnTo>
                    <a:pt x="45052" y="108586"/>
                  </a:lnTo>
                  <a:lnTo>
                    <a:pt x="47791" y="104123"/>
                  </a:lnTo>
                  <a:lnTo>
                    <a:pt x="50104" y="99175"/>
                  </a:lnTo>
                  <a:lnTo>
                    <a:pt x="51155" y="96686"/>
                  </a:lnTo>
                  <a:lnTo>
                    <a:pt x="52211" y="93225"/>
                  </a:lnTo>
                  <a:lnTo>
                    <a:pt x="52843" y="90250"/>
                  </a:lnTo>
                  <a:lnTo>
                    <a:pt x="53681" y="86774"/>
                  </a:lnTo>
                  <a:lnTo>
                    <a:pt x="54944" y="78350"/>
                  </a:lnTo>
                  <a:lnTo>
                    <a:pt x="55788" y="70412"/>
                  </a:lnTo>
                  <a:lnTo>
                    <a:pt x="56420" y="61988"/>
                  </a:lnTo>
                  <a:lnTo>
                    <a:pt x="57051" y="53549"/>
                  </a:lnTo>
                  <a:lnTo>
                    <a:pt x="64842" y="52061"/>
                  </a:lnTo>
                  <a:lnTo>
                    <a:pt x="65049" y="51561"/>
                  </a:lnTo>
                  <a:lnTo>
                    <a:pt x="65680" y="55537"/>
                  </a:lnTo>
                  <a:lnTo>
                    <a:pt x="66312" y="59499"/>
                  </a:lnTo>
                  <a:lnTo>
                    <a:pt x="66943" y="62474"/>
                  </a:lnTo>
                  <a:lnTo>
                    <a:pt x="67788" y="65449"/>
                  </a:lnTo>
                  <a:lnTo>
                    <a:pt x="69682" y="70412"/>
                  </a:lnTo>
                  <a:lnTo>
                    <a:pt x="71789" y="75375"/>
                  </a:lnTo>
                  <a:lnTo>
                    <a:pt x="74316" y="79337"/>
                  </a:lnTo>
                  <a:lnTo>
                    <a:pt x="77054" y="82812"/>
                  </a:lnTo>
                  <a:lnTo>
                    <a:pt x="80000" y="85787"/>
                  </a:lnTo>
                  <a:lnTo>
                    <a:pt x="82738" y="87761"/>
                  </a:lnTo>
                  <a:lnTo>
                    <a:pt x="85471" y="89248"/>
                  </a:lnTo>
                  <a:lnTo>
                    <a:pt x="87997" y="90250"/>
                  </a:lnTo>
                  <a:lnTo>
                    <a:pt x="90736" y="90736"/>
                  </a:lnTo>
                  <a:lnTo>
                    <a:pt x="93262" y="90736"/>
                  </a:lnTo>
                  <a:lnTo>
                    <a:pt x="95788" y="90250"/>
                  </a:lnTo>
                  <a:lnTo>
                    <a:pt x="98314" y="89248"/>
                  </a:lnTo>
                  <a:lnTo>
                    <a:pt x="100841" y="87761"/>
                  </a:lnTo>
                  <a:lnTo>
                    <a:pt x="103154" y="86273"/>
                  </a:lnTo>
                  <a:lnTo>
                    <a:pt x="105680" y="83799"/>
                  </a:lnTo>
                  <a:lnTo>
                    <a:pt x="107369" y="81811"/>
                  </a:lnTo>
                  <a:lnTo>
                    <a:pt x="109051" y="79337"/>
                  </a:lnTo>
                  <a:lnTo>
                    <a:pt x="110526" y="76863"/>
                  </a:lnTo>
                  <a:lnTo>
                    <a:pt x="111996" y="73888"/>
                  </a:lnTo>
                  <a:lnTo>
                    <a:pt x="112840" y="74874"/>
                  </a:lnTo>
                  <a:lnTo>
                    <a:pt x="113890" y="75375"/>
                  </a:lnTo>
                  <a:lnTo>
                    <a:pt x="115785" y="75375"/>
                  </a:lnTo>
                  <a:lnTo>
                    <a:pt x="117048" y="74374"/>
                  </a:lnTo>
                  <a:lnTo>
                    <a:pt x="118105" y="73387"/>
                  </a:lnTo>
                  <a:lnTo>
                    <a:pt x="118943" y="71399"/>
                  </a:lnTo>
                  <a:lnTo>
                    <a:pt x="119574" y="69425"/>
                  </a:lnTo>
                  <a:lnTo>
                    <a:pt x="120000" y="67437"/>
                  </a:lnTo>
                  <a:lnTo>
                    <a:pt x="120000" y="64963"/>
                  </a:lnTo>
                  <a:lnTo>
                    <a:pt x="119787" y="62974"/>
                  </a:lnTo>
                  <a:lnTo>
                    <a:pt x="119574" y="60986"/>
                  </a:lnTo>
                  <a:lnTo>
                    <a:pt x="119155" y="59499"/>
                  </a:lnTo>
                  <a:lnTo>
                    <a:pt x="118311" y="57511"/>
                  </a:lnTo>
                  <a:lnTo>
                    <a:pt x="117680" y="56524"/>
                  </a:lnTo>
                  <a:lnTo>
                    <a:pt x="116842" y="56023"/>
                  </a:lnTo>
                  <a:lnTo>
                    <a:pt x="117473" y="50073"/>
                  </a:lnTo>
                  <a:lnTo>
                    <a:pt x="118105" y="44123"/>
                  </a:lnTo>
                  <a:lnTo>
                    <a:pt x="118736" y="34712"/>
                  </a:lnTo>
                  <a:lnTo>
                    <a:pt x="118943" y="25287"/>
                  </a:lnTo>
                  <a:lnTo>
                    <a:pt x="119155" y="15861"/>
                  </a:lnTo>
                  <a:lnTo>
                    <a:pt x="118943" y="6450"/>
                  </a:lnTo>
                  <a:lnTo>
                    <a:pt x="118943" y="0"/>
                  </a:lnTo>
                  <a:lnTo>
                    <a:pt x="117261" y="0"/>
                  </a:lnTo>
                  <a:lnTo>
                    <a:pt x="117261" y="9425"/>
                  </a:lnTo>
                  <a:lnTo>
                    <a:pt x="117473" y="18836"/>
                  </a:lnTo>
                  <a:lnTo>
                    <a:pt x="117261" y="28262"/>
                  </a:lnTo>
                  <a:lnTo>
                    <a:pt x="116842" y="37687"/>
                  </a:lnTo>
                  <a:lnTo>
                    <a:pt x="116210" y="46612"/>
                  </a:lnTo>
                  <a:lnTo>
                    <a:pt x="115998" y="50073"/>
                  </a:lnTo>
                  <a:lnTo>
                    <a:pt x="115366" y="53549"/>
                  </a:lnTo>
                  <a:lnTo>
                    <a:pt x="114316" y="60000"/>
                  </a:lnTo>
                  <a:lnTo>
                    <a:pt x="112627" y="65949"/>
                  </a:lnTo>
                  <a:lnTo>
                    <a:pt x="110733" y="70913"/>
                  </a:lnTo>
                  <a:lnTo>
                    <a:pt x="108419" y="75375"/>
                  </a:lnTo>
                  <a:lnTo>
                    <a:pt x="106105" y="78836"/>
                  </a:lnTo>
                  <a:lnTo>
                    <a:pt x="103367" y="81811"/>
                  </a:lnTo>
                  <a:lnTo>
                    <a:pt x="100422" y="84300"/>
                  </a:lnTo>
                  <a:lnTo>
                    <a:pt x="97895" y="85787"/>
                  </a:lnTo>
                  <a:lnTo>
                    <a:pt x="95369" y="86273"/>
                  </a:lnTo>
                  <a:lnTo>
                    <a:pt x="92843" y="86774"/>
                  </a:lnTo>
                  <a:lnTo>
                    <a:pt x="90317" y="86774"/>
                  </a:lnTo>
                  <a:lnTo>
                    <a:pt x="87791" y="86273"/>
                  </a:lnTo>
                  <a:lnTo>
                    <a:pt x="85264" y="85287"/>
                  </a:lnTo>
                  <a:lnTo>
                    <a:pt x="82945" y="83799"/>
                  </a:lnTo>
                  <a:lnTo>
                    <a:pt x="80418" y="82312"/>
                  </a:lnTo>
                  <a:lnTo>
                    <a:pt x="78736" y="80324"/>
                  </a:lnTo>
                  <a:lnTo>
                    <a:pt x="76842" y="78350"/>
                  </a:lnTo>
                  <a:lnTo>
                    <a:pt x="75160" y="75861"/>
                  </a:lnTo>
                  <a:lnTo>
                    <a:pt x="73471" y="73387"/>
                  </a:lnTo>
                  <a:lnTo>
                    <a:pt x="71789" y="70412"/>
                  </a:lnTo>
                  <a:lnTo>
                    <a:pt x="70314" y="66936"/>
                  </a:lnTo>
                  <a:lnTo>
                    <a:pt x="69051" y="63475"/>
                  </a:lnTo>
                  <a:lnTo>
                    <a:pt x="68000" y="59499"/>
                  </a:lnTo>
                  <a:lnTo>
                    <a:pt x="66943" y="54536"/>
                  </a:lnTo>
                  <a:lnTo>
                    <a:pt x="66105" y="49587"/>
                  </a:lnTo>
                  <a:lnTo>
                    <a:pt x="65049" y="44624"/>
                  </a:lnTo>
                  <a:lnTo>
                    <a:pt x="64417" y="42150"/>
                  </a:lnTo>
                  <a:lnTo>
                    <a:pt x="63579" y="40162"/>
                  </a:lnTo>
                  <a:lnTo>
                    <a:pt x="62523" y="38674"/>
                  </a:lnTo>
                  <a:lnTo>
                    <a:pt x="61053" y="37687"/>
                  </a:lnTo>
                  <a:lnTo>
                    <a:pt x="59577" y="36686"/>
                  </a:lnTo>
                  <a:lnTo>
                    <a:pt x="58314" y="37187"/>
                  </a:lnTo>
                  <a:lnTo>
                    <a:pt x="57470" y="38173"/>
                  </a:lnTo>
                  <a:lnTo>
                    <a:pt x="57051" y="39175"/>
                  </a:lnTo>
                  <a:lnTo>
                    <a:pt x="56632" y="40662"/>
                  </a:lnTo>
                  <a:lnTo>
                    <a:pt x="56420" y="42150"/>
                  </a:lnTo>
                  <a:lnTo>
                    <a:pt x="56001" y="45611"/>
                  </a:lnTo>
                  <a:lnTo>
                    <a:pt x="55788" y="49587"/>
                  </a:lnTo>
                  <a:lnTo>
                    <a:pt x="54525" y="65949"/>
                  </a:lnTo>
                  <a:lnTo>
                    <a:pt x="53681" y="73888"/>
                  </a:lnTo>
                  <a:lnTo>
                    <a:pt x="52630" y="81811"/>
                  </a:lnTo>
                  <a:lnTo>
                    <a:pt x="51999" y="85787"/>
                  </a:lnTo>
                  <a:lnTo>
                    <a:pt x="51155" y="89248"/>
                  </a:lnTo>
                  <a:lnTo>
                    <a:pt x="50317" y="92724"/>
                  </a:lnTo>
                  <a:lnTo>
                    <a:pt x="49260" y="95699"/>
                  </a:lnTo>
                  <a:lnTo>
                    <a:pt x="47997" y="98674"/>
                  </a:lnTo>
                  <a:lnTo>
                    <a:pt x="46734" y="101148"/>
                  </a:lnTo>
                  <a:lnTo>
                    <a:pt x="45264" y="103637"/>
                  </a:lnTo>
                  <a:lnTo>
                    <a:pt x="43576" y="106111"/>
                  </a:lnTo>
                  <a:lnTo>
                    <a:pt x="39787" y="109587"/>
                  </a:lnTo>
                  <a:lnTo>
                    <a:pt x="35998" y="112562"/>
                  </a:lnTo>
                  <a:lnTo>
                    <a:pt x="32208" y="115036"/>
                  </a:lnTo>
                  <a:lnTo>
                    <a:pt x="28419" y="116023"/>
                  </a:lnTo>
                  <a:lnTo>
                    <a:pt x="24630" y="116023"/>
                  </a:lnTo>
                  <a:lnTo>
                    <a:pt x="22735" y="115537"/>
                  </a:lnTo>
                  <a:lnTo>
                    <a:pt x="20841" y="114536"/>
                  </a:lnTo>
                  <a:lnTo>
                    <a:pt x="18946" y="113048"/>
                  </a:lnTo>
                  <a:lnTo>
                    <a:pt x="17051" y="111561"/>
                  </a:lnTo>
                  <a:lnTo>
                    <a:pt x="15157" y="109086"/>
                  </a:lnTo>
                  <a:lnTo>
                    <a:pt x="13475" y="106612"/>
                  </a:lnTo>
                  <a:lnTo>
                    <a:pt x="11999" y="104123"/>
                  </a:lnTo>
                  <a:lnTo>
                    <a:pt x="10523" y="101148"/>
                  </a:lnTo>
                  <a:lnTo>
                    <a:pt x="9260" y="97687"/>
                  </a:lnTo>
                  <a:lnTo>
                    <a:pt x="7997" y="94212"/>
                  </a:lnTo>
                  <a:lnTo>
                    <a:pt x="6734" y="90250"/>
                  </a:lnTo>
                  <a:lnTo>
                    <a:pt x="5896" y="86273"/>
                  </a:lnTo>
                  <a:lnTo>
                    <a:pt x="4001" y="77349"/>
                  </a:lnTo>
                  <a:lnTo>
                    <a:pt x="2738" y="67938"/>
                  </a:lnTo>
                  <a:lnTo>
                    <a:pt x="1894" y="58998"/>
                  </a:lnTo>
                  <a:lnTo>
                    <a:pt x="1263" y="49587"/>
                  </a:lnTo>
                  <a:lnTo>
                    <a:pt x="1263" y="40662"/>
                  </a:lnTo>
                  <a:lnTo>
                    <a:pt x="3157" y="38674"/>
                  </a:lnTo>
                  <a:lnTo>
                    <a:pt x="5052" y="36686"/>
                  </a:lnTo>
                  <a:lnTo>
                    <a:pt x="9473" y="34212"/>
                  </a:lnTo>
                  <a:lnTo>
                    <a:pt x="13681" y="31737"/>
                  </a:lnTo>
                  <a:lnTo>
                    <a:pt x="17895" y="29248"/>
                  </a:lnTo>
                  <a:lnTo>
                    <a:pt x="28419" y="21811"/>
                  </a:lnTo>
                  <a:lnTo>
                    <a:pt x="33684" y="17849"/>
                  </a:lnTo>
                  <a:lnTo>
                    <a:pt x="38949" y="13888"/>
                  </a:lnTo>
                  <a:lnTo>
                    <a:pt x="44208" y="11399"/>
                  </a:lnTo>
                  <a:lnTo>
                    <a:pt x="49473" y="8424"/>
                  </a:lnTo>
                  <a:lnTo>
                    <a:pt x="54312" y="5449"/>
                  </a:lnTo>
                  <a:lnTo>
                    <a:pt x="56839" y="3961"/>
                  </a:lnTo>
                  <a:lnTo>
                    <a:pt x="59158" y="2474"/>
                  </a:lnTo>
                  <a:lnTo>
                    <a:pt x="6378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Shape 1543"/>
            <p:cNvSpPr/>
            <p:nvPr/>
          </p:nvSpPr>
          <p:spPr>
            <a:xfrm>
              <a:off x="812700" y="238125"/>
              <a:ext cx="198650" cy="136374"/>
            </a:xfrm>
            <a:custGeom>
              <a:pathLst>
                <a:path extrusionOk="0" h="120000" w="120000">
                  <a:moveTo>
                    <a:pt x="111346" y="30357"/>
                  </a:moveTo>
                  <a:lnTo>
                    <a:pt x="114910" y="47406"/>
                  </a:lnTo>
                  <a:lnTo>
                    <a:pt x="115922" y="56293"/>
                  </a:lnTo>
                  <a:lnTo>
                    <a:pt x="116435" y="65906"/>
                  </a:lnTo>
                  <a:lnTo>
                    <a:pt x="116435" y="71098"/>
                  </a:lnTo>
                  <a:lnTo>
                    <a:pt x="115922" y="75541"/>
                  </a:lnTo>
                  <a:lnTo>
                    <a:pt x="115424" y="74793"/>
                  </a:lnTo>
                  <a:lnTo>
                    <a:pt x="101182" y="62210"/>
                  </a:lnTo>
                  <a:lnTo>
                    <a:pt x="94069" y="56293"/>
                  </a:lnTo>
                  <a:lnTo>
                    <a:pt x="86941" y="51101"/>
                  </a:lnTo>
                  <a:lnTo>
                    <a:pt x="81354" y="46658"/>
                  </a:lnTo>
                  <a:lnTo>
                    <a:pt x="78303" y="45184"/>
                  </a:lnTo>
                  <a:lnTo>
                    <a:pt x="75252" y="43688"/>
                  </a:lnTo>
                  <a:lnTo>
                    <a:pt x="93556" y="37770"/>
                  </a:lnTo>
                  <a:lnTo>
                    <a:pt x="102708" y="34075"/>
                  </a:lnTo>
                  <a:lnTo>
                    <a:pt x="111346" y="30357"/>
                  </a:lnTo>
                  <a:close/>
                  <a:moveTo>
                    <a:pt x="68139" y="45910"/>
                  </a:moveTo>
                  <a:lnTo>
                    <a:pt x="77790" y="51101"/>
                  </a:lnTo>
                  <a:lnTo>
                    <a:pt x="82365" y="53323"/>
                  </a:lnTo>
                  <a:lnTo>
                    <a:pt x="87455" y="56293"/>
                  </a:lnTo>
                  <a:lnTo>
                    <a:pt x="94069" y="61462"/>
                  </a:lnTo>
                  <a:lnTo>
                    <a:pt x="100669" y="67402"/>
                  </a:lnTo>
                  <a:lnTo>
                    <a:pt x="107284" y="73319"/>
                  </a:lnTo>
                  <a:lnTo>
                    <a:pt x="113898" y="79237"/>
                  </a:lnTo>
                  <a:lnTo>
                    <a:pt x="114910" y="79237"/>
                  </a:lnTo>
                  <a:lnTo>
                    <a:pt x="113385" y="84428"/>
                  </a:lnTo>
                  <a:lnTo>
                    <a:pt x="111346" y="88872"/>
                  </a:lnTo>
                  <a:lnTo>
                    <a:pt x="108809" y="93316"/>
                  </a:lnTo>
                  <a:lnTo>
                    <a:pt x="105758" y="97033"/>
                  </a:lnTo>
                  <a:lnTo>
                    <a:pt x="99657" y="86650"/>
                  </a:lnTo>
                  <a:lnTo>
                    <a:pt x="96093" y="81459"/>
                  </a:lnTo>
                  <a:lnTo>
                    <a:pt x="92544" y="76289"/>
                  </a:lnTo>
                  <a:lnTo>
                    <a:pt x="88467" y="71846"/>
                  </a:lnTo>
                  <a:lnTo>
                    <a:pt x="84404" y="68128"/>
                  </a:lnTo>
                  <a:lnTo>
                    <a:pt x="79828" y="65180"/>
                  </a:lnTo>
                  <a:lnTo>
                    <a:pt x="75252" y="64432"/>
                  </a:lnTo>
                  <a:lnTo>
                    <a:pt x="67626" y="63684"/>
                  </a:lnTo>
                  <a:lnTo>
                    <a:pt x="60000" y="64432"/>
                  </a:lnTo>
                  <a:lnTo>
                    <a:pt x="44747" y="65906"/>
                  </a:lnTo>
                  <a:lnTo>
                    <a:pt x="30007" y="68128"/>
                  </a:lnTo>
                  <a:lnTo>
                    <a:pt x="14739" y="69624"/>
                  </a:lnTo>
                  <a:lnTo>
                    <a:pt x="13727" y="70350"/>
                  </a:lnTo>
                  <a:lnTo>
                    <a:pt x="13727" y="71098"/>
                  </a:lnTo>
                  <a:lnTo>
                    <a:pt x="13214" y="69624"/>
                  </a:lnTo>
                  <a:lnTo>
                    <a:pt x="11190" y="65906"/>
                  </a:lnTo>
                  <a:lnTo>
                    <a:pt x="17291" y="63684"/>
                  </a:lnTo>
                  <a:lnTo>
                    <a:pt x="23392" y="61462"/>
                  </a:lnTo>
                  <a:lnTo>
                    <a:pt x="35595" y="57019"/>
                  </a:lnTo>
                  <a:lnTo>
                    <a:pt x="60000" y="48879"/>
                  </a:lnTo>
                  <a:lnTo>
                    <a:pt x="68139" y="45910"/>
                  </a:lnTo>
                  <a:close/>
                  <a:moveTo>
                    <a:pt x="70163" y="68876"/>
                  </a:moveTo>
                  <a:lnTo>
                    <a:pt x="73727" y="69624"/>
                  </a:lnTo>
                  <a:lnTo>
                    <a:pt x="76778" y="70350"/>
                  </a:lnTo>
                  <a:lnTo>
                    <a:pt x="80342" y="71098"/>
                  </a:lnTo>
                  <a:lnTo>
                    <a:pt x="83392" y="73319"/>
                  </a:lnTo>
                  <a:lnTo>
                    <a:pt x="86941" y="75541"/>
                  </a:lnTo>
                  <a:lnTo>
                    <a:pt x="89992" y="79237"/>
                  </a:lnTo>
                  <a:lnTo>
                    <a:pt x="93556" y="83681"/>
                  </a:lnTo>
                  <a:lnTo>
                    <a:pt x="96607" y="88872"/>
                  </a:lnTo>
                  <a:lnTo>
                    <a:pt x="103221" y="99981"/>
                  </a:lnTo>
                  <a:lnTo>
                    <a:pt x="98645" y="102951"/>
                  </a:lnTo>
                  <a:lnTo>
                    <a:pt x="93556" y="105921"/>
                  </a:lnTo>
                  <a:lnTo>
                    <a:pt x="87968" y="108142"/>
                  </a:lnTo>
                  <a:lnTo>
                    <a:pt x="82365" y="110364"/>
                  </a:lnTo>
                  <a:lnTo>
                    <a:pt x="71190" y="112586"/>
                  </a:lnTo>
                  <a:lnTo>
                    <a:pt x="61011" y="114060"/>
                  </a:lnTo>
                  <a:lnTo>
                    <a:pt x="52373" y="114808"/>
                  </a:lnTo>
                  <a:lnTo>
                    <a:pt x="48311" y="114060"/>
                  </a:lnTo>
                  <a:lnTo>
                    <a:pt x="44233" y="113312"/>
                  </a:lnTo>
                  <a:lnTo>
                    <a:pt x="40171" y="111838"/>
                  </a:lnTo>
                  <a:lnTo>
                    <a:pt x="36607" y="109616"/>
                  </a:lnTo>
                  <a:lnTo>
                    <a:pt x="33058" y="106647"/>
                  </a:lnTo>
                  <a:lnTo>
                    <a:pt x="29494" y="102951"/>
                  </a:lnTo>
                  <a:lnTo>
                    <a:pt x="24918" y="96285"/>
                  </a:lnTo>
                  <a:lnTo>
                    <a:pt x="21354" y="88872"/>
                  </a:lnTo>
                  <a:lnTo>
                    <a:pt x="14241" y="72571"/>
                  </a:lnTo>
                  <a:lnTo>
                    <a:pt x="14241" y="72571"/>
                  </a:lnTo>
                  <a:lnTo>
                    <a:pt x="14739" y="73319"/>
                  </a:lnTo>
                  <a:lnTo>
                    <a:pt x="26956" y="73319"/>
                  </a:lnTo>
                  <a:lnTo>
                    <a:pt x="38645" y="72571"/>
                  </a:lnTo>
                  <a:lnTo>
                    <a:pt x="50848" y="70350"/>
                  </a:lnTo>
                  <a:lnTo>
                    <a:pt x="62537" y="68876"/>
                  </a:lnTo>
                  <a:close/>
                  <a:moveTo>
                    <a:pt x="23906" y="0"/>
                  </a:moveTo>
                  <a:lnTo>
                    <a:pt x="19828" y="2221"/>
                  </a:lnTo>
                  <a:lnTo>
                    <a:pt x="15252" y="5191"/>
                  </a:lnTo>
                  <a:lnTo>
                    <a:pt x="11688" y="8887"/>
                  </a:lnTo>
                  <a:lnTo>
                    <a:pt x="8638" y="11857"/>
                  </a:lnTo>
                  <a:lnTo>
                    <a:pt x="5587" y="15552"/>
                  </a:lnTo>
                  <a:lnTo>
                    <a:pt x="3050" y="19996"/>
                  </a:lnTo>
                  <a:lnTo>
                    <a:pt x="1525" y="24439"/>
                  </a:lnTo>
                  <a:lnTo>
                    <a:pt x="0" y="29631"/>
                  </a:lnTo>
                  <a:lnTo>
                    <a:pt x="0" y="34801"/>
                  </a:lnTo>
                  <a:lnTo>
                    <a:pt x="0" y="39992"/>
                  </a:lnTo>
                  <a:lnTo>
                    <a:pt x="513" y="45184"/>
                  </a:lnTo>
                  <a:lnTo>
                    <a:pt x="2038" y="51101"/>
                  </a:lnTo>
                  <a:lnTo>
                    <a:pt x="5587" y="62210"/>
                  </a:lnTo>
                  <a:lnTo>
                    <a:pt x="10163" y="74067"/>
                  </a:lnTo>
                  <a:lnTo>
                    <a:pt x="14739" y="84428"/>
                  </a:lnTo>
                  <a:lnTo>
                    <a:pt x="19828" y="94812"/>
                  </a:lnTo>
                  <a:lnTo>
                    <a:pt x="24404" y="103699"/>
                  </a:lnTo>
                  <a:lnTo>
                    <a:pt x="27455" y="107395"/>
                  </a:lnTo>
                  <a:lnTo>
                    <a:pt x="30505" y="110364"/>
                  </a:lnTo>
                  <a:lnTo>
                    <a:pt x="33556" y="113312"/>
                  </a:lnTo>
                  <a:lnTo>
                    <a:pt x="36607" y="116282"/>
                  </a:lnTo>
                  <a:lnTo>
                    <a:pt x="40171" y="117756"/>
                  </a:lnTo>
                  <a:lnTo>
                    <a:pt x="44233" y="119252"/>
                  </a:lnTo>
                  <a:lnTo>
                    <a:pt x="49836" y="119978"/>
                  </a:lnTo>
                  <a:lnTo>
                    <a:pt x="55424" y="119978"/>
                  </a:lnTo>
                  <a:lnTo>
                    <a:pt x="61011" y="119252"/>
                  </a:lnTo>
                  <a:lnTo>
                    <a:pt x="67113" y="118504"/>
                  </a:lnTo>
                  <a:lnTo>
                    <a:pt x="78303" y="116282"/>
                  </a:lnTo>
                  <a:lnTo>
                    <a:pt x="89494" y="112586"/>
                  </a:lnTo>
                  <a:lnTo>
                    <a:pt x="94069" y="111090"/>
                  </a:lnTo>
                  <a:lnTo>
                    <a:pt x="98132" y="108868"/>
                  </a:lnTo>
                  <a:lnTo>
                    <a:pt x="102194" y="106647"/>
                  </a:lnTo>
                  <a:lnTo>
                    <a:pt x="105758" y="103699"/>
                  </a:lnTo>
                  <a:lnTo>
                    <a:pt x="108809" y="100729"/>
                  </a:lnTo>
                  <a:lnTo>
                    <a:pt x="111860" y="96285"/>
                  </a:lnTo>
                  <a:lnTo>
                    <a:pt x="114910" y="91842"/>
                  </a:lnTo>
                  <a:lnTo>
                    <a:pt x="116949" y="85902"/>
                  </a:lnTo>
                  <a:lnTo>
                    <a:pt x="118973" y="79985"/>
                  </a:lnTo>
                  <a:lnTo>
                    <a:pt x="120000" y="74067"/>
                  </a:lnTo>
                  <a:lnTo>
                    <a:pt x="120000" y="67402"/>
                  </a:lnTo>
                  <a:lnTo>
                    <a:pt x="120000" y="61462"/>
                  </a:lnTo>
                  <a:lnTo>
                    <a:pt x="120000" y="55545"/>
                  </a:lnTo>
                  <a:lnTo>
                    <a:pt x="118973" y="48879"/>
                  </a:lnTo>
                  <a:lnTo>
                    <a:pt x="117447" y="37022"/>
                  </a:lnTo>
                  <a:lnTo>
                    <a:pt x="113898" y="18522"/>
                  </a:lnTo>
                  <a:lnTo>
                    <a:pt x="109821" y="0"/>
                  </a:lnTo>
                  <a:lnTo>
                    <a:pt x="104747" y="0"/>
                  </a:lnTo>
                  <a:lnTo>
                    <a:pt x="107284" y="8887"/>
                  </a:lnTo>
                  <a:lnTo>
                    <a:pt x="109322" y="19248"/>
                  </a:lnTo>
                  <a:lnTo>
                    <a:pt x="110334" y="25187"/>
                  </a:lnTo>
                  <a:lnTo>
                    <a:pt x="98132" y="30357"/>
                  </a:lnTo>
                  <a:lnTo>
                    <a:pt x="84918" y="35549"/>
                  </a:lnTo>
                  <a:lnTo>
                    <a:pt x="59486" y="44436"/>
                  </a:lnTo>
                  <a:lnTo>
                    <a:pt x="47284" y="48131"/>
                  </a:lnTo>
                  <a:lnTo>
                    <a:pt x="34069" y="51101"/>
                  </a:lnTo>
                  <a:lnTo>
                    <a:pt x="27968" y="53323"/>
                  </a:lnTo>
                  <a:lnTo>
                    <a:pt x="21867" y="56293"/>
                  </a:lnTo>
                  <a:lnTo>
                    <a:pt x="15766" y="59241"/>
                  </a:lnTo>
                  <a:lnTo>
                    <a:pt x="10677" y="63684"/>
                  </a:lnTo>
                  <a:lnTo>
                    <a:pt x="7626" y="57019"/>
                  </a:lnTo>
                  <a:lnTo>
                    <a:pt x="5587" y="50353"/>
                  </a:lnTo>
                  <a:lnTo>
                    <a:pt x="4062" y="43688"/>
                  </a:lnTo>
                  <a:lnTo>
                    <a:pt x="3050" y="36296"/>
                  </a:lnTo>
                  <a:lnTo>
                    <a:pt x="5587" y="37022"/>
                  </a:lnTo>
                  <a:lnTo>
                    <a:pt x="11190" y="37022"/>
                  </a:lnTo>
                  <a:lnTo>
                    <a:pt x="13727" y="35549"/>
                  </a:lnTo>
                  <a:lnTo>
                    <a:pt x="19330" y="32579"/>
                  </a:lnTo>
                  <a:lnTo>
                    <a:pt x="23906" y="29631"/>
                  </a:lnTo>
                  <a:lnTo>
                    <a:pt x="57462" y="13330"/>
                  </a:lnTo>
                  <a:lnTo>
                    <a:pt x="68139" y="6665"/>
                  </a:lnTo>
                  <a:lnTo>
                    <a:pt x="79315" y="0"/>
                  </a:lnTo>
                  <a:lnTo>
                    <a:pt x="69151" y="0"/>
                  </a:lnTo>
                  <a:lnTo>
                    <a:pt x="61011" y="5191"/>
                  </a:lnTo>
                  <a:lnTo>
                    <a:pt x="52886" y="9635"/>
                  </a:lnTo>
                  <a:lnTo>
                    <a:pt x="3050" y="34801"/>
                  </a:lnTo>
                  <a:lnTo>
                    <a:pt x="3564" y="29631"/>
                  </a:lnTo>
                  <a:lnTo>
                    <a:pt x="4062" y="26661"/>
                  </a:lnTo>
                  <a:lnTo>
                    <a:pt x="5089" y="23692"/>
                  </a:lnTo>
                  <a:lnTo>
                    <a:pt x="7626" y="18522"/>
                  </a:lnTo>
                  <a:lnTo>
                    <a:pt x="11688" y="14078"/>
                  </a:lnTo>
                  <a:lnTo>
                    <a:pt x="16279" y="10361"/>
                  </a:lnTo>
                  <a:lnTo>
                    <a:pt x="21354" y="6665"/>
                  </a:lnTo>
                  <a:lnTo>
                    <a:pt x="25930" y="4443"/>
                  </a:lnTo>
                  <a:lnTo>
                    <a:pt x="31019" y="2221"/>
                  </a:lnTo>
                  <a:lnTo>
                    <a:pt x="35081" y="1473"/>
                  </a:lnTo>
                  <a:lnTo>
                    <a:pt x="35595" y="1473"/>
                  </a:lnTo>
                  <a:lnTo>
                    <a:pt x="361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Shape 1544"/>
            <p:cNvSpPr/>
            <p:nvPr/>
          </p:nvSpPr>
          <p:spPr>
            <a:xfrm>
              <a:off x="3282250" y="332375"/>
              <a:ext cx="417500" cy="425925"/>
            </a:xfrm>
            <a:custGeom>
              <a:pathLst>
                <a:path extrusionOk="0" h="120000" w="120000">
                  <a:moveTo>
                    <a:pt x="75240" y="1190"/>
                  </a:moveTo>
                  <a:lnTo>
                    <a:pt x="75240" y="2380"/>
                  </a:lnTo>
                  <a:lnTo>
                    <a:pt x="75722" y="3324"/>
                  </a:lnTo>
                  <a:lnTo>
                    <a:pt x="76210" y="4747"/>
                  </a:lnTo>
                  <a:lnTo>
                    <a:pt x="74270" y="5458"/>
                  </a:lnTo>
                  <a:lnTo>
                    <a:pt x="74033" y="5698"/>
                  </a:lnTo>
                  <a:lnTo>
                    <a:pt x="73307" y="4514"/>
                  </a:lnTo>
                  <a:lnTo>
                    <a:pt x="72582" y="3324"/>
                  </a:lnTo>
                  <a:lnTo>
                    <a:pt x="73789" y="2380"/>
                  </a:lnTo>
                  <a:lnTo>
                    <a:pt x="74759" y="1662"/>
                  </a:lnTo>
                  <a:lnTo>
                    <a:pt x="75240" y="1190"/>
                  </a:lnTo>
                  <a:close/>
                  <a:moveTo>
                    <a:pt x="76692" y="6649"/>
                  </a:moveTo>
                  <a:lnTo>
                    <a:pt x="76692" y="7120"/>
                  </a:lnTo>
                  <a:lnTo>
                    <a:pt x="76936" y="7832"/>
                  </a:lnTo>
                  <a:lnTo>
                    <a:pt x="77417" y="9255"/>
                  </a:lnTo>
                  <a:lnTo>
                    <a:pt x="76692" y="9255"/>
                  </a:lnTo>
                  <a:lnTo>
                    <a:pt x="74270" y="9727"/>
                  </a:lnTo>
                  <a:lnTo>
                    <a:pt x="74033" y="8543"/>
                  </a:lnTo>
                  <a:lnTo>
                    <a:pt x="73789" y="7592"/>
                  </a:lnTo>
                  <a:lnTo>
                    <a:pt x="74759" y="7360"/>
                  </a:lnTo>
                  <a:lnTo>
                    <a:pt x="76692" y="6649"/>
                  </a:lnTo>
                  <a:close/>
                  <a:moveTo>
                    <a:pt x="78625" y="10677"/>
                  </a:moveTo>
                  <a:lnTo>
                    <a:pt x="79350" y="11389"/>
                  </a:lnTo>
                  <a:lnTo>
                    <a:pt x="82498" y="14474"/>
                  </a:lnTo>
                  <a:lnTo>
                    <a:pt x="84194" y="16129"/>
                  </a:lnTo>
                  <a:lnTo>
                    <a:pt x="85645" y="17791"/>
                  </a:lnTo>
                  <a:lnTo>
                    <a:pt x="83705" y="18503"/>
                  </a:lnTo>
                  <a:lnTo>
                    <a:pt x="81528" y="18975"/>
                  </a:lnTo>
                  <a:lnTo>
                    <a:pt x="77173" y="19926"/>
                  </a:lnTo>
                  <a:lnTo>
                    <a:pt x="74759" y="20397"/>
                  </a:lnTo>
                  <a:lnTo>
                    <a:pt x="73544" y="20637"/>
                  </a:lnTo>
                  <a:lnTo>
                    <a:pt x="72582" y="21348"/>
                  </a:lnTo>
                  <a:lnTo>
                    <a:pt x="73063" y="17080"/>
                  </a:lnTo>
                  <a:lnTo>
                    <a:pt x="74033" y="12812"/>
                  </a:lnTo>
                  <a:lnTo>
                    <a:pt x="74270" y="11149"/>
                  </a:lnTo>
                  <a:lnTo>
                    <a:pt x="75485" y="10917"/>
                  </a:lnTo>
                  <a:lnTo>
                    <a:pt x="77662" y="10677"/>
                  </a:lnTo>
                  <a:close/>
                  <a:moveTo>
                    <a:pt x="86852" y="19214"/>
                  </a:moveTo>
                  <a:lnTo>
                    <a:pt x="88059" y="20876"/>
                  </a:lnTo>
                  <a:lnTo>
                    <a:pt x="83223" y="22532"/>
                  </a:lnTo>
                  <a:lnTo>
                    <a:pt x="78625" y="23722"/>
                  </a:lnTo>
                  <a:lnTo>
                    <a:pt x="75485" y="24666"/>
                  </a:lnTo>
                  <a:lnTo>
                    <a:pt x="72337" y="25617"/>
                  </a:lnTo>
                  <a:lnTo>
                    <a:pt x="72582" y="22532"/>
                  </a:lnTo>
                  <a:lnTo>
                    <a:pt x="74033" y="22299"/>
                  </a:lnTo>
                  <a:lnTo>
                    <a:pt x="75485" y="22060"/>
                  </a:lnTo>
                  <a:lnTo>
                    <a:pt x="78625" y="21348"/>
                  </a:lnTo>
                  <a:lnTo>
                    <a:pt x="82742" y="20397"/>
                  </a:lnTo>
                  <a:lnTo>
                    <a:pt x="84919" y="19926"/>
                  </a:lnTo>
                  <a:lnTo>
                    <a:pt x="86852" y="19214"/>
                  </a:lnTo>
                  <a:close/>
                  <a:moveTo>
                    <a:pt x="90000" y="21820"/>
                  </a:moveTo>
                  <a:lnTo>
                    <a:pt x="90725" y="25856"/>
                  </a:lnTo>
                  <a:lnTo>
                    <a:pt x="91688" y="29885"/>
                  </a:lnTo>
                  <a:lnTo>
                    <a:pt x="93865" y="37471"/>
                  </a:lnTo>
                  <a:lnTo>
                    <a:pt x="95317" y="42218"/>
                  </a:lnTo>
                  <a:lnTo>
                    <a:pt x="97257" y="46719"/>
                  </a:lnTo>
                  <a:lnTo>
                    <a:pt x="99190" y="51227"/>
                  </a:lnTo>
                  <a:lnTo>
                    <a:pt x="100886" y="55735"/>
                  </a:lnTo>
                  <a:lnTo>
                    <a:pt x="102337" y="60003"/>
                  </a:lnTo>
                  <a:lnTo>
                    <a:pt x="103544" y="64511"/>
                  </a:lnTo>
                  <a:lnTo>
                    <a:pt x="105477" y="73280"/>
                  </a:lnTo>
                  <a:lnTo>
                    <a:pt x="106203" y="76605"/>
                  </a:lnTo>
                  <a:lnTo>
                    <a:pt x="106929" y="79922"/>
                  </a:lnTo>
                  <a:lnTo>
                    <a:pt x="107899" y="83240"/>
                  </a:lnTo>
                  <a:lnTo>
                    <a:pt x="108625" y="84662"/>
                  </a:lnTo>
                  <a:lnTo>
                    <a:pt x="109595" y="86085"/>
                  </a:lnTo>
                  <a:lnTo>
                    <a:pt x="104996" y="87747"/>
                  </a:lnTo>
                  <a:lnTo>
                    <a:pt x="100160" y="89170"/>
                  </a:lnTo>
                  <a:lnTo>
                    <a:pt x="95805" y="90353"/>
                  </a:lnTo>
                  <a:lnTo>
                    <a:pt x="93384" y="91065"/>
                  </a:lnTo>
                  <a:lnTo>
                    <a:pt x="91451" y="91776"/>
                  </a:lnTo>
                  <a:lnTo>
                    <a:pt x="90481" y="87747"/>
                  </a:lnTo>
                  <a:lnTo>
                    <a:pt x="89511" y="83951"/>
                  </a:lnTo>
                  <a:lnTo>
                    <a:pt x="87334" y="76126"/>
                  </a:lnTo>
                  <a:lnTo>
                    <a:pt x="84919" y="67356"/>
                  </a:lnTo>
                  <a:lnTo>
                    <a:pt x="83468" y="62849"/>
                  </a:lnTo>
                  <a:lnTo>
                    <a:pt x="82016" y="58580"/>
                  </a:lnTo>
                  <a:lnTo>
                    <a:pt x="79113" y="50987"/>
                  </a:lnTo>
                  <a:lnTo>
                    <a:pt x="77662" y="46958"/>
                  </a:lnTo>
                  <a:lnTo>
                    <a:pt x="76447" y="43162"/>
                  </a:lnTo>
                  <a:lnTo>
                    <a:pt x="75240" y="39373"/>
                  </a:lnTo>
                  <a:lnTo>
                    <a:pt x="73789" y="35576"/>
                  </a:lnTo>
                  <a:lnTo>
                    <a:pt x="72582" y="31547"/>
                  </a:lnTo>
                  <a:lnTo>
                    <a:pt x="71367" y="27751"/>
                  </a:lnTo>
                  <a:lnTo>
                    <a:pt x="71611" y="27511"/>
                  </a:lnTo>
                  <a:lnTo>
                    <a:pt x="75966" y="26089"/>
                  </a:lnTo>
                  <a:lnTo>
                    <a:pt x="80320" y="24905"/>
                  </a:lnTo>
                  <a:lnTo>
                    <a:pt x="85401" y="23722"/>
                  </a:lnTo>
                  <a:lnTo>
                    <a:pt x="87822" y="22771"/>
                  </a:lnTo>
                  <a:lnTo>
                    <a:pt x="90000" y="21820"/>
                  </a:lnTo>
                  <a:close/>
                  <a:moveTo>
                    <a:pt x="110320" y="87987"/>
                  </a:moveTo>
                  <a:lnTo>
                    <a:pt x="110558" y="89882"/>
                  </a:lnTo>
                  <a:lnTo>
                    <a:pt x="111046" y="91544"/>
                  </a:lnTo>
                  <a:lnTo>
                    <a:pt x="112253" y="95333"/>
                  </a:lnTo>
                  <a:lnTo>
                    <a:pt x="111528" y="95101"/>
                  </a:lnTo>
                  <a:lnTo>
                    <a:pt x="110802" y="95101"/>
                  </a:lnTo>
                  <a:lnTo>
                    <a:pt x="108625" y="95333"/>
                  </a:lnTo>
                  <a:lnTo>
                    <a:pt x="105240" y="96284"/>
                  </a:lnTo>
                  <a:lnTo>
                    <a:pt x="100397" y="97707"/>
                  </a:lnTo>
                  <a:lnTo>
                    <a:pt x="97257" y="98418"/>
                  </a:lnTo>
                  <a:lnTo>
                    <a:pt x="95317" y="98890"/>
                  </a:lnTo>
                  <a:lnTo>
                    <a:pt x="94591" y="97235"/>
                  </a:lnTo>
                  <a:lnTo>
                    <a:pt x="94110" y="95573"/>
                  </a:lnTo>
                  <a:lnTo>
                    <a:pt x="93384" y="94150"/>
                  </a:lnTo>
                  <a:lnTo>
                    <a:pt x="92414" y="92967"/>
                  </a:lnTo>
                  <a:lnTo>
                    <a:pt x="94110" y="92727"/>
                  </a:lnTo>
                  <a:lnTo>
                    <a:pt x="96043" y="92255"/>
                  </a:lnTo>
                  <a:lnTo>
                    <a:pt x="99434" y="91304"/>
                  </a:lnTo>
                  <a:lnTo>
                    <a:pt x="104996" y="89642"/>
                  </a:lnTo>
                  <a:lnTo>
                    <a:pt x="110320" y="87987"/>
                  </a:lnTo>
                  <a:close/>
                  <a:moveTo>
                    <a:pt x="2421" y="83718"/>
                  </a:moveTo>
                  <a:lnTo>
                    <a:pt x="3391" y="85613"/>
                  </a:lnTo>
                  <a:lnTo>
                    <a:pt x="4843" y="87036"/>
                  </a:lnTo>
                  <a:lnTo>
                    <a:pt x="6531" y="88698"/>
                  </a:lnTo>
                  <a:lnTo>
                    <a:pt x="8227" y="89642"/>
                  </a:lnTo>
                  <a:lnTo>
                    <a:pt x="9923" y="90353"/>
                  </a:lnTo>
                  <a:lnTo>
                    <a:pt x="11856" y="90832"/>
                  </a:lnTo>
                  <a:lnTo>
                    <a:pt x="13789" y="91065"/>
                  </a:lnTo>
                  <a:lnTo>
                    <a:pt x="14514" y="93910"/>
                  </a:lnTo>
                  <a:lnTo>
                    <a:pt x="15240" y="97235"/>
                  </a:lnTo>
                  <a:lnTo>
                    <a:pt x="15966" y="98179"/>
                  </a:lnTo>
                  <a:lnTo>
                    <a:pt x="16455" y="99130"/>
                  </a:lnTo>
                  <a:lnTo>
                    <a:pt x="18143" y="100552"/>
                  </a:lnTo>
                  <a:lnTo>
                    <a:pt x="15729" y="99841"/>
                  </a:lnTo>
                  <a:lnTo>
                    <a:pt x="13552" y="98890"/>
                  </a:lnTo>
                  <a:lnTo>
                    <a:pt x="11374" y="97946"/>
                  </a:lnTo>
                  <a:lnTo>
                    <a:pt x="9434" y="96524"/>
                  </a:lnTo>
                  <a:lnTo>
                    <a:pt x="7746" y="94861"/>
                  </a:lnTo>
                  <a:lnTo>
                    <a:pt x="6294" y="92967"/>
                  </a:lnTo>
                  <a:lnTo>
                    <a:pt x="4843" y="91065"/>
                  </a:lnTo>
                  <a:lnTo>
                    <a:pt x="3873" y="88698"/>
                  </a:lnTo>
                  <a:lnTo>
                    <a:pt x="2902" y="86325"/>
                  </a:lnTo>
                  <a:lnTo>
                    <a:pt x="2421" y="83718"/>
                  </a:lnTo>
                  <a:close/>
                  <a:moveTo>
                    <a:pt x="109832" y="97467"/>
                  </a:moveTo>
                  <a:lnTo>
                    <a:pt x="104514" y="99130"/>
                  </a:lnTo>
                  <a:lnTo>
                    <a:pt x="100397" y="100552"/>
                  </a:lnTo>
                  <a:lnTo>
                    <a:pt x="98220" y="101264"/>
                  </a:lnTo>
                  <a:lnTo>
                    <a:pt x="96287" y="102215"/>
                  </a:lnTo>
                  <a:lnTo>
                    <a:pt x="96287" y="102447"/>
                  </a:lnTo>
                  <a:lnTo>
                    <a:pt x="96287" y="102687"/>
                  </a:lnTo>
                  <a:lnTo>
                    <a:pt x="98220" y="102687"/>
                  </a:lnTo>
                  <a:lnTo>
                    <a:pt x="100160" y="102215"/>
                  </a:lnTo>
                  <a:lnTo>
                    <a:pt x="103789" y="101264"/>
                  </a:lnTo>
                  <a:lnTo>
                    <a:pt x="108625" y="99841"/>
                  </a:lnTo>
                  <a:lnTo>
                    <a:pt x="113223" y="98418"/>
                  </a:lnTo>
                  <a:lnTo>
                    <a:pt x="113461" y="99369"/>
                  </a:lnTo>
                  <a:lnTo>
                    <a:pt x="109106" y="100081"/>
                  </a:lnTo>
                  <a:lnTo>
                    <a:pt x="104752" y="101264"/>
                  </a:lnTo>
                  <a:lnTo>
                    <a:pt x="100397" y="103159"/>
                  </a:lnTo>
                  <a:lnTo>
                    <a:pt x="98464" y="104109"/>
                  </a:lnTo>
                  <a:lnTo>
                    <a:pt x="96768" y="105293"/>
                  </a:lnTo>
                  <a:lnTo>
                    <a:pt x="96287" y="103870"/>
                  </a:lnTo>
                  <a:lnTo>
                    <a:pt x="95561" y="100313"/>
                  </a:lnTo>
                  <a:lnTo>
                    <a:pt x="98220" y="99841"/>
                  </a:lnTo>
                  <a:lnTo>
                    <a:pt x="101123" y="99369"/>
                  </a:lnTo>
                  <a:lnTo>
                    <a:pt x="106447" y="97946"/>
                  </a:lnTo>
                  <a:lnTo>
                    <a:pt x="109832" y="97467"/>
                  </a:lnTo>
                  <a:close/>
                  <a:moveTo>
                    <a:pt x="8227" y="21820"/>
                  </a:moveTo>
                  <a:lnTo>
                    <a:pt x="12100" y="22532"/>
                  </a:lnTo>
                  <a:lnTo>
                    <a:pt x="15729" y="23011"/>
                  </a:lnTo>
                  <a:lnTo>
                    <a:pt x="23223" y="23722"/>
                  </a:lnTo>
                  <a:lnTo>
                    <a:pt x="30725" y="24194"/>
                  </a:lnTo>
                  <a:lnTo>
                    <a:pt x="38227" y="24666"/>
                  </a:lnTo>
                  <a:lnTo>
                    <a:pt x="45966" y="25617"/>
                  </a:lnTo>
                  <a:lnTo>
                    <a:pt x="53949" y="26568"/>
                  </a:lnTo>
                  <a:lnTo>
                    <a:pt x="61932" y="27511"/>
                  </a:lnTo>
                  <a:lnTo>
                    <a:pt x="69916" y="27990"/>
                  </a:lnTo>
                  <a:lnTo>
                    <a:pt x="70641" y="31068"/>
                  </a:lnTo>
                  <a:lnTo>
                    <a:pt x="71367" y="34393"/>
                  </a:lnTo>
                  <a:lnTo>
                    <a:pt x="73789" y="40556"/>
                  </a:lnTo>
                  <a:lnTo>
                    <a:pt x="76447" y="49093"/>
                  </a:lnTo>
                  <a:lnTo>
                    <a:pt x="79595" y="57390"/>
                  </a:lnTo>
                  <a:lnTo>
                    <a:pt x="81528" y="63321"/>
                  </a:lnTo>
                  <a:lnTo>
                    <a:pt x="83468" y="69491"/>
                  </a:lnTo>
                  <a:lnTo>
                    <a:pt x="83223" y="69723"/>
                  </a:lnTo>
                  <a:lnTo>
                    <a:pt x="83705" y="74470"/>
                  </a:lnTo>
                  <a:lnTo>
                    <a:pt x="83468" y="79211"/>
                  </a:lnTo>
                  <a:lnTo>
                    <a:pt x="82979" y="83951"/>
                  </a:lnTo>
                  <a:lnTo>
                    <a:pt x="82253" y="88698"/>
                  </a:lnTo>
                  <a:lnTo>
                    <a:pt x="80320" y="96995"/>
                  </a:lnTo>
                  <a:lnTo>
                    <a:pt x="79839" y="101264"/>
                  </a:lnTo>
                  <a:lnTo>
                    <a:pt x="79595" y="105532"/>
                  </a:lnTo>
                  <a:lnTo>
                    <a:pt x="75722" y="106004"/>
                  </a:lnTo>
                  <a:lnTo>
                    <a:pt x="68227" y="106004"/>
                  </a:lnTo>
                  <a:lnTo>
                    <a:pt x="64354" y="105532"/>
                  </a:lnTo>
                  <a:lnTo>
                    <a:pt x="56608" y="104581"/>
                  </a:lnTo>
                  <a:lnTo>
                    <a:pt x="49113" y="103637"/>
                  </a:lnTo>
                  <a:lnTo>
                    <a:pt x="42337" y="102926"/>
                  </a:lnTo>
                  <a:lnTo>
                    <a:pt x="35561" y="102447"/>
                  </a:lnTo>
                  <a:lnTo>
                    <a:pt x="22016" y="101736"/>
                  </a:lnTo>
                  <a:lnTo>
                    <a:pt x="22016" y="101503"/>
                  </a:lnTo>
                  <a:lnTo>
                    <a:pt x="22016" y="101024"/>
                  </a:lnTo>
                  <a:lnTo>
                    <a:pt x="21772" y="100792"/>
                  </a:lnTo>
                  <a:lnTo>
                    <a:pt x="21535" y="100552"/>
                  </a:lnTo>
                  <a:lnTo>
                    <a:pt x="20083" y="99841"/>
                  </a:lnTo>
                  <a:lnTo>
                    <a:pt x="18632" y="98890"/>
                  </a:lnTo>
                  <a:lnTo>
                    <a:pt x="17662" y="97707"/>
                  </a:lnTo>
                  <a:lnTo>
                    <a:pt x="16692" y="96524"/>
                  </a:lnTo>
                  <a:lnTo>
                    <a:pt x="16210" y="95101"/>
                  </a:lnTo>
                  <a:lnTo>
                    <a:pt x="15729" y="93678"/>
                  </a:lnTo>
                  <a:lnTo>
                    <a:pt x="15729" y="92016"/>
                  </a:lnTo>
                  <a:lnTo>
                    <a:pt x="15729" y="90353"/>
                  </a:lnTo>
                  <a:lnTo>
                    <a:pt x="15485" y="89882"/>
                  </a:lnTo>
                  <a:lnTo>
                    <a:pt x="15003" y="89642"/>
                  </a:lnTo>
                  <a:lnTo>
                    <a:pt x="13307" y="89642"/>
                  </a:lnTo>
                  <a:lnTo>
                    <a:pt x="11856" y="89410"/>
                  </a:lnTo>
                  <a:lnTo>
                    <a:pt x="10404" y="88931"/>
                  </a:lnTo>
                  <a:lnTo>
                    <a:pt x="8953" y="88459"/>
                  </a:lnTo>
                  <a:lnTo>
                    <a:pt x="7746" y="87747"/>
                  </a:lnTo>
                  <a:lnTo>
                    <a:pt x="6531" y="87036"/>
                  </a:lnTo>
                  <a:lnTo>
                    <a:pt x="4117" y="84902"/>
                  </a:lnTo>
                  <a:lnTo>
                    <a:pt x="3391" y="83718"/>
                  </a:lnTo>
                  <a:lnTo>
                    <a:pt x="2177" y="82528"/>
                  </a:lnTo>
                  <a:lnTo>
                    <a:pt x="1695" y="78260"/>
                  </a:lnTo>
                  <a:lnTo>
                    <a:pt x="1932" y="73991"/>
                  </a:lnTo>
                  <a:lnTo>
                    <a:pt x="2177" y="69723"/>
                  </a:lnTo>
                  <a:lnTo>
                    <a:pt x="2658" y="65694"/>
                  </a:lnTo>
                  <a:lnTo>
                    <a:pt x="3628" y="54784"/>
                  </a:lnTo>
                  <a:lnTo>
                    <a:pt x="4843" y="43641"/>
                  </a:lnTo>
                  <a:lnTo>
                    <a:pt x="5324" y="38182"/>
                  </a:lnTo>
                  <a:lnTo>
                    <a:pt x="6050" y="32731"/>
                  </a:lnTo>
                  <a:lnTo>
                    <a:pt x="7020" y="27279"/>
                  </a:lnTo>
                  <a:lnTo>
                    <a:pt x="8227" y="21820"/>
                  </a:lnTo>
                  <a:close/>
                  <a:moveTo>
                    <a:pt x="113949" y="101264"/>
                  </a:moveTo>
                  <a:lnTo>
                    <a:pt x="113949" y="101736"/>
                  </a:lnTo>
                  <a:lnTo>
                    <a:pt x="112498" y="101975"/>
                  </a:lnTo>
                  <a:lnTo>
                    <a:pt x="110802" y="102447"/>
                  </a:lnTo>
                  <a:lnTo>
                    <a:pt x="108380" y="103159"/>
                  </a:lnTo>
                  <a:lnTo>
                    <a:pt x="105477" y="103870"/>
                  </a:lnTo>
                  <a:lnTo>
                    <a:pt x="102574" y="105060"/>
                  </a:lnTo>
                  <a:lnTo>
                    <a:pt x="99671" y="106244"/>
                  </a:lnTo>
                  <a:lnTo>
                    <a:pt x="98464" y="106955"/>
                  </a:lnTo>
                  <a:lnTo>
                    <a:pt x="97257" y="107906"/>
                  </a:lnTo>
                  <a:lnTo>
                    <a:pt x="96768" y="105772"/>
                  </a:lnTo>
                  <a:lnTo>
                    <a:pt x="99916" y="105060"/>
                  </a:lnTo>
                  <a:lnTo>
                    <a:pt x="103300" y="104109"/>
                  </a:lnTo>
                  <a:lnTo>
                    <a:pt x="106447" y="103159"/>
                  </a:lnTo>
                  <a:lnTo>
                    <a:pt x="109832" y="102215"/>
                  </a:lnTo>
                  <a:lnTo>
                    <a:pt x="111528" y="101736"/>
                  </a:lnTo>
                  <a:lnTo>
                    <a:pt x="112735" y="101503"/>
                  </a:lnTo>
                  <a:lnTo>
                    <a:pt x="113949" y="101264"/>
                  </a:lnTo>
                  <a:close/>
                  <a:moveTo>
                    <a:pt x="114431" y="103870"/>
                  </a:moveTo>
                  <a:lnTo>
                    <a:pt x="114431" y="104349"/>
                  </a:lnTo>
                  <a:lnTo>
                    <a:pt x="105966" y="106715"/>
                  </a:lnTo>
                  <a:lnTo>
                    <a:pt x="101611" y="108378"/>
                  </a:lnTo>
                  <a:lnTo>
                    <a:pt x="99671" y="109329"/>
                  </a:lnTo>
                  <a:lnTo>
                    <a:pt x="97738" y="110272"/>
                  </a:lnTo>
                  <a:lnTo>
                    <a:pt x="97257" y="108617"/>
                  </a:lnTo>
                  <a:lnTo>
                    <a:pt x="99916" y="107906"/>
                  </a:lnTo>
                  <a:lnTo>
                    <a:pt x="102574" y="107194"/>
                  </a:lnTo>
                  <a:lnTo>
                    <a:pt x="104996" y="106244"/>
                  </a:lnTo>
                  <a:lnTo>
                    <a:pt x="107655" y="105293"/>
                  </a:lnTo>
                  <a:lnTo>
                    <a:pt x="110802" y="104821"/>
                  </a:lnTo>
                  <a:lnTo>
                    <a:pt x="112735" y="104349"/>
                  </a:lnTo>
                  <a:lnTo>
                    <a:pt x="114431" y="103870"/>
                  </a:lnTo>
                  <a:close/>
                  <a:moveTo>
                    <a:pt x="114675" y="106004"/>
                  </a:moveTo>
                  <a:lnTo>
                    <a:pt x="114912" y="106955"/>
                  </a:lnTo>
                  <a:lnTo>
                    <a:pt x="113461" y="107194"/>
                  </a:lnTo>
                  <a:lnTo>
                    <a:pt x="112009" y="107427"/>
                  </a:lnTo>
                  <a:lnTo>
                    <a:pt x="109350" y="108378"/>
                  </a:lnTo>
                  <a:lnTo>
                    <a:pt x="103789" y="110512"/>
                  </a:lnTo>
                  <a:lnTo>
                    <a:pt x="101123" y="111695"/>
                  </a:lnTo>
                  <a:lnTo>
                    <a:pt x="98464" y="113118"/>
                  </a:lnTo>
                  <a:lnTo>
                    <a:pt x="97983" y="111223"/>
                  </a:lnTo>
                  <a:lnTo>
                    <a:pt x="99190" y="110984"/>
                  </a:lnTo>
                  <a:lnTo>
                    <a:pt x="100397" y="110751"/>
                  </a:lnTo>
                  <a:lnTo>
                    <a:pt x="102574" y="110040"/>
                  </a:lnTo>
                  <a:lnTo>
                    <a:pt x="104996" y="109089"/>
                  </a:lnTo>
                  <a:lnTo>
                    <a:pt x="107173" y="108378"/>
                  </a:lnTo>
                  <a:lnTo>
                    <a:pt x="111046" y="107427"/>
                  </a:lnTo>
                  <a:lnTo>
                    <a:pt x="112979" y="106715"/>
                  </a:lnTo>
                  <a:lnTo>
                    <a:pt x="114675" y="106004"/>
                  </a:lnTo>
                  <a:close/>
                  <a:moveTo>
                    <a:pt x="115156" y="108617"/>
                  </a:moveTo>
                  <a:lnTo>
                    <a:pt x="115638" y="110040"/>
                  </a:lnTo>
                  <a:lnTo>
                    <a:pt x="110802" y="111695"/>
                  </a:lnTo>
                  <a:lnTo>
                    <a:pt x="105966" y="112886"/>
                  </a:lnTo>
                  <a:lnTo>
                    <a:pt x="102574" y="114069"/>
                  </a:lnTo>
                  <a:lnTo>
                    <a:pt x="100886" y="114541"/>
                  </a:lnTo>
                  <a:lnTo>
                    <a:pt x="99434" y="115492"/>
                  </a:lnTo>
                  <a:lnTo>
                    <a:pt x="98708" y="113597"/>
                  </a:lnTo>
                  <a:lnTo>
                    <a:pt x="101123" y="113118"/>
                  </a:lnTo>
                  <a:lnTo>
                    <a:pt x="103544" y="112407"/>
                  </a:lnTo>
                  <a:lnTo>
                    <a:pt x="105722" y="111463"/>
                  </a:lnTo>
                  <a:lnTo>
                    <a:pt x="108143" y="110512"/>
                  </a:lnTo>
                  <a:lnTo>
                    <a:pt x="115156" y="108617"/>
                  </a:lnTo>
                  <a:close/>
                  <a:moveTo>
                    <a:pt x="116126" y="111463"/>
                  </a:moveTo>
                  <a:lnTo>
                    <a:pt x="116608" y="112646"/>
                  </a:lnTo>
                  <a:lnTo>
                    <a:pt x="108869" y="115020"/>
                  </a:lnTo>
                  <a:lnTo>
                    <a:pt x="104752" y="116443"/>
                  </a:lnTo>
                  <a:lnTo>
                    <a:pt x="102819" y="117393"/>
                  </a:lnTo>
                  <a:lnTo>
                    <a:pt x="100886" y="118577"/>
                  </a:lnTo>
                  <a:lnTo>
                    <a:pt x="99671" y="116443"/>
                  </a:lnTo>
                  <a:lnTo>
                    <a:pt x="101849" y="115971"/>
                  </a:lnTo>
                  <a:lnTo>
                    <a:pt x="103789" y="115492"/>
                  </a:lnTo>
                  <a:lnTo>
                    <a:pt x="107655" y="114308"/>
                  </a:lnTo>
                  <a:lnTo>
                    <a:pt x="112009" y="113118"/>
                  </a:lnTo>
                  <a:lnTo>
                    <a:pt x="116126" y="111463"/>
                  </a:lnTo>
                  <a:close/>
                  <a:moveTo>
                    <a:pt x="74514" y="7"/>
                  </a:moveTo>
                  <a:lnTo>
                    <a:pt x="74033" y="478"/>
                  </a:lnTo>
                  <a:lnTo>
                    <a:pt x="73063" y="1190"/>
                  </a:lnTo>
                  <a:lnTo>
                    <a:pt x="72093" y="2141"/>
                  </a:lnTo>
                  <a:lnTo>
                    <a:pt x="71856" y="2613"/>
                  </a:lnTo>
                  <a:lnTo>
                    <a:pt x="71611" y="3324"/>
                  </a:lnTo>
                  <a:lnTo>
                    <a:pt x="71856" y="3564"/>
                  </a:lnTo>
                  <a:lnTo>
                    <a:pt x="72093" y="4275"/>
                  </a:lnTo>
                  <a:lnTo>
                    <a:pt x="72337" y="4747"/>
                  </a:lnTo>
                  <a:lnTo>
                    <a:pt x="72819" y="6170"/>
                  </a:lnTo>
                  <a:lnTo>
                    <a:pt x="72337" y="6409"/>
                  </a:lnTo>
                  <a:lnTo>
                    <a:pt x="72093" y="6881"/>
                  </a:lnTo>
                  <a:lnTo>
                    <a:pt x="72093" y="7360"/>
                  </a:lnTo>
                  <a:lnTo>
                    <a:pt x="72337" y="7592"/>
                  </a:lnTo>
                  <a:lnTo>
                    <a:pt x="72093" y="10206"/>
                  </a:lnTo>
                  <a:lnTo>
                    <a:pt x="72093" y="11628"/>
                  </a:lnTo>
                  <a:lnTo>
                    <a:pt x="71856" y="13284"/>
                  </a:lnTo>
                  <a:lnTo>
                    <a:pt x="71130" y="16369"/>
                  </a:lnTo>
                  <a:lnTo>
                    <a:pt x="70641" y="18742"/>
                  </a:lnTo>
                  <a:lnTo>
                    <a:pt x="70404" y="21109"/>
                  </a:lnTo>
                  <a:lnTo>
                    <a:pt x="70160" y="23483"/>
                  </a:lnTo>
                  <a:lnTo>
                    <a:pt x="70404" y="25856"/>
                  </a:lnTo>
                  <a:lnTo>
                    <a:pt x="70641" y="26568"/>
                  </a:lnTo>
                  <a:lnTo>
                    <a:pt x="70404" y="26568"/>
                  </a:lnTo>
                  <a:lnTo>
                    <a:pt x="54919" y="24905"/>
                  </a:lnTo>
                  <a:lnTo>
                    <a:pt x="39434" y="23722"/>
                  </a:lnTo>
                  <a:lnTo>
                    <a:pt x="23949" y="22299"/>
                  </a:lnTo>
                  <a:lnTo>
                    <a:pt x="8471" y="20876"/>
                  </a:lnTo>
                  <a:lnTo>
                    <a:pt x="8227" y="20637"/>
                  </a:lnTo>
                  <a:lnTo>
                    <a:pt x="7746" y="20637"/>
                  </a:lnTo>
                  <a:lnTo>
                    <a:pt x="7501" y="20876"/>
                  </a:lnTo>
                  <a:lnTo>
                    <a:pt x="7257" y="21109"/>
                  </a:lnTo>
                  <a:lnTo>
                    <a:pt x="7257" y="21348"/>
                  </a:lnTo>
                  <a:lnTo>
                    <a:pt x="6294" y="24433"/>
                  </a:lnTo>
                  <a:lnTo>
                    <a:pt x="5568" y="27511"/>
                  </a:lnTo>
                  <a:lnTo>
                    <a:pt x="4843" y="30596"/>
                  </a:lnTo>
                  <a:lnTo>
                    <a:pt x="4354" y="33681"/>
                  </a:lnTo>
                  <a:lnTo>
                    <a:pt x="3873" y="40084"/>
                  </a:lnTo>
                  <a:lnTo>
                    <a:pt x="3391" y="46247"/>
                  </a:lnTo>
                  <a:lnTo>
                    <a:pt x="2658" y="53122"/>
                  </a:lnTo>
                  <a:lnTo>
                    <a:pt x="1695" y="60003"/>
                  </a:lnTo>
                  <a:lnTo>
                    <a:pt x="725" y="66877"/>
                  </a:lnTo>
                  <a:lnTo>
                    <a:pt x="244" y="73759"/>
                  </a:lnTo>
                  <a:lnTo>
                    <a:pt x="0" y="76365"/>
                  </a:lnTo>
                  <a:lnTo>
                    <a:pt x="0" y="79211"/>
                  </a:lnTo>
                  <a:lnTo>
                    <a:pt x="244" y="82056"/>
                  </a:lnTo>
                  <a:lnTo>
                    <a:pt x="725" y="84902"/>
                  </a:lnTo>
                  <a:lnTo>
                    <a:pt x="1207" y="87508"/>
                  </a:lnTo>
                  <a:lnTo>
                    <a:pt x="2177" y="90121"/>
                  </a:lnTo>
                  <a:lnTo>
                    <a:pt x="3628" y="92727"/>
                  </a:lnTo>
                  <a:lnTo>
                    <a:pt x="5324" y="94861"/>
                  </a:lnTo>
                  <a:lnTo>
                    <a:pt x="6531" y="96524"/>
                  </a:lnTo>
                  <a:lnTo>
                    <a:pt x="8227" y="97946"/>
                  </a:lnTo>
                  <a:lnTo>
                    <a:pt x="9923" y="99369"/>
                  </a:lnTo>
                  <a:lnTo>
                    <a:pt x="11856" y="100792"/>
                  </a:lnTo>
                  <a:lnTo>
                    <a:pt x="14033" y="101736"/>
                  </a:lnTo>
                  <a:lnTo>
                    <a:pt x="16210" y="102687"/>
                  </a:lnTo>
                  <a:lnTo>
                    <a:pt x="18388" y="102926"/>
                  </a:lnTo>
                  <a:lnTo>
                    <a:pt x="20320" y="102687"/>
                  </a:lnTo>
                  <a:lnTo>
                    <a:pt x="23949" y="103637"/>
                  </a:lnTo>
                  <a:lnTo>
                    <a:pt x="27578" y="104109"/>
                  </a:lnTo>
                  <a:lnTo>
                    <a:pt x="30970" y="104349"/>
                  </a:lnTo>
                  <a:lnTo>
                    <a:pt x="34835" y="104581"/>
                  </a:lnTo>
                  <a:lnTo>
                    <a:pt x="42093" y="104821"/>
                  </a:lnTo>
                  <a:lnTo>
                    <a:pt x="49113" y="105293"/>
                  </a:lnTo>
                  <a:lnTo>
                    <a:pt x="56852" y="106244"/>
                  </a:lnTo>
                  <a:lnTo>
                    <a:pt x="64354" y="107427"/>
                  </a:lnTo>
                  <a:lnTo>
                    <a:pt x="68227" y="107666"/>
                  </a:lnTo>
                  <a:lnTo>
                    <a:pt x="72093" y="107906"/>
                  </a:lnTo>
                  <a:lnTo>
                    <a:pt x="75966" y="107666"/>
                  </a:lnTo>
                  <a:lnTo>
                    <a:pt x="79839" y="107427"/>
                  </a:lnTo>
                  <a:lnTo>
                    <a:pt x="80802" y="107427"/>
                  </a:lnTo>
                  <a:lnTo>
                    <a:pt x="81046" y="107194"/>
                  </a:lnTo>
                  <a:lnTo>
                    <a:pt x="81291" y="106715"/>
                  </a:lnTo>
                  <a:lnTo>
                    <a:pt x="81291" y="103398"/>
                  </a:lnTo>
                  <a:lnTo>
                    <a:pt x="81772" y="99841"/>
                  </a:lnTo>
                  <a:lnTo>
                    <a:pt x="83468" y="92727"/>
                  </a:lnTo>
                  <a:lnTo>
                    <a:pt x="84919" y="85613"/>
                  </a:lnTo>
                  <a:lnTo>
                    <a:pt x="85645" y="81817"/>
                  </a:lnTo>
                  <a:lnTo>
                    <a:pt x="85645" y="78499"/>
                  </a:lnTo>
                  <a:lnTo>
                    <a:pt x="87822" y="85613"/>
                  </a:lnTo>
                  <a:lnTo>
                    <a:pt x="88785" y="89170"/>
                  </a:lnTo>
                  <a:lnTo>
                    <a:pt x="89755" y="92967"/>
                  </a:lnTo>
                  <a:lnTo>
                    <a:pt x="90000" y="93438"/>
                  </a:lnTo>
                  <a:lnTo>
                    <a:pt x="90725" y="93438"/>
                  </a:lnTo>
                  <a:lnTo>
                    <a:pt x="91207" y="93199"/>
                  </a:lnTo>
                  <a:lnTo>
                    <a:pt x="91451" y="94861"/>
                  </a:lnTo>
                  <a:lnTo>
                    <a:pt x="92177" y="96524"/>
                  </a:lnTo>
                  <a:lnTo>
                    <a:pt x="93384" y="99369"/>
                  </a:lnTo>
                  <a:lnTo>
                    <a:pt x="94354" y="102926"/>
                  </a:lnTo>
                  <a:lnTo>
                    <a:pt x="95317" y="106715"/>
                  </a:lnTo>
                  <a:lnTo>
                    <a:pt x="95805" y="109801"/>
                  </a:lnTo>
                  <a:lnTo>
                    <a:pt x="96768" y="114308"/>
                  </a:lnTo>
                  <a:lnTo>
                    <a:pt x="97494" y="116443"/>
                  </a:lnTo>
                  <a:lnTo>
                    <a:pt x="98220" y="118337"/>
                  </a:lnTo>
                  <a:lnTo>
                    <a:pt x="98708" y="119049"/>
                  </a:lnTo>
                  <a:lnTo>
                    <a:pt x="99190" y="119528"/>
                  </a:lnTo>
                  <a:lnTo>
                    <a:pt x="99916" y="120000"/>
                  </a:lnTo>
                  <a:lnTo>
                    <a:pt x="100886" y="120000"/>
                  </a:lnTo>
                  <a:lnTo>
                    <a:pt x="101367" y="119528"/>
                  </a:lnTo>
                  <a:lnTo>
                    <a:pt x="103300" y="119049"/>
                  </a:lnTo>
                  <a:lnTo>
                    <a:pt x="105477" y="118337"/>
                  </a:lnTo>
                  <a:lnTo>
                    <a:pt x="109350" y="116682"/>
                  </a:lnTo>
                  <a:lnTo>
                    <a:pt x="116852" y="114308"/>
                  </a:lnTo>
                  <a:lnTo>
                    <a:pt x="117089" y="114780"/>
                  </a:lnTo>
                  <a:lnTo>
                    <a:pt x="117334" y="115020"/>
                  </a:lnTo>
                  <a:lnTo>
                    <a:pt x="118059" y="115020"/>
                  </a:lnTo>
                  <a:lnTo>
                    <a:pt x="118541" y="114541"/>
                  </a:lnTo>
                  <a:lnTo>
                    <a:pt x="118541" y="114308"/>
                  </a:lnTo>
                  <a:lnTo>
                    <a:pt x="118785" y="113829"/>
                  </a:lnTo>
                  <a:lnTo>
                    <a:pt x="118541" y="113829"/>
                  </a:lnTo>
                  <a:lnTo>
                    <a:pt x="119267" y="113597"/>
                  </a:lnTo>
                  <a:lnTo>
                    <a:pt x="119755" y="113357"/>
                  </a:lnTo>
                  <a:lnTo>
                    <a:pt x="119755" y="113118"/>
                  </a:lnTo>
                  <a:lnTo>
                    <a:pt x="119992" y="112407"/>
                  </a:lnTo>
                  <a:lnTo>
                    <a:pt x="119511" y="111935"/>
                  </a:lnTo>
                  <a:lnTo>
                    <a:pt x="118785" y="111935"/>
                  </a:lnTo>
                  <a:lnTo>
                    <a:pt x="118304" y="112174"/>
                  </a:lnTo>
                  <a:lnTo>
                    <a:pt x="117815" y="110751"/>
                  </a:lnTo>
                  <a:lnTo>
                    <a:pt x="118304" y="110512"/>
                  </a:lnTo>
                  <a:lnTo>
                    <a:pt x="118059" y="110040"/>
                  </a:lnTo>
                  <a:lnTo>
                    <a:pt x="117815" y="109561"/>
                  </a:lnTo>
                  <a:lnTo>
                    <a:pt x="117578" y="109329"/>
                  </a:lnTo>
                  <a:lnTo>
                    <a:pt x="116852" y="107194"/>
                  </a:lnTo>
                  <a:lnTo>
                    <a:pt x="116126" y="105293"/>
                  </a:lnTo>
                  <a:lnTo>
                    <a:pt x="115882" y="103159"/>
                  </a:lnTo>
                  <a:lnTo>
                    <a:pt x="115156" y="99130"/>
                  </a:lnTo>
                  <a:lnTo>
                    <a:pt x="114675" y="96284"/>
                  </a:lnTo>
                  <a:lnTo>
                    <a:pt x="113705" y="93199"/>
                  </a:lnTo>
                  <a:lnTo>
                    <a:pt x="112498" y="90353"/>
                  </a:lnTo>
                  <a:lnTo>
                    <a:pt x="111046" y="87508"/>
                  </a:lnTo>
                  <a:lnTo>
                    <a:pt x="111528" y="87508"/>
                  </a:lnTo>
                  <a:lnTo>
                    <a:pt x="112009" y="87036"/>
                  </a:lnTo>
                  <a:lnTo>
                    <a:pt x="112009" y="86564"/>
                  </a:lnTo>
                  <a:lnTo>
                    <a:pt x="111772" y="86085"/>
                  </a:lnTo>
                  <a:lnTo>
                    <a:pt x="111283" y="85613"/>
                  </a:lnTo>
                  <a:lnTo>
                    <a:pt x="111283" y="85141"/>
                  </a:lnTo>
                  <a:lnTo>
                    <a:pt x="110320" y="83718"/>
                  </a:lnTo>
                  <a:lnTo>
                    <a:pt x="109350" y="82056"/>
                  </a:lnTo>
                  <a:lnTo>
                    <a:pt x="108869" y="80394"/>
                  </a:lnTo>
                  <a:lnTo>
                    <a:pt x="108380" y="78739"/>
                  </a:lnTo>
                  <a:lnTo>
                    <a:pt x="107655" y="75182"/>
                  </a:lnTo>
                  <a:lnTo>
                    <a:pt x="106929" y="71625"/>
                  </a:lnTo>
                  <a:lnTo>
                    <a:pt x="104996" y="63321"/>
                  </a:lnTo>
                  <a:lnTo>
                    <a:pt x="104026" y="59292"/>
                  </a:lnTo>
                  <a:lnTo>
                    <a:pt x="102819" y="55256"/>
                  </a:lnTo>
                  <a:lnTo>
                    <a:pt x="101123" y="50987"/>
                  </a:lnTo>
                  <a:lnTo>
                    <a:pt x="99434" y="46958"/>
                  </a:lnTo>
                  <a:lnTo>
                    <a:pt x="97494" y="42930"/>
                  </a:lnTo>
                  <a:lnTo>
                    <a:pt x="96043" y="38661"/>
                  </a:lnTo>
                  <a:lnTo>
                    <a:pt x="94591" y="34393"/>
                  </a:lnTo>
                  <a:lnTo>
                    <a:pt x="93628" y="29885"/>
                  </a:lnTo>
                  <a:lnTo>
                    <a:pt x="92414" y="25377"/>
                  </a:lnTo>
                  <a:lnTo>
                    <a:pt x="91207" y="21109"/>
                  </a:lnTo>
                  <a:lnTo>
                    <a:pt x="91207" y="20637"/>
                  </a:lnTo>
                  <a:lnTo>
                    <a:pt x="91207" y="20397"/>
                  </a:lnTo>
                  <a:lnTo>
                    <a:pt x="90962" y="20165"/>
                  </a:lnTo>
                  <a:lnTo>
                    <a:pt x="90725" y="19926"/>
                  </a:lnTo>
                  <a:lnTo>
                    <a:pt x="90237" y="19926"/>
                  </a:lnTo>
                  <a:lnTo>
                    <a:pt x="90000" y="20165"/>
                  </a:lnTo>
                  <a:lnTo>
                    <a:pt x="89511" y="20397"/>
                  </a:lnTo>
                  <a:lnTo>
                    <a:pt x="88548" y="18503"/>
                  </a:lnTo>
                  <a:lnTo>
                    <a:pt x="87334" y="16608"/>
                  </a:lnTo>
                  <a:lnTo>
                    <a:pt x="85882" y="14946"/>
                  </a:lnTo>
                  <a:lnTo>
                    <a:pt x="84194" y="13523"/>
                  </a:lnTo>
                  <a:lnTo>
                    <a:pt x="82253" y="11628"/>
                  </a:lnTo>
                  <a:lnTo>
                    <a:pt x="80565" y="9966"/>
                  </a:lnTo>
                  <a:lnTo>
                    <a:pt x="79113" y="8071"/>
                  </a:lnTo>
                  <a:lnTo>
                    <a:pt x="78388" y="6881"/>
                  </a:lnTo>
                  <a:lnTo>
                    <a:pt x="77899" y="5698"/>
                  </a:lnTo>
                  <a:lnTo>
                    <a:pt x="77899" y="5226"/>
                  </a:lnTo>
                  <a:lnTo>
                    <a:pt x="77662" y="4514"/>
                  </a:lnTo>
                  <a:lnTo>
                    <a:pt x="76936" y="3092"/>
                  </a:lnTo>
                  <a:lnTo>
                    <a:pt x="76447" y="1429"/>
                  </a:lnTo>
                  <a:lnTo>
                    <a:pt x="76210" y="718"/>
                  </a:lnTo>
                  <a:lnTo>
                    <a:pt x="75722" y="239"/>
                  </a:lnTo>
                  <a:lnTo>
                    <a:pt x="75485" y="7"/>
                  </a:lnTo>
                  <a:lnTo>
                    <a:pt x="75240" y="239"/>
                  </a:lnTo>
                  <a:lnTo>
                    <a:pt x="74996" y="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Shape 1545"/>
            <p:cNvSpPr/>
            <p:nvPr/>
          </p:nvSpPr>
          <p:spPr>
            <a:xfrm>
              <a:off x="1163675" y="316400"/>
              <a:ext cx="196149" cy="86699"/>
            </a:xfrm>
            <a:custGeom>
              <a:pathLst>
                <a:path extrusionOk="0" h="120000" w="120000">
                  <a:moveTo>
                    <a:pt x="2064" y="24463"/>
                  </a:moveTo>
                  <a:lnTo>
                    <a:pt x="4649" y="26782"/>
                  </a:lnTo>
                  <a:lnTo>
                    <a:pt x="24211" y="26782"/>
                  </a:lnTo>
                  <a:lnTo>
                    <a:pt x="23691" y="40795"/>
                  </a:lnTo>
                  <a:lnTo>
                    <a:pt x="23186" y="53598"/>
                  </a:lnTo>
                  <a:lnTo>
                    <a:pt x="23691" y="67577"/>
                  </a:lnTo>
                  <a:lnTo>
                    <a:pt x="7738" y="67577"/>
                  </a:lnTo>
                  <a:lnTo>
                    <a:pt x="5674" y="68754"/>
                  </a:lnTo>
                  <a:lnTo>
                    <a:pt x="3104" y="71072"/>
                  </a:lnTo>
                  <a:lnTo>
                    <a:pt x="3104" y="59411"/>
                  </a:lnTo>
                  <a:lnTo>
                    <a:pt x="3104" y="46608"/>
                  </a:lnTo>
                  <a:lnTo>
                    <a:pt x="3104" y="34948"/>
                  </a:lnTo>
                  <a:lnTo>
                    <a:pt x="3104" y="30276"/>
                  </a:lnTo>
                  <a:lnTo>
                    <a:pt x="2064" y="24463"/>
                  </a:lnTo>
                  <a:close/>
                  <a:moveTo>
                    <a:pt x="33479" y="8166"/>
                  </a:moveTo>
                  <a:lnTo>
                    <a:pt x="43772" y="10484"/>
                  </a:lnTo>
                  <a:lnTo>
                    <a:pt x="54081" y="10484"/>
                  </a:lnTo>
                  <a:lnTo>
                    <a:pt x="74682" y="9307"/>
                  </a:lnTo>
                  <a:lnTo>
                    <a:pt x="84975" y="10484"/>
                  </a:lnTo>
                  <a:lnTo>
                    <a:pt x="95268" y="11660"/>
                  </a:lnTo>
                  <a:lnTo>
                    <a:pt x="105577" y="12802"/>
                  </a:lnTo>
                  <a:lnTo>
                    <a:pt x="116390" y="13979"/>
                  </a:lnTo>
                  <a:lnTo>
                    <a:pt x="115350" y="24463"/>
                  </a:lnTo>
                  <a:lnTo>
                    <a:pt x="114845" y="36124"/>
                  </a:lnTo>
                  <a:lnTo>
                    <a:pt x="115350" y="58269"/>
                  </a:lnTo>
                  <a:lnTo>
                    <a:pt x="115350" y="107197"/>
                  </a:lnTo>
                  <a:lnTo>
                    <a:pt x="95268" y="104844"/>
                  </a:lnTo>
                  <a:lnTo>
                    <a:pt x="74682" y="102525"/>
                  </a:lnTo>
                  <a:lnTo>
                    <a:pt x="56145" y="99031"/>
                  </a:lnTo>
                  <a:lnTo>
                    <a:pt x="46862" y="97854"/>
                  </a:lnTo>
                  <a:lnTo>
                    <a:pt x="37593" y="99031"/>
                  </a:lnTo>
                  <a:lnTo>
                    <a:pt x="37593" y="97854"/>
                  </a:lnTo>
                  <a:lnTo>
                    <a:pt x="36568" y="96712"/>
                  </a:lnTo>
                  <a:lnTo>
                    <a:pt x="33479" y="93217"/>
                  </a:lnTo>
                  <a:lnTo>
                    <a:pt x="30910" y="90865"/>
                  </a:lnTo>
                  <a:lnTo>
                    <a:pt x="29869" y="88546"/>
                  </a:lnTo>
                  <a:lnTo>
                    <a:pt x="28845" y="86228"/>
                  </a:lnTo>
                  <a:lnTo>
                    <a:pt x="27300" y="78062"/>
                  </a:lnTo>
                  <a:lnTo>
                    <a:pt x="26780" y="72249"/>
                  </a:lnTo>
                  <a:lnTo>
                    <a:pt x="26780" y="65259"/>
                  </a:lnTo>
                  <a:lnTo>
                    <a:pt x="27300" y="53598"/>
                  </a:lnTo>
                  <a:lnTo>
                    <a:pt x="27300" y="40795"/>
                  </a:lnTo>
                  <a:lnTo>
                    <a:pt x="27300" y="26782"/>
                  </a:lnTo>
                  <a:lnTo>
                    <a:pt x="28325" y="20968"/>
                  </a:lnTo>
                  <a:lnTo>
                    <a:pt x="29365" y="15155"/>
                  </a:lnTo>
                  <a:lnTo>
                    <a:pt x="30910" y="11660"/>
                  </a:lnTo>
                  <a:lnTo>
                    <a:pt x="33479" y="8166"/>
                  </a:lnTo>
                  <a:close/>
                  <a:moveTo>
                    <a:pt x="55105" y="0"/>
                  </a:moveTo>
                  <a:lnTo>
                    <a:pt x="44812" y="1176"/>
                  </a:lnTo>
                  <a:lnTo>
                    <a:pt x="35024" y="3494"/>
                  </a:lnTo>
                  <a:lnTo>
                    <a:pt x="34504" y="2318"/>
                  </a:lnTo>
                  <a:lnTo>
                    <a:pt x="30390" y="2318"/>
                  </a:lnTo>
                  <a:lnTo>
                    <a:pt x="28845" y="4671"/>
                  </a:lnTo>
                  <a:lnTo>
                    <a:pt x="27820" y="5813"/>
                  </a:lnTo>
                  <a:lnTo>
                    <a:pt x="26780" y="9307"/>
                  </a:lnTo>
                  <a:lnTo>
                    <a:pt x="25755" y="12802"/>
                  </a:lnTo>
                  <a:lnTo>
                    <a:pt x="24731" y="20968"/>
                  </a:lnTo>
                  <a:lnTo>
                    <a:pt x="18552" y="19792"/>
                  </a:lnTo>
                  <a:lnTo>
                    <a:pt x="6698" y="19792"/>
                  </a:lnTo>
                  <a:lnTo>
                    <a:pt x="4129" y="20968"/>
                  </a:lnTo>
                  <a:lnTo>
                    <a:pt x="1560" y="23287"/>
                  </a:lnTo>
                  <a:lnTo>
                    <a:pt x="1040" y="23287"/>
                  </a:lnTo>
                  <a:lnTo>
                    <a:pt x="1560" y="24463"/>
                  </a:lnTo>
                  <a:lnTo>
                    <a:pt x="1040" y="29134"/>
                  </a:lnTo>
                  <a:lnTo>
                    <a:pt x="520" y="34948"/>
                  </a:lnTo>
                  <a:lnTo>
                    <a:pt x="520" y="46608"/>
                  </a:lnTo>
                  <a:lnTo>
                    <a:pt x="15" y="60588"/>
                  </a:lnTo>
                  <a:lnTo>
                    <a:pt x="520" y="66401"/>
                  </a:lnTo>
                  <a:lnTo>
                    <a:pt x="1040" y="73391"/>
                  </a:lnTo>
                  <a:lnTo>
                    <a:pt x="1560" y="74567"/>
                  </a:lnTo>
                  <a:lnTo>
                    <a:pt x="1040" y="75743"/>
                  </a:lnTo>
                  <a:lnTo>
                    <a:pt x="6194" y="75743"/>
                  </a:lnTo>
                  <a:lnTo>
                    <a:pt x="11333" y="74567"/>
                  </a:lnTo>
                  <a:lnTo>
                    <a:pt x="17512" y="75743"/>
                  </a:lnTo>
                  <a:lnTo>
                    <a:pt x="23691" y="74567"/>
                  </a:lnTo>
                  <a:lnTo>
                    <a:pt x="24731" y="86228"/>
                  </a:lnTo>
                  <a:lnTo>
                    <a:pt x="25755" y="90865"/>
                  </a:lnTo>
                  <a:lnTo>
                    <a:pt x="26780" y="95536"/>
                  </a:lnTo>
                  <a:lnTo>
                    <a:pt x="28325" y="99031"/>
                  </a:lnTo>
                  <a:lnTo>
                    <a:pt x="29869" y="102525"/>
                  </a:lnTo>
                  <a:lnTo>
                    <a:pt x="31934" y="103702"/>
                  </a:lnTo>
                  <a:lnTo>
                    <a:pt x="35024" y="103702"/>
                  </a:lnTo>
                  <a:lnTo>
                    <a:pt x="44812" y="106020"/>
                  </a:lnTo>
                  <a:lnTo>
                    <a:pt x="55105" y="108339"/>
                  </a:lnTo>
                  <a:lnTo>
                    <a:pt x="74682" y="109515"/>
                  </a:lnTo>
                  <a:lnTo>
                    <a:pt x="94764" y="113010"/>
                  </a:lnTo>
                  <a:lnTo>
                    <a:pt x="115350" y="115328"/>
                  </a:lnTo>
                  <a:lnTo>
                    <a:pt x="115350" y="116505"/>
                  </a:lnTo>
                  <a:lnTo>
                    <a:pt x="115870" y="118823"/>
                  </a:lnTo>
                  <a:lnTo>
                    <a:pt x="117415" y="120000"/>
                  </a:lnTo>
                  <a:lnTo>
                    <a:pt x="118959" y="118823"/>
                  </a:lnTo>
                  <a:lnTo>
                    <a:pt x="119479" y="116505"/>
                  </a:lnTo>
                  <a:lnTo>
                    <a:pt x="119479" y="115328"/>
                  </a:lnTo>
                  <a:lnTo>
                    <a:pt x="119479" y="88546"/>
                  </a:lnTo>
                  <a:lnTo>
                    <a:pt x="119479" y="62906"/>
                  </a:lnTo>
                  <a:lnTo>
                    <a:pt x="119984" y="37301"/>
                  </a:lnTo>
                  <a:lnTo>
                    <a:pt x="119479" y="24463"/>
                  </a:lnTo>
                  <a:lnTo>
                    <a:pt x="118959" y="11660"/>
                  </a:lnTo>
                  <a:lnTo>
                    <a:pt x="118439" y="10484"/>
                  </a:lnTo>
                  <a:lnTo>
                    <a:pt x="118959" y="9307"/>
                  </a:lnTo>
                  <a:lnTo>
                    <a:pt x="118439" y="6989"/>
                  </a:lnTo>
                  <a:lnTo>
                    <a:pt x="117935" y="5813"/>
                  </a:lnTo>
                  <a:lnTo>
                    <a:pt x="116895" y="4671"/>
                  </a:lnTo>
                  <a:lnTo>
                    <a:pt x="106602" y="4671"/>
                  </a:lnTo>
                  <a:lnTo>
                    <a:pt x="96308" y="3494"/>
                  </a:lnTo>
                  <a:lnTo>
                    <a:pt x="75707" y="1176"/>
                  </a:lnTo>
                  <a:lnTo>
                    <a:pt x="65414" y="1176"/>
                  </a:lnTo>
                  <a:lnTo>
                    <a:pt x="551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Shape 1546"/>
            <p:cNvSpPr/>
            <p:nvPr/>
          </p:nvSpPr>
          <p:spPr>
            <a:xfrm>
              <a:off x="1182200" y="340800"/>
              <a:ext cx="14324" cy="6749"/>
            </a:xfrm>
            <a:custGeom>
              <a:pathLst>
                <a:path extrusionOk="0" h="120000" w="120000">
                  <a:moveTo>
                    <a:pt x="35392" y="444"/>
                  </a:moveTo>
                  <a:lnTo>
                    <a:pt x="7120" y="15111"/>
                  </a:lnTo>
                  <a:lnTo>
                    <a:pt x="0" y="30222"/>
                  </a:lnTo>
                  <a:lnTo>
                    <a:pt x="0" y="60000"/>
                  </a:lnTo>
                  <a:lnTo>
                    <a:pt x="0" y="75111"/>
                  </a:lnTo>
                  <a:lnTo>
                    <a:pt x="7120" y="90222"/>
                  </a:lnTo>
                  <a:lnTo>
                    <a:pt x="28272" y="104888"/>
                  </a:lnTo>
                  <a:lnTo>
                    <a:pt x="49424" y="104888"/>
                  </a:lnTo>
                  <a:lnTo>
                    <a:pt x="91727" y="120000"/>
                  </a:lnTo>
                  <a:lnTo>
                    <a:pt x="105759" y="120000"/>
                  </a:lnTo>
                  <a:lnTo>
                    <a:pt x="112879" y="104888"/>
                  </a:lnTo>
                  <a:lnTo>
                    <a:pt x="120000" y="75111"/>
                  </a:lnTo>
                  <a:lnTo>
                    <a:pt x="112879" y="30222"/>
                  </a:lnTo>
                  <a:lnTo>
                    <a:pt x="105759" y="15111"/>
                  </a:lnTo>
                  <a:lnTo>
                    <a:pt x="98848" y="444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Shape 1547"/>
            <p:cNvSpPr/>
            <p:nvPr/>
          </p:nvSpPr>
          <p:spPr>
            <a:xfrm>
              <a:off x="1322750" y="339950"/>
              <a:ext cx="7600" cy="38749"/>
            </a:xfrm>
            <a:custGeom>
              <a:pathLst>
                <a:path extrusionOk="0" h="120000" w="120000">
                  <a:moveTo>
                    <a:pt x="93552" y="77"/>
                  </a:moveTo>
                  <a:lnTo>
                    <a:pt x="53684" y="10529"/>
                  </a:lnTo>
                  <a:lnTo>
                    <a:pt x="26842" y="23535"/>
                  </a:lnTo>
                  <a:lnTo>
                    <a:pt x="13815" y="49625"/>
                  </a:lnTo>
                  <a:lnTo>
                    <a:pt x="394" y="80903"/>
                  </a:lnTo>
                  <a:lnTo>
                    <a:pt x="26842" y="112180"/>
                  </a:lnTo>
                  <a:lnTo>
                    <a:pt x="26842" y="117367"/>
                  </a:lnTo>
                  <a:lnTo>
                    <a:pt x="40263" y="117367"/>
                  </a:lnTo>
                  <a:lnTo>
                    <a:pt x="80131" y="120000"/>
                  </a:lnTo>
                  <a:lnTo>
                    <a:pt x="120000" y="114735"/>
                  </a:lnTo>
                  <a:lnTo>
                    <a:pt x="120000" y="112180"/>
                  </a:lnTo>
                  <a:lnTo>
                    <a:pt x="120000" y="106916"/>
                  </a:lnTo>
                  <a:lnTo>
                    <a:pt x="106578" y="78270"/>
                  </a:lnTo>
                  <a:lnTo>
                    <a:pt x="106578" y="49625"/>
                  </a:lnTo>
                  <a:lnTo>
                    <a:pt x="120000" y="26167"/>
                  </a:lnTo>
                  <a:lnTo>
                    <a:pt x="120000" y="13083"/>
                  </a:lnTo>
                  <a:lnTo>
                    <a:pt x="120000" y="2709"/>
                  </a:lnTo>
                  <a:lnTo>
                    <a:pt x="106578" y="7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Shape 1548"/>
            <p:cNvSpPr/>
            <p:nvPr/>
          </p:nvSpPr>
          <p:spPr>
            <a:xfrm>
              <a:off x="1311825" y="347525"/>
              <a:ext cx="5899" cy="21075"/>
            </a:xfrm>
            <a:custGeom>
              <a:pathLst>
                <a:path extrusionOk="0" h="120000" w="120000">
                  <a:moveTo>
                    <a:pt x="68644" y="142"/>
                  </a:moveTo>
                  <a:lnTo>
                    <a:pt x="34576" y="9679"/>
                  </a:lnTo>
                  <a:lnTo>
                    <a:pt x="17288" y="24056"/>
                  </a:lnTo>
                  <a:lnTo>
                    <a:pt x="0" y="48113"/>
                  </a:lnTo>
                  <a:lnTo>
                    <a:pt x="0" y="105622"/>
                  </a:lnTo>
                  <a:lnTo>
                    <a:pt x="17288" y="110320"/>
                  </a:lnTo>
                  <a:lnTo>
                    <a:pt x="34576" y="115160"/>
                  </a:lnTo>
                  <a:lnTo>
                    <a:pt x="68644" y="120000"/>
                  </a:lnTo>
                  <a:lnTo>
                    <a:pt x="102711" y="115160"/>
                  </a:lnTo>
                  <a:lnTo>
                    <a:pt x="120000" y="110320"/>
                  </a:lnTo>
                  <a:lnTo>
                    <a:pt x="120000" y="105622"/>
                  </a:lnTo>
                  <a:lnTo>
                    <a:pt x="102711" y="57651"/>
                  </a:lnTo>
                  <a:lnTo>
                    <a:pt x="120000" y="33736"/>
                  </a:lnTo>
                  <a:lnTo>
                    <a:pt x="120000" y="9679"/>
                  </a:lnTo>
                  <a:lnTo>
                    <a:pt x="102711" y="142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Shape 1549"/>
            <p:cNvSpPr/>
            <p:nvPr/>
          </p:nvSpPr>
          <p:spPr>
            <a:xfrm>
              <a:off x="1075300" y="284400"/>
              <a:ext cx="87575" cy="75774"/>
            </a:xfrm>
            <a:custGeom>
              <a:pathLst>
                <a:path extrusionOk="0" h="120000" w="120000">
                  <a:moveTo>
                    <a:pt x="51932" y="6690"/>
                  </a:moveTo>
                  <a:lnTo>
                    <a:pt x="64607" y="12035"/>
                  </a:lnTo>
                  <a:lnTo>
                    <a:pt x="77282" y="18686"/>
                  </a:lnTo>
                  <a:lnTo>
                    <a:pt x="89991" y="28030"/>
                  </a:lnTo>
                  <a:lnTo>
                    <a:pt x="100371" y="38680"/>
                  </a:lnTo>
                  <a:lnTo>
                    <a:pt x="96911" y="40026"/>
                  </a:lnTo>
                  <a:lnTo>
                    <a:pt x="93451" y="41332"/>
                  </a:lnTo>
                  <a:lnTo>
                    <a:pt x="87662" y="45331"/>
                  </a:lnTo>
                  <a:lnTo>
                    <a:pt x="81906" y="52022"/>
                  </a:lnTo>
                  <a:lnTo>
                    <a:pt x="77282" y="58673"/>
                  </a:lnTo>
                  <a:lnTo>
                    <a:pt x="69232" y="72015"/>
                  </a:lnTo>
                  <a:lnTo>
                    <a:pt x="62312" y="85318"/>
                  </a:lnTo>
                  <a:lnTo>
                    <a:pt x="59982" y="93355"/>
                  </a:lnTo>
                  <a:lnTo>
                    <a:pt x="57687" y="101352"/>
                  </a:lnTo>
                  <a:lnTo>
                    <a:pt x="56522" y="100006"/>
                  </a:lnTo>
                  <a:lnTo>
                    <a:pt x="45012" y="92009"/>
                  </a:lnTo>
                  <a:lnTo>
                    <a:pt x="34633" y="82665"/>
                  </a:lnTo>
                  <a:lnTo>
                    <a:pt x="27713" y="73322"/>
                  </a:lnTo>
                  <a:lnTo>
                    <a:pt x="19628" y="64018"/>
                  </a:lnTo>
                  <a:lnTo>
                    <a:pt x="4624" y="48023"/>
                  </a:lnTo>
                  <a:lnTo>
                    <a:pt x="5789" y="46677"/>
                  </a:lnTo>
                  <a:lnTo>
                    <a:pt x="10413" y="40026"/>
                  </a:lnTo>
                  <a:lnTo>
                    <a:pt x="15004" y="34681"/>
                  </a:lnTo>
                  <a:lnTo>
                    <a:pt x="26548" y="25338"/>
                  </a:lnTo>
                  <a:lnTo>
                    <a:pt x="38093" y="16034"/>
                  </a:lnTo>
                  <a:lnTo>
                    <a:pt x="43848" y="12035"/>
                  </a:lnTo>
                  <a:lnTo>
                    <a:pt x="50767" y="8036"/>
                  </a:lnTo>
                  <a:lnTo>
                    <a:pt x="51932" y="6690"/>
                  </a:lnTo>
                  <a:close/>
                  <a:moveTo>
                    <a:pt x="104961" y="41332"/>
                  </a:moveTo>
                  <a:lnTo>
                    <a:pt x="111881" y="49330"/>
                  </a:lnTo>
                  <a:lnTo>
                    <a:pt x="108421" y="58673"/>
                  </a:lnTo>
                  <a:lnTo>
                    <a:pt x="103831" y="68017"/>
                  </a:lnTo>
                  <a:lnTo>
                    <a:pt x="92286" y="84011"/>
                  </a:lnTo>
                  <a:lnTo>
                    <a:pt x="79611" y="98660"/>
                  </a:lnTo>
                  <a:lnTo>
                    <a:pt x="73822" y="105351"/>
                  </a:lnTo>
                  <a:lnTo>
                    <a:pt x="66902" y="108003"/>
                  </a:lnTo>
                  <a:lnTo>
                    <a:pt x="68067" y="98660"/>
                  </a:lnTo>
                  <a:lnTo>
                    <a:pt x="70362" y="92009"/>
                  </a:lnTo>
                  <a:lnTo>
                    <a:pt x="72691" y="85318"/>
                  </a:lnTo>
                  <a:lnTo>
                    <a:pt x="79611" y="73322"/>
                  </a:lnTo>
                  <a:lnTo>
                    <a:pt x="84202" y="65324"/>
                  </a:lnTo>
                  <a:lnTo>
                    <a:pt x="89991" y="56021"/>
                  </a:lnTo>
                  <a:lnTo>
                    <a:pt x="95746" y="48023"/>
                  </a:lnTo>
                  <a:lnTo>
                    <a:pt x="103831" y="42678"/>
                  </a:lnTo>
                  <a:lnTo>
                    <a:pt x="103831" y="41332"/>
                  </a:lnTo>
                  <a:close/>
                  <a:moveTo>
                    <a:pt x="48472" y="39"/>
                  </a:moveTo>
                  <a:lnTo>
                    <a:pt x="40388" y="4038"/>
                  </a:lnTo>
                  <a:lnTo>
                    <a:pt x="33468" y="8036"/>
                  </a:lnTo>
                  <a:lnTo>
                    <a:pt x="19628" y="20032"/>
                  </a:lnTo>
                  <a:lnTo>
                    <a:pt x="13873" y="25338"/>
                  </a:lnTo>
                  <a:lnTo>
                    <a:pt x="8084" y="30682"/>
                  </a:lnTo>
                  <a:lnTo>
                    <a:pt x="2329" y="37334"/>
                  </a:lnTo>
                  <a:lnTo>
                    <a:pt x="1164" y="41332"/>
                  </a:lnTo>
                  <a:lnTo>
                    <a:pt x="1164" y="45331"/>
                  </a:lnTo>
                  <a:lnTo>
                    <a:pt x="1164" y="46677"/>
                  </a:lnTo>
                  <a:lnTo>
                    <a:pt x="34" y="49330"/>
                  </a:lnTo>
                  <a:lnTo>
                    <a:pt x="34" y="52022"/>
                  </a:lnTo>
                  <a:lnTo>
                    <a:pt x="2329" y="56021"/>
                  </a:lnTo>
                  <a:lnTo>
                    <a:pt x="5789" y="62672"/>
                  </a:lnTo>
                  <a:lnTo>
                    <a:pt x="11544" y="69323"/>
                  </a:lnTo>
                  <a:lnTo>
                    <a:pt x="20793" y="81319"/>
                  </a:lnTo>
                  <a:lnTo>
                    <a:pt x="28843" y="90663"/>
                  </a:lnTo>
                  <a:lnTo>
                    <a:pt x="38093" y="98660"/>
                  </a:lnTo>
                  <a:lnTo>
                    <a:pt x="47308" y="105351"/>
                  </a:lnTo>
                  <a:lnTo>
                    <a:pt x="55392" y="112002"/>
                  </a:lnTo>
                  <a:lnTo>
                    <a:pt x="55392" y="113348"/>
                  </a:lnTo>
                  <a:lnTo>
                    <a:pt x="55392" y="114655"/>
                  </a:lnTo>
                  <a:lnTo>
                    <a:pt x="55392" y="116001"/>
                  </a:lnTo>
                  <a:lnTo>
                    <a:pt x="57687" y="118653"/>
                  </a:lnTo>
                  <a:lnTo>
                    <a:pt x="61147" y="120000"/>
                  </a:lnTo>
                  <a:lnTo>
                    <a:pt x="63442" y="117347"/>
                  </a:lnTo>
                  <a:lnTo>
                    <a:pt x="71527" y="117347"/>
                  </a:lnTo>
                  <a:lnTo>
                    <a:pt x="76151" y="114655"/>
                  </a:lnTo>
                  <a:lnTo>
                    <a:pt x="79611" y="112002"/>
                  </a:lnTo>
                  <a:lnTo>
                    <a:pt x="88826" y="102659"/>
                  </a:lnTo>
                  <a:lnTo>
                    <a:pt x="96911" y="90663"/>
                  </a:lnTo>
                  <a:lnTo>
                    <a:pt x="104961" y="78667"/>
                  </a:lnTo>
                  <a:lnTo>
                    <a:pt x="111881" y="65324"/>
                  </a:lnTo>
                  <a:lnTo>
                    <a:pt x="116505" y="56021"/>
                  </a:lnTo>
                  <a:lnTo>
                    <a:pt x="119965" y="49330"/>
                  </a:lnTo>
                  <a:lnTo>
                    <a:pt x="118801" y="46677"/>
                  </a:lnTo>
                  <a:lnTo>
                    <a:pt x="117670" y="44025"/>
                  </a:lnTo>
                  <a:lnTo>
                    <a:pt x="114210" y="40026"/>
                  </a:lnTo>
                  <a:lnTo>
                    <a:pt x="110750" y="37334"/>
                  </a:lnTo>
                  <a:lnTo>
                    <a:pt x="110750" y="34681"/>
                  </a:lnTo>
                  <a:lnTo>
                    <a:pt x="109586" y="33335"/>
                  </a:lnTo>
                  <a:lnTo>
                    <a:pt x="96911" y="21339"/>
                  </a:lnTo>
                  <a:lnTo>
                    <a:pt x="83071" y="10689"/>
                  </a:lnTo>
                  <a:lnTo>
                    <a:pt x="74987" y="5344"/>
                  </a:lnTo>
                  <a:lnTo>
                    <a:pt x="66902" y="1346"/>
                  </a:lnTo>
                  <a:lnTo>
                    <a:pt x="58852" y="3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Shape 1550"/>
            <p:cNvSpPr/>
            <p:nvPr/>
          </p:nvSpPr>
          <p:spPr>
            <a:xfrm>
              <a:off x="3745175" y="1413975"/>
              <a:ext cx="31174" cy="15174"/>
            </a:xfrm>
            <a:custGeom>
              <a:pathLst>
                <a:path extrusionOk="0" h="120000" w="120000">
                  <a:moveTo>
                    <a:pt x="119903" y="0"/>
                  </a:moveTo>
                  <a:lnTo>
                    <a:pt x="58412" y="39934"/>
                  </a:lnTo>
                  <a:lnTo>
                    <a:pt x="29254" y="66622"/>
                  </a:lnTo>
                  <a:lnTo>
                    <a:pt x="96" y="99835"/>
                  </a:lnTo>
                  <a:lnTo>
                    <a:pt x="96" y="106556"/>
                  </a:lnTo>
                  <a:lnTo>
                    <a:pt x="96" y="113278"/>
                  </a:lnTo>
                  <a:lnTo>
                    <a:pt x="96" y="119802"/>
                  </a:lnTo>
                  <a:lnTo>
                    <a:pt x="3271" y="119802"/>
                  </a:lnTo>
                  <a:lnTo>
                    <a:pt x="119903" y="59901"/>
                  </a:lnTo>
                  <a:lnTo>
                    <a:pt x="1199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Shape 1551"/>
            <p:cNvSpPr/>
            <p:nvPr/>
          </p:nvSpPr>
          <p:spPr>
            <a:xfrm>
              <a:off x="3255300" y="2000625"/>
              <a:ext cx="521049" cy="741575"/>
            </a:xfrm>
            <a:custGeom>
              <a:pathLst>
                <a:path extrusionOk="0" h="120000" w="120000">
                  <a:moveTo>
                    <a:pt x="111662" y="43314"/>
                  </a:moveTo>
                  <a:lnTo>
                    <a:pt x="111852" y="43998"/>
                  </a:lnTo>
                  <a:lnTo>
                    <a:pt x="112244" y="44677"/>
                  </a:lnTo>
                  <a:lnTo>
                    <a:pt x="113211" y="45903"/>
                  </a:lnTo>
                  <a:lnTo>
                    <a:pt x="114374" y="46991"/>
                  </a:lnTo>
                  <a:lnTo>
                    <a:pt x="114956" y="47400"/>
                  </a:lnTo>
                  <a:lnTo>
                    <a:pt x="115733" y="47809"/>
                  </a:lnTo>
                  <a:lnTo>
                    <a:pt x="114374" y="50398"/>
                  </a:lnTo>
                  <a:lnTo>
                    <a:pt x="113989" y="49989"/>
                  </a:lnTo>
                  <a:lnTo>
                    <a:pt x="113597" y="49443"/>
                  </a:lnTo>
                  <a:lnTo>
                    <a:pt x="112244" y="47675"/>
                  </a:lnTo>
                  <a:lnTo>
                    <a:pt x="111271" y="46720"/>
                  </a:lnTo>
                  <a:lnTo>
                    <a:pt x="110689" y="46174"/>
                  </a:lnTo>
                  <a:lnTo>
                    <a:pt x="109918" y="45903"/>
                  </a:lnTo>
                  <a:lnTo>
                    <a:pt x="111662" y="43314"/>
                  </a:lnTo>
                  <a:close/>
                  <a:moveTo>
                    <a:pt x="109526" y="46312"/>
                  </a:moveTo>
                  <a:lnTo>
                    <a:pt x="110689" y="47400"/>
                  </a:lnTo>
                  <a:lnTo>
                    <a:pt x="111662" y="48626"/>
                  </a:lnTo>
                  <a:lnTo>
                    <a:pt x="112434" y="49989"/>
                  </a:lnTo>
                  <a:lnTo>
                    <a:pt x="113016" y="50669"/>
                  </a:lnTo>
                  <a:lnTo>
                    <a:pt x="113793" y="51077"/>
                  </a:lnTo>
                  <a:lnTo>
                    <a:pt x="113989" y="51077"/>
                  </a:lnTo>
                  <a:lnTo>
                    <a:pt x="113016" y="53258"/>
                  </a:lnTo>
                  <a:lnTo>
                    <a:pt x="111662" y="51894"/>
                  </a:lnTo>
                  <a:lnTo>
                    <a:pt x="110499" y="50260"/>
                  </a:lnTo>
                  <a:lnTo>
                    <a:pt x="109336" y="48626"/>
                  </a:lnTo>
                  <a:lnTo>
                    <a:pt x="109141" y="48626"/>
                  </a:lnTo>
                  <a:lnTo>
                    <a:pt x="108945" y="48763"/>
                  </a:lnTo>
                  <a:lnTo>
                    <a:pt x="109141" y="49580"/>
                  </a:lnTo>
                  <a:lnTo>
                    <a:pt x="109526" y="50398"/>
                  </a:lnTo>
                  <a:lnTo>
                    <a:pt x="110499" y="51894"/>
                  </a:lnTo>
                  <a:lnTo>
                    <a:pt x="111467" y="52987"/>
                  </a:lnTo>
                  <a:lnTo>
                    <a:pt x="111852" y="53666"/>
                  </a:lnTo>
                  <a:lnTo>
                    <a:pt x="112630" y="54075"/>
                  </a:lnTo>
                  <a:lnTo>
                    <a:pt x="110885" y="57073"/>
                  </a:lnTo>
                  <a:lnTo>
                    <a:pt x="110499" y="56526"/>
                  </a:lnTo>
                  <a:lnTo>
                    <a:pt x="109918" y="55847"/>
                  </a:lnTo>
                  <a:lnTo>
                    <a:pt x="108945" y="54755"/>
                  </a:lnTo>
                  <a:lnTo>
                    <a:pt x="107592" y="52987"/>
                  </a:lnTo>
                  <a:lnTo>
                    <a:pt x="106037" y="51352"/>
                  </a:lnTo>
                  <a:lnTo>
                    <a:pt x="108363" y="48217"/>
                  </a:lnTo>
                  <a:lnTo>
                    <a:pt x="109526" y="46312"/>
                  </a:lnTo>
                  <a:close/>
                  <a:moveTo>
                    <a:pt x="105652" y="51894"/>
                  </a:moveTo>
                  <a:lnTo>
                    <a:pt x="106619" y="53395"/>
                  </a:lnTo>
                  <a:lnTo>
                    <a:pt x="107592" y="54755"/>
                  </a:lnTo>
                  <a:lnTo>
                    <a:pt x="108755" y="56389"/>
                  </a:lnTo>
                  <a:lnTo>
                    <a:pt x="109526" y="57210"/>
                  </a:lnTo>
                  <a:lnTo>
                    <a:pt x="110304" y="57752"/>
                  </a:lnTo>
                  <a:lnTo>
                    <a:pt x="110108" y="58161"/>
                  </a:lnTo>
                  <a:lnTo>
                    <a:pt x="108945" y="59795"/>
                  </a:lnTo>
                  <a:lnTo>
                    <a:pt x="108173" y="58707"/>
                  </a:lnTo>
                  <a:lnTo>
                    <a:pt x="107396" y="57890"/>
                  </a:lnTo>
                  <a:lnTo>
                    <a:pt x="105847" y="55847"/>
                  </a:lnTo>
                  <a:lnTo>
                    <a:pt x="105070" y="54755"/>
                  </a:lnTo>
                  <a:lnTo>
                    <a:pt x="104874" y="54212"/>
                  </a:lnTo>
                  <a:lnTo>
                    <a:pt x="104874" y="53666"/>
                  </a:lnTo>
                  <a:lnTo>
                    <a:pt x="104874" y="53529"/>
                  </a:lnTo>
                  <a:lnTo>
                    <a:pt x="104684" y="53666"/>
                  </a:lnTo>
                  <a:lnTo>
                    <a:pt x="104684" y="53666"/>
                  </a:lnTo>
                  <a:lnTo>
                    <a:pt x="105652" y="51894"/>
                  </a:lnTo>
                  <a:close/>
                  <a:moveTo>
                    <a:pt x="104684" y="53666"/>
                  </a:moveTo>
                  <a:lnTo>
                    <a:pt x="104489" y="54484"/>
                  </a:lnTo>
                  <a:lnTo>
                    <a:pt x="104489" y="55301"/>
                  </a:lnTo>
                  <a:lnTo>
                    <a:pt x="104874" y="56118"/>
                  </a:lnTo>
                  <a:lnTo>
                    <a:pt x="105456" y="56935"/>
                  </a:lnTo>
                  <a:lnTo>
                    <a:pt x="106619" y="58845"/>
                  </a:lnTo>
                  <a:lnTo>
                    <a:pt x="107396" y="59795"/>
                  </a:lnTo>
                  <a:lnTo>
                    <a:pt x="108173" y="60750"/>
                  </a:lnTo>
                  <a:lnTo>
                    <a:pt x="107200" y="62247"/>
                  </a:lnTo>
                  <a:lnTo>
                    <a:pt x="106815" y="61430"/>
                  </a:lnTo>
                  <a:lnTo>
                    <a:pt x="106233" y="60612"/>
                  </a:lnTo>
                  <a:lnTo>
                    <a:pt x="105070" y="59116"/>
                  </a:lnTo>
                  <a:lnTo>
                    <a:pt x="104103" y="57890"/>
                  </a:lnTo>
                  <a:lnTo>
                    <a:pt x="103521" y="57344"/>
                  </a:lnTo>
                  <a:lnTo>
                    <a:pt x="102744" y="56802"/>
                  </a:lnTo>
                  <a:lnTo>
                    <a:pt x="104684" y="53666"/>
                  </a:lnTo>
                  <a:close/>
                  <a:moveTo>
                    <a:pt x="102352" y="57481"/>
                  </a:moveTo>
                  <a:lnTo>
                    <a:pt x="103325" y="58707"/>
                  </a:lnTo>
                  <a:lnTo>
                    <a:pt x="104293" y="59795"/>
                  </a:lnTo>
                  <a:lnTo>
                    <a:pt x="105266" y="61430"/>
                  </a:lnTo>
                  <a:lnTo>
                    <a:pt x="105847" y="62247"/>
                  </a:lnTo>
                  <a:lnTo>
                    <a:pt x="106429" y="63064"/>
                  </a:lnTo>
                  <a:lnTo>
                    <a:pt x="106619" y="63064"/>
                  </a:lnTo>
                  <a:lnTo>
                    <a:pt x="105266" y="65107"/>
                  </a:lnTo>
                  <a:lnTo>
                    <a:pt x="104103" y="63748"/>
                  </a:lnTo>
                  <a:lnTo>
                    <a:pt x="102744" y="61838"/>
                  </a:lnTo>
                  <a:lnTo>
                    <a:pt x="101385" y="59933"/>
                  </a:lnTo>
                  <a:lnTo>
                    <a:pt x="101189" y="59795"/>
                  </a:lnTo>
                  <a:lnTo>
                    <a:pt x="100999" y="59795"/>
                  </a:lnTo>
                  <a:lnTo>
                    <a:pt x="102352" y="57481"/>
                  </a:lnTo>
                  <a:close/>
                  <a:moveTo>
                    <a:pt x="100804" y="60204"/>
                  </a:moveTo>
                  <a:lnTo>
                    <a:pt x="101189" y="61021"/>
                  </a:lnTo>
                  <a:lnTo>
                    <a:pt x="101581" y="61838"/>
                  </a:lnTo>
                  <a:lnTo>
                    <a:pt x="102548" y="63339"/>
                  </a:lnTo>
                  <a:lnTo>
                    <a:pt x="104489" y="66199"/>
                  </a:lnTo>
                  <a:lnTo>
                    <a:pt x="102934" y="68651"/>
                  </a:lnTo>
                  <a:lnTo>
                    <a:pt x="101581" y="66879"/>
                  </a:lnTo>
                  <a:lnTo>
                    <a:pt x="100222" y="65244"/>
                  </a:lnTo>
                  <a:lnTo>
                    <a:pt x="99059" y="63748"/>
                  </a:lnTo>
                  <a:lnTo>
                    <a:pt x="100804" y="60204"/>
                  </a:lnTo>
                  <a:close/>
                  <a:moveTo>
                    <a:pt x="98673" y="64290"/>
                  </a:moveTo>
                  <a:lnTo>
                    <a:pt x="100608" y="67287"/>
                  </a:lnTo>
                  <a:lnTo>
                    <a:pt x="101385" y="68376"/>
                  </a:lnTo>
                  <a:lnTo>
                    <a:pt x="102352" y="69601"/>
                  </a:lnTo>
                  <a:lnTo>
                    <a:pt x="101581" y="70556"/>
                  </a:lnTo>
                  <a:lnTo>
                    <a:pt x="100026" y="68513"/>
                  </a:lnTo>
                  <a:lnTo>
                    <a:pt x="97896" y="65653"/>
                  </a:lnTo>
                  <a:lnTo>
                    <a:pt x="98673" y="64290"/>
                  </a:lnTo>
                  <a:close/>
                  <a:moveTo>
                    <a:pt x="97510" y="66470"/>
                  </a:moveTo>
                  <a:lnTo>
                    <a:pt x="98092" y="67834"/>
                  </a:lnTo>
                  <a:lnTo>
                    <a:pt x="98863" y="69193"/>
                  </a:lnTo>
                  <a:lnTo>
                    <a:pt x="99836" y="70556"/>
                  </a:lnTo>
                  <a:lnTo>
                    <a:pt x="100418" y="71102"/>
                  </a:lnTo>
                  <a:lnTo>
                    <a:pt x="100999" y="71511"/>
                  </a:lnTo>
                  <a:lnTo>
                    <a:pt x="99836" y="73279"/>
                  </a:lnTo>
                  <a:lnTo>
                    <a:pt x="98478" y="71511"/>
                  </a:lnTo>
                  <a:lnTo>
                    <a:pt x="97510" y="70285"/>
                  </a:lnTo>
                  <a:lnTo>
                    <a:pt x="96152" y="68922"/>
                  </a:lnTo>
                  <a:lnTo>
                    <a:pt x="97510" y="66470"/>
                  </a:lnTo>
                  <a:close/>
                  <a:moveTo>
                    <a:pt x="95956" y="69468"/>
                  </a:moveTo>
                  <a:lnTo>
                    <a:pt x="97119" y="70965"/>
                  </a:lnTo>
                  <a:lnTo>
                    <a:pt x="98092" y="72461"/>
                  </a:lnTo>
                  <a:lnTo>
                    <a:pt x="98478" y="73416"/>
                  </a:lnTo>
                  <a:lnTo>
                    <a:pt x="99255" y="74371"/>
                  </a:lnTo>
                  <a:lnTo>
                    <a:pt x="97315" y="77365"/>
                  </a:lnTo>
                  <a:lnTo>
                    <a:pt x="96537" y="76547"/>
                  </a:lnTo>
                  <a:lnTo>
                    <a:pt x="95184" y="74096"/>
                  </a:lnTo>
                  <a:lnTo>
                    <a:pt x="94793" y="73416"/>
                  </a:lnTo>
                  <a:lnTo>
                    <a:pt x="94407" y="73145"/>
                  </a:lnTo>
                  <a:lnTo>
                    <a:pt x="94211" y="72870"/>
                  </a:lnTo>
                  <a:lnTo>
                    <a:pt x="94793" y="71782"/>
                  </a:lnTo>
                  <a:lnTo>
                    <a:pt x="95956" y="69468"/>
                  </a:lnTo>
                  <a:close/>
                  <a:moveTo>
                    <a:pt x="37418" y="35009"/>
                  </a:moveTo>
                  <a:lnTo>
                    <a:pt x="54282" y="39912"/>
                  </a:lnTo>
                  <a:lnTo>
                    <a:pt x="62619" y="42363"/>
                  </a:lnTo>
                  <a:lnTo>
                    <a:pt x="70950" y="44948"/>
                  </a:lnTo>
                  <a:lnTo>
                    <a:pt x="75021" y="46174"/>
                  </a:lnTo>
                  <a:lnTo>
                    <a:pt x="79287" y="47266"/>
                  </a:lnTo>
                  <a:lnTo>
                    <a:pt x="83358" y="48492"/>
                  </a:lnTo>
                  <a:lnTo>
                    <a:pt x="87429" y="49718"/>
                  </a:lnTo>
                  <a:lnTo>
                    <a:pt x="94793" y="52441"/>
                  </a:lnTo>
                  <a:lnTo>
                    <a:pt x="98478" y="53529"/>
                  </a:lnTo>
                  <a:lnTo>
                    <a:pt x="100418" y="54075"/>
                  </a:lnTo>
                  <a:lnTo>
                    <a:pt x="102548" y="54484"/>
                  </a:lnTo>
                  <a:lnTo>
                    <a:pt x="98673" y="61021"/>
                  </a:lnTo>
                  <a:lnTo>
                    <a:pt x="96733" y="64290"/>
                  </a:lnTo>
                  <a:lnTo>
                    <a:pt x="95184" y="67696"/>
                  </a:lnTo>
                  <a:lnTo>
                    <a:pt x="92277" y="73008"/>
                  </a:lnTo>
                  <a:lnTo>
                    <a:pt x="89173" y="78182"/>
                  </a:lnTo>
                  <a:lnTo>
                    <a:pt x="85684" y="76956"/>
                  </a:lnTo>
                  <a:lnTo>
                    <a:pt x="82195" y="76005"/>
                  </a:lnTo>
                  <a:lnTo>
                    <a:pt x="75021" y="74096"/>
                  </a:lnTo>
                  <a:lnTo>
                    <a:pt x="70760" y="72737"/>
                  </a:lnTo>
                  <a:lnTo>
                    <a:pt x="66690" y="71373"/>
                  </a:lnTo>
                  <a:lnTo>
                    <a:pt x="62619" y="69876"/>
                  </a:lnTo>
                  <a:lnTo>
                    <a:pt x="58353" y="68651"/>
                  </a:lnTo>
                  <a:lnTo>
                    <a:pt x="49434" y="66062"/>
                  </a:lnTo>
                  <a:lnTo>
                    <a:pt x="40516" y="63339"/>
                  </a:lnTo>
                  <a:lnTo>
                    <a:pt x="31407" y="60612"/>
                  </a:lnTo>
                  <a:lnTo>
                    <a:pt x="26951" y="59387"/>
                  </a:lnTo>
                  <a:lnTo>
                    <a:pt x="22299" y="58161"/>
                  </a:lnTo>
                  <a:lnTo>
                    <a:pt x="22489" y="57890"/>
                  </a:lnTo>
                  <a:lnTo>
                    <a:pt x="27722" y="49718"/>
                  </a:lnTo>
                  <a:lnTo>
                    <a:pt x="32956" y="41680"/>
                  </a:lnTo>
                  <a:lnTo>
                    <a:pt x="37418" y="35009"/>
                  </a:lnTo>
                  <a:close/>
                  <a:moveTo>
                    <a:pt x="93630" y="73687"/>
                  </a:moveTo>
                  <a:lnTo>
                    <a:pt x="94021" y="74780"/>
                  </a:lnTo>
                  <a:lnTo>
                    <a:pt x="94603" y="76139"/>
                  </a:lnTo>
                  <a:lnTo>
                    <a:pt x="95570" y="77502"/>
                  </a:lnTo>
                  <a:lnTo>
                    <a:pt x="96537" y="78590"/>
                  </a:lnTo>
                  <a:lnTo>
                    <a:pt x="95570" y="79816"/>
                  </a:lnTo>
                  <a:lnTo>
                    <a:pt x="94407" y="77640"/>
                  </a:lnTo>
                  <a:lnTo>
                    <a:pt x="93440" y="76547"/>
                  </a:lnTo>
                  <a:lnTo>
                    <a:pt x="92467" y="75730"/>
                  </a:lnTo>
                  <a:lnTo>
                    <a:pt x="93630" y="73687"/>
                  </a:lnTo>
                  <a:close/>
                  <a:moveTo>
                    <a:pt x="92081" y="76276"/>
                  </a:moveTo>
                  <a:lnTo>
                    <a:pt x="93440" y="78590"/>
                  </a:lnTo>
                  <a:lnTo>
                    <a:pt x="94211" y="79816"/>
                  </a:lnTo>
                  <a:lnTo>
                    <a:pt x="94988" y="80908"/>
                  </a:lnTo>
                  <a:lnTo>
                    <a:pt x="94211" y="82134"/>
                  </a:lnTo>
                  <a:lnTo>
                    <a:pt x="93244" y="80908"/>
                  </a:lnTo>
                  <a:lnTo>
                    <a:pt x="92277" y="79274"/>
                  </a:lnTo>
                  <a:lnTo>
                    <a:pt x="91499" y="77502"/>
                  </a:lnTo>
                  <a:lnTo>
                    <a:pt x="92081" y="76276"/>
                  </a:lnTo>
                  <a:close/>
                  <a:moveTo>
                    <a:pt x="90918" y="78457"/>
                  </a:moveTo>
                  <a:lnTo>
                    <a:pt x="91304" y="79954"/>
                  </a:lnTo>
                  <a:lnTo>
                    <a:pt x="91695" y="81179"/>
                  </a:lnTo>
                  <a:lnTo>
                    <a:pt x="92277" y="82405"/>
                  </a:lnTo>
                  <a:lnTo>
                    <a:pt x="92662" y="82951"/>
                  </a:lnTo>
                  <a:lnTo>
                    <a:pt x="93244" y="83493"/>
                  </a:lnTo>
                  <a:lnTo>
                    <a:pt x="92467" y="84719"/>
                  </a:lnTo>
                  <a:lnTo>
                    <a:pt x="91304" y="82951"/>
                  </a:lnTo>
                  <a:lnTo>
                    <a:pt x="90532" y="81859"/>
                  </a:lnTo>
                  <a:lnTo>
                    <a:pt x="89755" y="80633"/>
                  </a:lnTo>
                  <a:lnTo>
                    <a:pt x="90918" y="78457"/>
                  </a:lnTo>
                  <a:close/>
                  <a:moveTo>
                    <a:pt x="89369" y="81179"/>
                  </a:moveTo>
                  <a:lnTo>
                    <a:pt x="90722" y="83902"/>
                  </a:lnTo>
                  <a:lnTo>
                    <a:pt x="91114" y="84857"/>
                  </a:lnTo>
                  <a:lnTo>
                    <a:pt x="91499" y="85403"/>
                  </a:lnTo>
                  <a:lnTo>
                    <a:pt x="91885" y="85811"/>
                  </a:lnTo>
                  <a:lnTo>
                    <a:pt x="91304" y="86762"/>
                  </a:lnTo>
                  <a:lnTo>
                    <a:pt x="90336" y="85536"/>
                  </a:lnTo>
                  <a:lnTo>
                    <a:pt x="88396" y="82676"/>
                  </a:lnTo>
                  <a:lnTo>
                    <a:pt x="89369" y="81179"/>
                  </a:lnTo>
                  <a:close/>
                  <a:moveTo>
                    <a:pt x="88010" y="83360"/>
                  </a:moveTo>
                  <a:lnTo>
                    <a:pt x="89173" y="85945"/>
                  </a:lnTo>
                  <a:lnTo>
                    <a:pt x="89755" y="87037"/>
                  </a:lnTo>
                  <a:lnTo>
                    <a:pt x="90532" y="87988"/>
                  </a:lnTo>
                  <a:lnTo>
                    <a:pt x="89559" y="89626"/>
                  </a:lnTo>
                  <a:lnTo>
                    <a:pt x="88978" y="88672"/>
                  </a:lnTo>
                  <a:lnTo>
                    <a:pt x="88396" y="87717"/>
                  </a:lnTo>
                  <a:lnTo>
                    <a:pt x="87624" y="86629"/>
                  </a:lnTo>
                  <a:lnTo>
                    <a:pt x="86847" y="85536"/>
                  </a:lnTo>
                  <a:lnTo>
                    <a:pt x="88010" y="83360"/>
                  </a:lnTo>
                  <a:close/>
                  <a:moveTo>
                    <a:pt x="86461" y="86082"/>
                  </a:moveTo>
                  <a:lnTo>
                    <a:pt x="87429" y="87988"/>
                  </a:lnTo>
                  <a:lnTo>
                    <a:pt x="88010" y="89351"/>
                  </a:lnTo>
                  <a:lnTo>
                    <a:pt x="88396" y="89897"/>
                  </a:lnTo>
                  <a:lnTo>
                    <a:pt x="88978" y="90443"/>
                  </a:lnTo>
                  <a:lnTo>
                    <a:pt x="89173" y="90443"/>
                  </a:lnTo>
                  <a:lnTo>
                    <a:pt x="88206" y="92211"/>
                  </a:lnTo>
                  <a:lnTo>
                    <a:pt x="87233" y="91123"/>
                  </a:lnTo>
                  <a:lnTo>
                    <a:pt x="86070" y="89760"/>
                  </a:lnTo>
                  <a:lnTo>
                    <a:pt x="85103" y="88534"/>
                  </a:lnTo>
                  <a:lnTo>
                    <a:pt x="86461" y="86082"/>
                  </a:lnTo>
                  <a:close/>
                  <a:moveTo>
                    <a:pt x="84907" y="88943"/>
                  </a:moveTo>
                  <a:lnTo>
                    <a:pt x="85298" y="90168"/>
                  </a:lnTo>
                  <a:lnTo>
                    <a:pt x="86070" y="91123"/>
                  </a:lnTo>
                  <a:lnTo>
                    <a:pt x="86651" y="92211"/>
                  </a:lnTo>
                  <a:lnTo>
                    <a:pt x="87624" y="93304"/>
                  </a:lnTo>
                  <a:lnTo>
                    <a:pt x="86651" y="94663"/>
                  </a:lnTo>
                  <a:lnTo>
                    <a:pt x="86070" y="93846"/>
                  </a:lnTo>
                  <a:lnTo>
                    <a:pt x="85684" y="93029"/>
                  </a:lnTo>
                  <a:lnTo>
                    <a:pt x="84907" y="91803"/>
                  </a:lnTo>
                  <a:lnTo>
                    <a:pt x="83940" y="90577"/>
                  </a:lnTo>
                  <a:lnTo>
                    <a:pt x="84907" y="88943"/>
                  </a:lnTo>
                  <a:close/>
                  <a:moveTo>
                    <a:pt x="83744" y="90852"/>
                  </a:moveTo>
                  <a:lnTo>
                    <a:pt x="84521" y="93437"/>
                  </a:lnTo>
                  <a:lnTo>
                    <a:pt x="85298" y="94663"/>
                  </a:lnTo>
                  <a:lnTo>
                    <a:pt x="85684" y="95209"/>
                  </a:lnTo>
                  <a:lnTo>
                    <a:pt x="86266" y="95755"/>
                  </a:lnTo>
                  <a:lnTo>
                    <a:pt x="85298" y="97390"/>
                  </a:lnTo>
                  <a:lnTo>
                    <a:pt x="84521" y="96164"/>
                  </a:lnTo>
                  <a:lnTo>
                    <a:pt x="83358" y="94800"/>
                  </a:lnTo>
                  <a:lnTo>
                    <a:pt x="82777" y="94254"/>
                  </a:lnTo>
                  <a:lnTo>
                    <a:pt x="82195" y="93575"/>
                  </a:lnTo>
                  <a:lnTo>
                    <a:pt x="83744" y="90852"/>
                  </a:lnTo>
                  <a:close/>
                  <a:moveTo>
                    <a:pt x="81999" y="93846"/>
                  </a:moveTo>
                  <a:lnTo>
                    <a:pt x="83554" y="96706"/>
                  </a:lnTo>
                  <a:lnTo>
                    <a:pt x="84135" y="97661"/>
                  </a:lnTo>
                  <a:lnTo>
                    <a:pt x="84717" y="98478"/>
                  </a:lnTo>
                  <a:lnTo>
                    <a:pt x="84135" y="99975"/>
                  </a:lnTo>
                  <a:lnTo>
                    <a:pt x="83358" y="98886"/>
                  </a:lnTo>
                  <a:lnTo>
                    <a:pt x="82777" y="97798"/>
                  </a:lnTo>
                  <a:lnTo>
                    <a:pt x="81999" y="96706"/>
                  </a:lnTo>
                  <a:lnTo>
                    <a:pt x="81032" y="95755"/>
                  </a:lnTo>
                  <a:lnTo>
                    <a:pt x="81228" y="95347"/>
                  </a:lnTo>
                  <a:lnTo>
                    <a:pt x="81999" y="93846"/>
                  </a:lnTo>
                  <a:close/>
                  <a:moveTo>
                    <a:pt x="80451" y="96435"/>
                  </a:moveTo>
                  <a:lnTo>
                    <a:pt x="80646" y="96843"/>
                  </a:lnTo>
                  <a:lnTo>
                    <a:pt x="81999" y="99157"/>
                  </a:lnTo>
                  <a:lnTo>
                    <a:pt x="82581" y="100112"/>
                  </a:lnTo>
                  <a:lnTo>
                    <a:pt x="82972" y="100658"/>
                  </a:lnTo>
                  <a:lnTo>
                    <a:pt x="83358" y="101200"/>
                  </a:lnTo>
                  <a:lnTo>
                    <a:pt x="82581" y="102835"/>
                  </a:lnTo>
                  <a:lnTo>
                    <a:pt x="82195" y="102426"/>
                  </a:lnTo>
                  <a:lnTo>
                    <a:pt x="81809" y="102018"/>
                  </a:lnTo>
                  <a:lnTo>
                    <a:pt x="81418" y="101609"/>
                  </a:lnTo>
                  <a:lnTo>
                    <a:pt x="80836" y="100792"/>
                  </a:lnTo>
                  <a:lnTo>
                    <a:pt x="80255" y="99704"/>
                  </a:lnTo>
                  <a:lnTo>
                    <a:pt x="79673" y="99157"/>
                  </a:lnTo>
                  <a:lnTo>
                    <a:pt x="79092" y="98749"/>
                  </a:lnTo>
                  <a:lnTo>
                    <a:pt x="80451" y="96435"/>
                  </a:lnTo>
                  <a:close/>
                  <a:moveTo>
                    <a:pt x="78902" y="99157"/>
                  </a:moveTo>
                  <a:lnTo>
                    <a:pt x="79673" y="100521"/>
                  </a:lnTo>
                  <a:lnTo>
                    <a:pt x="80451" y="101884"/>
                  </a:lnTo>
                  <a:lnTo>
                    <a:pt x="81228" y="102701"/>
                  </a:lnTo>
                  <a:lnTo>
                    <a:pt x="81614" y="103243"/>
                  </a:lnTo>
                  <a:lnTo>
                    <a:pt x="82391" y="103381"/>
                  </a:lnTo>
                  <a:lnTo>
                    <a:pt x="81228" y="105695"/>
                  </a:lnTo>
                  <a:lnTo>
                    <a:pt x="80836" y="105286"/>
                  </a:lnTo>
                  <a:lnTo>
                    <a:pt x="79673" y="103243"/>
                  </a:lnTo>
                  <a:lnTo>
                    <a:pt x="78902" y="102018"/>
                  </a:lnTo>
                  <a:lnTo>
                    <a:pt x="78320" y="101475"/>
                  </a:lnTo>
                  <a:lnTo>
                    <a:pt x="77739" y="101067"/>
                  </a:lnTo>
                  <a:lnTo>
                    <a:pt x="78902" y="99157"/>
                  </a:lnTo>
                  <a:close/>
                  <a:moveTo>
                    <a:pt x="77543" y="101338"/>
                  </a:moveTo>
                  <a:lnTo>
                    <a:pt x="78124" y="102018"/>
                  </a:lnTo>
                  <a:lnTo>
                    <a:pt x="78510" y="102835"/>
                  </a:lnTo>
                  <a:lnTo>
                    <a:pt x="79092" y="104198"/>
                  </a:lnTo>
                  <a:lnTo>
                    <a:pt x="79673" y="105424"/>
                  </a:lnTo>
                  <a:lnTo>
                    <a:pt x="80065" y="105970"/>
                  </a:lnTo>
                  <a:lnTo>
                    <a:pt x="80646" y="106512"/>
                  </a:lnTo>
                  <a:lnTo>
                    <a:pt x="79673" y="108146"/>
                  </a:lnTo>
                  <a:lnTo>
                    <a:pt x="78706" y="106787"/>
                  </a:lnTo>
                  <a:lnTo>
                    <a:pt x="78124" y="105561"/>
                  </a:lnTo>
                  <a:lnTo>
                    <a:pt x="77543" y="104198"/>
                  </a:lnTo>
                  <a:lnTo>
                    <a:pt x="76766" y="102972"/>
                  </a:lnTo>
                  <a:lnTo>
                    <a:pt x="76576" y="102972"/>
                  </a:lnTo>
                  <a:lnTo>
                    <a:pt x="77543" y="101338"/>
                  </a:lnTo>
                  <a:close/>
                  <a:moveTo>
                    <a:pt x="76380" y="103243"/>
                  </a:moveTo>
                  <a:lnTo>
                    <a:pt x="76766" y="104744"/>
                  </a:lnTo>
                  <a:lnTo>
                    <a:pt x="77157" y="106241"/>
                  </a:lnTo>
                  <a:lnTo>
                    <a:pt x="77543" y="106921"/>
                  </a:lnTo>
                  <a:lnTo>
                    <a:pt x="77929" y="107604"/>
                  </a:lnTo>
                  <a:lnTo>
                    <a:pt x="78320" y="108284"/>
                  </a:lnTo>
                  <a:lnTo>
                    <a:pt x="79092" y="108830"/>
                  </a:lnTo>
                  <a:lnTo>
                    <a:pt x="78320" y="110189"/>
                  </a:lnTo>
                  <a:lnTo>
                    <a:pt x="76961" y="108555"/>
                  </a:lnTo>
                  <a:lnTo>
                    <a:pt x="75994" y="107196"/>
                  </a:lnTo>
                  <a:lnTo>
                    <a:pt x="74831" y="105970"/>
                  </a:lnTo>
                  <a:lnTo>
                    <a:pt x="76380" y="103243"/>
                  </a:lnTo>
                  <a:close/>
                  <a:moveTo>
                    <a:pt x="1554" y="94663"/>
                  </a:moveTo>
                  <a:lnTo>
                    <a:pt x="2331" y="95347"/>
                  </a:lnTo>
                  <a:lnTo>
                    <a:pt x="3299" y="95889"/>
                  </a:lnTo>
                  <a:lnTo>
                    <a:pt x="4266" y="96435"/>
                  </a:lnTo>
                  <a:lnTo>
                    <a:pt x="5625" y="96843"/>
                  </a:lnTo>
                  <a:lnTo>
                    <a:pt x="7951" y="97661"/>
                  </a:lnTo>
                  <a:lnTo>
                    <a:pt x="10277" y="98207"/>
                  </a:lnTo>
                  <a:lnTo>
                    <a:pt x="19973" y="100929"/>
                  </a:lnTo>
                  <a:lnTo>
                    <a:pt x="24815" y="102293"/>
                  </a:lnTo>
                  <a:lnTo>
                    <a:pt x="29663" y="103518"/>
                  </a:lnTo>
                  <a:lnTo>
                    <a:pt x="39934" y="106241"/>
                  </a:lnTo>
                  <a:lnTo>
                    <a:pt x="50212" y="109101"/>
                  </a:lnTo>
                  <a:lnTo>
                    <a:pt x="54864" y="110598"/>
                  </a:lnTo>
                  <a:lnTo>
                    <a:pt x="54864" y="110598"/>
                  </a:lnTo>
                  <a:lnTo>
                    <a:pt x="41875" y="107329"/>
                  </a:lnTo>
                  <a:lnTo>
                    <a:pt x="31407" y="104744"/>
                  </a:lnTo>
                  <a:lnTo>
                    <a:pt x="26174" y="103381"/>
                  </a:lnTo>
                  <a:lnTo>
                    <a:pt x="20940" y="102018"/>
                  </a:lnTo>
                  <a:lnTo>
                    <a:pt x="20358" y="101884"/>
                  </a:lnTo>
                  <a:lnTo>
                    <a:pt x="16674" y="100792"/>
                  </a:lnTo>
                  <a:lnTo>
                    <a:pt x="12799" y="99566"/>
                  </a:lnTo>
                  <a:lnTo>
                    <a:pt x="9114" y="98207"/>
                  </a:lnTo>
                  <a:lnTo>
                    <a:pt x="5239" y="96981"/>
                  </a:lnTo>
                  <a:lnTo>
                    <a:pt x="1750" y="95480"/>
                  </a:lnTo>
                  <a:lnTo>
                    <a:pt x="1358" y="94800"/>
                  </a:lnTo>
                  <a:lnTo>
                    <a:pt x="1554" y="94663"/>
                  </a:lnTo>
                  <a:close/>
                  <a:moveTo>
                    <a:pt x="22684" y="58845"/>
                  </a:moveTo>
                  <a:lnTo>
                    <a:pt x="23266" y="59387"/>
                  </a:lnTo>
                  <a:lnTo>
                    <a:pt x="25978" y="60204"/>
                  </a:lnTo>
                  <a:lnTo>
                    <a:pt x="37027" y="63473"/>
                  </a:lnTo>
                  <a:lnTo>
                    <a:pt x="45364" y="65924"/>
                  </a:lnTo>
                  <a:lnTo>
                    <a:pt x="53891" y="68376"/>
                  </a:lnTo>
                  <a:lnTo>
                    <a:pt x="58353" y="69876"/>
                  </a:lnTo>
                  <a:lnTo>
                    <a:pt x="62809" y="71236"/>
                  </a:lnTo>
                  <a:lnTo>
                    <a:pt x="71728" y="74233"/>
                  </a:lnTo>
                  <a:lnTo>
                    <a:pt x="75994" y="75459"/>
                  </a:lnTo>
                  <a:lnTo>
                    <a:pt x="80255" y="76547"/>
                  </a:lnTo>
                  <a:lnTo>
                    <a:pt x="84521" y="77773"/>
                  </a:lnTo>
                  <a:lnTo>
                    <a:pt x="86651" y="78457"/>
                  </a:lnTo>
                  <a:lnTo>
                    <a:pt x="88592" y="79136"/>
                  </a:lnTo>
                  <a:lnTo>
                    <a:pt x="85103" y="85128"/>
                  </a:lnTo>
                  <a:lnTo>
                    <a:pt x="83358" y="87988"/>
                  </a:lnTo>
                  <a:lnTo>
                    <a:pt x="81614" y="91123"/>
                  </a:lnTo>
                  <a:lnTo>
                    <a:pt x="78320" y="97252"/>
                  </a:lnTo>
                  <a:lnTo>
                    <a:pt x="74635" y="103518"/>
                  </a:lnTo>
                  <a:lnTo>
                    <a:pt x="73277" y="105970"/>
                  </a:lnTo>
                  <a:lnTo>
                    <a:pt x="71923" y="108555"/>
                  </a:lnTo>
                  <a:lnTo>
                    <a:pt x="71146" y="109781"/>
                  </a:lnTo>
                  <a:lnTo>
                    <a:pt x="70179" y="110873"/>
                  </a:lnTo>
                  <a:lnTo>
                    <a:pt x="69206" y="112099"/>
                  </a:lnTo>
                  <a:lnTo>
                    <a:pt x="68043" y="113049"/>
                  </a:lnTo>
                  <a:lnTo>
                    <a:pt x="64554" y="112370"/>
                  </a:lnTo>
                  <a:lnTo>
                    <a:pt x="61260" y="111282"/>
                  </a:lnTo>
                  <a:lnTo>
                    <a:pt x="54668" y="109239"/>
                  </a:lnTo>
                  <a:lnTo>
                    <a:pt x="45168" y="106512"/>
                  </a:lnTo>
                  <a:lnTo>
                    <a:pt x="35674" y="103927"/>
                  </a:lnTo>
                  <a:lnTo>
                    <a:pt x="16288" y="98749"/>
                  </a:lnTo>
                  <a:lnTo>
                    <a:pt x="12603" y="97798"/>
                  </a:lnTo>
                  <a:lnTo>
                    <a:pt x="8924" y="96843"/>
                  </a:lnTo>
                  <a:lnTo>
                    <a:pt x="5429" y="95618"/>
                  </a:lnTo>
                  <a:lnTo>
                    <a:pt x="3684" y="94938"/>
                  </a:lnTo>
                  <a:lnTo>
                    <a:pt x="2136" y="94121"/>
                  </a:lnTo>
                  <a:lnTo>
                    <a:pt x="2136" y="93983"/>
                  </a:lnTo>
                  <a:lnTo>
                    <a:pt x="2136" y="93846"/>
                  </a:lnTo>
                  <a:lnTo>
                    <a:pt x="2331" y="93575"/>
                  </a:lnTo>
                  <a:lnTo>
                    <a:pt x="2331" y="93304"/>
                  </a:lnTo>
                  <a:lnTo>
                    <a:pt x="2717" y="92620"/>
                  </a:lnTo>
                  <a:lnTo>
                    <a:pt x="4076" y="89626"/>
                  </a:lnTo>
                  <a:lnTo>
                    <a:pt x="9114" y="80633"/>
                  </a:lnTo>
                  <a:lnTo>
                    <a:pt x="15320" y="69739"/>
                  </a:lnTo>
                  <a:lnTo>
                    <a:pt x="21907" y="58978"/>
                  </a:lnTo>
                  <a:lnTo>
                    <a:pt x="22299" y="58978"/>
                  </a:lnTo>
                  <a:lnTo>
                    <a:pt x="22489" y="58845"/>
                  </a:lnTo>
                  <a:close/>
                  <a:moveTo>
                    <a:pt x="74635" y="106378"/>
                  </a:moveTo>
                  <a:lnTo>
                    <a:pt x="75994" y="108555"/>
                  </a:lnTo>
                  <a:lnTo>
                    <a:pt x="76766" y="109781"/>
                  </a:lnTo>
                  <a:lnTo>
                    <a:pt x="77739" y="111006"/>
                  </a:lnTo>
                  <a:lnTo>
                    <a:pt x="76380" y="112916"/>
                  </a:lnTo>
                  <a:lnTo>
                    <a:pt x="76184" y="113049"/>
                  </a:lnTo>
                  <a:lnTo>
                    <a:pt x="75798" y="112099"/>
                  </a:lnTo>
                  <a:lnTo>
                    <a:pt x="75413" y="111282"/>
                  </a:lnTo>
                  <a:lnTo>
                    <a:pt x="74635" y="109647"/>
                  </a:lnTo>
                  <a:lnTo>
                    <a:pt x="73668" y="108013"/>
                  </a:lnTo>
                  <a:lnTo>
                    <a:pt x="74440" y="106787"/>
                  </a:lnTo>
                  <a:lnTo>
                    <a:pt x="74635" y="106378"/>
                  </a:lnTo>
                  <a:close/>
                  <a:moveTo>
                    <a:pt x="71342" y="111690"/>
                  </a:moveTo>
                  <a:lnTo>
                    <a:pt x="71532" y="112370"/>
                  </a:lnTo>
                  <a:lnTo>
                    <a:pt x="71923" y="112916"/>
                  </a:lnTo>
                  <a:lnTo>
                    <a:pt x="72695" y="114275"/>
                  </a:lnTo>
                  <a:lnTo>
                    <a:pt x="72695" y="114275"/>
                  </a:lnTo>
                  <a:lnTo>
                    <a:pt x="69206" y="113596"/>
                  </a:lnTo>
                  <a:lnTo>
                    <a:pt x="70369" y="112641"/>
                  </a:lnTo>
                  <a:lnTo>
                    <a:pt x="71342" y="111690"/>
                  </a:lnTo>
                  <a:close/>
                  <a:moveTo>
                    <a:pt x="73277" y="108830"/>
                  </a:moveTo>
                  <a:lnTo>
                    <a:pt x="74054" y="111006"/>
                  </a:lnTo>
                  <a:lnTo>
                    <a:pt x="74635" y="112507"/>
                  </a:lnTo>
                  <a:lnTo>
                    <a:pt x="75021" y="113325"/>
                  </a:lnTo>
                  <a:lnTo>
                    <a:pt x="75603" y="113867"/>
                  </a:lnTo>
                  <a:lnTo>
                    <a:pt x="75021" y="114684"/>
                  </a:lnTo>
                  <a:lnTo>
                    <a:pt x="74831" y="114684"/>
                  </a:lnTo>
                  <a:lnTo>
                    <a:pt x="74831" y="114275"/>
                  </a:lnTo>
                  <a:lnTo>
                    <a:pt x="74635" y="114142"/>
                  </a:lnTo>
                  <a:lnTo>
                    <a:pt x="74440" y="114142"/>
                  </a:lnTo>
                  <a:lnTo>
                    <a:pt x="74250" y="114275"/>
                  </a:lnTo>
                  <a:lnTo>
                    <a:pt x="72891" y="112370"/>
                  </a:lnTo>
                  <a:lnTo>
                    <a:pt x="72505" y="111553"/>
                  </a:lnTo>
                  <a:lnTo>
                    <a:pt x="72114" y="110598"/>
                  </a:lnTo>
                  <a:lnTo>
                    <a:pt x="73277" y="108830"/>
                  </a:lnTo>
                  <a:close/>
                  <a:moveTo>
                    <a:pt x="113793" y="76005"/>
                  </a:moveTo>
                  <a:lnTo>
                    <a:pt x="111467" y="79683"/>
                  </a:lnTo>
                  <a:lnTo>
                    <a:pt x="109526" y="83360"/>
                  </a:lnTo>
                  <a:lnTo>
                    <a:pt x="107592" y="87171"/>
                  </a:lnTo>
                  <a:lnTo>
                    <a:pt x="105456" y="90986"/>
                  </a:lnTo>
                  <a:lnTo>
                    <a:pt x="102934" y="94938"/>
                  </a:lnTo>
                  <a:lnTo>
                    <a:pt x="100418" y="98749"/>
                  </a:lnTo>
                  <a:lnTo>
                    <a:pt x="97700" y="102701"/>
                  </a:lnTo>
                  <a:lnTo>
                    <a:pt x="95184" y="106512"/>
                  </a:lnTo>
                  <a:lnTo>
                    <a:pt x="93825" y="108555"/>
                  </a:lnTo>
                  <a:lnTo>
                    <a:pt x="92662" y="110735"/>
                  </a:lnTo>
                  <a:lnTo>
                    <a:pt x="91499" y="112778"/>
                  </a:lnTo>
                  <a:lnTo>
                    <a:pt x="89951" y="114821"/>
                  </a:lnTo>
                  <a:lnTo>
                    <a:pt x="90532" y="113867"/>
                  </a:lnTo>
                  <a:lnTo>
                    <a:pt x="96537" y="104060"/>
                  </a:lnTo>
                  <a:lnTo>
                    <a:pt x="102548" y="94392"/>
                  </a:lnTo>
                  <a:lnTo>
                    <a:pt x="105070" y="89760"/>
                  </a:lnTo>
                  <a:lnTo>
                    <a:pt x="107396" y="85128"/>
                  </a:lnTo>
                  <a:lnTo>
                    <a:pt x="108755" y="82676"/>
                  </a:lnTo>
                  <a:lnTo>
                    <a:pt x="110304" y="80500"/>
                  </a:lnTo>
                  <a:lnTo>
                    <a:pt x="113793" y="76005"/>
                  </a:lnTo>
                  <a:close/>
                  <a:moveTo>
                    <a:pt x="31603" y="105424"/>
                  </a:moveTo>
                  <a:lnTo>
                    <a:pt x="37608" y="106921"/>
                  </a:lnTo>
                  <a:lnTo>
                    <a:pt x="48657" y="109510"/>
                  </a:lnTo>
                  <a:lnTo>
                    <a:pt x="59712" y="112232"/>
                  </a:lnTo>
                  <a:lnTo>
                    <a:pt x="64168" y="113325"/>
                  </a:lnTo>
                  <a:lnTo>
                    <a:pt x="67076" y="114004"/>
                  </a:lnTo>
                  <a:lnTo>
                    <a:pt x="66880" y="114142"/>
                  </a:lnTo>
                  <a:lnTo>
                    <a:pt x="66494" y="114684"/>
                  </a:lnTo>
                  <a:lnTo>
                    <a:pt x="66298" y="115092"/>
                  </a:lnTo>
                  <a:lnTo>
                    <a:pt x="63972" y="114413"/>
                  </a:lnTo>
                  <a:lnTo>
                    <a:pt x="53701" y="111415"/>
                  </a:lnTo>
                  <a:lnTo>
                    <a:pt x="43233" y="108692"/>
                  </a:lnTo>
                  <a:lnTo>
                    <a:pt x="37418" y="107058"/>
                  </a:lnTo>
                  <a:lnTo>
                    <a:pt x="31603" y="105424"/>
                  </a:lnTo>
                  <a:close/>
                  <a:moveTo>
                    <a:pt x="70950" y="114550"/>
                  </a:moveTo>
                  <a:lnTo>
                    <a:pt x="73472" y="115092"/>
                  </a:lnTo>
                  <a:lnTo>
                    <a:pt x="72114" y="114959"/>
                  </a:lnTo>
                  <a:lnTo>
                    <a:pt x="70950" y="114550"/>
                  </a:lnTo>
                  <a:close/>
                  <a:moveTo>
                    <a:pt x="2136" y="96706"/>
                  </a:moveTo>
                  <a:lnTo>
                    <a:pt x="4266" y="97661"/>
                  </a:lnTo>
                  <a:lnTo>
                    <a:pt x="6592" y="98615"/>
                  </a:lnTo>
                  <a:lnTo>
                    <a:pt x="8924" y="99432"/>
                  </a:lnTo>
                  <a:lnTo>
                    <a:pt x="11440" y="100112"/>
                  </a:lnTo>
                  <a:lnTo>
                    <a:pt x="16288" y="101475"/>
                  </a:lnTo>
                  <a:lnTo>
                    <a:pt x="21326" y="102835"/>
                  </a:lnTo>
                  <a:lnTo>
                    <a:pt x="32766" y="106378"/>
                  </a:lnTo>
                  <a:lnTo>
                    <a:pt x="38581" y="108146"/>
                  </a:lnTo>
                  <a:lnTo>
                    <a:pt x="44396" y="109781"/>
                  </a:lnTo>
                  <a:lnTo>
                    <a:pt x="55445" y="112778"/>
                  </a:lnTo>
                  <a:lnTo>
                    <a:pt x="66298" y="115910"/>
                  </a:lnTo>
                  <a:lnTo>
                    <a:pt x="66298" y="116318"/>
                  </a:lnTo>
                  <a:lnTo>
                    <a:pt x="65527" y="116185"/>
                  </a:lnTo>
                  <a:lnTo>
                    <a:pt x="61260" y="114821"/>
                  </a:lnTo>
                  <a:lnTo>
                    <a:pt x="56804" y="113596"/>
                  </a:lnTo>
                  <a:lnTo>
                    <a:pt x="47885" y="111144"/>
                  </a:lnTo>
                  <a:lnTo>
                    <a:pt x="42260" y="109510"/>
                  </a:lnTo>
                  <a:lnTo>
                    <a:pt x="36641" y="107875"/>
                  </a:lnTo>
                  <a:lnTo>
                    <a:pt x="25396" y="104336"/>
                  </a:lnTo>
                  <a:lnTo>
                    <a:pt x="14157" y="100929"/>
                  </a:lnTo>
                  <a:lnTo>
                    <a:pt x="8532" y="99432"/>
                  </a:lnTo>
                  <a:lnTo>
                    <a:pt x="2913" y="97932"/>
                  </a:lnTo>
                  <a:lnTo>
                    <a:pt x="2913" y="97798"/>
                  </a:lnTo>
                  <a:lnTo>
                    <a:pt x="2717" y="97661"/>
                  </a:lnTo>
                  <a:lnTo>
                    <a:pt x="2136" y="96706"/>
                  </a:lnTo>
                  <a:close/>
                  <a:moveTo>
                    <a:pt x="68239" y="114684"/>
                  </a:moveTo>
                  <a:lnTo>
                    <a:pt x="68624" y="114959"/>
                  </a:lnTo>
                  <a:lnTo>
                    <a:pt x="69206" y="115230"/>
                  </a:lnTo>
                  <a:lnTo>
                    <a:pt x="70565" y="115639"/>
                  </a:lnTo>
                  <a:lnTo>
                    <a:pt x="72114" y="116047"/>
                  </a:lnTo>
                  <a:lnTo>
                    <a:pt x="73668" y="116318"/>
                  </a:lnTo>
                  <a:lnTo>
                    <a:pt x="73277" y="116864"/>
                  </a:lnTo>
                  <a:lnTo>
                    <a:pt x="70565" y="116318"/>
                  </a:lnTo>
                  <a:lnTo>
                    <a:pt x="67853" y="115501"/>
                  </a:lnTo>
                  <a:lnTo>
                    <a:pt x="67853" y="114684"/>
                  </a:lnTo>
                  <a:close/>
                  <a:moveTo>
                    <a:pt x="75217" y="116318"/>
                  </a:moveTo>
                  <a:lnTo>
                    <a:pt x="75413" y="116593"/>
                  </a:lnTo>
                  <a:lnTo>
                    <a:pt x="75798" y="116727"/>
                  </a:lnTo>
                  <a:lnTo>
                    <a:pt x="77157" y="116864"/>
                  </a:lnTo>
                  <a:lnTo>
                    <a:pt x="78510" y="117002"/>
                  </a:lnTo>
                  <a:lnTo>
                    <a:pt x="81032" y="117410"/>
                  </a:lnTo>
                  <a:lnTo>
                    <a:pt x="79483" y="117544"/>
                  </a:lnTo>
                  <a:lnTo>
                    <a:pt x="77739" y="117410"/>
                  </a:lnTo>
                  <a:lnTo>
                    <a:pt x="76184" y="117273"/>
                  </a:lnTo>
                  <a:lnTo>
                    <a:pt x="74440" y="117135"/>
                  </a:lnTo>
                  <a:lnTo>
                    <a:pt x="74635" y="116318"/>
                  </a:lnTo>
                  <a:close/>
                  <a:moveTo>
                    <a:pt x="67657" y="116318"/>
                  </a:moveTo>
                  <a:lnTo>
                    <a:pt x="68239" y="116456"/>
                  </a:lnTo>
                  <a:lnTo>
                    <a:pt x="70760" y="117135"/>
                  </a:lnTo>
                  <a:lnTo>
                    <a:pt x="73277" y="117681"/>
                  </a:lnTo>
                  <a:lnTo>
                    <a:pt x="73472" y="118499"/>
                  </a:lnTo>
                  <a:lnTo>
                    <a:pt x="70565" y="117681"/>
                  </a:lnTo>
                  <a:lnTo>
                    <a:pt x="67657" y="116864"/>
                  </a:lnTo>
                  <a:lnTo>
                    <a:pt x="67657" y="116318"/>
                  </a:lnTo>
                  <a:close/>
                  <a:moveTo>
                    <a:pt x="86847" y="117273"/>
                  </a:moveTo>
                  <a:lnTo>
                    <a:pt x="85880" y="117819"/>
                  </a:lnTo>
                  <a:lnTo>
                    <a:pt x="84717" y="118361"/>
                  </a:lnTo>
                  <a:lnTo>
                    <a:pt x="83554" y="118770"/>
                  </a:lnTo>
                  <a:lnTo>
                    <a:pt x="82391" y="119045"/>
                  </a:lnTo>
                  <a:lnTo>
                    <a:pt x="81032" y="119178"/>
                  </a:lnTo>
                  <a:lnTo>
                    <a:pt x="79869" y="119178"/>
                  </a:lnTo>
                  <a:lnTo>
                    <a:pt x="77157" y="119045"/>
                  </a:lnTo>
                  <a:lnTo>
                    <a:pt x="74635" y="118636"/>
                  </a:lnTo>
                  <a:lnTo>
                    <a:pt x="74831" y="118499"/>
                  </a:lnTo>
                  <a:lnTo>
                    <a:pt x="74635" y="118228"/>
                  </a:lnTo>
                  <a:lnTo>
                    <a:pt x="74635" y="117953"/>
                  </a:lnTo>
                  <a:lnTo>
                    <a:pt x="77739" y="118228"/>
                  </a:lnTo>
                  <a:lnTo>
                    <a:pt x="82195" y="118228"/>
                  </a:lnTo>
                  <a:lnTo>
                    <a:pt x="83744" y="117953"/>
                  </a:lnTo>
                  <a:lnTo>
                    <a:pt x="85298" y="117681"/>
                  </a:lnTo>
                  <a:lnTo>
                    <a:pt x="86847" y="117273"/>
                  </a:lnTo>
                  <a:close/>
                  <a:moveTo>
                    <a:pt x="56223" y="4"/>
                  </a:moveTo>
                  <a:lnTo>
                    <a:pt x="56027" y="141"/>
                  </a:lnTo>
                  <a:lnTo>
                    <a:pt x="54864" y="3135"/>
                  </a:lnTo>
                  <a:lnTo>
                    <a:pt x="53701" y="5995"/>
                  </a:lnTo>
                  <a:lnTo>
                    <a:pt x="52146" y="8855"/>
                  </a:lnTo>
                  <a:lnTo>
                    <a:pt x="50597" y="11582"/>
                  </a:lnTo>
                  <a:lnTo>
                    <a:pt x="47304" y="17164"/>
                  </a:lnTo>
                  <a:lnTo>
                    <a:pt x="43619" y="22614"/>
                  </a:lnTo>
                  <a:lnTo>
                    <a:pt x="36837" y="33374"/>
                  </a:lnTo>
                  <a:lnTo>
                    <a:pt x="33538" y="38686"/>
                  </a:lnTo>
                  <a:lnTo>
                    <a:pt x="29858" y="43998"/>
                  </a:lnTo>
                  <a:lnTo>
                    <a:pt x="27141" y="47809"/>
                  </a:lnTo>
                  <a:lnTo>
                    <a:pt x="24625" y="51761"/>
                  </a:lnTo>
                  <a:lnTo>
                    <a:pt x="19973" y="59795"/>
                  </a:lnTo>
                  <a:lnTo>
                    <a:pt x="12994" y="71102"/>
                  </a:lnTo>
                  <a:lnTo>
                    <a:pt x="6206" y="82676"/>
                  </a:lnTo>
                  <a:lnTo>
                    <a:pt x="3880" y="86900"/>
                  </a:lnTo>
                  <a:lnTo>
                    <a:pt x="1554" y="91123"/>
                  </a:lnTo>
                  <a:lnTo>
                    <a:pt x="973" y="92349"/>
                  </a:lnTo>
                  <a:lnTo>
                    <a:pt x="587" y="93166"/>
                  </a:lnTo>
                  <a:lnTo>
                    <a:pt x="391" y="93846"/>
                  </a:lnTo>
                  <a:lnTo>
                    <a:pt x="195" y="93983"/>
                  </a:lnTo>
                  <a:lnTo>
                    <a:pt x="5" y="94254"/>
                  </a:lnTo>
                  <a:lnTo>
                    <a:pt x="587" y="95209"/>
                  </a:lnTo>
                  <a:lnTo>
                    <a:pt x="777" y="96164"/>
                  </a:lnTo>
                  <a:lnTo>
                    <a:pt x="1168" y="97114"/>
                  </a:lnTo>
                  <a:lnTo>
                    <a:pt x="1750" y="98069"/>
                  </a:lnTo>
                  <a:lnTo>
                    <a:pt x="1940" y="98207"/>
                  </a:lnTo>
                  <a:lnTo>
                    <a:pt x="2331" y="98207"/>
                  </a:lnTo>
                  <a:lnTo>
                    <a:pt x="14157" y="102155"/>
                  </a:lnTo>
                  <a:lnTo>
                    <a:pt x="25978" y="105832"/>
                  </a:lnTo>
                  <a:lnTo>
                    <a:pt x="38190" y="109372"/>
                  </a:lnTo>
                  <a:lnTo>
                    <a:pt x="50212" y="112778"/>
                  </a:lnTo>
                  <a:lnTo>
                    <a:pt x="58353" y="115092"/>
                  </a:lnTo>
                  <a:lnTo>
                    <a:pt x="66494" y="117544"/>
                  </a:lnTo>
                  <a:lnTo>
                    <a:pt x="66690" y="117681"/>
                  </a:lnTo>
                  <a:lnTo>
                    <a:pt x="67076" y="117681"/>
                  </a:lnTo>
                  <a:lnTo>
                    <a:pt x="69206" y="118361"/>
                  </a:lnTo>
                  <a:lnTo>
                    <a:pt x="73087" y="119316"/>
                  </a:lnTo>
                  <a:lnTo>
                    <a:pt x="75217" y="119724"/>
                  </a:lnTo>
                  <a:lnTo>
                    <a:pt x="77157" y="119995"/>
                  </a:lnTo>
                  <a:lnTo>
                    <a:pt x="81418" y="119995"/>
                  </a:lnTo>
                  <a:lnTo>
                    <a:pt x="83358" y="119724"/>
                  </a:lnTo>
                  <a:lnTo>
                    <a:pt x="85488" y="119178"/>
                  </a:lnTo>
                  <a:lnTo>
                    <a:pt x="87233" y="118499"/>
                  </a:lnTo>
                  <a:lnTo>
                    <a:pt x="88788" y="117681"/>
                  </a:lnTo>
                  <a:lnTo>
                    <a:pt x="90141" y="116593"/>
                  </a:lnTo>
                  <a:lnTo>
                    <a:pt x="91114" y="115367"/>
                  </a:lnTo>
                  <a:lnTo>
                    <a:pt x="92081" y="114004"/>
                  </a:lnTo>
                  <a:lnTo>
                    <a:pt x="93048" y="112641"/>
                  </a:lnTo>
                  <a:lnTo>
                    <a:pt x="94603" y="110056"/>
                  </a:lnTo>
                  <a:lnTo>
                    <a:pt x="97119" y="105695"/>
                  </a:lnTo>
                  <a:lnTo>
                    <a:pt x="100026" y="101609"/>
                  </a:lnTo>
                  <a:lnTo>
                    <a:pt x="102934" y="97390"/>
                  </a:lnTo>
                  <a:lnTo>
                    <a:pt x="105652" y="93166"/>
                  </a:lnTo>
                  <a:lnTo>
                    <a:pt x="108173" y="88805"/>
                  </a:lnTo>
                  <a:lnTo>
                    <a:pt x="110499" y="84311"/>
                  </a:lnTo>
                  <a:lnTo>
                    <a:pt x="112826" y="79816"/>
                  </a:lnTo>
                  <a:lnTo>
                    <a:pt x="115537" y="75459"/>
                  </a:lnTo>
                  <a:lnTo>
                    <a:pt x="117668" y="72599"/>
                  </a:lnTo>
                  <a:lnTo>
                    <a:pt x="119994" y="69876"/>
                  </a:lnTo>
                  <a:lnTo>
                    <a:pt x="119994" y="68376"/>
                  </a:lnTo>
                  <a:lnTo>
                    <a:pt x="118059" y="70419"/>
                  </a:lnTo>
                  <a:lnTo>
                    <a:pt x="116315" y="72328"/>
                  </a:lnTo>
                  <a:lnTo>
                    <a:pt x="118059" y="69468"/>
                  </a:lnTo>
                  <a:lnTo>
                    <a:pt x="119026" y="68105"/>
                  </a:lnTo>
                  <a:lnTo>
                    <a:pt x="119994" y="66741"/>
                  </a:lnTo>
                  <a:lnTo>
                    <a:pt x="119994" y="64565"/>
                  </a:lnTo>
                  <a:lnTo>
                    <a:pt x="118831" y="65924"/>
                  </a:lnTo>
                  <a:lnTo>
                    <a:pt x="117282" y="67834"/>
                  </a:lnTo>
                  <a:lnTo>
                    <a:pt x="116119" y="69876"/>
                  </a:lnTo>
                  <a:lnTo>
                    <a:pt x="114956" y="71782"/>
                  </a:lnTo>
                  <a:lnTo>
                    <a:pt x="113597" y="73825"/>
                  </a:lnTo>
                  <a:lnTo>
                    <a:pt x="110499" y="77911"/>
                  </a:lnTo>
                  <a:lnTo>
                    <a:pt x="108945" y="79954"/>
                  </a:lnTo>
                  <a:lnTo>
                    <a:pt x="107396" y="82134"/>
                  </a:lnTo>
                  <a:lnTo>
                    <a:pt x="106233" y="84311"/>
                  </a:lnTo>
                  <a:lnTo>
                    <a:pt x="105070" y="86629"/>
                  </a:lnTo>
                  <a:lnTo>
                    <a:pt x="103907" y="88943"/>
                  </a:lnTo>
                  <a:lnTo>
                    <a:pt x="102744" y="91261"/>
                  </a:lnTo>
                  <a:lnTo>
                    <a:pt x="100026" y="95755"/>
                  </a:lnTo>
                  <a:lnTo>
                    <a:pt x="97119" y="100250"/>
                  </a:lnTo>
                  <a:lnTo>
                    <a:pt x="94211" y="104744"/>
                  </a:lnTo>
                  <a:lnTo>
                    <a:pt x="91304" y="109239"/>
                  </a:lnTo>
                  <a:lnTo>
                    <a:pt x="89559" y="112641"/>
                  </a:lnTo>
                  <a:lnTo>
                    <a:pt x="88396" y="114275"/>
                  </a:lnTo>
                  <a:lnTo>
                    <a:pt x="87814" y="114959"/>
                  </a:lnTo>
                  <a:lnTo>
                    <a:pt x="86847" y="115639"/>
                  </a:lnTo>
                  <a:lnTo>
                    <a:pt x="86266" y="116047"/>
                  </a:lnTo>
                  <a:lnTo>
                    <a:pt x="85488" y="116318"/>
                  </a:lnTo>
                  <a:lnTo>
                    <a:pt x="84907" y="116456"/>
                  </a:lnTo>
                  <a:lnTo>
                    <a:pt x="84135" y="116593"/>
                  </a:lnTo>
                  <a:lnTo>
                    <a:pt x="82581" y="116593"/>
                  </a:lnTo>
                  <a:lnTo>
                    <a:pt x="80836" y="116318"/>
                  </a:lnTo>
                  <a:lnTo>
                    <a:pt x="78510" y="115639"/>
                  </a:lnTo>
                  <a:lnTo>
                    <a:pt x="76184" y="114959"/>
                  </a:lnTo>
                  <a:lnTo>
                    <a:pt x="78706" y="111553"/>
                  </a:lnTo>
                  <a:lnTo>
                    <a:pt x="78902" y="111415"/>
                  </a:lnTo>
                  <a:lnTo>
                    <a:pt x="80065" y="109781"/>
                  </a:lnTo>
                  <a:lnTo>
                    <a:pt x="81418" y="107875"/>
                  </a:lnTo>
                  <a:lnTo>
                    <a:pt x="82581" y="105832"/>
                  </a:lnTo>
                  <a:lnTo>
                    <a:pt x="84521" y="101609"/>
                  </a:lnTo>
                  <a:lnTo>
                    <a:pt x="84907" y="101609"/>
                  </a:lnTo>
                  <a:lnTo>
                    <a:pt x="85103" y="101338"/>
                  </a:lnTo>
                  <a:lnTo>
                    <a:pt x="85103" y="101200"/>
                  </a:lnTo>
                  <a:lnTo>
                    <a:pt x="85103" y="101067"/>
                  </a:lnTo>
                  <a:lnTo>
                    <a:pt x="84907" y="100929"/>
                  </a:lnTo>
                  <a:lnTo>
                    <a:pt x="85488" y="99704"/>
                  </a:lnTo>
                  <a:lnTo>
                    <a:pt x="85684" y="99295"/>
                  </a:lnTo>
                  <a:lnTo>
                    <a:pt x="85880" y="99295"/>
                  </a:lnTo>
                  <a:lnTo>
                    <a:pt x="86266" y="99432"/>
                  </a:lnTo>
                  <a:lnTo>
                    <a:pt x="86461" y="99295"/>
                  </a:lnTo>
                  <a:lnTo>
                    <a:pt x="86651" y="99157"/>
                  </a:lnTo>
                  <a:lnTo>
                    <a:pt x="86651" y="99024"/>
                  </a:lnTo>
                  <a:lnTo>
                    <a:pt x="86070" y="98340"/>
                  </a:lnTo>
                  <a:lnTo>
                    <a:pt x="87233" y="96164"/>
                  </a:lnTo>
                  <a:lnTo>
                    <a:pt x="87624" y="96026"/>
                  </a:lnTo>
                  <a:lnTo>
                    <a:pt x="87814" y="95889"/>
                  </a:lnTo>
                  <a:lnTo>
                    <a:pt x="87814" y="95618"/>
                  </a:lnTo>
                  <a:lnTo>
                    <a:pt x="87624" y="95480"/>
                  </a:lnTo>
                  <a:lnTo>
                    <a:pt x="88396" y="93983"/>
                  </a:lnTo>
                  <a:lnTo>
                    <a:pt x="88788" y="93983"/>
                  </a:lnTo>
                  <a:lnTo>
                    <a:pt x="89173" y="93846"/>
                  </a:lnTo>
                  <a:lnTo>
                    <a:pt x="89173" y="93712"/>
                  </a:lnTo>
                  <a:lnTo>
                    <a:pt x="89173" y="93437"/>
                  </a:lnTo>
                  <a:lnTo>
                    <a:pt x="88978" y="93029"/>
                  </a:lnTo>
                  <a:lnTo>
                    <a:pt x="91304" y="88805"/>
                  </a:lnTo>
                  <a:lnTo>
                    <a:pt x="91499" y="88943"/>
                  </a:lnTo>
                  <a:lnTo>
                    <a:pt x="92081" y="88943"/>
                  </a:lnTo>
                  <a:lnTo>
                    <a:pt x="92277" y="88805"/>
                  </a:lnTo>
                  <a:lnTo>
                    <a:pt x="92277" y="88672"/>
                  </a:lnTo>
                  <a:lnTo>
                    <a:pt x="91885" y="87854"/>
                  </a:lnTo>
                  <a:lnTo>
                    <a:pt x="93048" y="86220"/>
                  </a:lnTo>
                  <a:lnTo>
                    <a:pt x="93244" y="85945"/>
                  </a:lnTo>
                  <a:lnTo>
                    <a:pt x="94407" y="84177"/>
                  </a:lnTo>
                  <a:lnTo>
                    <a:pt x="94603" y="84177"/>
                  </a:lnTo>
                  <a:lnTo>
                    <a:pt x="94988" y="84040"/>
                  </a:lnTo>
                  <a:lnTo>
                    <a:pt x="95184" y="84040"/>
                  </a:lnTo>
                  <a:lnTo>
                    <a:pt x="95184" y="83769"/>
                  </a:lnTo>
                  <a:lnTo>
                    <a:pt x="94988" y="83222"/>
                  </a:lnTo>
                  <a:lnTo>
                    <a:pt x="95956" y="81726"/>
                  </a:lnTo>
                  <a:lnTo>
                    <a:pt x="96152" y="81726"/>
                  </a:lnTo>
                  <a:lnTo>
                    <a:pt x="96347" y="81588"/>
                  </a:lnTo>
                  <a:lnTo>
                    <a:pt x="97119" y="81859"/>
                  </a:lnTo>
                  <a:lnTo>
                    <a:pt x="98092" y="81997"/>
                  </a:lnTo>
                  <a:lnTo>
                    <a:pt x="99641" y="82405"/>
                  </a:lnTo>
                  <a:lnTo>
                    <a:pt x="101189" y="82814"/>
                  </a:lnTo>
                  <a:lnTo>
                    <a:pt x="103325" y="83631"/>
                  </a:lnTo>
                  <a:lnTo>
                    <a:pt x="104293" y="84040"/>
                  </a:lnTo>
                  <a:lnTo>
                    <a:pt x="105456" y="84177"/>
                  </a:lnTo>
                  <a:lnTo>
                    <a:pt x="105652" y="84177"/>
                  </a:lnTo>
                  <a:lnTo>
                    <a:pt x="105847" y="84040"/>
                  </a:lnTo>
                  <a:lnTo>
                    <a:pt x="106037" y="83769"/>
                  </a:lnTo>
                  <a:lnTo>
                    <a:pt x="106037" y="83631"/>
                  </a:lnTo>
                  <a:lnTo>
                    <a:pt x="105847" y="83222"/>
                  </a:lnTo>
                  <a:lnTo>
                    <a:pt x="105266" y="82951"/>
                  </a:lnTo>
                  <a:lnTo>
                    <a:pt x="104103" y="82405"/>
                  </a:lnTo>
                  <a:lnTo>
                    <a:pt x="101771" y="81726"/>
                  </a:lnTo>
                  <a:lnTo>
                    <a:pt x="99255" y="81042"/>
                  </a:lnTo>
                  <a:lnTo>
                    <a:pt x="97700" y="80771"/>
                  </a:lnTo>
                  <a:lnTo>
                    <a:pt x="97119" y="80771"/>
                  </a:lnTo>
                  <a:lnTo>
                    <a:pt x="96537" y="80908"/>
                  </a:lnTo>
                  <a:lnTo>
                    <a:pt x="97700" y="79136"/>
                  </a:lnTo>
                  <a:lnTo>
                    <a:pt x="98282" y="79136"/>
                  </a:lnTo>
                  <a:lnTo>
                    <a:pt x="98478" y="78865"/>
                  </a:lnTo>
                  <a:lnTo>
                    <a:pt x="98673" y="78728"/>
                  </a:lnTo>
                  <a:lnTo>
                    <a:pt x="98478" y="78457"/>
                  </a:lnTo>
                  <a:lnTo>
                    <a:pt x="98282" y="78319"/>
                  </a:lnTo>
                  <a:lnTo>
                    <a:pt x="99641" y="76276"/>
                  </a:lnTo>
                  <a:lnTo>
                    <a:pt x="100418" y="75051"/>
                  </a:lnTo>
                  <a:lnTo>
                    <a:pt x="100608" y="74913"/>
                  </a:lnTo>
                  <a:lnTo>
                    <a:pt x="100804" y="74642"/>
                  </a:lnTo>
                  <a:lnTo>
                    <a:pt x="103521" y="70556"/>
                  </a:lnTo>
                  <a:lnTo>
                    <a:pt x="103907" y="70556"/>
                  </a:lnTo>
                  <a:lnTo>
                    <a:pt x="104103" y="70285"/>
                  </a:lnTo>
                  <a:lnTo>
                    <a:pt x="103907" y="69876"/>
                  </a:lnTo>
                  <a:lnTo>
                    <a:pt x="105847" y="67016"/>
                  </a:lnTo>
                  <a:lnTo>
                    <a:pt x="106037" y="66879"/>
                  </a:lnTo>
                  <a:lnTo>
                    <a:pt x="106037" y="66741"/>
                  </a:lnTo>
                  <a:lnTo>
                    <a:pt x="112434" y="57073"/>
                  </a:lnTo>
                  <a:lnTo>
                    <a:pt x="113407" y="57619"/>
                  </a:lnTo>
                  <a:lnTo>
                    <a:pt x="114374" y="57890"/>
                  </a:lnTo>
                  <a:lnTo>
                    <a:pt x="116505" y="58436"/>
                  </a:lnTo>
                  <a:lnTo>
                    <a:pt x="119994" y="59524"/>
                  </a:lnTo>
                  <a:lnTo>
                    <a:pt x="119994" y="58436"/>
                  </a:lnTo>
                  <a:lnTo>
                    <a:pt x="118831" y="58161"/>
                  </a:lnTo>
                  <a:lnTo>
                    <a:pt x="115733" y="57210"/>
                  </a:lnTo>
                  <a:lnTo>
                    <a:pt x="114179" y="56935"/>
                  </a:lnTo>
                  <a:lnTo>
                    <a:pt x="112630" y="56802"/>
                  </a:lnTo>
                  <a:lnTo>
                    <a:pt x="113016" y="56118"/>
                  </a:lnTo>
                  <a:lnTo>
                    <a:pt x="114374" y="53666"/>
                  </a:lnTo>
                  <a:lnTo>
                    <a:pt x="115537" y="51215"/>
                  </a:lnTo>
                  <a:lnTo>
                    <a:pt x="116700" y="48901"/>
                  </a:lnTo>
                  <a:lnTo>
                    <a:pt x="118059" y="46449"/>
                  </a:lnTo>
                  <a:lnTo>
                    <a:pt x="119026" y="45086"/>
                  </a:lnTo>
                  <a:lnTo>
                    <a:pt x="119994" y="43860"/>
                  </a:lnTo>
                  <a:lnTo>
                    <a:pt x="119994" y="41955"/>
                  </a:lnTo>
                  <a:lnTo>
                    <a:pt x="119608" y="42363"/>
                  </a:lnTo>
                  <a:lnTo>
                    <a:pt x="117478" y="39637"/>
                  </a:lnTo>
                  <a:lnTo>
                    <a:pt x="116700" y="38277"/>
                  </a:lnTo>
                  <a:lnTo>
                    <a:pt x="115923" y="36777"/>
                  </a:lnTo>
                  <a:lnTo>
                    <a:pt x="115923" y="36643"/>
                  </a:lnTo>
                  <a:lnTo>
                    <a:pt x="115733" y="36777"/>
                  </a:lnTo>
                  <a:lnTo>
                    <a:pt x="115733" y="37594"/>
                  </a:lnTo>
                  <a:lnTo>
                    <a:pt x="115923" y="38549"/>
                  </a:lnTo>
                  <a:lnTo>
                    <a:pt x="116700" y="40183"/>
                  </a:lnTo>
                  <a:lnTo>
                    <a:pt x="117668" y="41817"/>
                  </a:lnTo>
                  <a:lnTo>
                    <a:pt x="118831" y="43314"/>
                  </a:lnTo>
                  <a:lnTo>
                    <a:pt x="117863" y="44677"/>
                  </a:lnTo>
                  <a:lnTo>
                    <a:pt x="117086" y="43998"/>
                  </a:lnTo>
                  <a:lnTo>
                    <a:pt x="116700" y="43314"/>
                  </a:lnTo>
                  <a:lnTo>
                    <a:pt x="115733" y="41955"/>
                  </a:lnTo>
                  <a:lnTo>
                    <a:pt x="115152" y="41271"/>
                  </a:lnTo>
                  <a:lnTo>
                    <a:pt x="114374" y="40729"/>
                  </a:lnTo>
                  <a:lnTo>
                    <a:pt x="114179" y="40729"/>
                  </a:lnTo>
                  <a:lnTo>
                    <a:pt x="114179" y="40863"/>
                  </a:lnTo>
                  <a:lnTo>
                    <a:pt x="114760" y="41680"/>
                  </a:lnTo>
                  <a:lnTo>
                    <a:pt x="115152" y="42497"/>
                  </a:lnTo>
                  <a:lnTo>
                    <a:pt x="115537" y="43314"/>
                  </a:lnTo>
                  <a:lnTo>
                    <a:pt x="115923" y="44131"/>
                  </a:lnTo>
                  <a:lnTo>
                    <a:pt x="116505" y="44815"/>
                  </a:lnTo>
                  <a:lnTo>
                    <a:pt x="117282" y="45495"/>
                  </a:lnTo>
                  <a:lnTo>
                    <a:pt x="116315" y="46858"/>
                  </a:lnTo>
                  <a:lnTo>
                    <a:pt x="115923" y="46720"/>
                  </a:lnTo>
                  <a:lnTo>
                    <a:pt x="114570" y="45632"/>
                  </a:lnTo>
                  <a:lnTo>
                    <a:pt x="113793" y="44948"/>
                  </a:lnTo>
                  <a:lnTo>
                    <a:pt x="113211" y="44131"/>
                  </a:lnTo>
                  <a:lnTo>
                    <a:pt x="112244" y="42634"/>
                  </a:lnTo>
                  <a:lnTo>
                    <a:pt x="112048" y="42497"/>
                  </a:lnTo>
                  <a:lnTo>
                    <a:pt x="116119" y="36097"/>
                  </a:lnTo>
                  <a:lnTo>
                    <a:pt x="119994" y="29697"/>
                  </a:lnTo>
                  <a:lnTo>
                    <a:pt x="119994" y="26970"/>
                  </a:lnTo>
                  <a:lnTo>
                    <a:pt x="117086" y="31740"/>
                  </a:lnTo>
                  <a:lnTo>
                    <a:pt x="114179" y="36506"/>
                  </a:lnTo>
                  <a:lnTo>
                    <a:pt x="111271" y="41271"/>
                  </a:lnTo>
                  <a:lnTo>
                    <a:pt x="108173" y="45903"/>
                  </a:lnTo>
                  <a:lnTo>
                    <a:pt x="105652" y="49718"/>
                  </a:lnTo>
                  <a:lnTo>
                    <a:pt x="103130" y="53529"/>
                  </a:lnTo>
                  <a:lnTo>
                    <a:pt x="100804" y="53120"/>
                  </a:lnTo>
                  <a:lnTo>
                    <a:pt x="98863" y="52578"/>
                  </a:lnTo>
                  <a:lnTo>
                    <a:pt x="96733" y="52032"/>
                  </a:lnTo>
                  <a:lnTo>
                    <a:pt x="94793" y="51352"/>
                  </a:lnTo>
                  <a:lnTo>
                    <a:pt x="87043" y="48355"/>
                  </a:lnTo>
                  <a:lnTo>
                    <a:pt x="82581" y="46991"/>
                  </a:lnTo>
                  <a:lnTo>
                    <a:pt x="78124" y="45766"/>
                  </a:lnTo>
                  <a:lnTo>
                    <a:pt x="73668" y="44540"/>
                  </a:lnTo>
                  <a:lnTo>
                    <a:pt x="69206" y="43314"/>
                  </a:lnTo>
                  <a:lnTo>
                    <a:pt x="61260" y="40863"/>
                  </a:lnTo>
                  <a:lnTo>
                    <a:pt x="53119" y="38411"/>
                  </a:lnTo>
                  <a:lnTo>
                    <a:pt x="47885" y="37052"/>
                  </a:lnTo>
                  <a:lnTo>
                    <a:pt x="45364" y="36368"/>
                  </a:lnTo>
                  <a:lnTo>
                    <a:pt x="42842" y="35551"/>
                  </a:lnTo>
                  <a:lnTo>
                    <a:pt x="40326" y="34871"/>
                  </a:lnTo>
                  <a:lnTo>
                    <a:pt x="39163" y="34600"/>
                  </a:lnTo>
                  <a:lnTo>
                    <a:pt x="37804" y="34325"/>
                  </a:lnTo>
                  <a:lnTo>
                    <a:pt x="46141" y="21250"/>
                  </a:lnTo>
                  <a:lnTo>
                    <a:pt x="49239" y="16210"/>
                  </a:lnTo>
                  <a:lnTo>
                    <a:pt x="52342" y="11173"/>
                  </a:lnTo>
                  <a:lnTo>
                    <a:pt x="53701" y="8584"/>
                  </a:lnTo>
                  <a:lnTo>
                    <a:pt x="54864" y="5995"/>
                  </a:lnTo>
                  <a:lnTo>
                    <a:pt x="55831" y="3272"/>
                  </a:lnTo>
                  <a:lnTo>
                    <a:pt x="56804" y="683"/>
                  </a:lnTo>
                  <a:lnTo>
                    <a:pt x="56994" y="821"/>
                  </a:lnTo>
                  <a:lnTo>
                    <a:pt x="59712" y="1500"/>
                  </a:lnTo>
                  <a:lnTo>
                    <a:pt x="62038" y="2184"/>
                  </a:lnTo>
                  <a:lnTo>
                    <a:pt x="67076" y="3952"/>
                  </a:lnTo>
                  <a:lnTo>
                    <a:pt x="69597" y="4636"/>
                  </a:lnTo>
                  <a:lnTo>
                    <a:pt x="72309" y="5178"/>
                  </a:lnTo>
                  <a:lnTo>
                    <a:pt x="77543" y="6403"/>
                  </a:lnTo>
                  <a:lnTo>
                    <a:pt x="83358" y="7767"/>
                  </a:lnTo>
                  <a:lnTo>
                    <a:pt x="89173" y="9539"/>
                  </a:lnTo>
                  <a:lnTo>
                    <a:pt x="100608" y="13078"/>
                  </a:lnTo>
                  <a:lnTo>
                    <a:pt x="107010" y="14850"/>
                  </a:lnTo>
                  <a:lnTo>
                    <a:pt x="113407" y="16618"/>
                  </a:lnTo>
                  <a:lnTo>
                    <a:pt x="119412" y="18390"/>
                  </a:lnTo>
                  <a:lnTo>
                    <a:pt x="119994" y="18528"/>
                  </a:lnTo>
                  <a:lnTo>
                    <a:pt x="119994" y="17164"/>
                  </a:lnTo>
                  <a:lnTo>
                    <a:pt x="115342" y="15939"/>
                  </a:lnTo>
                  <a:lnTo>
                    <a:pt x="107782" y="13896"/>
                  </a:lnTo>
                  <a:lnTo>
                    <a:pt x="100222" y="11715"/>
                  </a:lnTo>
                  <a:lnTo>
                    <a:pt x="89173" y="8313"/>
                  </a:lnTo>
                  <a:lnTo>
                    <a:pt x="83554" y="6679"/>
                  </a:lnTo>
                  <a:lnTo>
                    <a:pt x="77929" y="5315"/>
                  </a:lnTo>
                  <a:lnTo>
                    <a:pt x="71728" y="3952"/>
                  </a:lnTo>
                  <a:lnTo>
                    <a:pt x="68624" y="3135"/>
                  </a:lnTo>
                  <a:lnTo>
                    <a:pt x="65717" y="2184"/>
                  </a:lnTo>
                  <a:lnTo>
                    <a:pt x="63586" y="1500"/>
                  </a:lnTo>
                  <a:lnTo>
                    <a:pt x="61456" y="821"/>
                  </a:lnTo>
                  <a:lnTo>
                    <a:pt x="59516" y="412"/>
                  </a:lnTo>
                  <a:lnTo>
                    <a:pt x="57190" y="141"/>
                  </a:lnTo>
                  <a:lnTo>
                    <a:pt x="56994" y="141"/>
                  </a:lnTo>
                  <a:lnTo>
                    <a:pt x="56804" y="275"/>
                  </a:lnTo>
                  <a:lnTo>
                    <a:pt x="56608" y="4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Shape 1552"/>
            <p:cNvSpPr/>
            <p:nvPr/>
          </p:nvSpPr>
          <p:spPr>
            <a:xfrm>
              <a:off x="3169450" y="1194275"/>
              <a:ext cx="606899" cy="726424"/>
            </a:xfrm>
            <a:custGeom>
              <a:pathLst>
                <a:path extrusionOk="0" h="120000" w="120000">
                  <a:moveTo>
                    <a:pt x="1166" y="45052"/>
                  </a:moveTo>
                  <a:lnTo>
                    <a:pt x="1003" y="45192"/>
                  </a:lnTo>
                  <a:lnTo>
                    <a:pt x="1003" y="45052"/>
                  </a:lnTo>
                  <a:close/>
                  <a:moveTo>
                    <a:pt x="6159" y="41021"/>
                  </a:moveTo>
                  <a:lnTo>
                    <a:pt x="8156" y="42132"/>
                  </a:lnTo>
                  <a:lnTo>
                    <a:pt x="9822" y="43247"/>
                  </a:lnTo>
                  <a:lnTo>
                    <a:pt x="13148" y="45750"/>
                  </a:lnTo>
                  <a:lnTo>
                    <a:pt x="15145" y="47278"/>
                  </a:lnTo>
                  <a:lnTo>
                    <a:pt x="17142" y="48669"/>
                  </a:lnTo>
                  <a:lnTo>
                    <a:pt x="19139" y="50057"/>
                  </a:lnTo>
                  <a:lnTo>
                    <a:pt x="20973" y="51449"/>
                  </a:lnTo>
                  <a:lnTo>
                    <a:pt x="24300" y="54228"/>
                  </a:lnTo>
                  <a:lnTo>
                    <a:pt x="27464" y="57148"/>
                  </a:lnTo>
                  <a:lnTo>
                    <a:pt x="28294" y="57846"/>
                  </a:lnTo>
                  <a:lnTo>
                    <a:pt x="28294" y="58122"/>
                  </a:lnTo>
                  <a:lnTo>
                    <a:pt x="28630" y="58403"/>
                  </a:lnTo>
                  <a:lnTo>
                    <a:pt x="28961" y="58403"/>
                  </a:lnTo>
                  <a:lnTo>
                    <a:pt x="31458" y="60348"/>
                  </a:lnTo>
                  <a:lnTo>
                    <a:pt x="32624" y="61459"/>
                  </a:lnTo>
                  <a:lnTo>
                    <a:pt x="33786" y="62434"/>
                  </a:lnTo>
                  <a:lnTo>
                    <a:pt x="33287" y="62992"/>
                  </a:lnTo>
                  <a:lnTo>
                    <a:pt x="32787" y="63545"/>
                  </a:lnTo>
                  <a:lnTo>
                    <a:pt x="31957" y="64520"/>
                  </a:lnTo>
                  <a:lnTo>
                    <a:pt x="30459" y="65911"/>
                  </a:lnTo>
                  <a:lnTo>
                    <a:pt x="29792" y="66746"/>
                  </a:lnTo>
                  <a:lnTo>
                    <a:pt x="29130" y="67439"/>
                  </a:lnTo>
                  <a:lnTo>
                    <a:pt x="27632" y="65911"/>
                  </a:lnTo>
                  <a:lnTo>
                    <a:pt x="26134" y="64660"/>
                  </a:lnTo>
                  <a:lnTo>
                    <a:pt x="24468" y="63268"/>
                  </a:lnTo>
                  <a:lnTo>
                    <a:pt x="22802" y="62017"/>
                  </a:lnTo>
                  <a:lnTo>
                    <a:pt x="18477" y="58680"/>
                  </a:lnTo>
                  <a:lnTo>
                    <a:pt x="16312" y="57148"/>
                  </a:lnTo>
                  <a:lnTo>
                    <a:pt x="13984" y="55760"/>
                  </a:lnTo>
                  <a:lnTo>
                    <a:pt x="11819" y="54368"/>
                  </a:lnTo>
                  <a:lnTo>
                    <a:pt x="9653" y="52700"/>
                  </a:lnTo>
                  <a:lnTo>
                    <a:pt x="7825" y="50891"/>
                  </a:lnTo>
                  <a:lnTo>
                    <a:pt x="5996" y="49086"/>
                  </a:lnTo>
                  <a:lnTo>
                    <a:pt x="5160" y="48252"/>
                  </a:lnTo>
                  <a:lnTo>
                    <a:pt x="3499" y="46720"/>
                  </a:lnTo>
                  <a:lnTo>
                    <a:pt x="2001" y="45469"/>
                  </a:lnTo>
                  <a:lnTo>
                    <a:pt x="1334" y="45192"/>
                  </a:lnTo>
                  <a:lnTo>
                    <a:pt x="1166" y="45052"/>
                  </a:lnTo>
                  <a:lnTo>
                    <a:pt x="1334" y="45052"/>
                  </a:lnTo>
                  <a:lnTo>
                    <a:pt x="1502" y="44915"/>
                  </a:lnTo>
                  <a:lnTo>
                    <a:pt x="2165" y="44498"/>
                  </a:lnTo>
                  <a:lnTo>
                    <a:pt x="3000" y="43383"/>
                  </a:lnTo>
                  <a:lnTo>
                    <a:pt x="4498" y="42132"/>
                  </a:lnTo>
                  <a:lnTo>
                    <a:pt x="5160" y="41578"/>
                  </a:lnTo>
                  <a:lnTo>
                    <a:pt x="6159" y="41021"/>
                  </a:lnTo>
                  <a:close/>
                  <a:moveTo>
                    <a:pt x="84048" y="12794"/>
                  </a:moveTo>
                  <a:lnTo>
                    <a:pt x="84715" y="14462"/>
                  </a:lnTo>
                  <a:lnTo>
                    <a:pt x="85378" y="16131"/>
                  </a:lnTo>
                  <a:lnTo>
                    <a:pt x="87043" y="19331"/>
                  </a:lnTo>
                  <a:lnTo>
                    <a:pt x="87711" y="20582"/>
                  </a:lnTo>
                  <a:lnTo>
                    <a:pt x="88210" y="21970"/>
                  </a:lnTo>
                  <a:lnTo>
                    <a:pt x="89041" y="24613"/>
                  </a:lnTo>
                  <a:lnTo>
                    <a:pt x="90207" y="30176"/>
                  </a:lnTo>
                  <a:lnTo>
                    <a:pt x="91537" y="36016"/>
                  </a:lnTo>
                  <a:lnTo>
                    <a:pt x="90370" y="36156"/>
                  </a:lnTo>
                  <a:lnTo>
                    <a:pt x="89209" y="36292"/>
                  </a:lnTo>
                  <a:lnTo>
                    <a:pt x="86875" y="36850"/>
                  </a:lnTo>
                  <a:lnTo>
                    <a:pt x="82550" y="38242"/>
                  </a:lnTo>
                  <a:lnTo>
                    <a:pt x="78887" y="39212"/>
                  </a:lnTo>
                  <a:lnTo>
                    <a:pt x="75229" y="40046"/>
                  </a:lnTo>
                  <a:lnTo>
                    <a:pt x="67572" y="41438"/>
                  </a:lnTo>
                  <a:lnTo>
                    <a:pt x="63741" y="42132"/>
                  </a:lnTo>
                  <a:lnTo>
                    <a:pt x="59747" y="42966"/>
                  </a:lnTo>
                  <a:lnTo>
                    <a:pt x="52095" y="44915"/>
                  </a:lnTo>
                  <a:lnTo>
                    <a:pt x="49100" y="45609"/>
                  </a:lnTo>
                  <a:lnTo>
                    <a:pt x="45936" y="46167"/>
                  </a:lnTo>
                  <a:lnTo>
                    <a:pt x="44270" y="46584"/>
                  </a:lnTo>
                  <a:lnTo>
                    <a:pt x="42773" y="47001"/>
                  </a:lnTo>
                  <a:lnTo>
                    <a:pt x="41443" y="47418"/>
                  </a:lnTo>
                  <a:lnTo>
                    <a:pt x="40113" y="48112"/>
                  </a:lnTo>
                  <a:lnTo>
                    <a:pt x="39945" y="48252"/>
                  </a:lnTo>
                  <a:lnTo>
                    <a:pt x="39945" y="48529"/>
                  </a:lnTo>
                  <a:lnTo>
                    <a:pt x="40113" y="48806"/>
                  </a:lnTo>
                  <a:lnTo>
                    <a:pt x="40444" y="48806"/>
                  </a:lnTo>
                  <a:lnTo>
                    <a:pt x="43440" y="47971"/>
                  </a:lnTo>
                  <a:lnTo>
                    <a:pt x="46435" y="47418"/>
                  </a:lnTo>
                  <a:lnTo>
                    <a:pt x="49431" y="46860"/>
                  </a:lnTo>
                  <a:lnTo>
                    <a:pt x="52427" y="46167"/>
                  </a:lnTo>
                  <a:lnTo>
                    <a:pt x="59584" y="44358"/>
                  </a:lnTo>
                  <a:lnTo>
                    <a:pt x="66742" y="42830"/>
                  </a:lnTo>
                  <a:lnTo>
                    <a:pt x="74063" y="41578"/>
                  </a:lnTo>
                  <a:lnTo>
                    <a:pt x="77558" y="40881"/>
                  </a:lnTo>
                  <a:lnTo>
                    <a:pt x="81052" y="40046"/>
                  </a:lnTo>
                  <a:lnTo>
                    <a:pt x="83717" y="39212"/>
                  </a:lnTo>
                  <a:lnTo>
                    <a:pt x="86376" y="38378"/>
                  </a:lnTo>
                  <a:lnTo>
                    <a:pt x="89041" y="37684"/>
                  </a:lnTo>
                  <a:lnTo>
                    <a:pt x="90370" y="37407"/>
                  </a:lnTo>
                  <a:lnTo>
                    <a:pt x="91868" y="37267"/>
                  </a:lnTo>
                  <a:lnTo>
                    <a:pt x="92367" y="39352"/>
                  </a:lnTo>
                  <a:lnTo>
                    <a:pt x="91369" y="39352"/>
                  </a:lnTo>
                  <a:lnTo>
                    <a:pt x="90207" y="39493"/>
                  </a:lnTo>
                  <a:lnTo>
                    <a:pt x="88210" y="39910"/>
                  </a:lnTo>
                  <a:lnTo>
                    <a:pt x="84216" y="41161"/>
                  </a:lnTo>
                  <a:lnTo>
                    <a:pt x="80884" y="42132"/>
                  </a:lnTo>
                  <a:lnTo>
                    <a:pt x="77390" y="42966"/>
                  </a:lnTo>
                  <a:lnTo>
                    <a:pt x="70568" y="44498"/>
                  </a:lnTo>
                  <a:lnTo>
                    <a:pt x="55921" y="47835"/>
                  </a:lnTo>
                  <a:lnTo>
                    <a:pt x="48601" y="49363"/>
                  </a:lnTo>
                  <a:lnTo>
                    <a:pt x="41275" y="50891"/>
                  </a:lnTo>
                  <a:lnTo>
                    <a:pt x="40944" y="51032"/>
                  </a:lnTo>
                  <a:lnTo>
                    <a:pt x="40944" y="51449"/>
                  </a:lnTo>
                  <a:lnTo>
                    <a:pt x="41112" y="51725"/>
                  </a:lnTo>
                  <a:lnTo>
                    <a:pt x="41443" y="51866"/>
                  </a:lnTo>
                  <a:lnTo>
                    <a:pt x="44938" y="51449"/>
                  </a:lnTo>
                  <a:lnTo>
                    <a:pt x="48264" y="51032"/>
                  </a:lnTo>
                  <a:lnTo>
                    <a:pt x="51759" y="50338"/>
                  </a:lnTo>
                  <a:lnTo>
                    <a:pt x="55091" y="49640"/>
                  </a:lnTo>
                  <a:lnTo>
                    <a:pt x="61913" y="47971"/>
                  </a:lnTo>
                  <a:lnTo>
                    <a:pt x="68571" y="46303"/>
                  </a:lnTo>
                  <a:lnTo>
                    <a:pt x="75729" y="44635"/>
                  </a:lnTo>
                  <a:lnTo>
                    <a:pt x="82881" y="42830"/>
                  </a:lnTo>
                  <a:lnTo>
                    <a:pt x="87711" y="41578"/>
                  </a:lnTo>
                  <a:lnTo>
                    <a:pt x="90207" y="41021"/>
                  </a:lnTo>
                  <a:lnTo>
                    <a:pt x="92703" y="40604"/>
                  </a:lnTo>
                  <a:lnTo>
                    <a:pt x="93203" y="42830"/>
                  </a:lnTo>
                  <a:lnTo>
                    <a:pt x="86712" y="44498"/>
                  </a:lnTo>
                  <a:lnTo>
                    <a:pt x="80222" y="46167"/>
                  </a:lnTo>
                  <a:lnTo>
                    <a:pt x="73564" y="47554"/>
                  </a:lnTo>
                  <a:lnTo>
                    <a:pt x="67073" y="48806"/>
                  </a:lnTo>
                  <a:lnTo>
                    <a:pt x="60583" y="50057"/>
                  </a:lnTo>
                  <a:lnTo>
                    <a:pt x="54256" y="51449"/>
                  </a:lnTo>
                  <a:lnTo>
                    <a:pt x="48101" y="52700"/>
                  </a:lnTo>
                  <a:lnTo>
                    <a:pt x="46604" y="53117"/>
                  </a:lnTo>
                  <a:lnTo>
                    <a:pt x="45106" y="53534"/>
                  </a:lnTo>
                  <a:lnTo>
                    <a:pt x="44107" y="54092"/>
                  </a:lnTo>
                  <a:lnTo>
                    <a:pt x="43440" y="54228"/>
                  </a:lnTo>
                  <a:lnTo>
                    <a:pt x="43109" y="54368"/>
                  </a:lnTo>
                  <a:lnTo>
                    <a:pt x="42773" y="54509"/>
                  </a:lnTo>
                  <a:lnTo>
                    <a:pt x="42609" y="54645"/>
                  </a:lnTo>
                  <a:lnTo>
                    <a:pt x="42609" y="54926"/>
                  </a:lnTo>
                  <a:lnTo>
                    <a:pt x="42941" y="55062"/>
                  </a:lnTo>
                  <a:lnTo>
                    <a:pt x="43272" y="55343"/>
                  </a:lnTo>
                  <a:lnTo>
                    <a:pt x="43771" y="55343"/>
                  </a:lnTo>
                  <a:lnTo>
                    <a:pt x="44607" y="54926"/>
                  </a:lnTo>
                  <a:lnTo>
                    <a:pt x="46435" y="54368"/>
                  </a:lnTo>
                  <a:lnTo>
                    <a:pt x="48101" y="53951"/>
                  </a:lnTo>
                  <a:lnTo>
                    <a:pt x="51596" y="53258"/>
                  </a:lnTo>
                  <a:lnTo>
                    <a:pt x="58250" y="51725"/>
                  </a:lnTo>
                  <a:lnTo>
                    <a:pt x="61581" y="51032"/>
                  </a:lnTo>
                  <a:lnTo>
                    <a:pt x="65076" y="50474"/>
                  </a:lnTo>
                  <a:lnTo>
                    <a:pt x="72234" y="49086"/>
                  </a:lnTo>
                  <a:lnTo>
                    <a:pt x="79387" y="47554"/>
                  </a:lnTo>
                  <a:lnTo>
                    <a:pt x="86544" y="45886"/>
                  </a:lnTo>
                  <a:lnTo>
                    <a:pt x="93534" y="44081"/>
                  </a:lnTo>
                  <a:lnTo>
                    <a:pt x="94033" y="45750"/>
                  </a:lnTo>
                  <a:lnTo>
                    <a:pt x="87375" y="47137"/>
                  </a:lnTo>
                  <a:lnTo>
                    <a:pt x="80721" y="48669"/>
                  </a:lnTo>
                  <a:lnTo>
                    <a:pt x="74063" y="50197"/>
                  </a:lnTo>
                  <a:lnTo>
                    <a:pt x="67404" y="51308"/>
                  </a:lnTo>
                  <a:lnTo>
                    <a:pt x="64241" y="52006"/>
                  </a:lnTo>
                  <a:lnTo>
                    <a:pt x="61245" y="52700"/>
                  </a:lnTo>
                  <a:lnTo>
                    <a:pt x="55422" y="54368"/>
                  </a:lnTo>
                  <a:lnTo>
                    <a:pt x="52595" y="54926"/>
                  </a:lnTo>
                  <a:lnTo>
                    <a:pt x="49599" y="55479"/>
                  </a:lnTo>
                  <a:lnTo>
                    <a:pt x="46767" y="56037"/>
                  </a:lnTo>
                  <a:lnTo>
                    <a:pt x="45437" y="56454"/>
                  </a:lnTo>
                  <a:lnTo>
                    <a:pt x="44107" y="57012"/>
                  </a:lnTo>
                  <a:lnTo>
                    <a:pt x="44107" y="57148"/>
                  </a:lnTo>
                  <a:lnTo>
                    <a:pt x="44107" y="57429"/>
                  </a:lnTo>
                  <a:lnTo>
                    <a:pt x="44107" y="57565"/>
                  </a:lnTo>
                  <a:lnTo>
                    <a:pt x="44438" y="57565"/>
                  </a:lnTo>
                  <a:lnTo>
                    <a:pt x="47434" y="57148"/>
                  </a:lnTo>
                  <a:lnTo>
                    <a:pt x="50261" y="56594"/>
                  </a:lnTo>
                  <a:lnTo>
                    <a:pt x="56089" y="55203"/>
                  </a:lnTo>
                  <a:lnTo>
                    <a:pt x="61913" y="53675"/>
                  </a:lnTo>
                  <a:lnTo>
                    <a:pt x="64740" y="52977"/>
                  </a:lnTo>
                  <a:lnTo>
                    <a:pt x="67740" y="52423"/>
                  </a:lnTo>
                  <a:lnTo>
                    <a:pt x="74394" y="51308"/>
                  </a:lnTo>
                  <a:lnTo>
                    <a:pt x="77726" y="50614"/>
                  </a:lnTo>
                  <a:lnTo>
                    <a:pt x="81052" y="49921"/>
                  </a:lnTo>
                  <a:lnTo>
                    <a:pt x="87711" y="48389"/>
                  </a:lnTo>
                  <a:lnTo>
                    <a:pt x="94364" y="46860"/>
                  </a:lnTo>
                  <a:lnTo>
                    <a:pt x="95032" y="48806"/>
                  </a:lnTo>
                  <a:lnTo>
                    <a:pt x="94864" y="48806"/>
                  </a:lnTo>
                  <a:lnTo>
                    <a:pt x="91369" y="49223"/>
                  </a:lnTo>
                  <a:lnTo>
                    <a:pt x="88042" y="49921"/>
                  </a:lnTo>
                  <a:lnTo>
                    <a:pt x="84715" y="50614"/>
                  </a:lnTo>
                  <a:lnTo>
                    <a:pt x="81220" y="51449"/>
                  </a:lnTo>
                  <a:lnTo>
                    <a:pt x="74562" y="53394"/>
                  </a:lnTo>
                  <a:lnTo>
                    <a:pt x="71235" y="54228"/>
                  </a:lnTo>
                  <a:lnTo>
                    <a:pt x="67904" y="55062"/>
                  </a:lnTo>
                  <a:lnTo>
                    <a:pt x="54424" y="57846"/>
                  </a:lnTo>
                  <a:lnTo>
                    <a:pt x="51759" y="58403"/>
                  </a:lnTo>
                  <a:lnTo>
                    <a:pt x="48764" y="58957"/>
                  </a:lnTo>
                  <a:lnTo>
                    <a:pt x="47266" y="59374"/>
                  </a:lnTo>
                  <a:lnTo>
                    <a:pt x="45936" y="59791"/>
                  </a:lnTo>
                  <a:lnTo>
                    <a:pt x="44770" y="60348"/>
                  </a:lnTo>
                  <a:lnTo>
                    <a:pt x="43771" y="61042"/>
                  </a:lnTo>
                  <a:lnTo>
                    <a:pt x="43771" y="61183"/>
                  </a:lnTo>
                  <a:lnTo>
                    <a:pt x="43939" y="61323"/>
                  </a:lnTo>
                  <a:lnTo>
                    <a:pt x="45106" y="61323"/>
                  </a:lnTo>
                  <a:lnTo>
                    <a:pt x="46604" y="61183"/>
                  </a:lnTo>
                  <a:lnTo>
                    <a:pt x="47933" y="60906"/>
                  </a:lnTo>
                  <a:lnTo>
                    <a:pt x="49431" y="60489"/>
                  </a:lnTo>
                  <a:lnTo>
                    <a:pt x="52095" y="59791"/>
                  </a:lnTo>
                  <a:lnTo>
                    <a:pt x="54755" y="59097"/>
                  </a:lnTo>
                  <a:lnTo>
                    <a:pt x="67241" y="56454"/>
                  </a:lnTo>
                  <a:lnTo>
                    <a:pt x="70736" y="55620"/>
                  </a:lnTo>
                  <a:lnTo>
                    <a:pt x="74063" y="54786"/>
                  </a:lnTo>
                  <a:lnTo>
                    <a:pt x="80884" y="52977"/>
                  </a:lnTo>
                  <a:lnTo>
                    <a:pt x="84379" y="52006"/>
                  </a:lnTo>
                  <a:lnTo>
                    <a:pt x="87874" y="51308"/>
                  </a:lnTo>
                  <a:lnTo>
                    <a:pt x="91369" y="50614"/>
                  </a:lnTo>
                  <a:lnTo>
                    <a:pt x="94864" y="50197"/>
                  </a:lnTo>
                  <a:lnTo>
                    <a:pt x="95363" y="50057"/>
                  </a:lnTo>
                  <a:lnTo>
                    <a:pt x="96030" y="52283"/>
                  </a:lnTo>
                  <a:lnTo>
                    <a:pt x="94700" y="52283"/>
                  </a:lnTo>
                  <a:lnTo>
                    <a:pt x="93366" y="52560"/>
                  </a:lnTo>
                  <a:lnTo>
                    <a:pt x="90039" y="53394"/>
                  </a:lnTo>
                  <a:lnTo>
                    <a:pt x="86712" y="54228"/>
                  </a:lnTo>
                  <a:lnTo>
                    <a:pt x="82219" y="55343"/>
                  </a:lnTo>
                  <a:lnTo>
                    <a:pt x="77889" y="56454"/>
                  </a:lnTo>
                  <a:lnTo>
                    <a:pt x="73395" y="57565"/>
                  </a:lnTo>
                  <a:lnTo>
                    <a:pt x="69070" y="58680"/>
                  </a:lnTo>
                  <a:lnTo>
                    <a:pt x="57088" y="61323"/>
                  </a:lnTo>
                  <a:lnTo>
                    <a:pt x="50761" y="62574"/>
                  </a:lnTo>
                  <a:lnTo>
                    <a:pt x="49100" y="62992"/>
                  </a:lnTo>
                  <a:lnTo>
                    <a:pt x="48101" y="63128"/>
                  </a:lnTo>
                  <a:lnTo>
                    <a:pt x="47103" y="63128"/>
                  </a:lnTo>
                  <a:lnTo>
                    <a:pt x="46935" y="63268"/>
                  </a:lnTo>
                  <a:lnTo>
                    <a:pt x="46935" y="63409"/>
                  </a:lnTo>
                  <a:lnTo>
                    <a:pt x="46935" y="63545"/>
                  </a:lnTo>
                  <a:lnTo>
                    <a:pt x="47602" y="63826"/>
                  </a:lnTo>
                  <a:lnTo>
                    <a:pt x="48264" y="63962"/>
                  </a:lnTo>
                  <a:lnTo>
                    <a:pt x="49100" y="63962"/>
                  </a:lnTo>
                  <a:lnTo>
                    <a:pt x="49930" y="63826"/>
                  </a:lnTo>
                  <a:lnTo>
                    <a:pt x="51596" y="63545"/>
                  </a:lnTo>
                  <a:lnTo>
                    <a:pt x="52926" y="63268"/>
                  </a:lnTo>
                  <a:lnTo>
                    <a:pt x="59584" y="61877"/>
                  </a:lnTo>
                  <a:lnTo>
                    <a:pt x="66243" y="60489"/>
                  </a:lnTo>
                  <a:lnTo>
                    <a:pt x="73564" y="58820"/>
                  </a:lnTo>
                  <a:lnTo>
                    <a:pt x="77226" y="57982"/>
                  </a:lnTo>
                  <a:lnTo>
                    <a:pt x="80721" y="57012"/>
                  </a:lnTo>
                  <a:lnTo>
                    <a:pt x="89540" y="54786"/>
                  </a:lnTo>
                  <a:lnTo>
                    <a:pt x="92703" y="53811"/>
                  </a:lnTo>
                  <a:lnTo>
                    <a:pt x="94364" y="53394"/>
                  </a:lnTo>
                  <a:lnTo>
                    <a:pt x="96361" y="53394"/>
                  </a:lnTo>
                  <a:lnTo>
                    <a:pt x="98858" y="61459"/>
                  </a:lnTo>
                  <a:lnTo>
                    <a:pt x="86544" y="64520"/>
                  </a:lnTo>
                  <a:lnTo>
                    <a:pt x="74231" y="67580"/>
                  </a:lnTo>
                  <a:lnTo>
                    <a:pt x="62081" y="70219"/>
                  </a:lnTo>
                  <a:lnTo>
                    <a:pt x="58749" y="70917"/>
                  </a:lnTo>
                  <a:lnTo>
                    <a:pt x="55422" y="71470"/>
                  </a:lnTo>
                  <a:lnTo>
                    <a:pt x="52095" y="72168"/>
                  </a:lnTo>
                  <a:lnTo>
                    <a:pt x="48932" y="73002"/>
                  </a:lnTo>
                  <a:lnTo>
                    <a:pt x="48764" y="73139"/>
                  </a:lnTo>
                  <a:lnTo>
                    <a:pt x="48764" y="73279"/>
                  </a:lnTo>
                  <a:lnTo>
                    <a:pt x="48764" y="73419"/>
                  </a:lnTo>
                  <a:lnTo>
                    <a:pt x="48932" y="73419"/>
                  </a:lnTo>
                  <a:lnTo>
                    <a:pt x="51759" y="73279"/>
                  </a:lnTo>
                  <a:lnTo>
                    <a:pt x="54592" y="73002"/>
                  </a:lnTo>
                  <a:lnTo>
                    <a:pt x="59915" y="71887"/>
                  </a:lnTo>
                  <a:lnTo>
                    <a:pt x="66742" y="70500"/>
                  </a:lnTo>
                  <a:lnTo>
                    <a:pt x="73395" y="68967"/>
                  </a:lnTo>
                  <a:lnTo>
                    <a:pt x="86376" y="65911"/>
                  </a:lnTo>
                  <a:lnTo>
                    <a:pt x="99194" y="62711"/>
                  </a:lnTo>
                  <a:lnTo>
                    <a:pt x="99693" y="64660"/>
                  </a:lnTo>
                  <a:lnTo>
                    <a:pt x="97029" y="65354"/>
                  </a:lnTo>
                  <a:lnTo>
                    <a:pt x="94364" y="65911"/>
                  </a:lnTo>
                  <a:lnTo>
                    <a:pt x="91705" y="66465"/>
                  </a:lnTo>
                  <a:lnTo>
                    <a:pt x="89041" y="67022"/>
                  </a:lnTo>
                  <a:lnTo>
                    <a:pt x="82382" y="68691"/>
                  </a:lnTo>
                  <a:lnTo>
                    <a:pt x="79055" y="69525"/>
                  </a:lnTo>
                  <a:lnTo>
                    <a:pt x="75729" y="70359"/>
                  </a:lnTo>
                  <a:lnTo>
                    <a:pt x="63578" y="72862"/>
                  </a:lnTo>
                  <a:lnTo>
                    <a:pt x="57419" y="74113"/>
                  </a:lnTo>
                  <a:lnTo>
                    <a:pt x="54424" y="74807"/>
                  </a:lnTo>
                  <a:lnTo>
                    <a:pt x="51428" y="75641"/>
                  </a:lnTo>
                  <a:lnTo>
                    <a:pt x="50929" y="75782"/>
                  </a:lnTo>
                  <a:lnTo>
                    <a:pt x="47602" y="73002"/>
                  </a:lnTo>
                  <a:lnTo>
                    <a:pt x="45106" y="70636"/>
                  </a:lnTo>
                  <a:lnTo>
                    <a:pt x="42273" y="68133"/>
                  </a:lnTo>
                  <a:lnTo>
                    <a:pt x="40776" y="67022"/>
                  </a:lnTo>
                  <a:lnTo>
                    <a:pt x="39278" y="65911"/>
                  </a:lnTo>
                  <a:lnTo>
                    <a:pt x="37617" y="64937"/>
                  </a:lnTo>
                  <a:lnTo>
                    <a:pt x="35951" y="64243"/>
                  </a:lnTo>
                  <a:lnTo>
                    <a:pt x="35452" y="62711"/>
                  </a:lnTo>
                  <a:lnTo>
                    <a:pt x="35452" y="62434"/>
                  </a:lnTo>
                  <a:lnTo>
                    <a:pt x="35284" y="62294"/>
                  </a:lnTo>
                  <a:lnTo>
                    <a:pt x="35121" y="62157"/>
                  </a:lnTo>
                  <a:lnTo>
                    <a:pt x="33455" y="58122"/>
                  </a:lnTo>
                  <a:lnTo>
                    <a:pt x="32624" y="56037"/>
                  </a:lnTo>
                  <a:lnTo>
                    <a:pt x="31957" y="53951"/>
                  </a:lnTo>
                  <a:lnTo>
                    <a:pt x="30128" y="47971"/>
                  </a:lnTo>
                  <a:lnTo>
                    <a:pt x="28630" y="41855"/>
                  </a:lnTo>
                  <a:lnTo>
                    <a:pt x="27132" y="36156"/>
                  </a:lnTo>
                  <a:lnTo>
                    <a:pt x="26297" y="33236"/>
                  </a:lnTo>
                  <a:lnTo>
                    <a:pt x="25798" y="30453"/>
                  </a:lnTo>
                  <a:lnTo>
                    <a:pt x="25798" y="29342"/>
                  </a:lnTo>
                  <a:lnTo>
                    <a:pt x="25966" y="28367"/>
                  </a:lnTo>
                  <a:lnTo>
                    <a:pt x="26297" y="27533"/>
                  </a:lnTo>
                  <a:lnTo>
                    <a:pt x="26796" y="26699"/>
                  </a:lnTo>
                  <a:lnTo>
                    <a:pt x="27464" y="26005"/>
                  </a:lnTo>
                  <a:lnTo>
                    <a:pt x="28294" y="25447"/>
                  </a:lnTo>
                  <a:lnTo>
                    <a:pt x="29293" y="24890"/>
                  </a:lnTo>
                  <a:lnTo>
                    <a:pt x="30291" y="24473"/>
                  </a:lnTo>
                  <a:lnTo>
                    <a:pt x="31626" y="24056"/>
                  </a:lnTo>
                  <a:lnTo>
                    <a:pt x="32125" y="23779"/>
                  </a:lnTo>
                  <a:lnTo>
                    <a:pt x="32456" y="23362"/>
                  </a:lnTo>
                  <a:lnTo>
                    <a:pt x="32624" y="23362"/>
                  </a:lnTo>
                  <a:lnTo>
                    <a:pt x="34953" y="23221"/>
                  </a:lnTo>
                  <a:lnTo>
                    <a:pt x="37281" y="22804"/>
                  </a:lnTo>
                  <a:lnTo>
                    <a:pt x="41942" y="21693"/>
                  </a:lnTo>
                  <a:lnTo>
                    <a:pt x="45768" y="20859"/>
                  </a:lnTo>
                  <a:lnTo>
                    <a:pt x="49431" y="20025"/>
                  </a:lnTo>
                  <a:lnTo>
                    <a:pt x="53257" y="19050"/>
                  </a:lnTo>
                  <a:lnTo>
                    <a:pt x="57088" y="18357"/>
                  </a:lnTo>
                  <a:lnTo>
                    <a:pt x="63910" y="17105"/>
                  </a:lnTo>
                  <a:lnTo>
                    <a:pt x="70736" y="15854"/>
                  </a:lnTo>
                  <a:lnTo>
                    <a:pt x="77390" y="14603"/>
                  </a:lnTo>
                  <a:lnTo>
                    <a:pt x="80721" y="13768"/>
                  </a:lnTo>
                  <a:lnTo>
                    <a:pt x="84048" y="12794"/>
                  </a:lnTo>
                  <a:close/>
                  <a:moveTo>
                    <a:pt x="100024" y="65631"/>
                  </a:moveTo>
                  <a:lnTo>
                    <a:pt x="100523" y="67716"/>
                  </a:lnTo>
                  <a:lnTo>
                    <a:pt x="89871" y="69525"/>
                  </a:lnTo>
                  <a:lnTo>
                    <a:pt x="84547" y="70636"/>
                  </a:lnTo>
                  <a:lnTo>
                    <a:pt x="79223" y="71751"/>
                  </a:lnTo>
                  <a:lnTo>
                    <a:pt x="73232" y="73139"/>
                  </a:lnTo>
                  <a:lnTo>
                    <a:pt x="67404" y="74807"/>
                  </a:lnTo>
                  <a:lnTo>
                    <a:pt x="64577" y="75505"/>
                  </a:lnTo>
                  <a:lnTo>
                    <a:pt x="61744" y="76199"/>
                  </a:lnTo>
                  <a:lnTo>
                    <a:pt x="58917" y="76893"/>
                  </a:lnTo>
                  <a:lnTo>
                    <a:pt x="56089" y="77727"/>
                  </a:lnTo>
                  <a:lnTo>
                    <a:pt x="54923" y="77867"/>
                  </a:lnTo>
                  <a:lnTo>
                    <a:pt x="53924" y="78284"/>
                  </a:lnTo>
                  <a:lnTo>
                    <a:pt x="51759" y="76475"/>
                  </a:lnTo>
                  <a:lnTo>
                    <a:pt x="52427" y="76339"/>
                  </a:lnTo>
                  <a:lnTo>
                    <a:pt x="53094" y="76199"/>
                  </a:lnTo>
                  <a:lnTo>
                    <a:pt x="53593" y="75922"/>
                  </a:lnTo>
                  <a:lnTo>
                    <a:pt x="56253" y="75505"/>
                  </a:lnTo>
                  <a:lnTo>
                    <a:pt x="58749" y="75088"/>
                  </a:lnTo>
                  <a:lnTo>
                    <a:pt x="63910" y="73836"/>
                  </a:lnTo>
                  <a:lnTo>
                    <a:pt x="77226" y="71053"/>
                  </a:lnTo>
                  <a:lnTo>
                    <a:pt x="80553" y="70219"/>
                  </a:lnTo>
                  <a:lnTo>
                    <a:pt x="83717" y="69385"/>
                  </a:lnTo>
                  <a:lnTo>
                    <a:pt x="90370" y="67716"/>
                  </a:lnTo>
                  <a:lnTo>
                    <a:pt x="95200" y="66746"/>
                  </a:lnTo>
                  <a:lnTo>
                    <a:pt x="97696" y="66328"/>
                  </a:lnTo>
                  <a:lnTo>
                    <a:pt x="100024" y="65631"/>
                  </a:lnTo>
                  <a:close/>
                  <a:moveTo>
                    <a:pt x="100855" y="68831"/>
                  </a:moveTo>
                  <a:lnTo>
                    <a:pt x="101354" y="70776"/>
                  </a:lnTo>
                  <a:lnTo>
                    <a:pt x="95862" y="71887"/>
                  </a:lnTo>
                  <a:lnTo>
                    <a:pt x="90370" y="73002"/>
                  </a:lnTo>
                  <a:lnTo>
                    <a:pt x="85046" y="74390"/>
                  </a:lnTo>
                  <a:lnTo>
                    <a:pt x="79723" y="75922"/>
                  </a:lnTo>
                  <a:lnTo>
                    <a:pt x="74730" y="77450"/>
                  </a:lnTo>
                  <a:lnTo>
                    <a:pt x="69569" y="78978"/>
                  </a:lnTo>
                  <a:lnTo>
                    <a:pt x="66742" y="79676"/>
                  </a:lnTo>
                  <a:lnTo>
                    <a:pt x="63910" y="80093"/>
                  </a:lnTo>
                  <a:lnTo>
                    <a:pt x="58086" y="80927"/>
                  </a:lnTo>
                  <a:lnTo>
                    <a:pt x="57918" y="81064"/>
                  </a:lnTo>
                  <a:lnTo>
                    <a:pt x="57750" y="81204"/>
                  </a:lnTo>
                  <a:lnTo>
                    <a:pt x="55422" y="79536"/>
                  </a:lnTo>
                  <a:lnTo>
                    <a:pt x="54923" y="79118"/>
                  </a:lnTo>
                  <a:lnTo>
                    <a:pt x="55921" y="78842"/>
                  </a:lnTo>
                  <a:lnTo>
                    <a:pt x="56920" y="78561"/>
                  </a:lnTo>
                  <a:lnTo>
                    <a:pt x="59416" y="78008"/>
                  </a:lnTo>
                  <a:lnTo>
                    <a:pt x="60746" y="77867"/>
                  </a:lnTo>
                  <a:lnTo>
                    <a:pt x="61413" y="77727"/>
                  </a:lnTo>
                  <a:lnTo>
                    <a:pt x="61913" y="77450"/>
                  </a:lnTo>
                  <a:lnTo>
                    <a:pt x="62081" y="77450"/>
                  </a:lnTo>
                  <a:lnTo>
                    <a:pt x="66574" y="76199"/>
                  </a:lnTo>
                  <a:lnTo>
                    <a:pt x="72565" y="74530"/>
                  </a:lnTo>
                  <a:lnTo>
                    <a:pt x="78388" y="73002"/>
                  </a:lnTo>
                  <a:lnTo>
                    <a:pt x="84048" y="71887"/>
                  </a:lnTo>
                  <a:lnTo>
                    <a:pt x="89540" y="70776"/>
                  </a:lnTo>
                  <a:lnTo>
                    <a:pt x="100855" y="68831"/>
                  </a:lnTo>
                  <a:close/>
                  <a:moveTo>
                    <a:pt x="33786" y="64243"/>
                  </a:moveTo>
                  <a:lnTo>
                    <a:pt x="35783" y="65354"/>
                  </a:lnTo>
                  <a:lnTo>
                    <a:pt x="37617" y="66465"/>
                  </a:lnTo>
                  <a:lnTo>
                    <a:pt x="39446" y="67716"/>
                  </a:lnTo>
                  <a:lnTo>
                    <a:pt x="41112" y="68967"/>
                  </a:lnTo>
                  <a:lnTo>
                    <a:pt x="44438" y="71610"/>
                  </a:lnTo>
                  <a:lnTo>
                    <a:pt x="47602" y="74390"/>
                  </a:lnTo>
                  <a:lnTo>
                    <a:pt x="51097" y="77450"/>
                  </a:lnTo>
                  <a:lnTo>
                    <a:pt x="54592" y="80370"/>
                  </a:lnTo>
                  <a:lnTo>
                    <a:pt x="56253" y="81481"/>
                  </a:lnTo>
                  <a:lnTo>
                    <a:pt x="57918" y="82596"/>
                  </a:lnTo>
                  <a:lnTo>
                    <a:pt x="59584" y="83847"/>
                  </a:lnTo>
                  <a:lnTo>
                    <a:pt x="61082" y="84958"/>
                  </a:lnTo>
                  <a:lnTo>
                    <a:pt x="60746" y="85235"/>
                  </a:lnTo>
                  <a:lnTo>
                    <a:pt x="60583" y="85516"/>
                  </a:lnTo>
                  <a:lnTo>
                    <a:pt x="60583" y="85652"/>
                  </a:lnTo>
                  <a:lnTo>
                    <a:pt x="59584" y="86626"/>
                  </a:lnTo>
                  <a:lnTo>
                    <a:pt x="58586" y="87461"/>
                  </a:lnTo>
                  <a:lnTo>
                    <a:pt x="57587" y="88155"/>
                  </a:lnTo>
                  <a:lnTo>
                    <a:pt x="56421" y="87601"/>
                  </a:lnTo>
                  <a:lnTo>
                    <a:pt x="55422" y="87044"/>
                  </a:lnTo>
                  <a:lnTo>
                    <a:pt x="53593" y="85652"/>
                  </a:lnTo>
                  <a:lnTo>
                    <a:pt x="51596" y="84264"/>
                  </a:lnTo>
                  <a:lnTo>
                    <a:pt x="49599" y="82872"/>
                  </a:lnTo>
                  <a:lnTo>
                    <a:pt x="45605" y="79676"/>
                  </a:lnTo>
                  <a:lnTo>
                    <a:pt x="41443" y="76616"/>
                  </a:lnTo>
                  <a:lnTo>
                    <a:pt x="37780" y="74113"/>
                  </a:lnTo>
                  <a:lnTo>
                    <a:pt x="35951" y="72862"/>
                  </a:lnTo>
                  <a:lnTo>
                    <a:pt x="34285" y="71334"/>
                  </a:lnTo>
                  <a:lnTo>
                    <a:pt x="32456" y="69525"/>
                  </a:lnTo>
                  <a:lnTo>
                    <a:pt x="31458" y="68691"/>
                  </a:lnTo>
                  <a:lnTo>
                    <a:pt x="30291" y="67997"/>
                  </a:lnTo>
                  <a:lnTo>
                    <a:pt x="31626" y="66605"/>
                  </a:lnTo>
                  <a:lnTo>
                    <a:pt x="33124" y="65213"/>
                  </a:lnTo>
                  <a:lnTo>
                    <a:pt x="33786" y="64243"/>
                  </a:lnTo>
                  <a:close/>
                  <a:moveTo>
                    <a:pt x="101522" y="71887"/>
                  </a:moveTo>
                  <a:lnTo>
                    <a:pt x="102189" y="74671"/>
                  </a:lnTo>
                  <a:lnTo>
                    <a:pt x="103519" y="80787"/>
                  </a:lnTo>
                  <a:lnTo>
                    <a:pt x="92036" y="83149"/>
                  </a:lnTo>
                  <a:lnTo>
                    <a:pt x="80553" y="85516"/>
                  </a:lnTo>
                  <a:lnTo>
                    <a:pt x="73732" y="87044"/>
                  </a:lnTo>
                  <a:lnTo>
                    <a:pt x="66905" y="88712"/>
                  </a:lnTo>
                  <a:lnTo>
                    <a:pt x="63578" y="89546"/>
                  </a:lnTo>
                  <a:lnTo>
                    <a:pt x="64078" y="89270"/>
                  </a:lnTo>
                  <a:lnTo>
                    <a:pt x="64409" y="88852"/>
                  </a:lnTo>
                  <a:lnTo>
                    <a:pt x="64577" y="88435"/>
                  </a:lnTo>
                  <a:lnTo>
                    <a:pt x="64577" y="87878"/>
                  </a:lnTo>
                  <a:lnTo>
                    <a:pt x="64241" y="87461"/>
                  </a:lnTo>
                  <a:lnTo>
                    <a:pt x="63741" y="87044"/>
                  </a:lnTo>
                  <a:lnTo>
                    <a:pt x="63242" y="86626"/>
                  </a:lnTo>
                  <a:lnTo>
                    <a:pt x="62081" y="85792"/>
                  </a:lnTo>
                  <a:lnTo>
                    <a:pt x="62580" y="84958"/>
                  </a:lnTo>
                  <a:lnTo>
                    <a:pt x="62580" y="84681"/>
                  </a:lnTo>
                  <a:lnTo>
                    <a:pt x="62244" y="84541"/>
                  </a:lnTo>
                  <a:lnTo>
                    <a:pt x="62244" y="84401"/>
                  </a:lnTo>
                  <a:lnTo>
                    <a:pt x="63910" y="84264"/>
                  </a:lnTo>
                  <a:lnTo>
                    <a:pt x="65575" y="83983"/>
                  </a:lnTo>
                  <a:lnTo>
                    <a:pt x="69070" y="83290"/>
                  </a:lnTo>
                  <a:lnTo>
                    <a:pt x="72397" y="82455"/>
                  </a:lnTo>
                  <a:lnTo>
                    <a:pt x="75561" y="81621"/>
                  </a:lnTo>
                  <a:lnTo>
                    <a:pt x="77558" y="81064"/>
                  </a:lnTo>
                  <a:lnTo>
                    <a:pt x="79555" y="80370"/>
                  </a:lnTo>
                  <a:lnTo>
                    <a:pt x="83381" y="78842"/>
                  </a:lnTo>
                  <a:lnTo>
                    <a:pt x="85215" y="78284"/>
                  </a:lnTo>
                  <a:lnTo>
                    <a:pt x="87212" y="77727"/>
                  </a:lnTo>
                  <a:lnTo>
                    <a:pt x="89209" y="77310"/>
                  </a:lnTo>
                  <a:lnTo>
                    <a:pt x="91369" y="77173"/>
                  </a:lnTo>
                  <a:lnTo>
                    <a:pt x="91705" y="77173"/>
                  </a:lnTo>
                  <a:lnTo>
                    <a:pt x="91868" y="77033"/>
                  </a:lnTo>
                  <a:lnTo>
                    <a:pt x="92036" y="76616"/>
                  </a:lnTo>
                  <a:lnTo>
                    <a:pt x="91868" y="76199"/>
                  </a:lnTo>
                  <a:lnTo>
                    <a:pt x="91705" y="76058"/>
                  </a:lnTo>
                  <a:lnTo>
                    <a:pt x="91369" y="75922"/>
                  </a:lnTo>
                  <a:lnTo>
                    <a:pt x="89540" y="76058"/>
                  </a:lnTo>
                  <a:lnTo>
                    <a:pt x="87874" y="76339"/>
                  </a:lnTo>
                  <a:lnTo>
                    <a:pt x="86045" y="76616"/>
                  </a:lnTo>
                  <a:lnTo>
                    <a:pt x="84379" y="77173"/>
                  </a:lnTo>
                  <a:lnTo>
                    <a:pt x="81052" y="78284"/>
                  </a:lnTo>
                  <a:lnTo>
                    <a:pt x="77889" y="79536"/>
                  </a:lnTo>
                  <a:lnTo>
                    <a:pt x="75892" y="80229"/>
                  </a:lnTo>
                  <a:lnTo>
                    <a:pt x="73732" y="80787"/>
                  </a:lnTo>
                  <a:lnTo>
                    <a:pt x="69738" y="81762"/>
                  </a:lnTo>
                  <a:lnTo>
                    <a:pt x="65407" y="82596"/>
                  </a:lnTo>
                  <a:lnTo>
                    <a:pt x="63410" y="83149"/>
                  </a:lnTo>
                  <a:lnTo>
                    <a:pt x="61413" y="83707"/>
                  </a:lnTo>
                  <a:lnTo>
                    <a:pt x="58250" y="81481"/>
                  </a:lnTo>
                  <a:lnTo>
                    <a:pt x="59584" y="81621"/>
                  </a:lnTo>
                  <a:lnTo>
                    <a:pt x="60914" y="81621"/>
                  </a:lnTo>
                  <a:lnTo>
                    <a:pt x="63410" y="81481"/>
                  </a:lnTo>
                  <a:lnTo>
                    <a:pt x="66075" y="81064"/>
                  </a:lnTo>
                  <a:lnTo>
                    <a:pt x="68739" y="80370"/>
                  </a:lnTo>
                  <a:lnTo>
                    <a:pt x="71398" y="79676"/>
                  </a:lnTo>
                  <a:lnTo>
                    <a:pt x="74063" y="78842"/>
                  </a:lnTo>
                  <a:lnTo>
                    <a:pt x="78887" y="77310"/>
                  </a:lnTo>
                  <a:lnTo>
                    <a:pt x="84379" y="75641"/>
                  </a:lnTo>
                  <a:lnTo>
                    <a:pt x="90039" y="74254"/>
                  </a:lnTo>
                  <a:lnTo>
                    <a:pt x="95862" y="73002"/>
                  </a:lnTo>
                  <a:lnTo>
                    <a:pt x="101522" y="71887"/>
                  </a:lnTo>
                  <a:close/>
                  <a:moveTo>
                    <a:pt x="61581" y="86350"/>
                  </a:moveTo>
                  <a:lnTo>
                    <a:pt x="62081" y="86767"/>
                  </a:lnTo>
                  <a:lnTo>
                    <a:pt x="63079" y="87461"/>
                  </a:lnTo>
                  <a:lnTo>
                    <a:pt x="63578" y="87737"/>
                  </a:lnTo>
                  <a:lnTo>
                    <a:pt x="63741" y="88018"/>
                  </a:lnTo>
                  <a:lnTo>
                    <a:pt x="63741" y="88295"/>
                  </a:lnTo>
                  <a:lnTo>
                    <a:pt x="63242" y="88572"/>
                  </a:lnTo>
                  <a:lnTo>
                    <a:pt x="62743" y="89129"/>
                  </a:lnTo>
                  <a:lnTo>
                    <a:pt x="62081" y="89406"/>
                  </a:lnTo>
                  <a:lnTo>
                    <a:pt x="61245" y="89687"/>
                  </a:lnTo>
                  <a:lnTo>
                    <a:pt x="60415" y="89687"/>
                  </a:lnTo>
                  <a:lnTo>
                    <a:pt x="59416" y="89270"/>
                  </a:lnTo>
                  <a:lnTo>
                    <a:pt x="58917" y="88989"/>
                  </a:lnTo>
                  <a:lnTo>
                    <a:pt x="58586" y="88712"/>
                  </a:lnTo>
                  <a:lnTo>
                    <a:pt x="59416" y="88155"/>
                  </a:lnTo>
                  <a:lnTo>
                    <a:pt x="60084" y="87601"/>
                  </a:lnTo>
                  <a:lnTo>
                    <a:pt x="61581" y="86350"/>
                  </a:lnTo>
                  <a:close/>
                  <a:moveTo>
                    <a:pt x="88872" y="10989"/>
                  </a:moveTo>
                  <a:lnTo>
                    <a:pt x="89209" y="11406"/>
                  </a:lnTo>
                  <a:lnTo>
                    <a:pt x="89708" y="11406"/>
                  </a:lnTo>
                  <a:lnTo>
                    <a:pt x="89372" y="11683"/>
                  </a:lnTo>
                  <a:lnTo>
                    <a:pt x="89372" y="12240"/>
                  </a:lnTo>
                  <a:lnTo>
                    <a:pt x="89871" y="13628"/>
                  </a:lnTo>
                  <a:lnTo>
                    <a:pt x="91038" y="16271"/>
                  </a:lnTo>
                  <a:lnTo>
                    <a:pt x="92867" y="21000"/>
                  </a:lnTo>
                  <a:lnTo>
                    <a:pt x="94532" y="25728"/>
                  </a:lnTo>
                  <a:lnTo>
                    <a:pt x="96030" y="31287"/>
                  </a:lnTo>
                  <a:lnTo>
                    <a:pt x="96861" y="34070"/>
                  </a:lnTo>
                  <a:lnTo>
                    <a:pt x="97696" y="36850"/>
                  </a:lnTo>
                  <a:lnTo>
                    <a:pt x="99525" y="42272"/>
                  </a:lnTo>
                  <a:lnTo>
                    <a:pt x="100355" y="44915"/>
                  </a:lnTo>
                  <a:lnTo>
                    <a:pt x="101191" y="47695"/>
                  </a:lnTo>
                  <a:lnTo>
                    <a:pt x="101853" y="50474"/>
                  </a:lnTo>
                  <a:lnTo>
                    <a:pt x="102352" y="53394"/>
                  </a:lnTo>
                  <a:lnTo>
                    <a:pt x="102852" y="56314"/>
                  </a:lnTo>
                  <a:lnTo>
                    <a:pt x="103519" y="59238"/>
                  </a:lnTo>
                  <a:lnTo>
                    <a:pt x="104849" y="64937"/>
                  </a:lnTo>
                  <a:lnTo>
                    <a:pt x="106515" y="70636"/>
                  </a:lnTo>
                  <a:lnTo>
                    <a:pt x="108180" y="75782"/>
                  </a:lnTo>
                  <a:lnTo>
                    <a:pt x="110177" y="80927"/>
                  </a:lnTo>
                  <a:lnTo>
                    <a:pt x="112006" y="86069"/>
                  </a:lnTo>
                  <a:lnTo>
                    <a:pt x="114003" y="91215"/>
                  </a:lnTo>
                  <a:lnTo>
                    <a:pt x="113173" y="90657"/>
                  </a:lnTo>
                  <a:lnTo>
                    <a:pt x="112506" y="89963"/>
                  </a:lnTo>
                  <a:lnTo>
                    <a:pt x="112343" y="89823"/>
                  </a:lnTo>
                  <a:lnTo>
                    <a:pt x="112006" y="89687"/>
                  </a:lnTo>
                  <a:lnTo>
                    <a:pt x="111675" y="89823"/>
                  </a:lnTo>
                  <a:lnTo>
                    <a:pt x="111507" y="89963"/>
                  </a:lnTo>
                  <a:lnTo>
                    <a:pt x="110845" y="90798"/>
                  </a:lnTo>
                  <a:lnTo>
                    <a:pt x="110509" y="91632"/>
                  </a:lnTo>
                  <a:lnTo>
                    <a:pt x="109846" y="93164"/>
                  </a:lnTo>
                  <a:lnTo>
                    <a:pt x="108680" y="91074"/>
                  </a:lnTo>
                  <a:lnTo>
                    <a:pt x="107681" y="88852"/>
                  </a:lnTo>
                  <a:lnTo>
                    <a:pt x="106851" y="86626"/>
                  </a:lnTo>
                  <a:lnTo>
                    <a:pt x="106015" y="84401"/>
                  </a:lnTo>
                  <a:lnTo>
                    <a:pt x="106183" y="84264"/>
                  </a:lnTo>
                  <a:lnTo>
                    <a:pt x="106015" y="83983"/>
                  </a:lnTo>
                  <a:lnTo>
                    <a:pt x="106015" y="83847"/>
                  </a:lnTo>
                  <a:lnTo>
                    <a:pt x="105684" y="83707"/>
                  </a:lnTo>
                  <a:lnTo>
                    <a:pt x="105017" y="81064"/>
                  </a:lnTo>
                  <a:lnTo>
                    <a:pt x="104186" y="77727"/>
                  </a:lnTo>
                  <a:lnTo>
                    <a:pt x="103351" y="74390"/>
                  </a:lnTo>
                  <a:lnTo>
                    <a:pt x="102689" y="71610"/>
                  </a:lnTo>
                  <a:lnTo>
                    <a:pt x="102852" y="71334"/>
                  </a:lnTo>
                  <a:lnTo>
                    <a:pt x="102852" y="71193"/>
                  </a:lnTo>
                  <a:lnTo>
                    <a:pt x="102689" y="70917"/>
                  </a:lnTo>
                  <a:lnTo>
                    <a:pt x="102521" y="70776"/>
                  </a:lnTo>
                  <a:lnTo>
                    <a:pt x="101191" y="65213"/>
                  </a:lnTo>
                  <a:lnTo>
                    <a:pt x="101354" y="65077"/>
                  </a:lnTo>
                  <a:lnTo>
                    <a:pt x="101354" y="64796"/>
                  </a:lnTo>
                  <a:lnTo>
                    <a:pt x="101191" y="64660"/>
                  </a:lnTo>
                  <a:lnTo>
                    <a:pt x="100855" y="64379"/>
                  </a:lnTo>
                  <a:lnTo>
                    <a:pt x="100355" y="62434"/>
                  </a:lnTo>
                  <a:lnTo>
                    <a:pt x="100523" y="62017"/>
                  </a:lnTo>
                  <a:lnTo>
                    <a:pt x="100523" y="61740"/>
                  </a:lnTo>
                  <a:lnTo>
                    <a:pt x="100355" y="61459"/>
                  </a:lnTo>
                  <a:lnTo>
                    <a:pt x="100024" y="61323"/>
                  </a:lnTo>
                  <a:lnTo>
                    <a:pt x="97696" y="53534"/>
                  </a:lnTo>
                  <a:lnTo>
                    <a:pt x="95531" y="46443"/>
                  </a:lnTo>
                  <a:lnTo>
                    <a:pt x="95531" y="46026"/>
                  </a:lnTo>
                  <a:lnTo>
                    <a:pt x="95200" y="45750"/>
                  </a:lnTo>
                  <a:lnTo>
                    <a:pt x="93702" y="40187"/>
                  </a:lnTo>
                  <a:lnTo>
                    <a:pt x="93702" y="39770"/>
                  </a:lnTo>
                  <a:lnTo>
                    <a:pt x="92867" y="36990"/>
                  </a:lnTo>
                  <a:lnTo>
                    <a:pt x="93035" y="36573"/>
                  </a:lnTo>
                  <a:lnTo>
                    <a:pt x="92867" y="36292"/>
                  </a:lnTo>
                  <a:lnTo>
                    <a:pt x="92703" y="36156"/>
                  </a:lnTo>
                  <a:lnTo>
                    <a:pt x="91705" y="31985"/>
                  </a:lnTo>
                  <a:lnTo>
                    <a:pt x="90538" y="26282"/>
                  </a:lnTo>
                  <a:lnTo>
                    <a:pt x="89708" y="23502"/>
                  </a:lnTo>
                  <a:lnTo>
                    <a:pt x="88872" y="20582"/>
                  </a:lnTo>
                  <a:lnTo>
                    <a:pt x="87874" y="18633"/>
                  </a:lnTo>
                  <a:lnTo>
                    <a:pt x="86875" y="16548"/>
                  </a:lnTo>
                  <a:lnTo>
                    <a:pt x="85714" y="14603"/>
                  </a:lnTo>
                  <a:lnTo>
                    <a:pt x="85215" y="13492"/>
                  </a:lnTo>
                  <a:lnTo>
                    <a:pt x="84878" y="12517"/>
                  </a:lnTo>
                  <a:lnTo>
                    <a:pt x="85046" y="12100"/>
                  </a:lnTo>
                  <a:lnTo>
                    <a:pt x="84878" y="11959"/>
                  </a:lnTo>
                  <a:lnTo>
                    <a:pt x="84715" y="11823"/>
                  </a:lnTo>
                  <a:lnTo>
                    <a:pt x="84715" y="11683"/>
                  </a:lnTo>
                  <a:lnTo>
                    <a:pt x="84878" y="11683"/>
                  </a:lnTo>
                  <a:lnTo>
                    <a:pt x="86213" y="11266"/>
                  </a:lnTo>
                  <a:lnTo>
                    <a:pt x="87543" y="11125"/>
                  </a:lnTo>
                  <a:lnTo>
                    <a:pt x="88872" y="10989"/>
                  </a:lnTo>
                  <a:close/>
                  <a:moveTo>
                    <a:pt x="119995" y="4"/>
                  </a:moveTo>
                  <a:lnTo>
                    <a:pt x="111843" y="2089"/>
                  </a:lnTo>
                  <a:lnTo>
                    <a:pt x="103687" y="4034"/>
                  </a:lnTo>
                  <a:lnTo>
                    <a:pt x="95531" y="5703"/>
                  </a:lnTo>
                  <a:lnTo>
                    <a:pt x="87212" y="7371"/>
                  </a:lnTo>
                  <a:lnTo>
                    <a:pt x="70736" y="10708"/>
                  </a:lnTo>
                  <a:lnTo>
                    <a:pt x="62412" y="12377"/>
                  </a:lnTo>
                  <a:lnTo>
                    <a:pt x="54256" y="14045"/>
                  </a:lnTo>
                  <a:lnTo>
                    <a:pt x="47602" y="15577"/>
                  </a:lnTo>
                  <a:lnTo>
                    <a:pt x="41112" y="17246"/>
                  </a:lnTo>
                  <a:lnTo>
                    <a:pt x="28131" y="20719"/>
                  </a:lnTo>
                  <a:lnTo>
                    <a:pt x="24967" y="21693"/>
                  </a:lnTo>
                  <a:lnTo>
                    <a:pt x="23302" y="22251"/>
                  </a:lnTo>
                  <a:lnTo>
                    <a:pt x="21636" y="23085"/>
                  </a:lnTo>
                  <a:lnTo>
                    <a:pt x="20306" y="23919"/>
                  </a:lnTo>
                  <a:lnTo>
                    <a:pt x="19639" y="24473"/>
                  </a:lnTo>
                  <a:lnTo>
                    <a:pt x="19307" y="25030"/>
                  </a:lnTo>
                  <a:lnTo>
                    <a:pt x="18976" y="25728"/>
                  </a:lnTo>
                  <a:lnTo>
                    <a:pt x="18808" y="26282"/>
                  </a:lnTo>
                  <a:lnTo>
                    <a:pt x="18640" y="26980"/>
                  </a:lnTo>
                  <a:lnTo>
                    <a:pt x="18808" y="27814"/>
                  </a:lnTo>
                  <a:lnTo>
                    <a:pt x="18640" y="29342"/>
                  </a:lnTo>
                  <a:lnTo>
                    <a:pt x="18808" y="31010"/>
                  </a:lnTo>
                  <a:lnTo>
                    <a:pt x="19307" y="32679"/>
                  </a:lnTo>
                  <a:lnTo>
                    <a:pt x="19807" y="34347"/>
                  </a:lnTo>
                  <a:lnTo>
                    <a:pt x="21304" y="37684"/>
                  </a:lnTo>
                  <a:lnTo>
                    <a:pt x="22471" y="40744"/>
                  </a:lnTo>
                  <a:lnTo>
                    <a:pt x="27464" y="55479"/>
                  </a:lnTo>
                  <a:lnTo>
                    <a:pt x="24300" y="52700"/>
                  </a:lnTo>
                  <a:lnTo>
                    <a:pt x="20973" y="50057"/>
                  </a:lnTo>
                  <a:lnTo>
                    <a:pt x="18976" y="48389"/>
                  </a:lnTo>
                  <a:lnTo>
                    <a:pt x="16811" y="47001"/>
                  </a:lnTo>
                  <a:lnTo>
                    <a:pt x="14646" y="45469"/>
                  </a:lnTo>
                  <a:lnTo>
                    <a:pt x="12649" y="43800"/>
                  </a:lnTo>
                  <a:lnTo>
                    <a:pt x="11319" y="42830"/>
                  </a:lnTo>
                  <a:lnTo>
                    <a:pt x="9822" y="41715"/>
                  </a:lnTo>
                  <a:lnTo>
                    <a:pt x="8991" y="41161"/>
                  </a:lnTo>
                  <a:lnTo>
                    <a:pt x="8156" y="40881"/>
                  </a:lnTo>
                  <a:lnTo>
                    <a:pt x="7325" y="40744"/>
                  </a:lnTo>
                  <a:lnTo>
                    <a:pt x="6327" y="40881"/>
                  </a:lnTo>
                  <a:lnTo>
                    <a:pt x="6327" y="40604"/>
                  </a:lnTo>
                  <a:lnTo>
                    <a:pt x="6159" y="40327"/>
                  </a:lnTo>
                  <a:lnTo>
                    <a:pt x="5827" y="40187"/>
                  </a:lnTo>
                  <a:lnTo>
                    <a:pt x="5496" y="40187"/>
                  </a:lnTo>
                  <a:lnTo>
                    <a:pt x="4661" y="40604"/>
                  </a:lnTo>
                  <a:lnTo>
                    <a:pt x="3830" y="41298"/>
                  </a:lnTo>
                  <a:lnTo>
                    <a:pt x="2501" y="42549"/>
                  </a:lnTo>
                  <a:lnTo>
                    <a:pt x="1334" y="43664"/>
                  </a:lnTo>
                  <a:lnTo>
                    <a:pt x="835" y="44358"/>
                  </a:lnTo>
                  <a:lnTo>
                    <a:pt x="667" y="44635"/>
                  </a:lnTo>
                  <a:lnTo>
                    <a:pt x="667" y="44915"/>
                  </a:lnTo>
                  <a:lnTo>
                    <a:pt x="504" y="44915"/>
                  </a:lnTo>
                  <a:lnTo>
                    <a:pt x="336" y="45052"/>
                  </a:lnTo>
                  <a:lnTo>
                    <a:pt x="168" y="45192"/>
                  </a:lnTo>
                  <a:lnTo>
                    <a:pt x="4" y="45332"/>
                  </a:lnTo>
                  <a:lnTo>
                    <a:pt x="168" y="45469"/>
                  </a:lnTo>
                  <a:lnTo>
                    <a:pt x="336" y="45609"/>
                  </a:lnTo>
                  <a:lnTo>
                    <a:pt x="1166" y="46026"/>
                  </a:lnTo>
                  <a:lnTo>
                    <a:pt x="1833" y="46584"/>
                  </a:lnTo>
                  <a:lnTo>
                    <a:pt x="3163" y="47695"/>
                  </a:lnTo>
                  <a:lnTo>
                    <a:pt x="5659" y="50197"/>
                  </a:lnTo>
                  <a:lnTo>
                    <a:pt x="7157" y="51725"/>
                  </a:lnTo>
                  <a:lnTo>
                    <a:pt x="8823" y="53258"/>
                  </a:lnTo>
                  <a:lnTo>
                    <a:pt x="10652" y="54645"/>
                  </a:lnTo>
                  <a:lnTo>
                    <a:pt x="12486" y="56037"/>
                  </a:lnTo>
                  <a:lnTo>
                    <a:pt x="16811" y="58820"/>
                  </a:lnTo>
                  <a:lnTo>
                    <a:pt x="21136" y="61877"/>
                  </a:lnTo>
                  <a:lnTo>
                    <a:pt x="23133" y="63409"/>
                  </a:lnTo>
                  <a:lnTo>
                    <a:pt x="25135" y="65077"/>
                  </a:lnTo>
                  <a:lnTo>
                    <a:pt x="26964" y="66882"/>
                  </a:lnTo>
                  <a:lnTo>
                    <a:pt x="28630" y="68691"/>
                  </a:lnTo>
                  <a:lnTo>
                    <a:pt x="28961" y="68967"/>
                  </a:lnTo>
                  <a:lnTo>
                    <a:pt x="29629" y="68967"/>
                  </a:lnTo>
                  <a:lnTo>
                    <a:pt x="29792" y="68691"/>
                  </a:lnTo>
                  <a:lnTo>
                    <a:pt x="29960" y="68550"/>
                  </a:lnTo>
                  <a:lnTo>
                    <a:pt x="30459" y="69108"/>
                  </a:lnTo>
                  <a:lnTo>
                    <a:pt x="30958" y="69525"/>
                  </a:lnTo>
                  <a:lnTo>
                    <a:pt x="31290" y="69665"/>
                  </a:lnTo>
                  <a:lnTo>
                    <a:pt x="31290" y="69802"/>
                  </a:lnTo>
                  <a:lnTo>
                    <a:pt x="32624" y="73279"/>
                  </a:lnTo>
                  <a:lnTo>
                    <a:pt x="33954" y="76893"/>
                  </a:lnTo>
                  <a:lnTo>
                    <a:pt x="34953" y="80370"/>
                  </a:lnTo>
                  <a:lnTo>
                    <a:pt x="35783" y="83983"/>
                  </a:lnTo>
                  <a:lnTo>
                    <a:pt x="37617" y="91215"/>
                  </a:lnTo>
                  <a:lnTo>
                    <a:pt x="38615" y="94832"/>
                  </a:lnTo>
                  <a:lnTo>
                    <a:pt x="39945" y="98446"/>
                  </a:lnTo>
                  <a:lnTo>
                    <a:pt x="42773" y="105954"/>
                  </a:lnTo>
                  <a:lnTo>
                    <a:pt x="45605" y="113462"/>
                  </a:lnTo>
                  <a:lnTo>
                    <a:pt x="46104" y="114437"/>
                  </a:lnTo>
                  <a:lnTo>
                    <a:pt x="46604" y="115271"/>
                  </a:lnTo>
                  <a:lnTo>
                    <a:pt x="47103" y="116105"/>
                  </a:lnTo>
                  <a:lnTo>
                    <a:pt x="47765" y="116939"/>
                  </a:lnTo>
                  <a:lnTo>
                    <a:pt x="48601" y="117633"/>
                  </a:lnTo>
                  <a:lnTo>
                    <a:pt x="49431" y="118327"/>
                  </a:lnTo>
                  <a:lnTo>
                    <a:pt x="50430" y="118884"/>
                  </a:lnTo>
                  <a:lnTo>
                    <a:pt x="51596" y="119302"/>
                  </a:lnTo>
                  <a:lnTo>
                    <a:pt x="52926" y="119578"/>
                  </a:lnTo>
                  <a:lnTo>
                    <a:pt x="54424" y="119859"/>
                  </a:lnTo>
                  <a:lnTo>
                    <a:pt x="55921" y="119995"/>
                  </a:lnTo>
                  <a:lnTo>
                    <a:pt x="57419" y="119995"/>
                  </a:lnTo>
                  <a:lnTo>
                    <a:pt x="58917" y="119859"/>
                  </a:lnTo>
                  <a:lnTo>
                    <a:pt x="60415" y="119719"/>
                  </a:lnTo>
                  <a:lnTo>
                    <a:pt x="63410" y="119161"/>
                  </a:lnTo>
                  <a:lnTo>
                    <a:pt x="66406" y="118467"/>
                  </a:lnTo>
                  <a:lnTo>
                    <a:pt x="69401" y="117633"/>
                  </a:lnTo>
                  <a:lnTo>
                    <a:pt x="74893" y="115965"/>
                  </a:lnTo>
                  <a:lnTo>
                    <a:pt x="84547" y="113739"/>
                  </a:lnTo>
                  <a:lnTo>
                    <a:pt x="94201" y="111517"/>
                  </a:lnTo>
                  <a:lnTo>
                    <a:pt x="99194" y="110125"/>
                  </a:lnTo>
                  <a:lnTo>
                    <a:pt x="104349" y="108733"/>
                  </a:lnTo>
                  <a:lnTo>
                    <a:pt x="106851" y="108040"/>
                  </a:lnTo>
                  <a:lnTo>
                    <a:pt x="109510" y="107482"/>
                  </a:lnTo>
                  <a:lnTo>
                    <a:pt x="112006" y="106929"/>
                  </a:lnTo>
                  <a:lnTo>
                    <a:pt x="114671" y="106648"/>
                  </a:lnTo>
                  <a:lnTo>
                    <a:pt x="115002" y="106512"/>
                  </a:lnTo>
                  <a:lnTo>
                    <a:pt x="115338" y="106094"/>
                  </a:lnTo>
                  <a:lnTo>
                    <a:pt x="116000" y="106094"/>
                  </a:lnTo>
                  <a:lnTo>
                    <a:pt x="116836" y="105954"/>
                  </a:lnTo>
                  <a:lnTo>
                    <a:pt x="118497" y="105677"/>
                  </a:lnTo>
                  <a:lnTo>
                    <a:pt x="119995" y="105260"/>
                  </a:lnTo>
                  <a:lnTo>
                    <a:pt x="119995" y="103868"/>
                  </a:lnTo>
                  <a:lnTo>
                    <a:pt x="116836" y="104703"/>
                  </a:lnTo>
                  <a:lnTo>
                    <a:pt x="115501" y="105120"/>
                  </a:lnTo>
                  <a:lnTo>
                    <a:pt x="114671" y="105537"/>
                  </a:lnTo>
                  <a:lnTo>
                    <a:pt x="112506" y="105677"/>
                  </a:lnTo>
                  <a:lnTo>
                    <a:pt x="110509" y="106094"/>
                  </a:lnTo>
                  <a:lnTo>
                    <a:pt x="106515" y="106929"/>
                  </a:lnTo>
                  <a:lnTo>
                    <a:pt x="98695" y="109150"/>
                  </a:lnTo>
                  <a:lnTo>
                    <a:pt x="94201" y="110266"/>
                  </a:lnTo>
                  <a:lnTo>
                    <a:pt x="89708" y="111376"/>
                  </a:lnTo>
                  <a:lnTo>
                    <a:pt x="80553" y="113462"/>
                  </a:lnTo>
                  <a:lnTo>
                    <a:pt x="73564" y="115271"/>
                  </a:lnTo>
                  <a:lnTo>
                    <a:pt x="66574" y="117076"/>
                  </a:lnTo>
                  <a:lnTo>
                    <a:pt x="63741" y="117774"/>
                  </a:lnTo>
                  <a:lnTo>
                    <a:pt x="60914" y="118467"/>
                  </a:lnTo>
                  <a:lnTo>
                    <a:pt x="57918" y="118744"/>
                  </a:lnTo>
                  <a:lnTo>
                    <a:pt x="56421" y="118884"/>
                  </a:lnTo>
                  <a:lnTo>
                    <a:pt x="54923" y="118884"/>
                  </a:lnTo>
                  <a:lnTo>
                    <a:pt x="53094" y="118608"/>
                  </a:lnTo>
                  <a:lnTo>
                    <a:pt x="51596" y="118050"/>
                  </a:lnTo>
                  <a:lnTo>
                    <a:pt x="50430" y="117356"/>
                  </a:lnTo>
                  <a:lnTo>
                    <a:pt x="49263" y="116382"/>
                  </a:lnTo>
                  <a:lnTo>
                    <a:pt x="48433" y="115271"/>
                  </a:lnTo>
                  <a:lnTo>
                    <a:pt x="47602" y="114020"/>
                  </a:lnTo>
                  <a:lnTo>
                    <a:pt x="46935" y="112768"/>
                  </a:lnTo>
                  <a:lnTo>
                    <a:pt x="46435" y="111376"/>
                  </a:lnTo>
                  <a:lnTo>
                    <a:pt x="45106" y="107763"/>
                  </a:lnTo>
                  <a:lnTo>
                    <a:pt x="43608" y="104286"/>
                  </a:lnTo>
                  <a:lnTo>
                    <a:pt x="40776" y="97195"/>
                  </a:lnTo>
                  <a:lnTo>
                    <a:pt x="39614" y="93998"/>
                  </a:lnTo>
                  <a:lnTo>
                    <a:pt x="38615" y="90798"/>
                  </a:lnTo>
                  <a:lnTo>
                    <a:pt x="36950" y="84401"/>
                  </a:lnTo>
                  <a:lnTo>
                    <a:pt x="35284" y="77867"/>
                  </a:lnTo>
                  <a:lnTo>
                    <a:pt x="34285" y="74807"/>
                  </a:lnTo>
                  <a:lnTo>
                    <a:pt x="32956" y="71610"/>
                  </a:lnTo>
                  <a:lnTo>
                    <a:pt x="33455" y="72028"/>
                  </a:lnTo>
                  <a:lnTo>
                    <a:pt x="34784" y="73279"/>
                  </a:lnTo>
                  <a:lnTo>
                    <a:pt x="36119" y="74530"/>
                  </a:lnTo>
                  <a:lnTo>
                    <a:pt x="39278" y="76756"/>
                  </a:lnTo>
                  <a:lnTo>
                    <a:pt x="40113" y="78284"/>
                  </a:lnTo>
                  <a:lnTo>
                    <a:pt x="40612" y="79953"/>
                  </a:lnTo>
                  <a:lnTo>
                    <a:pt x="41611" y="83290"/>
                  </a:lnTo>
                  <a:lnTo>
                    <a:pt x="42441" y="86767"/>
                  </a:lnTo>
                  <a:lnTo>
                    <a:pt x="43109" y="90104"/>
                  </a:lnTo>
                  <a:lnTo>
                    <a:pt x="44107" y="95109"/>
                  </a:lnTo>
                  <a:lnTo>
                    <a:pt x="45437" y="100114"/>
                  </a:lnTo>
                  <a:lnTo>
                    <a:pt x="46435" y="104562"/>
                  </a:lnTo>
                  <a:lnTo>
                    <a:pt x="47266" y="106929"/>
                  </a:lnTo>
                  <a:lnTo>
                    <a:pt x="48101" y="109431"/>
                  </a:lnTo>
                  <a:lnTo>
                    <a:pt x="49431" y="111653"/>
                  </a:lnTo>
                  <a:lnTo>
                    <a:pt x="50098" y="112628"/>
                  </a:lnTo>
                  <a:lnTo>
                    <a:pt x="50929" y="113602"/>
                  </a:lnTo>
                  <a:lnTo>
                    <a:pt x="51927" y="114437"/>
                  </a:lnTo>
                  <a:lnTo>
                    <a:pt x="52926" y="115130"/>
                  </a:lnTo>
                  <a:lnTo>
                    <a:pt x="54092" y="115688"/>
                  </a:lnTo>
                  <a:lnTo>
                    <a:pt x="55254" y="116241"/>
                  </a:lnTo>
                  <a:lnTo>
                    <a:pt x="56920" y="116522"/>
                  </a:lnTo>
                  <a:lnTo>
                    <a:pt x="58586" y="116658"/>
                  </a:lnTo>
                  <a:lnTo>
                    <a:pt x="60247" y="116658"/>
                  </a:lnTo>
                  <a:lnTo>
                    <a:pt x="61913" y="116522"/>
                  </a:lnTo>
                  <a:lnTo>
                    <a:pt x="63578" y="116241"/>
                  </a:lnTo>
                  <a:lnTo>
                    <a:pt x="65244" y="115824"/>
                  </a:lnTo>
                  <a:lnTo>
                    <a:pt x="68403" y="115130"/>
                  </a:lnTo>
                  <a:lnTo>
                    <a:pt x="72234" y="114020"/>
                  </a:lnTo>
                  <a:lnTo>
                    <a:pt x="76060" y="112768"/>
                  </a:lnTo>
                  <a:lnTo>
                    <a:pt x="80054" y="111517"/>
                  </a:lnTo>
                  <a:lnTo>
                    <a:pt x="83880" y="110402"/>
                  </a:lnTo>
                  <a:lnTo>
                    <a:pt x="105185" y="105260"/>
                  </a:lnTo>
                  <a:lnTo>
                    <a:pt x="110509" y="103868"/>
                  </a:lnTo>
                  <a:lnTo>
                    <a:pt x="116000" y="102477"/>
                  </a:lnTo>
                  <a:lnTo>
                    <a:pt x="119995" y="101506"/>
                  </a:lnTo>
                  <a:lnTo>
                    <a:pt x="119995" y="100255"/>
                  </a:lnTo>
                  <a:lnTo>
                    <a:pt x="113341" y="102060"/>
                  </a:lnTo>
                  <a:lnTo>
                    <a:pt x="102852" y="104843"/>
                  </a:lnTo>
                  <a:lnTo>
                    <a:pt x="92367" y="107346"/>
                  </a:lnTo>
                  <a:lnTo>
                    <a:pt x="83717" y="109568"/>
                  </a:lnTo>
                  <a:lnTo>
                    <a:pt x="79555" y="110683"/>
                  </a:lnTo>
                  <a:lnTo>
                    <a:pt x="75392" y="111934"/>
                  </a:lnTo>
                  <a:lnTo>
                    <a:pt x="71398" y="113185"/>
                  </a:lnTo>
                  <a:lnTo>
                    <a:pt x="67572" y="114296"/>
                  </a:lnTo>
                  <a:lnTo>
                    <a:pt x="65407" y="114854"/>
                  </a:lnTo>
                  <a:lnTo>
                    <a:pt x="63410" y="115130"/>
                  </a:lnTo>
                  <a:lnTo>
                    <a:pt x="61413" y="115407"/>
                  </a:lnTo>
                  <a:lnTo>
                    <a:pt x="59416" y="115548"/>
                  </a:lnTo>
                  <a:lnTo>
                    <a:pt x="57587" y="115548"/>
                  </a:lnTo>
                  <a:lnTo>
                    <a:pt x="55921" y="115130"/>
                  </a:lnTo>
                  <a:lnTo>
                    <a:pt x="54592" y="114713"/>
                  </a:lnTo>
                  <a:lnTo>
                    <a:pt x="53257" y="113879"/>
                  </a:lnTo>
                  <a:lnTo>
                    <a:pt x="52095" y="113045"/>
                  </a:lnTo>
                  <a:lnTo>
                    <a:pt x="51097" y="111934"/>
                  </a:lnTo>
                  <a:lnTo>
                    <a:pt x="50261" y="110819"/>
                  </a:lnTo>
                  <a:lnTo>
                    <a:pt x="49599" y="109568"/>
                  </a:lnTo>
                  <a:lnTo>
                    <a:pt x="48932" y="108180"/>
                  </a:lnTo>
                  <a:lnTo>
                    <a:pt x="48264" y="106788"/>
                  </a:lnTo>
                  <a:lnTo>
                    <a:pt x="47434" y="104009"/>
                  </a:lnTo>
                  <a:lnTo>
                    <a:pt x="46767" y="101225"/>
                  </a:lnTo>
                  <a:lnTo>
                    <a:pt x="46104" y="98586"/>
                  </a:lnTo>
                  <a:lnTo>
                    <a:pt x="45106" y="93441"/>
                  </a:lnTo>
                  <a:lnTo>
                    <a:pt x="44107" y="88155"/>
                  </a:lnTo>
                  <a:lnTo>
                    <a:pt x="43608" y="85516"/>
                  </a:lnTo>
                  <a:lnTo>
                    <a:pt x="42941" y="83013"/>
                  </a:lnTo>
                  <a:lnTo>
                    <a:pt x="42110" y="80510"/>
                  </a:lnTo>
                  <a:lnTo>
                    <a:pt x="41112" y="78008"/>
                  </a:lnTo>
                  <a:lnTo>
                    <a:pt x="41275" y="78144"/>
                  </a:lnTo>
                  <a:lnTo>
                    <a:pt x="45768" y="81621"/>
                  </a:lnTo>
                  <a:lnTo>
                    <a:pt x="47933" y="83290"/>
                  </a:lnTo>
                  <a:lnTo>
                    <a:pt x="50098" y="84958"/>
                  </a:lnTo>
                  <a:lnTo>
                    <a:pt x="52095" y="86209"/>
                  </a:lnTo>
                  <a:lnTo>
                    <a:pt x="53094" y="86903"/>
                  </a:lnTo>
                  <a:lnTo>
                    <a:pt x="53924" y="87461"/>
                  </a:lnTo>
                  <a:lnTo>
                    <a:pt x="55422" y="88572"/>
                  </a:lnTo>
                  <a:lnTo>
                    <a:pt x="56089" y="88989"/>
                  </a:lnTo>
                  <a:lnTo>
                    <a:pt x="57088" y="89270"/>
                  </a:lnTo>
                  <a:lnTo>
                    <a:pt x="57419" y="89406"/>
                  </a:lnTo>
                  <a:lnTo>
                    <a:pt x="57750" y="89270"/>
                  </a:lnTo>
                  <a:lnTo>
                    <a:pt x="57918" y="89129"/>
                  </a:lnTo>
                  <a:lnTo>
                    <a:pt x="57918" y="89270"/>
                  </a:lnTo>
                  <a:lnTo>
                    <a:pt x="58086" y="89406"/>
                  </a:lnTo>
                  <a:lnTo>
                    <a:pt x="58917" y="89963"/>
                  </a:lnTo>
                  <a:lnTo>
                    <a:pt x="59915" y="90380"/>
                  </a:lnTo>
                  <a:lnTo>
                    <a:pt x="57419" y="90798"/>
                  </a:lnTo>
                  <a:lnTo>
                    <a:pt x="56253" y="91074"/>
                  </a:lnTo>
                  <a:lnTo>
                    <a:pt x="55254" y="91496"/>
                  </a:lnTo>
                  <a:lnTo>
                    <a:pt x="54923" y="91772"/>
                  </a:lnTo>
                  <a:lnTo>
                    <a:pt x="54923" y="92049"/>
                  </a:lnTo>
                  <a:lnTo>
                    <a:pt x="55254" y="92330"/>
                  </a:lnTo>
                  <a:lnTo>
                    <a:pt x="55590" y="92330"/>
                  </a:lnTo>
                  <a:lnTo>
                    <a:pt x="61913" y="90938"/>
                  </a:lnTo>
                  <a:lnTo>
                    <a:pt x="68240" y="89546"/>
                  </a:lnTo>
                  <a:lnTo>
                    <a:pt x="74562" y="88018"/>
                  </a:lnTo>
                  <a:lnTo>
                    <a:pt x="80884" y="86626"/>
                  </a:lnTo>
                  <a:lnTo>
                    <a:pt x="92367" y="84264"/>
                  </a:lnTo>
                  <a:lnTo>
                    <a:pt x="103850" y="81898"/>
                  </a:lnTo>
                  <a:lnTo>
                    <a:pt x="104349" y="83566"/>
                  </a:lnTo>
                  <a:lnTo>
                    <a:pt x="103020" y="83707"/>
                  </a:lnTo>
                  <a:lnTo>
                    <a:pt x="101522" y="83847"/>
                  </a:lnTo>
                  <a:lnTo>
                    <a:pt x="98526" y="84401"/>
                  </a:lnTo>
                  <a:lnTo>
                    <a:pt x="93035" y="85652"/>
                  </a:lnTo>
                  <a:lnTo>
                    <a:pt x="89041" y="86486"/>
                  </a:lnTo>
                  <a:lnTo>
                    <a:pt x="85215" y="87461"/>
                  </a:lnTo>
                  <a:lnTo>
                    <a:pt x="77558" y="89406"/>
                  </a:lnTo>
                  <a:lnTo>
                    <a:pt x="69738" y="91496"/>
                  </a:lnTo>
                  <a:lnTo>
                    <a:pt x="65907" y="92606"/>
                  </a:lnTo>
                  <a:lnTo>
                    <a:pt x="61913" y="93581"/>
                  </a:lnTo>
                  <a:lnTo>
                    <a:pt x="60247" y="93717"/>
                  </a:lnTo>
                  <a:lnTo>
                    <a:pt x="58586" y="93998"/>
                  </a:lnTo>
                  <a:lnTo>
                    <a:pt x="57750" y="94134"/>
                  </a:lnTo>
                  <a:lnTo>
                    <a:pt x="56920" y="94552"/>
                  </a:lnTo>
                  <a:lnTo>
                    <a:pt x="56421" y="94969"/>
                  </a:lnTo>
                  <a:lnTo>
                    <a:pt x="55921" y="95526"/>
                  </a:lnTo>
                  <a:lnTo>
                    <a:pt x="55921" y="95667"/>
                  </a:lnTo>
                  <a:lnTo>
                    <a:pt x="56089" y="95667"/>
                  </a:lnTo>
                  <a:lnTo>
                    <a:pt x="58250" y="95109"/>
                  </a:lnTo>
                  <a:lnTo>
                    <a:pt x="60415" y="94692"/>
                  </a:lnTo>
                  <a:lnTo>
                    <a:pt x="62580" y="94415"/>
                  </a:lnTo>
                  <a:lnTo>
                    <a:pt x="64740" y="93858"/>
                  </a:lnTo>
                  <a:lnTo>
                    <a:pt x="71898" y="92049"/>
                  </a:lnTo>
                  <a:lnTo>
                    <a:pt x="79055" y="90104"/>
                  </a:lnTo>
                  <a:lnTo>
                    <a:pt x="85546" y="88435"/>
                  </a:lnTo>
                  <a:lnTo>
                    <a:pt x="92204" y="86903"/>
                  </a:lnTo>
                  <a:lnTo>
                    <a:pt x="95200" y="86069"/>
                  </a:lnTo>
                  <a:lnTo>
                    <a:pt x="98358" y="85375"/>
                  </a:lnTo>
                  <a:lnTo>
                    <a:pt x="101522" y="84818"/>
                  </a:lnTo>
                  <a:lnTo>
                    <a:pt x="103188" y="84681"/>
                  </a:lnTo>
                  <a:lnTo>
                    <a:pt x="104686" y="84681"/>
                  </a:lnTo>
                  <a:lnTo>
                    <a:pt x="105516" y="86903"/>
                  </a:lnTo>
                  <a:lnTo>
                    <a:pt x="102521" y="87320"/>
                  </a:lnTo>
                  <a:lnTo>
                    <a:pt x="99525" y="87878"/>
                  </a:lnTo>
                  <a:lnTo>
                    <a:pt x="93534" y="89129"/>
                  </a:lnTo>
                  <a:lnTo>
                    <a:pt x="81552" y="91913"/>
                  </a:lnTo>
                  <a:lnTo>
                    <a:pt x="75392" y="93300"/>
                  </a:lnTo>
                  <a:lnTo>
                    <a:pt x="69238" y="94832"/>
                  </a:lnTo>
                  <a:lnTo>
                    <a:pt x="63079" y="96637"/>
                  </a:lnTo>
                  <a:lnTo>
                    <a:pt x="57088" y="98446"/>
                  </a:lnTo>
                  <a:lnTo>
                    <a:pt x="56920" y="98586"/>
                  </a:lnTo>
                  <a:lnTo>
                    <a:pt x="56920" y="98723"/>
                  </a:lnTo>
                  <a:lnTo>
                    <a:pt x="57088" y="99004"/>
                  </a:lnTo>
                  <a:lnTo>
                    <a:pt x="57251" y="99004"/>
                  </a:lnTo>
                  <a:lnTo>
                    <a:pt x="60247" y="98586"/>
                  </a:lnTo>
                  <a:lnTo>
                    <a:pt x="63242" y="98029"/>
                  </a:lnTo>
                  <a:lnTo>
                    <a:pt x="66075" y="97335"/>
                  </a:lnTo>
                  <a:lnTo>
                    <a:pt x="69070" y="96360"/>
                  </a:lnTo>
                  <a:lnTo>
                    <a:pt x="74893" y="94692"/>
                  </a:lnTo>
                  <a:lnTo>
                    <a:pt x="77726" y="93858"/>
                  </a:lnTo>
                  <a:lnTo>
                    <a:pt x="80721" y="93164"/>
                  </a:lnTo>
                  <a:lnTo>
                    <a:pt x="86875" y="91772"/>
                  </a:lnTo>
                  <a:lnTo>
                    <a:pt x="93203" y="90240"/>
                  </a:lnTo>
                  <a:lnTo>
                    <a:pt x="99525" y="88989"/>
                  </a:lnTo>
                  <a:lnTo>
                    <a:pt x="102689" y="88435"/>
                  </a:lnTo>
                  <a:lnTo>
                    <a:pt x="105852" y="87878"/>
                  </a:lnTo>
                  <a:lnTo>
                    <a:pt x="107513" y="91496"/>
                  </a:lnTo>
                  <a:lnTo>
                    <a:pt x="108348" y="93300"/>
                  </a:lnTo>
                  <a:lnTo>
                    <a:pt x="109510" y="94969"/>
                  </a:lnTo>
                  <a:lnTo>
                    <a:pt x="109678" y="95250"/>
                  </a:lnTo>
                  <a:lnTo>
                    <a:pt x="110009" y="95250"/>
                  </a:lnTo>
                  <a:lnTo>
                    <a:pt x="110509" y="95109"/>
                  </a:lnTo>
                  <a:lnTo>
                    <a:pt x="110677" y="94832"/>
                  </a:lnTo>
                  <a:lnTo>
                    <a:pt x="111344" y="93024"/>
                  </a:lnTo>
                  <a:lnTo>
                    <a:pt x="111675" y="92189"/>
                  </a:lnTo>
                  <a:lnTo>
                    <a:pt x="112006" y="91355"/>
                  </a:lnTo>
                  <a:lnTo>
                    <a:pt x="112506" y="91772"/>
                  </a:lnTo>
                  <a:lnTo>
                    <a:pt x="113005" y="92049"/>
                  </a:lnTo>
                  <a:lnTo>
                    <a:pt x="114340" y="92466"/>
                  </a:lnTo>
                  <a:lnTo>
                    <a:pt x="114503" y="92883"/>
                  </a:lnTo>
                  <a:lnTo>
                    <a:pt x="114671" y="93024"/>
                  </a:lnTo>
                  <a:lnTo>
                    <a:pt x="114839" y="93164"/>
                  </a:lnTo>
                  <a:lnTo>
                    <a:pt x="115338" y="93164"/>
                  </a:lnTo>
                  <a:lnTo>
                    <a:pt x="115669" y="93024"/>
                  </a:lnTo>
                  <a:lnTo>
                    <a:pt x="115837" y="92747"/>
                  </a:lnTo>
                  <a:lnTo>
                    <a:pt x="115837" y="92606"/>
                  </a:lnTo>
                  <a:lnTo>
                    <a:pt x="115669" y="92330"/>
                  </a:lnTo>
                  <a:lnTo>
                    <a:pt x="115669" y="91913"/>
                  </a:lnTo>
                  <a:lnTo>
                    <a:pt x="115501" y="91632"/>
                  </a:lnTo>
                  <a:lnTo>
                    <a:pt x="113504" y="86069"/>
                  </a:lnTo>
                  <a:lnTo>
                    <a:pt x="111507" y="80510"/>
                  </a:lnTo>
                  <a:lnTo>
                    <a:pt x="109347" y="74807"/>
                  </a:lnTo>
                  <a:lnTo>
                    <a:pt x="107513" y="69248"/>
                  </a:lnTo>
                  <a:lnTo>
                    <a:pt x="106683" y="66328"/>
                  </a:lnTo>
                  <a:lnTo>
                    <a:pt x="105852" y="63268"/>
                  </a:lnTo>
                  <a:lnTo>
                    <a:pt x="104686" y="57288"/>
                  </a:lnTo>
                  <a:lnTo>
                    <a:pt x="103351" y="51308"/>
                  </a:lnTo>
                  <a:lnTo>
                    <a:pt x="102689" y="48389"/>
                  </a:lnTo>
                  <a:lnTo>
                    <a:pt x="102021" y="45332"/>
                  </a:lnTo>
                  <a:lnTo>
                    <a:pt x="101023" y="42689"/>
                  </a:lnTo>
                  <a:lnTo>
                    <a:pt x="100192" y="39910"/>
                  </a:lnTo>
                  <a:lnTo>
                    <a:pt x="98358" y="34624"/>
                  </a:lnTo>
                  <a:lnTo>
                    <a:pt x="96529" y="28508"/>
                  </a:lnTo>
                  <a:lnTo>
                    <a:pt x="95699" y="25447"/>
                  </a:lnTo>
                  <a:lnTo>
                    <a:pt x="94700" y="22387"/>
                  </a:lnTo>
                  <a:lnTo>
                    <a:pt x="93203" y="18497"/>
                  </a:lnTo>
                  <a:lnTo>
                    <a:pt x="91705" y="14743"/>
                  </a:lnTo>
                  <a:lnTo>
                    <a:pt x="91206" y="12934"/>
                  </a:lnTo>
                  <a:lnTo>
                    <a:pt x="90706" y="11959"/>
                  </a:lnTo>
                  <a:lnTo>
                    <a:pt x="90370" y="11125"/>
                  </a:lnTo>
                  <a:lnTo>
                    <a:pt x="91537" y="11266"/>
                  </a:lnTo>
                  <a:lnTo>
                    <a:pt x="93035" y="11125"/>
                  </a:lnTo>
                  <a:lnTo>
                    <a:pt x="96361" y="10572"/>
                  </a:lnTo>
                  <a:lnTo>
                    <a:pt x="96361" y="11542"/>
                  </a:lnTo>
                  <a:lnTo>
                    <a:pt x="96529" y="12657"/>
                  </a:lnTo>
                  <a:lnTo>
                    <a:pt x="97029" y="14743"/>
                  </a:lnTo>
                  <a:lnTo>
                    <a:pt x="97696" y="16828"/>
                  </a:lnTo>
                  <a:lnTo>
                    <a:pt x="98526" y="18914"/>
                  </a:lnTo>
                  <a:lnTo>
                    <a:pt x="99357" y="21834"/>
                  </a:lnTo>
                  <a:lnTo>
                    <a:pt x="100192" y="24754"/>
                  </a:lnTo>
                  <a:lnTo>
                    <a:pt x="101690" y="30734"/>
                  </a:lnTo>
                  <a:lnTo>
                    <a:pt x="102521" y="33790"/>
                  </a:lnTo>
                  <a:lnTo>
                    <a:pt x="103351" y="36709"/>
                  </a:lnTo>
                  <a:lnTo>
                    <a:pt x="105348" y="42830"/>
                  </a:lnTo>
                  <a:lnTo>
                    <a:pt x="109510" y="54645"/>
                  </a:lnTo>
                  <a:lnTo>
                    <a:pt x="113504" y="66328"/>
                  </a:lnTo>
                  <a:lnTo>
                    <a:pt x="115501" y="72028"/>
                  </a:lnTo>
                  <a:lnTo>
                    <a:pt x="117335" y="77867"/>
                  </a:lnTo>
                  <a:lnTo>
                    <a:pt x="118497" y="81204"/>
                  </a:lnTo>
                  <a:lnTo>
                    <a:pt x="119995" y="84541"/>
                  </a:lnTo>
                  <a:lnTo>
                    <a:pt x="119995" y="81344"/>
                  </a:lnTo>
                  <a:lnTo>
                    <a:pt x="119164" y="79536"/>
                  </a:lnTo>
                  <a:lnTo>
                    <a:pt x="118497" y="77590"/>
                  </a:lnTo>
                  <a:lnTo>
                    <a:pt x="116668" y="72028"/>
                  </a:lnTo>
                  <a:lnTo>
                    <a:pt x="114839" y="66465"/>
                  </a:lnTo>
                  <a:lnTo>
                    <a:pt x="111008" y="55479"/>
                  </a:lnTo>
                  <a:lnTo>
                    <a:pt x="107014" y="44081"/>
                  </a:lnTo>
                  <a:lnTo>
                    <a:pt x="105017" y="38242"/>
                  </a:lnTo>
                  <a:lnTo>
                    <a:pt x="103188" y="32538"/>
                  </a:lnTo>
                  <a:lnTo>
                    <a:pt x="101853" y="26839"/>
                  </a:lnTo>
                  <a:lnTo>
                    <a:pt x="100355" y="21276"/>
                  </a:lnTo>
                  <a:lnTo>
                    <a:pt x="99525" y="18497"/>
                  </a:lnTo>
                  <a:lnTo>
                    <a:pt x="98526" y="15854"/>
                  </a:lnTo>
                  <a:lnTo>
                    <a:pt x="97696" y="13074"/>
                  </a:lnTo>
                  <a:lnTo>
                    <a:pt x="97029" y="10291"/>
                  </a:lnTo>
                  <a:lnTo>
                    <a:pt x="101354" y="9320"/>
                  </a:lnTo>
                  <a:lnTo>
                    <a:pt x="103687" y="8623"/>
                  </a:lnTo>
                  <a:lnTo>
                    <a:pt x="107849" y="7512"/>
                  </a:lnTo>
                  <a:lnTo>
                    <a:pt x="111843" y="6260"/>
                  </a:lnTo>
                  <a:lnTo>
                    <a:pt x="115837" y="5149"/>
                  </a:lnTo>
                  <a:lnTo>
                    <a:pt x="119995" y="4175"/>
                  </a:lnTo>
                  <a:lnTo>
                    <a:pt x="119995" y="3064"/>
                  </a:lnTo>
                  <a:lnTo>
                    <a:pt x="119332" y="3341"/>
                  </a:lnTo>
                  <a:lnTo>
                    <a:pt x="108012" y="6537"/>
                  </a:lnTo>
                  <a:lnTo>
                    <a:pt x="102352" y="8069"/>
                  </a:lnTo>
                  <a:lnTo>
                    <a:pt x="96861" y="9457"/>
                  </a:lnTo>
                  <a:lnTo>
                    <a:pt x="93534" y="10291"/>
                  </a:lnTo>
                  <a:lnTo>
                    <a:pt x="91537" y="10572"/>
                  </a:lnTo>
                  <a:lnTo>
                    <a:pt x="90706" y="10572"/>
                  </a:lnTo>
                  <a:lnTo>
                    <a:pt x="90039" y="10431"/>
                  </a:lnTo>
                  <a:lnTo>
                    <a:pt x="89871" y="10291"/>
                  </a:lnTo>
                  <a:lnTo>
                    <a:pt x="89209" y="10155"/>
                  </a:lnTo>
                  <a:lnTo>
                    <a:pt x="87043" y="10155"/>
                  </a:lnTo>
                  <a:lnTo>
                    <a:pt x="85714" y="10431"/>
                  </a:lnTo>
                  <a:lnTo>
                    <a:pt x="85046" y="10708"/>
                  </a:lnTo>
                  <a:lnTo>
                    <a:pt x="84547" y="10989"/>
                  </a:lnTo>
                  <a:lnTo>
                    <a:pt x="84048" y="10989"/>
                  </a:lnTo>
                  <a:lnTo>
                    <a:pt x="83880" y="11125"/>
                  </a:lnTo>
                  <a:lnTo>
                    <a:pt x="83880" y="11266"/>
                  </a:lnTo>
                  <a:lnTo>
                    <a:pt x="83880" y="11823"/>
                  </a:lnTo>
                  <a:lnTo>
                    <a:pt x="83880" y="11959"/>
                  </a:lnTo>
                  <a:lnTo>
                    <a:pt x="80553" y="12794"/>
                  </a:lnTo>
                  <a:lnTo>
                    <a:pt x="77226" y="13628"/>
                  </a:lnTo>
                  <a:lnTo>
                    <a:pt x="70400" y="15020"/>
                  </a:lnTo>
                  <a:lnTo>
                    <a:pt x="63578" y="16131"/>
                  </a:lnTo>
                  <a:lnTo>
                    <a:pt x="56752" y="17382"/>
                  </a:lnTo>
                  <a:lnTo>
                    <a:pt x="52926" y="18216"/>
                  </a:lnTo>
                  <a:lnTo>
                    <a:pt x="49100" y="19191"/>
                  </a:lnTo>
                  <a:lnTo>
                    <a:pt x="41611" y="20859"/>
                  </a:lnTo>
                  <a:lnTo>
                    <a:pt x="38615" y="21553"/>
                  </a:lnTo>
                  <a:lnTo>
                    <a:pt x="35783" y="22111"/>
                  </a:lnTo>
                  <a:lnTo>
                    <a:pt x="33954" y="22528"/>
                  </a:lnTo>
                  <a:lnTo>
                    <a:pt x="32956" y="22804"/>
                  </a:lnTo>
                  <a:lnTo>
                    <a:pt x="32288" y="22804"/>
                  </a:lnTo>
                  <a:lnTo>
                    <a:pt x="32288" y="22945"/>
                  </a:lnTo>
                  <a:lnTo>
                    <a:pt x="32288" y="23221"/>
                  </a:lnTo>
                  <a:lnTo>
                    <a:pt x="30128" y="23779"/>
                  </a:lnTo>
                  <a:lnTo>
                    <a:pt x="28961" y="24196"/>
                  </a:lnTo>
                  <a:lnTo>
                    <a:pt x="27963" y="24754"/>
                  </a:lnTo>
                  <a:lnTo>
                    <a:pt x="27132" y="25311"/>
                  </a:lnTo>
                  <a:lnTo>
                    <a:pt x="26297" y="25865"/>
                  </a:lnTo>
                  <a:lnTo>
                    <a:pt x="25635" y="26699"/>
                  </a:lnTo>
                  <a:lnTo>
                    <a:pt x="25135" y="27673"/>
                  </a:lnTo>
                  <a:lnTo>
                    <a:pt x="24799" y="28648"/>
                  </a:lnTo>
                  <a:lnTo>
                    <a:pt x="24636" y="29899"/>
                  </a:lnTo>
                  <a:lnTo>
                    <a:pt x="24799" y="31151"/>
                  </a:lnTo>
                  <a:lnTo>
                    <a:pt x="24967" y="32402"/>
                  </a:lnTo>
                  <a:lnTo>
                    <a:pt x="25798" y="34764"/>
                  </a:lnTo>
                  <a:lnTo>
                    <a:pt x="26465" y="36990"/>
                  </a:lnTo>
                  <a:lnTo>
                    <a:pt x="28131" y="44081"/>
                  </a:lnTo>
                  <a:lnTo>
                    <a:pt x="30128" y="51172"/>
                  </a:lnTo>
                  <a:lnTo>
                    <a:pt x="30790" y="53534"/>
                  </a:lnTo>
                  <a:lnTo>
                    <a:pt x="31626" y="55897"/>
                  </a:lnTo>
                  <a:lnTo>
                    <a:pt x="33455" y="60489"/>
                  </a:lnTo>
                  <a:lnTo>
                    <a:pt x="31290" y="58820"/>
                  </a:lnTo>
                  <a:lnTo>
                    <a:pt x="29130" y="57012"/>
                  </a:lnTo>
                  <a:lnTo>
                    <a:pt x="28630" y="55062"/>
                  </a:lnTo>
                  <a:lnTo>
                    <a:pt x="28131" y="53117"/>
                  </a:lnTo>
                  <a:lnTo>
                    <a:pt x="26796" y="49223"/>
                  </a:lnTo>
                  <a:lnTo>
                    <a:pt x="25299" y="45332"/>
                  </a:lnTo>
                  <a:lnTo>
                    <a:pt x="23801" y="41438"/>
                  </a:lnTo>
                  <a:lnTo>
                    <a:pt x="22634" y="38101"/>
                  </a:lnTo>
                  <a:lnTo>
                    <a:pt x="21304" y="34624"/>
                  </a:lnTo>
                  <a:lnTo>
                    <a:pt x="20805" y="33096"/>
                  </a:lnTo>
                  <a:lnTo>
                    <a:pt x="20474" y="31568"/>
                  </a:lnTo>
                  <a:lnTo>
                    <a:pt x="19807" y="28508"/>
                  </a:lnTo>
                  <a:lnTo>
                    <a:pt x="19975" y="28367"/>
                  </a:lnTo>
                  <a:lnTo>
                    <a:pt x="19975" y="28090"/>
                  </a:lnTo>
                  <a:lnTo>
                    <a:pt x="19807" y="27116"/>
                  </a:lnTo>
                  <a:lnTo>
                    <a:pt x="19975" y="26282"/>
                  </a:lnTo>
                  <a:lnTo>
                    <a:pt x="20306" y="25588"/>
                  </a:lnTo>
                  <a:lnTo>
                    <a:pt x="20973" y="24890"/>
                  </a:lnTo>
                  <a:lnTo>
                    <a:pt x="21804" y="24196"/>
                  </a:lnTo>
                  <a:lnTo>
                    <a:pt x="22634" y="23639"/>
                  </a:lnTo>
                  <a:lnTo>
                    <a:pt x="23801" y="23085"/>
                  </a:lnTo>
                  <a:lnTo>
                    <a:pt x="24967" y="22668"/>
                  </a:lnTo>
                  <a:lnTo>
                    <a:pt x="27464" y="21834"/>
                  </a:lnTo>
                  <a:lnTo>
                    <a:pt x="30128" y="21276"/>
                  </a:lnTo>
                  <a:lnTo>
                    <a:pt x="34122" y="20302"/>
                  </a:lnTo>
                  <a:lnTo>
                    <a:pt x="47765" y="16828"/>
                  </a:lnTo>
                  <a:lnTo>
                    <a:pt x="54755" y="15160"/>
                  </a:lnTo>
                  <a:lnTo>
                    <a:pt x="61581" y="13628"/>
                  </a:lnTo>
                  <a:lnTo>
                    <a:pt x="76228" y="10708"/>
                  </a:lnTo>
                  <a:lnTo>
                    <a:pt x="90869" y="7788"/>
                  </a:lnTo>
                  <a:lnTo>
                    <a:pt x="98195" y="6260"/>
                  </a:lnTo>
                  <a:lnTo>
                    <a:pt x="105516" y="4732"/>
                  </a:lnTo>
                  <a:lnTo>
                    <a:pt x="112842" y="3064"/>
                  </a:lnTo>
                  <a:lnTo>
                    <a:pt x="119995" y="1255"/>
                  </a:lnTo>
                  <a:lnTo>
                    <a:pt x="119995" y="4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Shape 1553"/>
            <p:cNvSpPr/>
            <p:nvPr/>
          </p:nvSpPr>
          <p:spPr>
            <a:xfrm>
              <a:off x="1181350" y="352575"/>
              <a:ext cx="14349" cy="7600"/>
            </a:xfrm>
            <a:custGeom>
              <a:pathLst>
                <a:path extrusionOk="0" h="120000" w="120000">
                  <a:moveTo>
                    <a:pt x="84668" y="394"/>
                  </a:moveTo>
                  <a:lnTo>
                    <a:pt x="35331" y="13815"/>
                  </a:lnTo>
                  <a:lnTo>
                    <a:pt x="14216" y="40263"/>
                  </a:lnTo>
                  <a:lnTo>
                    <a:pt x="7108" y="53684"/>
                  </a:lnTo>
                  <a:lnTo>
                    <a:pt x="7108" y="66710"/>
                  </a:lnTo>
                  <a:lnTo>
                    <a:pt x="209" y="80131"/>
                  </a:lnTo>
                  <a:lnTo>
                    <a:pt x="14216" y="106578"/>
                  </a:lnTo>
                  <a:lnTo>
                    <a:pt x="28222" y="106578"/>
                  </a:lnTo>
                  <a:lnTo>
                    <a:pt x="42439" y="120000"/>
                  </a:lnTo>
                  <a:lnTo>
                    <a:pt x="91567" y="106578"/>
                  </a:lnTo>
                  <a:lnTo>
                    <a:pt x="105783" y="93552"/>
                  </a:lnTo>
                  <a:lnTo>
                    <a:pt x="119790" y="80131"/>
                  </a:lnTo>
                  <a:lnTo>
                    <a:pt x="119790" y="66710"/>
                  </a:lnTo>
                  <a:lnTo>
                    <a:pt x="119790" y="40263"/>
                  </a:lnTo>
                  <a:lnTo>
                    <a:pt x="119790" y="26842"/>
                  </a:lnTo>
                  <a:lnTo>
                    <a:pt x="112682" y="13815"/>
                  </a:lnTo>
                  <a:lnTo>
                    <a:pt x="98675" y="394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Shape 1554"/>
            <p:cNvSpPr/>
            <p:nvPr/>
          </p:nvSpPr>
          <p:spPr>
            <a:xfrm>
              <a:off x="3756950" y="1480475"/>
              <a:ext cx="19400" cy="8425"/>
            </a:xfrm>
            <a:custGeom>
              <a:pathLst>
                <a:path extrusionOk="0" h="120000" w="120000">
                  <a:moveTo>
                    <a:pt x="119845" y="0"/>
                  </a:moveTo>
                  <a:lnTo>
                    <a:pt x="57371" y="35964"/>
                  </a:lnTo>
                  <a:lnTo>
                    <a:pt x="31391" y="71928"/>
                  </a:lnTo>
                  <a:lnTo>
                    <a:pt x="154" y="107893"/>
                  </a:lnTo>
                  <a:lnTo>
                    <a:pt x="154" y="120000"/>
                  </a:lnTo>
                  <a:lnTo>
                    <a:pt x="62628" y="120000"/>
                  </a:lnTo>
                  <a:lnTo>
                    <a:pt x="119845" y="95786"/>
                  </a:lnTo>
                  <a:lnTo>
                    <a:pt x="11984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Shape 1555"/>
            <p:cNvSpPr/>
            <p:nvPr/>
          </p:nvSpPr>
          <p:spPr>
            <a:xfrm>
              <a:off x="3750225" y="1433325"/>
              <a:ext cx="26125" cy="14324"/>
            </a:xfrm>
            <a:custGeom>
              <a:pathLst>
                <a:path extrusionOk="0" h="120000" w="120000">
                  <a:moveTo>
                    <a:pt x="119885" y="209"/>
                  </a:moveTo>
                  <a:lnTo>
                    <a:pt x="65799" y="49424"/>
                  </a:lnTo>
                  <a:lnTo>
                    <a:pt x="38698" y="63664"/>
                  </a:lnTo>
                  <a:lnTo>
                    <a:pt x="7808" y="77696"/>
                  </a:lnTo>
                  <a:lnTo>
                    <a:pt x="114" y="84816"/>
                  </a:lnTo>
                  <a:lnTo>
                    <a:pt x="114" y="98848"/>
                  </a:lnTo>
                  <a:lnTo>
                    <a:pt x="3904" y="105968"/>
                  </a:lnTo>
                  <a:lnTo>
                    <a:pt x="7808" y="120000"/>
                  </a:lnTo>
                  <a:lnTo>
                    <a:pt x="34909" y="120000"/>
                  </a:lnTo>
                  <a:lnTo>
                    <a:pt x="65799" y="112879"/>
                  </a:lnTo>
                  <a:lnTo>
                    <a:pt x="92899" y="91727"/>
                  </a:lnTo>
                  <a:lnTo>
                    <a:pt x="119885" y="70575"/>
                  </a:lnTo>
                  <a:lnTo>
                    <a:pt x="119885" y="20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Shape 1556"/>
            <p:cNvSpPr/>
            <p:nvPr/>
          </p:nvSpPr>
          <p:spPr>
            <a:xfrm>
              <a:off x="3766225" y="1498975"/>
              <a:ext cx="10125" cy="8449"/>
            </a:xfrm>
            <a:custGeom>
              <a:pathLst>
                <a:path extrusionOk="0" h="120000" w="120000">
                  <a:moveTo>
                    <a:pt x="119703" y="355"/>
                  </a:moveTo>
                  <a:lnTo>
                    <a:pt x="69925" y="24142"/>
                  </a:lnTo>
                  <a:lnTo>
                    <a:pt x="20148" y="47928"/>
                  </a:lnTo>
                  <a:lnTo>
                    <a:pt x="0" y="72071"/>
                  </a:lnTo>
                  <a:lnTo>
                    <a:pt x="0" y="95857"/>
                  </a:lnTo>
                  <a:lnTo>
                    <a:pt x="10074" y="107928"/>
                  </a:lnTo>
                  <a:lnTo>
                    <a:pt x="29925" y="119644"/>
                  </a:lnTo>
                  <a:lnTo>
                    <a:pt x="80000" y="119644"/>
                  </a:lnTo>
                  <a:lnTo>
                    <a:pt x="119703" y="107928"/>
                  </a:lnTo>
                  <a:lnTo>
                    <a:pt x="119703" y="355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Shape 1557"/>
            <p:cNvSpPr/>
            <p:nvPr/>
          </p:nvSpPr>
          <p:spPr>
            <a:xfrm>
              <a:off x="3769575" y="2203475"/>
              <a:ext cx="6775" cy="14349"/>
            </a:xfrm>
            <a:custGeom>
              <a:pathLst>
                <a:path extrusionOk="0" h="120000" w="120000">
                  <a:moveTo>
                    <a:pt x="30110" y="209"/>
                  </a:moveTo>
                  <a:lnTo>
                    <a:pt x="15498" y="7317"/>
                  </a:lnTo>
                  <a:lnTo>
                    <a:pt x="442" y="14216"/>
                  </a:lnTo>
                  <a:lnTo>
                    <a:pt x="442" y="21324"/>
                  </a:lnTo>
                  <a:lnTo>
                    <a:pt x="60221" y="70662"/>
                  </a:lnTo>
                  <a:lnTo>
                    <a:pt x="119557" y="119790"/>
                  </a:lnTo>
                  <a:lnTo>
                    <a:pt x="119557" y="35331"/>
                  </a:lnTo>
                  <a:lnTo>
                    <a:pt x="60221" y="7317"/>
                  </a:lnTo>
                  <a:lnTo>
                    <a:pt x="30110" y="20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Shape 1558"/>
            <p:cNvSpPr/>
            <p:nvPr/>
          </p:nvSpPr>
          <p:spPr>
            <a:xfrm>
              <a:off x="2059250" y="2761525"/>
              <a:ext cx="9274" cy="15174"/>
            </a:xfrm>
            <a:custGeom>
              <a:pathLst>
                <a:path extrusionOk="0" h="120000" w="120000">
                  <a:moveTo>
                    <a:pt x="54663" y="197"/>
                  </a:moveTo>
                  <a:lnTo>
                    <a:pt x="0" y="13443"/>
                  </a:lnTo>
                  <a:lnTo>
                    <a:pt x="0" y="20164"/>
                  </a:lnTo>
                  <a:lnTo>
                    <a:pt x="10997" y="26886"/>
                  </a:lnTo>
                  <a:lnTo>
                    <a:pt x="76334" y="26886"/>
                  </a:lnTo>
                  <a:lnTo>
                    <a:pt x="21994" y="86787"/>
                  </a:lnTo>
                  <a:lnTo>
                    <a:pt x="10997" y="113278"/>
                  </a:lnTo>
                  <a:lnTo>
                    <a:pt x="21994" y="119999"/>
                  </a:lnTo>
                  <a:lnTo>
                    <a:pt x="54663" y="119999"/>
                  </a:lnTo>
                  <a:lnTo>
                    <a:pt x="65336" y="106754"/>
                  </a:lnTo>
                  <a:lnTo>
                    <a:pt x="76334" y="86787"/>
                  </a:lnTo>
                  <a:lnTo>
                    <a:pt x="98005" y="53377"/>
                  </a:lnTo>
                  <a:lnTo>
                    <a:pt x="119999" y="13443"/>
                  </a:lnTo>
                  <a:lnTo>
                    <a:pt x="119999" y="6919"/>
                  </a:lnTo>
                  <a:lnTo>
                    <a:pt x="98005" y="19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Shape 1559"/>
            <p:cNvSpPr/>
            <p:nvPr/>
          </p:nvSpPr>
          <p:spPr>
            <a:xfrm>
              <a:off x="3767900" y="2217800"/>
              <a:ext cx="8449" cy="25275"/>
            </a:xfrm>
            <a:custGeom>
              <a:pathLst>
                <a:path extrusionOk="0" h="120000" w="120000">
                  <a:moveTo>
                    <a:pt x="24142" y="0"/>
                  </a:moveTo>
                  <a:lnTo>
                    <a:pt x="12071" y="4035"/>
                  </a:lnTo>
                  <a:lnTo>
                    <a:pt x="355" y="11988"/>
                  </a:lnTo>
                  <a:lnTo>
                    <a:pt x="355" y="23976"/>
                  </a:lnTo>
                  <a:lnTo>
                    <a:pt x="12071" y="44035"/>
                  </a:lnTo>
                  <a:lnTo>
                    <a:pt x="36213" y="63976"/>
                  </a:lnTo>
                  <a:lnTo>
                    <a:pt x="60000" y="83916"/>
                  </a:lnTo>
                  <a:lnTo>
                    <a:pt x="119644" y="119881"/>
                  </a:lnTo>
                  <a:lnTo>
                    <a:pt x="119644" y="59940"/>
                  </a:lnTo>
                  <a:lnTo>
                    <a:pt x="83786" y="32047"/>
                  </a:lnTo>
                  <a:lnTo>
                    <a:pt x="36213" y="8071"/>
                  </a:lnTo>
                  <a:lnTo>
                    <a:pt x="36213" y="4035"/>
                  </a:lnTo>
                  <a:lnTo>
                    <a:pt x="2414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Shape 1560"/>
            <p:cNvSpPr/>
            <p:nvPr/>
          </p:nvSpPr>
          <p:spPr>
            <a:xfrm>
              <a:off x="429725" y="2388650"/>
              <a:ext cx="132175" cy="129650"/>
            </a:xfrm>
            <a:custGeom>
              <a:pathLst>
                <a:path extrusionOk="0" h="120000" w="120000">
                  <a:moveTo>
                    <a:pt x="68023" y="5483"/>
                  </a:moveTo>
                  <a:lnTo>
                    <a:pt x="75649" y="7034"/>
                  </a:lnTo>
                  <a:lnTo>
                    <a:pt x="83298" y="10158"/>
                  </a:lnTo>
                  <a:lnTo>
                    <a:pt x="81777" y="10158"/>
                  </a:lnTo>
                  <a:lnTo>
                    <a:pt x="80234" y="11708"/>
                  </a:lnTo>
                  <a:lnTo>
                    <a:pt x="77942" y="14045"/>
                  </a:lnTo>
                  <a:lnTo>
                    <a:pt x="74900" y="17932"/>
                  </a:lnTo>
                  <a:lnTo>
                    <a:pt x="73357" y="20269"/>
                  </a:lnTo>
                  <a:lnTo>
                    <a:pt x="73357" y="21056"/>
                  </a:lnTo>
                  <a:lnTo>
                    <a:pt x="73357" y="22607"/>
                  </a:lnTo>
                  <a:lnTo>
                    <a:pt x="74128" y="23393"/>
                  </a:lnTo>
                  <a:lnTo>
                    <a:pt x="74900" y="24180"/>
                  </a:lnTo>
                  <a:lnTo>
                    <a:pt x="77193" y="23393"/>
                  </a:lnTo>
                  <a:lnTo>
                    <a:pt x="78713" y="22607"/>
                  </a:lnTo>
                  <a:lnTo>
                    <a:pt x="81777" y="18719"/>
                  </a:lnTo>
                  <a:lnTo>
                    <a:pt x="84070" y="15595"/>
                  </a:lnTo>
                  <a:lnTo>
                    <a:pt x="84819" y="15595"/>
                  </a:lnTo>
                  <a:lnTo>
                    <a:pt x="84819" y="14832"/>
                  </a:lnTo>
                  <a:lnTo>
                    <a:pt x="85591" y="14832"/>
                  </a:lnTo>
                  <a:lnTo>
                    <a:pt x="86362" y="14045"/>
                  </a:lnTo>
                  <a:lnTo>
                    <a:pt x="86362" y="12495"/>
                  </a:lnTo>
                  <a:lnTo>
                    <a:pt x="85591" y="10921"/>
                  </a:lnTo>
                  <a:lnTo>
                    <a:pt x="90175" y="14045"/>
                  </a:lnTo>
                  <a:lnTo>
                    <a:pt x="94760" y="17169"/>
                  </a:lnTo>
                  <a:lnTo>
                    <a:pt x="103158" y="24180"/>
                  </a:lnTo>
                  <a:lnTo>
                    <a:pt x="106222" y="28854"/>
                  </a:lnTo>
                  <a:lnTo>
                    <a:pt x="109286" y="32741"/>
                  </a:lnTo>
                  <a:lnTo>
                    <a:pt x="112328" y="37416"/>
                  </a:lnTo>
                  <a:lnTo>
                    <a:pt x="113871" y="42090"/>
                  </a:lnTo>
                  <a:lnTo>
                    <a:pt x="115392" y="45977"/>
                  </a:lnTo>
                  <a:lnTo>
                    <a:pt x="116164" y="50651"/>
                  </a:lnTo>
                  <a:lnTo>
                    <a:pt x="115392" y="50651"/>
                  </a:lnTo>
                  <a:lnTo>
                    <a:pt x="112328" y="52225"/>
                  </a:lnTo>
                  <a:lnTo>
                    <a:pt x="109286" y="53775"/>
                  </a:lnTo>
                  <a:lnTo>
                    <a:pt x="103158" y="56112"/>
                  </a:lnTo>
                  <a:lnTo>
                    <a:pt x="102409" y="56899"/>
                  </a:lnTo>
                  <a:lnTo>
                    <a:pt x="101637" y="57662"/>
                  </a:lnTo>
                  <a:lnTo>
                    <a:pt x="102409" y="58449"/>
                  </a:lnTo>
                  <a:lnTo>
                    <a:pt x="103158" y="59236"/>
                  </a:lnTo>
                  <a:lnTo>
                    <a:pt x="106222" y="60000"/>
                  </a:lnTo>
                  <a:lnTo>
                    <a:pt x="110035" y="60000"/>
                  </a:lnTo>
                  <a:lnTo>
                    <a:pt x="113100" y="58449"/>
                  </a:lnTo>
                  <a:lnTo>
                    <a:pt x="116164" y="56899"/>
                  </a:lnTo>
                  <a:lnTo>
                    <a:pt x="116164" y="63123"/>
                  </a:lnTo>
                  <a:lnTo>
                    <a:pt x="114620" y="69348"/>
                  </a:lnTo>
                  <a:lnTo>
                    <a:pt x="112328" y="74809"/>
                  </a:lnTo>
                  <a:lnTo>
                    <a:pt x="110035" y="80269"/>
                  </a:lnTo>
                  <a:lnTo>
                    <a:pt x="106994" y="79483"/>
                  </a:lnTo>
                  <a:lnTo>
                    <a:pt x="104702" y="78696"/>
                  </a:lnTo>
                  <a:lnTo>
                    <a:pt x="101637" y="79483"/>
                  </a:lnTo>
                  <a:lnTo>
                    <a:pt x="99345" y="80269"/>
                  </a:lnTo>
                  <a:lnTo>
                    <a:pt x="99345" y="81033"/>
                  </a:lnTo>
                  <a:lnTo>
                    <a:pt x="99345" y="81820"/>
                  </a:lnTo>
                  <a:lnTo>
                    <a:pt x="103158" y="84157"/>
                  </a:lnTo>
                  <a:lnTo>
                    <a:pt x="106994" y="84944"/>
                  </a:lnTo>
                  <a:lnTo>
                    <a:pt x="103930" y="89618"/>
                  </a:lnTo>
                  <a:lnTo>
                    <a:pt x="100117" y="94292"/>
                  </a:lnTo>
                  <a:lnTo>
                    <a:pt x="95532" y="98179"/>
                  </a:lnTo>
                  <a:lnTo>
                    <a:pt x="91696" y="102067"/>
                  </a:lnTo>
                  <a:lnTo>
                    <a:pt x="87111" y="105190"/>
                  </a:lnTo>
                  <a:lnTo>
                    <a:pt x="81777" y="108314"/>
                  </a:lnTo>
                  <a:lnTo>
                    <a:pt x="77193" y="110651"/>
                  </a:lnTo>
                  <a:lnTo>
                    <a:pt x="71836" y="112988"/>
                  </a:lnTo>
                  <a:lnTo>
                    <a:pt x="71836" y="111415"/>
                  </a:lnTo>
                  <a:lnTo>
                    <a:pt x="70315" y="105977"/>
                  </a:lnTo>
                  <a:lnTo>
                    <a:pt x="69544" y="103640"/>
                  </a:lnTo>
                  <a:lnTo>
                    <a:pt x="68772" y="102067"/>
                  </a:lnTo>
                  <a:lnTo>
                    <a:pt x="68023" y="101303"/>
                  </a:lnTo>
                  <a:lnTo>
                    <a:pt x="66480" y="101303"/>
                  </a:lnTo>
                  <a:lnTo>
                    <a:pt x="65731" y="102067"/>
                  </a:lnTo>
                  <a:lnTo>
                    <a:pt x="64959" y="103640"/>
                  </a:lnTo>
                  <a:lnTo>
                    <a:pt x="64959" y="107527"/>
                  </a:lnTo>
                  <a:lnTo>
                    <a:pt x="65731" y="110651"/>
                  </a:lnTo>
                  <a:lnTo>
                    <a:pt x="67251" y="113752"/>
                  </a:lnTo>
                  <a:lnTo>
                    <a:pt x="61895" y="114539"/>
                  </a:lnTo>
                  <a:lnTo>
                    <a:pt x="52725" y="114539"/>
                  </a:lnTo>
                  <a:lnTo>
                    <a:pt x="44327" y="112202"/>
                  </a:lnTo>
                  <a:lnTo>
                    <a:pt x="46620" y="105977"/>
                  </a:lnTo>
                  <a:lnTo>
                    <a:pt x="47391" y="98966"/>
                  </a:lnTo>
                  <a:lnTo>
                    <a:pt x="46620" y="98179"/>
                  </a:lnTo>
                  <a:lnTo>
                    <a:pt x="45848" y="98179"/>
                  </a:lnTo>
                  <a:lnTo>
                    <a:pt x="44327" y="101303"/>
                  </a:lnTo>
                  <a:lnTo>
                    <a:pt x="42035" y="103640"/>
                  </a:lnTo>
                  <a:lnTo>
                    <a:pt x="39742" y="109865"/>
                  </a:lnTo>
                  <a:lnTo>
                    <a:pt x="39742" y="110651"/>
                  </a:lnTo>
                  <a:lnTo>
                    <a:pt x="35157" y="107527"/>
                  </a:lnTo>
                  <a:lnTo>
                    <a:pt x="30573" y="104404"/>
                  </a:lnTo>
                  <a:lnTo>
                    <a:pt x="25988" y="101303"/>
                  </a:lnTo>
                  <a:lnTo>
                    <a:pt x="22175" y="97392"/>
                  </a:lnTo>
                  <a:lnTo>
                    <a:pt x="23695" y="95055"/>
                  </a:lnTo>
                  <a:lnTo>
                    <a:pt x="27508" y="92718"/>
                  </a:lnTo>
                  <a:lnTo>
                    <a:pt x="28280" y="91168"/>
                  </a:lnTo>
                  <a:lnTo>
                    <a:pt x="29052" y="89618"/>
                  </a:lnTo>
                  <a:lnTo>
                    <a:pt x="25988" y="89618"/>
                  </a:lnTo>
                  <a:lnTo>
                    <a:pt x="22175" y="91168"/>
                  </a:lnTo>
                  <a:lnTo>
                    <a:pt x="18339" y="93505"/>
                  </a:lnTo>
                  <a:lnTo>
                    <a:pt x="15297" y="88044"/>
                  </a:lnTo>
                  <a:lnTo>
                    <a:pt x="11462" y="82607"/>
                  </a:lnTo>
                  <a:lnTo>
                    <a:pt x="9169" y="77146"/>
                  </a:lnTo>
                  <a:lnTo>
                    <a:pt x="6877" y="70921"/>
                  </a:lnTo>
                  <a:lnTo>
                    <a:pt x="13005" y="72472"/>
                  </a:lnTo>
                  <a:lnTo>
                    <a:pt x="18339" y="71685"/>
                  </a:lnTo>
                  <a:lnTo>
                    <a:pt x="19882" y="70921"/>
                  </a:lnTo>
                  <a:lnTo>
                    <a:pt x="19882" y="69348"/>
                  </a:lnTo>
                  <a:lnTo>
                    <a:pt x="19111" y="67797"/>
                  </a:lnTo>
                  <a:lnTo>
                    <a:pt x="17590" y="67011"/>
                  </a:lnTo>
                  <a:lnTo>
                    <a:pt x="6128" y="67011"/>
                  </a:lnTo>
                  <a:lnTo>
                    <a:pt x="5356" y="61573"/>
                  </a:lnTo>
                  <a:lnTo>
                    <a:pt x="5356" y="52225"/>
                  </a:lnTo>
                  <a:lnTo>
                    <a:pt x="6877" y="43640"/>
                  </a:lnTo>
                  <a:lnTo>
                    <a:pt x="9941" y="35865"/>
                  </a:lnTo>
                  <a:lnTo>
                    <a:pt x="14526" y="28854"/>
                  </a:lnTo>
                  <a:lnTo>
                    <a:pt x="19882" y="22607"/>
                  </a:lnTo>
                  <a:lnTo>
                    <a:pt x="26759" y="17932"/>
                  </a:lnTo>
                  <a:lnTo>
                    <a:pt x="33637" y="13258"/>
                  </a:lnTo>
                  <a:lnTo>
                    <a:pt x="41263" y="10158"/>
                  </a:lnTo>
                  <a:lnTo>
                    <a:pt x="42806" y="11708"/>
                  </a:lnTo>
                  <a:lnTo>
                    <a:pt x="43555" y="11708"/>
                  </a:lnTo>
                  <a:lnTo>
                    <a:pt x="45099" y="10921"/>
                  </a:lnTo>
                  <a:lnTo>
                    <a:pt x="50433" y="7821"/>
                  </a:lnTo>
                  <a:lnTo>
                    <a:pt x="51976" y="7821"/>
                  </a:lnTo>
                  <a:lnTo>
                    <a:pt x="53497" y="7034"/>
                  </a:lnTo>
                  <a:lnTo>
                    <a:pt x="60374" y="5483"/>
                  </a:lnTo>
                  <a:close/>
                  <a:moveTo>
                    <a:pt x="59602" y="23"/>
                  </a:moveTo>
                  <a:lnTo>
                    <a:pt x="54268" y="809"/>
                  </a:lnTo>
                  <a:lnTo>
                    <a:pt x="48912" y="2360"/>
                  </a:lnTo>
                  <a:lnTo>
                    <a:pt x="44327" y="4697"/>
                  </a:lnTo>
                  <a:lnTo>
                    <a:pt x="38971" y="5483"/>
                  </a:lnTo>
                  <a:lnTo>
                    <a:pt x="34386" y="7034"/>
                  </a:lnTo>
                  <a:lnTo>
                    <a:pt x="29801" y="8584"/>
                  </a:lnTo>
                  <a:lnTo>
                    <a:pt x="25216" y="11708"/>
                  </a:lnTo>
                  <a:lnTo>
                    <a:pt x="21403" y="14045"/>
                  </a:lnTo>
                  <a:lnTo>
                    <a:pt x="17590" y="17932"/>
                  </a:lnTo>
                  <a:lnTo>
                    <a:pt x="13754" y="21056"/>
                  </a:lnTo>
                  <a:lnTo>
                    <a:pt x="10713" y="25730"/>
                  </a:lnTo>
                  <a:lnTo>
                    <a:pt x="6128" y="34292"/>
                  </a:lnTo>
                  <a:lnTo>
                    <a:pt x="2292" y="44427"/>
                  </a:lnTo>
                  <a:lnTo>
                    <a:pt x="0" y="54562"/>
                  </a:lnTo>
                  <a:lnTo>
                    <a:pt x="0" y="60000"/>
                  </a:lnTo>
                  <a:lnTo>
                    <a:pt x="0" y="65460"/>
                  </a:lnTo>
                  <a:lnTo>
                    <a:pt x="2292" y="74022"/>
                  </a:lnTo>
                  <a:lnTo>
                    <a:pt x="5356" y="82607"/>
                  </a:lnTo>
                  <a:lnTo>
                    <a:pt x="9941" y="91168"/>
                  </a:lnTo>
                  <a:lnTo>
                    <a:pt x="15297" y="98966"/>
                  </a:lnTo>
                  <a:lnTo>
                    <a:pt x="16046" y="99730"/>
                  </a:lnTo>
                  <a:lnTo>
                    <a:pt x="16818" y="100516"/>
                  </a:lnTo>
                  <a:lnTo>
                    <a:pt x="22175" y="105190"/>
                  </a:lnTo>
                  <a:lnTo>
                    <a:pt x="27508" y="109865"/>
                  </a:lnTo>
                  <a:lnTo>
                    <a:pt x="33637" y="112988"/>
                  </a:lnTo>
                  <a:lnTo>
                    <a:pt x="39742" y="116089"/>
                  </a:lnTo>
                  <a:lnTo>
                    <a:pt x="46620" y="118426"/>
                  </a:lnTo>
                  <a:lnTo>
                    <a:pt x="52725" y="120000"/>
                  </a:lnTo>
                  <a:lnTo>
                    <a:pt x="66480" y="120000"/>
                  </a:lnTo>
                  <a:lnTo>
                    <a:pt x="73357" y="118426"/>
                  </a:lnTo>
                  <a:lnTo>
                    <a:pt x="79485" y="116089"/>
                  </a:lnTo>
                  <a:lnTo>
                    <a:pt x="86362" y="112988"/>
                  </a:lnTo>
                  <a:lnTo>
                    <a:pt x="91696" y="109078"/>
                  </a:lnTo>
                  <a:lnTo>
                    <a:pt x="97053" y="105190"/>
                  </a:lnTo>
                  <a:lnTo>
                    <a:pt x="102409" y="99730"/>
                  </a:lnTo>
                  <a:lnTo>
                    <a:pt x="106222" y="95055"/>
                  </a:lnTo>
                  <a:lnTo>
                    <a:pt x="110035" y="88831"/>
                  </a:lnTo>
                  <a:lnTo>
                    <a:pt x="113871" y="83370"/>
                  </a:lnTo>
                  <a:lnTo>
                    <a:pt x="116164" y="76359"/>
                  </a:lnTo>
                  <a:lnTo>
                    <a:pt x="118456" y="70134"/>
                  </a:lnTo>
                  <a:lnTo>
                    <a:pt x="119977" y="63123"/>
                  </a:lnTo>
                  <a:lnTo>
                    <a:pt x="119977" y="56899"/>
                  </a:lnTo>
                  <a:lnTo>
                    <a:pt x="119977" y="49888"/>
                  </a:lnTo>
                  <a:lnTo>
                    <a:pt x="119205" y="42876"/>
                  </a:lnTo>
                  <a:lnTo>
                    <a:pt x="116913" y="35865"/>
                  </a:lnTo>
                  <a:lnTo>
                    <a:pt x="114620" y="31191"/>
                  </a:lnTo>
                  <a:lnTo>
                    <a:pt x="112328" y="26517"/>
                  </a:lnTo>
                  <a:lnTo>
                    <a:pt x="108515" y="22607"/>
                  </a:lnTo>
                  <a:lnTo>
                    <a:pt x="104702" y="17932"/>
                  </a:lnTo>
                  <a:lnTo>
                    <a:pt x="100866" y="14045"/>
                  </a:lnTo>
                  <a:lnTo>
                    <a:pt x="96281" y="10921"/>
                  </a:lnTo>
                  <a:lnTo>
                    <a:pt x="91696" y="7821"/>
                  </a:lnTo>
                  <a:lnTo>
                    <a:pt x="86362" y="5483"/>
                  </a:lnTo>
                  <a:lnTo>
                    <a:pt x="81006" y="3146"/>
                  </a:lnTo>
                  <a:lnTo>
                    <a:pt x="75649" y="1573"/>
                  </a:lnTo>
                  <a:lnTo>
                    <a:pt x="70315" y="809"/>
                  </a:lnTo>
                  <a:lnTo>
                    <a:pt x="64959" y="23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Shape 1561"/>
            <p:cNvSpPr/>
            <p:nvPr/>
          </p:nvSpPr>
          <p:spPr>
            <a:xfrm>
              <a:off x="1768875" y="2760700"/>
              <a:ext cx="12650" cy="15999"/>
            </a:xfrm>
            <a:custGeom>
              <a:pathLst>
                <a:path extrusionOk="0" h="120000" w="120000">
                  <a:moveTo>
                    <a:pt x="47905" y="0"/>
                  </a:moveTo>
                  <a:lnTo>
                    <a:pt x="8063" y="25312"/>
                  </a:lnTo>
                  <a:lnTo>
                    <a:pt x="0" y="31687"/>
                  </a:lnTo>
                  <a:lnTo>
                    <a:pt x="32015" y="31687"/>
                  </a:lnTo>
                  <a:lnTo>
                    <a:pt x="47905" y="25312"/>
                  </a:lnTo>
                  <a:lnTo>
                    <a:pt x="55968" y="31687"/>
                  </a:lnTo>
                  <a:lnTo>
                    <a:pt x="32015" y="44250"/>
                  </a:lnTo>
                  <a:lnTo>
                    <a:pt x="8063" y="56812"/>
                  </a:lnTo>
                  <a:lnTo>
                    <a:pt x="0" y="63187"/>
                  </a:lnTo>
                  <a:lnTo>
                    <a:pt x="0" y="75750"/>
                  </a:lnTo>
                  <a:lnTo>
                    <a:pt x="8063" y="82125"/>
                  </a:lnTo>
                  <a:lnTo>
                    <a:pt x="15889" y="82125"/>
                  </a:lnTo>
                  <a:lnTo>
                    <a:pt x="47905" y="75750"/>
                  </a:lnTo>
                  <a:lnTo>
                    <a:pt x="79920" y="75750"/>
                  </a:lnTo>
                  <a:lnTo>
                    <a:pt x="63794" y="88500"/>
                  </a:lnTo>
                  <a:lnTo>
                    <a:pt x="32015" y="94687"/>
                  </a:lnTo>
                  <a:lnTo>
                    <a:pt x="23952" y="101062"/>
                  </a:lnTo>
                  <a:lnTo>
                    <a:pt x="15889" y="107437"/>
                  </a:lnTo>
                  <a:lnTo>
                    <a:pt x="23952" y="113625"/>
                  </a:lnTo>
                  <a:lnTo>
                    <a:pt x="32015" y="120000"/>
                  </a:lnTo>
                  <a:lnTo>
                    <a:pt x="63794" y="113625"/>
                  </a:lnTo>
                  <a:lnTo>
                    <a:pt x="79920" y="107437"/>
                  </a:lnTo>
                  <a:lnTo>
                    <a:pt x="103873" y="94687"/>
                  </a:lnTo>
                  <a:lnTo>
                    <a:pt x="119762" y="82125"/>
                  </a:lnTo>
                  <a:lnTo>
                    <a:pt x="119762" y="69562"/>
                  </a:lnTo>
                  <a:lnTo>
                    <a:pt x="111699" y="63187"/>
                  </a:lnTo>
                  <a:lnTo>
                    <a:pt x="87747" y="56812"/>
                  </a:lnTo>
                  <a:lnTo>
                    <a:pt x="63794" y="50625"/>
                  </a:lnTo>
                  <a:lnTo>
                    <a:pt x="79920" y="37875"/>
                  </a:lnTo>
                  <a:lnTo>
                    <a:pt x="87747" y="31687"/>
                  </a:lnTo>
                  <a:lnTo>
                    <a:pt x="63794" y="6375"/>
                  </a:lnTo>
                  <a:lnTo>
                    <a:pt x="6379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Shape 1562"/>
            <p:cNvSpPr/>
            <p:nvPr/>
          </p:nvSpPr>
          <p:spPr>
            <a:xfrm>
              <a:off x="1741075" y="2721975"/>
              <a:ext cx="61475" cy="63999"/>
            </a:xfrm>
            <a:custGeom>
              <a:pathLst>
                <a:path extrusionOk="0" h="120000" w="120000">
                  <a:moveTo>
                    <a:pt x="113411" y="6328"/>
                  </a:moveTo>
                  <a:lnTo>
                    <a:pt x="113411" y="33140"/>
                  </a:lnTo>
                  <a:lnTo>
                    <a:pt x="111752" y="60000"/>
                  </a:lnTo>
                  <a:lnTo>
                    <a:pt x="110142" y="85265"/>
                  </a:lnTo>
                  <a:lnTo>
                    <a:pt x="111752" y="112078"/>
                  </a:lnTo>
                  <a:lnTo>
                    <a:pt x="59194" y="112078"/>
                  </a:lnTo>
                  <a:lnTo>
                    <a:pt x="8247" y="113671"/>
                  </a:lnTo>
                  <a:lnTo>
                    <a:pt x="8247" y="96281"/>
                  </a:lnTo>
                  <a:lnTo>
                    <a:pt x="8247" y="80531"/>
                  </a:lnTo>
                  <a:lnTo>
                    <a:pt x="9906" y="47343"/>
                  </a:lnTo>
                  <a:lnTo>
                    <a:pt x="9906" y="37875"/>
                  </a:lnTo>
                  <a:lnTo>
                    <a:pt x="8247" y="28406"/>
                  </a:lnTo>
                  <a:lnTo>
                    <a:pt x="6636" y="18937"/>
                  </a:lnTo>
                  <a:lnTo>
                    <a:pt x="6636" y="9468"/>
                  </a:lnTo>
                  <a:lnTo>
                    <a:pt x="13176" y="11062"/>
                  </a:lnTo>
                  <a:lnTo>
                    <a:pt x="55925" y="11062"/>
                  </a:lnTo>
                  <a:lnTo>
                    <a:pt x="113411" y="6328"/>
                  </a:lnTo>
                  <a:close/>
                  <a:moveTo>
                    <a:pt x="116681" y="0"/>
                  </a:moveTo>
                  <a:lnTo>
                    <a:pt x="98625" y="1593"/>
                  </a:lnTo>
                  <a:lnTo>
                    <a:pt x="80569" y="1593"/>
                  </a:lnTo>
                  <a:lnTo>
                    <a:pt x="62464" y="3187"/>
                  </a:lnTo>
                  <a:lnTo>
                    <a:pt x="44408" y="4734"/>
                  </a:lnTo>
                  <a:lnTo>
                    <a:pt x="14835" y="4734"/>
                  </a:lnTo>
                  <a:lnTo>
                    <a:pt x="8247" y="3187"/>
                  </a:lnTo>
                  <a:lnTo>
                    <a:pt x="1708" y="4734"/>
                  </a:lnTo>
                  <a:lnTo>
                    <a:pt x="48" y="7921"/>
                  </a:lnTo>
                  <a:lnTo>
                    <a:pt x="48" y="9468"/>
                  </a:lnTo>
                  <a:lnTo>
                    <a:pt x="1708" y="11062"/>
                  </a:lnTo>
                  <a:lnTo>
                    <a:pt x="1708" y="18937"/>
                  </a:lnTo>
                  <a:lnTo>
                    <a:pt x="1708" y="26859"/>
                  </a:lnTo>
                  <a:lnTo>
                    <a:pt x="3318" y="41062"/>
                  </a:lnTo>
                  <a:lnTo>
                    <a:pt x="3318" y="60000"/>
                  </a:lnTo>
                  <a:lnTo>
                    <a:pt x="1708" y="78937"/>
                  </a:lnTo>
                  <a:lnTo>
                    <a:pt x="1708" y="97875"/>
                  </a:lnTo>
                  <a:lnTo>
                    <a:pt x="1708" y="116812"/>
                  </a:lnTo>
                  <a:lnTo>
                    <a:pt x="1708" y="118406"/>
                  </a:lnTo>
                  <a:lnTo>
                    <a:pt x="4977" y="119953"/>
                  </a:lnTo>
                  <a:lnTo>
                    <a:pt x="60854" y="118406"/>
                  </a:lnTo>
                  <a:lnTo>
                    <a:pt x="116681" y="118406"/>
                  </a:lnTo>
                  <a:lnTo>
                    <a:pt x="118340" y="116812"/>
                  </a:lnTo>
                  <a:lnTo>
                    <a:pt x="120000" y="113671"/>
                  </a:lnTo>
                  <a:lnTo>
                    <a:pt x="118340" y="101015"/>
                  </a:lnTo>
                  <a:lnTo>
                    <a:pt x="118340" y="86812"/>
                  </a:lnTo>
                  <a:lnTo>
                    <a:pt x="118340" y="58406"/>
                  </a:lnTo>
                  <a:lnTo>
                    <a:pt x="120000" y="31593"/>
                  </a:lnTo>
                  <a:lnTo>
                    <a:pt x="120000" y="17390"/>
                  </a:lnTo>
                  <a:lnTo>
                    <a:pt x="120000" y="3187"/>
                  </a:lnTo>
                  <a:lnTo>
                    <a:pt x="118340" y="1593"/>
                  </a:lnTo>
                  <a:lnTo>
                    <a:pt x="11668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Shape 1563"/>
            <p:cNvSpPr/>
            <p:nvPr/>
          </p:nvSpPr>
          <p:spPr>
            <a:xfrm>
              <a:off x="1811800" y="2723650"/>
              <a:ext cx="68199" cy="63999"/>
            </a:xfrm>
            <a:custGeom>
              <a:pathLst>
                <a:path extrusionOk="0" h="120000" w="120000">
                  <a:moveTo>
                    <a:pt x="96290" y="6328"/>
                  </a:moveTo>
                  <a:lnTo>
                    <a:pt x="103680" y="9515"/>
                  </a:lnTo>
                  <a:lnTo>
                    <a:pt x="108123" y="11062"/>
                  </a:lnTo>
                  <a:lnTo>
                    <a:pt x="111070" y="14250"/>
                  </a:lnTo>
                  <a:lnTo>
                    <a:pt x="112565" y="18984"/>
                  </a:lnTo>
                  <a:lnTo>
                    <a:pt x="114061" y="23718"/>
                  </a:lnTo>
                  <a:lnTo>
                    <a:pt x="114061" y="34734"/>
                  </a:lnTo>
                  <a:lnTo>
                    <a:pt x="112565" y="44203"/>
                  </a:lnTo>
                  <a:lnTo>
                    <a:pt x="111070" y="61593"/>
                  </a:lnTo>
                  <a:lnTo>
                    <a:pt x="108123" y="80531"/>
                  </a:lnTo>
                  <a:lnTo>
                    <a:pt x="108123" y="90000"/>
                  </a:lnTo>
                  <a:lnTo>
                    <a:pt x="106627" y="101062"/>
                  </a:lnTo>
                  <a:lnTo>
                    <a:pt x="105175" y="105796"/>
                  </a:lnTo>
                  <a:lnTo>
                    <a:pt x="103680" y="108937"/>
                  </a:lnTo>
                  <a:lnTo>
                    <a:pt x="99237" y="112078"/>
                  </a:lnTo>
                  <a:lnTo>
                    <a:pt x="93299" y="112078"/>
                  </a:lnTo>
                  <a:lnTo>
                    <a:pt x="53313" y="108937"/>
                  </a:lnTo>
                  <a:lnTo>
                    <a:pt x="13328" y="108937"/>
                  </a:lnTo>
                  <a:lnTo>
                    <a:pt x="11832" y="90000"/>
                  </a:lnTo>
                  <a:lnTo>
                    <a:pt x="10381" y="72656"/>
                  </a:lnTo>
                  <a:lnTo>
                    <a:pt x="7390" y="53671"/>
                  </a:lnTo>
                  <a:lnTo>
                    <a:pt x="7390" y="34734"/>
                  </a:lnTo>
                  <a:lnTo>
                    <a:pt x="7390" y="14250"/>
                  </a:lnTo>
                  <a:lnTo>
                    <a:pt x="7390" y="9515"/>
                  </a:lnTo>
                  <a:lnTo>
                    <a:pt x="22214" y="7921"/>
                  </a:lnTo>
                  <a:lnTo>
                    <a:pt x="38489" y="6328"/>
                  </a:lnTo>
                  <a:close/>
                  <a:moveTo>
                    <a:pt x="69589" y="46"/>
                  </a:moveTo>
                  <a:lnTo>
                    <a:pt x="50366" y="1593"/>
                  </a:lnTo>
                  <a:lnTo>
                    <a:pt x="16275" y="1593"/>
                  </a:lnTo>
                  <a:lnTo>
                    <a:pt x="4442" y="3187"/>
                  </a:lnTo>
                  <a:lnTo>
                    <a:pt x="2947" y="4781"/>
                  </a:lnTo>
                  <a:lnTo>
                    <a:pt x="2947" y="6328"/>
                  </a:lnTo>
                  <a:lnTo>
                    <a:pt x="1495" y="12656"/>
                  </a:lnTo>
                  <a:lnTo>
                    <a:pt x="0" y="20531"/>
                  </a:lnTo>
                  <a:lnTo>
                    <a:pt x="1495" y="34734"/>
                  </a:lnTo>
                  <a:lnTo>
                    <a:pt x="1495" y="55265"/>
                  </a:lnTo>
                  <a:lnTo>
                    <a:pt x="4442" y="74203"/>
                  </a:lnTo>
                  <a:lnTo>
                    <a:pt x="5938" y="93140"/>
                  </a:lnTo>
                  <a:lnTo>
                    <a:pt x="7390" y="113671"/>
                  </a:lnTo>
                  <a:lnTo>
                    <a:pt x="8885" y="115265"/>
                  </a:lnTo>
                  <a:lnTo>
                    <a:pt x="10381" y="116812"/>
                  </a:lnTo>
                  <a:lnTo>
                    <a:pt x="26656" y="115265"/>
                  </a:lnTo>
                  <a:lnTo>
                    <a:pt x="41480" y="115265"/>
                  </a:lnTo>
                  <a:lnTo>
                    <a:pt x="72580" y="116812"/>
                  </a:lnTo>
                  <a:lnTo>
                    <a:pt x="90351" y="120000"/>
                  </a:lnTo>
                  <a:lnTo>
                    <a:pt x="99237" y="120000"/>
                  </a:lnTo>
                  <a:lnTo>
                    <a:pt x="102184" y="118406"/>
                  </a:lnTo>
                  <a:lnTo>
                    <a:pt x="106627" y="116812"/>
                  </a:lnTo>
                  <a:lnTo>
                    <a:pt x="109618" y="113671"/>
                  </a:lnTo>
                  <a:lnTo>
                    <a:pt x="111070" y="110531"/>
                  </a:lnTo>
                  <a:lnTo>
                    <a:pt x="114061" y="102609"/>
                  </a:lnTo>
                  <a:lnTo>
                    <a:pt x="114061" y="86859"/>
                  </a:lnTo>
                  <a:lnTo>
                    <a:pt x="117008" y="63187"/>
                  </a:lnTo>
                  <a:lnTo>
                    <a:pt x="119956" y="39468"/>
                  </a:lnTo>
                  <a:lnTo>
                    <a:pt x="119956" y="23718"/>
                  </a:lnTo>
                  <a:lnTo>
                    <a:pt x="118504" y="15796"/>
                  </a:lnTo>
                  <a:lnTo>
                    <a:pt x="115513" y="9515"/>
                  </a:lnTo>
                  <a:lnTo>
                    <a:pt x="109618" y="4781"/>
                  </a:lnTo>
                  <a:lnTo>
                    <a:pt x="102184" y="1593"/>
                  </a:lnTo>
                  <a:lnTo>
                    <a:pt x="96290" y="4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Shape 1564"/>
            <p:cNvSpPr/>
            <p:nvPr/>
          </p:nvSpPr>
          <p:spPr>
            <a:xfrm>
              <a:off x="1839575" y="2762375"/>
              <a:ext cx="14324" cy="16025"/>
            </a:xfrm>
            <a:custGeom>
              <a:pathLst>
                <a:path extrusionOk="0" h="120000" w="120000">
                  <a:moveTo>
                    <a:pt x="70575" y="187"/>
                  </a:moveTo>
                  <a:lnTo>
                    <a:pt x="56335" y="12730"/>
                  </a:lnTo>
                  <a:lnTo>
                    <a:pt x="42303" y="25273"/>
                  </a:lnTo>
                  <a:lnTo>
                    <a:pt x="7120" y="63088"/>
                  </a:lnTo>
                  <a:lnTo>
                    <a:pt x="0" y="69453"/>
                  </a:lnTo>
                  <a:lnTo>
                    <a:pt x="0" y="75819"/>
                  </a:lnTo>
                  <a:lnTo>
                    <a:pt x="7120" y="81996"/>
                  </a:lnTo>
                  <a:lnTo>
                    <a:pt x="49424" y="81996"/>
                  </a:lnTo>
                  <a:lnTo>
                    <a:pt x="84607" y="75819"/>
                  </a:lnTo>
                  <a:lnTo>
                    <a:pt x="84607" y="107269"/>
                  </a:lnTo>
                  <a:lnTo>
                    <a:pt x="84607" y="113634"/>
                  </a:lnTo>
                  <a:lnTo>
                    <a:pt x="91727" y="119812"/>
                  </a:lnTo>
                  <a:lnTo>
                    <a:pt x="98638" y="119812"/>
                  </a:lnTo>
                  <a:lnTo>
                    <a:pt x="105759" y="113634"/>
                  </a:lnTo>
                  <a:lnTo>
                    <a:pt x="105759" y="107269"/>
                  </a:lnTo>
                  <a:lnTo>
                    <a:pt x="119790" y="107269"/>
                  </a:lnTo>
                  <a:lnTo>
                    <a:pt x="112879" y="94726"/>
                  </a:lnTo>
                  <a:lnTo>
                    <a:pt x="119790" y="56911"/>
                  </a:lnTo>
                  <a:lnTo>
                    <a:pt x="119790" y="50546"/>
                  </a:lnTo>
                  <a:lnTo>
                    <a:pt x="112879" y="44180"/>
                  </a:lnTo>
                  <a:lnTo>
                    <a:pt x="105759" y="38003"/>
                  </a:lnTo>
                  <a:lnTo>
                    <a:pt x="98638" y="44180"/>
                  </a:lnTo>
                  <a:lnTo>
                    <a:pt x="70575" y="56911"/>
                  </a:lnTo>
                  <a:lnTo>
                    <a:pt x="35183" y="56911"/>
                  </a:lnTo>
                  <a:lnTo>
                    <a:pt x="70575" y="25273"/>
                  </a:lnTo>
                  <a:lnTo>
                    <a:pt x="77486" y="12730"/>
                  </a:lnTo>
                  <a:lnTo>
                    <a:pt x="77486" y="18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Shape 1565"/>
            <p:cNvSpPr/>
            <p:nvPr/>
          </p:nvSpPr>
          <p:spPr>
            <a:xfrm>
              <a:off x="1919525" y="2800250"/>
              <a:ext cx="4224" cy="23599"/>
            </a:xfrm>
            <a:custGeom>
              <a:pathLst>
                <a:path extrusionOk="0" h="120000" w="120000">
                  <a:moveTo>
                    <a:pt x="72426" y="127"/>
                  </a:moveTo>
                  <a:lnTo>
                    <a:pt x="48284" y="4322"/>
                  </a:lnTo>
                  <a:lnTo>
                    <a:pt x="24142" y="34322"/>
                  </a:lnTo>
                  <a:lnTo>
                    <a:pt x="710" y="60000"/>
                  </a:lnTo>
                  <a:lnTo>
                    <a:pt x="710" y="119872"/>
                  </a:lnTo>
                  <a:lnTo>
                    <a:pt x="95857" y="119872"/>
                  </a:lnTo>
                  <a:lnTo>
                    <a:pt x="95857" y="64322"/>
                  </a:lnTo>
                  <a:lnTo>
                    <a:pt x="120000" y="8644"/>
                  </a:lnTo>
                  <a:lnTo>
                    <a:pt x="95857" y="4322"/>
                  </a:lnTo>
                  <a:lnTo>
                    <a:pt x="95857" y="12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Shape 1566"/>
            <p:cNvSpPr/>
            <p:nvPr/>
          </p:nvSpPr>
          <p:spPr>
            <a:xfrm>
              <a:off x="1775600" y="2796875"/>
              <a:ext cx="64825" cy="26975"/>
            </a:xfrm>
            <a:custGeom>
              <a:pathLst>
                <a:path extrusionOk="0" h="120000" w="120000">
                  <a:moveTo>
                    <a:pt x="20269" y="111"/>
                  </a:moveTo>
                  <a:lnTo>
                    <a:pt x="3146" y="7562"/>
                  </a:lnTo>
                  <a:lnTo>
                    <a:pt x="1573" y="11343"/>
                  </a:lnTo>
                  <a:lnTo>
                    <a:pt x="1573" y="15125"/>
                  </a:lnTo>
                  <a:lnTo>
                    <a:pt x="1573" y="18795"/>
                  </a:lnTo>
                  <a:lnTo>
                    <a:pt x="0" y="119888"/>
                  </a:lnTo>
                  <a:lnTo>
                    <a:pt x="4674" y="119888"/>
                  </a:lnTo>
                  <a:lnTo>
                    <a:pt x="6247" y="71288"/>
                  </a:lnTo>
                  <a:lnTo>
                    <a:pt x="6247" y="22576"/>
                  </a:lnTo>
                  <a:lnTo>
                    <a:pt x="17169" y="15125"/>
                  </a:lnTo>
                  <a:lnTo>
                    <a:pt x="28044" y="11343"/>
                  </a:lnTo>
                  <a:lnTo>
                    <a:pt x="51415" y="15125"/>
                  </a:lnTo>
                  <a:lnTo>
                    <a:pt x="74785" y="18795"/>
                  </a:lnTo>
                  <a:lnTo>
                    <a:pt x="98156" y="22576"/>
                  </a:lnTo>
                  <a:lnTo>
                    <a:pt x="104404" y="26357"/>
                  </a:lnTo>
                  <a:lnTo>
                    <a:pt x="109078" y="30027"/>
                  </a:lnTo>
                  <a:lnTo>
                    <a:pt x="110651" y="41260"/>
                  </a:lnTo>
                  <a:lnTo>
                    <a:pt x="112178" y="52493"/>
                  </a:lnTo>
                  <a:lnTo>
                    <a:pt x="113752" y="78739"/>
                  </a:lnTo>
                  <a:lnTo>
                    <a:pt x="113752" y="104986"/>
                  </a:lnTo>
                  <a:lnTo>
                    <a:pt x="113752" y="119888"/>
                  </a:lnTo>
                  <a:lnTo>
                    <a:pt x="118426" y="119888"/>
                  </a:lnTo>
                  <a:lnTo>
                    <a:pt x="118426" y="116218"/>
                  </a:lnTo>
                  <a:lnTo>
                    <a:pt x="120000" y="63725"/>
                  </a:lnTo>
                  <a:lnTo>
                    <a:pt x="118426" y="41260"/>
                  </a:lnTo>
                  <a:lnTo>
                    <a:pt x="116853" y="26357"/>
                  </a:lnTo>
                  <a:lnTo>
                    <a:pt x="113752" y="18795"/>
                  </a:lnTo>
                  <a:lnTo>
                    <a:pt x="109078" y="11343"/>
                  </a:lnTo>
                  <a:lnTo>
                    <a:pt x="104404" y="7562"/>
                  </a:lnTo>
                  <a:lnTo>
                    <a:pt x="91955" y="3892"/>
                  </a:lnTo>
                  <a:lnTo>
                    <a:pt x="68584" y="3892"/>
                  </a:lnTo>
                  <a:lnTo>
                    <a:pt x="35865" y="11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Shape 1567"/>
            <p:cNvSpPr/>
            <p:nvPr/>
          </p:nvSpPr>
          <p:spPr>
            <a:xfrm>
              <a:off x="528200" y="2421475"/>
              <a:ext cx="15174" cy="10125"/>
            </a:xfrm>
            <a:custGeom>
              <a:pathLst>
                <a:path extrusionOk="0" h="120000" w="120000">
                  <a:moveTo>
                    <a:pt x="66622" y="296"/>
                  </a:moveTo>
                  <a:lnTo>
                    <a:pt x="39934" y="30222"/>
                  </a:lnTo>
                  <a:lnTo>
                    <a:pt x="13443" y="60148"/>
                  </a:lnTo>
                  <a:lnTo>
                    <a:pt x="0" y="109925"/>
                  </a:lnTo>
                  <a:lnTo>
                    <a:pt x="0" y="120000"/>
                  </a:lnTo>
                  <a:lnTo>
                    <a:pt x="6721" y="120000"/>
                  </a:lnTo>
                  <a:lnTo>
                    <a:pt x="59901" y="90074"/>
                  </a:lnTo>
                  <a:lnTo>
                    <a:pt x="86589" y="70222"/>
                  </a:lnTo>
                  <a:lnTo>
                    <a:pt x="106556" y="60148"/>
                  </a:lnTo>
                  <a:lnTo>
                    <a:pt x="113278" y="40296"/>
                  </a:lnTo>
                  <a:lnTo>
                    <a:pt x="119802" y="30222"/>
                  </a:lnTo>
                  <a:lnTo>
                    <a:pt x="113278" y="10370"/>
                  </a:lnTo>
                  <a:lnTo>
                    <a:pt x="99835" y="29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Shape 1568"/>
            <p:cNvSpPr/>
            <p:nvPr/>
          </p:nvSpPr>
          <p:spPr>
            <a:xfrm>
              <a:off x="1885850" y="2721975"/>
              <a:ext cx="63150" cy="68199"/>
            </a:xfrm>
            <a:custGeom>
              <a:pathLst>
                <a:path extrusionOk="0" h="120000" w="120000">
                  <a:moveTo>
                    <a:pt x="20855" y="5938"/>
                  </a:moveTo>
                  <a:lnTo>
                    <a:pt x="33634" y="7434"/>
                  </a:lnTo>
                  <a:lnTo>
                    <a:pt x="72019" y="8885"/>
                  </a:lnTo>
                  <a:lnTo>
                    <a:pt x="103990" y="8885"/>
                  </a:lnTo>
                  <a:lnTo>
                    <a:pt x="107220" y="10381"/>
                  </a:lnTo>
                  <a:lnTo>
                    <a:pt x="108788" y="11876"/>
                  </a:lnTo>
                  <a:lnTo>
                    <a:pt x="112019" y="17771"/>
                  </a:lnTo>
                  <a:lnTo>
                    <a:pt x="113586" y="26656"/>
                  </a:lnTo>
                  <a:lnTo>
                    <a:pt x="113586" y="35542"/>
                  </a:lnTo>
                  <a:lnTo>
                    <a:pt x="112019" y="56304"/>
                  </a:lnTo>
                  <a:lnTo>
                    <a:pt x="112019" y="69633"/>
                  </a:lnTo>
                  <a:lnTo>
                    <a:pt x="110403" y="87404"/>
                  </a:lnTo>
                  <a:lnTo>
                    <a:pt x="108788" y="96290"/>
                  </a:lnTo>
                  <a:lnTo>
                    <a:pt x="103990" y="105175"/>
                  </a:lnTo>
                  <a:lnTo>
                    <a:pt x="102422" y="108123"/>
                  </a:lnTo>
                  <a:lnTo>
                    <a:pt x="100807" y="109618"/>
                  </a:lnTo>
                  <a:lnTo>
                    <a:pt x="94394" y="111114"/>
                  </a:lnTo>
                  <a:lnTo>
                    <a:pt x="80000" y="112565"/>
                  </a:lnTo>
                  <a:lnTo>
                    <a:pt x="52826" y="112565"/>
                  </a:lnTo>
                  <a:lnTo>
                    <a:pt x="40047" y="111114"/>
                  </a:lnTo>
                  <a:lnTo>
                    <a:pt x="25653" y="108123"/>
                  </a:lnTo>
                  <a:lnTo>
                    <a:pt x="19239" y="105175"/>
                  </a:lnTo>
                  <a:lnTo>
                    <a:pt x="14441" y="102228"/>
                  </a:lnTo>
                  <a:lnTo>
                    <a:pt x="11258" y="96290"/>
                  </a:lnTo>
                  <a:lnTo>
                    <a:pt x="9643" y="90351"/>
                  </a:lnTo>
                  <a:lnTo>
                    <a:pt x="9643" y="75571"/>
                  </a:lnTo>
                  <a:lnTo>
                    <a:pt x="11258" y="62243"/>
                  </a:lnTo>
                  <a:lnTo>
                    <a:pt x="12826" y="48870"/>
                  </a:lnTo>
                  <a:lnTo>
                    <a:pt x="11258" y="34090"/>
                  </a:lnTo>
                  <a:lnTo>
                    <a:pt x="8028" y="5938"/>
                  </a:lnTo>
                  <a:close/>
                  <a:moveTo>
                    <a:pt x="4845" y="0"/>
                  </a:moveTo>
                  <a:lnTo>
                    <a:pt x="1662" y="2991"/>
                  </a:lnTo>
                  <a:lnTo>
                    <a:pt x="47" y="4442"/>
                  </a:lnTo>
                  <a:lnTo>
                    <a:pt x="47" y="5938"/>
                  </a:lnTo>
                  <a:lnTo>
                    <a:pt x="1662" y="7434"/>
                  </a:lnTo>
                  <a:lnTo>
                    <a:pt x="4845" y="8885"/>
                  </a:lnTo>
                  <a:lnTo>
                    <a:pt x="3230" y="17771"/>
                  </a:lnTo>
                  <a:lnTo>
                    <a:pt x="3230" y="25205"/>
                  </a:lnTo>
                  <a:lnTo>
                    <a:pt x="4845" y="42976"/>
                  </a:lnTo>
                  <a:lnTo>
                    <a:pt x="4845" y="60747"/>
                  </a:lnTo>
                  <a:lnTo>
                    <a:pt x="3230" y="77023"/>
                  </a:lnTo>
                  <a:lnTo>
                    <a:pt x="1662" y="90351"/>
                  </a:lnTo>
                  <a:lnTo>
                    <a:pt x="3230" y="96290"/>
                  </a:lnTo>
                  <a:lnTo>
                    <a:pt x="4845" y="100733"/>
                  </a:lnTo>
                  <a:lnTo>
                    <a:pt x="8028" y="105175"/>
                  </a:lnTo>
                  <a:lnTo>
                    <a:pt x="12826" y="109618"/>
                  </a:lnTo>
                  <a:lnTo>
                    <a:pt x="17624" y="112565"/>
                  </a:lnTo>
                  <a:lnTo>
                    <a:pt x="24038" y="115557"/>
                  </a:lnTo>
                  <a:lnTo>
                    <a:pt x="41615" y="118504"/>
                  </a:lnTo>
                  <a:lnTo>
                    <a:pt x="57624" y="119999"/>
                  </a:lnTo>
                  <a:lnTo>
                    <a:pt x="75201" y="119999"/>
                  </a:lnTo>
                  <a:lnTo>
                    <a:pt x="92826" y="117008"/>
                  </a:lnTo>
                  <a:lnTo>
                    <a:pt x="99192" y="117008"/>
                  </a:lnTo>
                  <a:lnTo>
                    <a:pt x="103990" y="114061"/>
                  </a:lnTo>
                  <a:lnTo>
                    <a:pt x="108788" y="111114"/>
                  </a:lnTo>
                  <a:lnTo>
                    <a:pt x="112019" y="106671"/>
                  </a:lnTo>
                  <a:lnTo>
                    <a:pt x="116817" y="97785"/>
                  </a:lnTo>
                  <a:lnTo>
                    <a:pt x="118384" y="85909"/>
                  </a:lnTo>
                  <a:lnTo>
                    <a:pt x="120000" y="74076"/>
                  </a:lnTo>
                  <a:lnTo>
                    <a:pt x="120000" y="63695"/>
                  </a:lnTo>
                  <a:lnTo>
                    <a:pt x="120000" y="42976"/>
                  </a:lnTo>
                  <a:lnTo>
                    <a:pt x="120000" y="26656"/>
                  </a:lnTo>
                  <a:lnTo>
                    <a:pt x="120000" y="17771"/>
                  </a:lnTo>
                  <a:lnTo>
                    <a:pt x="116817" y="10381"/>
                  </a:lnTo>
                  <a:lnTo>
                    <a:pt x="113586" y="5938"/>
                  </a:lnTo>
                  <a:lnTo>
                    <a:pt x="110403" y="4442"/>
                  </a:lnTo>
                  <a:lnTo>
                    <a:pt x="105605" y="2991"/>
                  </a:lnTo>
                  <a:lnTo>
                    <a:pt x="100807" y="1495"/>
                  </a:lnTo>
                  <a:lnTo>
                    <a:pt x="81615" y="1495"/>
                  </a:lnTo>
                  <a:lnTo>
                    <a:pt x="272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Shape 1569"/>
            <p:cNvSpPr/>
            <p:nvPr/>
          </p:nvSpPr>
          <p:spPr>
            <a:xfrm>
              <a:off x="1984350" y="2761525"/>
              <a:ext cx="14324" cy="15174"/>
            </a:xfrm>
            <a:custGeom>
              <a:pathLst>
                <a:path extrusionOk="0" h="120000" w="120000">
                  <a:moveTo>
                    <a:pt x="77486" y="73344"/>
                  </a:moveTo>
                  <a:lnTo>
                    <a:pt x="91727" y="80065"/>
                  </a:lnTo>
                  <a:lnTo>
                    <a:pt x="91727" y="86787"/>
                  </a:lnTo>
                  <a:lnTo>
                    <a:pt x="77486" y="93311"/>
                  </a:lnTo>
                  <a:lnTo>
                    <a:pt x="63455" y="93311"/>
                  </a:lnTo>
                  <a:lnTo>
                    <a:pt x="49424" y="86787"/>
                  </a:lnTo>
                  <a:lnTo>
                    <a:pt x="42303" y="86787"/>
                  </a:lnTo>
                  <a:lnTo>
                    <a:pt x="70575" y="73344"/>
                  </a:lnTo>
                  <a:close/>
                  <a:moveTo>
                    <a:pt x="70575" y="197"/>
                  </a:moveTo>
                  <a:lnTo>
                    <a:pt x="35183" y="13443"/>
                  </a:lnTo>
                  <a:lnTo>
                    <a:pt x="14031" y="40131"/>
                  </a:lnTo>
                  <a:lnTo>
                    <a:pt x="0" y="53377"/>
                  </a:lnTo>
                  <a:lnTo>
                    <a:pt x="0" y="66820"/>
                  </a:lnTo>
                  <a:lnTo>
                    <a:pt x="0" y="80065"/>
                  </a:lnTo>
                  <a:lnTo>
                    <a:pt x="7120" y="86787"/>
                  </a:lnTo>
                  <a:lnTo>
                    <a:pt x="0" y="93311"/>
                  </a:lnTo>
                  <a:lnTo>
                    <a:pt x="0" y="100032"/>
                  </a:lnTo>
                  <a:lnTo>
                    <a:pt x="7120" y="106754"/>
                  </a:lnTo>
                  <a:lnTo>
                    <a:pt x="14031" y="113278"/>
                  </a:lnTo>
                  <a:lnTo>
                    <a:pt x="28272" y="106754"/>
                  </a:lnTo>
                  <a:lnTo>
                    <a:pt x="49424" y="119999"/>
                  </a:lnTo>
                  <a:lnTo>
                    <a:pt x="91727" y="119999"/>
                  </a:lnTo>
                  <a:lnTo>
                    <a:pt x="105759" y="113278"/>
                  </a:lnTo>
                  <a:lnTo>
                    <a:pt x="119790" y="100032"/>
                  </a:lnTo>
                  <a:lnTo>
                    <a:pt x="119790" y="86787"/>
                  </a:lnTo>
                  <a:lnTo>
                    <a:pt x="119790" y="73344"/>
                  </a:lnTo>
                  <a:lnTo>
                    <a:pt x="112879" y="60098"/>
                  </a:lnTo>
                  <a:lnTo>
                    <a:pt x="91727" y="53377"/>
                  </a:lnTo>
                  <a:lnTo>
                    <a:pt x="70575" y="46853"/>
                  </a:lnTo>
                  <a:lnTo>
                    <a:pt x="49424" y="53377"/>
                  </a:lnTo>
                  <a:lnTo>
                    <a:pt x="28272" y="66820"/>
                  </a:lnTo>
                  <a:lnTo>
                    <a:pt x="28272" y="53377"/>
                  </a:lnTo>
                  <a:lnTo>
                    <a:pt x="42303" y="40131"/>
                  </a:lnTo>
                  <a:lnTo>
                    <a:pt x="56335" y="26886"/>
                  </a:lnTo>
                  <a:lnTo>
                    <a:pt x="77486" y="20164"/>
                  </a:lnTo>
                  <a:lnTo>
                    <a:pt x="98638" y="20164"/>
                  </a:lnTo>
                  <a:lnTo>
                    <a:pt x="105759" y="13443"/>
                  </a:lnTo>
                  <a:lnTo>
                    <a:pt x="98638" y="19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Shape 1570"/>
            <p:cNvSpPr/>
            <p:nvPr/>
          </p:nvSpPr>
          <p:spPr>
            <a:xfrm>
              <a:off x="1973400" y="2674850"/>
              <a:ext cx="68199" cy="42100"/>
            </a:xfrm>
            <a:custGeom>
              <a:pathLst>
                <a:path extrusionOk="0" h="120000" w="120000">
                  <a:moveTo>
                    <a:pt x="10381" y="9619"/>
                  </a:moveTo>
                  <a:lnTo>
                    <a:pt x="28152" y="11971"/>
                  </a:lnTo>
                  <a:lnTo>
                    <a:pt x="78519" y="14394"/>
                  </a:lnTo>
                  <a:lnTo>
                    <a:pt x="96290" y="14394"/>
                  </a:lnTo>
                  <a:lnTo>
                    <a:pt x="105175" y="16817"/>
                  </a:lnTo>
                  <a:lnTo>
                    <a:pt x="109618" y="16817"/>
                  </a:lnTo>
                  <a:lnTo>
                    <a:pt x="112565" y="19168"/>
                  </a:lnTo>
                  <a:lnTo>
                    <a:pt x="114061" y="28788"/>
                  </a:lnTo>
                  <a:lnTo>
                    <a:pt x="114061" y="38408"/>
                  </a:lnTo>
                  <a:lnTo>
                    <a:pt x="114061" y="57577"/>
                  </a:lnTo>
                  <a:lnTo>
                    <a:pt x="114061" y="100760"/>
                  </a:lnTo>
                  <a:lnTo>
                    <a:pt x="112565" y="103182"/>
                  </a:lnTo>
                  <a:lnTo>
                    <a:pt x="109618" y="107957"/>
                  </a:lnTo>
                  <a:lnTo>
                    <a:pt x="100733" y="110380"/>
                  </a:lnTo>
                  <a:lnTo>
                    <a:pt x="71085" y="110380"/>
                  </a:lnTo>
                  <a:lnTo>
                    <a:pt x="39985" y="105534"/>
                  </a:lnTo>
                  <a:lnTo>
                    <a:pt x="20762" y="103182"/>
                  </a:lnTo>
                  <a:lnTo>
                    <a:pt x="16319" y="100760"/>
                  </a:lnTo>
                  <a:lnTo>
                    <a:pt x="13328" y="93562"/>
                  </a:lnTo>
                  <a:lnTo>
                    <a:pt x="10381" y="83942"/>
                  </a:lnTo>
                  <a:lnTo>
                    <a:pt x="10381" y="74394"/>
                  </a:lnTo>
                  <a:lnTo>
                    <a:pt x="8885" y="50380"/>
                  </a:lnTo>
                  <a:lnTo>
                    <a:pt x="8885" y="31211"/>
                  </a:lnTo>
                  <a:lnTo>
                    <a:pt x="10381" y="21591"/>
                  </a:lnTo>
                  <a:lnTo>
                    <a:pt x="8885" y="9619"/>
                  </a:lnTo>
                  <a:close/>
                  <a:moveTo>
                    <a:pt x="10381" y="0"/>
                  </a:moveTo>
                  <a:lnTo>
                    <a:pt x="1495" y="2422"/>
                  </a:lnTo>
                  <a:lnTo>
                    <a:pt x="0" y="4774"/>
                  </a:lnTo>
                  <a:lnTo>
                    <a:pt x="0" y="7197"/>
                  </a:lnTo>
                  <a:lnTo>
                    <a:pt x="0" y="9619"/>
                  </a:lnTo>
                  <a:lnTo>
                    <a:pt x="1495" y="11971"/>
                  </a:lnTo>
                  <a:lnTo>
                    <a:pt x="4442" y="11971"/>
                  </a:lnTo>
                  <a:lnTo>
                    <a:pt x="4442" y="14394"/>
                  </a:lnTo>
                  <a:lnTo>
                    <a:pt x="4442" y="21591"/>
                  </a:lnTo>
                  <a:lnTo>
                    <a:pt x="2991" y="33562"/>
                  </a:lnTo>
                  <a:lnTo>
                    <a:pt x="2991" y="47957"/>
                  </a:lnTo>
                  <a:lnTo>
                    <a:pt x="4442" y="79168"/>
                  </a:lnTo>
                  <a:lnTo>
                    <a:pt x="8885" y="110380"/>
                  </a:lnTo>
                  <a:lnTo>
                    <a:pt x="10381" y="112731"/>
                  </a:lnTo>
                  <a:lnTo>
                    <a:pt x="25205" y="112731"/>
                  </a:lnTo>
                  <a:lnTo>
                    <a:pt x="38533" y="115154"/>
                  </a:lnTo>
                  <a:lnTo>
                    <a:pt x="65190" y="119928"/>
                  </a:lnTo>
                  <a:lnTo>
                    <a:pt x="103680" y="119928"/>
                  </a:lnTo>
                  <a:lnTo>
                    <a:pt x="117008" y="115154"/>
                  </a:lnTo>
                  <a:lnTo>
                    <a:pt x="118504" y="112731"/>
                  </a:lnTo>
                  <a:lnTo>
                    <a:pt x="119956" y="110380"/>
                  </a:lnTo>
                  <a:lnTo>
                    <a:pt x="119956" y="64774"/>
                  </a:lnTo>
                  <a:lnTo>
                    <a:pt x="119956" y="40760"/>
                  </a:lnTo>
                  <a:lnTo>
                    <a:pt x="117008" y="19168"/>
                  </a:lnTo>
                  <a:lnTo>
                    <a:pt x="115513" y="11971"/>
                  </a:lnTo>
                  <a:lnTo>
                    <a:pt x="111070" y="9619"/>
                  </a:lnTo>
                  <a:lnTo>
                    <a:pt x="106627" y="7197"/>
                  </a:lnTo>
                  <a:lnTo>
                    <a:pt x="72580" y="7197"/>
                  </a:lnTo>
                  <a:lnTo>
                    <a:pt x="42976" y="2422"/>
                  </a:lnTo>
                  <a:lnTo>
                    <a:pt x="2221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Shape 1571"/>
            <p:cNvSpPr/>
            <p:nvPr/>
          </p:nvSpPr>
          <p:spPr>
            <a:xfrm>
              <a:off x="1915325" y="2794350"/>
              <a:ext cx="69050" cy="29499"/>
            </a:xfrm>
            <a:custGeom>
              <a:pathLst>
                <a:path extrusionOk="0" h="120000" w="120000">
                  <a:moveTo>
                    <a:pt x="19029" y="101"/>
                  </a:moveTo>
                  <a:lnTo>
                    <a:pt x="8776" y="6915"/>
                  </a:lnTo>
                  <a:lnTo>
                    <a:pt x="4388" y="10372"/>
                  </a:lnTo>
                  <a:lnTo>
                    <a:pt x="1477" y="17186"/>
                  </a:lnTo>
                  <a:lnTo>
                    <a:pt x="0" y="24101"/>
                  </a:lnTo>
                  <a:lnTo>
                    <a:pt x="1477" y="27457"/>
                  </a:lnTo>
                  <a:lnTo>
                    <a:pt x="4388" y="27457"/>
                  </a:lnTo>
                  <a:lnTo>
                    <a:pt x="5865" y="24101"/>
                  </a:lnTo>
                  <a:lnTo>
                    <a:pt x="8776" y="20644"/>
                  </a:lnTo>
                  <a:lnTo>
                    <a:pt x="13164" y="17186"/>
                  </a:lnTo>
                  <a:lnTo>
                    <a:pt x="23417" y="13830"/>
                  </a:lnTo>
                  <a:lnTo>
                    <a:pt x="42447" y="17186"/>
                  </a:lnTo>
                  <a:lnTo>
                    <a:pt x="83374" y="20644"/>
                  </a:lnTo>
                  <a:lnTo>
                    <a:pt x="98015" y="24101"/>
                  </a:lnTo>
                  <a:lnTo>
                    <a:pt x="103881" y="27457"/>
                  </a:lnTo>
                  <a:lnTo>
                    <a:pt x="109703" y="34372"/>
                  </a:lnTo>
                  <a:lnTo>
                    <a:pt x="112657" y="37728"/>
                  </a:lnTo>
                  <a:lnTo>
                    <a:pt x="114091" y="44644"/>
                  </a:lnTo>
                  <a:lnTo>
                    <a:pt x="115568" y="61728"/>
                  </a:lnTo>
                  <a:lnTo>
                    <a:pt x="114091" y="92542"/>
                  </a:lnTo>
                  <a:lnTo>
                    <a:pt x="115568" y="119898"/>
                  </a:lnTo>
                  <a:lnTo>
                    <a:pt x="119956" y="119898"/>
                  </a:lnTo>
                  <a:lnTo>
                    <a:pt x="119956" y="72000"/>
                  </a:lnTo>
                  <a:lnTo>
                    <a:pt x="119956" y="44644"/>
                  </a:lnTo>
                  <a:lnTo>
                    <a:pt x="118479" y="37728"/>
                  </a:lnTo>
                  <a:lnTo>
                    <a:pt x="115568" y="27457"/>
                  </a:lnTo>
                  <a:lnTo>
                    <a:pt x="112657" y="24101"/>
                  </a:lnTo>
                  <a:lnTo>
                    <a:pt x="109703" y="17186"/>
                  </a:lnTo>
                  <a:lnTo>
                    <a:pt x="98015" y="10372"/>
                  </a:lnTo>
                  <a:lnTo>
                    <a:pt x="83374" y="6915"/>
                  </a:lnTo>
                  <a:lnTo>
                    <a:pt x="68776" y="6915"/>
                  </a:lnTo>
                  <a:lnTo>
                    <a:pt x="39493" y="3559"/>
                  </a:lnTo>
                  <a:lnTo>
                    <a:pt x="29283" y="10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Shape 1572"/>
            <p:cNvSpPr/>
            <p:nvPr/>
          </p:nvSpPr>
          <p:spPr>
            <a:xfrm>
              <a:off x="2033150" y="2721975"/>
              <a:ext cx="65674" cy="66524"/>
            </a:xfrm>
            <a:custGeom>
              <a:pathLst>
                <a:path extrusionOk="0" h="120000" w="120000">
                  <a:moveTo>
                    <a:pt x="96931" y="6087"/>
                  </a:moveTo>
                  <a:lnTo>
                    <a:pt x="103098" y="7621"/>
                  </a:lnTo>
                  <a:lnTo>
                    <a:pt x="107712" y="10642"/>
                  </a:lnTo>
                  <a:lnTo>
                    <a:pt x="110772" y="15197"/>
                  </a:lnTo>
                  <a:lnTo>
                    <a:pt x="113833" y="24306"/>
                  </a:lnTo>
                  <a:lnTo>
                    <a:pt x="113833" y="33416"/>
                  </a:lnTo>
                  <a:lnTo>
                    <a:pt x="113833" y="53167"/>
                  </a:lnTo>
                  <a:lnTo>
                    <a:pt x="110772" y="77474"/>
                  </a:lnTo>
                  <a:lnTo>
                    <a:pt x="109219" y="88072"/>
                  </a:lnTo>
                  <a:lnTo>
                    <a:pt x="104606" y="100248"/>
                  </a:lnTo>
                  <a:lnTo>
                    <a:pt x="101545" y="104802"/>
                  </a:lnTo>
                  <a:lnTo>
                    <a:pt x="98484" y="107824"/>
                  </a:lnTo>
                  <a:lnTo>
                    <a:pt x="92318" y="110845"/>
                  </a:lnTo>
                  <a:lnTo>
                    <a:pt x="87704" y="112378"/>
                  </a:lnTo>
                  <a:lnTo>
                    <a:pt x="63083" y="112378"/>
                  </a:lnTo>
                  <a:lnTo>
                    <a:pt x="21560" y="110845"/>
                  </a:lnTo>
                  <a:lnTo>
                    <a:pt x="15393" y="109357"/>
                  </a:lnTo>
                  <a:lnTo>
                    <a:pt x="10780" y="104802"/>
                  </a:lnTo>
                  <a:lnTo>
                    <a:pt x="7719" y="100248"/>
                  </a:lnTo>
                  <a:lnTo>
                    <a:pt x="6166" y="94160"/>
                  </a:lnTo>
                  <a:lnTo>
                    <a:pt x="6166" y="80496"/>
                  </a:lnTo>
                  <a:lnTo>
                    <a:pt x="7719" y="68365"/>
                  </a:lnTo>
                  <a:lnTo>
                    <a:pt x="7719" y="33416"/>
                  </a:lnTo>
                  <a:lnTo>
                    <a:pt x="9272" y="21285"/>
                  </a:lnTo>
                  <a:lnTo>
                    <a:pt x="7719" y="15197"/>
                  </a:lnTo>
                  <a:lnTo>
                    <a:pt x="6166" y="9109"/>
                  </a:lnTo>
                  <a:lnTo>
                    <a:pt x="7719" y="9109"/>
                  </a:lnTo>
                  <a:lnTo>
                    <a:pt x="21560" y="7621"/>
                  </a:lnTo>
                  <a:lnTo>
                    <a:pt x="35401" y="6087"/>
                  </a:lnTo>
                  <a:close/>
                  <a:moveTo>
                    <a:pt x="23113" y="0"/>
                  </a:moveTo>
                  <a:lnTo>
                    <a:pt x="6166" y="3066"/>
                  </a:lnTo>
                  <a:lnTo>
                    <a:pt x="6166" y="4554"/>
                  </a:lnTo>
                  <a:lnTo>
                    <a:pt x="4659" y="4554"/>
                  </a:lnTo>
                  <a:lnTo>
                    <a:pt x="3106" y="6087"/>
                  </a:lnTo>
                  <a:lnTo>
                    <a:pt x="1553" y="25839"/>
                  </a:lnTo>
                  <a:lnTo>
                    <a:pt x="1553" y="45546"/>
                  </a:lnTo>
                  <a:lnTo>
                    <a:pt x="1553" y="83517"/>
                  </a:lnTo>
                  <a:lnTo>
                    <a:pt x="45" y="94160"/>
                  </a:lnTo>
                  <a:lnTo>
                    <a:pt x="1553" y="103269"/>
                  </a:lnTo>
                  <a:lnTo>
                    <a:pt x="3106" y="106290"/>
                  </a:lnTo>
                  <a:lnTo>
                    <a:pt x="4659" y="110845"/>
                  </a:lnTo>
                  <a:lnTo>
                    <a:pt x="7719" y="113912"/>
                  </a:lnTo>
                  <a:lnTo>
                    <a:pt x="12333" y="115400"/>
                  </a:lnTo>
                  <a:lnTo>
                    <a:pt x="26174" y="118466"/>
                  </a:lnTo>
                  <a:lnTo>
                    <a:pt x="40015" y="119954"/>
                  </a:lnTo>
                  <a:lnTo>
                    <a:pt x="67696" y="118466"/>
                  </a:lnTo>
                  <a:lnTo>
                    <a:pt x="78477" y="118466"/>
                  </a:lnTo>
                  <a:lnTo>
                    <a:pt x="90765" y="116933"/>
                  </a:lnTo>
                  <a:lnTo>
                    <a:pt x="96931" y="115400"/>
                  </a:lnTo>
                  <a:lnTo>
                    <a:pt x="101545" y="113912"/>
                  </a:lnTo>
                  <a:lnTo>
                    <a:pt x="106159" y="110845"/>
                  </a:lnTo>
                  <a:lnTo>
                    <a:pt x="109219" y="106290"/>
                  </a:lnTo>
                  <a:lnTo>
                    <a:pt x="115386" y="94160"/>
                  </a:lnTo>
                  <a:lnTo>
                    <a:pt x="116939" y="82029"/>
                  </a:lnTo>
                  <a:lnTo>
                    <a:pt x="118446" y="56189"/>
                  </a:lnTo>
                  <a:lnTo>
                    <a:pt x="120000" y="31882"/>
                  </a:lnTo>
                  <a:lnTo>
                    <a:pt x="120000" y="19751"/>
                  </a:lnTo>
                  <a:lnTo>
                    <a:pt x="118446" y="15197"/>
                  </a:lnTo>
                  <a:lnTo>
                    <a:pt x="115386" y="9109"/>
                  </a:lnTo>
                  <a:lnTo>
                    <a:pt x="112325" y="6087"/>
                  </a:lnTo>
                  <a:lnTo>
                    <a:pt x="107712" y="3066"/>
                  </a:lnTo>
                  <a:lnTo>
                    <a:pt x="103098" y="1533"/>
                  </a:lnTo>
                  <a:lnTo>
                    <a:pt x="9848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Shape 1573"/>
            <p:cNvSpPr/>
            <p:nvPr/>
          </p:nvSpPr>
          <p:spPr>
            <a:xfrm>
              <a:off x="1913625" y="2764050"/>
              <a:ext cx="10125" cy="13499"/>
            </a:xfrm>
            <a:custGeom>
              <a:pathLst>
                <a:path extrusionOk="0" h="120000" w="120000">
                  <a:moveTo>
                    <a:pt x="296" y="222"/>
                  </a:moveTo>
                  <a:lnTo>
                    <a:pt x="296" y="15111"/>
                  </a:lnTo>
                  <a:lnTo>
                    <a:pt x="296" y="37555"/>
                  </a:lnTo>
                  <a:lnTo>
                    <a:pt x="10370" y="52666"/>
                  </a:lnTo>
                  <a:lnTo>
                    <a:pt x="20148" y="60000"/>
                  </a:lnTo>
                  <a:lnTo>
                    <a:pt x="70222" y="60000"/>
                  </a:lnTo>
                  <a:lnTo>
                    <a:pt x="80000" y="75111"/>
                  </a:lnTo>
                  <a:lnTo>
                    <a:pt x="80000" y="90000"/>
                  </a:lnTo>
                  <a:lnTo>
                    <a:pt x="30222" y="90000"/>
                  </a:lnTo>
                  <a:lnTo>
                    <a:pt x="20148" y="82444"/>
                  </a:lnTo>
                  <a:lnTo>
                    <a:pt x="10370" y="90000"/>
                  </a:lnTo>
                  <a:lnTo>
                    <a:pt x="296" y="97555"/>
                  </a:lnTo>
                  <a:lnTo>
                    <a:pt x="296" y="112444"/>
                  </a:lnTo>
                  <a:lnTo>
                    <a:pt x="10370" y="120000"/>
                  </a:lnTo>
                  <a:lnTo>
                    <a:pt x="90074" y="120000"/>
                  </a:lnTo>
                  <a:lnTo>
                    <a:pt x="100148" y="112444"/>
                  </a:lnTo>
                  <a:lnTo>
                    <a:pt x="109925" y="104888"/>
                  </a:lnTo>
                  <a:lnTo>
                    <a:pt x="120000" y="82444"/>
                  </a:lnTo>
                  <a:lnTo>
                    <a:pt x="120000" y="60000"/>
                  </a:lnTo>
                  <a:lnTo>
                    <a:pt x="109925" y="45111"/>
                  </a:lnTo>
                  <a:lnTo>
                    <a:pt x="90074" y="37555"/>
                  </a:lnTo>
                  <a:lnTo>
                    <a:pt x="70222" y="30222"/>
                  </a:lnTo>
                  <a:lnTo>
                    <a:pt x="40296" y="30222"/>
                  </a:lnTo>
                  <a:lnTo>
                    <a:pt x="40296" y="22666"/>
                  </a:lnTo>
                  <a:lnTo>
                    <a:pt x="70222" y="22666"/>
                  </a:lnTo>
                  <a:lnTo>
                    <a:pt x="90074" y="15111"/>
                  </a:lnTo>
                  <a:lnTo>
                    <a:pt x="120000" y="7777"/>
                  </a:lnTo>
                  <a:lnTo>
                    <a:pt x="120000" y="222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Shape 1574"/>
            <p:cNvSpPr/>
            <p:nvPr/>
          </p:nvSpPr>
          <p:spPr>
            <a:xfrm>
              <a:off x="1959075" y="2722825"/>
              <a:ext cx="63175" cy="66500"/>
            </a:xfrm>
            <a:custGeom>
              <a:pathLst>
                <a:path extrusionOk="0" h="120000" w="120000">
                  <a:moveTo>
                    <a:pt x="100767" y="6090"/>
                  </a:moveTo>
                  <a:lnTo>
                    <a:pt x="107178" y="9112"/>
                  </a:lnTo>
                  <a:lnTo>
                    <a:pt x="110360" y="15203"/>
                  </a:lnTo>
                  <a:lnTo>
                    <a:pt x="113541" y="21248"/>
                  </a:lnTo>
                  <a:lnTo>
                    <a:pt x="115156" y="30360"/>
                  </a:lnTo>
                  <a:lnTo>
                    <a:pt x="115156" y="47097"/>
                  </a:lnTo>
                  <a:lnTo>
                    <a:pt x="113541" y="60766"/>
                  </a:lnTo>
                  <a:lnTo>
                    <a:pt x="113541" y="82015"/>
                  </a:lnTo>
                  <a:lnTo>
                    <a:pt x="113541" y="92661"/>
                  </a:lnTo>
                  <a:lnTo>
                    <a:pt x="111974" y="103308"/>
                  </a:lnTo>
                  <a:lnTo>
                    <a:pt x="108745" y="109353"/>
                  </a:lnTo>
                  <a:lnTo>
                    <a:pt x="103949" y="112421"/>
                  </a:lnTo>
                  <a:lnTo>
                    <a:pt x="89560" y="112421"/>
                  </a:lnTo>
                  <a:lnTo>
                    <a:pt x="73605" y="110887"/>
                  </a:lnTo>
                  <a:lnTo>
                    <a:pt x="60783" y="109353"/>
                  </a:lnTo>
                  <a:lnTo>
                    <a:pt x="32006" y="109353"/>
                  </a:lnTo>
                  <a:lnTo>
                    <a:pt x="17617" y="110887"/>
                  </a:lnTo>
                  <a:lnTo>
                    <a:pt x="9639" y="109353"/>
                  </a:lnTo>
                  <a:lnTo>
                    <a:pt x="6458" y="107864"/>
                  </a:lnTo>
                  <a:lnTo>
                    <a:pt x="6458" y="104796"/>
                  </a:lnTo>
                  <a:lnTo>
                    <a:pt x="6458" y="92661"/>
                  </a:lnTo>
                  <a:lnTo>
                    <a:pt x="6458" y="80526"/>
                  </a:lnTo>
                  <a:lnTo>
                    <a:pt x="9639" y="56210"/>
                  </a:lnTo>
                  <a:lnTo>
                    <a:pt x="11254" y="34917"/>
                  </a:lnTo>
                  <a:lnTo>
                    <a:pt x="9639" y="12135"/>
                  </a:lnTo>
                  <a:lnTo>
                    <a:pt x="22413" y="9112"/>
                  </a:lnTo>
                  <a:lnTo>
                    <a:pt x="68808" y="9112"/>
                  </a:lnTo>
                  <a:lnTo>
                    <a:pt x="79968" y="6090"/>
                  </a:lnTo>
                  <a:close/>
                  <a:moveTo>
                    <a:pt x="79968" y="0"/>
                  </a:moveTo>
                  <a:lnTo>
                    <a:pt x="59216" y="3022"/>
                  </a:lnTo>
                  <a:lnTo>
                    <a:pt x="22413" y="3022"/>
                  </a:lnTo>
                  <a:lnTo>
                    <a:pt x="11254" y="6090"/>
                  </a:lnTo>
                  <a:lnTo>
                    <a:pt x="11254" y="4556"/>
                  </a:lnTo>
                  <a:lnTo>
                    <a:pt x="9639" y="3022"/>
                  </a:lnTo>
                  <a:lnTo>
                    <a:pt x="8025" y="3022"/>
                  </a:lnTo>
                  <a:lnTo>
                    <a:pt x="6458" y="4556"/>
                  </a:lnTo>
                  <a:lnTo>
                    <a:pt x="4843" y="18225"/>
                  </a:lnTo>
                  <a:lnTo>
                    <a:pt x="3229" y="33428"/>
                  </a:lnTo>
                  <a:lnTo>
                    <a:pt x="3229" y="47097"/>
                  </a:lnTo>
                  <a:lnTo>
                    <a:pt x="3229" y="60766"/>
                  </a:lnTo>
                  <a:lnTo>
                    <a:pt x="47" y="88105"/>
                  </a:lnTo>
                  <a:lnTo>
                    <a:pt x="47" y="100240"/>
                  </a:lnTo>
                  <a:lnTo>
                    <a:pt x="47" y="113909"/>
                  </a:lnTo>
                  <a:lnTo>
                    <a:pt x="1662" y="115443"/>
                  </a:lnTo>
                  <a:lnTo>
                    <a:pt x="3229" y="116977"/>
                  </a:lnTo>
                  <a:lnTo>
                    <a:pt x="32006" y="116977"/>
                  </a:lnTo>
                  <a:lnTo>
                    <a:pt x="60783" y="115443"/>
                  </a:lnTo>
                  <a:lnTo>
                    <a:pt x="71990" y="116977"/>
                  </a:lnTo>
                  <a:lnTo>
                    <a:pt x="83197" y="118466"/>
                  </a:lnTo>
                  <a:lnTo>
                    <a:pt x="94356" y="120000"/>
                  </a:lnTo>
                  <a:lnTo>
                    <a:pt x="105563" y="120000"/>
                  </a:lnTo>
                  <a:lnTo>
                    <a:pt x="108745" y="118466"/>
                  </a:lnTo>
                  <a:lnTo>
                    <a:pt x="111974" y="116977"/>
                  </a:lnTo>
                  <a:lnTo>
                    <a:pt x="116770" y="110887"/>
                  </a:lnTo>
                  <a:lnTo>
                    <a:pt x="119952" y="103308"/>
                  </a:lnTo>
                  <a:lnTo>
                    <a:pt x="119952" y="94195"/>
                  </a:lnTo>
                  <a:lnTo>
                    <a:pt x="119952" y="74436"/>
                  </a:lnTo>
                  <a:lnTo>
                    <a:pt x="119952" y="60766"/>
                  </a:lnTo>
                  <a:lnTo>
                    <a:pt x="119952" y="44030"/>
                  </a:lnTo>
                  <a:lnTo>
                    <a:pt x="119952" y="25804"/>
                  </a:lnTo>
                  <a:lnTo>
                    <a:pt x="116770" y="16691"/>
                  </a:lnTo>
                  <a:lnTo>
                    <a:pt x="113541" y="9112"/>
                  </a:lnTo>
                  <a:lnTo>
                    <a:pt x="107178" y="4556"/>
                  </a:lnTo>
                  <a:lnTo>
                    <a:pt x="991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Shape 1575"/>
            <p:cNvSpPr/>
            <p:nvPr/>
          </p:nvSpPr>
          <p:spPr>
            <a:xfrm>
              <a:off x="1895950" y="2673150"/>
              <a:ext cx="69899" cy="43800"/>
            </a:xfrm>
            <a:custGeom>
              <a:pathLst>
                <a:path extrusionOk="0" h="120000" w="120000">
                  <a:moveTo>
                    <a:pt x="21716" y="6986"/>
                  </a:moveTo>
                  <a:lnTo>
                    <a:pt x="39055" y="9246"/>
                  </a:lnTo>
                  <a:lnTo>
                    <a:pt x="59270" y="11575"/>
                  </a:lnTo>
                  <a:lnTo>
                    <a:pt x="78068" y="13904"/>
                  </a:lnTo>
                  <a:lnTo>
                    <a:pt x="92532" y="16164"/>
                  </a:lnTo>
                  <a:lnTo>
                    <a:pt x="106952" y="16164"/>
                  </a:lnTo>
                  <a:lnTo>
                    <a:pt x="109871" y="18493"/>
                  </a:lnTo>
                  <a:lnTo>
                    <a:pt x="111287" y="23082"/>
                  </a:lnTo>
                  <a:lnTo>
                    <a:pt x="114206" y="41575"/>
                  </a:lnTo>
                  <a:lnTo>
                    <a:pt x="114206" y="60000"/>
                  </a:lnTo>
                  <a:lnTo>
                    <a:pt x="114206" y="73835"/>
                  </a:lnTo>
                  <a:lnTo>
                    <a:pt x="114206" y="85342"/>
                  </a:lnTo>
                  <a:lnTo>
                    <a:pt x="112746" y="99178"/>
                  </a:lnTo>
                  <a:lnTo>
                    <a:pt x="111287" y="103835"/>
                  </a:lnTo>
                  <a:lnTo>
                    <a:pt x="109871" y="106095"/>
                  </a:lnTo>
                  <a:lnTo>
                    <a:pt x="104077" y="110753"/>
                  </a:lnTo>
                  <a:lnTo>
                    <a:pt x="92532" y="110753"/>
                  </a:lnTo>
                  <a:lnTo>
                    <a:pt x="73733" y="108424"/>
                  </a:lnTo>
                  <a:lnTo>
                    <a:pt x="63605" y="106095"/>
                  </a:lnTo>
                  <a:lnTo>
                    <a:pt x="54935" y="106095"/>
                  </a:lnTo>
                  <a:lnTo>
                    <a:pt x="30386" y="110753"/>
                  </a:lnTo>
                  <a:lnTo>
                    <a:pt x="20257" y="108424"/>
                  </a:lnTo>
                  <a:lnTo>
                    <a:pt x="17381" y="108424"/>
                  </a:lnTo>
                  <a:lnTo>
                    <a:pt x="15922" y="106095"/>
                  </a:lnTo>
                  <a:lnTo>
                    <a:pt x="14506" y="101506"/>
                  </a:lnTo>
                  <a:lnTo>
                    <a:pt x="13047" y="87671"/>
                  </a:lnTo>
                  <a:lnTo>
                    <a:pt x="13047" y="50753"/>
                  </a:lnTo>
                  <a:lnTo>
                    <a:pt x="13047" y="13904"/>
                  </a:lnTo>
                  <a:lnTo>
                    <a:pt x="13047" y="11575"/>
                  </a:lnTo>
                  <a:lnTo>
                    <a:pt x="11587" y="9246"/>
                  </a:lnTo>
                  <a:lnTo>
                    <a:pt x="21716" y="6986"/>
                  </a:lnTo>
                  <a:close/>
                  <a:moveTo>
                    <a:pt x="14506" y="68"/>
                  </a:moveTo>
                  <a:lnTo>
                    <a:pt x="7253" y="2328"/>
                  </a:lnTo>
                  <a:lnTo>
                    <a:pt x="1502" y="9246"/>
                  </a:lnTo>
                  <a:lnTo>
                    <a:pt x="42" y="11575"/>
                  </a:lnTo>
                  <a:lnTo>
                    <a:pt x="1502" y="13904"/>
                  </a:lnTo>
                  <a:lnTo>
                    <a:pt x="2918" y="16164"/>
                  </a:lnTo>
                  <a:lnTo>
                    <a:pt x="4377" y="13904"/>
                  </a:lnTo>
                  <a:lnTo>
                    <a:pt x="8712" y="11575"/>
                  </a:lnTo>
                  <a:lnTo>
                    <a:pt x="10171" y="10410"/>
                  </a:lnTo>
                  <a:lnTo>
                    <a:pt x="10171" y="10410"/>
                  </a:lnTo>
                  <a:lnTo>
                    <a:pt x="10171" y="11575"/>
                  </a:lnTo>
                  <a:lnTo>
                    <a:pt x="7253" y="34657"/>
                  </a:lnTo>
                  <a:lnTo>
                    <a:pt x="5836" y="55410"/>
                  </a:lnTo>
                  <a:lnTo>
                    <a:pt x="5836" y="69246"/>
                  </a:lnTo>
                  <a:lnTo>
                    <a:pt x="7253" y="83082"/>
                  </a:lnTo>
                  <a:lnTo>
                    <a:pt x="7253" y="96917"/>
                  </a:lnTo>
                  <a:lnTo>
                    <a:pt x="7253" y="110753"/>
                  </a:lnTo>
                  <a:lnTo>
                    <a:pt x="8712" y="115342"/>
                  </a:lnTo>
                  <a:lnTo>
                    <a:pt x="10171" y="115342"/>
                  </a:lnTo>
                  <a:lnTo>
                    <a:pt x="23175" y="117671"/>
                  </a:lnTo>
                  <a:lnTo>
                    <a:pt x="36180" y="117671"/>
                  </a:lnTo>
                  <a:lnTo>
                    <a:pt x="63605" y="115342"/>
                  </a:lnTo>
                  <a:lnTo>
                    <a:pt x="73733" y="117671"/>
                  </a:lnTo>
                  <a:lnTo>
                    <a:pt x="83862" y="119931"/>
                  </a:lnTo>
                  <a:lnTo>
                    <a:pt x="105536" y="119931"/>
                  </a:lnTo>
                  <a:lnTo>
                    <a:pt x="111287" y="115342"/>
                  </a:lnTo>
                  <a:lnTo>
                    <a:pt x="117081" y="108424"/>
                  </a:lnTo>
                  <a:lnTo>
                    <a:pt x="118540" y="96917"/>
                  </a:lnTo>
                  <a:lnTo>
                    <a:pt x="119957" y="83082"/>
                  </a:lnTo>
                  <a:lnTo>
                    <a:pt x="119957" y="57671"/>
                  </a:lnTo>
                  <a:lnTo>
                    <a:pt x="118540" y="34657"/>
                  </a:lnTo>
                  <a:lnTo>
                    <a:pt x="115622" y="20821"/>
                  </a:lnTo>
                  <a:lnTo>
                    <a:pt x="112746" y="13904"/>
                  </a:lnTo>
                  <a:lnTo>
                    <a:pt x="109871" y="9246"/>
                  </a:lnTo>
                  <a:lnTo>
                    <a:pt x="102618" y="6986"/>
                  </a:lnTo>
                  <a:lnTo>
                    <a:pt x="95407" y="9246"/>
                  </a:lnTo>
                  <a:lnTo>
                    <a:pt x="89613" y="9246"/>
                  </a:lnTo>
                  <a:lnTo>
                    <a:pt x="82403" y="6986"/>
                  </a:lnTo>
                  <a:lnTo>
                    <a:pt x="69399" y="4657"/>
                  </a:lnTo>
                  <a:lnTo>
                    <a:pt x="49184" y="2328"/>
                  </a:lnTo>
                  <a:lnTo>
                    <a:pt x="28927" y="68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Shape 1576"/>
            <p:cNvSpPr/>
            <p:nvPr/>
          </p:nvSpPr>
          <p:spPr>
            <a:xfrm>
              <a:off x="1847975" y="2798575"/>
              <a:ext cx="63999" cy="25275"/>
            </a:xfrm>
            <a:custGeom>
              <a:pathLst>
                <a:path extrusionOk="0" h="120000" w="120000">
                  <a:moveTo>
                    <a:pt x="61593" y="0"/>
                  </a:moveTo>
                  <a:lnTo>
                    <a:pt x="6328" y="4035"/>
                  </a:lnTo>
                  <a:lnTo>
                    <a:pt x="4781" y="8071"/>
                  </a:lnTo>
                  <a:lnTo>
                    <a:pt x="3187" y="8071"/>
                  </a:lnTo>
                  <a:lnTo>
                    <a:pt x="46" y="32047"/>
                  </a:lnTo>
                  <a:lnTo>
                    <a:pt x="46" y="56023"/>
                  </a:lnTo>
                  <a:lnTo>
                    <a:pt x="1593" y="107893"/>
                  </a:lnTo>
                  <a:lnTo>
                    <a:pt x="1593" y="119881"/>
                  </a:lnTo>
                  <a:lnTo>
                    <a:pt x="7921" y="119881"/>
                  </a:lnTo>
                  <a:lnTo>
                    <a:pt x="6328" y="71928"/>
                  </a:lnTo>
                  <a:lnTo>
                    <a:pt x="4781" y="44035"/>
                  </a:lnTo>
                  <a:lnTo>
                    <a:pt x="6328" y="20059"/>
                  </a:lnTo>
                  <a:lnTo>
                    <a:pt x="60000" y="16023"/>
                  </a:lnTo>
                  <a:lnTo>
                    <a:pt x="90000" y="11988"/>
                  </a:lnTo>
                  <a:lnTo>
                    <a:pt x="105796" y="11988"/>
                  </a:lnTo>
                  <a:lnTo>
                    <a:pt x="112078" y="16023"/>
                  </a:lnTo>
                  <a:lnTo>
                    <a:pt x="113671" y="20059"/>
                  </a:lnTo>
                  <a:lnTo>
                    <a:pt x="115265" y="119881"/>
                  </a:lnTo>
                  <a:lnTo>
                    <a:pt x="120000" y="119881"/>
                  </a:lnTo>
                  <a:lnTo>
                    <a:pt x="118406" y="4035"/>
                  </a:lnTo>
                  <a:lnTo>
                    <a:pt x="11840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Shape 1577"/>
            <p:cNvSpPr/>
            <p:nvPr/>
          </p:nvSpPr>
          <p:spPr>
            <a:xfrm>
              <a:off x="457500" y="2411375"/>
              <a:ext cx="14324" cy="12650"/>
            </a:xfrm>
            <a:custGeom>
              <a:pathLst>
                <a:path extrusionOk="0" h="120000" w="120000">
                  <a:moveTo>
                    <a:pt x="21151" y="237"/>
                  </a:moveTo>
                  <a:lnTo>
                    <a:pt x="7120" y="8300"/>
                  </a:lnTo>
                  <a:lnTo>
                    <a:pt x="0" y="24189"/>
                  </a:lnTo>
                  <a:lnTo>
                    <a:pt x="7120" y="32252"/>
                  </a:lnTo>
                  <a:lnTo>
                    <a:pt x="21151" y="56205"/>
                  </a:lnTo>
                  <a:lnTo>
                    <a:pt x="42303" y="80158"/>
                  </a:lnTo>
                  <a:lnTo>
                    <a:pt x="63455" y="104110"/>
                  </a:lnTo>
                  <a:lnTo>
                    <a:pt x="91727" y="120000"/>
                  </a:lnTo>
                  <a:lnTo>
                    <a:pt x="105759" y="120000"/>
                  </a:lnTo>
                  <a:lnTo>
                    <a:pt x="112879" y="104110"/>
                  </a:lnTo>
                  <a:lnTo>
                    <a:pt x="120000" y="87984"/>
                  </a:lnTo>
                  <a:lnTo>
                    <a:pt x="112879" y="72094"/>
                  </a:lnTo>
                  <a:lnTo>
                    <a:pt x="70575" y="40079"/>
                  </a:lnTo>
                  <a:lnTo>
                    <a:pt x="28272" y="8300"/>
                  </a:lnTo>
                  <a:lnTo>
                    <a:pt x="21151" y="23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Shape 1578"/>
            <p:cNvSpPr/>
            <p:nvPr/>
          </p:nvSpPr>
          <p:spPr>
            <a:xfrm>
              <a:off x="438125" y="2432425"/>
              <a:ext cx="19400" cy="6749"/>
            </a:xfrm>
            <a:custGeom>
              <a:pathLst>
                <a:path extrusionOk="0" h="120000" w="120000">
                  <a:moveTo>
                    <a:pt x="26134" y="444"/>
                  </a:moveTo>
                  <a:lnTo>
                    <a:pt x="10515" y="15111"/>
                  </a:lnTo>
                  <a:lnTo>
                    <a:pt x="154" y="45333"/>
                  </a:lnTo>
                  <a:lnTo>
                    <a:pt x="154" y="60000"/>
                  </a:lnTo>
                  <a:lnTo>
                    <a:pt x="5412" y="75111"/>
                  </a:lnTo>
                  <a:lnTo>
                    <a:pt x="26134" y="90222"/>
                  </a:lnTo>
                  <a:lnTo>
                    <a:pt x="57371" y="90222"/>
                  </a:lnTo>
                  <a:lnTo>
                    <a:pt x="88608" y="120000"/>
                  </a:lnTo>
                  <a:lnTo>
                    <a:pt x="104226" y="120000"/>
                  </a:lnTo>
                  <a:lnTo>
                    <a:pt x="114742" y="104888"/>
                  </a:lnTo>
                  <a:lnTo>
                    <a:pt x="119845" y="90222"/>
                  </a:lnTo>
                  <a:lnTo>
                    <a:pt x="119845" y="60000"/>
                  </a:lnTo>
                  <a:lnTo>
                    <a:pt x="114742" y="30222"/>
                  </a:lnTo>
                  <a:lnTo>
                    <a:pt x="99123" y="15111"/>
                  </a:lnTo>
                  <a:lnTo>
                    <a:pt x="62628" y="444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Shape 1579"/>
            <p:cNvSpPr/>
            <p:nvPr/>
          </p:nvSpPr>
          <p:spPr>
            <a:xfrm>
              <a:off x="408675" y="2075550"/>
              <a:ext cx="73249" cy="76625"/>
            </a:xfrm>
            <a:custGeom>
              <a:pathLst>
                <a:path extrusionOk="0" h="120000" w="120000">
                  <a:moveTo>
                    <a:pt x="78634" y="18479"/>
                  </a:moveTo>
                  <a:lnTo>
                    <a:pt x="97924" y="19771"/>
                  </a:lnTo>
                  <a:lnTo>
                    <a:pt x="97924" y="27680"/>
                  </a:lnTo>
                  <a:lnTo>
                    <a:pt x="97924" y="36920"/>
                  </a:lnTo>
                  <a:lnTo>
                    <a:pt x="99317" y="52737"/>
                  </a:lnTo>
                  <a:lnTo>
                    <a:pt x="82771" y="52737"/>
                  </a:lnTo>
                  <a:lnTo>
                    <a:pt x="66225" y="54068"/>
                  </a:lnTo>
                  <a:lnTo>
                    <a:pt x="60696" y="36920"/>
                  </a:lnTo>
                  <a:lnTo>
                    <a:pt x="56559" y="18479"/>
                  </a:lnTo>
                  <a:close/>
                  <a:moveTo>
                    <a:pt x="44150" y="21102"/>
                  </a:moveTo>
                  <a:lnTo>
                    <a:pt x="48286" y="39543"/>
                  </a:lnTo>
                  <a:lnTo>
                    <a:pt x="51030" y="55360"/>
                  </a:lnTo>
                  <a:lnTo>
                    <a:pt x="46894" y="55360"/>
                  </a:lnTo>
                  <a:lnTo>
                    <a:pt x="31740" y="58022"/>
                  </a:lnTo>
                  <a:lnTo>
                    <a:pt x="23467" y="59314"/>
                  </a:lnTo>
                  <a:lnTo>
                    <a:pt x="16546" y="63269"/>
                  </a:lnTo>
                  <a:lnTo>
                    <a:pt x="11058" y="46159"/>
                  </a:lnTo>
                  <a:lnTo>
                    <a:pt x="8273" y="39543"/>
                  </a:lnTo>
                  <a:lnTo>
                    <a:pt x="5529" y="31634"/>
                  </a:lnTo>
                  <a:lnTo>
                    <a:pt x="28955" y="26388"/>
                  </a:lnTo>
                  <a:lnTo>
                    <a:pt x="37269" y="25057"/>
                  </a:lnTo>
                  <a:lnTo>
                    <a:pt x="41406" y="23725"/>
                  </a:lnTo>
                  <a:lnTo>
                    <a:pt x="44150" y="21102"/>
                  </a:lnTo>
                  <a:close/>
                  <a:moveTo>
                    <a:pt x="100668" y="63269"/>
                  </a:moveTo>
                  <a:lnTo>
                    <a:pt x="103453" y="85703"/>
                  </a:lnTo>
                  <a:lnTo>
                    <a:pt x="106197" y="96234"/>
                  </a:lnTo>
                  <a:lnTo>
                    <a:pt x="108941" y="106766"/>
                  </a:lnTo>
                  <a:lnTo>
                    <a:pt x="100668" y="105474"/>
                  </a:lnTo>
                  <a:lnTo>
                    <a:pt x="91044" y="105474"/>
                  </a:lnTo>
                  <a:lnTo>
                    <a:pt x="74498" y="106766"/>
                  </a:lnTo>
                  <a:lnTo>
                    <a:pt x="51030" y="106766"/>
                  </a:lnTo>
                  <a:lnTo>
                    <a:pt x="27604" y="109429"/>
                  </a:lnTo>
                  <a:lnTo>
                    <a:pt x="22075" y="89657"/>
                  </a:lnTo>
                  <a:lnTo>
                    <a:pt x="17938" y="69885"/>
                  </a:lnTo>
                  <a:lnTo>
                    <a:pt x="26211" y="69885"/>
                  </a:lnTo>
                  <a:lnTo>
                    <a:pt x="35877" y="68554"/>
                  </a:lnTo>
                  <a:lnTo>
                    <a:pt x="53815" y="64600"/>
                  </a:lnTo>
                  <a:lnTo>
                    <a:pt x="56559" y="69885"/>
                  </a:lnTo>
                  <a:lnTo>
                    <a:pt x="60696" y="73840"/>
                  </a:lnTo>
                  <a:lnTo>
                    <a:pt x="64832" y="75132"/>
                  </a:lnTo>
                  <a:lnTo>
                    <a:pt x="67576" y="73840"/>
                  </a:lnTo>
                  <a:lnTo>
                    <a:pt x="68969" y="71177"/>
                  </a:lnTo>
                  <a:lnTo>
                    <a:pt x="70361" y="67223"/>
                  </a:lnTo>
                  <a:lnTo>
                    <a:pt x="68969" y="63269"/>
                  </a:lnTo>
                  <a:close/>
                  <a:moveTo>
                    <a:pt x="46894" y="0"/>
                  </a:moveTo>
                  <a:lnTo>
                    <a:pt x="45542" y="2662"/>
                  </a:lnTo>
                  <a:lnTo>
                    <a:pt x="44150" y="11862"/>
                  </a:lnTo>
                  <a:lnTo>
                    <a:pt x="35877" y="15817"/>
                  </a:lnTo>
                  <a:lnTo>
                    <a:pt x="24819" y="18479"/>
                  </a:lnTo>
                  <a:lnTo>
                    <a:pt x="12409" y="22433"/>
                  </a:lnTo>
                  <a:lnTo>
                    <a:pt x="6921" y="23725"/>
                  </a:lnTo>
                  <a:lnTo>
                    <a:pt x="1392" y="26388"/>
                  </a:lnTo>
                  <a:lnTo>
                    <a:pt x="0" y="27680"/>
                  </a:lnTo>
                  <a:lnTo>
                    <a:pt x="0" y="29011"/>
                  </a:lnTo>
                  <a:lnTo>
                    <a:pt x="1392" y="31634"/>
                  </a:lnTo>
                  <a:lnTo>
                    <a:pt x="1392" y="42205"/>
                  </a:lnTo>
                  <a:lnTo>
                    <a:pt x="1392" y="52737"/>
                  </a:lnTo>
                  <a:lnTo>
                    <a:pt x="2784" y="63269"/>
                  </a:lnTo>
                  <a:lnTo>
                    <a:pt x="5529" y="75132"/>
                  </a:lnTo>
                  <a:lnTo>
                    <a:pt x="11058" y="96234"/>
                  </a:lnTo>
                  <a:lnTo>
                    <a:pt x="17938" y="116006"/>
                  </a:lnTo>
                  <a:lnTo>
                    <a:pt x="20682" y="118668"/>
                  </a:lnTo>
                  <a:lnTo>
                    <a:pt x="23467" y="119960"/>
                  </a:lnTo>
                  <a:lnTo>
                    <a:pt x="48286" y="117337"/>
                  </a:lnTo>
                  <a:lnTo>
                    <a:pt x="74498" y="116006"/>
                  </a:lnTo>
                  <a:lnTo>
                    <a:pt x="96532" y="117337"/>
                  </a:lnTo>
                  <a:lnTo>
                    <a:pt x="107590" y="117337"/>
                  </a:lnTo>
                  <a:lnTo>
                    <a:pt x="118607" y="114675"/>
                  </a:lnTo>
                  <a:lnTo>
                    <a:pt x="120000" y="113383"/>
                  </a:lnTo>
                  <a:lnTo>
                    <a:pt x="120000" y="112052"/>
                  </a:lnTo>
                  <a:lnTo>
                    <a:pt x="120000" y="110721"/>
                  </a:lnTo>
                  <a:lnTo>
                    <a:pt x="118607" y="109429"/>
                  </a:lnTo>
                  <a:lnTo>
                    <a:pt x="117215" y="109429"/>
                  </a:lnTo>
                  <a:lnTo>
                    <a:pt x="117215" y="100189"/>
                  </a:lnTo>
                  <a:lnTo>
                    <a:pt x="114470" y="90949"/>
                  </a:lnTo>
                  <a:lnTo>
                    <a:pt x="110334" y="73840"/>
                  </a:lnTo>
                  <a:lnTo>
                    <a:pt x="106197" y="46159"/>
                  </a:lnTo>
                  <a:lnTo>
                    <a:pt x="104805" y="17148"/>
                  </a:lnTo>
                  <a:lnTo>
                    <a:pt x="104805" y="15817"/>
                  </a:lnTo>
                  <a:lnTo>
                    <a:pt x="104805" y="14525"/>
                  </a:lnTo>
                  <a:lnTo>
                    <a:pt x="103453" y="13194"/>
                  </a:lnTo>
                  <a:lnTo>
                    <a:pt x="102061" y="11862"/>
                  </a:lnTo>
                  <a:lnTo>
                    <a:pt x="100668" y="11862"/>
                  </a:lnTo>
                  <a:lnTo>
                    <a:pt x="78634" y="9239"/>
                  </a:lnTo>
                  <a:lnTo>
                    <a:pt x="67576" y="9239"/>
                  </a:lnTo>
                  <a:lnTo>
                    <a:pt x="55167" y="10570"/>
                  </a:lnTo>
                  <a:lnTo>
                    <a:pt x="55167" y="9239"/>
                  </a:lnTo>
                  <a:lnTo>
                    <a:pt x="53815" y="5285"/>
                  </a:lnTo>
                  <a:lnTo>
                    <a:pt x="55167" y="3954"/>
                  </a:lnTo>
                  <a:lnTo>
                    <a:pt x="55167" y="1331"/>
                  </a:lnTo>
                  <a:lnTo>
                    <a:pt x="538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Shape 1580"/>
            <p:cNvSpPr/>
            <p:nvPr/>
          </p:nvSpPr>
          <p:spPr>
            <a:xfrm>
              <a:off x="485275" y="2399600"/>
              <a:ext cx="6749" cy="16850"/>
            </a:xfrm>
            <a:custGeom>
              <a:pathLst>
                <a:path extrusionOk="0" h="120000" w="120000">
                  <a:moveTo>
                    <a:pt x="30222" y="178"/>
                  </a:moveTo>
                  <a:lnTo>
                    <a:pt x="15111" y="6053"/>
                  </a:lnTo>
                  <a:lnTo>
                    <a:pt x="0" y="30089"/>
                  </a:lnTo>
                  <a:lnTo>
                    <a:pt x="0" y="60000"/>
                  </a:lnTo>
                  <a:lnTo>
                    <a:pt x="0" y="84035"/>
                  </a:lnTo>
                  <a:lnTo>
                    <a:pt x="30222" y="108071"/>
                  </a:lnTo>
                  <a:lnTo>
                    <a:pt x="30222" y="113946"/>
                  </a:lnTo>
                  <a:lnTo>
                    <a:pt x="44888" y="120000"/>
                  </a:lnTo>
                  <a:lnTo>
                    <a:pt x="89777" y="113946"/>
                  </a:lnTo>
                  <a:lnTo>
                    <a:pt x="120000" y="108071"/>
                  </a:lnTo>
                  <a:lnTo>
                    <a:pt x="120000" y="90089"/>
                  </a:lnTo>
                  <a:lnTo>
                    <a:pt x="104888" y="54124"/>
                  </a:lnTo>
                  <a:lnTo>
                    <a:pt x="89777" y="30089"/>
                  </a:lnTo>
                  <a:lnTo>
                    <a:pt x="75111" y="6053"/>
                  </a:lnTo>
                  <a:lnTo>
                    <a:pt x="60000" y="178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Shape 1581"/>
            <p:cNvSpPr/>
            <p:nvPr/>
          </p:nvSpPr>
          <p:spPr>
            <a:xfrm>
              <a:off x="483575" y="2424850"/>
              <a:ext cx="49699" cy="49699"/>
            </a:xfrm>
            <a:custGeom>
              <a:pathLst>
                <a:path extrusionOk="0" h="120000" w="120000">
                  <a:moveTo>
                    <a:pt x="73219" y="60"/>
                  </a:moveTo>
                  <a:lnTo>
                    <a:pt x="65070" y="6156"/>
                  </a:lnTo>
                  <a:lnTo>
                    <a:pt x="56981" y="14245"/>
                  </a:lnTo>
                  <a:lnTo>
                    <a:pt x="46780" y="32535"/>
                  </a:lnTo>
                  <a:lnTo>
                    <a:pt x="34587" y="52877"/>
                  </a:lnTo>
                  <a:lnTo>
                    <a:pt x="32595" y="56921"/>
                  </a:lnTo>
                  <a:lnTo>
                    <a:pt x="24446" y="44728"/>
                  </a:lnTo>
                  <a:lnTo>
                    <a:pt x="20402" y="30543"/>
                  </a:lnTo>
                  <a:lnTo>
                    <a:pt x="14305" y="16297"/>
                  </a:lnTo>
                  <a:lnTo>
                    <a:pt x="8209" y="2052"/>
                  </a:lnTo>
                  <a:lnTo>
                    <a:pt x="2112" y="2052"/>
                  </a:lnTo>
                  <a:lnTo>
                    <a:pt x="60" y="4104"/>
                  </a:lnTo>
                  <a:lnTo>
                    <a:pt x="60" y="8148"/>
                  </a:lnTo>
                  <a:lnTo>
                    <a:pt x="4104" y="24446"/>
                  </a:lnTo>
                  <a:lnTo>
                    <a:pt x="8209" y="42736"/>
                  </a:lnTo>
                  <a:lnTo>
                    <a:pt x="16297" y="58973"/>
                  </a:lnTo>
                  <a:lnTo>
                    <a:pt x="24446" y="75211"/>
                  </a:lnTo>
                  <a:lnTo>
                    <a:pt x="28490" y="77263"/>
                  </a:lnTo>
                  <a:lnTo>
                    <a:pt x="30543" y="77263"/>
                  </a:lnTo>
                  <a:lnTo>
                    <a:pt x="32595" y="79315"/>
                  </a:lnTo>
                  <a:lnTo>
                    <a:pt x="34587" y="81307"/>
                  </a:lnTo>
                  <a:lnTo>
                    <a:pt x="54929" y="89456"/>
                  </a:lnTo>
                  <a:lnTo>
                    <a:pt x="73219" y="99597"/>
                  </a:lnTo>
                  <a:lnTo>
                    <a:pt x="91509" y="111790"/>
                  </a:lnTo>
                  <a:lnTo>
                    <a:pt x="101649" y="117887"/>
                  </a:lnTo>
                  <a:lnTo>
                    <a:pt x="111851" y="119939"/>
                  </a:lnTo>
                  <a:lnTo>
                    <a:pt x="117947" y="119939"/>
                  </a:lnTo>
                  <a:lnTo>
                    <a:pt x="119939" y="115895"/>
                  </a:lnTo>
                  <a:lnTo>
                    <a:pt x="119939" y="111790"/>
                  </a:lnTo>
                  <a:lnTo>
                    <a:pt x="117947" y="107746"/>
                  </a:lnTo>
                  <a:lnTo>
                    <a:pt x="97605" y="95553"/>
                  </a:lnTo>
                  <a:lnTo>
                    <a:pt x="77263" y="83360"/>
                  </a:lnTo>
                  <a:lnTo>
                    <a:pt x="58973" y="73219"/>
                  </a:lnTo>
                  <a:lnTo>
                    <a:pt x="48832" y="71167"/>
                  </a:lnTo>
                  <a:lnTo>
                    <a:pt x="38692" y="69114"/>
                  </a:lnTo>
                  <a:lnTo>
                    <a:pt x="36639" y="65070"/>
                  </a:lnTo>
                  <a:lnTo>
                    <a:pt x="44788" y="54929"/>
                  </a:lnTo>
                  <a:lnTo>
                    <a:pt x="52877" y="42736"/>
                  </a:lnTo>
                  <a:lnTo>
                    <a:pt x="65070" y="22394"/>
                  </a:lnTo>
                  <a:lnTo>
                    <a:pt x="71167" y="10201"/>
                  </a:lnTo>
                  <a:lnTo>
                    <a:pt x="75271" y="6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Shape 1582"/>
            <p:cNvSpPr/>
            <p:nvPr/>
          </p:nvSpPr>
          <p:spPr>
            <a:xfrm>
              <a:off x="522300" y="2491350"/>
              <a:ext cx="9274" cy="6749"/>
            </a:xfrm>
            <a:custGeom>
              <a:pathLst>
                <a:path extrusionOk="0" h="120000" w="120000">
                  <a:moveTo>
                    <a:pt x="21994" y="0"/>
                  </a:moveTo>
                  <a:lnTo>
                    <a:pt x="323" y="15111"/>
                  </a:lnTo>
                  <a:lnTo>
                    <a:pt x="323" y="44888"/>
                  </a:lnTo>
                  <a:lnTo>
                    <a:pt x="32991" y="89777"/>
                  </a:lnTo>
                  <a:lnTo>
                    <a:pt x="65660" y="104888"/>
                  </a:lnTo>
                  <a:lnTo>
                    <a:pt x="87331" y="120000"/>
                  </a:lnTo>
                  <a:lnTo>
                    <a:pt x="98328" y="120000"/>
                  </a:lnTo>
                  <a:lnTo>
                    <a:pt x="119999" y="104888"/>
                  </a:lnTo>
                  <a:lnTo>
                    <a:pt x="119999" y="89777"/>
                  </a:lnTo>
                  <a:lnTo>
                    <a:pt x="119999" y="60000"/>
                  </a:lnTo>
                  <a:lnTo>
                    <a:pt x="98328" y="44888"/>
                  </a:lnTo>
                  <a:lnTo>
                    <a:pt x="76334" y="15111"/>
                  </a:lnTo>
                  <a:lnTo>
                    <a:pt x="4366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Shape 1583"/>
            <p:cNvSpPr/>
            <p:nvPr/>
          </p:nvSpPr>
          <p:spPr>
            <a:xfrm>
              <a:off x="519775" y="2663900"/>
              <a:ext cx="10125" cy="13499"/>
            </a:xfrm>
            <a:custGeom>
              <a:pathLst>
                <a:path extrusionOk="0" h="120000" w="120000">
                  <a:moveTo>
                    <a:pt x="60148" y="0"/>
                  </a:moveTo>
                  <a:lnTo>
                    <a:pt x="40000" y="7555"/>
                  </a:lnTo>
                  <a:lnTo>
                    <a:pt x="30222" y="15111"/>
                  </a:lnTo>
                  <a:lnTo>
                    <a:pt x="20148" y="37555"/>
                  </a:lnTo>
                  <a:lnTo>
                    <a:pt x="296" y="52444"/>
                  </a:lnTo>
                  <a:lnTo>
                    <a:pt x="296" y="74888"/>
                  </a:lnTo>
                  <a:lnTo>
                    <a:pt x="10074" y="97333"/>
                  </a:lnTo>
                  <a:lnTo>
                    <a:pt x="30222" y="112222"/>
                  </a:lnTo>
                  <a:lnTo>
                    <a:pt x="60148" y="119777"/>
                  </a:lnTo>
                  <a:lnTo>
                    <a:pt x="90074" y="112222"/>
                  </a:lnTo>
                  <a:lnTo>
                    <a:pt x="109925" y="97333"/>
                  </a:lnTo>
                  <a:lnTo>
                    <a:pt x="120000" y="74888"/>
                  </a:lnTo>
                  <a:lnTo>
                    <a:pt x="120000" y="60000"/>
                  </a:lnTo>
                  <a:lnTo>
                    <a:pt x="109925" y="44888"/>
                  </a:lnTo>
                  <a:lnTo>
                    <a:pt x="99851" y="30000"/>
                  </a:lnTo>
                  <a:lnTo>
                    <a:pt x="90074" y="15111"/>
                  </a:lnTo>
                  <a:lnTo>
                    <a:pt x="80000" y="7555"/>
                  </a:lnTo>
                  <a:lnTo>
                    <a:pt x="6014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Shape 1584"/>
            <p:cNvSpPr/>
            <p:nvPr/>
          </p:nvSpPr>
          <p:spPr>
            <a:xfrm>
              <a:off x="539975" y="2774150"/>
              <a:ext cx="9300" cy="11825"/>
            </a:xfrm>
            <a:custGeom>
              <a:pathLst>
                <a:path extrusionOk="0" h="120000" w="120000">
                  <a:moveTo>
                    <a:pt x="43548" y="253"/>
                  </a:moveTo>
                  <a:lnTo>
                    <a:pt x="32903" y="8879"/>
                  </a:lnTo>
                  <a:lnTo>
                    <a:pt x="10967" y="25877"/>
                  </a:lnTo>
                  <a:lnTo>
                    <a:pt x="322" y="42875"/>
                  </a:lnTo>
                  <a:lnTo>
                    <a:pt x="322" y="60126"/>
                  </a:lnTo>
                  <a:lnTo>
                    <a:pt x="322" y="85750"/>
                  </a:lnTo>
                  <a:lnTo>
                    <a:pt x="10967" y="102748"/>
                  </a:lnTo>
                  <a:lnTo>
                    <a:pt x="21935" y="111374"/>
                  </a:lnTo>
                  <a:lnTo>
                    <a:pt x="43548" y="119746"/>
                  </a:lnTo>
                  <a:lnTo>
                    <a:pt x="98064" y="119746"/>
                  </a:lnTo>
                  <a:lnTo>
                    <a:pt x="119677" y="102748"/>
                  </a:lnTo>
                  <a:lnTo>
                    <a:pt x="119677" y="77124"/>
                  </a:lnTo>
                  <a:lnTo>
                    <a:pt x="119677" y="60126"/>
                  </a:lnTo>
                  <a:lnTo>
                    <a:pt x="119677" y="42875"/>
                  </a:lnTo>
                  <a:lnTo>
                    <a:pt x="108709" y="25877"/>
                  </a:lnTo>
                  <a:lnTo>
                    <a:pt x="98064" y="25877"/>
                  </a:lnTo>
                  <a:lnTo>
                    <a:pt x="87096" y="8879"/>
                  </a:lnTo>
                  <a:lnTo>
                    <a:pt x="87096" y="253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Shape 1585"/>
            <p:cNvSpPr/>
            <p:nvPr/>
          </p:nvSpPr>
          <p:spPr>
            <a:xfrm>
              <a:off x="529875" y="2721125"/>
              <a:ext cx="10974" cy="12650"/>
            </a:xfrm>
            <a:custGeom>
              <a:pathLst>
                <a:path extrusionOk="0" h="120000" w="120000">
                  <a:moveTo>
                    <a:pt x="73804" y="237"/>
                  </a:moveTo>
                  <a:lnTo>
                    <a:pt x="55489" y="8063"/>
                  </a:lnTo>
                  <a:lnTo>
                    <a:pt x="27881" y="24189"/>
                  </a:lnTo>
                  <a:lnTo>
                    <a:pt x="18587" y="40079"/>
                  </a:lnTo>
                  <a:lnTo>
                    <a:pt x="273" y="55968"/>
                  </a:lnTo>
                  <a:lnTo>
                    <a:pt x="273" y="79920"/>
                  </a:lnTo>
                  <a:lnTo>
                    <a:pt x="9293" y="96047"/>
                  </a:lnTo>
                  <a:lnTo>
                    <a:pt x="18587" y="103873"/>
                  </a:lnTo>
                  <a:lnTo>
                    <a:pt x="27881" y="120000"/>
                  </a:lnTo>
                  <a:lnTo>
                    <a:pt x="83097" y="120000"/>
                  </a:lnTo>
                  <a:lnTo>
                    <a:pt x="101412" y="103873"/>
                  </a:lnTo>
                  <a:lnTo>
                    <a:pt x="110706" y="87984"/>
                  </a:lnTo>
                  <a:lnTo>
                    <a:pt x="119726" y="72094"/>
                  </a:lnTo>
                  <a:lnTo>
                    <a:pt x="110706" y="48142"/>
                  </a:lnTo>
                  <a:lnTo>
                    <a:pt x="110706" y="40079"/>
                  </a:lnTo>
                  <a:lnTo>
                    <a:pt x="101412" y="16126"/>
                  </a:lnTo>
                  <a:lnTo>
                    <a:pt x="73804" y="237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Shape 1586"/>
            <p:cNvSpPr/>
            <p:nvPr/>
          </p:nvSpPr>
          <p:spPr>
            <a:xfrm>
              <a:off x="529025" y="2693350"/>
              <a:ext cx="10149" cy="11825"/>
            </a:xfrm>
            <a:custGeom>
              <a:pathLst>
                <a:path extrusionOk="0" h="120000" w="120000">
                  <a:moveTo>
                    <a:pt x="30147" y="253"/>
                  </a:moveTo>
                  <a:lnTo>
                    <a:pt x="10344" y="17251"/>
                  </a:lnTo>
                  <a:lnTo>
                    <a:pt x="295" y="59873"/>
                  </a:lnTo>
                  <a:lnTo>
                    <a:pt x="295" y="77124"/>
                  </a:lnTo>
                  <a:lnTo>
                    <a:pt x="10344" y="102748"/>
                  </a:lnTo>
                  <a:lnTo>
                    <a:pt x="40197" y="119746"/>
                  </a:lnTo>
                  <a:lnTo>
                    <a:pt x="70049" y="119746"/>
                  </a:lnTo>
                  <a:lnTo>
                    <a:pt x="109655" y="102748"/>
                  </a:lnTo>
                  <a:lnTo>
                    <a:pt x="119704" y="85496"/>
                  </a:lnTo>
                  <a:lnTo>
                    <a:pt x="119704" y="68498"/>
                  </a:lnTo>
                  <a:lnTo>
                    <a:pt x="109655" y="34249"/>
                  </a:lnTo>
                  <a:lnTo>
                    <a:pt x="99901" y="34249"/>
                  </a:lnTo>
                  <a:lnTo>
                    <a:pt x="99901" y="25877"/>
                  </a:lnTo>
                  <a:lnTo>
                    <a:pt x="89852" y="8625"/>
                  </a:lnTo>
                  <a:lnTo>
                    <a:pt x="60000" y="253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Shape 1587"/>
            <p:cNvSpPr/>
            <p:nvPr/>
          </p:nvSpPr>
          <p:spPr>
            <a:xfrm>
              <a:off x="1499525" y="2611700"/>
              <a:ext cx="1114425" cy="212149"/>
            </a:xfrm>
            <a:custGeom>
              <a:pathLst>
                <a:path extrusionOk="0" h="120000" w="120000">
                  <a:moveTo>
                    <a:pt x="5981" y="14"/>
                  </a:moveTo>
                  <a:lnTo>
                    <a:pt x="4261" y="494"/>
                  </a:lnTo>
                  <a:lnTo>
                    <a:pt x="3445" y="494"/>
                  </a:lnTo>
                  <a:lnTo>
                    <a:pt x="2538" y="961"/>
                  </a:lnTo>
                  <a:lnTo>
                    <a:pt x="1631" y="2389"/>
                  </a:lnTo>
                  <a:lnTo>
                    <a:pt x="1270" y="2870"/>
                  </a:lnTo>
                  <a:lnTo>
                    <a:pt x="907" y="4298"/>
                  </a:lnTo>
                  <a:lnTo>
                    <a:pt x="815" y="5246"/>
                  </a:lnTo>
                  <a:lnTo>
                    <a:pt x="635" y="6207"/>
                  </a:lnTo>
                  <a:lnTo>
                    <a:pt x="543" y="8583"/>
                  </a:lnTo>
                  <a:lnTo>
                    <a:pt x="635" y="13815"/>
                  </a:lnTo>
                  <a:lnTo>
                    <a:pt x="454" y="22385"/>
                  </a:lnTo>
                  <a:lnTo>
                    <a:pt x="363" y="30487"/>
                  </a:lnTo>
                  <a:lnTo>
                    <a:pt x="183" y="39057"/>
                  </a:lnTo>
                  <a:lnTo>
                    <a:pt x="91" y="47626"/>
                  </a:lnTo>
                  <a:lnTo>
                    <a:pt x="0" y="83813"/>
                  </a:lnTo>
                  <a:lnTo>
                    <a:pt x="0" y="101899"/>
                  </a:lnTo>
                  <a:lnTo>
                    <a:pt x="183" y="119985"/>
                  </a:lnTo>
                  <a:lnTo>
                    <a:pt x="543" y="119985"/>
                  </a:lnTo>
                  <a:lnTo>
                    <a:pt x="543" y="105703"/>
                  </a:lnTo>
                  <a:lnTo>
                    <a:pt x="635" y="90954"/>
                  </a:lnTo>
                  <a:lnTo>
                    <a:pt x="543" y="61909"/>
                  </a:lnTo>
                  <a:lnTo>
                    <a:pt x="635" y="48574"/>
                  </a:lnTo>
                  <a:lnTo>
                    <a:pt x="815" y="35239"/>
                  </a:lnTo>
                  <a:lnTo>
                    <a:pt x="998" y="21918"/>
                  </a:lnTo>
                  <a:lnTo>
                    <a:pt x="1087" y="8583"/>
                  </a:lnTo>
                  <a:lnTo>
                    <a:pt x="1087" y="7636"/>
                  </a:lnTo>
                  <a:lnTo>
                    <a:pt x="1179" y="6674"/>
                  </a:lnTo>
                  <a:lnTo>
                    <a:pt x="1542" y="5246"/>
                  </a:lnTo>
                  <a:lnTo>
                    <a:pt x="1994" y="4298"/>
                  </a:lnTo>
                  <a:lnTo>
                    <a:pt x="2630" y="3351"/>
                  </a:lnTo>
                  <a:lnTo>
                    <a:pt x="3445" y="2389"/>
                  </a:lnTo>
                  <a:lnTo>
                    <a:pt x="4350" y="2389"/>
                  </a:lnTo>
                  <a:lnTo>
                    <a:pt x="6253" y="1923"/>
                  </a:lnTo>
                  <a:lnTo>
                    <a:pt x="8248" y="1923"/>
                  </a:lnTo>
                  <a:lnTo>
                    <a:pt x="10059" y="2389"/>
                  </a:lnTo>
                  <a:lnTo>
                    <a:pt x="12418" y="2870"/>
                  </a:lnTo>
                  <a:lnTo>
                    <a:pt x="20122" y="3818"/>
                  </a:lnTo>
                  <a:lnTo>
                    <a:pt x="23385" y="4298"/>
                  </a:lnTo>
                  <a:lnTo>
                    <a:pt x="24744" y="3818"/>
                  </a:lnTo>
                  <a:lnTo>
                    <a:pt x="52568" y="3818"/>
                  </a:lnTo>
                  <a:lnTo>
                    <a:pt x="68882" y="4298"/>
                  </a:lnTo>
                  <a:lnTo>
                    <a:pt x="85195" y="5246"/>
                  </a:lnTo>
                  <a:lnTo>
                    <a:pt x="101420" y="6207"/>
                  </a:lnTo>
                  <a:lnTo>
                    <a:pt x="117733" y="6674"/>
                  </a:lnTo>
                  <a:lnTo>
                    <a:pt x="118096" y="8102"/>
                  </a:lnTo>
                  <a:lnTo>
                    <a:pt x="118457" y="10011"/>
                  </a:lnTo>
                  <a:lnTo>
                    <a:pt x="118729" y="11920"/>
                  </a:lnTo>
                  <a:lnTo>
                    <a:pt x="118912" y="14777"/>
                  </a:lnTo>
                  <a:lnTo>
                    <a:pt x="119273" y="20490"/>
                  </a:lnTo>
                  <a:lnTo>
                    <a:pt x="119364" y="27150"/>
                  </a:lnTo>
                  <a:lnTo>
                    <a:pt x="119364" y="33810"/>
                  </a:lnTo>
                  <a:lnTo>
                    <a:pt x="119364" y="40004"/>
                  </a:lnTo>
                  <a:lnTo>
                    <a:pt x="119273" y="50483"/>
                  </a:lnTo>
                  <a:lnTo>
                    <a:pt x="119184" y="68088"/>
                  </a:lnTo>
                  <a:lnTo>
                    <a:pt x="119092" y="85708"/>
                  </a:lnTo>
                  <a:lnTo>
                    <a:pt x="118912" y="102847"/>
                  </a:lnTo>
                  <a:lnTo>
                    <a:pt x="118912" y="111416"/>
                  </a:lnTo>
                  <a:lnTo>
                    <a:pt x="118912" y="119985"/>
                  </a:lnTo>
                  <a:lnTo>
                    <a:pt x="119545" y="119985"/>
                  </a:lnTo>
                  <a:lnTo>
                    <a:pt x="119545" y="108093"/>
                  </a:lnTo>
                  <a:lnTo>
                    <a:pt x="119545" y="81904"/>
                  </a:lnTo>
                  <a:lnTo>
                    <a:pt x="119728" y="62375"/>
                  </a:lnTo>
                  <a:lnTo>
                    <a:pt x="119908" y="42861"/>
                  </a:lnTo>
                  <a:lnTo>
                    <a:pt x="120000" y="33810"/>
                  </a:lnTo>
                  <a:lnTo>
                    <a:pt x="119908" y="28098"/>
                  </a:lnTo>
                  <a:lnTo>
                    <a:pt x="119816" y="22385"/>
                  </a:lnTo>
                  <a:lnTo>
                    <a:pt x="119636" y="17152"/>
                  </a:lnTo>
                  <a:lnTo>
                    <a:pt x="119364" y="11920"/>
                  </a:lnTo>
                  <a:lnTo>
                    <a:pt x="119092" y="10011"/>
                  </a:lnTo>
                  <a:lnTo>
                    <a:pt x="118820" y="8102"/>
                  </a:lnTo>
                  <a:lnTo>
                    <a:pt x="118549" y="6207"/>
                  </a:lnTo>
                  <a:lnTo>
                    <a:pt x="118185" y="5246"/>
                  </a:lnTo>
                  <a:lnTo>
                    <a:pt x="118096" y="3818"/>
                  </a:lnTo>
                  <a:lnTo>
                    <a:pt x="118005" y="3351"/>
                  </a:lnTo>
                  <a:lnTo>
                    <a:pt x="117913" y="3351"/>
                  </a:lnTo>
                  <a:lnTo>
                    <a:pt x="102144" y="2870"/>
                  </a:lnTo>
                  <a:lnTo>
                    <a:pt x="86283" y="1923"/>
                  </a:lnTo>
                  <a:lnTo>
                    <a:pt x="70513" y="961"/>
                  </a:lnTo>
                  <a:lnTo>
                    <a:pt x="54743" y="494"/>
                  </a:lnTo>
                  <a:lnTo>
                    <a:pt x="17583" y="494"/>
                  </a:lnTo>
                  <a:lnTo>
                    <a:pt x="13866" y="961"/>
                  </a:lnTo>
                  <a:lnTo>
                    <a:pt x="11058" y="494"/>
                  </a:lnTo>
                  <a:lnTo>
                    <a:pt x="7612" y="14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Shape 1588"/>
            <p:cNvSpPr/>
            <p:nvPr/>
          </p:nvSpPr>
          <p:spPr>
            <a:xfrm>
              <a:off x="2360575" y="2793525"/>
              <a:ext cx="63999" cy="30324"/>
            </a:xfrm>
            <a:custGeom>
              <a:pathLst>
                <a:path extrusionOk="0" h="120000" w="120000">
                  <a:moveTo>
                    <a:pt x="12656" y="0"/>
                  </a:moveTo>
                  <a:lnTo>
                    <a:pt x="4781" y="3363"/>
                  </a:lnTo>
                  <a:lnTo>
                    <a:pt x="1593" y="6727"/>
                  </a:lnTo>
                  <a:lnTo>
                    <a:pt x="46" y="9991"/>
                  </a:lnTo>
                  <a:lnTo>
                    <a:pt x="46" y="13355"/>
                  </a:lnTo>
                  <a:lnTo>
                    <a:pt x="1593" y="16718"/>
                  </a:lnTo>
                  <a:lnTo>
                    <a:pt x="4781" y="19983"/>
                  </a:lnTo>
                  <a:lnTo>
                    <a:pt x="3187" y="39967"/>
                  </a:lnTo>
                  <a:lnTo>
                    <a:pt x="3187" y="56685"/>
                  </a:lnTo>
                  <a:lnTo>
                    <a:pt x="4781" y="96652"/>
                  </a:lnTo>
                  <a:lnTo>
                    <a:pt x="4781" y="119901"/>
                  </a:lnTo>
                  <a:lnTo>
                    <a:pt x="12656" y="119901"/>
                  </a:lnTo>
                  <a:lnTo>
                    <a:pt x="11062" y="66677"/>
                  </a:lnTo>
                  <a:lnTo>
                    <a:pt x="7921" y="16718"/>
                  </a:lnTo>
                  <a:lnTo>
                    <a:pt x="33187" y="16718"/>
                  </a:lnTo>
                  <a:lnTo>
                    <a:pt x="71062" y="19983"/>
                  </a:lnTo>
                  <a:lnTo>
                    <a:pt x="104203" y="19983"/>
                  </a:lnTo>
                  <a:lnTo>
                    <a:pt x="107343" y="23347"/>
                  </a:lnTo>
                  <a:lnTo>
                    <a:pt x="108937" y="33338"/>
                  </a:lnTo>
                  <a:lnTo>
                    <a:pt x="112078" y="43330"/>
                  </a:lnTo>
                  <a:lnTo>
                    <a:pt x="112078" y="56685"/>
                  </a:lnTo>
                  <a:lnTo>
                    <a:pt x="112078" y="86661"/>
                  </a:lnTo>
                  <a:lnTo>
                    <a:pt x="112078" y="119901"/>
                  </a:lnTo>
                  <a:lnTo>
                    <a:pt x="118406" y="119901"/>
                  </a:lnTo>
                  <a:lnTo>
                    <a:pt x="118406" y="96652"/>
                  </a:lnTo>
                  <a:lnTo>
                    <a:pt x="119953" y="59950"/>
                  </a:lnTo>
                  <a:lnTo>
                    <a:pt x="118406" y="39967"/>
                  </a:lnTo>
                  <a:lnTo>
                    <a:pt x="115218" y="23347"/>
                  </a:lnTo>
                  <a:lnTo>
                    <a:pt x="112078" y="16718"/>
                  </a:lnTo>
                  <a:lnTo>
                    <a:pt x="108937" y="9991"/>
                  </a:lnTo>
                  <a:lnTo>
                    <a:pt x="104203" y="6727"/>
                  </a:lnTo>
                  <a:lnTo>
                    <a:pt x="101015" y="3363"/>
                  </a:lnTo>
                  <a:lnTo>
                    <a:pt x="80531" y="3363"/>
                  </a:lnTo>
                  <a:lnTo>
                    <a:pt x="2685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Shape 1589"/>
            <p:cNvSpPr/>
            <p:nvPr/>
          </p:nvSpPr>
          <p:spPr>
            <a:xfrm>
              <a:off x="536625" y="2751425"/>
              <a:ext cx="10125" cy="10125"/>
            </a:xfrm>
            <a:custGeom>
              <a:pathLst>
                <a:path extrusionOk="0" h="120000" w="120000">
                  <a:moveTo>
                    <a:pt x="59851" y="296"/>
                  </a:moveTo>
                  <a:lnTo>
                    <a:pt x="29925" y="10074"/>
                  </a:lnTo>
                  <a:lnTo>
                    <a:pt x="10074" y="40296"/>
                  </a:lnTo>
                  <a:lnTo>
                    <a:pt x="0" y="60148"/>
                  </a:lnTo>
                  <a:lnTo>
                    <a:pt x="10074" y="80000"/>
                  </a:lnTo>
                  <a:lnTo>
                    <a:pt x="19851" y="109925"/>
                  </a:lnTo>
                  <a:lnTo>
                    <a:pt x="49777" y="120000"/>
                  </a:lnTo>
                  <a:lnTo>
                    <a:pt x="79703" y="120000"/>
                  </a:lnTo>
                  <a:lnTo>
                    <a:pt x="109629" y="100148"/>
                  </a:lnTo>
                  <a:lnTo>
                    <a:pt x="119703" y="80000"/>
                  </a:lnTo>
                  <a:lnTo>
                    <a:pt x="119703" y="50074"/>
                  </a:lnTo>
                  <a:lnTo>
                    <a:pt x="119703" y="40296"/>
                  </a:lnTo>
                  <a:lnTo>
                    <a:pt x="99851" y="10074"/>
                  </a:lnTo>
                  <a:lnTo>
                    <a:pt x="79703" y="296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Shape 1590"/>
            <p:cNvSpPr/>
            <p:nvPr/>
          </p:nvSpPr>
          <p:spPr>
            <a:xfrm>
              <a:off x="545875" y="2804450"/>
              <a:ext cx="9274" cy="14349"/>
            </a:xfrm>
            <a:custGeom>
              <a:pathLst>
                <a:path extrusionOk="0" h="120000" w="120000">
                  <a:moveTo>
                    <a:pt x="54663" y="209"/>
                  </a:moveTo>
                  <a:lnTo>
                    <a:pt x="43665" y="7317"/>
                  </a:lnTo>
                  <a:lnTo>
                    <a:pt x="32668" y="14216"/>
                  </a:lnTo>
                  <a:lnTo>
                    <a:pt x="10997" y="21324"/>
                  </a:lnTo>
                  <a:lnTo>
                    <a:pt x="0" y="49547"/>
                  </a:lnTo>
                  <a:lnTo>
                    <a:pt x="0" y="77560"/>
                  </a:lnTo>
                  <a:lnTo>
                    <a:pt x="10997" y="105783"/>
                  </a:lnTo>
                  <a:lnTo>
                    <a:pt x="21994" y="112891"/>
                  </a:lnTo>
                  <a:lnTo>
                    <a:pt x="43665" y="119790"/>
                  </a:lnTo>
                  <a:lnTo>
                    <a:pt x="76334" y="119790"/>
                  </a:lnTo>
                  <a:lnTo>
                    <a:pt x="98005" y="112891"/>
                  </a:lnTo>
                  <a:lnTo>
                    <a:pt x="119999" y="91777"/>
                  </a:lnTo>
                  <a:lnTo>
                    <a:pt x="119999" y="70662"/>
                  </a:lnTo>
                  <a:lnTo>
                    <a:pt x="109002" y="42439"/>
                  </a:lnTo>
                  <a:lnTo>
                    <a:pt x="98005" y="28432"/>
                  </a:lnTo>
                  <a:lnTo>
                    <a:pt x="87331" y="14216"/>
                  </a:lnTo>
                  <a:lnTo>
                    <a:pt x="87331" y="7317"/>
                  </a:lnTo>
                  <a:lnTo>
                    <a:pt x="76334" y="209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1" name="Shape 1591"/>
          <p:cNvSpPr txBox="1"/>
          <p:nvPr>
            <p:ph idx="1" type="body"/>
          </p:nvPr>
        </p:nvSpPr>
        <p:spPr>
          <a:xfrm>
            <a:off x="457200" y="5447700"/>
            <a:ext cx="8229600" cy="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Font typeface="Amatic SC"/>
              <a:buNone/>
              <a:defRPr b="1" i="0" sz="2400" u="none" cap="none" strike="noStrike">
                <a:solidFill>
                  <a:srgbClr val="2C3E50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22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5F6F7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1131750" y="983100"/>
            <a:ext cx="6880499" cy="77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Font typeface="Amatic SC"/>
              <a:buNone/>
              <a:defRPr b="1" i="0" sz="2800" u="none" cap="none" strike="noStrik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algn="ctr">
              <a:spcBef>
                <a:spcPts val="0"/>
              </a:spcBef>
              <a:buClr>
                <a:srgbClr val="F55D4B"/>
              </a:buClr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algn="ctr">
              <a:spcBef>
                <a:spcPts val="0"/>
              </a:spcBef>
              <a:buClr>
                <a:srgbClr val="F55D4B"/>
              </a:buClr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algn="ctr">
              <a:spcBef>
                <a:spcPts val="0"/>
              </a:spcBef>
              <a:buClr>
                <a:srgbClr val="F55D4B"/>
              </a:buClr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algn="ctr">
              <a:spcBef>
                <a:spcPts val="0"/>
              </a:spcBef>
              <a:buClr>
                <a:srgbClr val="F55D4B"/>
              </a:buClr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algn="ctr">
              <a:spcBef>
                <a:spcPts val="0"/>
              </a:spcBef>
              <a:buClr>
                <a:srgbClr val="F55D4B"/>
              </a:buClr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algn="ctr">
              <a:spcBef>
                <a:spcPts val="0"/>
              </a:spcBef>
              <a:buClr>
                <a:srgbClr val="F55D4B"/>
              </a:buClr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algn="ctr">
              <a:spcBef>
                <a:spcPts val="0"/>
              </a:spcBef>
              <a:buClr>
                <a:srgbClr val="F55D4B"/>
              </a:buClr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algn="ctr">
              <a:spcBef>
                <a:spcPts val="0"/>
              </a:spcBef>
              <a:buClr>
                <a:srgbClr val="F55D4B"/>
              </a:buClr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1131750" y="1902800"/>
            <a:ext cx="6880499" cy="4664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6510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b="0" i="0" sz="26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22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Font typeface="Merriweather"/>
              <a:buNone/>
              <a:defRPr b="0" i="0" sz="18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slidemodel.com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slidemodel.com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7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Shape 1808"/>
          <p:cNvSpPr txBox="1"/>
          <p:nvPr>
            <p:ph type="ctrTitle"/>
          </p:nvPr>
        </p:nvSpPr>
        <p:spPr>
          <a:xfrm>
            <a:off x="2191050" y="2427150"/>
            <a:ext cx="54483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matic SC"/>
              <a:buNone/>
            </a:pPr>
            <a:r>
              <a:rPr b="0" i="0" lang="en" sz="7200" u="none" cap="none" strike="noStrik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Bingo del equipo 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2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Shape 1813"/>
          <p:cNvSpPr txBox="1"/>
          <p:nvPr>
            <p:ph type="ctrTitle"/>
          </p:nvPr>
        </p:nvSpPr>
        <p:spPr>
          <a:xfrm>
            <a:off x="1557875" y="1882525"/>
            <a:ext cx="6028198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matic SC"/>
              <a:buNone/>
            </a:pPr>
            <a:r>
              <a:rPr b="0" i="0" lang="en" sz="5400" u="none" cap="none" strike="noStrik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1.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matic SC"/>
              <a:buNone/>
            </a:pPr>
            <a:r>
              <a:rPr b="0" i="0" lang="en" sz="5400" u="none" cap="none" strike="noStrik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Transition headline</a:t>
            </a:r>
          </a:p>
        </p:txBody>
      </p:sp>
      <p:sp>
        <p:nvSpPr>
          <p:cNvPr id="1814" name="Shape 1814"/>
          <p:cNvSpPr txBox="1"/>
          <p:nvPr>
            <p:ph idx="1" type="subTitle"/>
          </p:nvPr>
        </p:nvSpPr>
        <p:spPr>
          <a:xfrm>
            <a:off x="1557875" y="3329550"/>
            <a:ext cx="6028198" cy="10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Merriweather"/>
              <a:buNone/>
            </a:pPr>
            <a:r>
              <a:rPr b="0" i="0" lang="en" sz="1800" u="none" cap="none" strike="noStrike">
                <a:solidFill>
                  <a:srgbClr val="434343"/>
                </a:solidFill>
                <a:latin typeface="Merriweather"/>
                <a:ea typeface="Merriweather"/>
                <a:cs typeface="Merriweather"/>
                <a:sym typeface="Merriweather"/>
              </a:rPr>
              <a:t>Let’s start with the first set of slides</a:t>
            </a:r>
          </a:p>
        </p:txBody>
      </p:sp>
      <p:sp>
        <p:nvSpPr>
          <p:cNvPr id="1815" name="Shape 1815"/>
          <p:cNvSpPr txBox="1"/>
          <p:nvPr>
            <p:ph idx="4294967295" type="body"/>
          </p:nvPr>
        </p:nvSpPr>
        <p:spPr>
          <a:xfrm>
            <a:off x="1832400" y="2653800"/>
            <a:ext cx="5479200" cy="109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25000"/>
              <a:buFont typeface="Merriweather"/>
              <a:buNone/>
            </a:pPr>
            <a:r>
              <a:rPr b="0" i="0" lang="en" sz="26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Quotations are commonly printed as a means of inspiration and to invoke philosophical thoughts from the reader.</a:t>
            </a:r>
          </a:p>
        </p:txBody>
      </p:sp>
      <p:grpSp>
        <p:nvGrpSpPr>
          <p:cNvPr id="1816" name="Shape 1816"/>
          <p:cNvGrpSpPr/>
          <p:nvPr/>
        </p:nvGrpSpPr>
        <p:grpSpPr>
          <a:xfrm>
            <a:off x="837800" y="143348"/>
            <a:ext cx="7468407" cy="6114124"/>
            <a:chOff x="837800" y="143348"/>
            <a:chExt cx="7468407" cy="6114124"/>
          </a:xfrm>
        </p:grpSpPr>
        <p:pic>
          <p:nvPicPr>
            <p:cNvPr descr="BINGO 1.png" id="1817" name="Shape 18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37800" y="143348"/>
              <a:ext cx="7468407" cy="61141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8" name="Shape 1818"/>
            <p:cNvSpPr txBox="1"/>
            <p:nvPr/>
          </p:nvSpPr>
          <p:spPr>
            <a:xfrm>
              <a:off x="1330825" y="3008561"/>
              <a:ext cx="971100" cy="38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ITALIA</a:t>
              </a:r>
            </a:p>
          </p:txBody>
        </p:sp>
        <p:sp>
          <p:nvSpPr>
            <p:cNvPr id="1819" name="Shape 1819"/>
            <p:cNvSpPr txBox="1"/>
            <p:nvPr/>
          </p:nvSpPr>
          <p:spPr>
            <a:xfrm>
              <a:off x="1330825" y="4051025"/>
              <a:ext cx="971100" cy="38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ESPAÑA</a:t>
              </a:r>
            </a:p>
          </p:txBody>
        </p:sp>
        <p:sp>
          <p:nvSpPr>
            <p:cNvPr id="1820" name="Shape 1820"/>
            <p:cNvSpPr txBox="1"/>
            <p:nvPr/>
          </p:nvSpPr>
          <p:spPr>
            <a:xfrm>
              <a:off x="1270900" y="5093475"/>
              <a:ext cx="1031099" cy="38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FRANCIA</a:t>
              </a:r>
            </a:p>
          </p:txBody>
        </p:sp>
        <p:sp>
          <p:nvSpPr>
            <p:cNvPr id="1821" name="Shape 1821"/>
            <p:cNvSpPr txBox="1"/>
            <p:nvPr/>
          </p:nvSpPr>
          <p:spPr>
            <a:xfrm>
              <a:off x="2361925" y="1598600"/>
              <a:ext cx="1115099" cy="97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 su loro le gusta la Física</a:t>
              </a:r>
            </a:p>
          </p:txBody>
        </p:sp>
        <p:sp>
          <p:nvSpPr>
            <p:cNvPr id="1822" name="Shape 1822"/>
            <p:cNvSpPr/>
            <p:nvPr/>
          </p:nvSpPr>
          <p:spPr>
            <a:xfrm>
              <a:off x="3512725" y="3830975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Shape 1823"/>
            <p:cNvSpPr/>
            <p:nvPr/>
          </p:nvSpPr>
          <p:spPr>
            <a:xfrm>
              <a:off x="2438125" y="3831100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Shape 1824"/>
            <p:cNvSpPr/>
            <p:nvPr/>
          </p:nvSpPr>
          <p:spPr>
            <a:xfrm>
              <a:off x="2442550" y="2714850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Shape 1825"/>
            <p:cNvSpPr/>
            <p:nvPr/>
          </p:nvSpPr>
          <p:spPr>
            <a:xfrm>
              <a:off x="2451775" y="4947150"/>
              <a:ext cx="935400" cy="936299"/>
            </a:xfrm>
            <a:prstGeom prst="wedgeRectCallout">
              <a:avLst>
                <a:gd fmla="val -19238" name="adj1"/>
                <a:gd fmla="val 53722" name="adj2"/>
              </a:avLst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Shape 1826"/>
            <p:cNvSpPr txBox="1"/>
            <p:nvPr/>
          </p:nvSpPr>
          <p:spPr>
            <a:xfrm>
              <a:off x="3428725" y="1598600"/>
              <a:ext cx="1115099" cy="97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Busca en Internet dibujos</a:t>
              </a:r>
            </a:p>
          </p:txBody>
        </p:sp>
        <p:sp>
          <p:nvSpPr>
            <p:cNvPr id="1827" name="Shape 1827"/>
            <p:cNvSpPr txBox="1"/>
            <p:nvPr/>
          </p:nvSpPr>
          <p:spPr>
            <a:xfrm>
              <a:off x="4543825" y="1606500"/>
              <a:ext cx="1115099" cy="97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¡Le gusta el Brócoli!!!</a:t>
              </a:r>
            </a:p>
          </p:txBody>
        </p:sp>
        <p:sp>
          <p:nvSpPr>
            <p:cNvPr id="1828" name="Shape 1828"/>
            <p:cNvSpPr txBox="1"/>
            <p:nvPr/>
          </p:nvSpPr>
          <p:spPr>
            <a:xfrm>
              <a:off x="5610625" y="1606500"/>
              <a:ext cx="1115099" cy="97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Escribe muy bien en Portugués</a:t>
              </a:r>
            </a:p>
          </p:txBody>
        </p:sp>
        <p:sp>
          <p:nvSpPr>
            <p:cNvPr id="1829" name="Shape 1829"/>
            <p:cNvSpPr txBox="1"/>
            <p:nvPr/>
          </p:nvSpPr>
          <p:spPr>
            <a:xfrm>
              <a:off x="6753625" y="1606500"/>
              <a:ext cx="1115099" cy="97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 hay nada como un plato de Lentejas</a:t>
              </a:r>
            </a:p>
          </p:txBody>
        </p:sp>
        <p:sp>
          <p:nvSpPr>
            <p:cNvPr id="1830" name="Shape 1830"/>
            <p:cNvSpPr/>
            <p:nvPr/>
          </p:nvSpPr>
          <p:spPr>
            <a:xfrm>
              <a:off x="3512725" y="4886037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Shape 1831"/>
            <p:cNvSpPr/>
            <p:nvPr/>
          </p:nvSpPr>
          <p:spPr>
            <a:xfrm>
              <a:off x="3518575" y="2732186"/>
              <a:ext cx="935400" cy="936299"/>
            </a:xfrm>
            <a:prstGeom prst="wedgeRectCallout">
              <a:avLst>
                <a:gd fmla="val -19238" name="adj1"/>
                <a:gd fmla="val 53722" name="adj2"/>
              </a:avLst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Shape 1832"/>
            <p:cNvSpPr/>
            <p:nvPr/>
          </p:nvSpPr>
          <p:spPr>
            <a:xfrm>
              <a:off x="4617512" y="2743525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Shape 1833"/>
            <p:cNvSpPr/>
            <p:nvPr/>
          </p:nvSpPr>
          <p:spPr>
            <a:xfrm>
              <a:off x="4622125" y="4950437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Shape 1834"/>
            <p:cNvSpPr/>
            <p:nvPr/>
          </p:nvSpPr>
          <p:spPr>
            <a:xfrm>
              <a:off x="4633675" y="3880575"/>
              <a:ext cx="935400" cy="936299"/>
            </a:xfrm>
            <a:prstGeom prst="wedgeRectCallout">
              <a:avLst>
                <a:gd fmla="val -19238" name="adj1"/>
                <a:gd fmla="val 53722" name="adj2"/>
              </a:avLst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Shape 1835"/>
            <p:cNvSpPr/>
            <p:nvPr/>
          </p:nvSpPr>
          <p:spPr>
            <a:xfrm>
              <a:off x="5705000" y="2743511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Shape 1836"/>
            <p:cNvSpPr/>
            <p:nvPr/>
          </p:nvSpPr>
          <p:spPr>
            <a:xfrm>
              <a:off x="5707300" y="4970212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Shape 1837"/>
            <p:cNvSpPr/>
            <p:nvPr/>
          </p:nvSpPr>
          <p:spPr>
            <a:xfrm>
              <a:off x="5731450" y="3874275"/>
              <a:ext cx="935400" cy="936299"/>
            </a:xfrm>
            <a:prstGeom prst="wedgeRectCallout">
              <a:avLst>
                <a:gd fmla="val -19238" name="adj1"/>
                <a:gd fmla="val 53722" name="adj2"/>
              </a:avLst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Shape 1838"/>
            <p:cNvSpPr/>
            <p:nvPr/>
          </p:nvSpPr>
          <p:spPr>
            <a:xfrm>
              <a:off x="6843475" y="2723611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Shape 1839"/>
            <p:cNvSpPr/>
            <p:nvPr/>
          </p:nvSpPr>
          <p:spPr>
            <a:xfrm>
              <a:off x="6829211" y="3840737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Shape 1840"/>
            <p:cNvSpPr/>
            <p:nvPr/>
          </p:nvSpPr>
          <p:spPr>
            <a:xfrm>
              <a:off x="6792475" y="4957862"/>
              <a:ext cx="935400" cy="936299"/>
            </a:xfrm>
            <a:prstGeom prst="wedgeRectCallout">
              <a:avLst>
                <a:gd fmla="val -19238" name="adj1"/>
                <a:gd fmla="val 53722" name="adj2"/>
              </a:avLst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1" name="Shape 1841"/>
          <p:cNvSpPr txBox="1"/>
          <p:nvPr/>
        </p:nvSpPr>
        <p:spPr>
          <a:xfrm>
            <a:off x="3840675" y="826950"/>
            <a:ext cx="1566599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aleway"/>
              <a:buNone/>
            </a:pPr>
            <a:r>
              <a:rPr b="0" i="0" lang="en" sz="36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Agata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5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Shape 1846"/>
          <p:cNvSpPr txBox="1"/>
          <p:nvPr>
            <p:ph idx="1" type="body"/>
          </p:nvPr>
        </p:nvSpPr>
        <p:spPr>
          <a:xfrm>
            <a:off x="1832400" y="2653800"/>
            <a:ext cx="5479200" cy="109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ct val="25000"/>
              <a:buFont typeface="Merriweather"/>
              <a:buNone/>
            </a:pPr>
            <a:r>
              <a:rPr b="0" i="1" lang="en" sz="2200" u="none" cap="none" strike="noStrike">
                <a:solidFill>
                  <a:srgbClr val="F55D4B"/>
                </a:solidFill>
                <a:latin typeface="Merriweather"/>
                <a:ea typeface="Merriweather"/>
                <a:cs typeface="Merriweather"/>
                <a:sym typeface="Merriweather"/>
              </a:rPr>
              <a:t>Quotations are commonly printed as a means of inspiration and to invoke philosophical thoughts from the reader.</a:t>
            </a:r>
          </a:p>
        </p:txBody>
      </p:sp>
      <p:grpSp>
        <p:nvGrpSpPr>
          <p:cNvPr id="1847" name="Shape 1847"/>
          <p:cNvGrpSpPr/>
          <p:nvPr/>
        </p:nvGrpSpPr>
        <p:grpSpPr>
          <a:xfrm>
            <a:off x="837800" y="143348"/>
            <a:ext cx="7468407" cy="6114124"/>
            <a:chOff x="837800" y="143348"/>
            <a:chExt cx="7468407" cy="6114124"/>
          </a:xfrm>
        </p:grpSpPr>
        <p:pic>
          <p:nvPicPr>
            <p:cNvPr descr="BINGO 1.png" id="1848" name="Shape 184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37800" y="143348"/>
              <a:ext cx="7468407" cy="61141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9" name="Shape 1849"/>
            <p:cNvSpPr txBox="1"/>
            <p:nvPr/>
          </p:nvSpPr>
          <p:spPr>
            <a:xfrm>
              <a:off x="1330825" y="3008561"/>
              <a:ext cx="971100" cy="38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ITALIA</a:t>
              </a:r>
            </a:p>
          </p:txBody>
        </p:sp>
        <p:sp>
          <p:nvSpPr>
            <p:cNvPr id="1850" name="Shape 1850"/>
            <p:cNvSpPr txBox="1"/>
            <p:nvPr/>
          </p:nvSpPr>
          <p:spPr>
            <a:xfrm>
              <a:off x="1330825" y="4051025"/>
              <a:ext cx="971100" cy="38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ESPAÑA</a:t>
              </a:r>
            </a:p>
          </p:txBody>
        </p:sp>
        <p:sp>
          <p:nvSpPr>
            <p:cNvPr id="1851" name="Shape 1851"/>
            <p:cNvSpPr txBox="1"/>
            <p:nvPr/>
          </p:nvSpPr>
          <p:spPr>
            <a:xfrm>
              <a:off x="1270900" y="5093475"/>
              <a:ext cx="1031099" cy="38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FRANCIA</a:t>
              </a:r>
            </a:p>
          </p:txBody>
        </p:sp>
        <p:sp>
          <p:nvSpPr>
            <p:cNvPr id="1852" name="Shape 1852"/>
            <p:cNvSpPr txBox="1"/>
            <p:nvPr/>
          </p:nvSpPr>
          <p:spPr>
            <a:xfrm>
              <a:off x="2361925" y="1598600"/>
              <a:ext cx="1115099" cy="97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Su perro la mira cuando come pasta</a:t>
              </a:r>
            </a:p>
          </p:txBody>
        </p:sp>
        <p:sp>
          <p:nvSpPr>
            <p:cNvPr id="1853" name="Shape 1853"/>
            <p:cNvSpPr/>
            <p:nvPr/>
          </p:nvSpPr>
          <p:spPr>
            <a:xfrm>
              <a:off x="3512725" y="3830975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Shape 1854"/>
            <p:cNvSpPr/>
            <p:nvPr/>
          </p:nvSpPr>
          <p:spPr>
            <a:xfrm>
              <a:off x="2438125" y="3831100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Shape 1855"/>
            <p:cNvSpPr/>
            <p:nvPr/>
          </p:nvSpPr>
          <p:spPr>
            <a:xfrm>
              <a:off x="2451775" y="4970225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Shape 1856"/>
            <p:cNvSpPr/>
            <p:nvPr/>
          </p:nvSpPr>
          <p:spPr>
            <a:xfrm>
              <a:off x="2421875" y="2713625"/>
              <a:ext cx="935400" cy="936299"/>
            </a:xfrm>
            <a:prstGeom prst="wedgeRectCallout">
              <a:avLst>
                <a:gd fmla="val -19238" name="adj1"/>
                <a:gd fmla="val 53722" name="adj2"/>
              </a:avLst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Shape 1857"/>
            <p:cNvSpPr txBox="1"/>
            <p:nvPr/>
          </p:nvSpPr>
          <p:spPr>
            <a:xfrm>
              <a:off x="3428725" y="1598600"/>
              <a:ext cx="1115099" cy="97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 las lentejas sabe hasta Latín</a:t>
              </a:r>
            </a:p>
          </p:txBody>
        </p:sp>
        <p:sp>
          <p:nvSpPr>
            <p:cNvPr id="1858" name="Shape 1858"/>
            <p:cNvSpPr txBox="1"/>
            <p:nvPr/>
          </p:nvSpPr>
          <p:spPr>
            <a:xfrm>
              <a:off x="4543825" y="1606500"/>
              <a:ext cx="1115099" cy="97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Escucha fados jugando al ajedrez</a:t>
              </a:r>
            </a:p>
          </p:txBody>
        </p:sp>
        <p:sp>
          <p:nvSpPr>
            <p:cNvPr id="1859" name="Shape 1859"/>
            <p:cNvSpPr txBox="1"/>
            <p:nvPr/>
          </p:nvSpPr>
          <p:spPr>
            <a:xfrm>
              <a:off x="5610625" y="1606500"/>
              <a:ext cx="1115099" cy="97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Corre después de comer croquetas</a:t>
              </a:r>
            </a:p>
          </p:txBody>
        </p:sp>
        <p:sp>
          <p:nvSpPr>
            <p:cNvPr id="1860" name="Shape 1860"/>
            <p:cNvSpPr txBox="1"/>
            <p:nvPr/>
          </p:nvSpPr>
          <p:spPr>
            <a:xfrm>
              <a:off x="6753625" y="1606500"/>
              <a:ext cx="1115099" cy="97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Arregla su monopatín el solito</a:t>
              </a:r>
            </a:p>
          </p:txBody>
        </p:sp>
        <p:sp>
          <p:nvSpPr>
            <p:cNvPr id="1861" name="Shape 1861"/>
            <p:cNvSpPr/>
            <p:nvPr/>
          </p:nvSpPr>
          <p:spPr>
            <a:xfrm>
              <a:off x="3518575" y="2714786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Shape 1862"/>
            <p:cNvSpPr/>
            <p:nvPr/>
          </p:nvSpPr>
          <p:spPr>
            <a:xfrm>
              <a:off x="3536950" y="4947150"/>
              <a:ext cx="935400" cy="936299"/>
            </a:xfrm>
            <a:prstGeom prst="wedgeRectCallout">
              <a:avLst>
                <a:gd fmla="val -19238" name="adj1"/>
                <a:gd fmla="val 53722" name="adj2"/>
              </a:avLst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Shape 1863"/>
            <p:cNvSpPr/>
            <p:nvPr/>
          </p:nvSpPr>
          <p:spPr>
            <a:xfrm>
              <a:off x="4633675" y="2733736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Shape 1864"/>
            <p:cNvSpPr/>
            <p:nvPr/>
          </p:nvSpPr>
          <p:spPr>
            <a:xfrm>
              <a:off x="4622125" y="4950437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Shape 1865"/>
            <p:cNvSpPr/>
            <p:nvPr/>
          </p:nvSpPr>
          <p:spPr>
            <a:xfrm>
              <a:off x="4633675" y="3880575"/>
              <a:ext cx="935400" cy="936299"/>
            </a:xfrm>
            <a:prstGeom prst="wedgeRectCallout">
              <a:avLst>
                <a:gd fmla="val -19238" name="adj1"/>
                <a:gd fmla="val 53722" name="adj2"/>
              </a:avLst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Shape 1866"/>
            <p:cNvSpPr/>
            <p:nvPr/>
          </p:nvSpPr>
          <p:spPr>
            <a:xfrm>
              <a:off x="5754625" y="3873062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Shape 1867"/>
            <p:cNvSpPr/>
            <p:nvPr/>
          </p:nvSpPr>
          <p:spPr>
            <a:xfrm>
              <a:off x="5707300" y="4970212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Shape 1868"/>
            <p:cNvSpPr/>
            <p:nvPr/>
          </p:nvSpPr>
          <p:spPr>
            <a:xfrm>
              <a:off x="5748775" y="2713625"/>
              <a:ext cx="935400" cy="936299"/>
            </a:xfrm>
            <a:prstGeom prst="wedgeRectCallout">
              <a:avLst>
                <a:gd fmla="val -19238" name="adj1"/>
                <a:gd fmla="val 53722" name="adj2"/>
              </a:avLst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Shape 1869"/>
            <p:cNvSpPr/>
            <p:nvPr/>
          </p:nvSpPr>
          <p:spPr>
            <a:xfrm>
              <a:off x="6792475" y="2723611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Shape 1870"/>
            <p:cNvSpPr/>
            <p:nvPr/>
          </p:nvSpPr>
          <p:spPr>
            <a:xfrm>
              <a:off x="6792475" y="4950437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Shape 1871"/>
            <p:cNvSpPr/>
            <p:nvPr/>
          </p:nvSpPr>
          <p:spPr>
            <a:xfrm>
              <a:off x="6829225" y="3840737"/>
              <a:ext cx="935400" cy="936299"/>
            </a:xfrm>
            <a:prstGeom prst="wedgeRectCallout">
              <a:avLst>
                <a:gd fmla="val -19238" name="adj1"/>
                <a:gd fmla="val 53722" name="adj2"/>
              </a:avLst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2" name="Shape 1872"/>
          <p:cNvSpPr txBox="1"/>
          <p:nvPr/>
        </p:nvSpPr>
        <p:spPr>
          <a:xfrm>
            <a:off x="3840675" y="826950"/>
            <a:ext cx="1326899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aleway"/>
              <a:buNone/>
            </a:pPr>
            <a:r>
              <a:rPr b="0" i="0" lang="en" sz="36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Anne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Shape 1877"/>
          <p:cNvSpPr txBox="1"/>
          <p:nvPr>
            <p:ph idx="4294967295" type="ctrTitle"/>
          </p:nvPr>
        </p:nvSpPr>
        <p:spPr>
          <a:xfrm>
            <a:off x="1374150" y="3258850"/>
            <a:ext cx="6395700" cy="12368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ct val="25000"/>
              <a:buFont typeface="Amatic SC"/>
              <a:buNone/>
            </a:pPr>
            <a:r>
              <a:rPr b="1" i="0" lang="en" sz="7200" u="none" cap="none" strike="noStrik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BIG CONCEPT</a:t>
            </a:r>
          </a:p>
        </p:txBody>
      </p:sp>
      <p:sp>
        <p:nvSpPr>
          <p:cNvPr id="1878" name="Shape 1878"/>
          <p:cNvSpPr txBox="1"/>
          <p:nvPr>
            <p:ph idx="4294967295" type="subTitle"/>
          </p:nvPr>
        </p:nvSpPr>
        <p:spPr>
          <a:xfrm>
            <a:off x="1374150" y="4320144"/>
            <a:ext cx="63957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25000"/>
              <a:buFont typeface="Merriweather"/>
              <a:buNone/>
            </a:pPr>
            <a:r>
              <a:rPr b="0" i="0" lang="en" sz="22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Bring the attention of your audience over a key concept using icons or illustrations</a:t>
            </a:r>
          </a:p>
        </p:txBody>
      </p:sp>
      <p:sp>
        <p:nvSpPr>
          <p:cNvPr id="1879" name="Shape 1879"/>
          <p:cNvSpPr/>
          <p:nvPr/>
        </p:nvSpPr>
        <p:spPr>
          <a:xfrm>
            <a:off x="3213451" y="703600"/>
            <a:ext cx="2728140" cy="2522752"/>
          </a:xfrm>
          <a:custGeom>
            <a:pathLst>
              <a:path extrusionOk="0" h="120000" w="120000">
                <a:moveTo>
                  <a:pt x="70454" y="2963"/>
                </a:moveTo>
                <a:cubicBezTo>
                  <a:pt x="54814" y="4216"/>
                  <a:pt x="37956" y="8226"/>
                  <a:pt x="25774" y="18908"/>
                </a:cubicBezTo>
                <a:cubicBezTo>
                  <a:pt x="10445" y="32348"/>
                  <a:pt x="-601" y="60306"/>
                  <a:pt x="7455" y="79788"/>
                </a:cubicBezTo>
                <a:cubicBezTo>
                  <a:pt x="17300" y="103589"/>
                  <a:pt x="45462" y="120759"/>
                  <a:pt x="69561" y="119891"/>
                </a:cubicBezTo>
                <a:cubicBezTo>
                  <a:pt x="83806" y="119377"/>
                  <a:pt x="101062" y="113072"/>
                  <a:pt x="107985" y="99598"/>
                </a:cubicBezTo>
                <a:cubicBezTo>
                  <a:pt x="119517" y="77148"/>
                  <a:pt x="115795" y="44141"/>
                  <a:pt x="102624" y="22773"/>
                </a:cubicBezTo>
                <a:cubicBezTo>
                  <a:pt x="92298" y="6021"/>
                  <a:pt x="68298" y="-3823"/>
                  <a:pt x="50349" y="1514"/>
                </a:cubicBezTo>
                <a:cubicBezTo>
                  <a:pt x="30208" y="7503"/>
                  <a:pt x="6266" y="21635"/>
                  <a:pt x="1201" y="43550"/>
                </a:cubicBezTo>
                <a:cubicBezTo>
                  <a:pt x="-4550" y="68430"/>
                  <a:pt x="11948" y="102991"/>
                  <a:pt x="34264" y="111678"/>
                </a:cubicBezTo>
                <a:cubicBezTo>
                  <a:pt x="61122" y="122132"/>
                  <a:pt x="102669" y="111417"/>
                  <a:pt x="116028" y="84136"/>
                </a:cubicBezTo>
                <a:cubicBezTo>
                  <a:pt x="125500" y="64790"/>
                  <a:pt x="116280" y="36864"/>
                  <a:pt x="103517" y="19875"/>
                </a:cubicBezTo>
                <a:cubicBezTo>
                  <a:pt x="99200" y="14128"/>
                  <a:pt x="95414" y="6208"/>
                  <a:pt x="88773" y="4413"/>
                </a:cubicBezTo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0" name="Shape 1880"/>
          <p:cNvSpPr/>
          <p:nvPr/>
        </p:nvSpPr>
        <p:spPr>
          <a:xfrm>
            <a:off x="4014778" y="1296298"/>
            <a:ext cx="1114426" cy="1337352"/>
          </a:xfrm>
          <a:custGeom>
            <a:pathLst>
              <a:path extrusionOk="0" h="120000" w="120000">
                <a:moveTo>
                  <a:pt x="86216" y="6"/>
                </a:moveTo>
                <a:lnTo>
                  <a:pt x="85290" y="158"/>
                </a:lnTo>
                <a:lnTo>
                  <a:pt x="84736" y="467"/>
                </a:lnTo>
                <a:lnTo>
                  <a:pt x="84182" y="1081"/>
                </a:lnTo>
                <a:lnTo>
                  <a:pt x="81785" y="4621"/>
                </a:lnTo>
                <a:lnTo>
                  <a:pt x="80677" y="6315"/>
                </a:lnTo>
                <a:lnTo>
                  <a:pt x="79941" y="8313"/>
                </a:lnTo>
                <a:lnTo>
                  <a:pt x="79752" y="8775"/>
                </a:lnTo>
                <a:lnTo>
                  <a:pt x="79941" y="9236"/>
                </a:lnTo>
                <a:lnTo>
                  <a:pt x="80305" y="9698"/>
                </a:lnTo>
                <a:lnTo>
                  <a:pt x="80677" y="10007"/>
                </a:lnTo>
                <a:lnTo>
                  <a:pt x="81231" y="10159"/>
                </a:lnTo>
                <a:lnTo>
                  <a:pt x="81967" y="10311"/>
                </a:lnTo>
                <a:lnTo>
                  <a:pt x="82521" y="10159"/>
                </a:lnTo>
                <a:lnTo>
                  <a:pt x="83075" y="9849"/>
                </a:lnTo>
                <a:lnTo>
                  <a:pt x="84554" y="8313"/>
                </a:lnTo>
                <a:lnTo>
                  <a:pt x="85662" y="6619"/>
                </a:lnTo>
                <a:lnTo>
                  <a:pt x="87323" y="4621"/>
                </a:lnTo>
                <a:lnTo>
                  <a:pt x="87877" y="4311"/>
                </a:lnTo>
                <a:lnTo>
                  <a:pt x="88431" y="3850"/>
                </a:lnTo>
                <a:lnTo>
                  <a:pt x="88803" y="2927"/>
                </a:lnTo>
                <a:lnTo>
                  <a:pt x="88985" y="2162"/>
                </a:lnTo>
                <a:lnTo>
                  <a:pt x="88803" y="1390"/>
                </a:lnTo>
                <a:lnTo>
                  <a:pt x="88431" y="777"/>
                </a:lnTo>
                <a:lnTo>
                  <a:pt x="87877" y="316"/>
                </a:lnTo>
                <a:lnTo>
                  <a:pt x="87141" y="158"/>
                </a:lnTo>
                <a:lnTo>
                  <a:pt x="86952" y="6"/>
                </a:lnTo>
                <a:close/>
                <a:moveTo>
                  <a:pt x="28989" y="1081"/>
                </a:moveTo>
                <a:lnTo>
                  <a:pt x="28435" y="1239"/>
                </a:lnTo>
                <a:lnTo>
                  <a:pt x="28063" y="1542"/>
                </a:lnTo>
                <a:lnTo>
                  <a:pt x="27699" y="2004"/>
                </a:lnTo>
                <a:lnTo>
                  <a:pt x="27699" y="2465"/>
                </a:lnTo>
                <a:lnTo>
                  <a:pt x="27699" y="2927"/>
                </a:lnTo>
                <a:lnTo>
                  <a:pt x="28063" y="4008"/>
                </a:lnTo>
                <a:lnTo>
                  <a:pt x="28617" y="5082"/>
                </a:lnTo>
                <a:lnTo>
                  <a:pt x="29914" y="7080"/>
                </a:lnTo>
                <a:lnTo>
                  <a:pt x="31204" y="9236"/>
                </a:lnTo>
                <a:lnTo>
                  <a:pt x="32312" y="11392"/>
                </a:lnTo>
                <a:lnTo>
                  <a:pt x="32865" y="12157"/>
                </a:lnTo>
                <a:lnTo>
                  <a:pt x="33601" y="12618"/>
                </a:lnTo>
                <a:lnTo>
                  <a:pt x="34345" y="12776"/>
                </a:lnTo>
                <a:lnTo>
                  <a:pt x="35081" y="12618"/>
                </a:lnTo>
                <a:lnTo>
                  <a:pt x="35817" y="12467"/>
                </a:lnTo>
                <a:lnTo>
                  <a:pt x="36370" y="12005"/>
                </a:lnTo>
                <a:lnTo>
                  <a:pt x="36742" y="11234"/>
                </a:lnTo>
                <a:lnTo>
                  <a:pt x="36742" y="10469"/>
                </a:lnTo>
                <a:lnTo>
                  <a:pt x="36370" y="9236"/>
                </a:lnTo>
                <a:lnTo>
                  <a:pt x="35635" y="8003"/>
                </a:lnTo>
                <a:lnTo>
                  <a:pt x="34155" y="5696"/>
                </a:lnTo>
                <a:lnTo>
                  <a:pt x="32494" y="3388"/>
                </a:lnTo>
                <a:lnTo>
                  <a:pt x="31576" y="2465"/>
                </a:lnTo>
                <a:lnTo>
                  <a:pt x="30650" y="1542"/>
                </a:lnTo>
                <a:lnTo>
                  <a:pt x="30096" y="1239"/>
                </a:lnTo>
                <a:lnTo>
                  <a:pt x="29542" y="1081"/>
                </a:lnTo>
                <a:close/>
                <a:moveTo>
                  <a:pt x="117230" y="27848"/>
                </a:moveTo>
                <a:lnTo>
                  <a:pt x="116676" y="28000"/>
                </a:lnTo>
                <a:lnTo>
                  <a:pt x="116123" y="28158"/>
                </a:lnTo>
                <a:lnTo>
                  <a:pt x="114825" y="28771"/>
                </a:lnTo>
                <a:lnTo>
                  <a:pt x="113353" y="29081"/>
                </a:lnTo>
                <a:lnTo>
                  <a:pt x="110395" y="29694"/>
                </a:lnTo>
                <a:lnTo>
                  <a:pt x="108923" y="30004"/>
                </a:lnTo>
                <a:lnTo>
                  <a:pt x="107443" y="30466"/>
                </a:lnTo>
                <a:lnTo>
                  <a:pt x="106336" y="31079"/>
                </a:lnTo>
                <a:lnTo>
                  <a:pt x="105228" y="32002"/>
                </a:lnTo>
                <a:lnTo>
                  <a:pt x="104864" y="32464"/>
                </a:lnTo>
                <a:lnTo>
                  <a:pt x="104864" y="33077"/>
                </a:lnTo>
                <a:lnTo>
                  <a:pt x="105046" y="33696"/>
                </a:lnTo>
                <a:lnTo>
                  <a:pt x="105418" y="33848"/>
                </a:lnTo>
                <a:lnTo>
                  <a:pt x="105782" y="33848"/>
                </a:lnTo>
                <a:lnTo>
                  <a:pt x="107261" y="34000"/>
                </a:lnTo>
                <a:lnTo>
                  <a:pt x="108923" y="34000"/>
                </a:lnTo>
                <a:lnTo>
                  <a:pt x="110766" y="33848"/>
                </a:lnTo>
                <a:lnTo>
                  <a:pt x="112428" y="33696"/>
                </a:lnTo>
                <a:lnTo>
                  <a:pt x="114089" y="33235"/>
                </a:lnTo>
                <a:lnTo>
                  <a:pt x="115751" y="32925"/>
                </a:lnTo>
                <a:lnTo>
                  <a:pt x="117230" y="32312"/>
                </a:lnTo>
                <a:lnTo>
                  <a:pt x="118702" y="31850"/>
                </a:lnTo>
                <a:lnTo>
                  <a:pt x="119256" y="31541"/>
                </a:lnTo>
                <a:lnTo>
                  <a:pt x="119628" y="31231"/>
                </a:lnTo>
                <a:lnTo>
                  <a:pt x="120000" y="30466"/>
                </a:lnTo>
                <a:lnTo>
                  <a:pt x="119810" y="29694"/>
                </a:lnTo>
                <a:lnTo>
                  <a:pt x="119628" y="28923"/>
                </a:lnTo>
                <a:lnTo>
                  <a:pt x="118892" y="28310"/>
                </a:lnTo>
                <a:lnTo>
                  <a:pt x="118148" y="28000"/>
                </a:lnTo>
                <a:lnTo>
                  <a:pt x="117230" y="27848"/>
                </a:lnTo>
                <a:close/>
                <a:moveTo>
                  <a:pt x="2405" y="29694"/>
                </a:moveTo>
                <a:lnTo>
                  <a:pt x="1669" y="29846"/>
                </a:lnTo>
                <a:lnTo>
                  <a:pt x="925" y="30004"/>
                </a:lnTo>
                <a:lnTo>
                  <a:pt x="189" y="30308"/>
                </a:lnTo>
                <a:lnTo>
                  <a:pt x="7" y="30769"/>
                </a:lnTo>
                <a:lnTo>
                  <a:pt x="7" y="31389"/>
                </a:lnTo>
                <a:lnTo>
                  <a:pt x="371" y="31850"/>
                </a:lnTo>
                <a:lnTo>
                  <a:pt x="1479" y="32773"/>
                </a:lnTo>
                <a:lnTo>
                  <a:pt x="2958" y="33538"/>
                </a:lnTo>
                <a:lnTo>
                  <a:pt x="5910" y="34923"/>
                </a:lnTo>
                <a:lnTo>
                  <a:pt x="8868" y="36307"/>
                </a:lnTo>
                <a:lnTo>
                  <a:pt x="10530" y="36927"/>
                </a:lnTo>
                <a:lnTo>
                  <a:pt x="12002" y="37540"/>
                </a:lnTo>
                <a:lnTo>
                  <a:pt x="12556" y="37692"/>
                </a:lnTo>
                <a:lnTo>
                  <a:pt x="13663" y="37692"/>
                </a:lnTo>
                <a:lnTo>
                  <a:pt x="14035" y="37540"/>
                </a:lnTo>
                <a:lnTo>
                  <a:pt x="14589" y="36927"/>
                </a:lnTo>
                <a:lnTo>
                  <a:pt x="14961" y="36307"/>
                </a:lnTo>
                <a:lnTo>
                  <a:pt x="15143" y="35542"/>
                </a:lnTo>
                <a:lnTo>
                  <a:pt x="14961" y="34619"/>
                </a:lnTo>
                <a:lnTo>
                  <a:pt x="14407" y="34000"/>
                </a:lnTo>
                <a:lnTo>
                  <a:pt x="13853" y="33696"/>
                </a:lnTo>
                <a:lnTo>
                  <a:pt x="13481" y="33538"/>
                </a:lnTo>
                <a:lnTo>
                  <a:pt x="12002" y="32925"/>
                </a:lnTo>
                <a:lnTo>
                  <a:pt x="10530" y="32312"/>
                </a:lnTo>
                <a:lnTo>
                  <a:pt x="7389" y="30927"/>
                </a:lnTo>
                <a:lnTo>
                  <a:pt x="5728" y="30308"/>
                </a:lnTo>
                <a:lnTo>
                  <a:pt x="4066" y="29846"/>
                </a:lnTo>
                <a:lnTo>
                  <a:pt x="2405" y="29694"/>
                </a:lnTo>
                <a:close/>
                <a:moveTo>
                  <a:pt x="66831" y="43850"/>
                </a:moveTo>
                <a:lnTo>
                  <a:pt x="66278" y="44153"/>
                </a:lnTo>
                <a:lnTo>
                  <a:pt x="65724" y="44615"/>
                </a:lnTo>
                <a:lnTo>
                  <a:pt x="64988" y="45847"/>
                </a:lnTo>
                <a:lnTo>
                  <a:pt x="64244" y="47384"/>
                </a:lnTo>
                <a:lnTo>
                  <a:pt x="63880" y="48926"/>
                </a:lnTo>
                <a:lnTo>
                  <a:pt x="63690" y="50311"/>
                </a:lnTo>
                <a:lnTo>
                  <a:pt x="63690" y="51386"/>
                </a:lnTo>
                <a:lnTo>
                  <a:pt x="63137" y="51695"/>
                </a:lnTo>
                <a:lnTo>
                  <a:pt x="62219" y="51999"/>
                </a:lnTo>
                <a:lnTo>
                  <a:pt x="61293" y="52157"/>
                </a:lnTo>
                <a:lnTo>
                  <a:pt x="60557" y="51999"/>
                </a:lnTo>
                <a:lnTo>
                  <a:pt x="60003" y="51847"/>
                </a:lnTo>
                <a:lnTo>
                  <a:pt x="60557" y="51076"/>
                </a:lnTo>
                <a:lnTo>
                  <a:pt x="61111" y="50153"/>
                </a:lnTo>
                <a:lnTo>
                  <a:pt x="61475" y="49388"/>
                </a:lnTo>
                <a:lnTo>
                  <a:pt x="61475" y="48465"/>
                </a:lnTo>
                <a:lnTo>
                  <a:pt x="61475" y="47542"/>
                </a:lnTo>
                <a:lnTo>
                  <a:pt x="61111" y="46770"/>
                </a:lnTo>
                <a:lnTo>
                  <a:pt x="60367" y="45847"/>
                </a:lnTo>
                <a:lnTo>
                  <a:pt x="59449" y="45076"/>
                </a:lnTo>
                <a:lnTo>
                  <a:pt x="58896" y="44773"/>
                </a:lnTo>
                <a:lnTo>
                  <a:pt x="57788" y="44773"/>
                </a:lnTo>
                <a:lnTo>
                  <a:pt x="57234" y="45076"/>
                </a:lnTo>
                <a:lnTo>
                  <a:pt x="56491" y="45847"/>
                </a:lnTo>
                <a:lnTo>
                  <a:pt x="55937" y="46619"/>
                </a:lnTo>
                <a:lnTo>
                  <a:pt x="55573" y="47384"/>
                </a:lnTo>
                <a:lnTo>
                  <a:pt x="55383" y="48307"/>
                </a:lnTo>
                <a:lnTo>
                  <a:pt x="55383" y="49230"/>
                </a:lnTo>
                <a:lnTo>
                  <a:pt x="55383" y="50001"/>
                </a:lnTo>
                <a:lnTo>
                  <a:pt x="55573" y="50924"/>
                </a:lnTo>
                <a:lnTo>
                  <a:pt x="55937" y="51695"/>
                </a:lnTo>
                <a:lnTo>
                  <a:pt x="54465" y="52460"/>
                </a:lnTo>
                <a:lnTo>
                  <a:pt x="53721" y="52618"/>
                </a:lnTo>
                <a:lnTo>
                  <a:pt x="52986" y="52770"/>
                </a:lnTo>
                <a:lnTo>
                  <a:pt x="52432" y="52922"/>
                </a:lnTo>
                <a:lnTo>
                  <a:pt x="51696" y="52770"/>
                </a:lnTo>
                <a:lnTo>
                  <a:pt x="50770" y="52460"/>
                </a:lnTo>
                <a:lnTo>
                  <a:pt x="49845" y="51847"/>
                </a:lnTo>
                <a:lnTo>
                  <a:pt x="49291" y="50924"/>
                </a:lnTo>
                <a:lnTo>
                  <a:pt x="48927" y="50001"/>
                </a:lnTo>
                <a:lnTo>
                  <a:pt x="48927" y="48926"/>
                </a:lnTo>
                <a:lnTo>
                  <a:pt x="49291" y="47694"/>
                </a:lnTo>
                <a:lnTo>
                  <a:pt x="49291" y="47542"/>
                </a:lnTo>
                <a:lnTo>
                  <a:pt x="49109" y="47542"/>
                </a:lnTo>
                <a:lnTo>
                  <a:pt x="48927" y="47384"/>
                </a:lnTo>
                <a:lnTo>
                  <a:pt x="48737" y="47542"/>
                </a:lnTo>
                <a:lnTo>
                  <a:pt x="48001" y="48155"/>
                </a:lnTo>
                <a:lnTo>
                  <a:pt x="47447" y="48926"/>
                </a:lnTo>
                <a:lnTo>
                  <a:pt x="47265" y="49540"/>
                </a:lnTo>
                <a:lnTo>
                  <a:pt x="47083" y="50311"/>
                </a:lnTo>
                <a:lnTo>
                  <a:pt x="47083" y="50924"/>
                </a:lnTo>
                <a:lnTo>
                  <a:pt x="47083" y="51695"/>
                </a:lnTo>
                <a:lnTo>
                  <a:pt x="47447" y="52309"/>
                </a:lnTo>
                <a:lnTo>
                  <a:pt x="47819" y="52922"/>
                </a:lnTo>
                <a:lnTo>
                  <a:pt x="48373" y="53541"/>
                </a:lnTo>
                <a:lnTo>
                  <a:pt x="48927" y="54003"/>
                </a:lnTo>
                <a:lnTo>
                  <a:pt x="49663" y="54464"/>
                </a:lnTo>
                <a:lnTo>
                  <a:pt x="50398" y="54768"/>
                </a:lnTo>
                <a:lnTo>
                  <a:pt x="51324" y="55078"/>
                </a:lnTo>
                <a:lnTo>
                  <a:pt x="52060" y="55229"/>
                </a:lnTo>
                <a:lnTo>
                  <a:pt x="53168" y="55229"/>
                </a:lnTo>
                <a:lnTo>
                  <a:pt x="54093" y="55078"/>
                </a:lnTo>
                <a:lnTo>
                  <a:pt x="55755" y="54464"/>
                </a:lnTo>
                <a:lnTo>
                  <a:pt x="57598" y="53693"/>
                </a:lnTo>
                <a:lnTo>
                  <a:pt x="58342" y="54155"/>
                </a:lnTo>
                <a:lnTo>
                  <a:pt x="59449" y="54616"/>
                </a:lnTo>
                <a:lnTo>
                  <a:pt x="60557" y="54768"/>
                </a:lnTo>
                <a:lnTo>
                  <a:pt x="61665" y="54926"/>
                </a:lnTo>
                <a:lnTo>
                  <a:pt x="62401" y="54926"/>
                </a:lnTo>
                <a:lnTo>
                  <a:pt x="63326" y="54768"/>
                </a:lnTo>
                <a:lnTo>
                  <a:pt x="64988" y="54155"/>
                </a:lnTo>
                <a:lnTo>
                  <a:pt x="65542" y="54768"/>
                </a:lnTo>
                <a:lnTo>
                  <a:pt x="66278" y="55229"/>
                </a:lnTo>
                <a:lnTo>
                  <a:pt x="67013" y="55691"/>
                </a:lnTo>
                <a:lnTo>
                  <a:pt x="67757" y="56001"/>
                </a:lnTo>
                <a:lnTo>
                  <a:pt x="69601" y="56311"/>
                </a:lnTo>
                <a:lnTo>
                  <a:pt x="71444" y="56462"/>
                </a:lnTo>
                <a:lnTo>
                  <a:pt x="73295" y="56152"/>
                </a:lnTo>
                <a:lnTo>
                  <a:pt x="74957" y="55691"/>
                </a:lnTo>
                <a:lnTo>
                  <a:pt x="75693" y="55229"/>
                </a:lnTo>
                <a:lnTo>
                  <a:pt x="76429" y="54768"/>
                </a:lnTo>
                <a:lnTo>
                  <a:pt x="77172" y="54155"/>
                </a:lnTo>
                <a:lnTo>
                  <a:pt x="77908" y="53541"/>
                </a:lnTo>
                <a:lnTo>
                  <a:pt x="78090" y="53080"/>
                </a:lnTo>
                <a:lnTo>
                  <a:pt x="78090" y="52770"/>
                </a:lnTo>
                <a:lnTo>
                  <a:pt x="77908" y="52460"/>
                </a:lnTo>
                <a:lnTo>
                  <a:pt x="77726" y="52157"/>
                </a:lnTo>
                <a:lnTo>
                  <a:pt x="77172" y="51999"/>
                </a:lnTo>
                <a:lnTo>
                  <a:pt x="76800" y="51847"/>
                </a:lnTo>
                <a:lnTo>
                  <a:pt x="75875" y="51847"/>
                </a:lnTo>
                <a:lnTo>
                  <a:pt x="74213" y="52618"/>
                </a:lnTo>
                <a:lnTo>
                  <a:pt x="72552" y="53232"/>
                </a:lnTo>
                <a:lnTo>
                  <a:pt x="71634" y="53383"/>
                </a:lnTo>
                <a:lnTo>
                  <a:pt x="70890" y="53541"/>
                </a:lnTo>
                <a:lnTo>
                  <a:pt x="69972" y="53541"/>
                </a:lnTo>
                <a:lnTo>
                  <a:pt x="69047" y="53232"/>
                </a:lnTo>
                <a:lnTo>
                  <a:pt x="68311" y="52770"/>
                </a:lnTo>
                <a:lnTo>
                  <a:pt x="67757" y="52309"/>
                </a:lnTo>
                <a:lnTo>
                  <a:pt x="68675" y="51386"/>
                </a:lnTo>
                <a:lnTo>
                  <a:pt x="69418" y="50463"/>
                </a:lnTo>
                <a:lnTo>
                  <a:pt x="70154" y="49540"/>
                </a:lnTo>
                <a:lnTo>
                  <a:pt x="70526" y="48465"/>
                </a:lnTo>
                <a:lnTo>
                  <a:pt x="70708" y="47384"/>
                </a:lnTo>
                <a:lnTo>
                  <a:pt x="70526" y="46461"/>
                </a:lnTo>
                <a:lnTo>
                  <a:pt x="70154" y="45538"/>
                </a:lnTo>
                <a:lnTo>
                  <a:pt x="69418" y="44615"/>
                </a:lnTo>
                <a:lnTo>
                  <a:pt x="68675" y="44153"/>
                </a:lnTo>
                <a:lnTo>
                  <a:pt x="67939" y="43850"/>
                </a:lnTo>
                <a:close/>
                <a:moveTo>
                  <a:pt x="14771" y="61387"/>
                </a:moveTo>
                <a:lnTo>
                  <a:pt x="13663" y="61691"/>
                </a:lnTo>
                <a:lnTo>
                  <a:pt x="12002" y="62310"/>
                </a:lnTo>
                <a:lnTo>
                  <a:pt x="10340" y="63233"/>
                </a:lnTo>
                <a:lnTo>
                  <a:pt x="7017" y="65079"/>
                </a:lnTo>
                <a:lnTo>
                  <a:pt x="5356" y="65844"/>
                </a:lnTo>
                <a:lnTo>
                  <a:pt x="4438" y="66464"/>
                </a:lnTo>
                <a:lnTo>
                  <a:pt x="3512" y="67077"/>
                </a:lnTo>
                <a:lnTo>
                  <a:pt x="2776" y="67690"/>
                </a:lnTo>
                <a:lnTo>
                  <a:pt x="2405" y="68462"/>
                </a:lnTo>
                <a:lnTo>
                  <a:pt x="2405" y="68771"/>
                </a:lnTo>
                <a:lnTo>
                  <a:pt x="2587" y="69075"/>
                </a:lnTo>
                <a:lnTo>
                  <a:pt x="2776" y="69536"/>
                </a:lnTo>
                <a:lnTo>
                  <a:pt x="3330" y="69846"/>
                </a:lnTo>
                <a:lnTo>
                  <a:pt x="4066" y="70156"/>
                </a:lnTo>
                <a:lnTo>
                  <a:pt x="4802" y="70156"/>
                </a:lnTo>
                <a:lnTo>
                  <a:pt x="5728" y="69998"/>
                </a:lnTo>
                <a:lnTo>
                  <a:pt x="6653" y="69846"/>
                </a:lnTo>
                <a:lnTo>
                  <a:pt x="8497" y="69075"/>
                </a:lnTo>
                <a:lnTo>
                  <a:pt x="9976" y="68462"/>
                </a:lnTo>
                <a:lnTo>
                  <a:pt x="13109" y="67077"/>
                </a:lnTo>
                <a:lnTo>
                  <a:pt x="14771" y="66306"/>
                </a:lnTo>
                <a:lnTo>
                  <a:pt x="16250" y="65383"/>
                </a:lnTo>
                <a:lnTo>
                  <a:pt x="17176" y="64770"/>
                </a:lnTo>
                <a:lnTo>
                  <a:pt x="17540" y="63998"/>
                </a:lnTo>
                <a:lnTo>
                  <a:pt x="17540" y="63233"/>
                </a:lnTo>
                <a:lnTo>
                  <a:pt x="17176" y="62462"/>
                </a:lnTo>
                <a:lnTo>
                  <a:pt x="16622" y="61849"/>
                </a:lnTo>
                <a:lnTo>
                  <a:pt x="15697" y="61539"/>
                </a:lnTo>
                <a:lnTo>
                  <a:pt x="14771" y="61387"/>
                </a:lnTo>
                <a:close/>
                <a:moveTo>
                  <a:pt x="106707" y="63385"/>
                </a:moveTo>
                <a:lnTo>
                  <a:pt x="105418" y="63537"/>
                </a:lnTo>
                <a:lnTo>
                  <a:pt x="105046" y="63695"/>
                </a:lnTo>
                <a:lnTo>
                  <a:pt x="104674" y="63998"/>
                </a:lnTo>
                <a:lnTo>
                  <a:pt x="104492" y="64308"/>
                </a:lnTo>
                <a:lnTo>
                  <a:pt x="104310" y="64618"/>
                </a:lnTo>
                <a:lnTo>
                  <a:pt x="104492" y="65231"/>
                </a:lnTo>
                <a:lnTo>
                  <a:pt x="104674" y="65541"/>
                </a:lnTo>
                <a:lnTo>
                  <a:pt x="105046" y="65844"/>
                </a:lnTo>
                <a:lnTo>
                  <a:pt x="107261" y="66925"/>
                </a:lnTo>
                <a:lnTo>
                  <a:pt x="109659" y="68000"/>
                </a:lnTo>
                <a:lnTo>
                  <a:pt x="110948" y="68771"/>
                </a:lnTo>
                <a:lnTo>
                  <a:pt x="112428" y="69385"/>
                </a:lnTo>
                <a:lnTo>
                  <a:pt x="113907" y="69846"/>
                </a:lnTo>
                <a:lnTo>
                  <a:pt x="115379" y="70156"/>
                </a:lnTo>
                <a:lnTo>
                  <a:pt x="116676" y="70156"/>
                </a:lnTo>
                <a:lnTo>
                  <a:pt x="117041" y="69998"/>
                </a:lnTo>
                <a:lnTo>
                  <a:pt x="117594" y="69694"/>
                </a:lnTo>
                <a:lnTo>
                  <a:pt x="118148" y="69233"/>
                </a:lnTo>
                <a:lnTo>
                  <a:pt x="118338" y="68462"/>
                </a:lnTo>
                <a:lnTo>
                  <a:pt x="118338" y="67690"/>
                </a:lnTo>
                <a:lnTo>
                  <a:pt x="117966" y="66925"/>
                </a:lnTo>
                <a:lnTo>
                  <a:pt x="117594" y="66616"/>
                </a:lnTo>
                <a:lnTo>
                  <a:pt x="117230" y="66464"/>
                </a:lnTo>
                <a:lnTo>
                  <a:pt x="116676" y="66154"/>
                </a:lnTo>
                <a:lnTo>
                  <a:pt x="116123" y="66154"/>
                </a:lnTo>
                <a:lnTo>
                  <a:pt x="114825" y="65844"/>
                </a:lnTo>
                <a:lnTo>
                  <a:pt x="113536" y="65541"/>
                </a:lnTo>
                <a:lnTo>
                  <a:pt x="110766" y="64460"/>
                </a:lnTo>
                <a:lnTo>
                  <a:pt x="109477" y="63847"/>
                </a:lnTo>
                <a:lnTo>
                  <a:pt x="108187" y="63537"/>
                </a:lnTo>
                <a:lnTo>
                  <a:pt x="106707" y="63385"/>
                </a:lnTo>
                <a:close/>
                <a:moveTo>
                  <a:pt x="64244" y="16469"/>
                </a:moveTo>
                <a:lnTo>
                  <a:pt x="66460" y="16620"/>
                </a:lnTo>
                <a:lnTo>
                  <a:pt x="68675" y="16930"/>
                </a:lnTo>
                <a:lnTo>
                  <a:pt x="70890" y="17234"/>
                </a:lnTo>
                <a:lnTo>
                  <a:pt x="69229" y="17695"/>
                </a:lnTo>
                <a:lnTo>
                  <a:pt x="69047" y="17853"/>
                </a:lnTo>
                <a:lnTo>
                  <a:pt x="69047" y="18005"/>
                </a:lnTo>
                <a:lnTo>
                  <a:pt x="69047" y="18157"/>
                </a:lnTo>
                <a:lnTo>
                  <a:pt x="69229" y="18315"/>
                </a:lnTo>
                <a:lnTo>
                  <a:pt x="69972" y="18618"/>
                </a:lnTo>
                <a:lnTo>
                  <a:pt x="70708" y="18776"/>
                </a:lnTo>
                <a:lnTo>
                  <a:pt x="71634" y="18618"/>
                </a:lnTo>
                <a:lnTo>
                  <a:pt x="72552" y="18466"/>
                </a:lnTo>
                <a:lnTo>
                  <a:pt x="74767" y="18157"/>
                </a:lnTo>
                <a:lnTo>
                  <a:pt x="77908" y="19238"/>
                </a:lnTo>
                <a:lnTo>
                  <a:pt x="76429" y="19389"/>
                </a:lnTo>
                <a:lnTo>
                  <a:pt x="74767" y="19699"/>
                </a:lnTo>
                <a:lnTo>
                  <a:pt x="73477" y="20161"/>
                </a:lnTo>
                <a:lnTo>
                  <a:pt x="72188" y="20622"/>
                </a:lnTo>
                <a:lnTo>
                  <a:pt x="72188" y="20774"/>
                </a:lnTo>
                <a:lnTo>
                  <a:pt x="71998" y="20926"/>
                </a:lnTo>
                <a:lnTo>
                  <a:pt x="72188" y="21084"/>
                </a:lnTo>
                <a:lnTo>
                  <a:pt x="72370" y="21235"/>
                </a:lnTo>
                <a:lnTo>
                  <a:pt x="75511" y="21084"/>
                </a:lnTo>
                <a:lnTo>
                  <a:pt x="78462" y="20926"/>
                </a:lnTo>
                <a:lnTo>
                  <a:pt x="81785" y="20926"/>
                </a:lnTo>
                <a:lnTo>
                  <a:pt x="83818" y="22159"/>
                </a:lnTo>
                <a:lnTo>
                  <a:pt x="81603" y="22620"/>
                </a:lnTo>
                <a:lnTo>
                  <a:pt x="79388" y="23233"/>
                </a:lnTo>
                <a:lnTo>
                  <a:pt x="77726" y="24005"/>
                </a:lnTo>
                <a:lnTo>
                  <a:pt x="76618" y="24770"/>
                </a:lnTo>
                <a:lnTo>
                  <a:pt x="76429" y="24928"/>
                </a:lnTo>
                <a:lnTo>
                  <a:pt x="76618" y="24928"/>
                </a:lnTo>
                <a:lnTo>
                  <a:pt x="78834" y="24770"/>
                </a:lnTo>
                <a:lnTo>
                  <a:pt x="81049" y="24466"/>
                </a:lnTo>
                <a:lnTo>
                  <a:pt x="83264" y="24156"/>
                </a:lnTo>
                <a:lnTo>
                  <a:pt x="85662" y="23853"/>
                </a:lnTo>
                <a:lnTo>
                  <a:pt x="86216" y="23853"/>
                </a:lnTo>
                <a:lnTo>
                  <a:pt x="87877" y="25079"/>
                </a:lnTo>
                <a:lnTo>
                  <a:pt x="89357" y="26464"/>
                </a:lnTo>
                <a:lnTo>
                  <a:pt x="86398" y="26616"/>
                </a:lnTo>
                <a:lnTo>
                  <a:pt x="82157" y="26925"/>
                </a:lnTo>
                <a:lnTo>
                  <a:pt x="80123" y="27077"/>
                </a:lnTo>
                <a:lnTo>
                  <a:pt x="78280" y="27697"/>
                </a:lnTo>
                <a:lnTo>
                  <a:pt x="78090" y="27848"/>
                </a:lnTo>
                <a:lnTo>
                  <a:pt x="78090" y="28000"/>
                </a:lnTo>
                <a:lnTo>
                  <a:pt x="78280" y="28158"/>
                </a:lnTo>
                <a:lnTo>
                  <a:pt x="80305" y="28620"/>
                </a:lnTo>
                <a:lnTo>
                  <a:pt x="88803" y="28620"/>
                </a:lnTo>
                <a:lnTo>
                  <a:pt x="91018" y="28462"/>
                </a:lnTo>
                <a:lnTo>
                  <a:pt x="92680" y="30769"/>
                </a:lnTo>
                <a:lnTo>
                  <a:pt x="89910" y="30769"/>
                </a:lnTo>
                <a:lnTo>
                  <a:pt x="85480" y="30927"/>
                </a:lnTo>
                <a:lnTo>
                  <a:pt x="80859" y="31231"/>
                </a:lnTo>
                <a:lnTo>
                  <a:pt x="80677" y="31231"/>
                </a:lnTo>
                <a:lnTo>
                  <a:pt x="80677" y="31389"/>
                </a:lnTo>
                <a:lnTo>
                  <a:pt x="80677" y="31541"/>
                </a:lnTo>
                <a:lnTo>
                  <a:pt x="80859" y="31692"/>
                </a:lnTo>
                <a:lnTo>
                  <a:pt x="82711" y="32154"/>
                </a:lnTo>
                <a:lnTo>
                  <a:pt x="84736" y="32312"/>
                </a:lnTo>
                <a:lnTo>
                  <a:pt x="91200" y="32312"/>
                </a:lnTo>
                <a:lnTo>
                  <a:pt x="93787" y="32464"/>
                </a:lnTo>
                <a:lnTo>
                  <a:pt x="95259" y="35542"/>
                </a:lnTo>
                <a:lnTo>
                  <a:pt x="86952" y="35542"/>
                </a:lnTo>
                <a:lnTo>
                  <a:pt x="85662" y="35694"/>
                </a:lnTo>
                <a:lnTo>
                  <a:pt x="84554" y="36004"/>
                </a:lnTo>
                <a:lnTo>
                  <a:pt x="83446" y="36465"/>
                </a:lnTo>
                <a:lnTo>
                  <a:pt x="83264" y="36617"/>
                </a:lnTo>
                <a:lnTo>
                  <a:pt x="83446" y="36927"/>
                </a:lnTo>
                <a:lnTo>
                  <a:pt x="85480" y="37230"/>
                </a:lnTo>
                <a:lnTo>
                  <a:pt x="87505" y="37230"/>
                </a:lnTo>
                <a:lnTo>
                  <a:pt x="91572" y="37388"/>
                </a:lnTo>
                <a:lnTo>
                  <a:pt x="96003" y="37540"/>
                </a:lnTo>
                <a:lnTo>
                  <a:pt x="96367" y="38311"/>
                </a:lnTo>
                <a:lnTo>
                  <a:pt x="96556" y="39076"/>
                </a:lnTo>
                <a:lnTo>
                  <a:pt x="93969" y="39076"/>
                </a:lnTo>
                <a:lnTo>
                  <a:pt x="88985" y="39538"/>
                </a:lnTo>
                <a:lnTo>
                  <a:pt x="86587" y="39696"/>
                </a:lnTo>
                <a:lnTo>
                  <a:pt x="84372" y="40158"/>
                </a:lnTo>
                <a:lnTo>
                  <a:pt x="84182" y="40158"/>
                </a:lnTo>
                <a:lnTo>
                  <a:pt x="84182" y="40309"/>
                </a:lnTo>
                <a:lnTo>
                  <a:pt x="84182" y="40461"/>
                </a:lnTo>
                <a:lnTo>
                  <a:pt x="84372" y="40619"/>
                </a:lnTo>
                <a:lnTo>
                  <a:pt x="86398" y="40923"/>
                </a:lnTo>
                <a:lnTo>
                  <a:pt x="88431" y="41081"/>
                </a:lnTo>
                <a:lnTo>
                  <a:pt x="94895" y="41081"/>
                </a:lnTo>
                <a:lnTo>
                  <a:pt x="97292" y="41232"/>
                </a:lnTo>
                <a:lnTo>
                  <a:pt x="97664" y="43230"/>
                </a:lnTo>
                <a:lnTo>
                  <a:pt x="95259" y="43230"/>
                </a:lnTo>
                <a:lnTo>
                  <a:pt x="92862" y="43388"/>
                </a:lnTo>
                <a:lnTo>
                  <a:pt x="89167" y="43540"/>
                </a:lnTo>
                <a:lnTo>
                  <a:pt x="87323" y="43692"/>
                </a:lnTo>
                <a:lnTo>
                  <a:pt x="85480" y="43850"/>
                </a:lnTo>
                <a:lnTo>
                  <a:pt x="85290" y="43850"/>
                </a:lnTo>
                <a:lnTo>
                  <a:pt x="85290" y="44001"/>
                </a:lnTo>
                <a:lnTo>
                  <a:pt x="85290" y="44311"/>
                </a:lnTo>
                <a:lnTo>
                  <a:pt x="85480" y="44311"/>
                </a:lnTo>
                <a:lnTo>
                  <a:pt x="86952" y="44773"/>
                </a:lnTo>
                <a:lnTo>
                  <a:pt x="88613" y="45076"/>
                </a:lnTo>
                <a:lnTo>
                  <a:pt x="96556" y="45076"/>
                </a:lnTo>
                <a:lnTo>
                  <a:pt x="98028" y="44924"/>
                </a:lnTo>
                <a:lnTo>
                  <a:pt x="98582" y="48003"/>
                </a:lnTo>
                <a:lnTo>
                  <a:pt x="98582" y="48003"/>
                </a:lnTo>
                <a:lnTo>
                  <a:pt x="97474" y="47845"/>
                </a:lnTo>
                <a:lnTo>
                  <a:pt x="96367" y="47845"/>
                </a:lnTo>
                <a:lnTo>
                  <a:pt x="94341" y="48003"/>
                </a:lnTo>
                <a:lnTo>
                  <a:pt x="91018" y="48003"/>
                </a:lnTo>
                <a:lnTo>
                  <a:pt x="89357" y="48155"/>
                </a:lnTo>
                <a:lnTo>
                  <a:pt x="87695" y="48617"/>
                </a:lnTo>
                <a:lnTo>
                  <a:pt x="87505" y="48617"/>
                </a:lnTo>
                <a:lnTo>
                  <a:pt x="87505" y="48926"/>
                </a:lnTo>
                <a:lnTo>
                  <a:pt x="87505" y="49078"/>
                </a:lnTo>
                <a:lnTo>
                  <a:pt x="87695" y="49230"/>
                </a:lnTo>
                <a:lnTo>
                  <a:pt x="89357" y="49540"/>
                </a:lnTo>
                <a:lnTo>
                  <a:pt x="91018" y="49691"/>
                </a:lnTo>
                <a:lnTo>
                  <a:pt x="94341" y="49691"/>
                </a:lnTo>
                <a:lnTo>
                  <a:pt x="96367" y="49849"/>
                </a:lnTo>
                <a:lnTo>
                  <a:pt x="97474" y="49849"/>
                </a:lnTo>
                <a:lnTo>
                  <a:pt x="98582" y="49691"/>
                </a:lnTo>
                <a:lnTo>
                  <a:pt x="98582" y="50001"/>
                </a:lnTo>
                <a:lnTo>
                  <a:pt x="98582" y="52157"/>
                </a:lnTo>
                <a:lnTo>
                  <a:pt x="97664" y="51847"/>
                </a:lnTo>
                <a:lnTo>
                  <a:pt x="96921" y="51847"/>
                </a:lnTo>
                <a:lnTo>
                  <a:pt x="95077" y="51695"/>
                </a:lnTo>
                <a:lnTo>
                  <a:pt x="91754" y="51695"/>
                </a:lnTo>
                <a:lnTo>
                  <a:pt x="90092" y="51847"/>
                </a:lnTo>
                <a:lnTo>
                  <a:pt x="88431" y="52157"/>
                </a:lnTo>
                <a:lnTo>
                  <a:pt x="88431" y="52309"/>
                </a:lnTo>
                <a:lnTo>
                  <a:pt x="88249" y="52460"/>
                </a:lnTo>
                <a:lnTo>
                  <a:pt x="88431" y="52460"/>
                </a:lnTo>
                <a:lnTo>
                  <a:pt x="88431" y="52618"/>
                </a:lnTo>
                <a:lnTo>
                  <a:pt x="91382" y="53080"/>
                </a:lnTo>
                <a:lnTo>
                  <a:pt x="94151" y="53383"/>
                </a:lnTo>
                <a:lnTo>
                  <a:pt x="96367" y="53541"/>
                </a:lnTo>
                <a:lnTo>
                  <a:pt x="97292" y="53693"/>
                </a:lnTo>
                <a:lnTo>
                  <a:pt x="98400" y="53541"/>
                </a:lnTo>
                <a:lnTo>
                  <a:pt x="97664" y="56001"/>
                </a:lnTo>
                <a:lnTo>
                  <a:pt x="96003" y="55691"/>
                </a:lnTo>
                <a:lnTo>
                  <a:pt x="94705" y="55539"/>
                </a:lnTo>
                <a:lnTo>
                  <a:pt x="93044" y="55229"/>
                </a:lnTo>
                <a:lnTo>
                  <a:pt x="89721" y="55229"/>
                </a:lnTo>
                <a:lnTo>
                  <a:pt x="88059" y="55691"/>
                </a:lnTo>
                <a:lnTo>
                  <a:pt x="87877" y="55849"/>
                </a:lnTo>
                <a:lnTo>
                  <a:pt x="87877" y="56001"/>
                </a:lnTo>
                <a:lnTo>
                  <a:pt x="87877" y="56152"/>
                </a:lnTo>
                <a:lnTo>
                  <a:pt x="89910" y="56152"/>
                </a:lnTo>
                <a:lnTo>
                  <a:pt x="91754" y="56462"/>
                </a:lnTo>
                <a:lnTo>
                  <a:pt x="95259" y="57234"/>
                </a:lnTo>
                <a:lnTo>
                  <a:pt x="96921" y="57695"/>
                </a:lnTo>
                <a:lnTo>
                  <a:pt x="96003" y="59080"/>
                </a:lnTo>
                <a:lnTo>
                  <a:pt x="94895" y="58770"/>
                </a:lnTo>
                <a:lnTo>
                  <a:pt x="93415" y="58618"/>
                </a:lnTo>
                <a:lnTo>
                  <a:pt x="92126" y="58308"/>
                </a:lnTo>
                <a:lnTo>
                  <a:pt x="90828" y="58157"/>
                </a:lnTo>
                <a:lnTo>
                  <a:pt x="88059" y="58157"/>
                </a:lnTo>
                <a:lnTo>
                  <a:pt x="87877" y="58308"/>
                </a:lnTo>
                <a:lnTo>
                  <a:pt x="87877" y="58460"/>
                </a:lnTo>
                <a:lnTo>
                  <a:pt x="87877" y="58618"/>
                </a:lnTo>
                <a:lnTo>
                  <a:pt x="90464" y="59541"/>
                </a:lnTo>
                <a:lnTo>
                  <a:pt x="92862" y="60464"/>
                </a:lnTo>
                <a:lnTo>
                  <a:pt x="95077" y="60926"/>
                </a:lnTo>
                <a:lnTo>
                  <a:pt x="93598" y="62772"/>
                </a:lnTo>
                <a:lnTo>
                  <a:pt x="93598" y="63075"/>
                </a:lnTo>
                <a:lnTo>
                  <a:pt x="92308" y="62614"/>
                </a:lnTo>
                <a:lnTo>
                  <a:pt x="91018" y="62462"/>
                </a:lnTo>
                <a:lnTo>
                  <a:pt x="89539" y="62152"/>
                </a:lnTo>
                <a:lnTo>
                  <a:pt x="85290" y="62152"/>
                </a:lnTo>
                <a:lnTo>
                  <a:pt x="85108" y="62310"/>
                </a:lnTo>
                <a:lnTo>
                  <a:pt x="85108" y="62462"/>
                </a:lnTo>
                <a:lnTo>
                  <a:pt x="85290" y="62462"/>
                </a:lnTo>
                <a:lnTo>
                  <a:pt x="87505" y="63233"/>
                </a:lnTo>
                <a:lnTo>
                  <a:pt x="89910" y="63998"/>
                </a:lnTo>
                <a:lnTo>
                  <a:pt x="92308" y="64770"/>
                </a:lnTo>
                <a:lnTo>
                  <a:pt x="90828" y="66464"/>
                </a:lnTo>
                <a:lnTo>
                  <a:pt x="89721" y="66306"/>
                </a:lnTo>
                <a:lnTo>
                  <a:pt x="86587" y="65693"/>
                </a:lnTo>
                <a:lnTo>
                  <a:pt x="83629" y="65383"/>
                </a:lnTo>
                <a:lnTo>
                  <a:pt x="83264" y="65383"/>
                </a:lnTo>
                <a:lnTo>
                  <a:pt x="83264" y="65541"/>
                </a:lnTo>
                <a:lnTo>
                  <a:pt x="83264" y="65693"/>
                </a:lnTo>
                <a:lnTo>
                  <a:pt x="83446" y="66002"/>
                </a:lnTo>
                <a:lnTo>
                  <a:pt x="84554" y="66616"/>
                </a:lnTo>
                <a:lnTo>
                  <a:pt x="85844" y="67077"/>
                </a:lnTo>
                <a:lnTo>
                  <a:pt x="88249" y="67848"/>
                </a:lnTo>
                <a:lnTo>
                  <a:pt x="89539" y="68152"/>
                </a:lnTo>
                <a:lnTo>
                  <a:pt x="88431" y="69536"/>
                </a:lnTo>
                <a:lnTo>
                  <a:pt x="87323" y="69233"/>
                </a:lnTo>
                <a:lnTo>
                  <a:pt x="86216" y="69075"/>
                </a:lnTo>
                <a:lnTo>
                  <a:pt x="84000" y="68613"/>
                </a:lnTo>
                <a:lnTo>
                  <a:pt x="83075" y="68613"/>
                </a:lnTo>
                <a:lnTo>
                  <a:pt x="81967" y="68923"/>
                </a:lnTo>
                <a:lnTo>
                  <a:pt x="81785" y="69075"/>
                </a:lnTo>
                <a:lnTo>
                  <a:pt x="81603" y="69233"/>
                </a:lnTo>
                <a:lnTo>
                  <a:pt x="81603" y="69536"/>
                </a:lnTo>
                <a:lnTo>
                  <a:pt x="81785" y="69846"/>
                </a:lnTo>
                <a:lnTo>
                  <a:pt x="82711" y="70308"/>
                </a:lnTo>
                <a:lnTo>
                  <a:pt x="83629" y="70617"/>
                </a:lnTo>
                <a:lnTo>
                  <a:pt x="85480" y="71079"/>
                </a:lnTo>
                <a:lnTo>
                  <a:pt x="86952" y="71382"/>
                </a:lnTo>
                <a:lnTo>
                  <a:pt x="85290" y="73229"/>
                </a:lnTo>
                <a:lnTo>
                  <a:pt x="84000" y="72925"/>
                </a:lnTo>
                <a:lnTo>
                  <a:pt x="82521" y="72925"/>
                </a:lnTo>
                <a:lnTo>
                  <a:pt x="81049" y="73229"/>
                </a:lnTo>
                <a:lnTo>
                  <a:pt x="80859" y="73387"/>
                </a:lnTo>
                <a:lnTo>
                  <a:pt x="81049" y="73538"/>
                </a:lnTo>
                <a:lnTo>
                  <a:pt x="82157" y="73848"/>
                </a:lnTo>
                <a:lnTo>
                  <a:pt x="83264" y="74152"/>
                </a:lnTo>
                <a:lnTo>
                  <a:pt x="84182" y="74461"/>
                </a:lnTo>
                <a:lnTo>
                  <a:pt x="82521" y="76769"/>
                </a:lnTo>
                <a:lnTo>
                  <a:pt x="82157" y="76611"/>
                </a:lnTo>
                <a:lnTo>
                  <a:pt x="80859" y="76149"/>
                </a:lnTo>
                <a:lnTo>
                  <a:pt x="80123" y="75846"/>
                </a:lnTo>
                <a:lnTo>
                  <a:pt x="79388" y="75688"/>
                </a:lnTo>
                <a:lnTo>
                  <a:pt x="79198" y="75846"/>
                </a:lnTo>
                <a:lnTo>
                  <a:pt x="79198" y="76149"/>
                </a:lnTo>
                <a:lnTo>
                  <a:pt x="79570" y="76611"/>
                </a:lnTo>
                <a:lnTo>
                  <a:pt x="80305" y="77072"/>
                </a:lnTo>
                <a:lnTo>
                  <a:pt x="81603" y="77844"/>
                </a:lnTo>
                <a:lnTo>
                  <a:pt x="80123" y="80000"/>
                </a:lnTo>
                <a:lnTo>
                  <a:pt x="79016" y="79841"/>
                </a:lnTo>
                <a:lnTo>
                  <a:pt x="77172" y="79841"/>
                </a:lnTo>
                <a:lnTo>
                  <a:pt x="76064" y="80000"/>
                </a:lnTo>
                <a:lnTo>
                  <a:pt x="76064" y="80151"/>
                </a:lnTo>
                <a:lnTo>
                  <a:pt x="76064" y="80303"/>
                </a:lnTo>
                <a:lnTo>
                  <a:pt x="77726" y="80923"/>
                </a:lnTo>
                <a:lnTo>
                  <a:pt x="79198" y="81536"/>
                </a:lnTo>
                <a:lnTo>
                  <a:pt x="77354" y="84615"/>
                </a:lnTo>
                <a:lnTo>
                  <a:pt x="74957" y="84615"/>
                </a:lnTo>
                <a:lnTo>
                  <a:pt x="75139" y="84918"/>
                </a:lnTo>
                <a:lnTo>
                  <a:pt x="76982" y="85380"/>
                </a:lnTo>
                <a:lnTo>
                  <a:pt x="76429" y="86612"/>
                </a:lnTo>
                <a:lnTo>
                  <a:pt x="76064" y="87845"/>
                </a:lnTo>
                <a:lnTo>
                  <a:pt x="75511" y="90305"/>
                </a:lnTo>
                <a:lnTo>
                  <a:pt x="74957" y="92764"/>
                </a:lnTo>
                <a:lnTo>
                  <a:pt x="74403" y="95381"/>
                </a:lnTo>
                <a:lnTo>
                  <a:pt x="69047" y="95533"/>
                </a:lnTo>
                <a:lnTo>
                  <a:pt x="70154" y="92764"/>
                </a:lnTo>
                <a:lnTo>
                  <a:pt x="70890" y="89995"/>
                </a:lnTo>
                <a:lnTo>
                  <a:pt x="72370" y="84457"/>
                </a:lnTo>
                <a:lnTo>
                  <a:pt x="73849" y="78767"/>
                </a:lnTo>
                <a:lnTo>
                  <a:pt x="74767" y="75998"/>
                </a:lnTo>
                <a:lnTo>
                  <a:pt x="75693" y="73229"/>
                </a:lnTo>
                <a:lnTo>
                  <a:pt x="77908" y="67387"/>
                </a:lnTo>
                <a:lnTo>
                  <a:pt x="79941" y="61539"/>
                </a:lnTo>
                <a:lnTo>
                  <a:pt x="80859" y="58922"/>
                </a:lnTo>
                <a:lnTo>
                  <a:pt x="81603" y="56001"/>
                </a:lnTo>
                <a:lnTo>
                  <a:pt x="81785" y="54616"/>
                </a:lnTo>
                <a:lnTo>
                  <a:pt x="81785" y="53080"/>
                </a:lnTo>
                <a:lnTo>
                  <a:pt x="81603" y="51695"/>
                </a:lnTo>
                <a:lnTo>
                  <a:pt x="81231" y="50311"/>
                </a:lnTo>
                <a:lnTo>
                  <a:pt x="81049" y="50153"/>
                </a:lnTo>
                <a:lnTo>
                  <a:pt x="80677" y="50153"/>
                </a:lnTo>
                <a:lnTo>
                  <a:pt x="80495" y="50311"/>
                </a:lnTo>
                <a:lnTo>
                  <a:pt x="79941" y="51695"/>
                </a:lnTo>
                <a:lnTo>
                  <a:pt x="79388" y="53232"/>
                </a:lnTo>
                <a:lnTo>
                  <a:pt x="78644" y="56152"/>
                </a:lnTo>
                <a:lnTo>
                  <a:pt x="78090" y="59231"/>
                </a:lnTo>
                <a:lnTo>
                  <a:pt x="77172" y="62152"/>
                </a:lnTo>
                <a:lnTo>
                  <a:pt x="75139" y="68000"/>
                </a:lnTo>
                <a:lnTo>
                  <a:pt x="72741" y="73690"/>
                </a:lnTo>
                <a:lnTo>
                  <a:pt x="71816" y="76459"/>
                </a:lnTo>
                <a:lnTo>
                  <a:pt x="71080" y="79228"/>
                </a:lnTo>
                <a:lnTo>
                  <a:pt x="69601" y="84615"/>
                </a:lnTo>
                <a:lnTo>
                  <a:pt x="68121" y="90153"/>
                </a:lnTo>
                <a:lnTo>
                  <a:pt x="67203" y="92922"/>
                </a:lnTo>
                <a:lnTo>
                  <a:pt x="66278" y="95533"/>
                </a:lnTo>
                <a:lnTo>
                  <a:pt x="61665" y="95691"/>
                </a:lnTo>
                <a:lnTo>
                  <a:pt x="57044" y="95381"/>
                </a:lnTo>
                <a:lnTo>
                  <a:pt x="54465" y="95229"/>
                </a:lnTo>
                <a:lnTo>
                  <a:pt x="54275" y="95071"/>
                </a:lnTo>
                <a:lnTo>
                  <a:pt x="53721" y="92922"/>
                </a:lnTo>
                <a:lnTo>
                  <a:pt x="53357" y="90766"/>
                </a:lnTo>
                <a:lnTo>
                  <a:pt x="52614" y="86303"/>
                </a:lnTo>
                <a:lnTo>
                  <a:pt x="51324" y="79690"/>
                </a:lnTo>
                <a:lnTo>
                  <a:pt x="49845" y="73229"/>
                </a:lnTo>
                <a:lnTo>
                  <a:pt x="47265" y="62462"/>
                </a:lnTo>
                <a:lnTo>
                  <a:pt x="45975" y="57076"/>
                </a:lnTo>
                <a:lnTo>
                  <a:pt x="44314" y="51695"/>
                </a:lnTo>
                <a:lnTo>
                  <a:pt x="44124" y="51537"/>
                </a:lnTo>
                <a:lnTo>
                  <a:pt x="43760" y="51386"/>
                </a:lnTo>
                <a:lnTo>
                  <a:pt x="43570" y="51386"/>
                </a:lnTo>
                <a:lnTo>
                  <a:pt x="43206" y="51537"/>
                </a:lnTo>
                <a:lnTo>
                  <a:pt x="42834" y="52460"/>
                </a:lnTo>
                <a:lnTo>
                  <a:pt x="42834" y="53232"/>
                </a:lnTo>
                <a:lnTo>
                  <a:pt x="42834" y="54003"/>
                </a:lnTo>
                <a:lnTo>
                  <a:pt x="42834" y="54768"/>
                </a:lnTo>
                <a:lnTo>
                  <a:pt x="43388" y="56462"/>
                </a:lnTo>
                <a:lnTo>
                  <a:pt x="43760" y="58157"/>
                </a:lnTo>
                <a:lnTo>
                  <a:pt x="44496" y="61539"/>
                </a:lnTo>
                <a:lnTo>
                  <a:pt x="45232" y="64770"/>
                </a:lnTo>
                <a:lnTo>
                  <a:pt x="45786" y="68152"/>
                </a:lnTo>
                <a:lnTo>
                  <a:pt x="46529" y="71541"/>
                </a:lnTo>
                <a:lnTo>
                  <a:pt x="48001" y="77995"/>
                </a:lnTo>
                <a:lnTo>
                  <a:pt x="49480" y="84615"/>
                </a:lnTo>
                <a:lnTo>
                  <a:pt x="49845" y="87074"/>
                </a:lnTo>
                <a:lnTo>
                  <a:pt x="50216" y="89843"/>
                </a:lnTo>
                <a:lnTo>
                  <a:pt x="50588" y="92460"/>
                </a:lnTo>
                <a:lnTo>
                  <a:pt x="50952" y="93687"/>
                </a:lnTo>
                <a:lnTo>
                  <a:pt x="51324" y="94920"/>
                </a:lnTo>
                <a:lnTo>
                  <a:pt x="49291" y="95071"/>
                </a:lnTo>
                <a:lnTo>
                  <a:pt x="49109" y="92460"/>
                </a:lnTo>
                <a:lnTo>
                  <a:pt x="48555" y="89995"/>
                </a:lnTo>
                <a:lnTo>
                  <a:pt x="47637" y="87535"/>
                </a:lnTo>
                <a:lnTo>
                  <a:pt x="46529" y="85228"/>
                </a:lnTo>
                <a:lnTo>
                  <a:pt x="45050" y="82920"/>
                </a:lnTo>
                <a:lnTo>
                  <a:pt x="43570" y="80764"/>
                </a:lnTo>
                <a:lnTo>
                  <a:pt x="40065" y="76307"/>
                </a:lnTo>
                <a:lnTo>
                  <a:pt x="36006" y="71231"/>
                </a:lnTo>
                <a:lnTo>
                  <a:pt x="31940" y="65844"/>
                </a:lnTo>
                <a:lnTo>
                  <a:pt x="30096" y="63075"/>
                </a:lnTo>
                <a:lnTo>
                  <a:pt x="28253" y="60306"/>
                </a:lnTo>
                <a:lnTo>
                  <a:pt x="26773" y="57385"/>
                </a:lnTo>
                <a:lnTo>
                  <a:pt x="25483" y="54464"/>
                </a:lnTo>
                <a:lnTo>
                  <a:pt x="24930" y="53080"/>
                </a:lnTo>
                <a:lnTo>
                  <a:pt x="24740" y="51537"/>
                </a:lnTo>
                <a:lnTo>
                  <a:pt x="24558" y="50001"/>
                </a:lnTo>
                <a:lnTo>
                  <a:pt x="24558" y="48465"/>
                </a:lnTo>
                <a:lnTo>
                  <a:pt x="24740" y="45234"/>
                </a:lnTo>
                <a:lnTo>
                  <a:pt x="25112" y="42155"/>
                </a:lnTo>
                <a:lnTo>
                  <a:pt x="25294" y="40309"/>
                </a:lnTo>
                <a:lnTo>
                  <a:pt x="25848" y="38615"/>
                </a:lnTo>
                <a:lnTo>
                  <a:pt x="26401" y="36927"/>
                </a:lnTo>
                <a:lnTo>
                  <a:pt x="27145" y="35384"/>
                </a:lnTo>
                <a:lnTo>
                  <a:pt x="28063" y="33848"/>
                </a:lnTo>
                <a:lnTo>
                  <a:pt x="29171" y="32312"/>
                </a:lnTo>
                <a:lnTo>
                  <a:pt x="30468" y="30927"/>
                </a:lnTo>
                <a:lnTo>
                  <a:pt x="31758" y="29543"/>
                </a:lnTo>
                <a:lnTo>
                  <a:pt x="35263" y="26312"/>
                </a:lnTo>
                <a:lnTo>
                  <a:pt x="38404" y="23695"/>
                </a:lnTo>
                <a:lnTo>
                  <a:pt x="40991" y="21697"/>
                </a:lnTo>
                <a:lnTo>
                  <a:pt x="43570" y="20161"/>
                </a:lnTo>
                <a:lnTo>
                  <a:pt x="45975" y="19080"/>
                </a:lnTo>
                <a:lnTo>
                  <a:pt x="48191" y="18157"/>
                </a:lnTo>
                <a:lnTo>
                  <a:pt x="50588" y="17543"/>
                </a:lnTo>
                <a:lnTo>
                  <a:pt x="52986" y="17082"/>
                </a:lnTo>
                <a:lnTo>
                  <a:pt x="55201" y="16772"/>
                </a:lnTo>
                <a:lnTo>
                  <a:pt x="57416" y="16620"/>
                </a:lnTo>
                <a:lnTo>
                  <a:pt x="59632" y="16469"/>
                </a:lnTo>
                <a:close/>
                <a:moveTo>
                  <a:pt x="50952" y="98150"/>
                </a:moveTo>
                <a:lnTo>
                  <a:pt x="50216" y="99383"/>
                </a:lnTo>
                <a:lnTo>
                  <a:pt x="48191" y="102152"/>
                </a:lnTo>
                <a:lnTo>
                  <a:pt x="47637" y="101842"/>
                </a:lnTo>
                <a:lnTo>
                  <a:pt x="47265" y="101533"/>
                </a:lnTo>
                <a:lnTo>
                  <a:pt x="47083" y="100919"/>
                </a:lnTo>
                <a:lnTo>
                  <a:pt x="47083" y="100306"/>
                </a:lnTo>
                <a:lnTo>
                  <a:pt x="47083" y="99687"/>
                </a:lnTo>
                <a:lnTo>
                  <a:pt x="47265" y="99225"/>
                </a:lnTo>
                <a:lnTo>
                  <a:pt x="47637" y="98612"/>
                </a:lnTo>
                <a:lnTo>
                  <a:pt x="48001" y="98302"/>
                </a:lnTo>
                <a:lnTo>
                  <a:pt x="50034" y="98150"/>
                </a:lnTo>
                <a:close/>
                <a:moveTo>
                  <a:pt x="52250" y="98150"/>
                </a:moveTo>
                <a:lnTo>
                  <a:pt x="55201" y="98302"/>
                </a:lnTo>
                <a:lnTo>
                  <a:pt x="57970" y="98612"/>
                </a:lnTo>
                <a:lnTo>
                  <a:pt x="62401" y="98922"/>
                </a:lnTo>
                <a:lnTo>
                  <a:pt x="66831" y="99073"/>
                </a:lnTo>
                <a:lnTo>
                  <a:pt x="64798" y="100919"/>
                </a:lnTo>
                <a:lnTo>
                  <a:pt x="62955" y="102765"/>
                </a:lnTo>
                <a:lnTo>
                  <a:pt x="60003" y="102614"/>
                </a:lnTo>
                <a:lnTo>
                  <a:pt x="62583" y="99535"/>
                </a:lnTo>
                <a:lnTo>
                  <a:pt x="62583" y="99383"/>
                </a:lnTo>
                <a:lnTo>
                  <a:pt x="62401" y="99225"/>
                </a:lnTo>
                <a:lnTo>
                  <a:pt x="62219" y="99073"/>
                </a:lnTo>
                <a:lnTo>
                  <a:pt x="62029" y="99225"/>
                </a:lnTo>
                <a:lnTo>
                  <a:pt x="58342" y="102614"/>
                </a:lnTo>
                <a:lnTo>
                  <a:pt x="54465" y="102304"/>
                </a:lnTo>
                <a:lnTo>
                  <a:pt x="55573" y="100768"/>
                </a:lnTo>
                <a:lnTo>
                  <a:pt x="56680" y="99073"/>
                </a:lnTo>
                <a:lnTo>
                  <a:pt x="56680" y="98922"/>
                </a:lnTo>
                <a:lnTo>
                  <a:pt x="56491" y="98764"/>
                </a:lnTo>
                <a:lnTo>
                  <a:pt x="56309" y="98922"/>
                </a:lnTo>
                <a:lnTo>
                  <a:pt x="54647" y="100458"/>
                </a:lnTo>
                <a:lnTo>
                  <a:pt x="52614" y="102304"/>
                </a:lnTo>
                <a:lnTo>
                  <a:pt x="51142" y="102456"/>
                </a:lnTo>
                <a:lnTo>
                  <a:pt x="49845" y="102765"/>
                </a:lnTo>
                <a:lnTo>
                  <a:pt x="50588" y="101533"/>
                </a:lnTo>
                <a:lnTo>
                  <a:pt x="51696" y="99996"/>
                </a:lnTo>
                <a:lnTo>
                  <a:pt x="52060" y="99073"/>
                </a:lnTo>
                <a:lnTo>
                  <a:pt x="52250" y="98150"/>
                </a:lnTo>
                <a:close/>
                <a:moveTo>
                  <a:pt x="73295" y="98764"/>
                </a:moveTo>
                <a:lnTo>
                  <a:pt x="73849" y="99073"/>
                </a:lnTo>
                <a:lnTo>
                  <a:pt x="74403" y="99225"/>
                </a:lnTo>
                <a:lnTo>
                  <a:pt x="75511" y="99225"/>
                </a:lnTo>
                <a:lnTo>
                  <a:pt x="74213" y="99845"/>
                </a:lnTo>
                <a:lnTo>
                  <a:pt x="73295" y="100768"/>
                </a:lnTo>
                <a:lnTo>
                  <a:pt x="72370" y="101691"/>
                </a:lnTo>
                <a:lnTo>
                  <a:pt x="71444" y="102917"/>
                </a:lnTo>
                <a:lnTo>
                  <a:pt x="70336" y="102917"/>
                </a:lnTo>
                <a:lnTo>
                  <a:pt x="72924" y="99996"/>
                </a:lnTo>
                <a:lnTo>
                  <a:pt x="72924" y="99845"/>
                </a:lnTo>
                <a:lnTo>
                  <a:pt x="72924" y="99687"/>
                </a:lnTo>
                <a:lnTo>
                  <a:pt x="72552" y="99687"/>
                </a:lnTo>
                <a:lnTo>
                  <a:pt x="70708" y="101229"/>
                </a:lnTo>
                <a:lnTo>
                  <a:pt x="68865" y="102765"/>
                </a:lnTo>
                <a:lnTo>
                  <a:pt x="64616" y="102765"/>
                </a:lnTo>
                <a:lnTo>
                  <a:pt x="67385" y="99383"/>
                </a:lnTo>
                <a:lnTo>
                  <a:pt x="67567" y="99225"/>
                </a:lnTo>
                <a:lnTo>
                  <a:pt x="67385" y="99073"/>
                </a:lnTo>
                <a:lnTo>
                  <a:pt x="70336" y="99073"/>
                </a:lnTo>
                <a:lnTo>
                  <a:pt x="73295" y="98764"/>
                </a:lnTo>
                <a:close/>
                <a:moveTo>
                  <a:pt x="76429" y="99687"/>
                </a:moveTo>
                <a:lnTo>
                  <a:pt x="76429" y="100148"/>
                </a:lnTo>
                <a:lnTo>
                  <a:pt x="76618" y="100768"/>
                </a:lnTo>
                <a:lnTo>
                  <a:pt x="76429" y="101533"/>
                </a:lnTo>
                <a:lnTo>
                  <a:pt x="76247" y="102304"/>
                </a:lnTo>
                <a:lnTo>
                  <a:pt x="75693" y="103075"/>
                </a:lnTo>
                <a:lnTo>
                  <a:pt x="74031" y="102917"/>
                </a:lnTo>
                <a:lnTo>
                  <a:pt x="74957" y="101229"/>
                </a:lnTo>
                <a:lnTo>
                  <a:pt x="75693" y="100458"/>
                </a:lnTo>
                <a:lnTo>
                  <a:pt x="76429" y="99687"/>
                </a:lnTo>
                <a:close/>
                <a:moveTo>
                  <a:pt x="49480" y="104763"/>
                </a:moveTo>
                <a:lnTo>
                  <a:pt x="50034" y="105073"/>
                </a:lnTo>
                <a:lnTo>
                  <a:pt x="48737" y="106767"/>
                </a:lnTo>
                <a:lnTo>
                  <a:pt x="48373" y="107690"/>
                </a:lnTo>
                <a:lnTo>
                  <a:pt x="48001" y="108613"/>
                </a:lnTo>
                <a:lnTo>
                  <a:pt x="47447" y="107994"/>
                </a:lnTo>
                <a:lnTo>
                  <a:pt x="47265" y="107381"/>
                </a:lnTo>
                <a:lnTo>
                  <a:pt x="47083" y="106919"/>
                </a:lnTo>
                <a:lnTo>
                  <a:pt x="47265" y="106306"/>
                </a:lnTo>
                <a:lnTo>
                  <a:pt x="47447" y="106458"/>
                </a:lnTo>
                <a:lnTo>
                  <a:pt x="47819" y="106458"/>
                </a:lnTo>
                <a:lnTo>
                  <a:pt x="48191" y="106306"/>
                </a:lnTo>
                <a:lnTo>
                  <a:pt x="48373" y="105996"/>
                </a:lnTo>
                <a:lnTo>
                  <a:pt x="48737" y="104921"/>
                </a:lnTo>
                <a:lnTo>
                  <a:pt x="48927" y="104921"/>
                </a:lnTo>
                <a:lnTo>
                  <a:pt x="49480" y="104763"/>
                </a:lnTo>
                <a:close/>
                <a:moveTo>
                  <a:pt x="59814" y="105535"/>
                </a:moveTo>
                <a:lnTo>
                  <a:pt x="60367" y="105686"/>
                </a:lnTo>
                <a:lnTo>
                  <a:pt x="59078" y="107381"/>
                </a:lnTo>
                <a:lnTo>
                  <a:pt x="57788" y="109075"/>
                </a:lnTo>
                <a:lnTo>
                  <a:pt x="57598" y="109536"/>
                </a:lnTo>
                <a:lnTo>
                  <a:pt x="55383" y="109536"/>
                </a:lnTo>
                <a:lnTo>
                  <a:pt x="56126" y="108152"/>
                </a:lnTo>
                <a:lnTo>
                  <a:pt x="57044" y="106767"/>
                </a:lnTo>
                <a:lnTo>
                  <a:pt x="57788" y="105686"/>
                </a:lnTo>
                <a:lnTo>
                  <a:pt x="59814" y="105535"/>
                </a:lnTo>
                <a:close/>
                <a:moveTo>
                  <a:pt x="62401" y="105686"/>
                </a:moveTo>
                <a:lnTo>
                  <a:pt x="66278" y="105844"/>
                </a:lnTo>
                <a:lnTo>
                  <a:pt x="64798" y="107690"/>
                </a:lnTo>
                <a:lnTo>
                  <a:pt x="63508" y="109536"/>
                </a:lnTo>
                <a:lnTo>
                  <a:pt x="60003" y="109536"/>
                </a:lnTo>
                <a:lnTo>
                  <a:pt x="60185" y="109227"/>
                </a:lnTo>
                <a:lnTo>
                  <a:pt x="62401" y="105686"/>
                </a:lnTo>
                <a:close/>
                <a:moveTo>
                  <a:pt x="69972" y="105844"/>
                </a:moveTo>
                <a:lnTo>
                  <a:pt x="68121" y="109688"/>
                </a:lnTo>
                <a:lnTo>
                  <a:pt x="65724" y="109688"/>
                </a:lnTo>
                <a:lnTo>
                  <a:pt x="68121" y="105844"/>
                </a:lnTo>
                <a:close/>
                <a:moveTo>
                  <a:pt x="75321" y="105844"/>
                </a:moveTo>
                <a:lnTo>
                  <a:pt x="73295" y="109075"/>
                </a:lnTo>
                <a:lnTo>
                  <a:pt x="72924" y="109688"/>
                </a:lnTo>
                <a:lnTo>
                  <a:pt x="70708" y="109688"/>
                </a:lnTo>
                <a:lnTo>
                  <a:pt x="72552" y="105844"/>
                </a:lnTo>
                <a:close/>
                <a:moveTo>
                  <a:pt x="76982" y="106458"/>
                </a:moveTo>
                <a:lnTo>
                  <a:pt x="77536" y="107229"/>
                </a:lnTo>
                <a:lnTo>
                  <a:pt x="77726" y="108152"/>
                </a:lnTo>
                <a:lnTo>
                  <a:pt x="77536" y="108917"/>
                </a:lnTo>
                <a:lnTo>
                  <a:pt x="76982" y="109688"/>
                </a:lnTo>
                <a:lnTo>
                  <a:pt x="75321" y="109688"/>
                </a:lnTo>
                <a:lnTo>
                  <a:pt x="75511" y="109227"/>
                </a:lnTo>
                <a:lnTo>
                  <a:pt x="76247" y="107994"/>
                </a:lnTo>
                <a:lnTo>
                  <a:pt x="76982" y="106458"/>
                </a:lnTo>
                <a:close/>
                <a:moveTo>
                  <a:pt x="52060" y="105535"/>
                </a:moveTo>
                <a:lnTo>
                  <a:pt x="53721" y="105686"/>
                </a:lnTo>
                <a:lnTo>
                  <a:pt x="55383" y="105686"/>
                </a:lnTo>
                <a:lnTo>
                  <a:pt x="53911" y="107532"/>
                </a:lnTo>
                <a:lnTo>
                  <a:pt x="52614" y="109536"/>
                </a:lnTo>
                <a:lnTo>
                  <a:pt x="51142" y="109688"/>
                </a:lnTo>
                <a:lnTo>
                  <a:pt x="49845" y="109998"/>
                </a:lnTo>
                <a:lnTo>
                  <a:pt x="50216" y="108765"/>
                </a:lnTo>
                <a:lnTo>
                  <a:pt x="50770" y="107690"/>
                </a:lnTo>
                <a:lnTo>
                  <a:pt x="52060" y="105535"/>
                </a:lnTo>
                <a:close/>
                <a:moveTo>
                  <a:pt x="49109" y="111382"/>
                </a:moveTo>
                <a:lnTo>
                  <a:pt x="50398" y="111844"/>
                </a:lnTo>
                <a:lnTo>
                  <a:pt x="51696" y="111996"/>
                </a:lnTo>
                <a:lnTo>
                  <a:pt x="51506" y="113229"/>
                </a:lnTo>
                <a:lnTo>
                  <a:pt x="51324" y="114303"/>
                </a:lnTo>
                <a:lnTo>
                  <a:pt x="50398" y="113690"/>
                </a:lnTo>
                <a:lnTo>
                  <a:pt x="49663" y="112919"/>
                </a:lnTo>
                <a:lnTo>
                  <a:pt x="48191" y="111534"/>
                </a:lnTo>
                <a:lnTo>
                  <a:pt x="48373" y="111382"/>
                </a:lnTo>
                <a:lnTo>
                  <a:pt x="48737" y="111534"/>
                </a:lnTo>
                <a:lnTo>
                  <a:pt x="49109" y="111382"/>
                </a:lnTo>
                <a:close/>
                <a:moveTo>
                  <a:pt x="56126" y="112147"/>
                </a:moveTo>
                <a:lnTo>
                  <a:pt x="55383" y="113993"/>
                </a:lnTo>
                <a:lnTo>
                  <a:pt x="55019" y="114917"/>
                </a:lnTo>
                <a:lnTo>
                  <a:pt x="55019" y="115688"/>
                </a:lnTo>
                <a:lnTo>
                  <a:pt x="53168" y="115075"/>
                </a:lnTo>
                <a:lnTo>
                  <a:pt x="54275" y="112147"/>
                </a:lnTo>
                <a:close/>
                <a:moveTo>
                  <a:pt x="67013" y="111996"/>
                </a:moveTo>
                <a:lnTo>
                  <a:pt x="66649" y="112767"/>
                </a:lnTo>
                <a:lnTo>
                  <a:pt x="66278" y="113690"/>
                </a:lnTo>
                <a:lnTo>
                  <a:pt x="66095" y="114455"/>
                </a:lnTo>
                <a:lnTo>
                  <a:pt x="66278" y="114765"/>
                </a:lnTo>
                <a:lnTo>
                  <a:pt x="66278" y="115075"/>
                </a:lnTo>
                <a:lnTo>
                  <a:pt x="66831" y="115378"/>
                </a:lnTo>
                <a:lnTo>
                  <a:pt x="67385" y="115378"/>
                </a:lnTo>
                <a:lnTo>
                  <a:pt x="67757" y="115226"/>
                </a:lnTo>
                <a:lnTo>
                  <a:pt x="68311" y="114765"/>
                </a:lnTo>
                <a:lnTo>
                  <a:pt x="69229" y="113532"/>
                </a:lnTo>
                <a:lnTo>
                  <a:pt x="69783" y="112147"/>
                </a:lnTo>
                <a:lnTo>
                  <a:pt x="71262" y="112147"/>
                </a:lnTo>
                <a:lnTo>
                  <a:pt x="71080" y="112919"/>
                </a:lnTo>
                <a:lnTo>
                  <a:pt x="71080" y="113842"/>
                </a:lnTo>
                <a:lnTo>
                  <a:pt x="69229" y="114765"/>
                </a:lnTo>
                <a:lnTo>
                  <a:pt x="67013" y="115536"/>
                </a:lnTo>
                <a:lnTo>
                  <a:pt x="64988" y="116149"/>
                </a:lnTo>
                <a:lnTo>
                  <a:pt x="62583" y="116459"/>
                </a:lnTo>
                <a:lnTo>
                  <a:pt x="62772" y="115536"/>
                </a:lnTo>
                <a:lnTo>
                  <a:pt x="63508" y="113690"/>
                </a:lnTo>
                <a:lnTo>
                  <a:pt x="64244" y="111996"/>
                </a:lnTo>
                <a:close/>
                <a:moveTo>
                  <a:pt x="62029" y="111996"/>
                </a:moveTo>
                <a:lnTo>
                  <a:pt x="60921" y="114152"/>
                </a:lnTo>
                <a:lnTo>
                  <a:pt x="60367" y="115378"/>
                </a:lnTo>
                <a:lnTo>
                  <a:pt x="60185" y="116611"/>
                </a:lnTo>
                <a:lnTo>
                  <a:pt x="58706" y="116459"/>
                </a:lnTo>
                <a:lnTo>
                  <a:pt x="57416" y="116301"/>
                </a:lnTo>
                <a:lnTo>
                  <a:pt x="57416" y="115226"/>
                </a:lnTo>
                <a:lnTo>
                  <a:pt x="57970" y="113690"/>
                </a:lnTo>
                <a:lnTo>
                  <a:pt x="58706" y="111996"/>
                </a:lnTo>
                <a:close/>
                <a:moveTo>
                  <a:pt x="61665" y="13238"/>
                </a:moveTo>
                <a:lnTo>
                  <a:pt x="58524" y="13541"/>
                </a:lnTo>
                <a:lnTo>
                  <a:pt x="55573" y="13851"/>
                </a:lnTo>
                <a:lnTo>
                  <a:pt x="52614" y="14313"/>
                </a:lnTo>
                <a:lnTo>
                  <a:pt x="49663" y="15084"/>
                </a:lnTo>
                <a:lnTo>
                  <a:pt x="46893" y="15849"/>
                </a:lnTo>
                <a:lnTo>
                  <a:pt x="44314" y="16772"/>
                </a:lnTo>
                <a:lnTo>
                  <a:pt x="41727" y="17853"/>
                </a:lnTo>
                <a:lnTo>
                  <a:pt x="39329" y="19080"/>
                </a:lnTo>
                <a:lnTo>
                  <a:pt x="37114" y="20464"/>
                </a:lnTo>
                <a:lnTo>
                  <a:pt x="34527" y="22468"/>
                </a:lnTo>
                <a:lnTo>
                  <a:pt x="31940" y="24770"/>
                </a:lnTo>
                <a:lnTo>
                  <a:pt x="29724" y="27387"/>
                </a:lnTo>
                <a:lnTo>
                  <a:pt x="27509" y="30004"/>
                </a:lnTo>
                <a:lnTo>
                  <a:pt x="25666" y="32615"/>
                </a:lnTo>
                <a:lnTo>
                  <a:pt x="24004" y="35081"/>
                </a:lnTo>
                <a:lnTo>
                  <a:pt x="22896" y="37230"/>
                </a:lnTo>
                <a:lnTo>
                  <a:pt x="22160" y="38925"/>
                </a:lnTo>
                <a:lnTo>
                  <a:pt x="21417" y="41694"/>
                </a:lnTo>
                <a:lnTo>
                  <a:pt x="21053" y="44615"/>
                </a:lnTo>
                <a:lnTo>
                  <a:pt x="20863" y="47384"/>
                </a:lnTo>
                <a:lnTo>
                  <a:pt x="21053" y="50311"/>
                </a:lnTo>
                <a:lnTo>
                  <a:pt x="21417" y="53080"/>
                </a:lnTo>
                <a:lnTo>
                  <a:pt x="22160" y="55849"/>
                </a:lnTo>
                <a:lnTo>
                  <a:pt x="23268" y="58618"/>
                </a:lnTo>
                <a:lnTo>
                  <a:pt x="24558" y="61229"/>
                </a:lnTo>
                <a:lnTo>
                  <a:pt x="27327" y="65541"/>
                </a:lnTo>
                <a:lnTo>
                  <a:pt x="30278" y="69694"/>
                </a:lnTo>
                <a:lnTo>
                  <a:pt x="36742" y="77995"/>
                </a:lnTo>
                <a:lnTo>
                  <a:pt x="40065" y="82307"/>
                </a:lnTo>
                <a:lnTo>
                  <a:pt x="41545" y="84615"/>
                </a:lnTo>
                <a:lnTo>
                  <a:pt x="42834" y="86764"/>
                </a:lnTo>
                <a:lnTo>
                  <a:pt x="43942" y="89072"/>
                </a:lnTo>
                <a:lnTo>
                  <a:pt x="44868" y="91379"/>
                </a:lnTo>
                <a:lnTo>
                  <a:pt x="45422" y="93845"/>
                </a:lnTo>
                <a:lnTo>
                  <a:pt x="45422" y="96614"/>
                </a:lnTo>
                <a:lnTo>
                  <a:pt x="45232" y="97227"/>
                </a:lnTo>
                <a:lnTo>
                  <a:pt x="45232" y="97537"/>
                </a:lnTo>
                <a:lnTo>
                  <a:pt x="44678" y="98150"/>
                </a:lnTo>
                <a:lnTo>
                  <a:pt x="44314" y="98922"/>
                </a:lnTo>
                <a:lnTo>
                  <a:pt x="44124" y="99687"/>
                </a:lnTo>
                <a:lnTo>
                  <a:pt x="43942" y="100610"/>
                </a:lnTo>
                <a:lnTo>
                  <a:pt x="44124" y="101381"/>
                </a:lnTo>
                <a:lnTo>
                  <a:pt x="44314" y="102152"/>
                </a:lnTo>
                <a:lnTo>
                  <a:pt x="44678" y="102917"/>
                </a:lnTo>
                <a:lnTo>
                  <a:pt x="45232" y="103537"/>
                </a:lnTo>
                <a:lnTo>
                  <a:pt x="44496" y="104150"/>
                </a:lnTo>
                <a:lnTo>
                  <a:pt x="43942" y="105073"/>
                </a:lnTo>
                <a:lnTo>
                  <a:pt x="43760" y="105996"/>
                </a:lnTo>
                <a:lnTo>
                  <a:pt x="43760" y="106919"/>
                </a:lnTo>
                <a:lnTo>
                  <a:pt x="43760" y="107842"/>
                </a:lnTo>
                <a:lnTo>
                  <a:pt x="44124" y="108765"/>
                </a:lnTo>
                <a:lnTo>
                  <a:pt x="44678" y="109688"/>
                </a:lnTo>
                <a:lnTo>
                  <a:pt x="45422" y="110459"/>
                </a:lnTo>
                <a:lnTo>
                  <a:pt x="45232" y="110611"/>
                </a:lnTo>
                <a:lnTo>
                  <a:pt x="44868" y="111382"/>
                </a:lnTo>
                <a:lnTo>
                  <a:pt x="44868" y="111996"/>
                </a:lnTo>
                <a:lnTo>
                  <a:pt x="45050" y="112767"/>
                </a:lnTo>
                <a:lnTo>
                  <a:pt x="45422" y="113380"/>
                </a:lnTo>
                <a:lnTo>
                  <a:pt x="46529" y="114613"/>
                </a:lnTo>
                <a:lnTo>
                  <a:pt x="47819" y="115688"/>
                </a:lnTo>
                <a:lnTo>
                  <a:pt x="48737" y="116459"/>
                </a:lnTo>
                <a:lnTo>
                  <a:pt x="49845" y="117072"/>
                </a:lnTo>
                <a:lnTo>
                  <a:pt x="52060" y="118147"/>
                </a:lnTo>
                <a:lnTo>
                  <a:pt x="54465" y="118918"/>
                </a:lnTo>
                <a:lnTo>
                  <a:pt x="56862" y="119228"/>
                </a:lnTo>
                <a:lnTo>
                  <a:pt x="58706" y="119380"/>
                </a:lnTo>
                <a:lnTo>
                  <a:pt x="60557" y="119380"/>
                </a:lnTo>
                <a:lnTo>
                  <a:pt x="60921" y="119841"/>
                </a:lnTo>
                <a:lnTo>
                  <a:pt x="61293" y="119993"/>
                </a:lnTo>
                <a:lnTo>
                  <a:pt x="61665" y="119993"/>
                </a:lnTo>
                <a:lnTo>
                  <a:pt x="62029" y="119841"/>
                </a:lnTo>
                <a:lnTo>
                  <a:pt x="62219" y="119532"/>
                </a:lnTo>
                <a:lnTo>
                  <a:pt x="62219" y="119380"/>
                </a:lnTo>
                <a:lnTo>
                  <a:pt x="64434" y="119070"/>
                </a:lnTo>
                <a:lnTo>
                  <a:pt x="66649" y="118609"/>
                </a:lnTo>
                <a:lnTo>
                  <a:pt x="68675" y="117995"/>
                </a:lnTo>
                <a:lnTo>
                  <a:pt x="70708" y="117224"/>
                </a:lnTo>
                <a:lnTo>
                  <a:pt x="72552" y="116301"/>
                </a:lnTo>
                <a:lnTo>
                  <a:pt x="74403" y="115226"/>
                </a:lnTo>
                <a:lnTo>
                  <a:pt x="76247" y="114152"/>
                </a:lnTo>
                <a:lnTo>
                  <a:pt x="77908" y="112767"/>
                </a:lnTo>
                <a:lnTo>
                  <a:pt x="78280" y="112305"/>
                </a:lnTo>
                <a:lnTo>
                  <a:pt x="78462" y="111844"/>
                </a:lnTo>
                <a:lnTo>
                  <a:pt x="79388" y="111224"/>
                </a:lnTo>
                <a:lnTo>
                  <a:pt x="79941" y="110301"/>
                </a:lnTo>
                <a:lnTo>
                  <a:pt x="80305" y="109378"/>
                </a:lnTo>
                <a:lnTo>
                  <a:pt x="80677" y="108152"/>
                </a:lnTo>
                <a:lnTo>
                  <a:pt x="80677" y="107071"/>
                </a:lnTo>
                <a:lnTo>
                  <a:pt x="80305" y="105844"/>
                </a:lnTo>
                <a:lnTo>
                  <a:pt x="79752" y="104921"/>
                </a:lnTo>
                <a:lnTo>
                  <a:pt x="78834" y="104150"/>
                </a:lnTo>
                <a:lnTo>
                  <a:pt x="79570" y="102765"/>
                </a:lnTo>
                <a:lnTo>
                  <a:pt x="79941" y="101381"/>
                </a:lnTo>
                <a:lnTo>
                  <a:pt x="79941" y="99996"/>
                </a:lnTo>
                <a:lnTo>
                  <a:pt x="79570" y="98460"/>
                </a:lnTo>
                <a:lnTo>
                  <a:pt x="79016" y="97840"/>
                </a:lnTo>
                <a:lnTo>
                  <a:pt x="78462" y="97227"/>
                </a:lnTo>
                <a:lnTo>
                  <a:pt x="78462" y="96766"/>
                </a:lnTo>
                <a:lnTo>
                  <a:pt x="79016" y="94610"/>
                </a:lnTo>
                <a:lnTo>
                  <a:pt x="79388" y="92460"/>
                </a:lnTo>
                <a:lnTo>
                  <a:pt x="79752" y="90305"/>
                </a:lnTo>
                <a:lnTo>
                  <a:pt x="80305" y="88149"/>
                </a:lnTo>
                <a:lnTo>
                  <a:pt x="80859" y="86612"/>
                </a:lnTo>
                <a:lnTo>
                  <a:pt x="81603" y="85076"/>
                </a:lnTo>
                <a:lnTo>
                  <a:pt x="83446" y="82149"/>
                </a:lnTo>
                <a:lnTo>
                  <a:pt x="83629" y="81997"/>
                </a:lnTo>
                <a:lnTo>
                  <a:pt x="83629" y="81846"/>
                </a:lnTo>
                <a:lnTo>
                  <a:pt x="86034" y="78767"/>
                </a:lnTo>
                <a:lnTo>
                  <a:pt x="88249" y="75688"/>
                </a:lnTo>
                <a:lnTo>
                  <a:pt x="92490" y="70769"/>
                </a:lnTo>
                <a:lnTo>
                  <a:pt x="94705" y="68152"/>
                </a:lnTo>
                <a:lnTo>
                  <a:pt x="96738" y="65541"/>
                </a:lnTo>
                <a:lnTo>
                  <a:pt x="98582" y="62923"/>
                </a:lnTo>
                <a:lnTo>
                  <a:pt x="100244" y="60154"/>
                </a:lnTo>
                <a:lnTo>
                  <a:pt x="101541" y="57234"/>
                </a:lnTo>
                <a:lnTo>
                  <a:pt x="102095" y="55691"/>
                </a:lnTo>
                <a:lnTo>
                  <a:pt x="102459" y="54306"/>
                </a:lnTo>
                <a:lnTo>
                  <a:pt x="102831" y="51537"/>
                </a:lnTo>
                <a:lnTo>
                  <a:pt x="102831" y="48768"/>
                </a:lnTo>
                <a:lnTo>
                  <a:pt x="102459" y="45999"/>
                </a:lnTo>
                <a:lnTo>
                  <a:pt x="101905" y="43230"/>
                </a:lnTo>
                <a:lnTo>
                  <a:pt x="101169" y="40461"/>
                </a:lnTo>
                <a:lnTo>
                  <a:pt x="100244" y="37692"/>
                </a:lnTo>
                <a:lnTo>
                  <a:pt x="98218" y="32464"/>
                </a:lnTo>
                <a:lnTo>
                  <a:pt x="97110" y="30156"/>
                </a:lnTo>
                <a:lnTo>
                  <a:pt x="95631" y="28000"/>
                </a:lnTo>
                <a:lnTo>
                  <a:pt x="93969" y="26002"/>
                </a:lnTo>
                <a:lnTo>
                  <a:pt x="92126" y="24005"/>
                </a:lnTo>
                <a:lnTo>
                  <a:pt x="92126" y="23853"/>
                </a:lnTo>
                <a:lnTo>
                  <a:pt x="91754" y="23233"/>
                </a:lnTo>
                <a:lnTo>
                  <a:pt x="91200" y="22772"/>
                </a:lnTo>
                <a:lnTo>
                  <a:pt x="90646" y="22468"/>
                </a:lnTo>
                <a:lnTo>
                  <a:pt x="89910" y="22159"/>
                </a:lnTo>
                <a:lnTo>
                  <a:pt x="88059" y="20774"/>
                </a:lnTo>
                <a:lnTo>
                  <a:pt x="86034" y="19541"/>
                </a:lnTo>
                <a:lnTo>
                  <a:pt x="84000" y="18315"/>
                </a:lnTo>
                <a:lnTo>
                  <a:pt x="81967" y="17234"/>
                </a:lnTo>
                <a:lnTo>
                  <a:pt x="79388" y="16159"/>
                </a:lnTo>
                <a:lnTo>
                  <a:pt x="76618" y="15084"/>
                </a:lnTo>
                <a:lnTo>
                  <a:pt x="73659" y="14313"/>
                </a:lnTo>
                <a:lnTo>
                  <a:pt x="70708" y="13851"/>
                </a:lnTo>
                <a:lnTo>
                  <a:pt x="67757" y="13541"/>
                </a:lnTo>
                <a:lnTo>
                  <a:pt x="64616" y="132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Shape 1881"/>
          <p:cNvSpPr txBox="1"/>
          <p:nvPr>
            <p:ph idx="4294967295" type="body"/>
          </p:nvPr>
        </p:nvSpPr>
        <p:spPr>
          <a:xfrm>
            <a:off x="1832400" y="2653800"/>
            <a:ext cx="5479200" cy="109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25000"/>
              <a:buFont typeface="Merriweather"/>
              <a:buNone/>
            </a:pPr>
            <a:r>
              <a:rPr b="0" i="0" lang="en" sz="26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Quotations are commonly printed as a means of inspiration and to invoke philosophical thoughts from the reader.</a:t>
            </a:r>
          </a:p>
        </p:txBody>
      </p:sp>
      <p:grpSp>
        <p:nvGrpSpPr>
          <p:cNvPr id="1882" name="Shape 1882"/>
          <p:cNvGrpSpPr/>
          <p:nvPr/>
        </p:nvGrpSpPr>
        <p:grpSpPr>
          <a:xfrm>
            <a:off x="837800" y="143348"/>
            <a:ext cx="7468407" cy="6114124"/>
            <a:chOff x="837800" y="143348"/>
            <a:chExt cx="7468407" cy="6114124"/>
          </a:xfrm>
        </p:grpSpPr>
        <p:pic>
          <p:nvPicPr>
            <p:cNvPr descr="BINGO 1.png" id="1883" name="Shape 188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37800" y="143348"/>
              <a:ext cx="7468407" cy="61141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4" name="Shape 1884"/>
            <p:cNvSpPr txBox="1"/>
            <p:nvPr/>
          </p:nvSpPr>
          <p:spPr>
            <a:xfrm>
              <a:off x="1330825" y="3008561"/>
              <a:ext cx="971100" cy="38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ITALIA</a:t>
              </a:r>
            </a:p>
          </p:txBody>
        </p:sp>
        <p:sp>
          <p:nvSpPr>
            <p:cNvPr id="1885" name="Shape 1885"/>
            <p:cNvSpPr txBox="1"/>
            <p:nvPr/>
          </p:nvSpPr>
          <p:spPr>
            <a:xfrm>
              <a:off x="1330825" y="4051025"/>
              <a:ext cx="971100" cy="38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ESPAÑA</a:t>
              </a:r>
            </a:p>
          </p:txBody>
        </p:sp>
        <p:sp>
          <p:nvSpPr>
            <p:cNvPr id="1886" name="Shape 1886"/>
            <p:cNvSpPr txBox="1"/>
            <p:nvPr/>
          </p:nvSpPr>
          <p:spPr>
            <a:xfrm>
              <a:off x="1270900" y="5093475"/>
              <a:ext cx="1031099" cy="38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FRANCIA</a:t>
              </a:r>
            </a:p>
          </p:txBody>
        </p:sp>
        <p:sp>
          <p:nvSpPr>
            <p:cNvPr id="1887" name="Shape 1887"/>
            <p:cNvSpPr txBox="1"/>
            <p:nvPr/>
          </p:nvSpPr>
          <p:spPr>
            <a:xfrm>
              <a:off x="2361925" y="1598600"/>
              <a:ext cx="1115099" cy="97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Estudia la Física de los filetes rusos</a:t>
              </a:r>
            </a:p>
          </p:txBody>
        </p:sp>
        <p:sp>
          <p:nvSpPr>
            <p:cNvPr id="1888" name="Shape 1888"/>
            <p:cNvSpPr/>
            <p:nvPr/>
          </p:nvSpPr>
          <p:spPr>
            <a:xfrm>
              <a:off x="3512725" y="3830975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Shape 1889"/>
            <p:cNvSpPr/>
            <p:nvPr/>
          </p:nvSpPr>
          <p:spPr>
            <a:xfrm>
              <a:off x="2438125" y="3831100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Shape 1890"/>
            <p:cNvSpPr/>
            <p:nvPr/>
          </p:nvSpPr>
          <p:spPr>
            <a:xfrm>
              <a:off x="2442550" y="2714850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Shape 1891"/>
            <p:cNvSpPr/>
            <p:nvPr/>
          </p:nvSpPr>
          <p:spPr>
            <a:xfrm>
              <a:off x="2451775" y="4950450"/>
              <a:ext cx="935400" cy="936299"/>
            </a:xfrm>
            <a:prstGeom prst="wedgeRectCallout">
              <a:avLst>
                <a:gd fmla="val -19238" name="adj1"/>
                <a:gd fmla="val 53722" name="adj2"/>
              </a:avLst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Shape 1892"/>
            <p:cNvSpPr txBox="1"/>
            <p:nvPr/>
          </p:nvSpPr>
          <p:spPr>
            <a:xfrm>
              <a:off x="3428725" y="1598600"/>
              <a:ext cx="1115099" cy="97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Hace Educación física con su perro</a:t>
              </a:r>
            </a:p>
          </p:txBody>
        </p:sp>
        <p:sp>
          <p:nvSpPr>
            <p:cNvPr id="1893" name="Shape 1893"/>
            <p:cNvSpPr txBox="1"/>
            <p:nvPr/>
          </p:nvSpPr>
          <p:spPr>
            <a:xfrm>
              <a:off x="4543825" y="1606500"/>
              <a:ext cx="1115099" cy="97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Le gusta Platón</a:t>
              </a:r>
            </a:p>
          </p:txBody>
        </p:sp>
        <p:sp>
          <p:nvSpPr>
            <p:cNvPr id="1894" name="Shape 1894"/>
            <p:cNvSpPr txBox="1"/>
            <p:nvPr/>
          </p:nvSpPr>
          <p:spPr>
            <a:xfrm>
              <a:off x="5610625" y="1606500"/>
              <a:ext cx="1115099" cy="97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Escribe lo que le dice su gato</a:t>
              </a:r>
            </a:p>
          </p:txBody>
        </p:sp>
        <p:sp>
          <p:nvSpPr>
            <p:cNvPr id="1895" name="Shape 1895"/>
            <p:cNvSpPr txBox="1"/>
            <p:nvPr/>
          </p:nvSpPr>
          <p:spPr>
            <a:xfrm>
              <a:off x="6753625" y="1606500"/>
              <a:ext cx="1115099" cy="97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Juega al baloncesto</a:t>
              </a:r>
            </a:p>
          </p:txBody>
        </p:sp>
        <p:sp>
          <p:nvSpPr>
            <p:cNvPr id="1896" name="Shape 1896"/>
            <p:cNvSpPr/>
            <p:nvPr/>
          </p:nvSpPr>
          <p:spPr>
            <a:xfrm>
              <a:off x="3512725" y="4978787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Shape 1897"/>
            <p:cNvSpPr/>
            <p:nvPr/>
          </p:nvSpPr>
          <p:spPr>
            <a:xfrm>
              <a:off x="3538112" y="2717950"/>
              <a:ext cx="935400" cy="936299"/>
            </a:xfrm>
            <a:prstGeom prst="wedgeRectCallout">
              <a:avLst>
                <a:gd fmla="val -19238" name="adj1"/>
                <a:gd fmla="val 53722" name="adj2"/>
              </a:avLst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Shape 1898"/>
            <p:cNvSpPr/>
            <p:nvPr/>
          </p:nvSpPr>
          <p:spPr>
            <a:xfrm>
              <a:off x="4633675" y="2733736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Shape 1899"/>
            <p:cNvSpPr/>
            <p:nvPr/>
          </p:nvSpPr>
          <p:spPr>
            <a:xfrm>
              <a:off x="4622125" y="4950437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Shape 1900"/>
            <p:cNvSpPr/>
            <p:nvPr/>
          </p:nvSpPr>
          <p:spPr>
            <a:xfrm>
              <a:off x="4633675" y="3880575"/>
              <a:ext cx="935400" cy="936299"/>
            </a:xfrm>
            <a:prstGeom prst="wedgeRectCallout">
              <a:avLst>
                <a:gd fmla="val -19238" name="adj1"/>
                <a:gd fmla="val 53722" name="adj2"/>
              </a:avLst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Shape 1901"/>
            <p:cNvSpPr/>
            <p:nvPr/>
          </p:nvSpPr>
          <p:spPr>
            <a:xfrm>
              <a:off x="5713075" y="2724725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Shape 1902"/>
            <p:cNvSpPr/>
            <p:nvPr/>
          </p:nvSpPr>
          <p:spPr>
            <a:xfrm>
              <a:off x="5707300" y="4970212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Shape 1903"/>
            <p:cNvSpPr/>
            <p:nvPr/>
          </p:nvSpPr>
          <p:spPr>
            <a:xfrm>
              <a:off x="5731450" y="3864875"/>
              <a:ext cx="935400" cy="936299"/>
            </a:xfrm>
            <a:prstGeom prst="wedgeRectCallout">
              <a:avLst>
                <a:gd fmla="val -19238" name="adj1"/>
                <a:gd fmla="val 53722" name="adj2"/>
              </a:avLst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Shape 1904"/>
            <p:cNvSpPr/>
            <p:nvPr/>
          </p:nvSpPr>
          <p:spPr>
            <a:xfrm>
              <a:off x="6792475" y="2723611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Shape 1905"/>
            <p:cNvSpPr/>
            <p:nvPr/>
          </p:nvSpPr>
          <p:spPr>
            <a:xfrm>
              <a:off x="6792475" y="3840737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Shape 1906"/>
            <p:cNvSpPr/>
            <p:nvPr/>
          </p:nvSpPr>
          <p:spPr>
            <a:xfrm>
              <a:off x="6792475" y="4957862"/>
              <a:ext cx="935400" cy="936299"/>
            </a:xfrm>
            <a:prstGeom prst="wedgeRectCallout">
              <a:avLst>
                <a:gd fmla="val -19238" name="adj1"/>
                <a:gd fmla="val 53722" name="adj2"/>
              </a:avLst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7" name="Shape 1907"/>
          <p:cNvSpPr txBox="1"/>
          <p:nvPr/>
        </p:nvSpPr>
        <p:spPr>
          <a:xfrm>
            <a:off x="3386525" y="826950"/>
            <a:ext cx="23820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aleway"/>
              <a:buNone/>
            </a:pPr>
            <a:r>
              <a:rPr b="0" i="0" lang="en" sz="36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Francesco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Shape 1912"/>
          <p:cNvSpPr txBox="1"/>
          <p:nvPr>
            <p:ph type="ctrTitle"/>
          </p:nvPr>
        </p:nvSpPr>
        <p:spPr>
          <a:xfrm>
            <a:off x="1557875" y="1882525"/>
            <a:ext cx="6028199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matic SC"/>
              <a:buNone/>
            </a:pPr>
            <a:r>
              <a:rPr b="0" i="0" lang="en" sz="5400" u="none" cap="none" strike="noStrik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1.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matic SC"/>
              <a:buNone/>
            </a:pPr>
            <a:r>
              <a:rPr b="0" i="0" lang="en" sz="5400" u="none" cap="none" strike="noStrik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Transition headline</a:t>
            </a:r>
          </a:p>
        </p:txBody>
      </p:sp>
      <p:sp>
        <p:nvSpPr>
          <p:cNvPr id="1913" name="Shape 1913"/>
          <p:cNvSpPr txBox="1"/>
          <p:nvPr>
            <p:ph idx="1" type="subTitle"/>
          </p:nvPr>
        </p:nvSpPr>
        <p:spPr>
          <a:xfrm>
            <a:off x="1557875" y="3329550"/>
            <a:ext cx="6028199" cy="10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Merriweather"/>
              <a:buNone/>
            </a:pPr>
            <a:r>
              <a:rPr b="0" i="0" lang="en" sz="1800" u="none" cap="none" strike="noStrike">
                <a:solidFill>
                  <a:srgbClr val="434343"/>
                </a:solidFill>
                <a:latin typeface="Merriweather"/>
                <a:ea typeface="Merriweather"/>
                <a:cs typeface="Merriweather"/>
                <a:sym typeface="Merriweather"/>
              </a:rPr>
              <a:t>Let’s start with the first set of slides</a:t>
            </a:r>
          </a:p>
        </p:txBody>
      </p:sp>
      <p:sp>
        <p:nvSpPr>
          <p:cNvPr id="1914" name="Shape 1914"/>
          <p:cNvSpPr txBox="1"/>
          <p:nvPr>
            <p:ph idx="4294967295" type="body"/>
          </p:nvPr>
        </p:nvSpPr>
        <p:spPr>
          <a:xfrm>
            <a:off x="1832400" y="2653800"/>
            <a:ext cx="5479200" cy="109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25000"/>
              <a:buFont typeface="Merriweather"/>
              <a:buNone/>
            </a:pPr>
            <a:r>
              <a:rPr b="0" i="0" lang="en" sz="26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Quotations are commonly printed as a means of inspiration and to invoke philosophical thoughts from the reader.</a:t>
            </a:r>
          </a:p>
        </p:txBody>
      </p:sp>
      <p:sp>
        <p:nvSpPr>
          <p:cNvPr id="1915" name="Shape 1915"/>
          <p:cNvSpPr txBox="1"/>
          <p:nvPr/>
        </p:nvSpPr>
        <p:spPr>
          <a:xfrm>
            <a:off x="3428725" y="814900"/>
            <a:ext cx="2129999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aleway"/>
              <a:buNone/>
            </a:pPr>
            <a:r>
              <a:rPr b="0" i="0" lang="en" sz="36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Eduardo</a:t>
            </a:r>
          </a:p>
        </p:txBody>
      </p:sp>
      <p:grpSp>
        <p:nvGrpSpPr>
          <p:cNvPr id="1916" name="Shape 1916"/>
          <p:cNvGrpSpPr/>
          <p:nvPr/>
        </p:nvGrpSpPr>
        <p:grpSpPr>
          <a:xfrm>
            <a:off x="837800" y="143336"/>
            <a:ext cx="7468407" cy="6114124"/>
            <a:chOff x="837800" y="143336"/>
            <a:chExt cx="7468407" cy="6114124"/>
          </a:xfrm>
        </p:grpSpPr>
        <p:pic>
          <p:nvPicPr>
            <p:cNvPr descr="BINGO 1.png" id="1917" name="Shape 19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37800" y="143336"/>
              <a:ext cx="7468407" cy="61141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8" name="Shape 1918"/>
            <p:cNvSpPr txBox="1"/>
            <p:nvPr/>
          </p:nvSpPr>
          <p:spPr>
            <a:xfrm>
              <a:off x="1330825" y="3008561"/>
              <a:ext cx="971100" cy="38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ITALIA</a:t>
              </a:r>
            </a:p>
          </p:txBody>
        </p:sp>
        <p:sp>
          <p:nvSpPr>
            <p:cNvPr id="1919" name="Shape 1919"/>
            <p:cNvSpPr txBox="1"/>
            <p:nvPr/>
          </p:nvSpPr>
          <p:spPr>
            <a:xfrm>
              <a:off x="1330825" y="4051025"/>
              <a:ext cx="971100" cy="38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ESPAÑA</a:t>
              </a:r>
            </a:p>
          </p:txBody>
        </p:sp>
        <p:sp>
          <p:nvSpPr>
            <p:cNvPr id="1920" name="Shape 1920"/>
            <p:cNvSpPr txBox="1"/>
            <p:nvPr/>
          </p:nvSpPr>
          <p:spPr>
            <a:xfrm>
              <a:off x="1270900" y="5093475"/>
              <a:ext cx="1031099" cy="38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FRANCIA</a:t>
              </a:r>
            </a:p>
          </p:txBody>
        </p:sp>
        <p:sp>
          <p:nvSpPr>
            <p:cNvPr id="1921" name="Shape 1921"/>
            <p:cNvSpPr txBox="1"/>
            <p:nvPr/>
          </p:nvSpPr>
          <p:spPr>
            <a:xfrm>
              <a:off x="2361925" y="1598600"/>
              <a:ext cx="1115099" cy="97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Todo por la pasta</a:t>
              </a:r>
            </a:p>
          </p:txBody>
        </p:sp>
        <p:sp>
          <p:nvSpPr>
            <p:cNvPr id="1922" name="Shape 1922"/>
            <p:cNvSpPr/>
            <p:nvPr/>
          </p:nvSpPr>
          <p:spPr>
            <a:xfrm>
              <a:off x="3530037" y="2730000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Shape 1923"/>
            <p:cNvSpPr/>
            <p:nvPr/>
          </p:nvSpPr>
          <p:spPr>
            <a:xfrm>
              <a:off x="2438125" y="3831100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Shape 1924"/>
            <p:cNvSpPr/>
            <p:nvPr/>
          </p:nvSpPr>
          <p:spPr>
            <a:xfrm>
              <a:off x="2448325" y="4950450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Shape 1925"/>
            <p:cNvSpPr/>
            <p:nvPr/>
          </p:nvSpPr>
          <p:spPr>
            <a:xfrm>
              <a:off x="2442575" y="2746550"/>
              <a:ext cx="935400" cy="936299"/>
            </a:xfrm>
            <a:prstGeom prst="wedgeRectCallout">
              <a:avLst>
                <a:gd fmla="val -19238" name="adj1"/>
                <a:gd fmla="val 53722" name="adj2"/>
              </a:avLst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Shape 1926"/>
            <p:cNvSpPr txBox="1"/>
            <p:nvPr/>
          </p:nvSpPr>
          <p:spPr>
            <a:xfrm>
              <a:off x="3428725" y="1598600"/>
              <a:ext cx="1188899" cy="97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 buena organizando</a:t>
              </a:r>
            </a:p>
          </p:txBody>
        </p:sp>
        <p:sp>
          <p:nvSpPr>
            <p:cNvPr id="1927" name="Shape 1927"/>
            <p:cNvSpPr txBox="1"/>
            <p:nvPr/>
          </p:nvSpPr>
          <p:spPr>
            <a:xfrm>
              <a:off x="4543825" y="1606500"/>
              <a:ext cx="1115099" cy="97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Busca en internet croquetas</a:t>
              </a:r>
            </a:p>
          </p:txBody>
        </p:sp>
        <p:sp>
          <p:nvSpPr>
            <p:cNvPr id="1928" name="Shape 1928"/>
            <p:cNvSpPr txBox="1"/>
            <p:nvPr/>
          </p:nvSpPr>
          <p:spPr>
            <a:xfrm>
              <a:off x="5610625" y="1606500"/>
              <a:ext cx="1115099" cy="97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 tiene mascota</a:t>
              </a:r>
            </a:p>
          </p:txBody>
        </p:sp>
        <p:sp>
          <p:nvSpPr>
            <p:cNvPr id="1929" name="Shape 1929"/>
            <p:cNvSpPr txBox="1"/>
            <p:nvPr/>
          </p:nvSpPr>
          <p:spPr>
            <a:xfrm>
              <a:off x="6753625" y="1606500"/>
              <a:ext cx="1115099" cy="97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Juega al ajedrez con su gato</a:t>
              </a:r>
            </a:p>
          </p:txBody>
        </p:sp>
        <p:sp>
          <p:nvSpPr>
            <p:cNvPr id="1930" name="Shape 1930"/>
            <p:cNvSpPr/>
            <p:nvPr/>
          </p:nvSpPr>
          <p:spPr>
            <a:xfrm>
              <a:off x="3535900" y="3831087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Shape 1931"/>
            <p:cNvSpPr/>
            <p:nvPr/>
          </p:nvSpPr>
          <p:spPr>
            <a:xfrm>
              <a:off x="4643012" y="2752236"/>
              <a:ext cx="935400" cy="936299"/>
            </a:xfrm>
            <a:prstGeom prst="wedgeRectCallout">
              <a:avLst>
                <a:gd fmla="val -19238" name="adj1"/>
                <a:gd fmla="val 53722" name="adj2"/>
              </a:avLst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Shape 1932"/>
            <p:cNvSpPr/>
            <p:nvPr/>
          </p:nvSpPr>
          <p:spPr>
            <a:xfrm>
              <a:off x="5693562" y="2740375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Shape 1933"/>
            <p:cNvSpPr/>
            <p:nvPr/>
          </p:nvSpPr>
          <p:spPr>
            <a:xfrm>
              <a:off x="4622125" y="4950437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Shape 1934"/>
            <p:cNvSpPr/>
            <p:nvPr/>
          </p:nvSpPr>
          <p:spPr>
            <a:xfrm>
              <a:off x="3530050" y="4932200"/>
              <a:ext cx="935400" cy="936299"/>
            </a:xfrm>
            <a:prstGeom prst="wedgeRectCallout">
              <a:avLst>
                <a:gd fmla="val -19238" name="adj1"/>
                <a:gd fmla="val 53722" name="adj2"/>
              </a:avLst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Shape 1935"/>
            <p:cNvSpPr/>
            <p:nvPr/>
          </p:nvSpPr>
          <p:spPr>
            <a:xfrm>
              <a:off x="4570350" y="3863162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Shape 1936"/>
            <p:cNvSpPr/>
            <p:nvPr/>
          </p:nvSpPr>
          <p:spPr>
            <a:xfrm>
              <a:off x="5699787" y="3874237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Shape 1937"/>
            <p:cNvSpPr/>
            <p:nvPr/>
          </p:nvSpPr>
          <p:spPr>
            <a:xfrm>
              <a:off x="5707300" y="4972600"/>
              <a:ext cx="935400" cy="936299"/>
            </a:xfrm>
            <a:prstGeom prst="wedgeRectCallout">
              <a:avLst>
                <a:gd fmla="val -19238" name="adj1"/>
                <a:gd fmla="val 53722" name="adj2"/>
              </a:avLst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Shape 1938"/>
            <p:cNvSpPr/>
            <p:nvPr/>
          </p:nvSpPr>
          <p:spPr>
            <a:xfrm>
              <a:off x="6843475" y="2723611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Shape 1939"/>
            <p:cNvSpPr/>
            <p:nvPr/>
          </p:nvSpPr>
          <p:spPr>
            <a:xfrm>
              <a:off x="6792461" y="4923062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Shape 1940"/>
            <p:cNvSpPr/>
            <p:nvPr/>
          </p:nvSpPr>
          <p:spPr>
            <a:xfrm>
              <a:off x="6829225" y="3840737"/>
              <a:ext cx="935400" cy="936299"/>
            </a:xfrm>
            <a:prstGeom prst="wedgeRectCallout">
              <a:avLst>
                <a:gd fmla="val -19238" name="adj1"/>
                <a:gd fmla="val 53722" name="adj2"/>
              </a:avLst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4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Shape 1945"/>
          <p:cNvSpPr txBox="1"/>
          <p:nvPr>
            <p:ph type="title"/>
          </p:nvPr>
        </p:nvSpPr>
        <p:spPr>
          <a:xfrm>
            <a:off x="1131750" y="830700"/>
            <a:ext cx="6880499" cy="77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ct val="25000"/>
              <a:buFont typeface="Amatic SC"/>
              <a:buNone/>
            </a:pPr>
            <a:r>
              <a:rPr b="1" i="0" lang="en" sz="2800" u="none" cap="none" strike="noStrik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rPr>
              <a:t>Or use diagrams to explain complex ideas</a:t>
            </a:r>
          </a:p>
        </p:txBody>
      </p:sp>
      <p:sp>
        <p:nvSpPr>
          <p:cNvPr id="1946" name="Shape 1946"/>
          <p:cNvSpPr/>
          <p:nvPr/>
        </p:nvSpPr>
        <p:spPr>
          <a:xfrm>
            <a:off x="2515344" y="1607699"/>
            <a:ext cx="4113299" cy="4113299"/>
          </a:xfrm>
          <a:prstGeom prst="ellipse">
            <a:avLst/>
          </a:prstGeom>
          <a:solidFill>
            <a:srgbClr val="95A5A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7" name="Shape 1947"/>
          <p:cNvSpPr/>
          <p:nvPr/>
        </p:nvSpPr>
        <p:spPr>
          <a:xfrm>
            <a:off x="2535528" y="1607700"/>
            <a:ext cx="4071900" cy="2628600"/>
          </a:xfrm>
          <a:custGeom>
            <a:pathLst>
              <a:path extrusionOk="0" h="120000" w="120000">
                <a:moveTo>
                  <a:pt x="1183" y="112899"/>
                </a:moveTo>
                <a:cubicBezTo>
                  <a:pt x="-6746" y="45181"/>
                  <a:pt x="26543" y="406"/>
                  <a:pt x="60183" y="2"/>
                </a:cubicBezTo>
                <a:cubicBezTo>
                  <a:pt x="93822" y="-401"/>
                  <a:pt x="126583" y="45820"/>
                  <a:pt x="118857" y="113403"/>
                </a:cubicBezTo>
                <a:cubicBezTo>
                  <a:pt x="91367" y="123233"/>
                  <a:pt x="28086" y="121247"/>
                  <a:pt x="1183" y="112899"/>
                </a:cubicBezTo>
                <a:close/>
              </a:path>
            </a:pathLst>
          </a:custGeom>
          <a:solidFill>
            <a:srgbClr val="95A5A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8" name="Shape 1948"/>
          <p:cNvSpPr/>
          <p:nvPr/>
        </p:nvSpPr>
        <p:spPr>
          <a:xfrm>
            <a:off x="2789525" y="1927150"/>
            <a:ext cx="2633099" cy="1836600"/>
          </a:xfrm>
          <a:custGeom>
            <a:pathLst>
              <a:path extrusionOk="0" h="120000" w="120000">
                <a:moveTo>
                  <a:pt x="82488" y="0"/>
                </a:moveTo>
                <a:cubicBezTo>
                  <a:pt x="95967" y="533"/>
                  <a:pt x="107920" y="2934"/>
                  <a:pt x="120000" y="12046"/>
                </a:cubicBezTo>
                <a:lnTo>
                  <a:pt x="81494" y="105352"/>
                </a:lnTo>
                <a:lnTo>
                  <a:pt x="1251" y="120000"/>
                </a:lnTo>
                <a:cubicBezTo>
                  <a:pt x="397" y="114308"/>
                  <a:pt x="0" y="108439"/>
                  <a:pt x="0" y="102451"/>
                </a:cubicBezTo>
                <a:cubicBezTo>
                  <a:pt x="0" y="45071"/>
                  <a:pt x="37428" y="0"/>
                  <a:pt x="82488" y="0"/>
                </a:cubicBezTo>
                <a:close/>
              </a:path>
            </a:pathLst>
          </a:custGeom>
          <a:gradFill>
            <a:gsLst>
              <a:gs pos="0">
                <a:srgbClr val="72201C">
                  <a:alpha val="4313"/>
                </a:srgbClr>
              </a:gs>
              <a:gs pos="32000">
                <a:srgbClr val="72201C">
                  <a:alpha val="4313"/>
                </a:srgbClr>
              </a:gs>
              <a:gs pos="100000">
                <a:srgbClr val="CC3A33">
                  <a:alpha val="4549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9" name="Shape 1949"/>
          <p:cNvSpPr/>
          <p:nvPr/>
        </p:nvSpPr>
        <p:spPr>
          <a:xfrm>
            <a:off x="3423339" y="1893269"/>
            <a:ext cx="2239799" cy="1249798"/>
          </a:xfrm>
          <a:prstGeom prst="ellipse">
            <a:avLst/>
          </a:prstGeom>
          <a:gradFill>
            <a:gsLst>
              <a:gs pos="0">
                <a:srgbClr val="FFFFFF">
                  <a:alpha val="21176"/>
                </a:srgbClr>
              </a:gs>
              <a:gs pos="48000">
                <a:srgbClr val="FFFFFF">
                  <a:alpha val="21176"/>
                </a:srgbClr>
              </a:gs>
              <a:gs pos="100000">
                <a:srgbClr val="FFFFFF">
                  <a:alpha val="21176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0" name="Shape 1950"/>
          <p:cNvSpPr txBox="1"/>
          <p:nvPr/>
        </p:nvSpPr>
        <p:spPr>
          <a:xfrm>
            <a:off x="2917034" y="3409917"/>
            <a:ext cx="588899" cy="461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erriweather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40</a:t>
            </a:r>
          </a:p>
        </p:txBody>
      </p:sp>
      <p:sp>
        <p:nvSpPr>
          <p:cNvPr id="1951" name="Shape 1951"/>
          <p:cNvSpPr txBox="1"/>
          <p:nvPr/>
        </p:nvSpPr>
        <p:spPr>
          <a:xfrm>
            <a:off x="3413142" y="2457417"/>
            <a:ext cx="588899" cy="461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erriweather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80</a:t>
            </a:r>
          </a:p>
        </p:txBody>
      </p:sp>
      <p:sp>
        <p:nvSpPr>
          <p:cNvPr id="1952" name="Shape 1952"/>
          <p:cNvSpPr txBox="1"/>
          <p:nvPr/>
        </p:nvSpPr>
        <p:spPr>
          <a:xfrm>
            <a:off x="4235260" y="2114517"/>
            <a:ext cx="780598" cy="461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erriweather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120</a:t>
            </a:r>
          </a:p>
        </p:txBody>
      </p:sp>
      <p:sp>
        <p:nvSpPr>
          <p:cNvPr id="1953" name="Shape 1953"/>
          <p:cNvSpPr txBox="1"/>
          <p:nvPr/>
        </p:nvSpPr>
        <p:spPr>
          <a:xfrm>
            <a:off x="5113262" y="2482817"/>
            <a:ext cx="780598" cy="461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erriweather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160</a:t>
            </a:r>
          </a:p>
        </p:txBody>
      </p:sp>
      <p:sp>
        <p:nvSpPr>
          <p:cNvPr id="1954" name="Shape 1954"/>
          <p:cNvSpPr txBox="1"/>
          <p:nvPr/>
        </p:nvSpPr>
        <p:spPr>
          <a:xfrm>
            <a:off x="5426853" y="3405453"/>
            <a:ext cx="780598" cy="461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erriweather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200</a:t>
            </a:r>
          </a:p>
        </p:txBody>
      </p:sp>
      <p:sp>
        <p:nvSpPr>
          <p:cNvPr id="1955" name="Shape 1955"/>
          <p:cNvSpPr txBox="1"/>
          <p:nvPr/>
        </p:nvSpPr>
        <p:spPr>
          <a:xfrm>
            <a:off x="4975053" y="4332553"/>
            <a:ext cx="780598" cy="461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erriweather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240</a:t>
            </a:r>
          </a:p>
        </p:txBody>
      </p:sp>
      <p:grpSp>
        <p:nvGrpSpPr>
          <p:cNvPr id="1956" name="Shape 1956"/>
          <p:cNvGrpSpPr/>
          <p:nvPr/>
        </p:nvGrpSpPr>
        <p:grpSpPr>
          <a:xfrm rot="1956942">
            <a:off x="3091340" y="2036820"/>
            <a:ext cx="2943680" cy="2943680"/>
            <a:chOff x="225386" y="1816066"/>
            <a:chExt cx="2703900" cy="2703900"/>
          </a:xfrm>
        </p:grpSpPr>
        <p:sp>
          <p:nvSpPr>
            <p:cNvPr id="1957" name="Shape 1957"/>
            <p:cNvSpPr/>
            <p:nvPr/>
          </p:nvSpPr>
          <p:spPr>
            <a:xfrm>
              <a:off x="225386" y="1816066"/>
              <a:ext cx="2703900" cy="270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Shape 1958"/>
            <p:cNvSpPr/>
            <p:nvPr/>
          </p:nvSpPr>
          <p:spPr>
            <a:xfrm>
              <a:off x="1494412" y="1859125"/>
              <a:ext cx="165900" cy="1342498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20000" y="79999"/>
                    <a:pt x="38399" y="41975"/>
                    <a:pt x="60000" y="0"/>
                  </a:cubicBezTo>
                  <a:lnTo>
                    <a:pt x="6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gradFill>
              <a:gsLst>
                <a:gs pos="0">
                  <a:srgbClr val="992C26"/>
                </a:gs>
                <a:gs pos="50000">
                  <a:srgbClr val="CC3A33"/>
                </a:gs>
                <a:gs pos="100000">
                  <a:srgbClr val="F0453C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9" name="Shape 1959"/>
            <p:cNvSpPr/>
            <p:nvPr/>
          </p:nvSpPr>
          <p:spPr>
            <a:xfrm>
              <a:off x="1331133" y="2920417"/>
              <a:ext cx="492598" cy="492598"/>
            </a:xfrm>
            <a:prstGeom prst="ellipse">
              <a:avLst/>
            </a:prstGeom>
            <a:gradFill>
              <a:gsLst>
                <a:gs pos="0">
                  <a:srgbClr val="992C26"/>
                </a:gs>
                <a:gs pos="50000">
                  <a:srgbClr val="CC3A33"/>
                </a:gs>
                <a:gs pos="100000">
                  <a:srgbClr val="F0453C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0" name="Shape 1960"/>
          <p:cNvGrpSpPr/>
          <p:nvPr/>
        </p:nvGrpSpPr>
        <p:grpSpPr>
          <a:xfrm>
            <a:off x="2794560" y="1886629"/>
            <a:ext cx="3541663" cy="3074575"/>
            <a:chOff x="4219843" y="1879129"/>
            <a:chExt cx="3541663" cy="3074575"/>
          </a:xfrm>
        </p:grpSpPr>
        <p:cxnSp>
          <p:nvCxnSpPr>
            <p:cNvPr id="1961" name="Shape 1961"/>
            <p:cNvCxnSpPr/>
            <p:nvPr/>
          </p:nvCxnSpPr>
          <p:spPr>
            <a:xfrm rot="10800000">
              <a:off x="7036364" y="4786573"/>
              <a:ext cx="143400" cy="167100"/>
            </a:xfrm>
            <a:prstGeom prst="straightConnector1">
              <a:avLst/>
            </a:prstGeom>
            <a:noFill/>
            <a:ln cap="rnd" cmpd="sng" w="381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962" name="Shape 1962"/>
            <p:cNvGrpSpPr/>
            <p:nvPr/>
          </p:nvGrpSpPr>
          <p:grpSpPr>
            <a:xfrm>
              <a:off x="4219843" y="1879129"/>
              <a:ext cx="3541663" cy="1761153"/>
              <a:chOff x="4823339" y="2624134"/>
              <a:chExt cx="3235282" cy="1617666"/>
            </a:xfrm>
          </p:grpSpPr>
          <p:cxnSp>
            <p:nvCxnSpPr>
              <p:cNvPr id="1963" name="Shape 1963"/>
              <p:cNvCxnSpPr/>
              <p:nvPr/>
            </p:nvCxnSpPr>
            <p:spPr>
              <a:xfrm>
                <a:off x="6440957" y="2624134"/>
                <a:ext cx="0" cy="175200"/>
              </a:xfrm>
              <a:prstGeom prst="straightConnector1">
                <a:avLst/>
              </a:prstGeom>
              <a:noFill/>
              <a:ln cap="rnd" cmpd="sng" w="3810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64" name="Shape 1964"/>
              <p:cNvCxnSpPr/>
              <p:nvPr/>
            </p:nvCxnSpPr>
            <p:spPr>
              <a:xfrm>
                <a:off x="7216039" y="2831802"/>
                <a:ext cx="0" cy="134814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65" name="Shape 1965"/>
              <p:cNvCxnSpPr/>
              <p:nvPr/>
            </p:nvCxnSpPr>
            <p:spPr>
              <a:xfrm>
                <a:off x="7071471" y="2758155"/>
                <a:ext cx="0" cy="134969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66" name="Shape 1966"/>
              <p:cNvCxnSpPr/>
              <p:nvPr/>
            </p:nvCxnSpPr>
            <p:spPr>
              <a:xfrm>
                <a:off x="6919992" y="2700000"/>
                <a:ext cx="0" cy="134716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67" name="Shape 1967"/>
              <p:cNvCxnSpPr/>
              <p:nvPr/>
            </p:nvCxnSpPr>
            <p:spPr>
              <a:xfrm>
                <a:off x="6763339" y="2658026"/>
                <a:ext cx="0" cy="134915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68" name="Shape 1968"/>
              <p:cNvCxnSpPr/>
              <p:nvPr/>
            </p:nvCxnSpPr>
            <p:spPr>
              <a:xfrm>
                <a:off x="6602999" y="2632627"/>
                <a:ext cx="0" cy="134838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69" name="Shape 1969"/>
              <p:cNvCxnSpPr/>
              <p:nvPr/>
            </p:nvCxnSpPr>
            <p:spPr>
              <a:xfrm rot="10800000">
                <a:off x="6278905" y="2632595"/>
                <a:ext cx="0" cy="134838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70" name="Shape 1970"/>
              <p:cNvCxnSpPr/>
              <p:nvPr/>
            </p:nvCxnSpPr>
            <p:spPr>
              <a:xfrm rot="10800000">
                <a:off x="6118701" y="2657886"/>
                <a:ext cx="0" cy="134915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71" name="Shape 1971"/>
              <p:cNvCxnSpPr/>
              <p:nvPr/>
            </p:nvCxnSpPr>
            <p:spPr>
              <a:xfrm rot="10800000">
                <a:off x="5961876" y="2700108"/>
                <a:ext cx="0" cy="134716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72" name="Shape 1972"/>
              <p:cNvCxnSpPr/>
              <p:nvPr/>
            </p:nvCxnSpPr>
            <p:spPr>
              <a:xfrm rot="10800000">
                <a:off x="5810373" y="2758005"/>
                <a:ext cx="0" cy="134969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73" name="Shape 1973"/>
              <p:cNvCxnSpPr/>
              <p:nvPr/>
            </p:nvCxnSpPr>
            <p:spPr>
              <a:xfrm rot="10800000">
                <a:off x="5665776" y="2831849"/>
                <a:ext cx="0" cy="134814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74" name="Shape 1974"/>
              <p:cNvCxnSpPr/>
              <p:nvPr/>
            </p:nvCxnSpPr>
            <p:spPr>
              <a:xfrm rot="10800000">
                <a:off x="5529753" y="2920094"/>
                <a:ext cx="0" cy="134896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75" name="Shape 1975"/>
              <p:cNvCxnSpPr/>
              <p:nvPr/>
            </p:nvCxnSpPr>
            <p:spPr>
              <a:xfrm rot="10800000">
                <a:off x="5358417" y="3039500"/>
                <a:ext cx="131700" cy="153599"/>
              </a:xfrm>
              <a:prstGeom prst="straightConnector1">
                <a:avLst/>
              </a:prstGeom>
              <a:noFill/>
              <a:ln cap="rnd" cmpd="sng" w="3810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76" name="Shape 1976"/>
              <p:cNvCxnSpPr/>
              <p:nvPr/>
            </p:nvCxnSpPr>
            <p:spPr>
              <a:xfrm rot="10800000">
                <a:off x="5288876" y="3136981"/>
                <a:ext cx="0" cy="134884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77" name="Shape 1977"/>
              <p:cNvCxnSpPr/>
              <p:nvPr/>
            </p:nvCxnSpPr>
            <p:spPr>
              <a:xfrm rot="10800000">
                <a:off x="5186696" y="3263149"/>
                <a:ext cx="0" cy="134896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78" name="Shape 1978"/>
              <p:cNvCxnSpPr/>
              <p:nvPr/>
            </p:nvCxnSpPr>
            <p:spPr>
              <a:xfrm rot="10800000">
                <a:off x="5098412" y="3399213"/>
                <a:ext cx="0" cy="134814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79" name="Shape 1979"/>
              <p:cNvCxnSpPr/>
              <p:nvPr/>
            </p:nvCxnSpPr>
            <p:spPr>
              <a:xfrm rot="10800000">
                <a:off x="5024646" y="3543732"/>
                <a:ext cx="0" cy="134969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80" name="Shape 1980"/>
              <p:cNvCxnSpPr/>
              <p:nvPr/>
            </p:nvCxnSpPr>
            <p:spPr>
              <a:xfrm rot="10800000">
                <a:off x="4966623" y="3695362"/>
                <a:ext cx="0" cy="134716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81" name="Shape 1981"/>
              <p:cNvCxnSpPr/>
              <p:nvPr/>
            </p:nvCxnSpPr>
            <p:spPr>
              <a:xfrm rot="10800000">
                <a:off x="4924500" y="3852089"/>
                <a:ext cx="0" cy="134915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82" name="Shape 1982"/>
              <p:cNvCxnSpPr/>
              <p:nvPr/>
            </p:nvCxnSpPr>
            <p:spPr>
              <a:xfrm rot="10800000">
                <a:off x="4899171" y="4012330"/>
                <a:ext cx="0" cy="134838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83" name="Shape 1983"/>
              <p:cNvCxnSpPr/>
              <p:nvPr/>
            </p:nvCxnSpPr>
            <p:spPr>
              <a:xfrm>
                <a:off x="7783546" y="3399310"/>
                <a:ext cx="0" cy="134814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84" name="Shape 1984"/>
              <p:cNvCxnSpPr/>
              <p:nvPr/>
            </p:nvCxnSpPr>
            <p:spPr>
              <a:xfrm>
                <a:off x="7695075" y="3263113"/>
                <a:ext cx="0" cy="134896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85" name="Shape 1985"/>
              <p:cNvCxnSpPr/>
              <p:nvPr/>
            </p:nvCxnSpPr>
            <p:spPr>
              <a:xfrm>
                <a:off x="7593014" y="3137078"/>
                <a:ext cx="0" cy="134884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86" name="Shape 1986"/>
              <p:cNvCxnSpPr/>
              <p:nvPr/>
            </p:nvCxnSpPr>
            <p:spPr>
              <a:xfrm flipH="1">
                <a:off x="7391685" y="3039641"/>
                <a:ext cx="131700" cy="153599"/>
              </a:xfrm>
              <a:prstGeom prst="straightConnector1">
                <a:avLst/>
              </a:prstGeom>
              <a:noFill/>
              <a:ln cap="rnd" cmpd="sng" w="3810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87" name="Shape 1987"/>
              <p:cNvCxnSpPr/>
              <p:nvPr/>
            </p:nvCxnSpPr>
            <p:spPr>
              <a:xfrm>
                <a:off x="7352196" y="2920233"/>
                <a:ext cx="0" cy="134896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88" name="Shape 1988"/>
              <p:cNvCxnSpPr/>
              <p:nvPr/>
            </p:nvCxnSpPr>
            <p:spPr>
              <a:xfrm rot="10800000">
                <a:off x="7883421" y="4241801"/>
                <a:ext cx="175200" cy="0"/>
              </a:xfrm>
              <a:prstGeom prst="straightConnector1">
                <a:avLst/>
              </a:prstGeom>
              <a:noFill/>
              <a:ln cap="rnd" cmpd="sng" w="3810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89" name="Shape 1989"/>
              <p:cNvCxnSpPr/>
              <p:nvPr/>
            </p:nvCxnSpPr>
            <p:spPr>
              <a:xfrm rot="10800000">
                <a:off x="4823339" y="4241801"/>
                <a:ext cx="175200" cy="0"/>
              </a:xfrm>
              <a:prstGeom prst="straightConnector1">
                <a:avLst/>
              </a:prstGeom>
              <a:noFill/>
              <a:ln cap="rnd" cmpd="sng" w="3810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90" name="Shape 1990"/>
              <p:cNvCxnSpPr/>
              <p:nvPr/>
            </p:nvCxnSpPr>
            <p:spPr>
              <a:xfrm>
                <a:off x="7982709" y="4012339"/>
                <a:ext cx="0" cy="134838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91" name="Shape 1991"/>
              <p:cNvCxnSpPr/>
              <p:nvPr/>
            </p:nvCxnSpPr>
            <p:spPr>
              <a:xfrm>
                <a:off x="7957271" y="3851960"/>
                <a:ext cx="0" cy="134915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92" name="Shape 1992"/>
              <p:cNvCxnSpPr/>
              <p:nvPr/>
            </p:nvCxnSpPr>
            <p:spPr>
              <a:xfrm>
                <a:off x="7915396" y="3695405"/>
                <a:ext cx="0" cy="134716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93" name="Shape 1993"/>
              <p:cNvCxnSpPr/>
              <p:nvPr/>
            </p:nvCxnSpPr>
            <p:spPr>
              <a:xfrm>
                <a:off x="7857117" y="3543801"/>
                <a:ext cx="0" cy="134969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1994" name="Shape 1994"/>
            <p:cNvCxnSpPr/>
            <p:nvPr/>
          </p:nvCxnSpPr>
          <p:spPr>
            <a:xfrm flipH="1">
              <a:off x="4822773" y="4786605"/>
              <a:ext cx="143400" cy="167100"/>
            </a:xfrm>
            <a:prstGeom prst="straightConnector1">
              <a:avLst/>
            </a:prstGeom>
            <a:noFill/>
            <a:ln cap="rnd" cmpd="sng" w="381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5" name="Shape 1995"/>
            <p:cNvCxnSpPr/>
            <p:nvPr/>
          </p:nvCxnSpPr>
          <p:spPr>
            <a:xfrm>
              <a:off x="4747030" y="4700776"/>
              <a:ext cx="0" cy="146792"/>
            </a:xfrm>
            <a:prstGeom prst="straightConnector1">
              <a:avLst/>
            </a:prstGeom>
            <a:noFill/>
            <a:ln cap="rnd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6" name="Shape 1996"/>
            <p:cNvCxnSpPr/>
            <p:nvPr/>
          </p:nvCxnSpPr>
          <p:spPr>
            <a:xfrm>
              <a:off x="4635887" y="4563553"/>
              <a:ext cx="0" cy="146894"/>
            </a:xfrm>
            <a:prstGeom prst="straightConnector1">
              <a:avLst/>
            </a:prstGeom>
            <a:noFill/>
            <a:ln cap="rnd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7" name="Shape 1997"/>
            <p:cNvCxnSpPr/>
            <p:nvPr/>
          </p:nvCxnSpPr>
          <p:spPr>
            <a:xfrm>
              <a:off x="4539655" y="4415378"/>
              <a:ext cx="0" cy="146907"/>
            </a:xfrm>
            <a:prstGeom prst="straightConnector1">
              <a:avLst/>
            </a:prstGeom>
            <a:noFill/>
            <a:ln cap="rnd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8" name="Shape 1998"/>
            <p:cNvCxnSpPr/>
            <p:nvPr/>
          </p:nvCxnSpPr>
          <p:spPr>
            <a:xfrm>
              <a:off x="4459491" y="4257978"/>
              <a:ext cx="0" cy="146788"/>
            </a:xfrm>
            <a:prstGeom prst="straightConnector1">
              <a:avLst/>
            </a:prstGeom>
            <a:noFill/>
            <a:ln cap="rnd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9" name="Shape 1999"/>
            <p:cNvCxnSpPr/>
            <p:nvPr/>
          </p:nvCxnSpPr>
          <p:spPr>
            <a:xfrm>
              <a:off x="4396235" y="4093082"/>
              <a:ext cx="0" cy="146669"/>
            </a:xfrm>
            <a:prstGeom prst="straightConnector1">
              <a:avLst/>
            </a:prstGeom>
            <a:noFill/>
            <a:ln cap="rnd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00" name="Shape 2000"/>
            <p:cNvCxnSpPr/>
            <p:nvPr/>
          </p:nvCxnSpPr>
          <p:spPr>
            <a:xfrm>
              <a:off x="4350398" y="3922385"/>
              <a:ext cx="0" cy="146921"/>
            </a:xfrm>
            <a:prstGeom prst="straightConnector1">
              <a:avLst/>
            </a:prstGeom>
            <a:noFill/>
            <a:ln cap="rnd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01" name="Shape 2001"/>
            <p:cNvCxnSpPr/>
            <p:nvPr/>
          </p:nvCxnSpPr>
          <p:spPr>
            <a:xfrm>
              <a:off x="4322767" y="3747848"/>
              <a:ext cx="0" cy="146898"/>
            </a:xfrm>
            <a:prstGeom prst="straightConnector1">
              <a:avLst/>
            </a:prstGeom>
            <a:noFill/>
            <a:ln cap="rnd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02" name="Shape 2002"/>
            <p:cNvCxnSpPr/>
            <p:nvPr/>
          </p:nvCxnSpPr>
          <p:spPr>
            <a:xfrm rot="10800000">
              <a:off x="7462921" y="4415259"/>
              <a:ext cx="0" cy="146907"/>
            </a:xfrm>
            <a:prstGeom prst="straightConnector1">
              <a:avLst/>
            </a:prstGeom>
            <a:noFill/>
            <a:ln cap="rnd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03" name="Shape 2003"/>
            <p:cNvCxnSpPr/>
            <p:nvPr/>
          </p:nvCxnSpPr>
          <p:spPr>
            <a:xfrm rot="10800000">
              <a:off x="7366721" y="4563415"/>
              <a:ext cx="0" cy="146894"/>
            </a:xfrm>
            <a:prstGeom prst="straightConnector1">
              <a:avLst/>
            </a:prstGeom>
            <a:noFill/>
            <a:ln cap="rnd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04" name="Shape 2004"/>
            <p:cNvCxnSpPr/>
            <p:nvPr/>
          </p:nvCxnSpPr>
          <p:spPr>
            <a:xfrm rot="10800000">
              <a:off x="7255510" y="4700878"/>
              <a:ext cx="0" cy="146792"/>
            </a:xfrm>
            <a:prstGeom prst="straightConnector1">
              <a:avLst/>
            </a:prstGeom>
            <a:noFill/>
            <a:ln cap="rnd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05" name="Shape 2005"/>
            <p:cNvCxnSpPr/>
            <p:nvPr/>
          </p:nvCxnSpPr>
          <p:spPr>
            <a:xfrm rot="10800000">
              <a:off x="7679767" y="3747887"/>
              <a:ext cx="0" cy="146898"/>
            </a:xfrm>
            <a:prstGeom prst="straightConnector1">
              <a:avLst/>
            </a:prstGeom>
            <a:noFill/>
            <a:ln cap="rnd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06" name="Shape 2006"/>
            <p:cNvCxnSpPr/>
            <p:nvPr/>
          </p:nvCxnSpPr>
          <p:spPr>
            <a:xfrm rot="10800000">
              <a:off x="7652132" y="3922298"/>
              <a:ext cx="0" cy="146921"/>
            </a:xfrm>
            <a:prstGeom prst="straightConnector1">
              <a:avLst/>
            </a:prstGeom>
            <a:noFill/>
            <a:ln cap="rnd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07" name="Shape 2007"/>
            <p:cNvCxnSpPr/>
            <p:nvPr/>
          </p:nvCxnSpPr>
          <p:spPr>
            <a:xfrm rot="10800000">
              <a:off x="7606520" y="4093133"/>
              <a:ext cx="0" cy="146669"/>
            </a:xfrm>
            <a:prstGeom prst="straightConnector1">
              <a:avLst/>
            </a:prstGeom>
            <a:noFill/>
            <a:ln cap="rnd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08" name="Shape 2008"/>
            <p:cNvCxnSpPr/>
            <p:nvPr/>
          </p:nvCxnSpPr>
          <p:spPr>
            <a:xfrm rot="10800000">
              <a:off x="7543157" y="4257972"/>
              <a:ext cx="0" cy="146788"/>
            </a:xfrm>
            <a:prstGeom prst="straightConnector1">
              <a:avLst/>
            </a:prstGeom>
            <a:noFill/>
            <a:ln cap="rnd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009" name="Shape 2009"/>
          <p:cNvSpPr txBox="1"/>
          <p:nvPr/>
        </p:nvSpPr>
        <p:spPr>
          <a:xfrm>
            <a:off x="0" y="5789400"/>
            <a:ext cx="9144000" cy="4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ct val="25000"/>
              <a:buFont typeface="Merriweather"/>
              <a:buNone/>
            </a:pPr>
            <a:r>
              <a:rPr b="1" i="0" lang="en" sz="1200" u="none" cap="none" strike="noStrike">
                <a:solidFill>
                  <a:srgbClr val="617A86"/>
                </a:solidFill>
                <a:latin typeface="Merriweather"/>
                <a:ea typeface="Merriweather"/>
                <a:cs typeface="Merriweather"/>
                <a:sym typeface="Merriweather"/>
              </a:rPr>
              <a:t>Diagram featured by </a:t>
            </a:r>
            <a:r>
              <a:rPr b="1" i="0" lang="en" sz="1200" u="sng" cap="none" strike="noStrike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http://slidemodel.com</a:t>
            </a:r>
          </a:p>
        </p:txBody>
      </p:sp>
      <p:sp>
        <p:nvSpPr>
          <p:cNvPr id="2010" name="Shape 2010"/>
          <p:cNvSpPr/>
          <p:nvPr/>
        </p:nvSpPr>
        <p:spPr>
          <a:xfrm>
            <a:off x="3680921" y="4993150"/>
            <a:ext cx="336900" cy="3156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ct val="25000"/>
              <a:buFont typeface="Arial"/>
              <a:buNone/>
            </a:pPr>
            <a:r>
              <a:rPr b="1" i="0" lang="en" sz="1800" u="none" cap="none" strike="noStrike">
                <a:solidFill>
                  <a:srgbClr val="F55D4B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2011" name="Shape 2011"/>
          <p:cNvSpPr txBox="1"/>
          <p:nvPr/>
        </p:nvSpPr>
        <p:spPr>
          <a:xfrm>
            <a:off x="3413142" y="4387817"/>
            <a:ext cx="397498" cy="461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erriweather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0</a:t>
            </a:r>
          </a:p>
        </p:txBody>
      </p:sp>
      <p:sp>
        <p:nvSpPr>
          <p:cNvPr id="2012" name="Shape 2012"/>
          <p:cNvSpPr/>
          <p:nvPr/>
        </p:nvSpPr>
        <p:spPr>
          <a:xfrm>
            <a:off x="4037828" y="4993150"/>
            <a:ext cx="336900" cy="3156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ct val="25000"/>
              <a:buFont typeface="Arial"/>
              <a:buNone/>
            </a:pPr>
            <a:r>
              <a:rPr b="1" i="0" lang="en" sz="1800" u="none" cap="none" strike="noStrike">
                <a:solidFill>
                  <a:srgbClr val="F55D4B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2013" name="Shape 2013"/>
          <p:cNvSpPr/>
          <p:nvPr/>
        </p:nvSpPr>
        <p:spPr>
          <a:xfrm>
            <a:off x="4394735" y="4993150"/>
            <a:ext cx="336900" cy="3156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ct val="25000"/>
              <a:buFont typeface="Arial"/>
              <a:buNone/>
            </a:pPr>
            <a:r>
              <a:rPr b="1" i="0" lang="en" sz="1800" u="none" cap="none" strike="noStrike">
                <a:solidFill>
                  <a:srgbClr val="F55D4B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2014" name="Shape 2014"/>
          <p:cNvSpPr/>
          <p:nvPr/>
        </p:nvSpPr>
        <p:spPr>
          <a:xfrm>
            <a:off x="4751642" y="4993150"/>
            <a:ext cx="336900" cy="3156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ct val="25000"/>
              <a:buFont typeface="Arial"/>
              <a:buNone/>
            </a:pPr>
            <a:r>
              <a:rPr b="1" i="0" lang="en" sz="1800" u="none" cap="none" strike="noStrike">
                <a:solidFill>
                  <a:srgbClr val="F55D4B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2015" name="Shape 2015"/>
          <p:cNvSpPr/>
          <p:nvPr/>
        </p:nvSpPr>
        <p:spPr>
          <a:xfrm>
            <a:off x="5108548" y="4993150"/>
            <a:ext cx="336900" cy="3156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ct val="25000"/>
              <a:buFont typeface="Arial"/>
              <a:buNone/>
            </a:pPr>
            <a:r>
              <a:rPr b="1" i="0" lang="en" sz="1800" u="none" cap="none" strike="noStrike">
                <a:solidFill>
                  <a:srgbClr val="F55D4B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grpSp>
        <p:nvGrpSpPr>
          <p:cNvPr id="2016" name="Shape 2016"/>
          <p:cNvGrpSpPr/>
          <p:nvPr/>
        </p:nvGrpSpPr>
        <p:grpSpPr>
          <a:xfrm>
            <a:off x="4170094" y="3980786"/>
            <a:ext cx="869100" cy="684984"/>
            <a:chOff x="5595376" y="3951514"/>
            <a:chExt cx="869100" cy="684984"/>
          </a:xfrm>
        </p:grpSpPr>
        <p:sp>
          <p:nvSpPr>
            <p:cNvPr id="2017" name="Shape 2017"/>
            <p:cNvSpPr txBox="1"/>
            <p:nvPr/>
          </p:nvSpPr>
          <p:spPr>
            <a:xfrm>
              <a:off x="5595376" y="3951514"/>
              <a:ext cx="869100" cy="461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55D4B"/>
                </a:buClr>
                <a:buSzPct val="25000"/>
                <a:buFont typeface="Arial"/>
                <a:buNone/>
              </a:pPr>
              <a:r>
                <a:rPr b="1" i="0" lang="en" sz="2400" u="none" cap="none" strike="noStrike">
                  <a:solidFill>
                    <a:srgbClr val="F55D4B"/>
                  </a:solidFill>
                  <a:latin typeface="Arial"/>
                  <a:ea typeface="Arial"/>
                  <a:cs typeface="Arial"/>
                  <a:sym typeface="Arial"/>
                </a:rPr>
                <a:t>MPH</a:t>
              </a:r>
            </a:p>
          </p:txBody>
        </p:sp>
        <p:sp>
          <p:nvSpPr>
            <p:cNvPr id="2018" name="Shape 2018"/>
            <p:cNvSpPr txBox="1"/>
            <p:nvPr/>
          </p:nvSpPr>
          <p:spPr>
            <a:xfrm>
              <a:off x="5687550" y="4267200"/>
              <a:ext cx="684900" cy="3692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8D8D8"/>
                </a:buClr>
                <a:buSzPct val="250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D8D8D8"/>
                  </a:solidFill>
                  <a:latin typeface="Arial"/>
                  <a:ea typeface="Arial"/>
                  <a:cs typeface="Arial"/>
                  <a:sym typeface="Arial"/>
                </a:rPr>
                <a:t>km/h</a:t>
              </a:r>
            </a:p>
          </p:txBody>
        </p:sp>
      </p:grpSp>
      <p:sp>
        <p:nvSpPr>
          <p:cNvPr id="2019" name="Shape 2019"/>
          <p:cNvSpPr txBox="1"/>
          <p:nvPr>
            <p:ph idx="4294967295" type="ctrTitle"/>
          </p:nvPr>
        </p:nvSpPr>
        <p:spPr>
          <a:xfrm>
            <a:off x="1557875" y="1882525"/>
            <a:ext cx="6028199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ct val="25000"/>
              <a:buFont typeface="Amatic SC"/>
              <a:buNone/>
            </a:pPr>
            <a:r>
              <a:rPr b="1" i="0" lang="en" sz="2800" u="none" cap="none" strike="noStrik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rPr>
              <a:t>1.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ct val="25000"/>
              <a:buFont typeface="Amatic SC"/>
              <a:buNone/>
            </a:pPr>
            <a:r>
              <a:rPr b="1" i="0" lang="en" sz="2800" u="none" cap="none" strike="noStrik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rPr>
              <a:t>Transition headline</a:t>
            </a:r>
          </a:p>
        </p:txBody>
      </p:sp>
      <p:sp>
        <p:nvSpPr>
          <p:cNvPr id="2020" name="Shape 2020"/>
          <p:cNvSpPr txBox="1"/>
          <p:nvPr>
            <p:ph idx="4294967295" type="subTitle"/>
          </p:nvPr>
        </p:nvSpPr>
        <p:spPr>
          <a:xfrm>
            <a:off x="1557875" y="3329550"/>
            <a:ext cx="6028199" cy="10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25000"/>
              <a:buFont typeface="Merriweather"/>
              <a:buNone/>
            </a:pPr>
            <a:r>
              <a:rPr b="0" i="0" lang="en" sz="26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Let’s start with the first set of slides</a:t>
            </a:r>
          </a:p>
        </p:txBody>
      </p:sp>
      <p:sp>
        <p:nvSpPr>
          <p:cNvPr id="2021" name="Shape 2021"/>
          <p:cNvSpPr txBox="1"/>
          <p:nvPr>
            <p:ph idx="4294967295" type="body"/>
          </p:nvPr>
        </p:nvSpPr>
        <p:spPr>
          <a:xfrm>
            <a:off x="1832400" y="2653800"/>
            <a:ext cx="5479200" cy="109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25000"/>
              <a:buFont typeface="Merriweather"/>
              <a:buNone/>
            </a:pPr>
            <a:r>
              <a:rPr b="0" i="0" lang="en" sz="26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Quotations are commonly printed as a means of inspiration and to invoke philosophical thoughts from the reader.</a:t>
            </a:r>
          </a:p>
        </p:txBody>
      </p:sp>
      <p:grpSp>
        <p:nvGrpSpPr>
          <p:cNvPr id="2022" name="Shape 2022"/>
          <p:cNvGrpSpPr/>
          <p:nvPr/>
        </p:nvGrpSpPr>
        <p:grpSpPr>
          <a:xfrm>
            <a:off x="837800" y="143336"/>
            <a:ext cx="7468407" cy="6114124"/>
            <a:chOff x="837800" y="143336"/>
            <a:chExt cx="7468407" cy="6114124"/>
          </a:xfrm>
        </p:grpSpPr>
        <p:pic>
          <p:nvPicPr>
            <p:cNvPr descr="BINGO 1.png" id="2023" name="Shape 20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37800" y="143336"/>
              <a:ext cx="7468407" cy="61141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4" name="Shape 2024"/>
            <p:cNvSpPr txBox="1"/>
            <p:nvPr/>
          </p:nvSpPr>
          <p:spPr>
            <a:xfrm>
              <a:off x="1330825" y="3008561"/>
              <a:ext cx="971100" cy="38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ITALIA</a:t>
              </a:r>
            </a:p>
          </p:txBody>
        </p:sp>
        <p:sp>
          <p:nvSpPr>
            <p:cNvPr id="2025" name="Shape 2025"/>
            <p:cNvSpPr txBox="1"/>
            <p:nvPr/>
          </p:nvSpPr>
          <p:spPr>
            <a:xfrm>
              <a:off x="1330825" y="4051025"/>
              <a:ext cx="971100" cy="38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ESPAÑA</a:t>
              </a:r>
            </a:p>
          </p:txBody>
        </p:sp>
        <p:sp>
          <p:nvSpPr>
            <p:cNvPr id="2026" name="Shape 2026"/>
            <p:cNvSpPr txBox="1"/>
            <p:nvPr/>
          </p:nvSpPr>
          <p:spPr>
            <a:xfrm>
              <a:off x="1270900" y="5093475"/>
              <a:ext cx="1031099" cy="38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FRANCIA</a:t>
              </a:r>
            </a:p>
          </p:txBody>
        </p:sp>
        <p:sp>
          <p:nvSpPr>
            <p:cNvPr id="2027" name="Shape 2027"/>
            <p:cNvSpPr txBox="1"/>
            <p:nvPr/>
          </p:nvSpPr>
          <p:spPr>
            <a:xfrm>
              <a:off x="2361925" y="1598600"/>
              <a:ext cx="1115099" cy="97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Le hace una kata a su loro</a:t>
              </a:r>
            </a:p>
          </p:txBody>
        </p:sp>
        <p:sp>
          <p:nvSpPr>
            <p:cNvPr id="2028" name="Shape 2028"/>
            <p:cNvSpPr/>
            <p:nvPr/>
          </p:nvSpPr>
          <p:spPr>
            <a:xfrm>
              <a:off x="3530037" y="4964750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Shape 2029"/>
            <p:cNvSpPr/>
            <p:nvPr/>
          </p:nvSpPr>
          <p:spPr>
            <a:xfrm>
              <a:off x="2438125" y="3831100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Shape 2030"/>
            <p:cNvSpPr/>
            <p:nvPr/>
          </p:nvSpPr>
          <p:spPr>
            <a:xfrm>
              <a:off x="2394936" y="2714850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Shape 2031"/>
            <p:cNvSpPr/>
            <p:nvPr/>
          </p:nvSpPr>
          <p:spPr>
            <a:xfrm>
              <a:off x="2448325" y="4947350"/>
              <a:ext cx="935400" cy="936299"/>
            </a:xfrm>
            <a:prstGeom prst="wedgeRectCallout">
              <a:avLst>
                <a:gd fmla="val -19238" name="adj1"/>
                <a:gd fmla="val 53722" name="adj2"/>
              </a:avLst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Shape 2032"/>
            <p:cNvSpPr txBox="1"/>
            <p:nvPr/>
          </p:nvSpPr>
          <p:spPr>
            <a:xfrm>
              <a:off x="3428725" y="1598600"/>
              <a:ext cx="1188899" cy="97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Le gusta dibujar</a:t>
              </a:r>
            </a:p>
          </p:txBody>
        </p:sp>
        <p:sp>
          <p:nvSpPr>
            <p:cNvPr id="2033" name="Shape 2033"/>
            <p:cNvSpPr txBox="1"/>
            <p:nvPr/>
          </p:nvSpPr>
          <p:spPr>
            <a:xfrm>
              <a:off x="4543825" y="1606500"/>
              <a:ext cx="1115099" cy="97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 una experta informática</a:t>
              </a:r>
            </a:p>
          </p:txBody>
        </p:sp>
        <p:sp>
          <p:nvSpPr>
            <p:cNvPr id="2034" name="Shape 2034"/>
            <p:cNvSpPr txBox="1"/>
            <p:nvPr/>
          </p:nvSpPr>
          <p:spPr>
            <a:xfrm>
              <a:off x="5610625" y="1606500"/>
              <a:ext cx="1115099" cy="97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Sigue a los Angeles Lakers</a:t>
              </a:r>
            </a:p>
          </p:txBody>
        </p:sp>
        <p:sp>
          <p:nvSpPr>
            <p:cNvPr id="2035" name="Shape 2035"/>
            <p:cNvSpPr txBox="1"/>
            <p:nvPr/>
          </p:nvSpPr>
          <p:spPr>
            <a:xfrm>
              <a:off x="6753625" y="1606500"/>
              <a:ext cx="1115099" cy="97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Arregla todo </a:t>
              </a:r>
            </a:p>
          </p:txBody>
        </p:sp>
        <p:sp>
          <p:nvSpPr>
            <p:cNvPr id="2036" name="Shape 2036"/>
            <p:cNvSpPr/>
            <p:nvPr/>
          </p:nvSpPr>
          <p:spPr>
            <a:xfrm>
              <a:off x="3535900" y="3831087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Shape 2037"/>
            <p:cNvSpPr/>
            <p:nvPr/>
          </p:nvSpPr>
          <p:spPr>
            <a:xfrm>
              <a:off x="4643012" y="2752236"/>
              <a:ext cx="935400" cy="936299"/>
            </a:xfrm>
            <a:prstGeom prst="wedgeRectCallout">
              <a:avLst>
                <a:gd fmla="val -19238" name="adj1"/>
                <a:gd fmla="val 53722" name="adj2"/>
              </a:avLst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Shape 2038"/>
            <p:cNvSpPr/>
            <p:nvPr/>
          </p:nvSpPr>
          <p:spPr>
            <a:xfrm>
              <a:off x="5693562" y="2740375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Shape 2039"/>
            <p:cNvSpPr/>
            <p:nvPr/>
          </p:nvSpPr>
          <p:spPr>
            <a:xfrm>
              <a:off x="4622125" y="4950437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Shape 2040"/>
            <p:cNvSpPr/>
            <p:nvPr/>
          </p:nvSpPr>
          <p:spPr>
            <a:xfrm>
              <a:off x="3518987" y="2732250"/>
              <a:ext cx="935400" cy="936299"/>
            </a:xfrm>
            <a:prstGeom prst="wedgeRectCallout">
              <a:avLst>
                <a:gd fmla="val -19238" name="adj1"/>
                <a:gd fmla="val 53722" name="adj2"/>
              </a:avLst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Shape 2041"/>
            <p:cNvSpPr/>
            <p:nvPr/>
          </p:nvSpPr>
          <p:spPr>
            <a:xfrm>
              <a:off x="4570350" y="3863162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Shape 2042"/>
            <p:cNvSpPr/>
            <p:nvPr/>
          </p:nvSpPr>
          <p:spPr>
            <a:xfrm>
              <a:off x="5699787" y="3874237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Shape 2043"/>
            <p:cNvSpPr/>
            <p:nvPr/>
          </p:nvSpPr>
          <p:spPr>
            <a:xfrm>
              <a:off x="5707300" y="4972600"/>
              <a:ext cx="935400" cy="936299"/>
            </a:xfrm>
            <a:prstGeom prst="wedgeRectCallout">
              <a:avLst>
                <a:gd fmla="val -19238" name="adj1"/>
                <a:gd fmla="val 53722" name="adj2"/>
              </a:avLst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Shape 2044"/>
            <p:cNvSpPr/>
            <p:nvPr/>
          </p:nvSpPr>
          <p:spPr>
            <a:xfrm>
              <a:off x="6843475" y="2723611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Shape 2045"/>
            <p:cNvSpPr/>
            <p:nvPr/>
          </p:nvSpPr>
          <p:spPr>
            <a:xfrm>
              <a:off x="6792461" y="4923062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Shape 2046"/>
            <p:cNvSpPr/>
            <p:nvPr/>
          </p:nvSpPr>
          <p:spPr>
            <a:xfrm>
              <a:off x="6829225" y="3840737"/>
              <a:ext cx="935400" cy="936299"/>
            </a:xfrm>
            <a:prstGeom prst="wedgeRectCallout">
              <a:avLst>
                <a:gd fmla="val -19238" name="adj1"/>
                <a:gd fmla="val 53722" name="adj2"/>
              </a:avLst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47" name="Shape 2047"/>
          <p:cNvSpPr txBox="1"/>
          <p:nvPr/>
        </p:nvSpPr>
        <p:spPr>
          <a:xfrm>
            <a:off x="3763875" y="814900"/>
            <a:ext cx="2129999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aleway"/>
              <a:buNone/>
            </a:pPr>
            <a:r>
              <a:rPr b="0" i="0" lang="en" sz="36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Isabel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hape 2052"/>
          <p:cNvSpPr txBox="1"/>
          <p:nvPr>
            <p:ph idx="4294967295" type="ctrTitle"/>
          </p:nvPr>
        </p:nvSpPr>
        <p:spPr>
          <a:xfrm>
            <a:off x="685800" y="863999"/>
            <a:ext cx="7772400" cy="11933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ct val="25000"/>
              <a:buFont typeface="Amatic SC"/>
              <a:buNone/>
            </a:pPr>
            <a:r>
              <a:rPr b="1" i="0" lang="en" sz="7200" u="none" cap="none" strike="noStrik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89,526,124$</a:t>
            </a:r>
          </a:p>
        </p:txBody>
      </p:sp>
      <p:sp>
        <p:nvSpPr>
          <p:cNvPr id="2053" name="Shape 2053"/>
          <p:cNvSpPr txBox="1"/>
          <p:nvPr>
            <p:ph idx="4294967295" type="subTitle"/>
          </p:nvPr>
        </p:nvSpPr>
        <p:spPr>
          <a:xfrm>
            <a:off x="685800" y="1729344"/>
            <a:ext cx="7772400" cy="617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25000"/>
              <a:buFont typeface="Merriweather"/>
              <a:buNone/>
            </a:pPr>
            <a:r>
              <a:rPr b="0" i="0" lang="en" sz="20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That’s a lot of money</a:t>
            </a:r>
          </a:p>
        </p:txBody>
      </p:sp>
      <p:sp>
        <p:nvSpPr>
          <p:cNvPr id="2054" name="Shape 2054"/>
          <p:cNvSpPr txBox="1"/>
          <p:nvPr>
            <p:ph idx="4294967295" type="ctrTitle"/>
          </p:nvPr>
        </p:nvSpPr>
        <p:spPr>
          <a:xfrm>
            <a:off x="685800" y="4369198"/>
            <a:ext cx="7772400" cy="11933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ct val="25000"/>
              <a:buFont typeface="Amatic SC"/>
              <a:buNone/>
            </a:pPr>
            <a:r>
              <a:rPr b="1" i="0" lang="en" sz="7200" u="none" cap="none" strike="noStrik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100%</a:t>
            </a:r>
          </a:p>
        </p:txBody>
      </p:sp>
      <p:sp>
        <p:nvSpPr>
          <p:cNvPr id="2055" name="Shape 2055"/>
          <p:cNvSpPr txBox="1"/>
          <p:nvPr>
            <p:ph idx="4294967295" type="subTitle"/>
          </p:nvPr>
        </p:nvSpPr>
        <p:spPr>
          <a:xfrm>
            <a:off x="685800" y="5234544"/>
            <a:ext cx="7772400" cy="617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25000"/>
              <a:buFont typeface="Merriweather"/>
              <a:buNone/>
            </a:pPr>
            <a:r>
              <a:rPr b="0" i="0" lang="en" sz="20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Total success!</a:t>
            </a:r>
          </a:p>
        </p:txBody>
      </p:sp>
      <p:sp>
        <p:nvSpPr>
          <p:cNvPr id="2056" name="Shape 2056"/>
          <p:cNvSpPr txBox="1"/>
          <p:nvPr>
            <p:ph idx="4294967295" type="ctrTitle"/>
          </p:nvPr>
        </p:nvSpPr>
        <p:spPr>
          <a:xfrm>
            <a:off x="685800" y="2616599"/>
            <a:ext cx="7772400" cy="11933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ct val="25000"/>
              <a:buFont typeface="Amatic SC"/>
              <a:buNone/>
            </a:pPr>
            <a:r>
              <a:rPr b="1" i="0" lang="en" sz="7200" u="none" cap="none" strike="noStrik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185,244</a:t>
            </a:r>
            <a:r>
              <a:rPr b="1" i="0" lang="en" sz="4800" u="none" cap="none" strike="noStrik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 users</a:t>
            </a:r>
          </a:p>
        </p:txBody>
      </p:sp>
      <p:sp>
        <p:nvSpPr>
          <p:cNvPr id="2057" name="Shape 2057"/>
          <p:cNvSpPr txBox="1"/>
          <p:nvPr>
            <p:ph idx="4294967295" type="subTitle"/>
          </p:nvPr>
        </p:nvSpPr>
        <p:spPr>
          <a:xfrm>
            <a:off x="685800" y="3481944"/>
            <a:ext cx="7772400" cy="617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25000"/>
              <a:buFont typeface="Merriweather"/>
              <a:buNone/>
            </a:pPr>
            <a:r>
              <a:rPr b="0" i="0" lang="en" sz="20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And a lot of users</a:t>
            </a:r>
          </a:p>
        </p:txBody>
      </p:sp>
      <p:sp>
        <p:nvSpPr>
          <p:cNvPr id="2058" name="Shape 2058"/>
          <p:cNvSpPr txBox="1"/>
          <p:nvPr>
            <p:ph idx="4294967295" type="title"/>
          </p:nvPr>
        </p:nvSpPr>
        <p:spPr>
          <a:xfrm>
            <a:off x="1131750" y="830700"/>
            <a:ext cx="6880499" cy="77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ct val="25000"/>
              <a:buFont typeface="Amatic SC"/>
              <a:buNone/>
            </a:pPr>
            <a:r>
              <a:rPr b="1" i="0" lang="en" sz="2800" u="none" cap="none" strike="noStrik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rPr>
              <a:t>Or use diagrams to explain complex ideas</a:t>
            </a:r>
          </a:p>
        </p:txBody>
      </p:sp>
      <p:sp>
        <p:nvSpPr>
          <p:cNvPr id="2059" name="Shape 2059"/>
          <p:cNvSpPr/>
          <p:nvPr/>
        </p:nvSpPr>
        <p:spPr>
          <a:xfrm>
            <a:off x="2515344" y="1607699"/>
            <a:ext cx="4113299" cy="4113299"/>
          </a:xfrm>
          <a:prstGeom prst="ellipse">
            <a:avLst/>
          </a:prstGeom>
          <a:solidFill>
            <a:srgbClr val="95A5A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0" name="Shape 2060"/>
          <p:cNvSpPr/>
          <p:nvPr/>
        </p:nvSpPr>
        <p:spPr>
          <a:xfrm>
            <a:off x="2535528" y="1607700"/>
            <a:ext cx="4071900" cy="2628600"/>
          </a:xfrm>
          <a:custGeom>
            <a:pathLst>
              <a:path extrusionOk="0" h="120000" w="120000">
                <a:moveTo>
                  <a:pt x="1183" y="112899"/>
                </a:moveTo>
                <a:cubicBezTo>
                  <a:pt x="-6746" y="45181"/>
                  <a:pt x="26543" y="406"/>
                  <a:pt x="60183" y="2"/>
                </a:cubicBezTo>
                <a:cubicBezTo>
                  <a:pt x="93822" y="-401"/>
                  <a:pt x="126583" y="45820"/>
                  <a:pt x="118857" y="113403"/>
                </a:cubicBezTo>
                <a:cubicBezTo>
                  <a:pt x="91367" y="123233"/>
                  <a:pt x="28086" y="121247"/>
                  <a:pt x="1183" y="112899"/>
                </a:cubicBezTo>
                <a:close/>
              </a:path>
            </a:pathLst>
          </a:custGeom>
          <a:solidFill>
            <a:srgbClr val="95A5A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1" name="Shape 2061"/>
          <p:cNvSpPr/>
          <p:nvPr/>
        </p:nvSpPr>
        <p:spPr>
          <a:xfrm>
            <a:off x="2789525" y="1927150"/>
            <a:ext cx="2633099" cy="1836600"/>
          </a:xfrm>
          <a:custGeom>
            <a:pathLst>
              <a:path extrusionOk="0" h="120000" w="120000">
                <a:moveTo>
                  <a:pt x="82488" y="0"/>
                </a:moveTo>
                <a:cubicBezTo>
                  <a:pt x="95967" y="533"/>
                  <a:pt x="107920" y="2934"/>
                  <a:pt x="120000" y="12046"/>
                </a:cubicBezTo>
                <a:lnTo>
                  <a:pt x="81494" y="105352"/>
                </a:lnTo>
                <a:lnTo>
                  <a:pt x="1251" y="120000"/>
                </a:lnTo>
                <a:cubicBezTo>
                  <a:pt x="397" y="114308"/>
                  <a:pt x="0" y="108439"/>
                  <a:pt x="0" y="102451"/>
                </a:cubicBezTo>
                <a:cubicBezTo>
                  <a:pt x="0" y="45071"/>
                  <a:pt x="37428" y="0"/>
                  <a:pt x="82488" y="0"/>
                </a:cubicBezTo>
                <a:close/>
              </a:path>
            </a:pathLst>
          </a:custGeom>
          <a:gradFill>
            <a:gsLst>
              <a:gs pos="0">
                <a:srgbClr val="72201C">
                  <a:alpha val="4313"/>
                </a:srgbClr>
              </a:gs>
              <a:gs pos="32000">
                <a:srgbClr val="72201C">
                  <a:alpha val="4313"/>
                </a:srgbClr>
              </a:gs>
              <a:gs pos="100000">
                <a:srgbClr val="CC3A33">
                  <a:alpha val="4549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2" name="Shape 2062"/>
          <p:cNvSpPr/>
          <p:nvPr/>
        </p:nvSpPr>
        <p:spPr>
          <a:xfrm>
            <a:off x="3423339" y="1893269"/>
            <a:ext cx="2239799" cy="1249799"/>
          </a:xfrm>
          <a:prstGeom prst="ellipse">
            <a:avLst/>
          </a:prstGeom>
          <a:gradFill>
            <a:gsLst>
              <a:gs pos="0">
                <a:srgbClr val="FFFFFF">
                  <a:alpha val="21176"/>
                </a:srgbClr>
              </a:gs>
              <a:gs pos="48000">
                <a:srgbClr val="FFFFFF">
                  <a:alpha val="21176"/>
                </a:srgbClr>
              </a:gs>
              <a:gs pos="100000">
                <a:srgbClr val="FFFFFF">
                  <a:alpha val="21176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3" name="Shape 2063"/>
          <p:cNvSpPr txBox="1"/>
          <p:nvPr/>
        </p:nvSpPr>
        <p:spPr>
          <a:xfrm>
            <a:off x="2917034" y="3409917"/>
            <a:ext cx="588899" cy="461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erriweather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40</a:t>
            </a:r>
          </a:p>
        </p:txBody>
      </p:sp>
      <p:sp>
        <p:nvSpPr>
          <p:cNvPr id="2064" name="Shape 2064"/>
          <p:cNvSpPr txBox="1"/>
          <p:nvPr/>
        </p:nvSpPr>
        <p:spPr>
          <a:xfrm>
            <a:off x="3413142" y="2457417"/>
            <a:ext cx="588899" cy="461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erriweather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80</a:t>
            </a:r>
          </a:p>
        </p:txBody>
      </p:sp>
      <p:sp>
        <p:nvSpPr>
          <p:cNvPr id="2065" name="Shape 2065"/>
          <p:cNvSpPr txBox="1"/>
          <p:nvPr/>
        </p:nvSpPr>
        <p:spPr>
          <a:xfrm>
            <a:off x="4235260" y="2114517"/>
            <a:ext cx="780599" cy="461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erriweather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120</a:t>
            </a:r>
          </a:p>
        </p:txBody>
      </p:sp>
      <p:sp>
        <p:nvSpPr>
          <p:cNvPr id="2066" name="Shape 2066"/>
          <p:cNvSpPr txBox="1"/>
          <p:nvPr/>
        </p:nvSpPr>
        <p:spPr>
          <a:xfrm>
            <a:off x="5113262" y="2482817"/>
            <a:ext cx="780599" cy="461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erriweather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160</a:t>
            </a:r>
          </a:p>
        </p:txBody>
      </p:sp>
      <p:sp>
        <p:nvSpPr>
          <p:cNvPr id="2067" name="Shape 2067"/>
          <p:cNvSpPr txBox="1"/>
          <p:nvPr/>
        </p:nvSpPr>
        <p:spPr>
          <a:xfrm>
            <a:off x="5426853" y="3405453"/>
            <a:ext cx="780599" cy="461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erriweather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200</a:t>
            </a:r>
          </a:p>
        </p:txBody>
      </p:sp>
      <p:sp>
        <p:nvSpPr>
          <p:cNvPr id="2068" name="Shape 2068"/>
          <p:cNvSpPr txBox="1"/>
          <p:nvPr/>
        </p:nvSpPr>
        <p:spPr>
          <a:xfrm>
            <a:off x="4975053" y="4332553"/>
            <a:ext cx="780599" cy="461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erriweather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240</a:t>
            </a:r>
          </a:p>
        </p:txBody>
      </p:sp>
      <p:grpSp>
        <p:nvGrpSpPr>
          <p:cNvPr id="2069" name="Shape 2069"/>
          <p:cNvGrpSpPr/>
          <p:nvPr/>
        </p:nvGrpSpPr>
        <p:grpSpPr>
          <a:xfrm rot="1956942">
            <a:off x="3091340" y="2036820"/>
            <a:ext cx="2943680" cy="2943680"/>
            <a:chOff x="225386" y="1816066"/>
            <a:chExt cx="2703900" cy="2703900"/>
          </a:xfrm>
        </p:grpSpPr>
        <p:sp>
          <p:nvSpPr>
            <p:cNvPr id="2070" name="Shape 2070"/>
            <p:cNvSpPr/>
            <p:nvPr/>
          </p:nvSpPr>
          <p:spPr>
            <a:xfrm>
              <a:off x="225386" y="1816066"/>
              <a:ext cx="2703900" cy="270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1" name="Shape 2071"/>
            <p:cNvSpPr/>
            <p:nvPr/>
          </p:nvSpPr>
          <p:spPr>
            <a:xfrm>
              <a:off x="1494412" y="1859125"/>
              <a:ext cx="165898" cy="1342499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20000" y="79999"/>
                    <a:pt x="38399" y="41975"/>
                    <a:pt x="60000" y="0"/>
                  </a:cubicBezTo>
                  <a:lnTo>
                    <a:pt x="6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gradFill>
              <a:gsLst>
                <a:gs pos="0">
                  <a:srgbClr val="992C26"/>
                </a:gs>
                <a:gs pos="50000">
                  <a:srgbClr val="CC3A33"/>
                </a:gs>
                <a:gs pos="100000">
                  <a:srgbClr val="F0453C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2" name="Shape 2072"/>
            <p:cNvSpPr/>
            <p:nvPr/>
          </p:nvSpPr>
          <p:spPr>
            <a:xfrm>
              <a:off x="1331133" y="2920417"/>
              <a:ext cx="492598" cy="492599"/>
            </a:xfrm>
            <a:prstGeom prst="ellipse">
              <a:avLst/>
            </a:prstGeom>
            <a:gradFill>
              <a:gsLst>
                <a:gs pos="0">
                  <a:srgbClr val="992C26"/>
                </a:gs>
                <a:gs pos="50000">
                  <a:srgbClr val="CC3A33"/>
                </a:gs>
                <a:gs pos="100000">
                  <a:srgbClr val="F0453C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3" name="Shape 2073"/>
          <p:cNvGrpSpPr/>
          <p:nvPr/>
        </p:nvGrpSpPr>
        <p:grpSpPr>
          <a:xfrm>
            <a:off x="2794560" y="1886628"/>
            <a:ext cx="3541663" cy="3074576"/>
            <a:chOff x="4219843" y="1879128"/>
            <a:chExt cx="3541663" cy="3074576"/>
          </a:xfrm>
        </p:grpSpPr>
        <p:cxnSp>
          <p:nvCxnSpPr>
            <p:cNvPr id="2074" name="Shape 2074"/>
            <p:cNvCxnSpPr/>
            <p:nvPr/>
          </p:nvCxnSpPr>
          <p:spPr>
            <a:xfrm rot="10800000">
              <a:off x="7036364" y="4786573"/>
              <a:ext cx="143400" cy="167100"/>
            </a:xfrm>
            <a:prstGeom prst="straightConnector1">
              <a:avLst/>
            </a:prstGeom>
            <a:noFill/>
            <a:ln cap="rnd" cmpd="sng" w="381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075" name="Shape 2075"/>
            <p:cNvGrpSpPr/>
            <p:nvPr/>
          </p:nvGrpSpPr>
          <p:grpSpPr>
            <a:xfrm>
              <a:off x="4219843" y="1879128"/>
              <a:ext cx="3541663" cy="1761152"/>
              <a:chOff x="4823339" y="2624134"/>
              <a:chExt cx="3235282" cy="1617666"/>
            </a:xfrm>
          </p:grpSpPr>
          <p:cxnSp>
            <p:nvCxnSpPr>
              <p:cNvPr id="2076" name="Shape 2076"/>
              <p:cNvCxnSpPr/>
              <p:nvPr/>
            </p:nvCxnSpPr>
            <p:spPr>
              <a:xfrm>
                <a:off x="6440957" y="2624134"/>
                <a:ext cx="0" cy="175200"/>
              </a:xfrm>
              <a:prstGeom prst="straightConnector1">
                <a:avLst/>
              </a:prstGeom>
              <a:noFill/>
              <a:ln cap="rnd" cmpd="sng" w="3810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77" name="Shape 2077"/>
              <p:cNvCxnSpPr/>
              <p:nvPr/>
            </p:nvCxnSpPr>
            <p:spPr>
              <a:xfrm>
                <a:off x="7216039" y="2831802"/>
                <a:ext cx="0" cy="134814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78" name="Shape 2078"/>
              <p:cNvCxnSpPr/>
              <p:nvPr/>
            </p:nvCxnSpPr>
            <p:spPr>
              <a:xfrm>
                <a:off x="7071471" y="2758155"/>
                <a:ext cx="0" cy="134969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79" name="Shape 2079"/>
              <p:cNvCxnSpPr/>
              <p:nvPr/>
            </p:nvCxnSpPr>
            <p:spPr>
              <a:xfrm>
                <a:off x="6919992" y="2700000"/>
                <a:ext cx="0" cy="134716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80" name="Shape 2080"/>
              <p:cNvCxnSpPr/>
              <p:nvPr/>
            </p:nvCxnSpPr>
            <p:spPr>
              <a:xfrm>
                <a:off x="6763339" y="2658026"/>
                <a:ext cx="0" cy="134915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81" name="Shape 2081"/>
              <p:cNvCxnSpPr/>
              <p:nvPr/>
            </p:nvCxnSpPr>
            <p:spPr>
              <a:xfrm>
                <a:off x="6602999" y="2632627"/>
                <a:ext cx="0" cy="134838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82" name="Shape 2082"/>
              <p:cNvCxnSpPr/>
              <p:nvPr/>
            </p:nvCxnSpPr>
            <p:spPr>
              <a:xfrm rot="10800000">
                <a:off x="6278905" y="2632595"/>
                <a:ext cx="0" cy="134838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83" name="Shape 2083"/>
              <p:cNvCxnSpPr/>
              <p:nvPr/>
            </p:nvCxnSpPr>
            <p:spPr>
              <a:xfrm rot="10800000">
                <a:off x="6118701" y="2657886"/>
                <a:ext cx="0" cy="134915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84" name="Shape 2084"/>
              <p:cNvCxnSpPr/>
              <p:nvPr/>
            </p:nvCxnSpPr>
            <p:spPr>
              <a:xfrm rot="10800000">
                <a:off x="5961876" y="2700108"/>
                <a:ext cx="0" cy="134716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85" name="Shape 2085"/>
              <p:cNvCxnSpPr/>
              <p:nvPr/>
            </p:nvCxnSpPr>
            <p:spPr>
              <a:xfrm rot="10800000">
                <a:off x="5810373" y="2758005"/>
                <a:ext cx="0" cy="134969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86" name="Shape 2086"/>
              <p:cNvCxnSpPr/>
              <p:nvPr/>
            </p:nvCxnSpPr>
            <p:spPr>
              <a:xfrm rot="10800000">
                <a:off x="5665776" y="2831849"/>
                <a:ext cx="0" cy="134814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87" name="Shape 2087"/>
              <p:cNvCxnSpPr/>
              <p:nvPr/>
            </p:nvCxnSpPr>
            <p:spPr>
              <a:xfrm rot="10800000">
                <a:off x="5529753" y="2920094"/>
                <a:ext cx="0" cy="134896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88" name="Shape 2088"/>
              <p:cNvCxnSpPr/>
              <p:nvPr/>
            </p:nvCxnSpPr>
            <p:spPr>
              <a:xfrm rot="10800000">
                <a:off x="5358417" y="3039500"/>
                <a:ext cx="131700" cy="153599"/>
              </a:xfrm>
              <a:prstGeom prst="straightConnector1">
                <a:avLst/>
              </a:prstGeom>
              <a:noFill/>
              <a:ln cap="rnd" cmpd="sng" w="3810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89" name="Shape 2089"/>
              <p:cNvCxnSpPr/>
              <p:nvPr/>
            </p:nvCxnSpPr>
            <p:spPr>
              <a:xfrm rot="10800000">
                <a:off x="5288876" y="3136981"/>
                <a:ext cx="0" cy="134884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90" name="Shape 2090"/>
              <p:cNvCxnSpPr/>
              <p:nvPr/>
            </p:nvCxnSpPr>
            <p:spPr>
              <a:xfrm rot="10800000">
                <a:off x="5186696" y="3263149"/>
                <a:ext cx="0" cy="134896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91" name="Shape 2091"/>
              <p:cNvCxnSpPr/>
              <p:nvPr/>
            </p:nvCxnSpPr>
            <p:spPr>
              <a:xfrm rot="10800000">
                <a:off x="5098412" y="3399213"/>
                <a:ext cx="0" cy="134814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92" name="Shape 2092"/>
              <p:cNvCxnSpPr/>
              <p:nvPr/>
            </p:nvCxnSpPr>
            <p:spPr>
              <a:xfrm rot="10800000">
                <a:off x="5024646" y="3543732"/>
                <a:ext cx="0" cy="134969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93" name="Shape 2093"/>
              <p:cNvCxnSpPr/>
              <p:nvPr/>
            </p:nvCxnSpPr>
            <p:spPr>
              <a:xfrm rot="10800000">
                <a:off x="4966623" y="3695362"/>
                <a:ext cx="0" cy="134716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94" name="Shape 2094"/>
              <p:cNvCxnSpPr/>
              <p:nvPr/>
            </p:nvCxnSpPr>
            <p:spPr>
              <a:xfrm rot="10800000">
                <a:off x="4924500" y="3852089"/>
                <a:ext cx="0" cy="134915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95" name="Shape 2095"/>
              <p:cNvCxnSpPr/>
              <p:nvPr/>
            </p:nvCxnSpPr>
            <p:spPr>
              <a:xfrm rot="10800000">
                <a:off x="4899171" y="4012330"/>
                <a:ext cx="0" cy="134838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96" name="Shape 2096"/>
              <p:cNvCxnSpPr/>
              <p:nvPr/>
            </p:nvCxnSpPr>
            <p:spPr>
              <a:xfrm>
                <a:off x="7783546" y="3399310"/>
                <a:ext cx="0" cy="134814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97" name="Shape 2097"/>
              <p:cNvCxnSpPr/>
              <p:nvPr/>
            </p:nvCxnSpPr>
            <p:spPr>
              <a:xfrm>
                <a:off x="7695075" y="3263113"/>
                <a:ext cx="0" cy="134896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98" name="Shape 2098"/>
              <p:cNvCxnSpPr/>
              <p:nvPr/>
            </p:nvCxnSpPr>
            <p:spPr>
              <a:xfrm>
                <a:off x="7593014" y="3137078"/>
                <a:ext cx="0" cy="134884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99" name="Shape 2099"/>
              <p:cNvCxnSpPr/>
              <p:nvPr/>
            </p:nvCxnSpPr>
            <p:spPr>
              <a:xfrm flipH="1">
                <a:off x="7391685" y="3039641"/>
                <a:ext cx="131700" cy="153599"/>
              </a:xfrm>
              <a:prstGeom prst="straightConnector1">
                <a:avLst/>
              </a:prstGeom>
              <a:noFill/>
              <a:ln cap="rnd" cmpd="sng" w="3810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00" name="Shape 2100"/>
              <p:cNvCxnSpPr/>
              <p:nvPr/>
            </p:nvCxnSpPr>
            <p:spPr>
              <a:xfrm>
                <a:off x="7352196" y="2920233"/>
                <a:ext cx="0" cy="134896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01" name="Shape 2101"/>
              <p:cNvCxnSpPr/>
              <p:nvPr/>
            </p:nvCxnSpPr>
            <p:spPr>
              <a:xfrm rot="10800000">
                <a:off x="7883421" y="4241801"/>
                <a:ext cx="175200" cy="0"/>
              </a:xfrm>
              <a:prstGeom prst="straightConnector1">
                <a:avLst/>
              </a:prstGeom>
              <a:noFill/>
              <a:ln cap="rnd" cmpd="sng" w="3810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02" name="Shape 2102"/>
              <p:cNvCxnSpPr/>
              <p:nvPr/>
            </p:nvCxnSpPr>
            <p:spPr>
              <a:xfrm rot="10800000">
                <a:off x="4823339" y="4241801"/>
                <a:ext cx="175200" cy="0"/>
              </a:xfrm>
              <a:prstGeom prst="straightConnector1">
                <a:avLst/>
              </a:prstGeom>
              <a:noFill/>
              <a:ln cap="rnd" cmpd="sng" w="3810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03" name="Shape 2103"/>
              <p:cNvCxnSpPr/>
              <p:nvPr/>
            </p:nvCxnSpPr>
            <p:spPr>
              <a:xfrm>
                <a:off x="7982709" y="4012339"/>
                <a:ext cx="0" cy="134838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04" name="Shape 2104"/>
              <p:cNvCxnSpPr/>
              <p:nvPr/>
            </p:nvCxnSpPr>
            <p:spPr>
              <a:xfrm>
                <a:off x="7957271" y="3851960"/>
                <a:ext cx="0" cy="134915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05" name="Shape 2105"/>
              <p:cNvCxnSpPr/>
              <p:nvPr/>
            </p:nvCxnSpPr>
            <p:spPr>
              <a:xfrm>
                <a:off x="7915396" y="3695405"/>
                <a:ext cx="0" cy="134716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06" name="Shape 2106"/>
              <p:cNvCxnSpPr/>
              <p:nvPr/>
            </p:nvCxnSpPr>
            <p:spPr>
              <a:xfrm>
                <a:off x="7857117" y="3543801"/>
                <a:ext cx="0" cy="134969"/>
              </a:xfrm>
              <a:prstGeom prst="straightConnector1">
                <a:avLst/>
              </a:pr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2107" name="Shape 2107"/>
            <p:cNvCxnSpPr/>
            <p:nvPr/>
          </p:nvCxnSpPr>
          <p:spPr>
            <a:xfrm flipH="1">
              <a:off x="4822773" y="4786605"/>
              <a:ext cx="143400" cy="167100"/>
            </a:xfrm>
            <a:prstGeom prst="straightConnector1">
              <a:avLst/>
            </a:prstGeom>
            <a:noFill/>
            <a:ln cap="rnd" cmpd="sng" w="381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08" name="Shape 2108"/>
            <p:cNvCxnSpPr/>
            <p:nvPr/>
          </p:nvCxnSpPr>
          <p:spPr>
            <a:xfrm>
              <a:off x="4747030" y="4700776"/>
              <a:ext cx="0" cy="146792"/>
            </a:xfrm>
            <a:prstGeom prst="straightConnector1">
              <a:avLst/>
            </a:prstGeom>
            <a:noFill/>
            <a:ln cap="rnd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09" name="Shape 2109"/>
            <p:cNvCxnSpPr/>
            <p:nvPr/>
          </p:nvCxnSpPr>
          <p:spPr>
            <a:xfrm>
              <a:off x="4635887" y="4563553"/>
              <a:ext cx="0" cy="146894"/>
            </a:xfrm>
            <a:prstGeom prst="straightConnector1">
              <a:avLst/>
            </a:prstGeom>
            <a:noFill/>
            <a:ln cap="rnd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0" name="Shape 2110"/>
            <p:cNvCxnSpPr/>
            <p:nvPr/>
          </p:nvCxnSpPr>
          <p:spPr>
            <a:xfrm>
              <a:off x="4539655" y="4415378"/>
              <a:ext cx="0" cy="146907"/>
            </a:xfrm>
            <a:prstGeom prst="straightConnector1">
              <a:avLst/>
            </a:prstGeom>
            <a:noFill/>
            <a:ln cap="rnd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1" name="Shape 2111"/>
            <p:cNvCxnSpPr/>
            <p:nvPr/>
          </p:nvCxnSpPr>
          <p:spPr>
            <a:xfrm>
              <a:off x="4459491" y="4257978"/>
              <a:ext cx="0" cy="146788"/>
            </a:xfrm>
            <a:prstGeom prst="straightConnector1">
              <a:avLst/>
            </a:prstGeom>
            <a:noFill/>
            <a:ln cap="rnd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2" name="Shape 2112"/>
            <p:cNvCxnSpPr/>
            <p:nvPr/>
          </p:nvCxnSpPr>
          <p:spPr>
            <a:xfrm>
              <a:off x="4396235" y="4093082"/>
              <a:ext cx="0" cy="146669"/>
            </a:xfrm>
            <a:prstGeom prst="straightConnector1">
              <a:avLst/>
            </a:prstGeom>
            <a:noFill/>
            <a:ln cap="rnd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3" name="Shape 2113"/>
            <p:cNvCxnSpPr/>
            <p:nvPr/>
          </p:nvCxnSpPr>
          <p:spPr>
            <a:xfrm>
              <a:off x="4350398" y="3922385"/>
              <a:ext cx="0" cy="146921"/>
            </a:xfrm>
            <a:prstGeom prst="straightConnector1">
              <a:avLst/>
            </a:prstGeom>
            <a:noFill/>
            <a:ln cap="rnd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4" name="Shape 2114"/>
            <p:cNvCxnSpPr/>
            <p:nvPr/>
          </p:nvCxnSpPr>
          <p:spPr>
            <a:xfrm>
              <a:off x="4322767" y="3747848"/>
              <a:ext cx="0" cy="146898"/>
            </a:xfrm>
            <a:prstGeom prst="straightConnector1">
              <a:avLst/>
            </a:prstGeom>
            <a:noFill/>
            <a:ln cap="rnd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5" name="Shape 2115"/>
            <p:cNvCxnSpPr/>
            <p:nvPr/>
          </p:nvCxnSpPr>
          <p:spPr>
            <a:xfrm rot="10800000">
              <a:off x="7462921" y="4415259"/>
              <a:ext cx="0" cy="146907"/>
            </a:xfrm>
            <a:prstGeom prst="straightConnector1">
              <a:avLst/>
            </a:prstGeom>
            <a:noFill/>
            <a:ln cap="rnd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6" name="Shape 2116"/>
            <p:cNvCxnSpPr/>
            <p:nvPr/>
          </p:nvCxnSpPr>
          <p:spPr>
            <a:xfrm rot="10800000">
              <a:off x="7366721" y="4563415"/>
              <a:ext cx="0" cy="146894"/>
            </a:xfrm>
            <a:prstGeom prst="straightConnector1">
              <a:avLst/>
            </a:prstGeom>
            <a:noFill/>
            <a:ln cap="rnd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7" name="Shape 2117"/>
            <p:cNvCxnSpPr/>
            <p:nvPr/>
          </p:nvCxnSpPr>
          <p:spPr>
            <a:xfrm rot="10800000">
              <a:off x="7255510" y="4700876"/>
              <a:ext cx="0" cy="146792"/>
            </a:xfrm>
            <a:prstGeom prst="straightConnector1">
              <a:avLst/>
            </a:prstGeom>
            <a:noFill/>
            <a:ln cap="rnd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8" name="Shape 2118"/>
            <p:cNvCxnSpPr/>
            <p:nvPr/>
          </p:nvCxnSpPr>
          <p:spPr>
            <a:xfrm rot="10800000">
              <a:off x="7679767" y="3747887"/>
              <a:ext cx="0" cy="146898"/>
            </a:xfrm>
            <a:prstGeom prst="straightConnector1">
              <a:avLst/>
            </a:prstGeom>
            <a:noFill/>
            <a:ln cap="rnd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9" name="Shape 2119"/>
            <p:cNvCxnSpPr/>
            <p:nvPr/>
          </p:nvCxnSpPr>
          <p:spPr>
            <a:xfrm rot="10800000">
              <a:off x="7652132" y="3922298"/>
              <a:ext cx="0" cy="146921"/>
            </a:xfrm>
            <a:prstGeom prst="straightConnector1">
              <a:avLst/>
            </a:prstGeom>
            <a:noFill/>
            <a:ln cap="rnd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20" name="Shape 2120"/>
            <p:cNvCxnSpPr/>
            <p:nvPr/>
          </p:nvCxnSpPr>
          <p:spPr>
            <a:xfrm rot="10800000">
              <a:off x="7606520" y="4093133"/>
              <a:ext cx="0" cy="146669"/>
            </a:xfrm>
            <a:prstGeom prst="straightConnector1">
              <a:avLst/>
            </a:prstGeom>
            <a:noFill/>
            <a:ln cap="rnd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21" name="Shape 2121"/>
            <p:cNvCxnSpPr/>
            <p:nvPr/>
          </p:nvCxnSpPr>
          <p:spPr>
            <a:xfrm rot="10800000">
              <a:off x="7543157" y="4257972"/>
              <a:ext cx="0" cy="146788"/>
            </a:xfrm>
            <a:prstGeom prst="straightConnector1">
              <a:avLst/>
            </a:prstGeom>
            <a:noFill/>
            <a:ln cap="rnd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122" name="Shape 2122"/>
          <p:cNvSpPr txBox="1"/>
          <p:nvPr/>
        </p:nvSpPr>
        <p:spPr>
          <a:xfrm>
            <a:off x="0" y="5789400"/>
            <a:ext cx="9144000" cy="4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ct val="25000"/>
              <a:buFont typeface="Merriweather"/>
              <a:buNone/>
            </a:pPr>
            <a:r>
              <a:rPr b="1" i="0" lang="en" sz="1200" u="none" cap="none" strike="noStrike">
                <a:solidFill>
                  <a:srgbClr val="617A86"/>
                </a:solidFill>
                <a:latin typeface="Merriweather"/>
                <a:ea typeface="Merriweather"/>
                <a:cs typeface="Merriweather"/>
                <a:sym typeface="Merriweather"/>
              </a:rPr>
              <a:t>Diagram featured by </a:t>
            </a:r>
            <a:r>
              <a:rPr b="1" i="0" lang="en" sz="1200" u="sng" cap="none" strike="noStrike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http://slidemodel.com</a:t>
            </a:r>
          </a:p>
        </p:txBody>
      </p:sp>
      <p:sp>
        <p:nvSpPr>
          <p:cNvPr id="2123" name="Shape 2123"/>
          <p:cNvSpPr/>
          <p:nvPr/>
        </p:nvSpPr>
        <p:spPr>
          <a:xfrm>
            <a:off x="3680921" y="4993150"/>
            <a:ext cx="336900" cy="3156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ct val="25000"/>
              <a:buFont typeface="Arial"/>
              <a:buNone/>
            </a:pPr>
            <a:r>
              <a:rPr b="1" i="0" lang="en" sz="1800" u="none" cap="none" strike="noStrike">
                <a:solidFill>
                  <a:srgbClr val="F55D4B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2124" name="Shape 2124"/>
          <p:cNvSpPr txBox="1"/>
          <p:nvPr/>
        </p:nvSpPr>
        <p:spPr>
          <a:xfrm>
            <a:off x="3413142" y="4387817"/>
            <a:ext cx="397499" cy="461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erriweather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0</a:t>
            </a:r>
          </a:p>
        </p:txBody>
      </p:sp>
      <p:sp>
        <p:nvSpPr>
          <p:cNvPr id="2125" name="Shape 2125"/>
          <p:cNvSpPr/>
          <p:nvPr/>
        </p:nvSpPr>
        <p:spPr>
          <a:xfrm>
            <a:off x="4037828" y="4993150"/>
            <a:ext cx="336900" cy="3156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ct val="25000"/>
              <a:buFont typeface="Arial"/>
              <a:buNone/>
            </a:pPr>
            <a:r>
              <a:rPr b="1" i="0" lang="en" sz="1800" u="none" cap="none" strike="noStrike">
                <a:solidFill>
                  <a:srgbClr val="F55D4B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2126" name="Shape 2126"/>
          <p:cNvSpPr/>
          <p:nvPr/>
        </p:nvSpPr>
        <p:spPr>
          <a:xfrm>
            <a:off x="4394735" y="4993150"/>
            <a:ext cx="336900" cy="3156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ct val="25000"/>
              <a:buFont typeface="Arial"/>
              <a:buNone/>
            </a:pPr>
            <a:r>
              <a:rPr b="1" i="0" lang="en" sz="1800" u="none" cap="none" strike="noStrike">
                <a:solidFill>
                  <a:srgbClr val="F55D4B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2127" name="Shape 2127"/>
          <p:cNvSpPr/>
          <p:nvPr/>
        </p:nvSpPr>
        <p:spPr>
          <a:xfrm>
            <a:off x="4751642" y="4993150"/>
            <a:ext cx="336900" cy="3156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ct val="25000"/>
              <a:buFont typeface="Arial"/>
              <a:buNone/>
            </a:pPr>
            <a:r>
              <a:rPr b="1" i="0" lang="en" sz="1800" u="none" cap="none" strike="noStrike">
                <a:solidFill>
                  <a:srgbClr val="F55D4B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2128" name="Shape 2128"/>
          <p:cNvSpPr/>
          <p:nvPr/>
        </p:nvSpPr>
        <p:spPr>
          <a:xfrm>
            <a:off x="5108548" y="4993150"/>
            <a:ext cx="336900" cy="3156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ct val="25000"/>
              <a:buFont typeface="Arial"/>
              <a:buNone/>
            </a:pPr>
            <a:r>
              <a:rPr b="1" i="0" lang="en" sz="1800" u="none" cap="none" strike="noStrike">
                <a:solidFill>
                  <a:srgbClr val="F55D4B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grpSp>
        <p:nvGrpSpPr>
          <p:cNvPr id="2129" name="Shape 2129"/>
          <p:cNvGrpSpPr/>
          <p:nvPr/>
        </p:nvGrpSpPr>
        <p:grpSpPr>
          <a:xfrm>
            <a:off x="4170094" y="3980786"/>
            <a:ext cx="869100" cy="684985"/>
            <a:chOff x="5595376" y="3951514"/>
            <a:chExt cx="869100" cy="684985"/>
          </a:xfrm>
        </p:grpSpPr>
        <p:sp>
          <p:nvSpPr>
            <p:cNvPr id="2130" name="Shape 2130"/>
            <p:cNvSpPr txBox="1"/>
            <p:nvPr/>
          </p:nvSpPr>
          <p:spPr>
            <a:xfrm>
              <a:off x="5595376" y="3951514"/>
              <a:ext cx="869100" cy="461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55D4B"/>
                </a:buClr>
                <a:buSzPct val="25000"/>
                <a:buFont typeface="Arial"/>
                <a:buNone/>
              </a:pPr>
              <a:r>
                <a:rPr b="1" i="0" lang="en" sz="2400" u="none" cap="none" strike="noStrike">
                  <a:solidFill>
                    <a:srgbClr val="F55D4B"/>
                  </a:solidFill>
                  <a:latin typeface="Arial"/>
                  <a:ea typeface="Arial"/>
                  <a:cs typeface="Arial"/>
                  <a:sym typeface="Arial"/>
                </a:rPr>
                <a:t>MPH</a:t>
              </a:r>
            </a:p>
          </p:txBody>
        </p:sp>
        <p:sp>
          <p:nvSpPr>
            <p:cNvPr id="2131" name="Shape 2131"/>
            <p:cNvSpPr txBox="1"/>
            <p:nvPr/>
          </p:nvSpPr>
          <p:spPr>
            <a:xfrm>
              <a:off x="5687550" y="4267200"/>
              <a:ext cx="684900" cy="3692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8D8D8"/>
                </a:buClr>
                <a:buSzPct val="250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D8D8D8"/>
                  </a:solidFill>
                  <a:latin typeface="Arial"/>
                  <a:ea typeface="Arial"/>
                  <a:cs typeface="Arial"/>
                  <a:sym typeface="Arial"/>
                </a:rPr>
                <a:t>km/h</a:t>
              </a:r>
            </a:p>
          </p:txBody>
        </p:sp>
      </p:grpSp>
      <p:sp>
        <p:nvSpPr>
          <p:cNvPr id="2132" name="Shape 2132"/>
          <p:cNvSpPr txBox="1"/>
          <p:nvPr>
            <p:ph idx="4294967295" type="ctrTitle"/>
          </p:nvPr>
        </p:nvSpPr>
        <p:spPr>
          <a:xfrm>
            <a:off x="1557875" y="1882525"/>
            <a:ext cx="6028199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ct val="25000"/>
              <a:buFont typeface="Amatic SC"/>
              <a:buNone/>
            </a:pPr>
            <a:r>
              <a:rPr b="1" i="0" lang="en" sz="2800" u="none" cap="none" strike="noStrik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rPr>
              <a:t>1.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ct val="25000"/>
              <a:buFont typeface="Amatic SC"/>
              <a:buNone/>
            </a:pPr>
            <a:r>
              <a:rPr b="1" i="0" lang="en" sz="2800" u="none" cap="none" strike="noStrik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rPr>
              <a:t>Transition headline</a:t>
            </a:r>
          </a:p>
        </p:txBody>
      </p:sp>
      <p:sp>
        <p:nvSpPr>
          <p:cNvPr id="2133" name="Shape 2133"/>
          <p:cNvSpPr txBox="1"/>
          <p:nvPr>
            <p:ph idx="4294967295" type="subTitle"/>
          </p:nvPr>
        </p:nvSpPr>
        <p:spPr>
          <a:xfrm>
            <a:off x="1557875" y="3329550"/>
            <a:ext cx="6028199" cy="10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25000"/>
              <a:buFont typeface="Merriweather"/>
              <a:buNone/>
            </a:pPr>
            <a:r>
              <a:rPr b="0" i="0" lang="en" sz="26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Let’s start with the first set of slides</a:t>
            </a:r>
          </a:p>
        </p:txBody>
      </p:sp>
      <p:sp>
        <p:nvSpPr>
          <p:cNvPr id="2134" name="Shape 2134"/>
          <p:cNvSpPr txBox="1"/>
          <p:nvPr>
            <p:ph idx="4294967295" type="body"/>
          </p:nvPr>
        </p:nvSpPr>
        <p:spPr>
          <a:xfrm>
            <a:off x="1832400" y="2653800"/>
            <a:ext cx="5479200" cy="109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25000"/>
              <a:buFont typeface="Merriweather"/>
              <a:buNone/>
            </a:pPr>
            <a:r>
              <a:rPr b="0" i="0" lang="en" sz="2600" u="none" cap="none" strike="noStrik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Quotations are commonly printed as a means of inspiration and to invoke philosophical thoughts from the reader.</a:t>
            </a:r>
          </a:p>
        </p:txBody>
      </p:sp>
      <p:grpSp>
        <p:nvGrpSpPr>
          <p:cNvPr id="2135" name="Shape 2135"/>
          <p:cNvGrpSpPr/>
          <p:nvPr/>
        </p:nvGrpSpPr>
        <p:grpSpPr>
          <a:xfrm>
            <a:off x="837800" y="143336"/>
            <a:ext cx="7468407" cy="6114124"/>
            <a:chOff x="837800" y="143336"/>
            <a:chExt cx="7468407" cy="6114124"/>
          </a:xfrm>
        </p:grpSpPr>
        <p:pic>
          <p:nvPicPr>
            <p:cNvPr descr="BINGO 1.png" id="2136" name="Shape 213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37800" y="143336"/>
              <a:ext cx="7468407" cy="61141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7" name="Shape 2137"/>
            <p:cNvSpPr txBox="1"/>
            <p:nvPr/>
          </p:nvSpPr>
          <p:spPr>
            <a:xfrm>
              <a:off x="1330825" y="3008561"/>
              <a:ext cx="971100" cy="38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ITALIA</a:t>
              </a:r>
            </a:p>
          </p:txBody>
        </p:sp>
        <p:sp>
          <p:nvSpPr>
            <p:cNvPr id="2138" name="Shape 2138"/>
            <p:cNvSpPr txBox="1"/>
            <p:nvPr/>
          </p:nvSpPr>
          <p:spPr>
            <a:xfrm>
              <a:off x="1330825" y="4051025"/>
              <a:ext cx="971100" cy="38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ESPAÑA</a:t>
              </a:r>
            </a:p>
          </p:txBody>
        </p:sp>
        <p:sp>
          <p:nvSpPr>
            <p:cNvPr id="2139" name="Shape 2139"/>
            <p:cNvSpPr txBox="1"/>
            <p:nvPr/>
          </p:nvSpPr>
          <p:spPr>
            <a:xfrm>
              <a:off x="1270900" y="5093475"/>
              <a:ext cx="1031099" cy="38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FRANCIA</a:t>
              </a:r>
            </a:p>
          </p:txBody>
        </p:sp>
        <p:sp>
          <p:nvSpPr>
            <p:cNvPr id="2140" name="Shape 2140"/>
            <p:cNvSpPr txBox="1"/>
            <p:nvPr/>
          </p:nvSpPr>
          <p:spPr>
            <a:xfrm>
              <a:off x="2361925" y="1598600"/>
              <a:ext cx="1115099" cy="97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Escribe mientras su gato ronronea</a:t>
              </a:r>
            </a:p>
          </p:txBody>
        </p:sp>
        <p:sp>
          <p:nvSpPr>
            <p:cNvPr id="2141" name="Shape 2141"/>
            <p:cNvSpPr/>
            <p:nvPr/>
          </p:nvSpPr>
          <p:spPr>
            <a:xfrm>
              <a:off x="3530037" y="4964750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Shape 2142"/>
            <p:cNvSpPr/>
            <p:nvPr/>
          </p:nvSpPr>
          <p:spPr>
            <a:xfrm>
              <a:off x="2372125" y="4929800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Shape 2143"/>
            <p:cNvSpPr/>
            <p:nvPr/>
          </p:nvSpPr>
          <p:spPr>
            <a:xfrm>
              <a:off x="2394936" y="2714850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Shape 2144"/>
            <p:cNvSpPr/>
            <p:nvPr/>
          </p:nvSpPr>
          <p:spPr>
            <a:xfrm>
              <a:off x="2389836" y="3863637"/>
              <a:ext cx="935400" cy="936299"/>
            </a:xfrm>
            <a:prstGeom prst="wedgeRectCallout">
              <a:avLst>
                <a:gd fmla="val -19238" name="adj1"/>
                <a:gd fmla="val 53722" name="adj2"/>
              </a:avLst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Shape 2145"/>
            <p:cNvSpPr txBox="1"/>
            <p:nvPr/>
          </p:nvSpPr>
          <p:spPr>
            <a:xfrm>
              <a:off x="3428725" y="1598600"/>
              <a:ext cx="1188899" cy="97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Reflexiona sobre su skate</a:t>
              </a:r>
            </a:p>
          </p:txBody>
        </p:sp>
        <p:sp>
          <p:nvSpPr>
            <p:cNvPr id="2146" name="Shape 2146"/>
            <p:cNvSpPr txBox="1"/>
            <p:nvPr/>
          </p:nvSpPr>
          <p:spPr>
            <a:xfrm>
              <a:off x="4468575" y="1606500"/>
              <a:ext cx="1264200" cy="97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Adora las matemáticas </a:t>
              </a:r>
            </a:p>
          </p:txBody>
        </p:sp>
        <p:sp>
          <p:nvSpPr>
            <p:cNvPr id="2147" name="Shape 2147"/>
            <p:cNvSpPr txBox="1"/>
            <p:nvPr/>
          </p:nvSpPr>
          <p:spPr>
            <a:xfrm>
              <a:off x="5610625" y="1606500"/>
              <a:ext cx="1115099" cy="97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Ha dibujado a su perro</a:t>
              </a:r>
            </a:p>
          </p:txBody>
        </p:sp>
        <p:sp>
          <p:nvSpPr>
            <p:cNvPr id="2148" name="Shape 2148"/>
            <p:cNvSpPr txBox="1"/>
            <p:nvPr/>
          </p:nvSpPr>
          <p:spPr>
            <a:xfrm>
              <a:off x="6753625" y="1606500"/>
              <a:ext cx="1115099" cy="97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Le gustan los filetes rusos</a:t>
              </a:r>
            </a:p>
          </p:txBody>
        </p:sp>
        <p:sp>
          <p:nvSpPr>
            <p:cNvPr id="2149" name="Shape 2149"/>
            <p:cNvSpPr/>
            <p:nvPr/>
          </p:nvSpPr>
          <p:spPr>
            <a:xfrm>
              <a:off x="3518987" y="2678350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Shape 2150"/>
            <p:cNvSpPr/>
            <p:nvPr/>
          </p:nvSpPr>
          <p:spPr>
            <a:xfrm>
              <a:off x="4643012" y="2752236"/>
              <a:ext cx="935400" cy="936299"/>
            </a:xfrm>
            <a:prstGeom prst="wedgeRectCallout">
              <a:avLst>
                <a:gd fmla="val -19238" name="adj1"/>
                <a:gd fmla="val 53722" name="adj2"/>
              </a:avLst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Shape 2151"/>
            <p:cNvSpPr/>
            <p:nvPr/>
          </p:nvSpPr>
          <p:spPr>
            <a:xfrm>
              <a:off x="5676012" y="4972600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Shape 2152"/>
            <p:cNvSpPr/>
            <p:nvPr/>
          </p:nvSpPr>
          <p:spPr>
            <a:xfrm>
              <a:off x="4622125" y="4950437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Shape 2153"/>
            <p:cNvSpPr/>
            <p:nvPr/>
          </p:nvSpPr>
          <p:spPr>
            <a:xfrm>
              <a:off x="3533162" y="3887712"/>
              <a:ext cx="935400" cy="936299"/>
            </a:xfrm>
            <a:prstGeom prst="wedgeRectCallout">
              <a:avLst>
                <a:gd fmla="val -19238" name="adj1"/>
                <a:gd fmla="val 53722" name="adj2"/>
              </a:avLst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Shape 2154"/>
            <p:cNvSpPr/>
            <p:nvPr/>
          </p:nvSpPr>
          <p:spPr>
            <a:xfrm>
              <a:off x="4570350" y="3863162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Shape 2155"/>
            <p:cNvSpPr/>
            <p:nvPr/>
          </p:nvSpPr>
          <p:spPr>
            <a:xfrm>
              <a:off x="5699787" y="3874237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Shape 2156"/>
            <p:cNvSpPr/>
            <p:nvPr/>
          </p:nvSpPr>
          <p:spPr>
            <a:xfrm>
              <a:off x="5743250" y="2757775"/>
              <a:ext cx="935400" cy="936299"/>
            </a:xfrm>
            <a:prstGeom prst="wedgeRectCallout">
              <a:avLst>
                <a:gd fmla="val -19238" name="adj1"/>
                <a:gd fmla="val 53722" name="adj2"/>
              </a:avLst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Shape 2157"/>
            <p:cNvSpPr/>
            <p:nvPr/>
          </p:nvSpPr>
          <p:spPr>
            <a:xfrm>
              <a:off x="6843475" y="2723611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Shape 2158"/>
            <p:cNvSpPr/>
            <p:nvPr/>
          </p:nvSpPr>
          <p:spPr>
            <a:xfrm>
              <a:off x="6829236" y="3846225"/>
              <a:ext cx="935400" cy="9711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Shape 2159"/>
            <p:cNvSpPr/>
            <p:nvPr/>
          </p:nvSpPr>
          <p:spPr>
            <a:xfrm>
              <a:off x="6842000" y="4916537"/>
              <a:ext cx="935400" cy="936299"/>
            </a:xfrm>
            <a:prstGeom prst="wedgeRectCallout">
              <a:avLst>
                <a:gd fmla="val -19238" name="adj1"/>
                <a:gd fmla="val 53722" name="adj2"/>
              </a:avLst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0" name="Shape 2160"/>
          <p:cNvSpPr txBox="1"/>
          <p:nvPr/>
        </p:nvSpPr>
        <p:spPr>
          <a:xfrm>
            <a:off x="3763875" y="814900"/>
            <a:ext cx="2129999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aleway"/>
              <a:buNone/>
            </a:pPr>
            <a:r>
              <a:rPr b="0" i="0" lang="en" sz="36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Claude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athanie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